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08"/>
  </p:notesMasterIdLst>
  <p:handoutMasterIdLst>
    <p:handoutMasterId r:id="rId109"/>
  </p:handoutMasterIdLst>
  <p:sldIdLst>
    <p:sldId id="497" r:id="rId3"/>
    <p:sldId id="498" r:id="rId4"/>
    <p:sldId id="738" r:id="rId5"/>
    <p:sldId id="500" r:id="rId6"/>
    <p:sldId id="501" r:id="rId7"/>
    <p:sldId id="502" r:id="rId8"/>
    <p:sldId id="503" r:id="rId9"/>
    <p:sldId id="832" r:id="rId10"/>
    <p:sldId id="506" r:id="rId11"/>
    <p:sldId id="532" r:id="rId12"/>
    <p:sldId id="833" r:id="rId13"/>
    <p:sldId id="534" r:id="rId14"/>
    <p:sldId id="535" r:id="rId15"/>
    <p:sldId id="540" r:id="rId16"/>
    <p:sldId id="536" r:id="rId17"/>
    <p:sldId id="537" r:id="rId18"/>
    <p:sldId id="834" r:id="rId19"/>
    <p:sldId id="835" r:id="rId20"/>
    <p:sldId id="837" r:id="rId21"/>
    <p:sldId id="839" r:id="rId22"/>
    <p:sldId id="836" r:id="rId23"/>
    <p:sldId id="739" r:id="rId24"/>
    <p:sldId id="519" r:id="rId25"/>
    <p:sldId id="520" r:id="rId26"/>
    <p:sldId id="541" r:id="rId27"/>
    <p:sldId id="740" r:id="rId28"/>
    <p:sldId id="741" r:id="rId29"/>
    <p:sldId id="543" r:id="rId30"/>
    <p:sldId id="522" r:id="rId31"/>
    <p:sldId id="544" r:id="rId32"/>
    <p:sldId id="523" r:id="rId33"/>
    <p:sldId id="524" r:id="rId34"/>
    <p:sldId id="525" r:id="rId35"/>
    <p:sldId id="546" r:id="rId36"/>
    <p:sldId id="545" r:id="rId37"/>
    <p:sldId id="742" r:id="rId38"/>
    <p:sldId id="547" r:id="rId39"/>
    <p:sldId id="527" r:id="rId40"/>
    <p:sldId id="528" r:id="rId41"/>
    <p:sldId id="529" r:id="rId42"/>
    <p:sldId id="923" r:id="rId43"/>
    <p:sldId id="737" r:id="rId44"/>
    <p:sldId id="586" r:id="rId45"/>
    <p:sldId id="548" r:id="rId46"/>
    <p:sldId id="743" r:id="rId47"/>
    <p:sldId id="744" r:id="rId48"/>
    <p:sldId id="588" r:id="rId49"/>
    <p:sldId id="551" r:id="rId50"/>
    <p:sldId id="552" r:id="rId51"/>
    <p:sldId id="553" r:id="rId52"/>
    <p:sldId id="554" r:id="rId53"/>
    <p:sldId id="555" r:id="rId54"/>
    <p:sldId id="562" r:id="rId55"/>
    <p:sldId id="593" r:id="rId56"/>
    <p:sldId id="745" r:id="rId57"/>
    <p:sldId id="563" r:id="rId58"/>
    <p:sldId id="564" r:id="rId59"/>
    <p:sldId id="566" r:id="rId60"/>
    <p:sldId id="567" r:id="rId61"/>
    <p:sldId id="569" r:id="rId62"/>
    <p:sldId id="570" r:id="rId63"/>
    <p:sldId id="746" r:id="rId64"/>
    <p:sldId id="838" r:id="rId65"/>
    <p:sldId id="594" r:id="rId66"/>
    <p:sldId id="747" r:id="rId67"/>
    <p:sldId id="749" r:id="rId68"/>
    <p:sldId id="748" r:id="rId69"/>
    <p:sldId id="572" r:id="rId70"/>
    <p:sldId id="750" r:id="rId71"/>
    <p:sldId id="574" r:id="rId72"/>
    <p:sldId id="751" r:id="rId73"/>
    <p:sldId id="840" r:id="rId74"/>
    <p:sldId id="841" r:id="rId75"/>
    <p:sldId id="842" r:id="rId76"/>
    <p:sldId id="843" r:id="rId77"/>
    <p:sldId id="844" r:id="rId78"/>
    <p:sldId id="575" r:id="rId79"/>
    <p:sldId id="576" r:id="rId80"/>
    <p:sldId id="753" r:id="rId81"/>
    <p:sldId id="577" r:id="rId82"/>
    <p:sldId id="578" r:id="rId83"/>
    <p:sldId id="822" r:id="rId84"/>
    <p:sldId id="597" r:id="rId85"/>
    <p:sldId id="752" r:id="rId86"/>
    <p:sldId id="598" r:id="rId87"/>
    <p:sldId id="595" r:id="rId88"/>
    <p:sldId id="599" r:id="rId89"/>
    <p:sldId id="584" r:id="rId90"/>
    <p:sldId id="819" r:id="rId91"/>
    <p:sldId id="845" r:id="rId92"/>
    <p:sldId id="846" r:id="rId93"/>
    <p:sldId id="848" r:id="rId94"/>
    <p:sldId id="849" r:id="rId95"/>
    <p:sldId id="821" r:id="rId96"/>
    <p:sldId id="847" r:id="rId97"/>
    <p:sldId id="850" r:id="rId98"/>
    <p:sldId id="851" r:id="rId99"/>
    <p:sldId id="852" r:id="rId100"/>
    <p:sldId id="853" r:id="rId101"/>
    <p:sldId id="854" r:id="rId102"/>
    <p:sldId id="855" r:id="rId103"/>
    <p:sldId id="856" r:id="rId104"/>
    <p:sldId id="857" r:id="rId105"/>
    <p:sldId id="858" r:id="rId106"/>
    <p:sldId id="859" r:id="rId107"/>
  </p:sldIdLst>
  <p:sldSz cx="9144000" cy="6858000" type="screen4x3"/>
  <p:notesSz cx="7099300" cy="10234930"/>
  <p:custDataLst>
    <p:tags r:id="rId113"/>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04440F"/>
    <a:srgbClr val="055312"/>
    <a:srgbClr val="099921"/>
    <a:srgbClr val="022408"/>
    <a:srgbClr val="4BF367"/>
    <a:srgbClr val="E1F0FF"/>
    <a:srgbClr val="00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364DEFD-1D1D-45AC-B6A7-0296249E4342}" styleName="{96a5a69e-e2c1-4257-9d08-7c964cdb7bb0}">
    <a:wholeTbl>
      <a:tcTxStyle>
        <a:fontRef idx="none">
          <a:prstClr val="black"/>
        </a:fontRef>
      </a:tcTxStyle>
      <a:tcStyle>
        <a:tcBdr/>
        <a:fill>
          <a:solidFill>
            <a:srgbClr val="C6BCAB"/>
          </a:solidFill>
        </a:fill>
      </a:tcStyle>
    </a:wholeTbl>
    <a:band1H>
      <a:tcTxStyle>
        <a:fontRef idx="none">
          <a:prstClr val="black"/>
        </a:fontRef>
      </a:tcTxStyle>
      <a:tcStyle>
        <a:tcBdr>
          <a:left>
            <a:ln w="9525" cmpd="sng">
              <a:solidFill>
                <a:srgbClr val="EAEAEA"/>
              </a:solidFill>
            </a:ln>
          </a:left>
          <a:right>
            <a:ln w="9525" cmpd="sng">
              <a:solidFill>
                <a:srgbClr val="EAEAEA"/>
              </a:solidFill>
            </a:ln>
          </a:right>
          <a:top>
            <a:ln w="9525" cmpd="sng">
              <a:solidFill>
                <a:srgbClr val="EAEAEA"/>
              </a:solidFill>
            </a:ln>
          </a:top>
          <a:bottom>
            <a:ln w="9525" cmpd="sng">
              <a:solidFill>
                <a:srgbClr val="EAEAEA"/>
              </a:solidFill>
            </a:ln>
          </a:bottom>
          <a:insideH>
            <a:ln w="9525" cmpd="sng">
              <a:solidFill>
                <a:srgbClr val="EAEAEA"/>
              </a:solidFill>
            </a:ln>
          </a:insideH>
          <a:insideV>
            <a:ln w="9525" cmpd="sng">
              <a:solidFill>
                <a:srgbClr val="EAEAEA"/>
              </a:solidFill>
            </a:ln>
          </a:insideV>
        </a:tcBdr>
        <a:fill>
          <a:solidFill>
            <a:srgbClr val="D0E0F4"/>
          </a:solidFill>
        </a:fill>
      </a:tcStyle>
    </a:band1H>
    <a:band2H>
      <a:tcTxStyle>
        <a:fontRef idx="none">
          <a:prstClr val="black"/>
        </a:fontRef>
      </a:tcTxStyle>
      <a:tcStyle>
        <a:tcBdr>
          <a:left>
            <a:ln w="6350" cmpd="sng">
              <a:solidFill>
                <a:srgbClr val="EAEAEA"/>
              </a:solidFill>
            </a:ln>
          </a:left>
          <a:right>
            <a:ln w="6350" cmpd="sng">
              <a:solidFill>
                <a:srgbClr val="EAEAEA"/>
              </a:solidFill>
            </a:ln>
          </a:right>
          <a:top>
            <a:ln w="6350" cmpd="sng">
              <a:solidFill>
                <a:srgbClr val="EAEAEA"/>
              </a:solidFill>
            </a:ln>
          </a:top>
          <a:bottom>
            <a:ln w="6350" cmpd="sng">
              <a:solidFill>
                <a:srgbClr val="EAEAEA"/>
              </a:solidFill>
            </a:ln>
          </a:bottom>
          <a:insideH>
            <a:ln w="6350" cmpd="sng">
              <a:solidFill>
                <a:srgbClr val="EAEAEA"/>
              </a:solidFill>
            </a:ln>
          </a:insideH>
          <a:insideV>
            <a:ln w="6350" cmpd="sng">
              <a:solidFill>
                <a:srgbClr val="EAEAEA"/>
              </a:solidFill>
            </a:ln>
          </a:insideV>
        </a:tcBdr>
        <a:fill>
          <a:solidFill>
            <a:srgbClr val="D0E0F4"/>
          </a:solidFill>
        </a:fill>
      </a:tcStyle>
    </a:band2H>
    <a:lastRow>
      <a:tcTxStyle>
        <a:fontRef idx="none">
          <a:prstClr val="black"/>
        </a:fontRef>
      </a:tcTxStyle>
      <a:tcStyle>
        <a:tcBdr>
          <a:top>
            <a:ln w="28575" cmpd="sng">
              <a:solidFill>
                <a:srgbClr val="4684D3"/>
              </a:solidFill>
            </a:ln>
          </a:top>
        </a:tcBdr>
        <a:fill>
          <a:solidFill>
            <a:srgbClr val="DCDCDC"/>
          </a:solidFill>
        </a:fill>
      </a:tcStyle>
    </a:lastRow>
    <a:firstRow>
      <a:tcTxStyle>
        <a:fontRef idx="none">
          <a:prstClr val="black"/>
        </a:fontRef>
      </a:tcTxStyle>
      <a:tcStyle>
        <a:tcBdr>
          <a:bottom>
            <a:ln w="28575" cmpd="sng">
              <a:solidFill>
                <a:srgbClr val="4684D3"/>
              </a:solidFill>
            </a:ln>
          </a:bottom>
        </a:tcBdr>
        <a:fill>
          <a:solidFill>
            <a:srgbClr val="FEFEF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635"/>
    <p:restoredTop sz="85837"/>
  </p:normalViewPr>
  <p:slideViewPr>
    <p:cSldViewPr showGuides="1">
      <p:cViewPr>
        <p:scale>
          <a:sx n="100" d="100"/>
          <a:sy n="100" d="100"/>
        </p:scale>
        <p:origin x="-1974" y="-3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3618"/>
    </p:cViewPr>
  </p:sorterViewPr>
  <p:gridSpacing cx="36004" cy="36004"/>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3" Type="http://schemas.openxmlformats.org/officeDocument/2006/relationships/tags" Target="tags/tag3.xml"/><Relationship Id="rId112" Type="http://schemas.openxmlformats.org/officeDocument/2006/relationships/tableStyles" Target="tableStyles.xml"/><Relationship Id="rId111" Type="http://schemas.openxmlformats.org/officeDocument/2006/relationships/viewProps" Target="viewProps.xml"/><Relationship Id="rId110" Type="http://schemas.openxmlformats.org/officeDocument/2006/relationships/presProps" Target="presProps.xml"/><Relationship Id="rId11" Type="http://schemas.openxmlformats.org/officeDocument/2006/relationships/slide" Target="slides/slide9.xml"/><Relationship Id="rId109" Type="http://schemas.openxmlformats.org/officeDocument/2006/relationships/handoutMaster" Target="handoutMasters/handoutMaster1.xml"/><Relationship Id="rId108" Type="http://schemas.openxmlformats.org/officeDocument/2006/relationships/notesMaster" Target="notesMasters/notesMaster1.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86754" name="页眉占位符 586753"/>
          <p:cNvSpPr>
            <a:spLocks noGrp="1"/>
          </p:cNvSpPr>
          <p:nvPr>
            <p:ph type="hdr" sz="quarter"/>
          </p:nvPr>
        </p:nvSpPr>
        <p:spPr>
          <a:xfrm>
            <a:off x="0" y="0"/>
            <a:ext cx="3076575" cy="511175"/>
          </a:xfrm>
          <a:prstGeom prst="rect">
            <a:avLst/>
          </a:prstGeom>
          <a:noFill/>
          <a:ln w="9525">
            <a:noFill/>
          </a:ln>
        </p:spPr>
        <p:txBody>
          <a:bodyPr lIns="99048" tIns="49524" rIns="99048" bIns="49524"/>
          <a:lstStyle>
            <a:lvl1pPr defTabSz="990600">
              <a:defRPr sz="1300" noProof="1"/>
            </a:lvl1pPr>
          </a:lstStyle>
          <a:p>
            <a:pPr marL="0" marR="0" lvl="0" indent="0" algn="l" defTabSz="9906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6755" name="日期占位符 586754"/>
          <p:cNvSpPr>
            <a:spLocks noGrp="1"/>
          </p:cNvSpPr>
          <p:nvPr>
            <p:ph type="dt" sz="quarter" idx="1"/>
          </p:nvPr>
        </p:nvSpPr>
        <p:spPr>
          <a:xfrm>
            <a:off x="4021138" y="0"/>
            <a:ext cx="3076575" cy="511175"/>
          </a:xfrm>
          <a:prstGeom prst="rect">
            <a:avLst/>
          </a:prstGeom>
          <a:noFill/>
          <a:ln w="9525">
            <a:noFill/>
          </a:ln>
        </p:spPr>
        <p:txBody>
          <a:bodyPr lIns="99048" tIns="49524" rIns="99048" bIns="49524"/>
          <a:lstStyle>
            <a:lvl1pPr algn="r" defTabSz="990600">
              <a:defRPr sz="1300" noProof="1"/>
            </a:lvl1pPr>
          </a:lstStyle>
          <a:p>
            <a:pPr marL="0" marR="0" lvl="0" indent="0" algn="r" defTabSz="9906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6756" name="页脚占位符 586755"/>
          <p:cNvSpPr>
            <a:spLocks noGrp="1"/>
          </p:cNvSpPr>
          <p:nvPr>
            <p:ph type="ftr" sz="quarter" idx="2"/>
          </p:nvPr>
        </p:nvSpPr>
        <p:spPr>
          <a:xfrm>
            <a:off x="0" y="9721850"/>
            <a:ext cx="3076575" cy="511175"/>
          </a:xfrm>
          <a:prstGeom prst="rect">
            <a:avLst/>
          </a:prstGeom>
          <a:noFill/>
          <a:ln w="9525">
            <a:noFill/>
          </a:ln>
        </p:spPr>
        <p:txBody>
          <a:bodyPr lIns="99048" tIns="49524" rIns="99048" bIns="49524" anchor="b"/>
          <a:lstStyle>
            <a:lvl1pPr defTabSz="990600">
              <a:defRPr sz="1300" noProof="1"/>
            </a:lvl1pPr>
          </a:lstStyle>
          <a:p>
            <a:pPr marL="0" marR="0" lvl="0" indent="0" algn="l" defTabSz="9906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6757" name="灯片编号占位符 586756"/>
          <p:cNvSpPr>
            <a:spLocks noGrp="1"/>
          </p:cNvSpPr>
          <p:nvPr>
            <p:ph type="sldNum" sz="quarter" idx="3"/>
          </p:nvPr>
        </p:nvSpPr>
        <p:spPr>
          <a:xfrm>
            <a:off x="4021138" y="9721850"/>
            <a:ext cx="3076575" cy="511175"/>
          </a:xfrm>
          <a:prstGeom prst="rect">
            <a:avLst/>
          </a:prstGeom>
          <a:noFill/>
          <a:ln w="9525">
            <a:noFill/>
          </a:ln>
        </p:spPr>
        <p:txBody>
          <a:bodyPr vert="horz" wrap="square" lIns="99048" tIns="49524" rIns="99048" bIns="49524" numCol="1" anchor="b" anchorCtr="0" compatLnSpc="1"/>
          <a:p>
            <a:pPr lvl="0" algn="r" defTabSz="990600">
              <a:buNone/>
            </a:pPr>
            <a:fld id="{9A0DB2DC-4C9A-4742-B13C-FB6460FD3503}" type="slidenum">
              <a:rPr lang="zh-CN" altLang="en-US" sz="1300" dirty="0"/>
            </a:fld>
            <a:endParaRPr lang="zh-CN" altLang="en-US" sz="13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68994" name="页眉占位符 468993"/>
          <p:cNvSpPr>
            <a:spLocks noGrp="1"/>
          </p:cNvSpPr>
          <p:nvPr>
            <p:ph type="hdr" sz="quarter"/>
          </p:nvPr>
        </p:nvSpPr>
        <p:spPr>
          <a:xfrm>
            <a:off x="0" y="0"/>
            <a:ext cx="3076575" cy="511175"/>
          </a:xfrm>
          <a:prstGeom prst="rect">
            <a:avLst/>
          </a:prstGeom>
          <a:noFill/>
          <a:ln w="9525">
            <a:noFill/>
          </a:ln>
        </p:spPr>
        <p:txBody>
          <a:bodyPr lIns="99048" tIns="49524" rIns="99048" bIns="49524"/>
          <a:lstStyle>
            <a:lvl1pPr defTabSz="990600">
              <a:defRPr sz="1300" noProof="1"/>
            </a:lvl1pPr>
          </a:lstStyle>
          <a:p>
            <a:pPr marL="0" marR="0" lvl="0" indent="0" algn="l" defTabSz="9906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8995" name="日期占位符 468994"/>
          <p:cNvSpPr>
            <a:spLocks noGrp="1"/>
          </p:cNvSpPr>
          <p:nvPr>
            <p:ph type="dt" idx="1"/>
          </p:nvPr>
        </p:nvSpPr>
        <p:spPr>
          <a:xfrm>
            <a:off x="4021138" y="0"/>
            <a:ext cx="3076575" cy="511175"/>
          </a:xfrm>
          <a:prstGeom prst="rect">
            <a:avLst/>
          </a:prstGeom>
          <a:noFill/>
          <a:ln w="9525">
            <a:noFill/>
          </a:ln>
        </p:spPr>
        <p:txBody>
          <a:bodyPr lIns="99048" tIns="49524" rIns="99048" bIns="49524"/>
          <a:lstStyle>
            <a:lvl1pPr algn="r" defTabSz="990600">
              <a:defRPr sz="1300" noProof="1"/>
            </a:lvl1pPr>
          </a:lstStyle>
          <a:p>
            <a:pPr marL="0" marR="0" lvl="0" indent="0" algn="r" defTabSz="9906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9316" name="幻灯片图像占位符 468995"/>
          <p:cNvSpPr>
            <a:spLocks noRot="1" noTextEdit="1"/>
          </p:cNvSpPr>
          <p:nvPr>
            <p:ph type="sldImg"/>
          </p:nvPr>
        </p:nvSpPr>
        <p:spPr>
          <a:xfrm>
            <a:off x="990600" y="768350"/>
            <a:ext cx="5118100" cy="3836988"/>
          </a:xfrm>
          <a:prstGeom prst="rect">
            <a:avLst/>
          </a:prstGeom>
          <a:noFill/>
          <a:ln w="9525" cap="flat" cmpd="sng">
            <a:solidFill>
              <a:srgbClr val="000000"/>
            </a:solidFill>
            <a:prstDash val="solid"/>
            <a:miter/>
            <a:headEnd type="none" w="med" len="med"/>
            <a:tailEnd type="none" w="med" len="med"/>
          </a:ln>
        </p:spPr>
      </p:sp>
      <p:sp>
        <p:nvSpPr>
          <p:cNvPr id="3077" name="文本占位符 468996"/>
          <p:cNvSpPr>
            <a:spLocks noGrp="1" noChangeArrowheads="1"/>
          </p:cNvSpPr>
          <p:nvPr>
            <p:ph type="body" sz="quarter" idx="4294967295"/>
          </p:nvPr>
        </p:nvSpPr>
        <p:spPr bwMode="auto">
          <a:xfrm>
            <a:off x="709613" y="4860925"/>
            <a:ext cx="5680075" cy="4605338"/>
          </a:xfrm>
          <a:prstGeom prst="rect">
            <a:avLst/>
          </a:prstGeom>
          <a:noFill/>
          <a:ln w="9525">
            <a:noFill/>
            <a:miter lim="800000"/>
          </a:ln>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t>单击此处编辑母版文本样式</a:t>
            </a:r>
            <a:endPar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endParaRPr>
          </a:p>
          <a:p>
            <a:pPr marL="457200" marR="0" lvl="1"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t>第二级</a:t>
            </a:r>
            <a:endPar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endParaRPr>
          </a:p>
          <a:p>
            <a:pPr marL="914400" marR="0" lvl="2"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t>第三级</a:t>
            </a:r>
            <a:endPar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endParaRPr>
          </a:p>
          <a:p>
            <a:pPr marL="1371600" marR="0" lvl="3"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t>第四级</a:t>
            </a:r>
            <a:endPar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endParaRPr>
          </a:p>
          <a:p>
            <a:pPr marL="1828800" marR="0" lvl="4" indent="0" algn="l" defTabSz="914400" rtl="0" eaLnBrk="0" fontAlgn="base" latinLnBrk="0" hangingPunct="0">
              <a:lnSpc>
                <a:spcPct val="100000"/>
              </a:lnSpc>
              <a:spcBef>
                <a:spcPct val="30000"/>
              </a:spcBef>
              <a:spcAft>
                <a:spcPct val="0"/>
              </a:spcAft>
              <a:buClrTx/>
              <a:buSzTx/>
              <a:buFont typeface="Arial" panose="020B0604020202020204" pitchFamily="34" charset="0"/>
              <a:buNone/>
              <a:defRPr/>
            </a:pPr>
            <a:r>
              <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rPr>
              <a:t>第五级</a:t>
            </a:r>
            <a:endParaRPr kumimoji="0" lang="zh-CN" altLang="en-US" sz="36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endParaRPr>
          </a:p>
        </p:txBody>
      </p:sp>
      <p:sp>
        <p:nvSpPr>
          <p:cNvPr id="468998" name="页脚占位符 468997"/>
          <p:cNvSpPr>
            <a:spLocks noGrp="1"/>
          </p:cNvSpPr>
          <p:nvPr>
            <p:ph type="ftr" sz="quarter" idx="4"/>
          </p:nvPr>
        </p:nvSpPr>
        <p:spPr>
          <a:xfrm>
            <a:off x="0" y="9721850"/>
            <a:ext cx="3076575" cy="511175"/>
          </a:xfrm>
          <a:prstGeom prst="rect">
            <a:avLst/>
          </a:prstGeom>
          <a:noFill/>
          <a:ln w="9525">
            <a:noFill/>
          </a:ln>
        </p:spPr>
        <p:txBody>
          <a:bodyPr lIns="99048" tIns="49524" rIns="99048" bIns="49524" anchor="b"/>
          <a:lstStyle>
            <a:lvl1pPr defTabSz="990600">
              <a:defRPr sz="1300" noProof="1"/>
            </a:lvl1pPr>
          </a:lstStyle>
          <a:p>
            <a:pPr marL="0" marR="0" lvl="0" indent="0" algn="l" defTabSz="9906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8999" name="灯片编号占位符 468998"/>
          <p:cNvSpPr>
            <a:spLocks noGrp="1"/>
          </p:cNvSpPr>
          <p:nvPr>
            <p:ph type="sldNum" sz="quarter" idx="5"/>
          </p:nvPr>
        </p:nvSpPr>
        <p:spPr>
          <a:xfrm>
            <a:off x="4021138" y="9721850"/>
            <a:ext cx="3076575" cy="511175"/>
          </a:xfrm>
          <a:prstGeom prst="rect">
            <a:avLst/>
          </a:prstGeom>
          <a:noFill/>
          <a:ln w="9525">
            <a:noFill/>
          </a:ln>
        </p:spPr>
        <p:txBody>
          <a:bodyPr vert="horz" wrap="square" lIns="99048" tIns="49524" rIns="99048" bIns="49524" numCol="1" anchor="b" anchorCtr="0" compatLnSpc="1"/>
          <a:p>
            <a:pPr lvl="0" algn="r" defTabSz="990600">
              <a:buNone/>
            </a:pPr>
            <a:fld id="{9A0DB2DC-4C9A-4742-B13C-FB6460FD3503}" type="slidenum">
              <a:rPr lang="zh-CN" altLang="en-US" sz="1300" dirty="0"/>
            </a:fld>
            <a:endParaRPr lang="zh-CN" altLang="en-US" sz="13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buFont typeface="Arial" panose="020B0604020202020204" pitchFamily="34" charset="0"/>
      <a:defRPr sz="3600" kern="1200">
        <a:solidFill>
          <a:schemeClr val="tx1"/>
        </a:solidFill>
        <a:latin typeface="Arial" panose="020B0604020202020204" pitchFamily="34" charset="0"/>
        <a:ea typeface="宋体" panose="02010600030101010101" pitchFamily="2" charset="-122"/>
      </a:defRPr>
    </a:lvl1pPr>
    <a:lvl2pPr marL="457200" lvl="1" algn="l" rtl="0" eaLnBrk="0" fontAlgn="base" hangingPunct="0">
      <a:spcBef>
        <a:spcPct val="30000"/>
      </a:spcBef>
      <a:spcAft>
        <a:spcPct val="0"/>
      </a:spcAft>
      <a:buFont typeface="Arial" panose="020B0604020202020204" pitchFamily="34" charset="0"/>
      <a:defRPr sz="3600" kern="1200">
        <a:solidFill>
          <a:schemeClr val="tx1"/>
        </a:solidFill>
        <a:latin typeface="Arial" panose="020B0604020202020204" pitchFamily="34" charset="0"/>
        <a:ea typeface="宋体" panose="02010600030101010101" pitchFamily="2" charset="-122"/>
      </a:defRPr>
    </a:lvl2pPr>
    <a:lvl3pPr marL="914400" lvl="2" algn="l" rtl="0" eaLnBrk="0" fontAlgn="base" hangingPunct="0">
      <a:spcBef>
        <a:spcPct val="30000"/>
      </a:spcBef>
      <a:spcAft>
        <a:spcPct val="0"/>
      </a:spcAft>
      <a:buFont typeface="Arial" panose="020B0604020202020204" pitchFamily="34" charset="0"/>
      <a:defRPr sz="3600" kern="1200">
        <a:solidFill>
          <a:schemeClr val="tx1"/>
        </a:solidFill>
        <a:latin typeface="Arial" panose="020B0604020202020204" pitchFamily="34" charset="0"/>
        <a:ea typeface="宋体" panose="02010600030101010101" pitchFamily="2" charset="-122"/>
      </a:defRPr>
    </a:lvl3pPr>
    <a:lvl4pPr marL="1371600" lvl="3" algn="l" rtl="0" eaLnBrk="0" fontAlgn="base" hangingPunct="0">
      <a:spcBef>
        <a:spcPct val="30000"/>
      </a:spcBef>
      <a:spcAft>
        <a:spcPct val="0"/>
      </a:spcAft>
      <a:buFont typeface="Arial" panose="020B0604020202020204" pitchFamily="34" charset="0"/>
      <a:defRPr sz="3600" kern="1200">
        <a:solidFill>
          <a:schemeClr val="tx1"/>
        </a:solidFill>
        <a:latin typeface="Arial" panose="020B0604020202020204" pitchFamily="34" charset="0"/>
        <a:ea typeface="宋体" panose="02010600030101010101" pitchFamily="2" charset="-122"/>
      </a:defRPr>
    </a:lvl4pPr>
    <a:lvl5pPr marL="1828800" lvl="4" algn="l" rtl="0" eaLnBrk="0" fontAlgn="base" hangingPunct="0">
      <a:spcBef>
        <a:spcPct val="30000"/>
      </a:spcBef>
      <a:spcAft>
        <a:spcPct val="0"/>
      </a:spcAft>
      <a:buFont typeface="Arial" panose="020B0604020202020204" pitchFamily="34" charset="0"/>
      <a:defRPr sz="3600" kern="120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3600" b="0" i="0" u="none" kern="1200" baseline="0">
        <a:solidFill>
          <a:schemeClr val="tx1"/>
        </a:solidFill>
        <a:latin typeface="Arial" panose="020B060402020202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Tree>
  </p:cSld>
  <p:clrMapOvr>
    <a:masterClrMapping/>
  </p:clrMapOvr>
  <p:transition>
    <p:strips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0050" y="188913"/>
            <a:ext cx="2070100" cy="5545137"/>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539750" y="188913"/>
            <a:ext cx="6090294" cy="5545137"/>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39750" y="188913"/>
            <a:ext cx="8280400" cy="5545137"/>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Tree>
  </p:cSld>
  <p:clrMapOvr>
    <a:masterClrMapping/>
  </p:clrMapOvr>
  <p:transition>
    <p:strips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539750" y="1371600"/>
            <a:ext cx="4022392" cy="436245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726321" y="1371600"/>
            <a:ext cx="4022392" cy="4362450"/>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transition>
    <p:strips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transition>
    <p:strips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trips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Tree>
  </p:cSld>
  <p:clrMapOvr>
    <a:masterClrMapping/>
  </p:clrMapOvr>
  <p:transition>
    <p:strips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2075" tIns="46038" rIns="92075" bIns="46038"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defRPr/>
            </a:pPr>
            <a:endParaRPr kumimoji="0" lang="zh-CN" altLang="en-US" sz="2400" b="1"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Tree>
  </p:cSld>
  <p:clrMapOvr>
    <a:masterClrMapping/>
  </p:clrMapOvr>
  <p:transition>
    <p:strips dir="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4098" name="图片 1632257" descr="jida"/>
          <p:cNvPicPr>
            <a:picLocks noChangeAspect="1"/>
          </p:cNvPicPr>
          <p:nvPr/>
        </p:nvPicPr>
        <p:blipFill>
          <a:blip r:embed="rId14"/>
          <a:stretch>
            <a:fillRect/>
          </a:stretch>
        </p:blipFill>
        <p:spPr>
          <a:xfrm>
            <a:off x="8248650" y="39688"/>
            <a:ext cx="865188" cy="865187"/>
          </a:xfrm>
          <a:prstGeom prst="rect">
            <a:avLst/>
          </a:prstGeom>
          <a:noFill/>
          <a:ln w="9525">
            <a:noFill/>
          </a:ln>
        </p:spPr>
      </p:pic>
      <p:grpSp>
        <p:nvGrpSpPr>
          <p:cNvPr id="4099" name="组合 1632258"/>
          <p:cNvGrpSpPr/>
          <p:nvPr/>
        </p:nvGrpSpPr>
        <p:grpSpPr>
          <a:xfrm>
            <a:off x="0" y="1588"/>
            <a:ext cx="9132888" cy="6845300"/>
            <a:chOff x="0" y="1"/>
            <a:chExt cx="5753" cy="4312"/>
          </a:xfrm>
        </p:grpSpPr>
        <p:sp>
          <p:nvSpPr>
            <p:cNvPr id="1028" name="任意多边形 1632259"/>
            <p:cNvSpPr>
              <a:spLocks noChangeArrowheads="1"/>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FFFFFF"/>
                </a:gs>
                <a:gs pos="100000">
                  <a:srgbClr val="A2C1FE"/>
                </a:gs>
              </a:gsLst>
              <a:lin ang="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任意多边形 1632260"/>
            <p:cNvSpPr>
              <a:spLocks noChangeArrowheads="1"/>
            </p:cNvSpPr>
            <p:nvPr/>
          </p:nvSpPr>
          <p:spPr bwMode="auto">
            <a:xfrm>
              <a:off x="0" y="1"/>
              <a:ext cx="5298" cy="4312"/>
            </a:xfrm>
            <a:custGeom>
              <a:avLst/>
              <a:gdLst/>
              <a:ahLst/>
              <a:cxnLst>
                <a:cxn ang="0">
                  <a:pos x="0" y="0"/>
                </a:cxn>
                <a:cxn ang="0">
                  <a:pos x="21600" y="21600"/>
                </a:cxn>
                <a:cxn ang="0">
                  <a:pos x="0" y="0"/>
                </a:cxn>
                <a:cxn ang="0">
                  <a:pos x="21600" y="21600"/>
                </a:cxn>
                <a:cxn ang="0">
                  <a:pos x="0" y="21600"/>
                </a:cxn>
              </a:cxnLst>
              <a:rect l="0" t="0" r="r" b="b"/>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12700" cap="rnd">
              <a:solidFill>
                <a:schemeClr val="folHlink"/>
              </a:solidFill>
              <a:round/>
              <a:headEnd type="none" w="sm" len="sm"/>
              <a:tailEnd type="none" w="sm" len="sm"/>
            </a:ln>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4100" name="标题 1632261"/>
          <p:cNvSpPr>
            <a:spLocks noGrp="1"/>
          </p:cNvSpPr>
          <p:nvPr>
            <p:ph type="title"/>
          </p:nvPr>
        </p:nvSpPr>
        <p:spPr>
          <a:xfrm>
            <a:off x="971550" y="188913"/>
            <a:ext cx="7848600" cy="1079500"/>
          </a:xfrm>
          <a:prstGeom prst="rect">
            <a:avLst/>
          </a:prstGeom>
          <a:noFill/>
          <a:ln w="9525">
            <a:noFill/>
          </a:ln>
        </p:spPr>
        <p:txBody>
          <a:bodyPr lIns="92075" tIns="46038" rIns="92075" bIns="46038" anchor="ctr" anchorCtr="0"/>
          <a:p>
            <a:pPr lvl="0"/>
            <a:r>
              <a:rPr lang="zh-CN" altLang="en-US" dirty="0"/>
              <a:t>单击此处编辑母版标题样式</a:t>
            </a:r>
            <a:endParaRPr lang="zh-CN" altLang="en-US" dirty="0"/>
          </a:p>
        </p:txBody>
      </p:sp>
      <p:sp>
        <p:nvSpPr>
          <p:cNvPr id="4101" name="文本占位符 1632262"/>
          <p:cNvSpPr>
            <a:spLocks noGrp="1"/>
          </p:cNvSpPr>
          <p:nvPr>
            <p:ph type="body"/>
          </p:nvPr>
        </p:nvSpPr>
        <p:spPr>
          <a:xfrm>
            <a:off x="539750" y="1371600"/>
            <a:ext cx="8208963" cy="4362450"/>
          </a:xfrm>
          <a:prstGeom prst="rect">
            <a:avLst/>
          </a:prstGeom>
          <a:noFill/>
          <a:ln w="9525">
            <a:noFill/>
          </a:ln>
        </p:spPr>
        <p:txBody>
          <a:bodyPr lIns="92075" tIns="46038" rIns="92075" bIns="46038"/>
          <a:p>
            <a:pPr lvl="0"/>
            <a:r>
              <a:rPr lang="zh-CN" altLang="en-US" dirty="0"/>
              <a:t>单击此处编辑母版文本样式</a:t>
            </a:r>
            <a:endParaRPr lang="zh-CN" altLang="en-US" dirty="0"/>
          </a:p>
        </p:txBody>
      </p:sp>
      <p:sp>
        <p:nvSpPr>
          <p:cNvPr id="1032" name="矩形 1632263"/>
          <p:cNvSpPr>
            <a:spLocks noChangeArrowheads="1"/>
          </p:cNvSpPr>
          <p:nvPr/>
        </p:nvSpPr>
        <p:spPr bwMode="auto">
          <a:xfrm>
            <a:off x="8712200" y="6577013"/>
            <a:ext cx="323850" cy="228600"/>
          </a:xfrm>
          <a:prstGeom prst="rect">
            <a:avLst/>
          </a:prstGeom>
          <a:noFill/>
          <a:ln w="9525">
            <a:noFill/>
            <a:miter lim="800000"/>
          </a:ln>
        </p:spPr>
        <p:txBody>
          <a:bodyPr wrap="none" lIns="92075" tIns="46038" rIns="92075" bIns="46038">
            <a:spAutoFit/>
          </a:bodyPr>
          <a:p>
            <a:pPr lvl="0" eaLnBrk="1" hangingPunct="1">
              <a:buNone/>
            </a:pPr>
            <a:fld id="{9A0DB2DC-4C9A-4742-B13C-FB6460FD3503}" type="slidenum">
              <a:rPr lang="zh-CN" altLang="en-US" sz="900" dirty="0">
                <a:latin typeface="Arial" panose="020B0604020202020204" pitchFamily="34" charset="0"/>
              </a:rPr>
            </a:fld>
            <a:endParaRPr lang="zh-CN" altLang="en-US" sz="900" dirty="0">
              <a:latin typeface="Arial" panose="020B0604020202020204" pitchFamily="34" charset="0"/>
            </a:endParaRPr>
          </a:p>
        </p:txBody>
      </p:sp>
      <p:sp>
        <p:nvSpPr>
          <p:cNvPr id="1033" name="矩形 1632265"/>
          <p:cNvSpPr>
            <a:spLocks noChangeArrowheads="1"/>
          </p:cNvSpPr>
          <p:nvPr/>
        </p:nvSpPr>
        <p:spPr bwMode="auto">
          <a:xfrm>
            <a:off x="539750" y="6586538"/>
            <a:ext cx="936625" cy="271463"/>
          </a:xfrm>
          <a:prstGeom prst="rect">
            <a:avLst/>
          </a:prstGeom>
          <a:noFill/>
          <a:ln w="9525">
            <a:noFill/>
            <a:miter lim="800000"/>
          </a:ln>
        </p:spPr>
        <p:txBody>
          <a:bodyPr wrap="none" lIns="92075" tIns="46038" rIns="92075" bIns="46038" anchor="ctr"/>
          <a:lstStyle/>
          <a:p>
            <a:pPr marL="0" marR="0" lvl="0" indent="0" algn="l" defTabSz="762000" rtl="0" eaLnBrk="1" fontAlgn="base" latinLnBrk="0" hangingPunct="1">
              <a:lnSpc>
                <a:spcPct val="100000"/>
              </a:lnSpc>
              <a:spcBef>
                <a:spcPct val="0"/>
              </a:spcBef>
              <a:spcAft>
                <a:spcPct val="0"/>
              </a:spcAft>
              <a:buClrTx/>
              <a:buSzTx/>
              <a:buFont typeface="Arial" panose="020B0604020202020204" pitchFamily="34" charset="0"/>
              <a:buNone/>
              <a:defRPr/>
            </a:pPr>
            <a:fld id="{DAE3708C-7267-4F1A-B351-433835B0FD7F}" type="datetime1">
              <a:rPr kumimoji="0" lang="zh-CN" altLang="en-US"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strips dir="ru"/>
  </p:transition>
  <p:hf sldNum="0" hdr="0" ftr="0" dt="0"/>
  <p:txStyles>
    <p:titleStyle>
      <a:lvl1pPr algn="ctr" rtl="0" eaLnBrk="0" fontAlgn="base" hangingPunct="0">
        <a:spcBef>
          <a:spcPct val="0"/>
        </a:spcBef>
        <a:spcAft>
          <a:spcPct val="0"/>
        </a:spcAft>
        <a:buFont typeface="Arial" panose="020B0604020202020204" pitchFamily="34" charset="0"/>
        <a:defRPr sz="36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2pPr>
      <a:lvl3pPr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3pPr>
      <a:lvl4pPr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4pPr>
      <a:lvl5pPr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5pPr>
      <a:lvl6pPr marL="457200"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6pPr>
      <a:lvl7pPr marL="914400"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7pPr>
      <a:lvl8pPr marL="1371600"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8pPr>
      <a:lvl9pPr marL="1828800" algn="ctr" rtl="0" eaLnBrk="0" fontAlgn="base" hangingPunct="0">
        <a:spcBef>
          <a:spcPct val="0"/>
        </a:spcBef>
        <a:spcAft>
          <a:spcPct val="0"/>
        </a:spcAft>
        <a:buFont typeface="Arial" panose="020B0604020202020204" pitchFamily="34" charset="0"/>
        <a:defRPr sz="3600">
          <a:solidFill>
            <a:schemeClr val="tx2"/>
          </a:solidFill>
          <a:latin typeface="Times New Roman" panose="02020603050405020304" pitchFamily="18" charset="0"/>
          <a:ea typeface="华文新魏" panose="02010800040101010101" pitchFamily="2" charset="-122"/>
        </a:defRPr>
      </a:lvl9pPr>
    </p:titleStyle>
    <p:bodyStyle>
      <a:lvl1pPr marL="342900" indent="-342900" algn="l" rtl="0" eaLnBrk="0" fontAlgn="base" hangingPunct="0">
        <a:spcBef>
          <a:spcPct val="20000"/>
        </a:spcBef>
        <a:spcAft>
          <a:spcPct val="0"/>
        </a:spcAft>
        <a:buClr>
          <a:schemeClr val="accent2"/>
        </a:buClr>
        <a:buSzPct val="75000"/>
        <a:buFont typeface="Monotype Sorts" pitchFamily="2" charset="2"/>
        <a:buChar char="l"/>
        <a:defRPr sz="2800" b="1"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tx1"/>
        </a:buClr>
        <a:buSzPct val="100000"/>
        <a:buFont typeface="Monotype Sorts" pitchFamily="2" charset="2"/>
        <a:buChar char="–"/>
        <a:defRPr sz="2400" b="1"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tx2"/>
        </a:buClr>
        <a:buSzPct val="65000"/>
        <a:buFont typeface="Monotype Sorts" pitchFamily="2" charset="2"/>
        <a:buChar char="l"/>
        <a:defRPr sz="2400" b="1"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tx1"/>
        </a:buClr>
        <a:buSzPct val="100000"/>
        <a:buFont typeface="Monotype Sorts" pitchFamily="2" charset="2"/>
        <a:buChar char="–"/>
        <a:defRPr sz="2400" b="1"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hlink"/>
        </a:buClr>
        <a:buSzPct val="100000"/>
        <a:buFont typeface="Monotype Sorts" pitchFamily="2" charset="2"/>
        <a:buChar char="•"/>
        <a:defRPr sz="2400" b="1" kern="120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400" b="1"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400" b="1"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400" b="1"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4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文本框 1379330"/>
          <p:cNvSpPr txBox="1"/>
          <p:nvPr/>
        </p:nvSpPr>
        <p:spPr>
          <a:xfrm>
            <a:off x="755650" y="1233488"/>
            <a:ext cx="7705725" cy="4903787"/>
          </a:xfrm>
          <a:prstGeom prst="rect">
            <a:avLst/>
          </a:prstGeom>
          <a:noFill/>
          <a:ln w="9525">
            <a:noFill/>
          </a:ln>
        </p:spPr>
        <p:txBody>
          <a:bodyPr>
            <a:spAutoFit/>
          </a:bodyPr>
          <a:p>
            <a:pPr>
              <a:lnSpc>
                <a:spcPct val="125000"/>
              </a:lnSpc>
            </a:pPr>
            <a:r>
              <a:rPr lang="zh-CN" altLang="en-US" sz="3600" b="1" dirty="0">
                <a:solidFill>
                  <a:schemeClr val="tx2"/>
                </a:solidFill>
                <a:latin typeface="Times New Roman" panose="02020603050405020304" pitchFamily="18" charset="0"/>
                <a:ea typeface="楷体_GB2312" pitchFamily="49" charset="-122"/>
              </a:rPr>
              <a:t>树的基本概念</a:t>
            </a:r>
            <a:endParaRPr lang="zh-CN" altLang="en-US" sz="3600" b="1" dirty="0">
              <a:solidFill>
                <a:schemeClr val="tx2"/>
              </a:solidFill>
              <a:latin typeface="Times New Roman" panose="02020603050405020304" pitchFamily="18" charset="0"/>
              <a:ea typeface="楷体_GB2312" pitchFamily="49" charset="-122"/>
            </a:endParaRPr>
          </a:p>
          <a:p>
            <a:pPr>
              <a:lnSpc>
                <a:spcPct val="125000"/>
              </a:lnSpc>
            </a:pPr>
            <a:r>
              <a:rPr lang="zh-CN" altLang="en-US" sz="3600" b="1" dirty="0">
                <a:solidFill>
                  <a:schemeClr val="tx2"/>
                </a:solidFill>
                <a:latin typeface="Times New Roman" panose="02020603050405020304" pitchFamily="18" charset="0"/>
                <a:ea typeface="楷体_GB2312" pitchFamily="49" charset="-122"/>
              </a:rPr>
              <a:t>二叉树 </a:t>
            </a:r>
            <a:r>
              <a:rPr lang="en-US" altLang="zh-CN" sz="3600" b="1" dirty="0">
                <a:solidFill>
                  <a:schemeClr val="tx2"/>
                </a:solidFill>
                <a:latin typeface="Times New Roman" panose="02020603050405020304" pitchFamily="18" charset="0"/>
                <a:ea typeface="楷体_GB2312" pitchFamily="49" charset="-122"/>
              </a:rPr>
              <a:t>(Binary Tree)</a:t>
            </a:r>
            <a:endParaRPr lang="en-US" altLang="zh-CN" sz="3600" b="1" dirty="0">
              <a:solidFill>
                <a:schemeClr val="tx2"/>
              </a:solidFill>
              <a:latin typeface="Times New Roman" panose="02020603050405020304" pitchFamily="18" charset="0"/>
              <a:ea typeface="楷体_GB2312" pitchFamily="49" charset="-122"/>
            </a:endParaRPr>
          </a:p>
          <a:p>
            <a:pPr>
              <a:lnSpc>
                <a:spcPct val="125000"/>
              </a:lnSpc>
            </a:pPr>
            <a:r>
              <a:rPr lang="zh-CN" altLang="en-US" sz="3600" b="1" dirty="0">
                <a:solidFill>
                  <a:schemeClr val="tx2"/>
                </a:solidFill>
                <a:latin typeface="Times New Roman" panose="02020603050405020304" pitchFamily="18" charset="0"/>
                <a:ea typeface="楷体_GB2312" pitchFamily="49" charset="-122"/>
              </a:rPr>
              <a:t>线索二叉树 </a:t>
            </a:r>
            <a:r>
              <a:rPr lang="en-US" altLang="zh-CN" sz="3600" b="1" dirty="0">
                <a:solidFill>
                  <a:schemeClr val="tx2"/>
                </a:solidFill>
                <a:latin typeface="Times New Roman" panose="02020603050405020304" pitchFamily="18" charset="0"/>
                <a:ea typeface="楷体_GB2312" pitchFamily="49" charset="-122"/>
              </a:rPr>
              <a:t>(Threaded Binary Tree)</a:t>
            </a:r>
            <a:endParaRPr lang="en-US" altLang="zh-CN" sz="3600" b="1" dirty="0">
              <a:solidFill>
                <a:schemeClr val="tx2"/>
              </a:solidFill>
              <a:latin typeface="Times New Roman" panose="02020603050405020304" pitchFamily="18" charset="0"/>
              <a:ea typeface="楷体_GB2312" pitchFamily="49" charset="-122"/>
            </a:endParaRPr>
          </a:p>
          <a:p>
            <a:pPr>
              <a:lnSpc>
                <a:spcPct val="125000"/>
              </a:lnSpc>
            </a:pPr>
            <a:r>
              <a:rPr lang="zh-CN" altLang="en-US" sz="3600" b="1" dirty="0">
                <a:solidFill>
                  <a:schemeClr val="tx2"/>
                </a:solidFill>
                <a:latin typeface="Times New Roman" panose="02020603050405020304" pitchFamily="18" charset="0"/>
                <a:ea typeface="楷体_GB2312" pitchFamily="49" charset="-122"/>
              </a:rPr>
              <a:t>压缩与哈夫曼树 </a:t>
            </a:r>
            <a:r>
              <a:rPr lang="en-US" altLang="zh-CN" sz="3600" b="1" dirty="0">
                <a:solidFill>
                  <a:schemeClr val="tx2"/>
                </a:solidFill>
                <a:latin typeface="Times New Roman" panose="02020603050405020304" pitchFamily="18" charset="0"/>
                <a:ea typeface="楷体_GB2312" pitchFamily="49" charset="-122"/>
              </a:rPr>
              <a:t>(Huffman Tree)</a:t>
            </a:r>
            <a:endParaRPr lang="en-US" altLang="zh-CN" sz="3600" b="1" dirty="0">
              <a:solidFill>
                <a:schemeClr val="tx2"/>
              </a:solidFill>
              <a:latin typeface="Times New Roman" panose="02020603050405020304" pitchFamily="18" charset="0"/>
              <a:ea typeface="楷体_GB2312" pitchFamily="49" charset="-122"/>
            </a:endParaRPr>
          </a:p>
          <a:p>
            <a:pPr>
              <a:lnSpc>
                <a:spcPct val="125000"/>
              </a:lnSpc>
            </a:pPr>
            <a:r>
              <a:rPr lang="zh-CN" altLang="en-US" sz="3600" b="1" dirty="0">
                <a:solidFill>
                  <a:schemeClr val="tx2"/>
                </a:solidFill>
                <a:latin typeface="Times New Roman" panose="02020603050405020304" pitchFamily="18" charset="0"/>
                <a:ea typeface="楷体_GB2312" pitchFamily="49" charset="-122"/>
              </a:rPr>
              <a:t>树的存储和操作 </a:t>
            </a:r>
            <a:endParaRPr lang="zh-CN" altLang="en-US" sz="3600" b="1" dirty="0">
              <a:solidFill>
                <a:schemeClr val="tx2"/>
              </a:solidFill>
              <a:latin typeface="Times New Roman" panose="02020603050405020304" pitchFamily="18" charset="0"/>
              <a:ea typeface="楷体_GB2312" pitchFamily="49" charset="-122"/>
            </a:endParaRPr>
          </a:p>
          <a:p>
            <a:pPr>
              <a:lnSpc>
                <a:spcPct val="125000"/>
              </a:lnSpc>
            </a:pPr>
            <a:r>
              <a:rPr lang="zh-CN" altLang="en-US" sz="3600" b="1" dirty="0">
                <a:solidFill>
                  <a:schemeClr val="tx2"/>
                </a:solidFill>
                <a:latin typeface="Times New Roman" panose="02020603050405020304" pitchFamily="18" charset="0"/>
                <a:ea typeface="楷体_GB2312" pitchFamily="49" charset="-122"/>
              </a:rPr>
              <a:t>等价类与并查集</a:t>
            </a:r>
            <a:br>
              <a:rPr lang="zh-CN" altLang="en-US" sz="3600" b="1" dirty="0">
                <a:solidFill>
                  <a:schemeClr val="tx2"/>
                </a:solidFill>
                <a:latin typeface="Times New Roman" panose="02020603050405020304" pitchFamily="18" charset="0"/>
                <a:ea typeface="楷体_GB2312" pitchFamily="49" charset="-122"/>
              </a:rPr>
            </a:br>
            <a:endParaRPr lang="en-US" altLang="zh-CN" sz="3600" b="1" dirty="0">
              <a:solidFill>
                <a:srgbClr val="FF0000"/>
              </a:solidFill>
              <a:latin typeface="Times New Roman" panose="02020603050405020304" pitchFamily="18" charset="0"/>
              <a:ea typeface="楷体_GB2312" pitchFamily="49" charset="-122"/>
            </a:endParaRPr>
          </a:p>
        </p:txBody>
      </p:sp>
      <p:sp>
        <p:nvSpPr>
          <p:cNvPr id="5123" name="文本框 1379331"/>
          <p:cNvSpPr txBox="1"/>
          <p:nvPr/>
        </p:nvSpPr>
        <p:spPr>
          <a:xfrm>
            <a:off x="755650" y="152400"/>
            <a:ext cx="7129463" cy="762000"/>
          </a:xfrm>
          <a:prstGeom prst="rect">
            <a:avLst/>
          </a:prstGeom>
          <a:noFill/>
          <a:ln w="9525">
            <a:noFill/>
          </a:ln>
        </p:spPr>
        <p:txBody>
          <a:bodyPr>
            <a:spAutoFit/>
          </a:bodyPr>
          <a:p>
            <a:pPr marL="342900" indent="-342900" algn="ctr">
              <a:spcBef>
                <a:spcPct val="50000"/>
              </a:spcBef>
              <a:buClr>
                <a:schemeClr val="bg2"/>
              </a:buClr>
              <a:buSzPct val="75000"/>
              <a:buFont typeface="Wingdings" panose="05000000000000000000" pitchFamily="2" charset="2"/>
            </a:pPr>
            <a:r>
              <a:rPr lang="zh-CN" altLang="en-US" sz="4400" b="1" dirty="0">
                <a:solidFill>
                  <a:srgbClr val="FF0000"/>
                </a:solidFill>
                <a:latin typeface="Times New Roman" panose="02020603050405020304" pitchFamily="18" charset="0"/>
              </a:rPr>
              <a:t>第五章   树与二叉树</a:t>
            </a:r>
            <a:endParaRPr lang="zh-CN" altLang="en-US" sz="4400" b="1" dirty="0">
              <a:solidFill>
                <a:srgbClr val="FF0000"/>
              </a:solidFill>
              <a:latin typeface="Times New Roman" panose="02020603050405020304" pitchFamily="18" charset="0"/>
            </a:endParaRPr>
          </a:p>
        </p:txBody>
      </p:sp>
    </p:spTree>
  </p:cSld>
  <p:clrMapOvr>
    <a:masterClrMapping/>
  </p:clrMapOvr>
  <p:transition>
    <p:strips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占位符 1415170"/>
          <p:cNvSpPr>
            <a:spLocks noGrp="1"/>
          </p:cNvSpPr>
          <p:nvPr>
            <p:ph idx="1"/>
          </p:nvPr>
        </p:nvSpPr>
        <p:spPr>
          <a:xfrm>
            <a:off x="395288" y="1089025"/>
            <a:ext cx="8424862" cy="5256213"/>
          </a:xfrm>
        </p:spPr>
        <p:txBody>
          <a:bodyPr vert="horz" wrap="square" lIns="92075" tIns="46038" rIns="92075" bIns="46038" anchor="t" anchorCtr="0"/>
          <a:p>
            <a:pPr marL="355600" indent="-355600">
              <a:lnSpc>
                <a:spcPct val="120000"/>
              </a:lnSpc>
              <a:buNone/>
            </a:pPr>
            <a:r>
              <a:rPr lang="zh-CN" altLang="en-US" sz="3200" dirty="0">
                <a:solidFill>
                  <a:schemeClr val="tx2"/>
                </a:solidFill>
                <a:ea typeface="宋体" panose="02010600030101010101" pitchFamily="2" charset="-122"/>
              </a:rPr>
              <a:t>递归定义</a:t>
            </a:r>
            <a:endParaRPr lang="zh-CN" altLang="en-US" sz="3200" dirty="0">
              <a:solidFill>
                <a:schemeClr val="tx2"/>
              </a:solidFill>
              <a:ea typeface="宋体" panose="02010600030101010101" pitchFamily="2" charset="-122"/>
            </a:endParaRPr>
          </a:p>
          <a:p>
            <a:pPr marL="355600" indent="-355600">
              <a:lnSpc>
                <a:spcPct val="120000"/>
              </a:lnSpc>
              <a:buNone/>
            </a:pPr>
            <a:r>
              <a:rPr lang="zh-CN" altLang="en-US" dirty="0"/>
              <a:t>定义</a:t>
            </a:r>
            <a:r>
              <a:rPr lang="en-US" altLang="zh-CN" dirty="0"/>
              <a:t>5.1 </a:t>
            </a:r>
            <a:r>
              <a:rPr lang="zh-CN" altLang="en-US" dirty="0"/>
              <a:t>一棵</a:t>
            </a:r>
            <a:r>
              <a:rPr lang="zh-CN" altLang="en-US" u="sng" dirty="0">
                <a:solidFill>
                  <a:srgbClr val="FF0000"/>
                </a:solidFill>
                <a:ea typeface="宋体" panose="02010600030101010101" pitchFamily="2" charset="-122"/>
              </a:rPr>
              <a:t>树</a:t>
            </a:r>
            <a:r>
              <a:rPr lang="zh-CN" altLang="en-US" dirty="0"/>
              <a:t>是结点的有限集合</a:t>
            </a:r>
            <a:r>
              <a:rPr lang="en-US" altLang="zh-CN" dirty="0"/>
              <a:t>T</a:t>
            </a:r>
            <a:r>
              <a:rPr lang="zh-CN" altLang="en-US" dirty="0"/>
              <a:t>。若</a:t>
            </a:r>
            <a:r>
              <a:rPr lang="en-US" altLang="zh-CN" dirty="0"/>
              <a:t>T</a:t>
            </a:r>
            <a:r>
              <a:rPr lang="zh-CN" altLang="en-US" dirty="0"/>
              <a:t>非空（</a:t>
            </a:r>
            <a:r>
              <a:rPr lang="en-US" altLang="zh-CN" dirty="0"/>
              <a:t>T</a:t>
            </a:r>
            <a:r>
              <a:rPr lang="zh-CN" altLang="en-US" dirty="0"/>
              <a:t>为空时是一棵空树），则：</a:t>
            </a:r>
            <a:endParaRPr lang="zh-CN" altLang="en-US" dirty="0"/>
          </a:p>
          <a:p>
            <a:pPr marL="355600" indent="-355600">
              <a:lnSpc>
                <a:spcPct val="120000"/>
              </a:lnSpc>
              <a:buClr>
                <a:srgbClr val="FF0000"/>
              </a:buClr>
              <a:buFont typeface="Wingdings" panose="05000000000000000000" pitchFamily="2" charset="2"/>
              <a:buChar char="n"/>
            </a:pPr>
            <a:r>
              <a:rPr lang="zh-CN" altLang="en-US" dirty="0"/>
              <a:t> 有一个特别标出的结点，称作该树的</a:t>
            </a:r>
            <a:r>
              <a:rPr lang="zh-CN" altLang="en-US" u="sng" dirty="0">
                <a:solidFill>
                  <a:srgbClr val="CC0000"/>
                </a:solidFill>
                <a:ea typeface="宋体" panose="02010600030101010101" pitchFamily="2" charset="-122"/>
              </a:rPr>
              <a:t>根</a:t>
            </a:r>
            <a:r>
              <a:rPr lang="zh-CN" altLang="en-US" dirty="0"/>
              <a:t>，记为</a:t>
            </a:r>
            <a:r>
              <a:rPr lang="en-US" altLang="zh-CN" dirty="0"/>
              <a:t>root(T)</a:t>
            </a:r>
            <a:r>
              <a:rPr lang="zh-CN" altLang="en-US" dirty="0"/>
              <a:t>；</a:t>
            </a:r>
            <a:endParaRPr lang="zh-CN" altLang="en-US" dirty="0"/>
          </a:p>
          <a:p>
            <a:pPr marL="355600" indent="-355600">
              <a:lnSpc>
                <a:spcPct val="120000"/>
              </a:lnSpc>
              <a:buClr>
                <a:srgbClr val="FF0000"/>
              </a:buClr>
              <a:buFont typeface="Wingdings" panose="05000000000000000000" pitchFamily="2" charset="2"/>
              <a:buChar char="n"/>
            </a:pPr>
            <a:r>
              <a:rPr lang="zh-CN" altLang="en-US" dirty="0"/>
              <a:t> 其余结点被分成若干个互不相交的子集</a:t>
            </a:r>
            <a:r>
              <a:rPr lang="en-US" altLang="zh-CN" dirty="0"/>
              <a:t>T</a:t>
            </a:r>
            <a:r>
              <a:rPr lang="en-US" altLang="zh-CN" baseline="-25000" dirty="0"/>
              <a:t>1</a:t>
            </a:r>
            <a:r>
              <a:rPr lang="en-US" altLang="zh-CN" dirty="0"/>
              <a:t>, T</a:t>
            </a:r>
            <a:r>
              <a:rPr lang="en-US" altLang="zh-CN" baseline="-25000" dirty="0"/>
              <a:t>2</a:t>
            </a:r>
            <a:r>
              <a:rPr lang="en-US" altLang="zh-CN" dirty="0"/>
              <a:t>, …, T</a:t>
            </a:r>
            <a:r>
              <a:rPr lang="en-US" altLang="zh-CN" i="1" baseline="-25000" dirty="0"/>
              <a:t>m</a:t>
            </a:r>
            <a:r>
              <a:rPr lang="en-US" altLang="zh-CN" dirty="0"/>
              <a:t> (</a:t>
            </a:r>
            <a:r>
              <a:rPr lang="en-US" altLang="zh-CN" i="1" dirty="0"/>
              <a:t>m</a:t>
            </a:r>
            <a:r>
              <a:rPr lang="en-US" altLang="en-US" dirty="0">
                <a:sym typeface="Symbol" panose="05050102010706020507" pitchFamily="18" charset="2"/>
              </a:rPr>
              <a:t></a:t>
            </a:r>
            <a:r>
              <a:rPr lang="en-US" altLang="zh-CN" dirty="0"/>
              <a:t>0)</a:t>
            </a:r>
            <a:r>
              <a:rPr lang="zh-CN" altLang="en-US" dirty="0"/>
              <a:t>，其中</a:t>
            </a:r>
            <a:r>
              <a:rPr lang="en-US" altLang="zh-CN" dirty="0"/>
              <a:t>T</a:t>
            </a:r>
            <a:r>
              <a:rPr lang="en-US" altLang="zh-CN" baseline="-25000" dirty="0"/>
              <a:t>1</a:t>
            </a:r>
            <a:r>
              <a:rPr lang="en-US" altLang="zh-CN" dirty="0"/>
              <a:t>, T</a:t>
            </a:r>
            <a:r>
              <a:rPr lang="en-US" altLang="zh-CN" baseline="-25000" dirty="0"/>
              <a:t>2</a:t>
            </a:r>
            <a:r>
              <a:rPr lang="en-US" altLang="zh-CN" dirty="0"/>
              <a:t>, …, T</a:t>
            </a:r>
            <a:r>
              <a:rPr lang="en-US" altLang="zh-CN" i="1" baseline="-25000" dirty="0"/>
              <a:t>m</a:t>
            </a:r>
            <a:r>
              <a:rPr lang="zh-CN" altLang="en-US" dirty="0"/>
              <a:t>又都是树，称作</a:t>
            </a:r>
            <a:r>
              <a:rPr lang="en-US" altLang="zh-CN" dirty="0"/>
              <a:t>root(T)</a:t>
            </a:r>
            <a:r>
              <a:rPr lang="zh-CN" altLang="en-US" dirty="0"/>
              <a:t>的</a:t>
            </a:r>
            <a:r>
              <a:rPr lang="zh-CN" altLang="en-US" u="sng" dirty="0">
                <a:solidFill>
                  <a:srgbClr val="CC0000"/>
                </a:solidFill>
                <a:ea typeface="宋体" panose="02010600030101010101" pitchFamily="2" charset="-122"/>
              </a:rPr>
              <a:t>子树</a:t>
            </a:r>
            <a:r>
              <a:rPr lang="zh-CN" altLang="en-US" dirty="0">
                <a:ea typeface="宋体" panose="02010600030101010101" pitchFamily="2" charset="-122"/>
              </a:rPr>
              <a:t>。</a:t>
            </a:r>
            <a:endParaRPr lang="zh-CN" altLang="en-US" dirty="0">
              <a:ea typeface="宋体" panose="02010600030101010101" pitchFamily="2" charset="-122"/>
            </a:endParaRPr>
          </a:p>
        </p:txBody>
      </p:sp>
      <p:sp>
        <p:nvSpPr>
          <p:cNvPr id="14339" name="文本框 1415171"/>
          <p:cNvSpPr txBox="1"/>
          <p:nvPr/>
        </p:nvSpPr>
        <p:spPr>
          <a:xfrm>
            <a:off x="395288" y="260350"/>
            <a:ext cx="4321175" cy="701675"/>
          </a:xfrm>
          <a:prstGeom prst="rect">
            <a:avLst/>
          </a:prstGeom>
          <a:noFill/>
          <a:ln w="9525">
            <a:noFill/>
          </a:ln>
        </p:spPr>
        <p:txBody>
          <a:bodyPr>
            <a:spAutoFit/>
          </a:bodyPr>
          <a:p>
            <a:pPr marL="342900" indent="-342900">
              <a:spcBef>
                <a:spcPct val="50000"/>
              </a:spcBef>
              <a:buClr>
                <a:schemeClr val="bg2"/>
              </a:buClr>
              <a:buSzPct val="75000"/>
              <a:buFont typeface="Wingdings" panose="05000000000000000000" pitchFamily="2" charset="2"/>
            </a:pPr>
            <a:r>
              <a:rPr lang="zh-CN" altLang="en-US" sz="4000" b="1" dirty="0">
                <a:solidFill>
                  <a:srgbClr val="FF0000"/>
                </a:solidFill>
                <a:latin typeface="Times New Roman" panose="02020603050405020304" pitchFamily="18" charset="0"/>
              </a:rPr>
              <a:t>一、树的定义</a:t>
            </a:r>
            <a:endParaRPr lang="zh-CN" altLang="en-US" sz="4000" b="1" dirty="0">
              <a:solidFill>
                <a:srgbClr val="FF0000"/>
              </a:solidFill>
              <a:latin typeface="Times New Roman" panose="02020603050405020304" pitchFamily="18" charset="0"/>
            </a:endParaRPr>
          </a:p>
        </p:txBody>
      </p:sp>
    </p:spTree>
  </p:cSld>
  <p:clrMapOvr>
    <a:masterClrMapping/>
  </p:clrMapOvr>
  <p:transition>
    <p:strips dir="ru"/>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文本占位符 1759233"/>
          <p:cNvSpPr>
            <a:spLocks noGrp="1"/>
          </p:cNvSpPr>
          <p:nvPr>
            <p:ph idx="1"/>
          </p:nvPr>
        </p:nvSpPr>
        <p:spPr>
          <a:xfrm>
            <a:off x="395288" y="908050"/>
            <a:ext cx="8388350" cy="4699000"/>
          </a:xfrm>
        </p:spPr>
        <p:txBody>
          <a:bodyPr vert="horz" wrap="square" lIns="92075" tIns="46038" rIns="92075" bIns="46038" anchor="t" anchorCtr="0"/>
          <a:p>
            <a:pPr algn="just">
              <a:lnSpc>
                <a:spcPct val="120000"/>
              </a:lnSpc>
              <a:buNone/>
            </a:pPr>
            <a:r>
              <a:rPr lang="zh-CN" altLang="en-US" dirty="0"/>
              <a:t>算法 </a:t>
            </a:r>
            <a:r>
              <a:rPr lang="en-US" altLang="zh-CN" dirty="0"/>
              <a:t>CET(</a:t>
            </a:r>
            <a:r>
              <a:rPr lang="en-US" altLang="zh-CN" i="1" dirty="0"/>
              <a:t>expr</a:t>
            </a:r>
            <a:r>
              <a:rPr lang="en-US" altLang="zh-CN" dirty="0"/>
              <a:t> . </a:t>
            </a:r>
            <a:r>
              <a:rPr lang="en-US" altLang="zh-CN" i="1" dirty="0"/>
              <a:t>t</a:t>
            </a:r>
            <a:r>
              <a:rPr lang="en-US" altLang="zh-CN" dirty="0"/>
              <a:t>)</a:t>
            </a:r>
            <a:endParaRPr lang="en-US" altLang="zh-CN" dirty="0"/>
          </a:p>
          <a:p>
            <a:pPr>
              <a:lnSpc>
                <a:spcPct val="120000"/>
              </a:lnSpc>
              <a:buNone/>
            </a:pPr>
            <a:r>
              <a:rPr lang="en-US" altLang="zh-CN" dirty="0"/>
              <a:t>/*</a:t>
            </a:r>
            <a:r>
              <a:rPr lang="zh-CN" altLang="en-US" dirty="0"/>
              <a:t>利用辅助堆栈</a:t>
            </a:r>
            <a:r>
              <a:rPr lang="en-US" altLang="zh-CN" i="1" dirty="0"/>
              <a:t>S</a:t>
            </a:r>
            <a:r>
              <a:rPr lang="zh-CN" altLang="en-US" dirty="0"/>
              <a:t>构造表达式</a:t>
            </a:r>
            <a:r>
              <a:rPr lang="en-US" altLang="zh-CN" i="1" dirty="0"/>
              <a:t>expr</a:t>
            </a:r>
            <a:r>
              <a:rPr lang="zh-CN" altLang="en-US" dirty="0"/>
              <a:t>对应的二叉树</a:t>
            </a:r>
            <a:r>
              <a:rPr lang="en-US" altLang="zh-CN" dirty="0"/>
              <a:t>, </a:t>
            </a:r>
            <a:r>
              <a:rPr lang="zh-CN" altLang="en-US" dirty="0"/>
              <a:t>算法结束时指针</a:t>
            </a:r>
            <a:r>
              <a:rPr lang="en-US" altLang="zh-CN" i="1" dirty="0"/>
              <a:t>t </a:t>
            </a:r>
            <a:r>
              <a:rPr lang="zh-CN" altLang="en-US" dirty="0"/>
              <a:t>指向二叉树根结点</a:t>
            </a:r>
            <a:r>
              <a:rPr lang="en-US" altLang="zh-CN" dirty="0"/>
              <a:t>*/</a:t>
            </a:r>
            <a:endParaRPr lang="en-US" altLang="zh-CN" dirty="0"/>
          </a:p>
          <a:p>
            <a:pPr algn="just">
              <a:lnSpc>
                <a:spcPct val="120000"/>
              </a:lnSpc>
              <a:buNone/>
            </a:pPr>
            <a:r>
              <a:rPr lang="en-US" altLang="zh-CN" dirty="0"/>
              <a:t>CET1. [</a:t>
            </a:r>
            <a:r>
              <a:rPr lang="zh-CN" altLang="en-US" dirty="0"/>
              <a:t>创建一个辅助堆栈</a:t>
            </a:r>
            <a:r>
              <a:rPr lang="en-US" altLang="zh-CN" dirty="0"/>
              <a:t>]</a:t>
            </a:r>
            <a:endParaRPr lang="en-US" altLang="zh-CN" dirty="0"/>
          </a:p>
          <a:p>
            <a:pPr algn="just">
              <a:lnSpc>
                <a:spcPct val="120000"/>
              </a:lnSpc>
              <a:buNone/>
            </a:pPr>
            <a:r>
              <a:rPr lang="en-US" altLang="zh-CN" dirty="0"/>
              <a:t>	    CREATE ( </a:t>
            </a:r>
            <a:r>
              <a:rPr lang="en-US" altLang="zh-CN" i="1" dirty="0"/>
              <a:t>S</a:t>
            </a:r>
            <a:r>
              <a:rPr lang="en-US" altLang="zh-CN" dirty="0"/>
              <a:t> ). </a:t>
            </a:r>
            <a:endParaRPr lang="en-US" altLang="zh-CN" dirty="0"/>
          </a:p>
          <a:p>
            <a:pPr algn="just">
              <a:lnSpc>
                <a:spcPct val="120000"/>
              </a:lnSpc>
              <a:buNone/>
            </a:pPr>
            <a:r>
              <a:rPr lang="en-US" altLang="zh-CN" dirty="0"/>
              <a:t>	    Read ( </a:t>
            </a:r>
            <a:r>
              <a:rPr lang="en-US" altLang="zh-CN" i="1" dirty="0"/>
              <a:t>op</a:t>
            </a:r>
            <a:r>
              <a:rPr lang="en-US" altLang="zh-CN" dirty="0"/>
              <a:t> ).   //</a:t>
            </a:r>
            <a:r>
              <a:rPr lang="zh-CN" altLang="en-US" dirty="0"/>
              <a:t>读入表达式序列中的一个符号</a:t>
            </a:r>
            <a:endParaRPr lang="zh-CN" altLang="en-US" dirty="0"/>
          </a:p>
        </p:txBody>
      </p:sp>
    </p:spTree>
  </p:cSld>
  <p:clrMapOvr>
    <a:masterClrMapping/>
  </p:clrMapOvr>
  <p:transition>
    <p:strips dir="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文本占位符 1760257"/>
          <p:cNvSpPr>
            <a:spLocks noGrp="1"/>
          </p:cNvSpPr>
          <p:nvPr>
            <p:ph idx="1"/>
          </p:nvPr>
        </p:nvSpPr>
        <p:spPr>
          <a:xfrm>
            <a:off x="250825" y="333375"/>
            <a:ext cx="8713788" cy="6227763"/>
          </a:xfrm>
        </p:spPr>
        <p:txBody>
          <a:bodyPr vert="horz" wrap="square" lIns="92075" tIns="46038" rIns="92075" bIns="46038" anchor="t" anchorCtr="0"/>
          <a:p>
            <a:pPr algn="just">
              <a:lnSpc>
                <a:spcPct val="95000"/>
              </a:lnSpc>
              <a:spcBef>
                <a:spcPct val="10000"/>
              </a:spcBef>
              <a:buNone/>
            </a:pPr>
            <a:r>
              <a:rPr lang="en-US" altLang="zh-CN" sz="2400" dirty="0"/>
              <a:t>CET2. [</a:t>
            </a:r>
            <a:r>
              <a:rPr lang="zh-CN" altLang="en-US" sz="2400" dirty="0"/>
              <a:t>扫描表达式</a:t>
            </a:r>
            <a:r>
              <a:rPr lang="en-US" altLang="zh-CN" sz="2400" dirty="0"/>
              <a:t>]</a:t>
            </a:r>
            <a:endParaRPr lang="en-US" altLang="zh-CN" sz="2400" dirty="0"/>
          </a:p>
          <a:p>
            <a:pPr algn="just">
              <a:lnSpc>
                <a:spcPct val="95000"/>
              </a:lnSpc>
              <a:spcBef>
                <a:spcPct val="10000"/>
              </a:spcBef>
              <a:buNone/>
            </a:pPr>
            <a:r>
              <a:rPr lang="en-US" altLang="zh-CN" sz="2400" dirty="0"/>
              <a:t>    WHILE  </a:t>
            </a:r>
            <a:r>
              <a:rPr lang="en-US" altLang="zh-CN" sz="2400" i="1" dirty="0"/>
              <a:t>op</a:t>
            </a:r>
            <a:r>
              <a:rPr lang="en-US" altLang="zh-CN" sz="2400" dirty="0"/>
              <a:t> </a:t>
            </a:r>
            <a:r>
              <a:rPr lang="en-US" altLang="zh-CN" sz="2400" dirty="0">
                <a:sym typeface="Symbol" panose="05050102010706020507" pitchFamily="18" charset="2"/>
              </a:rPr>
              <a:t></a:t>
            </a:r>
            <a:r>
              <a:rPr lang="en-US" altLang="zh-CN" sz="2400" dirty="0"/>
              <a:t> "#" DO </a:t>
            </a:r>
            <a:endParaRPr lang="en-US" altLang="zh-CN" sz="2400" dirty="0"/>
          </a:p>
          <a:p>
            <a:pPr algn="just">
              <a:lnSpc>
                <a:spcPct val="95000"/>
              </a:lnSpc>
              <a:spcBef>
                <a:spcPct val="10000"/>
              </a:spcBef>
              <a:buNone/>
            </a:pPr>
            <a:r>
              <a:rPr lang="nl-NL" altLang="zh-CN" sz="2400" dirty="0"/>
              <a:t>     (  IF </a:t>
            </a:r>
            <a:r>
              <a:rPr lang="nl-NL" altLang="zh-CN" sz="2400" i="1" dirty="0"/>
              <a:t>op</a:t>
            </a:r>
            <a:r>
              <a:rPr lang="nl-NL" altLang="zh-CN" sz="2400" dirty="0"/>
              <a:t>= "</a:t>
            </a:r>
            <a:r>
              <a:rPr lang="en-US" altLang="zh-CN" sz="2400" dirty="0">
                <a:sym typeface="Symbol" panose="05050102010706020507" pitchFamily="18" charset="2"/>
              </a:rPr>
              <a:t></a:t>
            </a:r>
            <a:r>
              <a:rPr lang="nl-NL" altLang="zh-CN" sz="2400" dirty="0"/>
              <a:t>" OR  </a:t>
            </a:r>
            <a:r>
              <a:rPr lang="nl-NL" altLang="zh-CN" sz="2400" i="1" dirty="0"/>
              <a:t>op</a:t>
            </a:r>
            <a:r>
              <a:rPr lang="nl-NL" altLang="zh-CN" sz="2400" dirty="0"/>
              <a:t>= "</a:t>
            </a:r>
            <a:r>
              <a:rPr lang="en-US" altLang="zh-CN" sz="2400" dirty="0">
                <a:sym typeface="Symbol" panose="05050102010706020507" pitchFamily="18" charset="2"/>
              </a:rPr>
              <a:t></a:t>
            </a:r>
            <a:r>
              <a:rPr lang="nl-NL" altLang="zh-CN" sz="2400" dirty="0"/>
              <a:t>" OR</a:t>
            </a:r>
            <a:r>
              <a:rPr lang="nl-NL" altLang="zh-CN" sz="2400" i="1" dirty="0"/>
              <a:t> op</a:t>
            </a:r>
            <a:r>
              <a:rPr lang="nl-NL" altLang="zh-CN" sz="2400" dirty="0"/>
              <a:t>= "</a:t>
            </a:r>
            <a:r>
              <a:rPr lang="en-US" altLang="zh-CN" sz="2400" dirty="0">
                <a:sym typeface="Symbol" panose="05050102010706020507" pitchFamily="18" charset="2"/>
              </a:rPr>
              <a:t></a:t>
            </a:r>
            <a:r>
              <a:rPr lang="nl-NL" altLang="zh-CN" sz="2400" dirty="0"/>
              <a:t>" OR</a:t>
            </a:r>
            <a:r>
              <a:rPr lang="nl-NL" altLang="zh-CN" sz="2400" i="1" dirty="0"/>
              <a:t> op</a:t>
            </a:r>
            <a:r>
              <a:rPr lang="nl-NL" altLang="zh-CN" sz="2400" dirty="0"/>
              <a:t>= " </a:t>
            </a:r>
            <a:r>
              <a:rPr lang="en-US" altLang="zh-CN" sz="2400" dirty="0">
                <a:sym typeface="Symbol" panose="05050102010706020507" pitchFamily="18" charset="2"/>
              </a:rPr>
              <a:t> </a:t>
            </a:r>
            <a:r>
              <a:rPr lang="nl-NL" altLang="zh-CN" sz="2400" dirty="0"/>
              <a:t>" </a:t>
            </a:r>
            <a:endParaRPr lang="en-US" altLang="zh-CN" sz="2400" dirty="0"/>
          </a:p>
          <a:p>
            <a:pPr algn="just">
              <a:lnSpc>
                <a:spcPct val="95000"/>
              </a:lnSpc>
              <a:spcBef>
                <a:spcPct val="10000"/>
              </a:spcBef>
              <a:buNone/>
            </a:pPr>
            <a:r>
              <a:rPr lang="en-US" altLang="zh-CN" sz="2400" dirty="0"/>
              <a:t>	    THEN ( </a:t>
            </a:r>
            <a:r>
              <a:rPr lang="en-US" altLang="zh-CN" sz="2400" i="1" dirty="0"/>
              <a:t>rpr </a:t>
            </a:r>
            <a:r>
              <a:rPr lang="en-US" altLang="zh-CN" sz="2400" dirty="0">
                <a:sym typeface="Symbol" panose="05050102010706020507" pitchFamily="18" charset="2"/>
              </a:rPr>
              <a:t> </a:t>
            </a:r>
            <a:r>
              <a:rPr lang="en-US" altLang="zh-CN" sz="2400" i="1" dirty="0"/>
              <a:t>S</a:t>
            </a:r>
            <a:r>
              <a:rPr lang="en-US" altLang="zh-CN" sz="2400" dirty="0"/>
              <a:t>.      </a:t>
            </a:r>
            <a:r>
              <a:rPr lang="en-US" altLang="zh-CN" sz="2400" i="1" dirty="0"/>
              <a:t>lpr </a:t>
            </a:r>
            <a:r>
              <a:rPr lang="en-US" altLang="zh-CN" sz="2400" dirty="0">
                <a:sym typeface="Symbol" panose="05050102010706020507" pitchFamily="18" charset="2"/>
              </a:rPr>
              <a:t> </a:t>
            </a:r>
            <a:r>
              <a:rPr lang="en-US" altLang="zh-CN" sz="2400" i="1" dirty="0"/>
              <a:t>S</a:t>
            </a:r>
            <a:r>
              <a:rPr lang="en-US" altLang="zh-CN" sz="2400" dirty="0"/>
              <a:t>.</a:t>
            </a:r>
            <a:endParaRPr lang="en-US" altLang="zh-CN" sz="2400" dirty="0"/>
          </a:p>
          <a:p>
            <a:pPr algn="just">
              <a:lnSpc>
                <a:spcPct val="95000"/>
              </a:lnSpc>
              <a:spcBef>
                <a:spcPct val="10000"/>
              </a:spcBef>
              <a:buNone/>
            </a:pPr>
            <a:r>
              <a:rPr lang="en-US" altLang="zh-CN" sz="2400" dirty="0"/>
              <a:t>                      </a:t>
            </a:r>
            <a:r>
              <a:rPr lang="en-US" altLang="zh-CN" sz="2400" i="1" dirty="0"/>
              <a:t>p</a:t>
            </a:r>
            <a:r>
              <a:rPr lang="en-US" altLang="zh-CN" sz="2400" dirty="0">
                <a:sym typeface="Symbol" panose="05050102010706020507" pitchFamily="18" charset="2"/>
              </a:rPr>
              <a:t></a:t>
            </a:r>
            <a:r>
              <a:rPr lang="en-US" altLang="zh-CN" sz="2400" dirty="0"/>
              <a:t>AVAIL.</a:t>
            </a:r>
            <a:endParaRPr lang="en-US" altLang="zh-CN" sz="2400" i="1" dirty="0"/>
          </a:p>
          <a:p>
            <a:pPr algn="just">
              <a:lnSpc>
                <a:spcPct val="95000"/>
              </a:lnSpc>
              <a:spcBef>
                <a:spcPct val="10000"/>
              </a:spcBef>
              <a:buNone/>
            </a:pPr>
            <a:r>
              <a:rPr lang="en-US" altLang="zh-CN" sz="2400" i="1" dirty="0"/>
              <a:t>                      Data</a:t>
            </a:r>
            <a:r>
              <a:rPr lang="en-US" altLang="zh-CN" sz="2400" dirty="0"/>
              <a:t>(</a:t>
            </a:r>
            <a:r>
              <a:rPr lang="en-US" altLang="zh-CN" sz="2400" i="1" dirty="0"/>
              <a:t>p</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op</a:t>
            </a:r>
            <a:r>
              <a:rPr lang="en-US" altLang="zh-CN" sz="2400" dirty="0"/>
              <a:t>. </a:t>
            </a:r>
            <a:endParaRPr lang="en-US" altLang="zh-CN" sz="2400" i="1" dirty="0"/>
          </a:p>
          <a:p>
            <a:pPr algn="just">
              <a:lnSpc>
                <a:spcPct val="95000"/>
              </a:lnSpc>
              <a:spcBef>
                <a:spcPct val="10000"/>
              </a:spcBef>
              <a:buNone/>
            </a:pPr>
            <a:r>
              <a:rPr lang="en-US" altLang="zh-CN" sz="2400" i="1" dirty="0"/>
              <a:t>                      Left</a:t>
            </a:r>
            <a:r>
              <a:rPr lang="en-US" altLang="zh-CN" sz="2400" dirty="0"/>
              <a:t>(</a:t>
            </a:r>
            <a:r>
              <a:rPr lang="en-US" altLang="zh-CN" sz="2400" i="1" dirty="0"/>
              <a:t>p</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lpr</a:t>
            </a:r>
            <a:r>
              <a:rPr lang="en-US" altLang="zh-CN" sz="2400" dirty="0"/>
              <a:t>.    </a:t>
            </a:r>
            <a:r>
              <a:rPr lang="en-US" altLang="zh-CN" sz="2400" i="1" dirty="0"/>
              <a:t>Right</a:t>
            </a:r>
            <a:r>
              <a:rPr lang="en-US" altLang="zh-CN" sz="2400" dirty="0"/>
              <a:t>(</a:t>
            </a:r>
            <a:r>
              <a:rPr lang="en-US" altLang="zh-CN" sz="2400" i="1" dirty="0"/>
              <a:t>p</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rpr</a:t>
            </a:r>
            <a:r>
              <a:rPr lang="en-US" altLang="zh-CN" sz="2400" dirty="0"/>
              <a:t>.</a:t>
            </a:r>
            <a:endParaRPr lang="en-US" altLang="zh-CN" sz="2400" i="1" dirty="0"/>
          </a:p>
          <a:p>
            <a:pPr algn="just">
              <a:lnSpc>
                <a:spcPct val="95000"/>
              </a:lnSpc>
              <a:spcBef>
                <a:spcPct val="10000"/>
              </a:spcBef>
              <a:buNone/>
            </a:pPr>
            <a:r>
              <a:rPr lang="en-US" altLang="zh-CN" sz="2400" i="1" dirty="0"/>
              <a:t>                      S</a:t>
            </a:r>
            <a:r>
              <a:rPr lang="en-US" altLang="zh-CN" sz="2400" dirty="0">
                <a:sym typeface="Symbol" panose="05050102010706020507" pitchFamily="18" charset="2"/>
              </a:rPr>
              <a:t></a:t>
            </a:r>
            <a:r>
              <a:rPr lang="en-US" altLang="zh-CN" sz="2400" i="1" dirty="0"/>
              <a:t>p</a:t>
            </a:r>
            <a:r>
              <a:rPr lang="en-US" altLang="zh-CN" sz="2400" dirty="0"/>
              <a:t> .  )</a:t>
            </a:r>
            <a:endParaRPr lang="en-US" altLang="zh-CN" sz="2400" dirty="0"/>
          </a:p>
          <a:p>
            <a:pPr algn="just">
              <a:lnSpc>
                <a:spcPct val="95000"/>
              </a:lnSpc>
              <a:spcBef>
                <a:spcPct val="10000"/>
              </a:spcBef>
              <a:buNone/>
            </a:pPr>
            <a:r>
              <a:rPr lang="en-US" altLang="zh-CN" sz="2400" dirty="0"/>
              <a:t>          ELSE ( </a:t>
            </a:r>
            <a:r>
              <a:rPr lang="en-US" altLang="zh-CN" sz="2400" i="1" dirty="0"/>
              <a:t>p</a:t>
            </a:r>
            <a:r>
              <a:rPr lang="en-US" altLang="zh-CN" sz="2400" dirty="0">
                <a:sym typeface="Symbol" panose="05050102010706020507" pitchFamily="18" charset="2"/>
              </a:rPr>
              <a:t></a:t>
            </a:r>
            <a:r>
              <a:rPr lang="en-US" altLang="zh-CN" sz="2400" dirty="0"/>
              <a:t>AVAIL.</a:t>
            </a:r>
            <a:endParaRPr lang="en-US" altLang="zh-CN" sz="2400" i="1" dirty="0"/>
          </a:p>
          <a:p>
            <a:pPr algn="just">
              <a:lnSpc>
                <a:spcPct val="95000"/>
              </a:lnSpc>
              <a:spcBef>
                <a:spcPct val="10000"/>
              </a:spcBef>
              <a:buNone/>
            </a:pPr>
            <a:r>
              <a:rPr lang="en-US" altLang="zh-CN" sz="2400" i="1" dirty="0"/>
              <a:t>                       Data</a:t>
            </a:r>
            <a:r>
              <a:rPr lang="en-US" altLang="zh-CN" sz="2400" dirty="0"/>
              <a:t>(</a:t>
            </a:r>
            <a:r>
              <a:rPr lang="en-US" altLang="zh-CN" sz="2400" i="1" dirty="0"/>
              <a:t>p</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op</a:t>
            </a:r>
            <a:r>
              <a:rPr lang="en-US" altLang="zh-CN" sz="2400" dirty="0"/>
              <a:t>. </a:t>
            </a:r>
            <a:endParaRPr lang="en-US" altLang="zh-CN" sz="2400" i="1" dirty="0"/>
          </a:p>
          <a:p>
            <a:pPr algn="just">
              <a:lnSpc>
                <a:spcPct val="95000"/>
              </a:lnSpc>
              <a:spcBef>
                <a:spcPct val="10000"/>
              </a:spcBef>
              <a:buNone/>
            </a:pPr>
            <a:r>
              <a:rPr lang="en-US" altLang="zh-CN" sz="2400" i="1" dirty="0"/>
              <a:t>                       Left</a:t>
            </a:r>
            <a:r>
              <a:rPr lang="en-US" altLang="zh-CN" sz="2400" dirty="0"/>
              <a:t>(</a:t>
            </a:r>
            <a:r>
              <a:rPr lang="en-US" altLang="zh-CN" sz="2400" i="1" dirty="0"/>
              <a:t>p</a:t>
            </a:r>
            <a:r>
              <a:rPr lang="en-US" altLang="zh-CN" sz="2400" dirty="0"/>
              <a:t>)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 Right</a:t>
            </a:r>
            <a:r>
              <a:rPr lang="en-US" altLang="zh-CN" sz="2400" dirty="0"/>
              <a:t>(</a:t>
            </a:r>
            <a:r>
              <a:rPr lang="en-US" altLang="zh-CN" sz="2400" i="1" dirty="0"/>
              <a:t>p</a:t>
            </a:r>
            <a:r>
              <a:rPr lang="en-US" altLang="zh-CN" sz="2400" dirty="0"/>
              <a:t>)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dirty="0"/>
              <a:t>.</a:t>
            </a:r>
            <a:endParaRPr lang="en-US" altLang="zh-CN" sz="2400" i="1" dirty="0"/>
          </a:p>
          <a:p>
            <a:pPr algn="just">
              <a:lnSpc>
                <a:spcPct val="95000"/>
              </a:lnSpc>
              <a:spcBef>
                <a:spcPct val="10000"/>
              </a:spcBef>
              <a:buNone/>
            </a:pPr>
            <a:r>
              <a:rPr lang="en-US" altLang="zh-CN" sz="2400" i="1" dirty="0"/>
              <a:t>                      S</a:t>
            </a:r>
            <a:r>
              <a:rPr lang="en-US" altLang="zh-CN" sz="2400" dirty="0">
                <a:sym typeface="Symbol" panose="05050102010706020507" pitchFamily="18" charset="2"/>
              </a:rPr>
              <a:t></a:t>
            </a:r>
            <a:r>
              <a:rPr lang="en-US" altLang="zh-CN" sz="2400" i="1" dirty="0"/>
              <a:t>p</a:t>
            </a:r>
            <a:r>
              <a:rPr lang="en-US" altLang="zh-CN" sz="2400" dirty="0"/>
              <a:t> .  )</a:t>
            </a:r>
            <a:endParaRPr lang="en-US" altLang="zh-CN" sz="2400" dirty="0"/>
          </a:p>
          <a:p>
            <a:pPr algn="just">
              <a:lnSpc>
                <a:spcPct val="95000"/>
              </a:lnSpc>
              <a:spcBef>
                <a:spcPct val="10000"/>
              </a:spcBef>
              <a:buNone/>
            </a:pPr>
            <a:r>
              <a:rPr lang="en-US" altLang="zh-CN" sz="2400" dirty="0"/>
              <a:t>         Read ( </a:t>
            </a:r>
            <a:r>
              <a:rPr lang="en-US" altLang="zh-CN" sz="2400" i="1" dirty="0"/>
              <a:t>op</a:t>
            </a:r>
            <a:r>
              <a:rPr lang="en-US" altLang="zh-CN" sz="2400" dirty="0"/>
              <a:t> ). //</a:t>
            </a:r>
            <a:r>
              <a:rPr lang="zh-CN" altLang="en-US" sz="2400" dirty="0"/>
              <a:t>读入表达式序列中的一个符号</a:t>
            </a:r>
            <a:endParaRPr lang="zh-CN" altLang="en-US" sz="2400" dirty="0"/>
          </a:p>
          <a:p>
            <a:pPr algn="just">
              <a:lnSpc>
                <a:spcPct val="95000"/>
              </a:lnSpc>
              <a:spcBef>
                <a:spcPct val="10000"/>
              </a:spcBef>
              <a:buNone/>
            </a:pPr>
            <a:r>
              <a:rPr lang="zh-CN" altLang="en-US" sz="2400" dirty="0"/>
              <a:t>     </a:t>
            </a:r>
            <a:r>
              <a:rPr lang="en-US" altLang="zh-CN" sz="2400" dirty="0"/>
              <a:t>)</a:t>
            </a:r>
            <a:endParaRPr lang="en-US" altLang="zh-CN" sz="2400" dirty="0"/>
          </a:p>
          <a:p>
            <a:pPr algn="just">
              <a:lnSpc>
                <a:spcPct val="95000"/>
              </a:lnSpc>
              <a:spcBef>
                <a:spcPct val="10000"/>
              </a:spcBef>
              <a:buNone/>
            </a:pPr>
            <a:r>
              <a:rPr lang="en-US" altLang="zh-CN" sz="2400" dirty="0"/>
              <a:t>CET3 [</a:t>
            </a:r>
            <a:r>
              <a:rPr lang="zh-CN" altLang="en-US" sz="2400" dirty="0"/>
              <a:t>指针</a:t>
            </a:r>
            <a:r>
              <a:rPr lang="en-US" altLang="zh-CN" sz="2400" i="1" dirty="0"/>
              <a:t>t</a:t>
            </a:r>
            <a:r>
              <a:rPr lang="en-US" altLang="zh-CN" sz="2400" dirty="0"/>
              <a:t> </a:t>
            </a:r>
            <a:r>
              <a:rPr lang="zh-CN" altLang="en-US" sz="2400" dirty="0"/>
              <a:t>指向二叉树根结点</a:t>
            </a:r>
            <a:r>
              <a:rPr lang="en-US" altLang="zh-CN" sz="2400" dirty="0"/>
              <a:t>]</a:t>
            </a:r>
            <a:endParaRPr lang="en-US" altLang="zh-CN" sz="2400" dirty="0"/>
          </a:p>
          <a:p>
            <a:pPr algn="just">
              <a:lnSpc>
                <a:spcPct val="95000"/>
              </a:lnSpc>
              <a:spcBef>
                <a:spcPct val="10000"/>
              </a:spcBef>
              <a:buNone/>
            </a:pPr>
            <a:r>
              <a:rPr lang="en-US" altLang="zh-CN" sz="2400" i="1" dirty="0"/>
              <a:t>       </a:t>
            </a:r>
            <a:r>
              <a:rPr lang="en-US" altLang="zh-CN" sz="2400" i="1" dirty="0">
                <a:solidFill>
                  <a:srgbClr val="FF0000"/>
                </a:solidFill>
              </a:rPr>
              <a:t>t</a:t>
            </a:r>
            <a:r>
              <a:rPr lang="en-US" altLang="zh-CN" sz="2400" dirty="0">
                <a:solidFill>
                  <a:srgbClr val="FF0000"/>
                </a:solidFill>
                <a:sym typeface="Symbol" panose="05050102010706020507" pitchFamily="18" charset="2"/>
              </a:rPr>
              <a:t></a:t>
            </a:r>
            <a:r>
              <a:rPr lang="en-US" altLang="zh-CN" sz="2400" i="1" dirty="0">
                <a:solidFill>
                  <a:srgbClr val="FF0000"/>
                </a:solidFill>
              </a:rPr>
              <a:t>S</a:t>
            </a:r>
            <a:r>
              <a:rPr lang="en-US" altLang="zh-CN" sz="2400" dirty="0">
                <a:solidFill>
                  <a:srgbClr val="FF0000"/>
                </a:solidFill>
              </a:rPr>
              <a:t>.</a:t>
            </a:r>
            <a:r>
              <a:rPr lang="en-US" altLang="zh-CN" sz="2400" dirty="0"/>
              <a:t> ▐</a:t>
            </a:r>
            <a:endParaRPr lang="en-US" altLang="zh-CN" sz="2400" dirty="0"/>
          </a:p>
        </p:txBody>
      </p:sp>
    </p:spTree>
  </p:cSld>
  <p:clrMapOvr>
    <a:masterClrMapping/>
  </p:clrMapOvr>
  <p:transition>
    <p:strips dir="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文本占位符 1761281"/>
          <p:cNvSpPr>
            <a:spLocks noGrp="1"/>
          </p:cNvSpPr>
          <p:nvPr>
            <p:ph idx="1"/>
          </p:nvPr>
        </p:nvSpPr>
        <p:spPr>
          <a:xfrm>
            <a:off x="468313" y="1376363"/>
            <a:ext cx="8208962" cy="4899025"/>
          </a:xfrm>
        </p:spPr>
        <p:txBody>
          <a:bodyPr vert="horz" wrap="square" lIns="92075" tIns="46038" rIns="92075" bIns="46038" anchor="t" anchorCtr="0"/>
          <a:p>
            <a:pPr marL="355600" indent="-355600" algn="just">
              <a:lnSpc>
                <a:spcPct val="110000"/>
              </a:lnSpc>
              <a:buNone/>
            </a:pPr>
            <a:r>
              <a:rPr lang="en-US" altLang="zh-CN" dirty="0"/>
              <a:t>    </a:t>
            </a:r>
            <a:r>
              <a:rPr lang="zh-CN" altLang="en-US" dirty="0"/>
              <a:t>通过后根遍历一个表达式对应的二叉树，可以计算表达式的值：</a:t>
            </a:r>
            <a:endParaRPr lang="zh-CN" altLang="en-US" dirty="0"/>
          </a:p>
          <a:p>
            <a:pPr marL="355600" indent="-355600" algn="just">
              <a:lnSpc>
                <a:spcPct val="110000"/>
              </a:lnSpc>
              <a:buClr>
                <a:srgbClr val="FF0000"/>
              </a:buClr>
              <a:buFont typeface="Wingdings" panose="05000000000000000000" pitchFamily="2" charset="2"/>
              <a:buChar char="l"/>
            </a:pPr>
            <a:r>
              <a:rPr lang="zh-CN" altLang="en-US" dirty="0"/>
              <a:t>当访问一个叶结点时，把对应的值压入堆栈中；</a:t>
            </a:r>
            <a:endParaRPr lang="zh-CN" altLang="en-US" dirty="0"/>
          </a:p>
          <a:p>
            <a:pPr marL="355600" indent="-355600" algn="just">
              <a:lnSpc>
                <a:spcPct val="110000"/>
              </a:lnSpc>
              <a:buClr>
                <a:srgbClr val="FF0000"/>
              </a:buClr>
              <a:buFont typeface="Wingdings" panose="05000000000000000000" pitchFamily="2" charset="2"/>
              <a:buChar char="l"/>
            </a:pPr>
            <a:r>
              <a:rPr lang="zh-CN" altLang="en-US" dirty="0"/>
              <a:t>当访问一个非叶结点时，从堆栈中连续弹出两个值，按此结点规定的操作进行运算，并且结果压回到堆栈中；</a:t>
            </a:r>
            <a:endParaRPr lang="zh-CN" altLang="en-US" dirty="0"/>
          </a:p>
          <a:p>
            <a:pPr marL="355600" indent="-355600" algn="just">
              <a:lnSpc>
                <a:spcPct val="110000"/>
              </a:lnSpc>
              <a:buClr>
                <a:srgbClr val="FF0000"/>
              </a:buClr>
              <a:buFont typeface="Wingdings" panose="05000000000000000000" pitchFamily="2" charset="2"/>
              <a:buChar char="l"/>
            </a:pPr>
            <a:r>
              <a:rPr lang="zh-CN" altLang="en-US" dirty="0"/>
              <a:t>当遍历终止时，堆栈中只有一个值，它就是表达式的值。 </a:t>
            </a:r>
            <a:endParaRPr lang="zh-CN" altLang="en-US" dirty="0"/>
          </a:p>
        </p:txBody>
      </p:sp>
      <p:sp>
        <p:nvSpPr>
          <p:cNvPr id="108547" name="Text Box 3"/>
          <p:cNvSpPr txBox="1"/>
          <p:nvPr/>
        </p:nvSpPr>
        <p:spPr>
          <a:xfrm>
            <a:off x="431800" y="620713"/>
            <a:ext cx="5581650" cy="579437"/>
          </a:xfrm>
          <a:prstGeom prst="rect">
            <a:avLst/>
          </a:prstGeom>
          <a:noFill/>
          <a:ln w="9525">
            <a:noFill/>
          </a:ln>
        </p:spPr>
        <p:txBody>
          <a:bodyPr lIns="92075" tIns="46038" rIns="92075" bIns="46038">
            <a:spAutoFit/>
          </a:bodyPr>
          <a:p>
            <a:pPr eaLnBrk="0" hangingPunct="0">
              <a:spcBef>
                <a:spcPct val="50000"/>
              </a:spcBef>
            </a:pPr>
            <a:r>
              <a:rPr lang="zh-CN" altLang="en-US" sz="3200" dirty="0">
                <a:solidFill>
                  <a:schemeClr val="tx2"/>
                </a:solidFill>
                <a:latin typeface="Arial" panose="020B0604020202020204" pitchFamily="34" charset="0"/>
                <a:ea typeface="黑体" panose="02010609060101010101" pitchFamily="49" charset="-122"/>
              </a:rPr>
              <a:t>计算表达式二叉树对应的值</a:t>
            </a:r>
            <a:endParaRPr lang="zh-CN" altLang="en-US" sz="3200" dirty="0">
              <a:solidFill>
                <a:schemeClr val="tx2"/>
              </a:solidFill>
              <a:latin typeface="Arial" panose="020B0604020202020204" pitchFamily="34" charset="0"/>
              <a:ea typeface="黑体" panose="02010609060101010101" pitchFamily="49" charset="-122"/>
            </a:endParaRPr>
          </a:p>
        </p:txBody>
      </p:sp>
    </p:spTree>
  </p:cSld>
  <p:clrMapOvr>
    <a:masterClrMapping/>
  </p:clrMapOvr>
  <p:transition>
    <p:strips dir="ru"/>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文本占位符 1762305"/>
          <p:cNvSpPr>
            <a:spLocks noGrp="1"/>
          </p:cNvSpPr>
          <p:nvPr>
            <p:ph idx="1"/>
          </p:nvPr>
        </p:nvSpPr>
        <p:spPr>
          <a:xfrm>
            <a:off x="431800" y="800100"/>
            <a:ext cx="8388350" cy="4938713"/>
          </a:xfrm>
        </p:spPr>
        <p:txBody>
          <a:bodyPr vert="horz" wrap="square" lIns="92075" tIns="46038" rIns="92075" bIns="46038" anchor="t" anchorCtr="0"/>
          <a:p>
            <a:pPr>
              <a:lnSpc>
                <a:spcPct val="120000"/>
              </a:lnSpc>
              <a:buNone/>
            </a:pPr>
            <a:r>
              <a:rPr lang="zh-CN" altLang="en-US" dirty="0"/>
              <a:t>算法 </a:t>
            </a:r>
            <a:r>
              <a:rPr lang="en-US" altLang="zh-CN" dirty="0"/>
              <a:t>GetValue( </a:t>
            </a:r>
            <a:r>
              <a:rPr lang="en-US" altLang="zh-CN" i="1" dirty="0"/>
              <a:t>t </a:t>
            </a:r>
            <a:r>
              <a:rPr lang="en-US" altLang="zh-CN" dirty="0"/>
              <a:t>. </a:t>
            </a:r>
            <a:r>
              <a:rPr lang="en-US" altLang="zh-CN" i="1" dirty="0"/>
              <a:t>value</a:t>
            </a:r>
            <a:r>
              <a:rPr lang="en-US" altLang="zh-CN" dirty="0"/>
              <a:t>)</a:t>
            </a:r>
            <a:endParaRPr lang="en-US" altLang="zh-CN" dirty="0"/>
          </a:p>
          <a:p>
            <a:pPr>
              <a:lnSpc>
                <a:spcPct val="120000"/>
              </a:lnSpc>
              <a:buNone/>
            </a:pPr>
            <a:r>
              <a:rPr lang="en-US" altLang="zh-CN" dirty="0"/>
              <a:t>/*</a:t>
            </a:r>
            <a:r>
              <a:rPr lang="zh-CN" altLang="en-US" dirty="0"/>
              <a:t>利用辅助堆栈</a:t>
            </a:r>
            <a:r>
              <a:rPr lang="en-US" altLang="zh-CN" i="1" dirty="0"/>
              <a:t>S</a:t>
            </a:r>
            <a:r>
              <a:rPr lang="zh-CN" altLang="en-US" dirty="0"/>
              <a:t>和</a:t>
            </a:r>
            <a:r>
              <a:rPr lang="en-US" altLang="zh-CN" i="1" dirty="0"/>
              <a:t>calculator</a:t>
            </a:r>
            <a:r>
              <a:rPr lang="zh-CN" altLang="en-US" dirty="0"/>
              <a:t>求表达式的值，</a:t>
            </a:r>
            <a:r>
              <a:rPr lang="en-US" altLang="zh-CN" i="1" dirty="0"/>
              <a:t>t</a:t>
            </a:r>
            <a:r>
              <a:rPr lang="zh-CN" altLang="en-US" dirty="0"/>
              <a:t>为表达式对应二叉树根指针，</a:t>
            </a:r>
            <a:r>
              <a:rPr lang="en-US" altLang="zh-CN" i="1" dirty="0"/>
              <a:t>value</a:t>
            </a:r>
            <a:r>
              <a:rPr lang="zh-CN" altLang="en-US" dirty="0"/>
              <a:t>为求得的表达式值。</a:t>
            </a:r>
            <a:r>
              <a:rPr lang="en-US" altLang="zh-CN" dirty="0"/>
              <a:t>*/</a:t>
            </a:r>
            <a:endParaRPr lang="en-US" altLang="zh-CN" dirty="0"/>
          </a:p>
          <a:p>
            <a:pPr>
              <a:lnSpc>
                <a:spcPct val="120000"/>
              </a:lnSpc>
              <a:buNone/>
            </a:pPr>
            <a:r>
              <a:rPr lang="en-US" altLang="zh-CN" dirty="0"/>
              <a:t>GetValue 1. [</a:t>
            </a:r>
            <a:r>
              <a:rPr lang="zh-CN" altLang="en-US" dirty="0"/>
              <a:t>创建一个辅助堆栈，根指针入栈</a:t>
            </a:r>
            <a:r>
              <a:rPr lang="en-US" altLang="zh-CN" dirty="0"/>
              <a:t>]</a:t>
            </a:r>
            <a:endParaRPr lang="en-US" altLang="zh-CN" dirty="0"/>
          </a:p>
          <a:p>
            <a:pPr>
              <a:lnSpc>
                <a:spcPct val="120000"/>
              </a:lnSpc>
              <a:buNone/>
            </a:pPr>
            <a:r>
              <a:rPr lang="en-US" altLang="zh-CN" dirty="0"/>
              <a:t>      IF </a:t>
            </a:r>
            <a:r>
              <a:rPr lang="en-US" altLang="zh-CN" i="1" dirty="0"/>
              <a:t>t</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THEN RETURN. </a:t>
            </a:r>
            <a:endParaRPr lang="en-US" altLang="zh-CN" dirty="0"/>
          </a:p>
          <a:p>
            <a:pPr>
              <a:lnSpc>
                <a:spcPct val="120000"/>
              </a:lnSpc>
              <a:buNone/>
            </a:pPr>
            <a:r>
              <a:rPr lang="en-US" altLang="zh-CN" dirty="0"/>
              <a:t>      CREATE ( </a:t>
            </a:r>
            <a:r>
              <a:rPr lang="en-US" altLang="zh-CN" i="1" dirty="0"/>
              <a:t>S</a:t>
            </a:r>
            <a:r>
              <a:rPr lang="en-US" altLang="zh-CN" dirty="0"/>
              <a:t> ).                   /*</a:t>
            </a:r>
            <a:r>
              <a:rPr lang="zh-CN" altLang="en-US" dirty="0"/>
              <a:t>辅助遍历的堆栈</a:t>
            </a:r>
            <a:r>
              <a:rPr lang="en-US" altLang="zh-CN" dirty="0"/>
              <a:t>*/</a:t>
            </a:r>
            <a:endParaRPr lang="en-US" altLang="zh-CN" dirty="0"/>
          </a:p>
          <a:p>
            <a:pPr>
              <a:lnSpc>
                <a:spcPct val="120000"/>
              </a:lnSpc>
              <a:buNone/>
            </a:pPr>
            <a:r>
              <a:rPr lang="en-US" altLang="zh-CN" dirty="0"/>
              <a:t>      CREATE ( </a:t>
            </a:r>
            <a:r>
              <a:rPr lang="en-US" altLang="zh-CN" i="1" dirty="0"/>
              <a:t>calculator </a:t>
            </a:r>
            <a:r>
              <a:rPr lang="en-US" altLang="zh-CN" dirty="0"/>
              <a:t>).     /*</a:t>
            </a:r>
            <a:r>
              <a:rPr lang="zh-CN" altLang="en-US" dirty="0"/>
              <a:t>辅助求值的堆栈</a:t>
            </a:r>
            <a:r>
              <a:rPr lang="en-US" altLang="zh-CN" dirty="0"/>
              <a:t>*/</a:t>
            </a:r>
            <a:endParaRPr lang="en-US" altLang="zh-CN" i="1" dirty="0"/>
          </a:p>
          <a:p>
            <a:pPr>
              <a:lnSpc>
                <a:spcPct val="120000"/>
              </a:lnSpc>
              <a:buNone/>
            </a:pPr>
            <a:r>
              <a:rPr lang="en-US" altLang="zh-CN" i="1" dirty="0"/>
              <a:t>      S</a:t>
            </a:r>
            <a:r>
              <a:rPr lang="en-US" altLang="zh-CN" dirty="0"/>
              <a:t> </a:t>
            </a:r>
            <a:r>
              <a:rPr lang="en-US" altLang="zh-CN" dirty="0">
                <a:sym typeface="Symbol" panose="05050102010706020507" pitchFamily="18" charset="2"/>
              </a:rPr>
              <a:t></a:t>
            </a:r>
            <a:r>
              <a:rPr lang="en-US" altLang="zh-CN" dirty="0"/>
              <a:t> ( </a:t>
            </a:r>
            <a:r>
              <a:rPr lang="en-US" altLang="zh-CN" i="1" dirty="0"/>
              <a:t>t</a:t>
            </a:r>
            <a:r>
              <a:rPr lang="en-US" altLang="zh-CN" dirty="0"/>
              <a:t> , 0)  . </a:t>
            </a:r>
            <a:endParaRPr lang="en-US" altLang="zh-CN" dirty="0"/>
          </a:p>
        </p:txBody>
      </p:sp>
    </p:spTree>
  </p:cSld>
  <p:clrMapOvr>
    <a:masterClrMapping/>
  </p:clrMapOvr>
  <p:transition>
    <p:strips dir="ru"/>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文本占位符 1763329"/>
          <p:cNvSpPr>
            <a:spLocks noGrp="1"/>
          </p:cNvSpPr>
          <p:nvPr>
            <p:ph idx="1"/>
          </p:nvPr>
        </p:nvSpPr>
        <p:spPr>
          <a:xfrm>
            <a:off x="215900" y="188913"/>
            <a:ext cx="8785225" cy="6408737"/>
          </a:xfrm>
        </p:spPr>
        <p:txBody>
          <a:bodyPr vert="horz" wrap="square" lIns="92075" tIns="46038" rIns="92075" bIns="46038" anchor="t" anchorCtr="0"/>
          <a:p>
            <a:pPr marL="0" indent="0" algn="just">
              <a:lnSpc>
                <a:spcPct val="95000"/>
              </a:lnSpc>
              <a:buNone/>
            </a:pPr>
            <a:r>
              <a:rPr lang="en-US" altLang="zh-CN" sz="2300" dirty="0"/>
              <a:t>GetValue 2. [</a:t>
            </a:r>
            <a:r>
              <a:rPr lang="zh-CN" altLang="en-US" sz="2300" dirty="0"/>
              <a:t>后根遍历二叉树，并计算表达式值</a:t>
            </a:r>
            <a:r>
              <a:rPr lang="en-US" altLang="zh-CN" sz="2300" dirty="0"/>
              <a:t>]</a:t>
            </a:r>
            <a:endParaRPr lang="en-US" altLang="zh-CN" sz="2300" dirty="0"/>
          </a:p>
          <a:p>
            <a:pPr marL="0" indent="0" algn="just">
              <a:lnSpc>
                <a:spcPct val="95000"/>
              </a:lnSpc>
              <a:buNone/>
            </a:pPr>
            <a:r>
              <a:rPr lang="en-US" altLang="zh-CN" sz="2300" dirty="0"/>
              <a:t>WHILE  </a:t>
            </a:r>
            <a:r>
              <a:rPr lang="en-US" altLang="zh-CN" sz="2300" i="1" dirty="0"/>
              <a:t>S</a:t>
            </a:r>
            <a:r>
              <a:rPr lang="en-US" altLang="zh-CN" sz="2300" dirty="0"/>
              <a:t> </a:t>
            </a:r>
            <a:r>
              <a:rPr lang="zh-CN" altLang="en-US" sz="2300" dirty="0"/>
              <a:t>非空 </a:t>
            </a:r>
            <a:r>
              <a:rPr lang="en-US" altLang="zh-CN" sz="2300" dirty="0"/>
              <a:t>DO</a:t>
            </a:r>
            <a:endParaRPr lang="en-US" altLang="zh-CN" sz="2300" dirty="0"/>
          </a:p>
          <a:p>
            <a:pPr marL="0" indent="0" algn="just">
              <a:lnSpc>
                <a:spcPct val="95000"/>
              </a:lnSpc>
              <a:buNone/>
            </a:pPr>
            <a:r>
              <a:rPr lang="en-US" altLang="zh-CN" sz="2300" dirty="0"/>
              <a:t>(  (</a:t>
            </a:r>
            <a:r>
              <a:rPr lang="en-US" altLang="zh-CN" sz="2300" i="1" dirty="0"/>
              <a:t>t</a:t>
            </a:r>
            <a:r>
              <a:rPr lang="en-US" altLang="zh-CN" sz="2300" dirty="0"/>
              <a:t> , </a:t>
            </a:r>
            <a:r>
              <a:rPr lang="en-US" altLang="zh-CN" sz="2300" i="1" dirty="0"/>
              <a:t>i</a:t>
            </a:r>
            <a:r>
              <a:rPr lang="en-US" altLang="zh-CN" sz="2300" dirty="0"/>
              <a:t>) </a:t>
            </a:r>
            <a:r>
              <a:rPr lang="en-US" altLang="zh-CN" sz="2300" dirty="0">
                <a:sym typeface="Symbol" panose="05050102010706020507" pitchFamily="18" charset="2"/>
              </a:rPr>
              <a:t></a:t>
            </a:r>
            <a:r>
              <a:rPr lang="en-US" altLang="zh-CN" sz="2300" i="1" dirty="0"/>
              <a:t>S</a:t>
            </a:r>
            <a:endParaRPr lang="en-US" altLang="zh-CN" sz="2300" dirty="0"/>
          </a:p>
          <a:p>
            <a:pPr marL="0" indent="0" algn="just">
              <a:lnSpc>
                <a:spcPct val="95000"/>
              </a:lnSpc>
              <a:buNone/>
            </a:pPr>
            <a:r>
              <a:rPr lang="en-US" altLang="zh-CN" sz="2300" dirty="0"/>
              <a:t>   IF </a:t>
            </a:r>
            <a:r>
              <a:rPr lang="en-US" altLang="zh-CN" sz="2300" i="1" dirty="0"/>
              <a:t>i</a:t>
            </a:r>
            <a:r>
              <a:rPr lang="en-US" altLang="zh-CN" sz="2300" dirty="0">
                <a:sym typeface="Symbol" panose="05050102010706020507" pitchFamily="18" charset="2"/>
              </a:rPr>
              <a:t></a:t>
            </a:r>
            <a:r>
              <a:rPr lang="en-US" altLang="zh-CN" sz="2300" dirty="0"/>
              <a:t>0 THEN (  </a:t>
            </a:r>
            <a:r>
              <a:rPr lang="en-US" altLang="zh-CN" sz="2300" i="1" dirty="0"/>
              <a:t>S</a:t>
            </a:r>
            <a:r>
              <a:rPr lang="en-US" altLang="zh-CN" sz="2300" dirty="0"/>
              <a:t> </a:t>
            </a:r>
            <a:r>
              <a:rPr lang="en-US" altLang="zh-CN" sz="2300" dirty="0">
                <a:sym typeface="Symbol" panose="05050102010706020507" pitchFamily="18" charset="2"/>
              </a:rPr>
              <a:t></a:t>
            </a:r>
            <a:r>
              <a:rPr lang="en-US" altLang="zh-CN" sz="2300" dirty="0"/>
              <a:t>(</a:t>
            </a:r>
            <a:r>
              <a:rPr lang="en-US" altLang="zh-CN" sz="2300" i="1" dirty="0"/>
              <a:t>t</a:t>
            </a:r>
            <a:r>
              <a:rPr lang="en-US" altLang="zh-CN" sz="2300" dirty="0"/>
              <a:t>, 1) .  IF </a:t>
            </a:r>
            <a:r>
              <a:rPr lang="en-US" altLang="zh-CN" sz="2300" i="1" dirty="0"/>
              <a:t>Left</a:t>
            </a:r>
            <a:r>
              <a:rPr lang="en-US" altLang="zh-CN" sz="2300" dirty="0"/>
              <a:t>(</a:t>
            </a:r>
            <a:r>
              <a:rPr lang="en-US" altLang="zh-CN" sz="2300" i="1" dirty="0"/>
              <a:t>t</a:t>
            </a:r>
            <a:r>
              <a:rPr lang="en-US" altLang="zh-CN" sz="2300" dirty="0"/>
              <a:t>) </a:t>
            </a:r>
            <a:r>
              <a:rPr lang="en-US" altLang="zh-CN" sz="2300" dirty="0">
                <a:sym typeface="Symbol" panose="05050102010706020507" pitchFamily="18" charset="2"/>
              </a:rPr>
              <a:t></a:t>
            </a:r>
            <a:r>
              <a:rPr lang="en-US" altLang="zh-CN" sz="2300" dirty="0"/>
              <a:t> </a:t>
            </a:r>
            <a:r>
              <a:rPr lang="en-US" altLang="zh-CN" sz="2300" dirty="0">
                <a:sym typeface="Symbol" panose="05050102010706020507" pitchFamily="18" charset="2"/>
              </a:rPr>
              <a:t></a:t>
            </a:r>
            <a:r>
              <a:rPr lang="en-US" altLang="zh-CN" sz="2300" dirty="0"/>
              <a:t>   THEN </a:t>
            </a:r>
            <a:r>
              <a:rPr lang="en-US" altLang="zh-CN" sz="2300" i="1" dirty="0"/>
              <a:t>S</a:t>
            </a:r>
            <a:r>
              <a:rPr lang="en-US" altLang="zh-CN" sz="2300" dirty="0"/>
              <a:t> </a:t>
            </a:r>
            <a:r>
              <a:rPr lang="en-US" altLang="zh-CN" sz="2300" dirty="0">
                <a:sym typeface="Symbol" panose="05050102010706020507" pitchFamily="18" charset="2"/>
              </a:rPr>
              <a:t></a:t>
            </a:r>
            <a:r>
              <a:rPr lang="en-US" altLang="zh-CN" sz="2300" dirty="0"/>
              <a:t>(</a:t>
            </a:r>
            <a:r>
              <a:rPr lang="en-US" altLang="zh-CN" sz="2300" i="1" dirty="0"/>
              <a:t>Left</a:t>
            </a:r>
            <a:r>
              <a:rPr lang="en-US" altLang="zh-CN" sz="2300" dirty="0"/>
              <a:t>(</a:t>
            </a:r>
            <a:r>
              <a:rPr lang="en-US" altLang="zh-CN" sz="2300" i="1" dirty="0"/>
              <a:t>t</a:t>
            </a:r>
            <a:r>
              <a:rPr lang="en-US" altLang="zh-CN" sz="2300" dirty="0"/>
              <a:t>), 0)). </a:t>
            </a:r>
            <a:endParaRPr lang="en-US" altLang="zh-CN" sz="2300" dirty="0"/>
          </a:p>
          <a:p>
            <a:pPr marL="0" indent="0" algn="just">
              <a:lnSpc>
                <a:spcPct val="95000"/>
              </a:lnSpc>
              <a:buNone/>
            </a:pPr>
            <a:r>
              <a:rPr lang="en-US" altLang="zh-CN" sz="2300" dirty="0"/>
              <a:t>   IF </a:t>
            </a:r>
            <a:r>
              <a:rPr lang="en-US" altLang="zh-CN" sz="2300" i="1" dirty="0"/>
              <a:t>i</a:t>
            </a:r>
            <a:r>
              <a:rPr lang="en-US" altLang="zh-CN" sz="2300" dirty="0">
                <a:sym typeface="Symbol" panose="05050102010706020507" pitchFamily="18" charset="2"/>
              </a:rPr>
              <a:t></a:t>
            </a:r>
            <a:r>
              <a:rPr lang="en-US" altLang="zh-CN" sz="2300" dirty="0"/>
              <a:t>1 THEN (  </a:t>
            </a:r>
            <a:r>
              <a:rPr lang="en-US" altLang="zh-CN" sz="2300" i="1" dirty="0"/>
              <a:t>S</a:t>
            </a:r>
            <a:r>
              <a:rPr lang="en-US" altLang="zh-CN" sz="2300" dirty="0"/>
              <a:t> </a:t>
            </a:r>
            <a:r>
              <a:rPr lang="en-US" altLang="zh-CN" sz="2300" dirty="0">
                <a:sym typeface="Symbol" panose="05050102010706020507" pitchFamily="18" charset="2"/>
              </a:rPr>
              <a:t></a:t>
            </a:r>
            <a:r>
              <a:rPr lang="en-US" altLang="zh-CN" sz="2300" dirty="0"/>
              <a:t>(</a:t>
            </a:r>
            <a:r>
              <a:rPr lang="en-US" altLang="zh-CN" sz="2300" i="1" dirty="0"/>
              <a:t>t</a:t>
            </a:r>
            <a:r>
              <a:rPr lang="en-US" altLang="zh-CN" sz="2300" dirty="0"/>
              <a:t>, 2).   IF </a:t>
            </a:r>
            <a:r>
              <a:rPr lang="en-US" altLang="zh-CN" sz="2300" i="1" dirty="0"/>
              <a:t>Right</a:t>
            </a:r>
            <a:r>
              <a:rPr lang="en-US" altLang="zh-CN" sz="2300" dirty="0"/>
              <a:t>(</a:t>
            </a:r>
            <a:r>
              <a:rPr lang="en-US" altLang="zh-CN" sz="2300" i="1" dirty="0"/>
              <a:t>t</a:t>
            </a:r>
            <a:r>
              <a:rPr lang="en-US" altLang="zh-CN" sz="2300" dirty="0"/>
              <a:t>) </a:t>
            </a:r>
            <a:r>
              <a:rPr lang="en-US" altLang="zh-CN" sz="2300" dirty="0">
                <a:sym typeface="Symbol" panose="05050102010706020507" pitchFamily="18" charset="2"/>
              </a:rPr>
              <a:t></a:t>
            </a:r>
            <a:r>
              <a:rPr lang="en-US" altLang="zh-CN" sz="2300" dirty="0"/>
              <a:t> </a:t>
            </a:r>
            <a:r>
              <a:rPr lang="en-US" altLang="zh-CN" sz="2300" dirty="0">
                <a:sym typeface="Symbol" panose="05050102010706020507" pitchFamily="18" charset="2"/>
              </a:rPr>
              <a:t></a:t>
            </a:r>
            <a:r>
              <a:rPr lang="en-US" altLang="zh-CN" sz="2300" dirty="0"/>
              <a:t>  THEN </a:t>
            </a:r>
            <a:r>
              <a:rPr lang="en-US" altLang="zh-CN" sz="2300" i="1" dirty="0"/>
              <a:t>S</a:t>
            </a:r>
            <a:r>
              <a:rPr lang="en-US" altLang="zh-CN" sz="2300" dirty="0"/>
              <a:t> </a:t>
            </a:r>
            <a:r>
              <a:rPr lang="en-US" altLang="zh-CN" sz="2300" dirty="0">
                <a:sym typeface="Symbol" panose="05050102010706020507" pitchFamily="18" charset="2"/>
              </a:rPr>
              <a:t></a:t>
            </a:r>
            <a:r>
              <a:rPr lang="en-US" altLang="zh-CN" sz="2300" dirty="0"/>
              <a:t>(</a:t>
            </a:r>
            <a:r>
              <a:rPr lang="en-US" altLang="zh-CN" sz="2300" i="1" dirty="0"/>
              <a:t>Right</a:t>
            </a:r>
            <a:r>
              <a:rPr lang="en-US" altLang="zh-CN" sz="2300" dirty="0"/>
              <a:t>(</a:t>
            </a:r>
            <a:r>
              <a:rPr lang="en-US" altLang="zh-CN" sz="2300" i="1" dirty="0"/>
              <a:t>t</a:t>
            </a:r>
            <a:r>
              <a:rPr lang="en-US" altLang="zh-CN" sz="2300" dirty="0"/>
              <a:t>),0)) . </a:t>
            </a:r>
            <a:endParaRPr lang="en-US" altLang="zh-CN" sz="2300" dirty="0"/>
          </a:p>
          <a:p>
            <a:pPr marL="0" indent="0" algn="just">
              <a:lnSpc>
                <a:spcPct val="95000"/>
              </a:lnSpc>
              <a:buNone/>
            </a:pPr>
            <a:r>
              <a:rPr lang="en-US" altLang="zh-CN" sz="2300" dirty="0"/>
              <a:t>   IF </a:t>
            </a:r>
            <a:r>
              <a:rPr lang="en-US" altLang="zh-CN" sz="2300" i="1" dirty="0"/>
              <a:t>i</a:t>
            </a:r>
            <a:r>
              <a:rPr lang="en-US" altLang="zh-CN" sz="2300" dirty="0">
                <a:sym typeface="Symbol" panose="05050102010706020507" pitchFamily="18" charset="2"/>
              </a:rPr>
              <a:t></a:t>
            </a:r>
            <a:r>
              <a:rPr lang="en-US" altLang="zh-CN" sz="2300" dirty="0"/>
              <a:t>2 THEN </a:t>
            </a:r>
            <a:endParaRPr lang="en-US" altLang="zh-CN" sz="2300" dirty="0"/>
          </a:p>
          <a:p>
            <a:pPr marL="0" indent="0" algn="just">
              <a:lnSpc>
                <a:spcPct val="95000"/>
              </a:lnSpc>
              <a:buNone/>
            </a:pPr>
            <a:r>
              <a:rPr lang="en-US" altLang="zh-CN" sz="2300" dirty="0"/>
              <a:t>         IF </a:t>
            </a:r>
            <a:r>
              <a:rPr lang="en-US" altLang="zh-CN" sz="2300" i="1" dirty="0"/>
              <a:t>Left</a:t>
            </a:r>
            <a:r>
              <a:rPr lang="en-US" altLang="zh-CN" sz="2300" dirty="0"/>
              <a:t>(</a:t>
            </a:r>
            <a:r>
              <a:rPr lang="en-US" altLang="zh-CN" sz="2300" i="1" dirty="0"/>
              <a:t>t</a:t>
            </a:r>
            <a:r>
              <a:rPr lang="en-US" altLang="zh-CN" sz="2300" dirty="0"/>
              <a:t>) </a:t>
            </a:r>
            <a:r>
              <a:rPr lang="en-US" altLang="zh-CN" sz="2300" dirty="0">
                <a:sym typeface="Symbol" panose="05050102010706020507" pitchFamily="18" charset="2"/>
              </a:rPr>
              <a:t></a:t>
            </a:r>
            <a:r>
              <a:rPr lang="en-US" altLang="zh-CN" sz="2300" dirty="0"/>
              <a:t> </a:t>
            </a:r>
            <a:r>
              <a:rPr lang="en-US" altLang="zh-CN" sz="2300" dirty="0">
                <a:sym typeface="Symbol" panose="05050102010706020507" pitchFamily="18" charset="2"/>
              </a:rPr>
              <a:t></a:t>
            </a:r>
            <a:r>
              <a:rPr lang="en-US" altLang="zh-CN" sz="2300" dirty="0"/>
              <a:t> AND </a:t>
            </a:r>
            <a:r>
              <a:rPr lang="en-US" altLang="zh-CN" sz="2300" i="1" dirty="0"/>
              <a:t>Right</a:t>
            </a:r>
            <a:r>
              <a:rPr lang="en-US" altLang="zh-CN" sz="2300" dirty="0"/>
              <a:t>(</a:t>
            </a:r>
            <a:r>
              <a:rPr lang="en-US" altLang="zh-CN" sz="2300" i="1" dirty="0"/>
              <a:t>t</a:t>
            </a:r>
            <a:r>
              <a:rPr lang="en-US" altLang="zh-CN" sz="2300" dirty="0"/>
              <a:t>) </a:t>
            </a:r>
            <a:r>
              <a:rPr lang="en-US" altLang="zh-CN" sz="2300" dirty="0">
                <a:sym typeface="Symbol" panose="05050102010706020507" pitchFamily="18" charset="2"/>
              </a:rPr>
              <a:t></a:t>
            </a:r>
            <a:r>
              <a:rPr lang="en-US" altLang="zh-CN" sz="2300" dirty="0"/>
              <a:t> </a:t>
            </a:r>
            <a:r>
              <a:rPr lang="en-US" altLang="zh-CN" sz="2300" dirty="0">
                <a:sym typeface="Symbol" panose="05050102010706020507" pitchFamily="18" charset="2"/>
              </a:rPr>
              <a:t></a:t>
            </a:r>
            <a:r>
              <a:rPr lang="en-US" altLang="zh-CN" sz="2300" dirty="0"/>
              <a:t> THEN </a:t>
            </a:r>
            <a:r>
              <a:rPr lang="en-US" altLang="zh-CN" sz="2300" i="1" dirty="0"/>
              <a:t>caculator</a:t>
            </a:r>
            <a:r>
              <a:rPr lang="en-US" altLang="zh-CN" sz="2300" dirty="0"/>
              <a:t> </a:t>
            </a:r>
            <a:r>
              <a:rPr lang="en-US" altLang="zh-CN" sz="2300" dirty="0">
                <a:sym typeface="Symbol" panose="05050102010706020507" pitchFamily="18" charset="2"/>
              </a:rPr>
              <a:t></a:t>
            </a:r>
            <a:r>
              <a:rPr lang="en-US" altLang="zh-CN" sz="2300" dirty="0"/>
              <a:t> </a:t>
            </a:r>
            <a:r>
              <a:rPr lang="en-US" altLang="zh-CN" sz="2300" i="1" dirty="0"/>
              <a:t>Data</a:t>
            </a:r>
            <a:r>
              <a:rPr lang="en-US" altLang="zh-CN" sz="2300" dirty="0"/>
              <a:t>(</a:t>
            </a:r>
            <a:r>
              <a:rPr lang="en-US" altLang="zh-CN" sz="2300" i="1" dirty="0"/>
              <a:t>t</a:t>
            </a:r>
            <a:r>
              <a:rPr lang="en-US" altLang="zh-CN" sz="2300" dirty="0"/>
              <a:t>)  . </a:t>
            </a:r>
            <a:endParaRPr lang="en-US" altLang="zh-CN" sz="2300" dirty="0"/>
          </a:p>
          <a:p>
            <a:pPr marL="0" indent="0" algn="just">
              <a:lnSpc>
                <a:spcPct val="95000"/>
              </a:lnSpc>
              <a:buNone/>
            </a:pPr>
            <a:r>
              <a:rPr lang="en-US" altLang="zh-CN" sz="2300" dirty="0"/>
              <a:t>         ELSE  ( </a:t>
            </a:r>
            <a:r>
              <a:rPr lang="en-US" altLang="zh-CN" sz="2300" i="1" dirty="0"/>
              <a:t>operand</a:t>
            </a:r>
            <a:r>
              <a:rPr lang="en-US" altLang="zh-CN" sz="2300" dirty="0"/>
              <a:t>2</a:t>
            </a:r>
            <a:r>
              <a:rPr lang="en-US" altLang="zh-CN" sz="2300" dirty="0">
                <a:sym typeface="Symbol" panose="05050102010706020507" pitchFamily="18" charset="2"/>
              </a:rPr>
              <a:t></a:t>
            </a:r>
            <a:r>
              <a:rPr lang="en-US" altLang="zh-CN" sz="2300" i="1" dirty="0"/>
              <a:t>caculator</a:t>
            </a:r>
            <a:r>
              <a:rPr lang="en-US" altLang="zh-CN" sz="2300" dirty="0"/>
              <a:t>.     </a:t>
            </a:r>
            <a:r>
              <a:rPr lang="en-US" altLang="zh-CN" sz="2300" i="1" dirty="0"/>
              <a:t>operand</a:t>
            </a:r>
            <a:r>
              <a:rPr lang="en-US" altLang="zh-CN" sz="2300" dirty="0"/>
              <a:t>1</a:t>
            </a:r>
            <a:r>
              <a:rPr lang="en-US" altLang="zh-CN" sz="2300" dirty="0">
                <a:sym typeface="Symbol" panose="05050102010706020507" pitchFamily="18" charset="2"/>
              </a:rPr>
              <a:t></a:t>
            </a:r>
            <a:r>
              <a:rPr lang="en-US" altLang="zh-CN" sz="2300" i="1" dirty="0"/>
              <a:t>caculator</a:t>
            </a:r>
            <a:r>
              <a:rPr lang="en-US" altLang="zh-CN" sz="2300" dirty="0"/>
              <a:t>.</a:t>
            </a:r>
            <a:endParaRPr lang="en-US" altLang="zh-CN" sz="2300" dirty="0"/>
          </a:p>
          <a:p>
            <a:pPr marL="0" indent="0" algn="just">
              <a:lnSpc>
                <a:spcPct val="95000"/>
              </a:lnSpc>
              <a:buNone/>
            </a:pPr>
            <a:r>
              <a:rPr lang="en-US" altLang="zh-CN" sz="2300" dirty="0"/>
              <a:t>                        </a:t>
            </a:r>
            <a:r>
              <a:rPr lang="en-US" altLang="zh-CN" sz="2300" i="1" dirty="0"/>
              <a:t>op</a:t>
            </a:r>
            <a:r>
              <a:rPr lang="en-US" altLang="zh-CN" sz="2300" dirty="0"/>
              <a:t> </a:t>
            </a:r>
            <a:r>
              <a:rPr lang="en-US" altLang="zh-CN" sz="2300" dirty="0">
                <a:sym typeface="Symbol" panose="05050102010706020507" pitchFamily="18" charset="2"/>
              </a:rPr>
              <a:t></a:t>
            </a:r>
            <a:r>
              <a:rPr lang="en-US" altLang="zh-CN" sz="2300" dirty="0"/>
              <a:t> </a:t>
            </a:r>
            <a:r>
              <a:rPr lang="en-US" altLang="zh-CN" sz="2300" i="1" dirty="0"/>
              <a:t>Data</a:t>
            </a:r>
            <a:r>
              <a:rPr lang="en-US" altLang="zh-CN" sz="2300" dirty="0"/>
              <a:t>(</a:t>
            </a:r>
            <a:r>
              <a:rPr lang="en-US" altLang="zh-CN" sz="2300" i="1" dirty="0"/>
              <a:t>t</a:t>
            </a:r>
            <a:r>
              <a:rPr lang="en-US" altLang="zh-CN" sz="2300" dirty="0"/>
              <a:t>).</a:t>
            </a:r>
            <a:endParaRPr lang="en-US" altLang="zh-CN" sz="2300" dirty="0"/>
          </a:p>
          <a:p>
            <a:pPr marL="0" indent="0" algn="just">
              <a:lnSpc>
                <a:spcPct val="95000"/>
              </a:lnSpc>
              <a:buNone/>
            </a:pPr>
            <a:r>
              <a:rPr lang="en-US" altLang="zh-CN" sz="2300" dirty="0"/>
              <a:t>                        IF </a:t>
            </a:r>
            <a:r>
              <a:rPr lang="en-US" altLang="zh-CN" sz="2300" i="1" dirty="0"/>
              <a:t>op</a:t>
            </a:r>
            <a:r>
              <a:rPr lang="en-US" altLang="zh-CN" sz="2300" dirty="0"/>
              <a:t>="</a:t>
            </a:r>
            <a:r>
              <a:rPr lang="en-US" altLang="zh-CN" sz="2300" dirty="0">
                <a:sym typeface="Symbol" panose="05050102010706020507" pitchFamily="18" charset="2"/>
              </a:rPr>
              <a:t></a:t>
            </a:r>
            <a:r>
              <a:rPr lang="en-US" altLang="zh-CN" sz="2300" dirty="0"/>
              <a:t>" THEN ( </a:t>
            </a:r>
            <a:r>
              <a:rPr lang="en-US" altLang="zh-CN" sz="2300" i="1" dirty="0"/>
              <a:t>result</a:t>
            </a:r>
            <a:r>
              <a:rPr lang="en-US" altLang="zh-CN" sz="2300" dirty="0"/>
              <a:t> </a:t>
            </a:r>
            <a:r>
              <a:rPr lang="en-US" altLang="zh-CN" sz="2300" dirty="0">
                <a:sym typeface="Symbol" panose="05050102010706020507" pitchFamily="18" charset="2"/>
              </a:rPr>
              <a:t></a:t>
            </a:r>
            <a:r>
              <a:rPr lang="en-US" altLang="zh-CN" sz="2300" dirty="0"/>
              <a:t> </a:t>
            </a:r>
            <a:r>
              <a:rPr lang="en-US" altLang="zh-CN" sz="2300" i="1" dirty="0"/>
              <a:t>operand</a:t>
            </a:r>
            <a:r>
              <a:rPr lang="en-US" altLang="zh-CN" sz="2300" dirty="0"/>
              <a:t>1 </a:t>
            </a:r>
            <a:r>
              <a:rPr lang="en-US" altLang="zh-CN" sz="2300" dirty="0">
                <a:sym typeface="Symbol" panose="05050102010706020507" pitchFamily="18" charset="2"/>
              </a:rPr>
              <a:t></a:t>
            </a:r>
            <a:r>
              <a:rPr lang="en-US" altLang="zh-CN" sz="2300" dirty="0"/>
              <a:t> </a:t>
            </a:r>
            <a:r>
              <a:rPr lang="en-US" altLang="zh-CN" sz="2300" i="1" dirty="0"/>
              <a:t>operand</a:t>
            </a:r>
            <a:r>
              <a:rPr lang="en-US" altLang="zh-CN" sz="2300" dirty="0"/>
              <a:t>2. )</a:t>
            </a:r>
            <a:endParaRPr lang="en-US" altLang="zh-CN" sz="2300" dirty="0"/>
          </a:p>
          <a:p>
            <a:pPr marL="0" indent="0" algn="just">
              <a:lnSpc>
                <a:spcPct val="95000"/>
              </a:lnSpc>
              <a:buNone/>
            </a:pPr>
            <a:r>
              <a:rPr lang="en-US" altLang="zh-CN" sz="2300" dirty="0"/>
              <a:t>                        IF </a:t>
            </a:r>
            <a:r>
              <a:rPr lang="en-US" altLang="zh-CN" sz="2300" i="1" dirty="0"/>
              <a:t>op</a:t>
            </a:r>
            <a:r>
              <a:rPr lang="en-US" altLang="zh-CN" sz="2300" dirty="0"/>
              <a:t>="</a:t>
            </a:r>
            <a:r>
              <a:rPr lang="en-US" altLang="zh-CN" sz="2300" dirty="0">
                <a:sym typeface="Symbol" panose="05050102010706020507" pitchFamily="18" charset="2"/>
              </a:rPr>
              <a:t></a:t>
            </a:r>
            <a:r>
              <a:rPr lang="en-US" altLang="zh-CN" sz="2300" dirty="0"/>
              <a:t>" THEN ( </a:t>
            </a:r>
            <a:r>
              <a:rPr lang="en-US" altLang="zh-CN" sz="2300" i="1" dirty="0"/>
              <a:t>result</a:t>
            </a:r>
            <a:r>
              <a:rPr lang="en-US" altLang="zh-CN" sz="2300" dirty="0"/>
              <a:t> </a:t>
            </a:r>
            <a:r>
              <a:rPr lang="en-US" altLang="zh-CN" sz="2300" dirty="0">
                <a:sym typeface="Symbol" panose="05050102010706020507" pitchFamily="18" charset="2"/>
              </a:rPr>
              <a:t></a:t>
            </a:r>
            <a:r>
              <a:rPr lang="en-US" altLang="zh-CN" sz="2300" dirty="0"/>
              <a:t> </a:t>
            </a:r>
            <a:r>
              <a:rPr lang="en-US" altLang="zh-CN" sz="2300" i="1" dirty="0"/>
              <a:t>operand</a:t>
            </a:r>
            <a:r>
              <a:rPr lang="en-US" altLang="zh-CN" sz="2300" dirty="0"/>
              <a:t>1 </a:t>
            </a:r>
            <a:r>
              <a:rPr lang="en-US" altLang="zh-CN" sz="2300" dirty="0">
                <a:sym typeface="Symbol" panose="05050102010706020507" pitchFamily="18" charset="2"/>
              </a:rPr>
              <a:t></a:t>
            </a:r>
            <a:r>
              <a:rPr lang="en-US" altLang="zh-CN" sz="2300" dirty="0"/>
              <a:t> </a:t>
            </a:r>
            <a:r>
              <a:rPr lang="en-US" altLang="zh-CN" sz="2300" i="1" dirty="0"/>
              <a:t>operand</a:t>
            </a:r>
            <a:r>
              <a:rPr lang="en-US" altLang="zh-CN" sz="2300" dirty="0"/>
              <a:t>2. )</a:t>
            </a:r>
            <a:endParaRPr lang="en-US" altLang="zh-CN" sz="2300" dirty="0"/>
          </a:p>
          <a:p>
            <a:pPr marL="0" indent="0" algn="just">
              <a:lnSpc>
                <a:spcPct val="95000"/>
              </a:lnSpc>
              <a:buNone/>
            </a:pPr>
            <a:r>
              <a:rPr lang="en-US" altLang="zh-CN" sz="2300" dirty="0"/>
              <a:t>                        IF </a:t>
            </a:r>
            <a:r>
              <a:rPr lang="en-US" altLang="zh-CN" sz="2300" i="1" dirty="0"/>
              <a:t>op</a:t>
            </a:r>
            <a:r>
              <a:rPr lang="en-US" altLang="zh-CN" sz="2300" dirty="0"/>
              <a:t>="</a:t>
            </a:r>
            <a:r>
              <a:rPr lang="en-US" altLang="zh-CN" sz="2300" dirty="0">
                <a:sym typeface="Symbol" panose="05050102010706020507" pitchFamily="18" charset="2"/>
              </a:rPr>
              <a:t></a:t>
            </a:r>
            <a:r>
              <a:rPr lang="en-US" altLang="zh-CN" sz="2300" dirty="0"/>
              <a:t>" THEN ( </a:t>
            </a:r>
            <a:r>
              <a:rPr lang="en-US" altLang="zh-CN" sz="2300" i="1" dirty="0"/>
              <a:t>result </a:t>
            </a:r>
            <a:r>
              <a:rPr lang="en-US" altLang="zh-CN" sz="2300" dirty="0">
                <a:sym typeface="Symbol" panose="05050102010706020507" pitchFamily="18" charset="2"/>
              </a:rPr>
              <a:t></a:t>
            </a:r>
            <a:r>
              <a:rPr lang="en-US" altLang="zh-CN" sz="2300" dirty="0"/>
              <a:t> </a:t>
            </a:r>
            <a:r>
              <a:rPr lang="en-US" altLang="zh-CN" sz="2300" i="1" dirty="0"/>
              <a:t>operand</a:t>
            </a:r>
            <a:r>
              <a:rPr lang="en-US" altLang="zh-CN" sz="2300" dirty="0"/>
              <a:t>1 </a:t>
            </a:r>
            <a:r>
              <a:rPr lang="en-US" altLang="zh-CN" sz="2300" dirty="0">
                <a:sym typeface="Symbol" panose="05050102010706020507" pitchFamily="18" charset="2"/>
              </a:rPr>
              <a:t></a:t>
            </a:r>
            <a:r>
              <a:rPr lang="en-US" altLang="zh-CN" sz="2300" dirty="0"/>
              <a:t> </a:t>
            </a:r>
            <a:r>
              <a:rPr lang="en-US" altLang="zh-CN" sz="2300" i="1" dirty="0"/>
              <a:t>operand</a:t>
            </a:r>
            <a:r>
              <a:rPr lang="en-US" altLang="zh-CN" sz="2300" dirty="0"/>
              <a:t>2. )</a:t>
            </a:r>
            <a:endParaRPr lang="en-US" altLang="zh-CN" sz="2300" dirty="0"/>
          </a:p>
          <a:p>
            <a:pPr marL="0" indent="0" algn="just">
              <a:lnSpc>
                <a:spcPct val="95000"/>
              </a:lnSpc>
              <a:buNone/>
            </a:pPr>
            <a:r>
              <a:rPr lang="en-US" altLang="zh-CN" sz="2300" dirty="0"/>
              <a:t>                        IF </a:t>
            </a:r>
            <a:r>
              <a:rPr lang="en-US" altLang="zh-CN" sz="2300" i="1" dirty="0"/>
              <a:t>op</a:t>
            </a:r>
            <a:r>
              <a:rPr lang="en-US" altLang="zh-CN" sz="2300" dirty="0"/>
              <a:t>=" </a:t>
            </a:r>
            <a:r>
              <a:rPr lang="en-US" altLang="zh-CN" sz="2300" dirty="0">
                <a:sym typeface="Symbol" panose="05050102010706020507" pitchFamily="18" charset="2"/>
              </a:rPr>
              <a:t></a:t>
            </a:r>
            <a:r>
              <a:rPr lang="en-US" altLang="zh-CN" sz="2300" dirty="0"/>
              <a:t>" THEN </a:t>
            </a:r>
            <a:endParaRPr lang="en-US" altLang="zh-CN" sz="2300" dirty="0"/>
          </a:p>
          <a:p>
            <a:pPr marL="0" indent="0" algn="just">
              <a:lnSpc>
                <a:spcPct val="95000"/>
              </a:lnSpc>
              <a:buNone/>
            </a:pPr>
            <a:r>
              <a:rPr lang="en-US" altLang="zh-CN" sz="2300" dirty="0"/>
              <a:t>                          IF </a:t>
            </a:r>
            <a:r>
              <a:rPr lang="en-US" altLang="zh-CN" sz="2300" i="1" dirty="0"/>
              <a:t>operand</a:t>
            </a:r>
            <a:r>
              <a:rPr lang="en-US" altLang="zh-CN" sz="2300" dirty="0"/>
              <a:t>2 </a:t>
            </a:r>
            <a:r>
              <a:rPr lang="en-US" altLang="zh-CN" sz="2300" dirty="0">
                <a:sym typeface="Symbol" panose="05050102010706020507" pitchFamily="18" charset="2"/>
              </a:rPr>
              <a:t></a:t>
            </a:r>
            <a:r>
              <a:rPr lang="en-US" altLang="zh-CN" sz="2300" dirty="0"/>
              <a:t>0 THEN  </a:t>
            </a:r>
            <a:r>
              <a:rPr lang="en-US" altLang="zh-CN" sz="2300" i="1" dirty="0"/>
              <a:t>result </a:t>
            </a:r>
            <a:r>
              <a:rPr lang="en-US" altLang="zh-CN" sz="2300" dirty="0">
                <a:sym typeface="Symbol" panose="05050102010706020507" pitchFamily="18" charset="2"/>
              </a:rPr>
              <a:t></a:t>
            </a:r>
            <a:r>
              <a:rPr lang="en-US" altLang="zh-CN" sz="2300" dirty="0"/>
              <a:t> </a:t>
            </a:r>
            <a:r>
              <a:rPr lang="en-US" altLang="zh-CN" sz="2300" i="1" dirty="0"/>
              <a:t>operand</a:t>
            </a:r>
            <a:r>
              <a:rPr lang="en-US" altLang="zh-CN" sz="2300" dirty="0"/>
              <a:t>1 </a:t>
            </a:r>
            <a:r>
              <a:rPr lang="en-US" altLang="zh-CN" sz="2300" dirty="0">
                <a:sym typeface="Symbol" panose="05050102010706020507" pitchFamily="18" charset="2"/>
              </a:rPr>
              <a:t></a:t>
            </a:r>
            <a:r>
              <a:rPr lang="en-US" altLang="zh-CN" sz="2300" dirty="0"/>
              <a:t> </a:t>
            </a:r>
            <a:r>
              <a:rPr lang="en-US" altLang="zh-CN" sz="2300" i="1" dirty="0"/>
              <a:t>operand</a:t>
            </a:r>
            <a:r>
              <a:rPr lang="en-US" altLang="zh-CN" sz="2300" dirty="0"/>
              <a:t>2 . </a:t>
            </a:r>
            <a:endParaRPr lang="en-US" altLang="zh-CN" sz="2300" dirty="0"/>
          </a:p>
          <a:p>
            <a:pPr marL="0" indent="0" algn="just">
              <a:lnSpc>
                <a:spcPct val="95000"/>
              </a:lnSpc>
              <a:buNone/>
            </a:pPr>
            <a:r>
              <a:rPr lang="en-US" altLang="zh-CN" sz="2300" dirty="0"/>
              <a:t>                        </a:t>
            </a:r>
            <a:r>
              <a:rPr lang="en-US" altLang="zh-CN" sz="2300" i="1" dirty="0"/>
              <a:t>caculator</a:t>
            </a:r>
            <a:r>
              <a:rPr lang="en-US" altLang="zh-CN" sz="2300" dirty="0">
                <a:sym typeface="Symbol" panose="05050102010706020507" pitchFamily="18" charset="2"/>
              </a:rPr>
              <a:t></a:t>
            </a:r>
            <a:r>
              <a:rPr lang="en-US" altLang="zh-CN" sz="2300" dirty="0"/>
              <a:t> </a:t>
            </a:r>
            <a:r>
              <a:rPr lang="en-US" altLang="zh-CN" sz="2300" i="1" dirty="0"/>
              <a:t>result</a:t>
            </a:r>
            <a:r>
              <a:rPr lang="en-US" altLang="zh-CN" sz="2300" dirty="0"/>
              <a:t>. </a:t>
            </a:r>
            <a:endParaRPr lang="en-US" altLang="zh-CN" sz="2300" dirty="0"/>
          </a:p>
          <a:p>
            <a:pPr marL="0" indent="0" algn="just">
              <a:lnSpc>
                <a:spcPct val="95000"/>
              </a:lnSpc>
              <a:buNone/>
            </a:pPr>
            <a:r>
              <a:rPr lang="en-US" altLang="zh-CN" sz="2300" dirty="0"/>
              <a:t>)   )</a:t>
            </a:r>
            <a:endParaRPr lang="en-US" altLang="zh-CN" sz="2300" dirty="0"/>
          </a:p>
        </p:txBody>
      </p:sp>
    </p:spTree>
  </p:cSld>
  <p:clrMapOvr>
    <a:masterClrMapping/>
  </p:clrMapOvr>
  <p:transition>
    <p:strips dir="ru"/>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文本占位符 1764353"/>
          <p:cNvSpPr>
            <a:spLocks noGrp="1"/>
          </p:cNvSpPr>
          <p:nvPr>
            <p:ph idx="1"/>
          </p:nvPr>
        </p:nvSpPr>
        <p:spPr>
          <a:xfrm>
            <a:off x="744538" y="1812925"/>
            <a:ext cx="7529512" cy="3794125"/>
          </a:xfrm>
        </p:spPr>
        <p:txBody>
          <a:bodyPr vert="horz" wrap="square" lIns="92075" tIns="46038" rIns="92075" bIns="46038" anchor="t" anchorCtr="0"/>
          <a:p>
            <a:pPr>
              <a:lnSpc>
                <a:spcPct val="120000"/>
              </a:lnSpc>
              <a:buNone/>
            </a:pPr>
            <a:r>
              <a:rPr lang="en-US" altLang="zh-CN" dirty="0"/>
              <a:t>GetValue3. [</a:t>
            </a:r>
            <a:r>
              <a:rPr lang="zh-CN" altLang="en-US" dirty="0"/>
              <a:t>为</a:t>
            </a:r>
            <a:r>
              <a:rPr lang="en-US" altLang="zh-CN" i="1" dirty="0"/>
              <a:t>value</a:t>
            </a:r>
            <a:r>
              <a:rPr lang="zh-CN" altLang="en-US" dirty="0"/>
              <a:t>变量赋值</a:t>
            </a:r>
            <a:r>
              <a:rPr lang="en-US" altLang="zh-CN" dirty="0"/>
              <a:t>]</a:t>
            </a:r>
            <a:endParaRPr lang="en-US" altLang="zh-CN" dirty="0"/>
          </a:p>
          <a:p>
            <a:pPr>
              <a:lnSpc>
                <a:spcPct val="120000"/>
              </a:lnSpc>
              <a:buNone/>
            </a:pPr>
            <a:r>
              <a:rPr lang="en-US" altLang="zh-CN" dirty="0"/>
              <a:t>         </a:t>
            </a:r>
            <a:r>
              <a:rPr lang="en-US" altLang="zh-CN" i="1" dirty="0"/>
              <a:t>valu</a:t>
            </a:r>
            <a:r>
              <a:rPr lang="en-US" altLang="zh-CN" dirty="0"/>
              <a:t>e</a:t>
            </a:r>
            <a:r>
              <a:rPr lang="en-US" altLang="zh-CN" dirty="0">
                <a:sym typeface="Symbol" panose="05050102010706020507" pitchFamily="18" charset="2"/>
              </a:rPr>
              <a:t></a:t>
            </a:r>
            <a:r>
              <a:rPr lang="en-US" altLang="zh-CN" i="1" dirty="0"/>
              <a:t>caculator</a:t>
            </a:r>
            <a:r>
              <a:rPr lang="en-US" altLang="zh-CN" dirty="0"/>
              <a:t>.  ▐</a:t>
            </a:r>
            <a:endParaRPr lang="en-US" altLang="zh-CN" dirty="0"/>
          </a:p>
        </p:txBody>
      </p:sp>
    </p:spTree>
  </p:cSld>
  <p:clrMapOvr>
    <a:masterClrMapping/>
  </p:clrMapOvr>
  <p:transition>
    <p:strips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文本占位符 1736706"/>
          <p:cNvSpPr>
            <a:spLocks noGrp="1"/>
          </p:cNvSpPr>
          <p:nvPr>
            <p:ph idx="1"/>
          </p:nvPr>
        </p:nvSpPr>
        <p:spPr>
          <a:xfrm>
            <a:off x="358775" y="620713"/>
            <a:ext cx="8785225" cy="1512887"/>
          </a:xfrm>
        </p:spPr>
        <p:txBody>
          <a:bodyPr vert="horz" wrap="square" lIns="92075" tIns="46038" rIns="92075" bIns="46038" anchor="t" anchorCtr="0"/>
          <a:p>
            <a:pPr>
              <a:lnSpc>
                <a:spcPct val="110000"/>
              </a:lnSpc>
              <a:buClr>
                <a:srgbClr val="000099"/>
              </a:buClr>
              <a:buFont typeface="Wingdings" panose="05000000000000000000" pitchFamily="2" charset="2"/>
              <a:buChar char="Ø"/>
            </a:pPr>
            <a:r>
              <a:rPr lang="zh-CN" altLang="en-US" sz="3200" dirty="0"/>
              <a:t>有序树：树中结点的各个子树从左至右有序。</a:t>
            </a:r>
            <a:endParaRPr lang="zh-CN" altLang="en-US" sz="3200" dirty="0"/>
          </a:p>
          <a:p>
            <a:pPr>
              <a:lnSpc>
                <a:spcPct val="110000"/>
              </a:lnSpc>
              <a:buClr>
                <a:srgbClr val="000099"/>
              </a:buClr>
              <a:buFont typeface="Wingdings" panose="05000000000000000000" pitchFamily="2" charset="2"/>
              <a:buChar char="Ø"/>
            </a:pPr>
            <a:r>
              <a:rPr lang="zh-CN" altLang="en-US" sz="3200" dirty="0"/>
              <a:t>无序树：树中结点的各个子树从左至右无序。</a:t>
            </a:r>
            <a:endParaRPr lang="zh-CN" altLang="en-US" sz="3200" dirty="0"/>
          </a:p>
        </p:txBody>
      </p:sp>
      <p:pic>
        <p:nvPicPr>
          <p:cNvPr id="15363" name="图片 1736708"/>
          <p:cNvPicPr>
            <a:picLocks noChangeAspect="1"/>
          </p:cNvPicPr>
          <p:nvPr/>
        </p:nvPicPr>
        <p:blipFill>
          <a:blip r:embed="rId1"/>
          <a:stretch>
            <a:fillRect/>
          </a:stretch>
        </p:blipFill>
        <p:spPr>
          <a:xfrm>
            <a:off x="1295400" y="2168525"/>
            <a:ext cx="6408738" cy="4333875"/>
          </a:xfrm>
          <a:prstGeom prst="rect">
            <a:avLst/>
          </a:prstGeom>
          <a:noFill/>
          <a:ln w="9525">
            <a:noFill/>
          </a:ln>
        </p:spPr>
      </p:pic>
    </p:spTree>
  </p:cSld>
  <p:clrMapOvr>
    <a:masterClrMapping/>
  </p:clrMapOvr>
  <p:transition>
    <p:strips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419265"/>
          <p:cNvSpPr>
            <a:spLocks noGrp="1"/>
          </p:cNvSpPr>
          <p:nvPr>
            <p:ph type="title"/>
          </p:nvPr>
        </p:nvSpPr>
        <p:spPr>
          <a:xfrm>
            <a:off x="468313" y="80963"/>
            <a:ext cx="4186237" cy="576262"/>
          </a:xfrm>
        </p:spPr>
        <p:txBody>
          <a:bodyPr vert="horz" wrap="square" lIns="92075" tIns="46038" rIns="92075" bIns="46038" anchor="ctr" anchorCtr="0"/>
          <a:p>
            <a:pPr algn="l"/>
            <a:r>
              <a:rPr lang="zh-CN" altLang="en-US" sz="3200" b="1" dirty="0">
                <a:ea typeface="宋体" panose="02010600030101010101" pitchFamily="2" charset="-122"/>
              </a:rPr>
              <a:t>树的相关术语</a:t>
            </a:r>
            <a:endParaRPr lang="zh-CN" altLang="en-US" sz="3200" b="1" dirty="0">
              <a:ea typeface="宋体" panose="02010600030101010101" pitchFamily="2" charset="-122"/>
            </a:endParaRPr>
          </a:p>
        </p:txBody>
      </p:sp>
      <p:sp>
        <p:nvSpPr>
          <p:cNvPr id="16387" name="文本占位符 1419266"/>
          <p:cNvSpPr>
            <a:spLocks noGrp="1"/>
          </p:cNvSpPr>
          <p:nvPr>
            <p:ph idx="1"/>
          </p:nvPr>
        </p:nvSpPr>
        <p:spPr>
          <a:xfrm>
            <a:off x="395288" y="728663"/>
            <a:ext cx="8353425" cy="5868987"/>
          </a:xfrm>
        </p:spPr>
        <p:txBody>
          <a:bodyPr vert="horz" wrap="square" lIns="92075" tIns="46038" rIns="92075" bIns="46038" anchor="t" anchorCtr="0"/>
          <a:p>
            <a:pPr marL="0" indent="0" algn="just">
              <a:lnSpc>
                <a:spcPct val="110000"/>
              </a:lnSpc>
              <a:buNone/>
            </a:pPr>
            <a:r>
              <a:rPr lang="en-US" altLang="zh-CN" dirty="0">
                <a:solidFill>
                  <a:schemeClr val="tx2"/>
                </a:solidFill>
              </a:rPr>
              <a:t>1</a:t>
            </a:r>
            <a:r>
              <a:rPr lang="zh-CN" altLang="en-US" dirty="0">
                <a:solidFill>
                  <a:schemeClr val="tx2"/>
                </a:solidFill>
              </a:rPr>
              <a:t>．</a:t>
            </a:r>
            <a:r>
              <a:rPr lang="zh-CN" altLang="en-US" u="sng" dirty="0">
                <a:solidFill>
                  <a:schemeClr val="tx2"/>
                </a:solidFill>
              </a:rPr>
              <a:t>父亲</a:t>
            </a:r>
            <a:r>
              <a:rPr lang="zh-CN" altLang="en-US" dirty="0">
                <a:solidFill>
                  <a:schemeClr val="tx2"/>
                </a:solidFill>
              </a:rPr>
              <a:t>、</a:t>
            </a:r>
            <a:r>
              <a:rPr lang="zh-CN" altLang="en-US" u="sng" dirty="0">
                <a:solidFill>
                  <a:schemeClr val="tx2"/>
                </a:solidFill>
              </a:rPr>
              <a:t>儿子</a:t>
            </a:r>
            <a:r>
              <a:rPr lang="zh-CN" altLang="en-US" dirty="0">
                <a:solidFill>
                  <a:schemeClr val="tx2"/>
                </a:solidFill>
              </a:rPr>
              <a:t>、</a:t>
            </a:r>
            <a:r>
              <a:rPr lang="zh-CN" altLang="en-US" u="sng" dirty="0">
                <a:solidFill>
                  <a:schemeClr val="tx2"/>
                </a:solidFill>
              </a:rPr>
              <a:t>兄弟</a:t>
            </a:r>
            <a:r>
              <a:rPr lang="zh-CN" altLang="en-US" dirty="0">
                <a:solidFill>
                  <a:schemeClr val="tx2"/>
                </a:solidFill>
              </a:rPr>
              <a:t>、</a:t>
            </a:r>
            <a:r>
              <a:rPr lang="zh-CN" altLang="en-US" u="sng" dirty="0">
                <a:solidFill>
                  <a:schemeClr val="tx2"/>
                </a:solidFill>
              </a:rPr>
              <a:t>祖先 </a:t>
            </a:r>
            <a:r>
              <a:rPr lang="zh-CN" altLang="en-US" dirty="0">
                <a:solidFill>
                  <a:schemeClr val="tx2"/>
                </a:solidFill>
              </a:rPr>
              <a:t>、</a:t>
            </a:r>
            <a:r>
              <a:rPr lang="zh-CN" altLang="en-US" u="sng" dirty="0">
                <a:solidFill>
                  <a:schemeClr val="tx2"/>
                </a:solidFill>
              </a:rPr>
              <a:t>后裔</a:t>
            </a:r>
            <a:endParaRPr lang="zh-CN" altLang="en-US" u="sng" dirty="0">
              <a:solidFill>
                <a:schemeClr val="tx2"/>
              </a:solidFill>
            </a:endParaRPr>
          </a:p>
          <a:p>
            <a:pPr marL="0" indent="0" algn="just">
              <a:lnSpc>
                <a:spcPct val="110000"/>
              </a:lnSpc>
              <a:buNone/>
            </a:pPr>
            <a:r>
              <a:rPr lang="zh-CN" altLang="en-US" dirty="0"/>
              <a:t>每个结点都是其子树的根的</a:t>
            </a:r>
            <a:r>
              <a:rPr lang="zh-CN" altLang="en-US" u="sng" dirty="0">
                <a:solidFill>
                  <a:srgbClr val="FF0000"/>
                </a:solidFill>
              </a:rPr>
              <a:t>父亲</a:t>
            </a:r>
            <a:r>
              <a:rPr lang="zh-CN" altLang="en-US" dirty="0"/>
              <a:t>；反之，每个结点都是它父亲的</a:t>
            </a:r>
            <a:r>
              <a:rPr lang="zh-CN" altLang="en-US" u="sng" dirty="0">
                <a:solidFill>
                  <a:srgbClr val="FF0000"/>
                </a:solidFill>
              </a:rPr>
              <a:t>儿子</a:t>
            </a:r>
            <a:r>
              <a:rPr lang="zh-CN" altLang="en-US" dirty="0"/>
              <a:t>；同一父亲的儿子是</a:t>
            </a:r>
            <a:r>
              <a:rPr lang="zh-CN" altLang="en-US" u="sng" dirty="0">
                <a:solidFill>
                  <a:srgbClr val="FF0000"/>
                </a:solidFill>
              </a:rPr>
              <a:t>兄弟</a:t>
            </a:r>
            <a:r>
              <a:rPr lang="zh-CN" altLang="en-US" dirty="0"/>
              <a:t>。每个结点都是其子树的所有结点的</a:t>
            </a:r>
            <a:r>
              <a:rPr lang="zh-CN" altLang="en-US" u="sng" dirty="0">
                <a:solidFill>
                  <a:srgbClr val="FF0000"/>
                </a:solidFill>
              </a:rPr>
              <a:t>祖先</a:t>
            </a:r>
            <a:r>
              <a:rPr lang="zh-CN" altLang="en-US" dirty="0"/>
              <a:t>；反过来，每个结点都是它祖先的</a:t>
            </a:r>
            <a:r>
              <a:rPr lang="zh-CN" altLang="en-US" u="sng" dirty="0">
                <a:solidFill>
                  <a:srgbClr val="FF0000"/>
                </a:solidFill>
              </a:rPr>
              <a:t>后裔</a:t>
            </a:r>
            <a:r>
              <a:rPr lang="zh-CN" altLang="en-US" dirty="0"/>
              <a:t>。  </a:t>
            </a:r>
            <a:endParaRPr lang="zh-CN" altLang="en-US" dirty="0"/>
          </a:p>
          <a:p>
            <a:pPr marL="0" indent="0" algn="just">
              <a:lnSpc>
                <a:spcPct val="110000"/>
              </a:lnSpc>
              <a:buNone/>
            </a:pPr>
            <a:r>
              <a:rPr lang="en-US" altLang="zh-CN" dirty="0">
                <a:solidFill>
                  <a:schemeClr val="tx2"/>
                </a:solidFill>
              </a:rPr>
              <a:t>2</a:t>
            </a:r>
            <a:r>
              <a:rPr lang="zh-CN" altLang="en-US" dirty="0">
                <a:solidFill>
                  <a:schemeClr val="tx2"/>
                </a:solidFill>
              </a:rPr>
              <a:t>．</a:t>
            </a:r>
            <a:r>
              <a:rPr lang="zh-CN" altLang="en-US" u="sng" dirty="0">
                <a:solidFill>
                  <a:schemeClr val="tx2"/>
                </a:solidFill>
              </a:rPr>
              <a:t>度</a:t>
            </a:r>
            <a:r>
              <a:rPr lang="zh-CN" altLang="en-US" dirty="0">
                <a:solidFill>
                  <a:schemeClr val="tx2"/>
                </a:solidFill>
              </a:rPr>
              <a:t>、</a:t>
            </a:r>
            <a:r>
              <a:rPr lang="zh-CN" altLang="en-US" u="sng" dirty="0">
                <a:solidFill>
                  <a:schemeClr val="tx2"/>
                </a:solidFill>
              </a:rPr>
              <a:t>叶结点</a:t>
            </a:r>
            <a:r>
              <a:rPr lang="zh-CN" altLang="en-US" dirty="0">
                <a:solidFill>
                  <a:schemeClr val="tx2"/>
                </a:solidFill>
              </a:rPr>
              <a:t>、</a:t>
            </a:r>
            <a:r>
              <a:rPr lang="zh-CN" altLang="en-US" u="sng" dirty="0">
                <a:solidFill>
                  <a:schemeClr val="tx2"/>
                </a:solidFill>
              </a:rPr>
              <a:t>分支结点</a:t>
            </a:r>
            <a:endParaRPr lang="zh-CN" altLang="en-US" dirty="0">
              <a:solidFill>
                <a:schemeClr val="tx2"/>
              </a:solidFill>
            </a:endParaRPr>
          </a:p>
          <a:p>
            <a:pPr marL="0" indent="0" algn="just">
              <a:lnSpc>
                <a:spcPct val="110000"/>
              </a:lnSpc>
              <a:buClr>
                <a:srgbClr val="FF0000"/>
              </a:buClr>
              <a:buFont typeface="Wingdings" panose="05000000000000000000" pitchFamily="2" charset="2"/>
              <a:buChar char="Ø"/>
            </a:pPr>
            <a:r>
              <a:rPr lang="zh-CN" altLang="en-US" dirty="0"/>
              <a:t> 一个结点的子结点的数目，称为该结点的</a:t>
            </a:r>
            <a:r>
              <a:rPr lang="zh-CN" altLang="en-US" u="sng" dirty="0"/>
              <a:t>度</a:t>
            </a:r>
            <a:r>
              <a:rPr lang="zh-CN" altLang="en-US" dirty="0"/>
              <a:t>或者</a:t>
            </a:r>
            <a:r>
              <a:rPr lang="zh-CN" altLang="en-US" u="sng" dirty="0"/>
              <a:t>次数</a:t>
            </a:r>
            <a:r>
              <a:rPr lang="zh-CN" altLang="en-US" dirty="0"/>
              <a:t>。</a:t>
            </a:r>
            <a:r>
              <a:rPr lang="zh-CN" altLang="en-US" u="sng" dirty="0">
                <a:solidFill>
                  <a:srgbClr val="FF0000"/>
                </a:solidFill>
              </a:rPr>
              <a:t>一棵树的度</a:t>
            </a:r>
            <a:r>
              <a:rPr lang="zh-CN" altLang="en-US" dirty="0"/>
              <a:t>为</a:t>
            </a:r>
            <a:r>
              <a:rPr lang="en-US" altLang="zh-CN" dirty="0"/>
              <a:t>max</a:t>
            </a:r>
            <a:r>
              <a:rPr lang="en-US" altLang="zh-CN" i="1" baseline="-25000" dirty="0"/>
              <a:t>i</a:t>
            </a:r>
            <a:r>
              <a:rPr lang="en-US" altLang="zh-CN" baseline="-25000" dirty="0"/>
              <a:t>=1,…,</a:t>
            </a:r>
            <a:r>
              <a:rPr lang="en-US" altLang="zh-CN" i="1" baseline="-25000" dirty="0"/>
              <a:t> n</a:t>
            </a:r>
            <a:r>
              <a:rPr lang="en-US" altLang="zh-CN" i="1" dirty="0"/>
              <a:t>D</a:t>
            </a:r>
            <a:r>
              <a:rPr lang="en-US" altLang="zh-CN" dirty="0"/>
              <a:t> (</a:t>
            </a:r>
            <a:r>
              <a:rPr lang="en-US" altLang="zh-CN" i="1" dirty="0"/>
              <a:t>i</a:t>
            </a:r>
            <a:r>
              <a:rPr lang="en-US" altLang="zh-CN" dirty="0"/>
              <a:t>)</a:t>
            </a:r>
            <a:r>
              <a:rPr lang="zh-CN" altLang="en-US" dirty="0"/>
              <a:t>，其中</a:t>
            </a:r>
            <a:r>
              <a:rPr lang="en-US" altLang="zh-CN" i="1" dirty="0"/>
              <a:t>n</a:t>
            </a:r>
            <a:r>
              <a:rPr lang="zh-CN" altLang="en-US" dirty="0"/>
              <a:t>为树中结点总数，</a:t>
            </a:r>
            <a:r>
              <a:rPr lang="en-US" altLang="zh-CN" i="1" dirty="0"/>
              <a:t>i </a:t>
            </a:r>
            <a:r>
              <a:rPr lang="zh-CN" altLang="en-US" dirty="0"/>
              <a:t>指树中的第</a:t>
            </a:r>
            <a:r>
              <a:rPr lang="en-US" altLang="zh-CN" i="1" dirty="0"/>
              <a:t>i</a:t>
            </a:r>
            <a:r>
              <a:rPr lang="zh-CN" altLang="en-US" dirty="0"/>
              <a:t>个结点，</a:t>
            </a:r>
            <a:r>
              <a:rPr lang="en-US" altLang="zh-CN" i="1" dirty="0"/>
              <a:t>D</a:t>
            </a:r>
            <a:r>
              <a:rPr lang="en-US" altLang="zh-CN" dirty="0"/>
              <a:t>(</a:t>
            </a:r>
            <a:r>
              <a:rPr lang="en-US" altLang="zh-CN" i="1" dirty="0"/>
              <a:t>i</a:t>
            </a:r>
            <a:r>
              <a:rPr lang="en-US" altLang="zh-CN" dirty="0"/>
              <a:t>)</a:t>
            </a:r>
            <a:r>
              <a:rPr lang="zh-CN" altLang="en-US" dirty="0"/>
              <a:t>表示结点 </a:t>
            </a:r>
            <a:r>
              <a:rPr lang="en-US" altLang="zh-CN" i="1" dirty="0"/>
              <a:t>i </a:t>
            </a:r>
            <a:r>
              <a:rPr lang="zh-CN" altLang="en-US" dirty="0"/>
              <a:t>的度。</a:t>
            </a:r>
            <a:endParaRPr lang="zh-CN" altLang="en-US" dirty="0"/>
          </a:p>
          <a:p>
            <a:pPr marL="0" indent="0" algn="just">
              <a:lnSpc>
                <a:spcPct val="110000"/>
              </a:lnSpc>
              <a:buClr>
                <a:srgbClr val="FF0000"/>
              </a:buClr>
              <a:buFont typeface="Wingdings" panose="05000000000000000000" pitchFamily="2" charset="2"/>
              <a:buChar char="Ø"/>
            </a:pPr>
            <a:r>
              <a:rPr lang="zh-CN" altLang="en-US" dirty="0"/>
              <a:t> 度为</a:t>
            </a:r>
            <a:r>
              <a:rPr lang="en-US" altLang="zh-CN" dirty="0"/>
              <a:t>0</a:t>
            </a:r>
            <a:r>
              <a:rPr lang="zh-CN" altLang="en-US" dirty="0"/>
              <a:t>的结点被称为</a:t>
            </a:r>
            <a:r>
              <a:rPr lang="zh-CN" altLang="en-US" u="sng" dirty="0">
                <a:solidFill>
                  <a:srgbClr val="FF0000"/>
                </a:solidFill>
              </a:rPr>
              <a:t>叶结点</a:t>
            </a:r>
            <a:r>
              <a:rPr lang="zh-CN" altLang="en-US" dirty="0"/>
              <a:t>；度大于</a:t>
            </a:r>
            <a:r>
              <a:rPr lang="en-US" altLang="zh-CN" dirty="0"/>
              <a:t>0</a:t>
            </a:r>
            <a:r>
              <a:rPr lang="zh-CN" altLang="en-US" dirty="0"/>
              <a:t>的结点被称为</a:t>
            </a:r>
            <a:r>
              <a:rPr lang="zh-CN" altLang="en-US" u="sng" dirty="0">
                <a:solidFill>
                  <a:srgbClr val="FF0000"/>
                </a:solidFill>
              </a:rPr>
              <a:t>分支结点</a:t>
            </a:r>
            <a:r>
              <a:rPr lang="zh-CN" altLang="en-US" dirty="0"/>
              <a:t>。</a:t>
            </a:r>
            <a:endParaRPr lang="zh-CN" altLang="en-US" dirty="0"/>
          </a:p>
        </p:txBody>
      </p:sp>
    </p:spTree>
  </p:cSld>
  <p:clrMapOvr>
    <a:masterClrMapping/>
  </p:clrMapOvr>
  <p:transition>
    <p:strips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文本占位符 1420290"/>
          <p:cNvSpPr>
            <a:spLocks noGrp="1"/>
          </p:cNvSpPr>
          <p:nvPr>
            <p:ph idx="1"/>
          </p:nvPr>
        </p:nvSpPr>
        <p:spPr>
          <a:xfrm>
            <a:off x="539750" y="1233488"/>
            <a:ext cx="8208963" cy="3614737"/>
          </a:xfrm>
        </p:spPr>
        <p:txBody>
          <a:bodyPr vert="horz" wrap="square" lIns="92075" tIns="46038" rIns="92075" bIns="46038" anchor="t" anchorCtr="0"/>
          <a:p>
            <a:pPr marL="533400" indent="-533400">
              <a:lnSpc>
                <a:spcPct val="120000"/>
              </a:lnSpc>
              <a:buNone/>
            </a:pPr>
            <a:r>
              <a:rPr lang="en-US" altLang="zh-CN" sz="3600" dirty="0">
                <a:solidFill>
                  <a:schemeClr val="tx2"/>
                </a:solidFill>
              </a:rPr>
              <a:t>3</a:t>
            </a:r>
            <a:r>
              <a:rPr lang="zh-CN" altLang="en-US" sz="3600" dirty="0">
                <a:solidFill>
                  <a:schemeClr val="tx2"/>
                </a:solidFill>
              </a:rPr>
              <a:t>．</a:t>
            </a:r>
            <a:r>
              <a:rPr lang="zh-CN" altLang="en-US" sz="3600" u="sng" dirty="0">
                <a:solidFill>
                  <a:schemeClr val="tx2"/>
                </a:solidFill>
              </a:rPr>
              <a:t>结点的层数</a:t>
            </a:r>
            <a:endParaRPr lang="zh-CN" altLang="en-US" sz="3600" dirty="0">
              <a:solidFill>
                <a:schemeClr val="tx2"/>
              </a:solidFill>
            </a:endParaRPr>
          </a:p>
          <a:p>
            <a:pPr marL="533400" indent="-533400">
              <a:lnSpc>
                <a:spcPct val="120000"/>
              </a:lnSpc>
              <a:buNone/>
            </a:pPr>
            <a:r>
              <a:rPr lang="zh-CN" altLang="en-US" sz="3200" dirty="0"/>
              <a:t>树</a:t>
            </a:r>
            <a:r>
              <a:rPr lang="en-US" altLang="zh-CN" sz="3200" i="1" dirty="0"/>
              <a:t>T</a:t>
            </a:r>
            <a:r>
              <a:rPr lang="zh-CN" altLang="en-US" sz="3200" dirty="0"/>
              <a:t>中</a:t>
            </a:r>
            <a:r>
              <a:rPr lang="zh-CN" altLang="en-US" sz="3200" u="sng" dirty="0">
                <a:solidFill>
                  <a:srgbClr val="FF0000"/>
                </a:solidFill>
              </a:rPr>
              <a:t>结点的层数</a:t>
            </a:r>
            <a:r>
              <a:rPr lang="zh-CN" altLang="en-US" sz="3200" dirty="0"/>
              <a:t>递归定义如下：</a:t>
            </a:r>
            <a:endParaRPr lang="zh-CN" altLang="en-US" sz="3200" dirty="0"/>
          </a:p>
          <a:p>
            <a:pPr marL="533400" indent="-533400">
              <a:lnSpc>
                <a:spcPct val="120000"/>
              </a:lnSpc>
              <a:buNone/>
            </a:pPr>
            <a:r>
              <a:rPr lang="en-US" altLang="zh-CN" sz="3200" dirty="0"/>
              <a:t>⑴ </a:t>
            </a:r>
            <a:r>
              <a:rPr lang="en-US" altLang="zh-CN" sz="3200" i="1" dirty="0"/>
              <a:t>root</a:t>
            </a:r>
            <a:r>
              <a:rPr lang="en-US" altLang="zh-CN" sz="3200" dirty="0"/>
              <a:t>(</a:t>
            </a:r>
            <a:r>
              <a:rPr lang="en-US" altLang="zh-CN" sz="3200" i="1" dirty="0"/>
              <a:t>T</a:t>
            </a:r>
            <a:r>
              <a:rPr lang="en-US" altLang="zh-CN" sz="3200" dirty="0"/>
              <a:t>)</a:t>
            </a:r>
            <a:r>
              <a:rPr lang="zh-CN" altLang="en-US" sz="3200" dirty="0"/>
              <a:t>的层数为零；</a:t>
            </a:r>
            <a:endParaRPr lang="zh-CN" altLang="en-US" sz="3200" dirty="0"/>
          </a:p>
          <a:p>
            <a:pPr marL="533400" indent="-533400">
              <a:lnSpc>
                <a:spcPct val="120000"/>
              </a:lnSpc>
              <a:buNone/>
            </a:pPr>
            <a:r>
              <a:rPr lang="en-US" altLang="zh-CN" sz="3200" dirty="0"/>
              <a:t>⑵ </a:t>
            </a:r>
            <a:r>
              <a:rPr lang="zh-CN" altLang="en-US" sz="3200" dirty="0"/>
              <a:t>其余结点的层数为其父亲（前驱结点）的层数加</a:t>
            </a:r>
            <a:r>
              <a:rPr lang="en-US" altLang="zh-CN" sz="3200" dirty="0"/>
              <a:t>1 .</a:t>
            </a:r>
            <a:endParaRPr lang="en-US" altLang="zh-CN" sz="3200" dirty="0"/>
          </a:p>
        </p:txBody>
      </p:sp>
    </p:spTree>
  </p:cSld>
  <p:clrMapOvr>
    <a:masterClrMapping/>
  </p:clrMapOvr>
  <p:transition>
    <p:strips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8434" name="组合 1425523"/>
          <p:cNvGrpSpPr/>
          <p:nvPr/>
        </p:nvGrpSpPr>
        <p:grpSpPr>
          <a:xfrm>
            <a:off x="395288" y="1781175"/>
            <a:ext cx="8169275" cy="3673475"/>
            <a:chOff x="249" y="1122"/>
            <a:chExt cx="5146" cy="2314"/>
          </a:xfrm>
        </p:grpSpPr>
        <p:sp>
          <p:nvSpPr>
            <p:cNvPr id="18436" name="Oval 8"/>
            <p:cNvSpPr/>
            <p:nvPr/>
          </p:nvSpPr>
          <p:spPr>
            <a:xfrm>
              <a:off x="2204" y="1122"/>
              <a:ext cx="454" cy="414"/>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8437" name="Text Box 9"/>
            <p:cNvSpPr txBox="1"/>
            <p:nvPr/>
          </p:nvSpPr>
          <p:spPr>
            <a:xfrm>
              <a:off x="2318" y="1185"/>
              <a:ext cx="204" cy="276"/>
            </a:xfrm>
            <a:prstGeom prst="rect">
              <a:avLst/>
            </a:prstGeom>
            <a:solidFill>
              <a:srgbClr val="FFFFFF"/>
            </a:solidFill>
            <a:ln w="9525">
              <a:noFill/>
            </a:ln>
          </p:spPr>
          <p:txBody>
            <a:bodyPr lIns="0" tIns="0" rIns="0" bIns="0"/>
            <a:p>
              <a:pPr algn="ctr"/>
              <a:r>
                <a:rPr lang="en-US" altLang="zh-CN" sz="3300" b="1" i="1" dirty="0">
                  <a:solidFill>
                    <a:srgbClr val="04440F"/>
                  </a:solidFill>
                  <a:latin typeface="Times New Roman" panose="02020603050405020304" pitchFamily="18" charset="0"/>
                </a:rPr>
                <a:t>A</a:t>
              </a:r>
              <a:endParaRPr lang="en-US" altLang="zh-CN" sz="3300" b="1" i="1" dirty="0">
                <a:solidFill>
                  <a:srgbClr val="04440F"/>
                </a:solidFill>
                <a:latin typeface="Times New Roman" panose="02020603050405020304" pitchFamily="18" charset="0"/>
              </a:endParaRPr>
            </a:p>
          </p:txBody>
        </p:sp>
        <p:grpSp>
          <p:nvGrpSpPr>
            <p:cNvPr id="18438" name="Group 75"/>
            <p:cNvGrpSpPr/>
            <p:nvPr/>
          </p:nvGrpSpPr>
          <p:grpSpPr>
            <a:xfrm>
              <a:off x="2225" y="1781"/>
              <a:ext cx="437" cy="414"/>
              <a:chOff x="1944" y="1441"/>
              <a:chExt cx="437" cy="414"/>
            </a:xfrm>
          </p:grpSpPr>
          <p:sp>
            <p:nvSpPr>
              <p:cNvPr id="18482" name="Oval 14"/>
              <p:cNvSpPr/>
              <p:nvPr/>
            </p:nvSpPr>
            <p:spPr>
              <a:xfrm>
                <a:off x="1944" y="1441"/>
                <a:ext cx="437" cy="414"/>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8483" name="Text Box 15"/>
              <p:cNvSpPr txBox="1"/>
              <p:nvPr/>
            </p:nvSpPr>
            <p:spPr>
              <a:xfrm>
                <a:off x="2065" y="1510"/>
                <a:ext cx="202" cy="276"/>
              </a:xfrm>
              <a:prstGeom prst="rect">
                <a:avLst/>
              </a:prstGeom>
              <a:solidFill>
                <a:srgbClr val="FFFFFF"/>
              </a:solidFill>
              <a:ln w="9525">
                <a:noFill/>
              </a:ln>
            </p:spPr>
            <p:txBody>
              <a:bodyPr lIns="0" tIns="0" rIns="0" bIns="0"/>
              <a:p>
                <a:pPr algn="ctr"/>
                <a:r>
                  <a:rPr lang="en-US" altLang="zh-CN" sz="3300" b="1" i="1" dirty="0">
                    <a:solidFill>
                      <a:srgbClr val="04440F"/>
                    </a:solidFill>
                    <a:latin typeface="Times New Roman" panose="02020603050405020304" pitchFamily="18" charset="0"/>
                  </a:rPr>
                  <a:t>C</a:t>
                </a:r>
                <a:endParaRPr lang="en-US" altLang="zh-CN" sz="3300" b="1" i="1" dirty="0">
                  <a:solidFill>
                    <a:srgbClr val="04440F"/>
                  </a:solidFill>
                  <a:latin typeface="Times New Roman" panose="02020603050405020304" pitchFamily="18" charset="0"/>
                </a:endParaRPr>
              </a:p>
            </p:txBody>
          </p:sp>
        </p:grpSp>
        <p:grpSp>
          <p:nvGrpSpPr>
            <p:cNvPr id="18439" name="Group 76"/>
            <p:cNvGrpSpPr/>
            <p:nvPr/>
          </p:nvGrpSpPr>
          <p:grpSpPr>
            <a:xfrm>
              <a:off x="957" y="1789"/>
              <a:ext cx="454" cy="414"/>
              <a:chOff x="612" y="1449"/>
              <a:chExt cx="454" cy="414"/>
            </a:xfrm>
          </p:grpSpPr>
          <p:sp>
            <p:nvSpPr>
              <p:cNvPr id="18480" name="Oval 20"/>
              <p:cNvSpPr/>
              <p:nvPr/>
            </p:nvSpPr>
            <p:spPr>
              <a:xfrm>
                <a:off x="612" y="1449"/>
                <a:ext cx="454" cy="414"/>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8481" name="Text Box 21"/>
              <p:cNvSpPr txBox="1"/>
              <p:nvPr/>
            </p:nvSpPr>
            <p:spPr>
              <a:xfrm>
                <a:off x="748" y="1518"/>
                <a:ext cx="175" cy="276"/>
              </a:xfrm>
              <a:prstGeom prst="rect">
                <a:avLst/>
              </a:prstGeom>
              <a:solidFill>
                <a:srgbClr val="FFFFFF"/>
              </a:solidFill>
              <a:ln w="9525">
                <a:noFill/>
              </a:ln>
            </p:spPr>
            <p:txBody>
              <a:bodyPr lIns="0" tIns="0" rIns="0" bIns="0"/>
              <a:p>
                <a:pPr algn="ctr"/>
                <a:r>
                  <a:rPr lang="en-US" altLang="zh-CN" sz="3300" b="1" i="1" dirty="0">
                    <a:solidFill>
                      <a:srgbClr val="04440F"/>
                    </a:solidFill>
                    <a:latin typeface="Times New Roman" panose="02020603050405020304" pitchFamily="18" charset="0"/>
                  </a:rPr>
                  <a:t>B</a:t>
                </a:r>
                <a:endParaRPr lang="en-US" altLang="zh-CN" sz="3300" b="1" i="1" dirty="0">
                  <a:solidFill>
                    <a:srgbClr val="04440F"/>
                  </a:solidFill>
                  <a:latin typeface="Times New Roman" panose="02020603050405020304" pitchFamily="18" charset="0"/>
                </a:endParaRPr>
              </a:p>
            </p:txBody>
          </p:sp>
        </p:grpSp>
        <p:sp>
          <p:nvSpPr>
            <p:cNvPr id="18440" name="Line 35"/>
            <p:cNvSpPr/>
            <p:nvPr/>
          </p:nvSpPr>
          <p:spPr>
            <a:xfrm flipH="1">
              <a:off x="1295" y="1366"/>
              <a:ext cx="909" cy="446"/>
            </a:xfrm>
            <a:prstGeom prst="line">
              <a:avLst/>
            </a:prstGeom>
            <a:ln w="28575" cap="flat" cmpd="sng">
              <a:solidFill>
                <a:schemeClr val="tx1"/>
              </a:solidFill>
              <a:prstDash val="solid"/>
              <a:headEnd type="none" w="med" len="med"/>
              <a:tailEnd type="none" w="med" len="med"/>
            </a:ln>
          </p:spPr>
        </p:sp>
        <p:sp>
          <p:nvSpPr>
            <p:cNvPr id="18441" name="Line 36"/>
            <p:cNvSpPr/>
            <p:nvPr/>
          </p:nvSpPr>
          <p:spPr>
            <a:xfrm>
              <a:off x="2426" y="1536"/>
              <a:ext cx="0" cy="253"/>
            </a:xfrm>
            <a:prstGeom prst="line">
              <a:avLst/>
            </a:prstGeom>
            <a:ln w="28575" cap="flat" cmpd="sng">
              <a:solidFill>
                <a:schemeClr val="tx1"/>
              </a:solidFill>
              <a:prstDash val="solid"/>
              <a:headEnd type="none" w="med" len="med"/>
              <a:tailEnd type="none" w="med" len="med"/>
            </a:ln>
          </p:spPr>
        </p:sp>
        <p:sp>
          <p:nvSpPr>
            <p:cNvPr id="18442" name="Line 37"/>
            <p:cNvSpPr/>
            <p:nvPr/>
          </p:nvSpPr>
          <p:spPr>
            <a:xfrm>
              <a:off x="2658" y="1343"/>
              <a:ext cx="1164" cy="469"/>
            </a:xfrm>
            <a:prstGeom prst="line">
              <a:avLst/>
            </a:prstGeom>
            <a:ln w="28575" cap="flat" cmpd="sng">
              <a:solidFill>
                <a:schemeClr val="tx1"/>
              </a:solidFill>
              <a:prstDash val="solid"/>
              <a:headEnd type="none" w="med" len="med"/>
              <a:tailEnd type="none" w="med" len="med"/>
            </a:ln>
          </p:spPr>
        </p:sp>
        <p:sp>
          <p:nvSpPr>
            <p:cNvPr id="18443" name="Line 38"/>
            <p:cNvSpPr/>
            <p:nvPr/>
          </p:nvSpPr>
          <p:spPr>
            <a:xfrm flipH="1">
              <a:off x="835" y="2137"/>
              <a:ext cx="190" cy="296"/>
            </a:xfrm>
            <a:prstGeom prst="line">
              <a:avLst/>
            </a:prstGeom>
            <a:ln w="28575" cap="flat" cmpd="sng">
              <a:solidFill>
                <a:schemeClr val="tx1"/>
              </a:solidFill>
              <a:prstDash val="solid"/>
              <a:headEnd type="none" w="med" len="med"/>
              <a:tailEnd type="none" w="med" len="med"/>
            </a:ln>
          </p:spPr>
        </p:sp>
        <p:sp>
          <p:nvSpPr>
            <p:cNvPr id="18444" name="Line 39"/>
            <p:cNvSpPr/>
            <p:nvPr/>
          </p:nvSpPr>
          <p:spPr>
            <a:xfrm>
              <a:off x="2565" y="2156"/>
              <a:ext cx="269" cy="297"/>
            </a:xfrm>
            <a:prstGeom prst="line">
              <a:avLst/>
            </a:prstGeom>
            <a:ln w="28575" cap="flat" cmpd="sng">
              <a:solidFill>
                <a:schemeClr val="hlink"/>
              </a:solidFill>
              <a:prstDash val="solid"/>
              <a:headEnd type="none" w="med" len="med"/>
              <a:tailEnd type="none" w="med" len="med"/>
            </a:ln>
          </p:spPr>
        </p:sp>
        <p:sp>
          <p:nvSpPr>
            <p:cNvPr id="18445" name="Line 40"/>
            <p:cNvSpPr/>
            <p:nvPr/>
          </p:nvSpPr>
          <p:spPr>
            <a:xfrm flipH="1">
              <a:off x="2062" y="2160"/>
              <a:ext cx="249" cy="317"/>
            </a:xfrm>
            <a:prstGeom prst="line">
              <a:avLst/>
            </a:prstGeom>
            <a:ln w="28575" cap="flat" cmpd="sng">
              <a:solidFill>
                <a:schemeClr val="hlink"/>
              </a:solidFill>
              <a:prstDash val="solid"/>
              <a:headEnd type="none" w="med" len="med"/>
              <a:tailEnd type="none" w="med" len="med"/>
            </a:ln>
          </p:spPr>
        </p:sp>
        <p:sp>
          <p:nvSpPr>
            <p:cNvPr id="18446" name="Line 41"/>
            <p:cNvSpPr/>
            <p:nvPr/>
          </p:nvSpPr>
          <p:spPr>
            <a:xfrm flipH="1">
              <a:off x="3565" y="2156"/>
              <a:ext cx="233" cy="299"/>
            </a:xfrm>
            <a:prstGeom prst="line">
              <a:avLst/>
            </a:prstGeom>
            <a:ln w="28575" cap="flat" cmpd="sng">
              <a:solidFill>
                <a:schemeClr val="tx1"/>
              </a:solidFill>
              <a:prstDash val="solid"/>
              <a:headEnd type="none" w="med" len="med"/>
              <a:tailEnd type="none" w="med" len="med"/>
            </a:ln>
          </p:spPr>
        </p:sp>
        <p:sp>
          <p:nvSpPr>
            <p:cNvPr id="18447" name="Line 42"/>
            <p:cNvSpPr/>
            <p:nvPr/>
          </p:nvSpPr>
          <p:spPr>
            <a:xfrm flipH="1">
              <a:off x="452" y="2793"/>
              <a:ext cx="175" cy="229"/>
            </a:xfrm>
            <a:prstGeom prst="line">
              <a:avLst/>
            </a:prstGeom>
            <a:ln w="28575" cap="flat" cmpd="sng">
              <a:solidFill>
                <a:srgbClr val="000000"/>
              </a:solidFill>
              <a:prstDash val="solid"/>
              <a:headEnd type="none" w="med" len="med"/>
              <a:tailEnd type="none" w="med" len="med"/>
            </a:ln>
          </p:spPr>
        </p:sp>
        <p:sp>
          <p:nvSpPr>
            <p:cNvPr id="18448" name="Line 45"/>
            <p:cNvSpPr/>
            <p:nvPr/>
          </p:nvSpPr>
          <p:spPr>
            <a:xfrm>
              <a:off x="2647" y="1302"/>
              <a:ext cx="2528" cy="0"/>
            </a:xfrm>
            <a:prstGeom prst="line">
              <a:avLst/>
            </a:prstGeom>
            <a:ln w="28575" cap="flat" cmpd="sng">
              <a:solidFill>
                <a:srgbClr val="0000CC"/>
              </a:solidFill>
              <a:prstDash val="dash"/>
              <a:headEnd type="none" w="med" len="med"/>
              <a:tailEnd type="none" w="med" len="med"/>
            </a:ln>
          </p:spPr>
        </p:sp>
        <p:sp>
          <p:nvSpPr>
            <p:cNvPr id="18449" name="Text Box 46"/>
            <p:cNvSpPr txBox="1"/>
            <p:nvPr/>
          </p:nvSpPr>
          <p:spPr>
            <a:xfrm>
              <a:off x="4823" y="1187"/>
              <a:ext cx="569" cy="250"/>
            </a:xfrm>
            <a:prstGeom prst="rect">
              <a:avLst/>
            </a:prstGeom>
            <a:solidFill>
              <a:srgbClr val="FFFFFF"/>
            </a:solidFill>
            <a:ln w="9525">
              <a:noFill/>
            </a:ln>
          </p:spPr>
          <p:txBody>
            <a:bodyPr lIns="0" tIns="0" rIns="0" bIns="0"/>
            <a:p>
              <a:pPr algn="ctr"/>
              <a:r>
                <a:rPr lang="zh-CN" altLang="en-US" sz="2400" b="1" dirty="0">
                  <a:solidFill>
                    <a:srgbClr val="04440F"/>
                  </a:solidFill>
                  <a:latin typeface="Times New Roman" panose="02020603050405020304" pitchFamily="18" charset="0"/>
                </a:rPr>
                <a:t>层数</a:t>
              </a:r>
              <a:r>
                <a:rPr lang="en-US" altLang="zh-CN" sz="2400" b="1" dirty="0">
                  <a:solidFill>
                    <a:srgbClr val="04440F"/>
                  </a:solidFill>
                  <a:latin typeface="Times New Roman" panose="02020603050405020304" pitchFamily="18" charset="0"/>
                </a:rPr>
                <a:t>0</a:t>
              </a:r>
              <a:endParaRPr lang="en-US" altLang="zh-CN" sz="2400" b="1" dirty="0">
                <a:solidFill>
                  <a:srgbClr val="04440F"/>
                </a:solidFill>
                <a:latin typeface="Tahoma" panose="020B0604030504040204" pitchFamily="34" charset="0"/>
              </a:endParaRPr>
            </a:p>
          </p:txBody>
        </p:sp>
        <p:grpSp>
          <p:nvGrpSpPr>
            <p:cNvPr id="18450" name="Group 74"/>
            <p:cNvGrpSpPr/>
            <p:nvPr/>
          </p:nvGrpSpPr>
          <p:grpSpPr>
            <a:xfrm>
              <a:off x="1413" y="1978"/>
              <a:ext cx="3826" cy="1"/>
              <a:chOff x="1068" y="1638"/>
              <a:chExt cx="3826" cy="1"/>
            </a:xfrm>
          </p:grpSpPr>
          <p:sp>
            <p:nvSpPr>
              <p:cNvPr id="18477" name="Line 49"/>
              <p:cNvSpPr/>
              <p:nvPr/>
            </p:nvSpPr>
            <p:spPr>
              <a:xfrm>
                <a:off x="1068" y="1639"/>
                <a:ext cx="812" cy="0"/>
              </a:xfrm>
              <a:prstGeom prst="line">
                <a:avLst/>
              </a:prstGeom>
              <a:ln w="28575" cap="flat" cmpd="sng">
                <a:solidFill>
                  <a:srgbClr val="0000CC"/>
                </a:solidFill>
                <a:prstDash val="dash"/>
                <a:headEnd type="none" w="med" len="med"/>
                <a:tailEnd type="none" w="med" len="med"/>
              </a:ln>
            </p:spPr>
          </p:sp>
          <p:sp>
            <p:nvSpPr>
              <p:cNvPr id="18478" name="Line 50"/>
              <p:cNvSpPr/>
              <p:nvPr/>
            </p:nvSpPr>
            <p:spPr>
              <a:xfrm>
                <a:off x="2372" y="1638"/>
                <a:ext cx="1007" cy="0"/>
              </a:xfrm>
              <a:prstGeom prst="line">
                <a:avLst/>
              </a:prstGeom>
              <a:ln w="28575" cap="flat" cmpd="sng">
                <a:solidFill>
                  <a:srgbClr val="0000CC"/>
                </a:solidFill>
                <a:prstDash val="dash"/>
                <a:headEnd type="none" w="med" len="med"/>
                <a:tailEnd type="none" w="med" len="med"/>
              </a:ln>
            </p:spPr>
          </p:sp>
          <p:sp>
            <p:nvSpPr>
              <p:cNvPr id="18479" name="Line 51"/>
              <p:cNvSpPr/>
              <p:nvPr/>
            </p:nvSpPr>
            <p:spPr>
              <a:xfrm>
                <a:off x="3816" y="1639"/>
                <a:ext cx="1078" cy="0"/>
              </a:xfrm>
              <a:prstGeom prst="line">
                <a:avLst/>
              </a:prstGeom>
              <a:ln w="28575" cap="flat" cmpd="sng">
                <a:solidFill>
                  <a:srgbClr val="0000CC"/>
                </a:solidFill>
                <a:prstDash val="dash"/>
                <a:headEnd type="none" w="med" len="med"/>
                <a:tailEnd type="none" w="med" len="med"/>
              </a:ln>
            </p:spPr>
          </p:sp>
        </p:grpSp>
        <p:grpSp>
          <p:nvGrpSpPr>
            <p:cNvPr id="18451" name="Group 54"/>
            <p:cNvGrpSpPr/>
            <p:nvPr/>
          </p:nvGrpSpPr>
          <p:grpSpPr>
            <a:xfrm>
              <a:off x="946" y="2663"/>
              <a:ext cx="4187" cy="0"/>
              <a:chOff x="3185" y="9528"/>
              <a:chExt cx="4740" cy="0"/>
            </a:xfrm>
          </p:grpSpPr>
          <p:sp>
            <p:nvSpPr>
              <p:cNvPr id="18473" name="Line 55"/>
              <p:cNvSpPr/>
              <p:nvPr/>
            </p:nvSpPr>
            <p:spPr>
              <a:xfrm>
                <a:off x="3185" y="9528"/>
                <a:ext cx="1040" cy="0"/>
              </a:xfrm>
              <a:prstGeom prst="line">
                <a:avLst/>
              </a:prstGeom>
              <a:ln w="28575" cap="flat" cmpd="sng">
                <a:solidFill>
                  <a:srgbClr val="0000CC"/>
                </a:solidFill>
                <a:prstDash val="dash"/>
                <a:headEnd type="none" w="med" len="med"/>
                <a:tailEnd type="none" w="med" len="med"/>
              </a:ln>
            </p:spPr>
          </p:sp>
          <p:sp>
            <p:nvSpPr>
              <p:cNvPr id="18474" name="Line 56"/>
              <p:cNvSpPr/>
              <p:nvPr/>
            </p:nvSpPr>
            <p:spPr>
              <a:xfrm>
                <a:off x="4605" y="9528"/>
                <a:ext cx="540" cy="0"/>
              </a:xfrm>
              <a:prstGeom prst="line">
                <a:avLst/>
              </a:prstGeom>
              <a:ln w="28575" cap="flat" cmpd="sng">
                <a:solidFill>
                  <a:srgbClr val="0000CC"/>
                </a:solidFill>
                <a:prstDash val="dash"/>
                <a:headEnd type="none" w="med" len="med"/>
                <a:tailEnd type="none" w="med" len="med"/>
              </a:ln>
            </p:spPr>
          </p:sp>
          <p:sp>
            <p:nvSpPr>
              <p:cNvPr id="18475" name="Line 57"/>
              <p:cNvSpPr/>
              <p:nvPr/>
            </p:nvSpPr>
            <p:spPr>
              <a:xfrm>
                <a:off x="5505" y="9528"/>
                <a:ext cx="420" cy="0"/>
              </a:xfrm>
              <a:prstGeom prst="line">
                <a:avLst/>
              </a:prstGeom>
              <a:ln w="28575" cap="flat" cmpd="sng">
                <a:solidFill>
                  <a:srgbClr val="0000CC"/>
                </a:solidFill>
                <a:prstDash val="dash"/>
                <a:headEnd type="none" w="med" len="med"/>
                <a:tailEnd type="none" w="med" len="med"/>
              </a:ln>
            </p:spPr>
          </p:sp>
          <p:sp>
            <p:nvSpPr>
              <p:cNvPr id="18476" name="Line 58"/>
              <p:cNvSpPr/>
              <p:nvPr/>
            </p:nvSpPr>
            <p:spPr>
              <a:xfrm>
                <a:off x="6305" y="9528"/>
                <a:ext cx="1620" cy="0"/>
              </a:xfrm>
              <a:prstGeom prst="line">
                <a:avLst/>
              </a:prstGeom>
              <a:ln w="28575" cap="flat" cmpd="sng">
                <a:solidFill>
                  <a:srgbClr val="0000CC"/>
                </a:solidFill>
                <a:prstDash val="dash"/>
                <a:headEnd type="none" w="med" len="med"/>
                <a:tailEnd type="none" w="med" len="med"/>
              </a:ln>
            </p:spPr>
          </p:sp>
        </p:grpSp>
        <p:sp>
          <p:nvSpPr>
            <p:cNvPr id="18452" name="Text Box 65"/>
            <p:cNvSpPr txBox="1"/>
            <p:nvPr/>
          </p:nvSpPr>
          <p:spPr>
            <a:xfrm>
              <a:off x="4826" y="1842"/>
              <a:ext cx="569" cy="250"/>
            </a:xfrm>
            <a:prstGeom prst="rect">
              <a:avLst/>
            </a:prstGeom>
            <a:solidFill>
              <a:srgbClr val="FFFFFF"/>
            </a:solidFill>
            <a:ln w="9525">
              <a:noFill/>
            </a:ln>
          </p:spPr>
          <p:txBody>
            <a:bodyPr lIns="0" tIns="0" rIns="0" bIns="0"/>
            <a:p>
              <a:pPr algn="ctr"/>
              <a:r>
                <a:rPr lang="zh-CN" altLang="en-US" sz="2400" b="1" dirty="0">
                  <a:solidFill>
                    <a:srgbClr val="04440F"/>
                  </a:solidFill>
                  <a:latin typeface="Times New Roman" panose="02020603050405020304" pitchFamily="18" charset="0"/>
                </a:rPr>
                <a:t>层数</a:t>
              </a:r>
              <a:r>
                <a:rPr lang="en-US" altLang="zh-CN" sz="2400" b="1" dirty="0">
                  <a:solidFill>
                    <a:srgbClr val="04440F"/>
                  </a:solidFill>
                  <a:latin typeface="Times New Roman" panose="02020603050405020304" pitchFamily="18" charset="0"/>
                </a:rPr>
                <a:t>1</a:t>
              </a:r>
              <a:endParaRPr lang="en-US" altLang="zh-CN" sz="2400" b="1" dirty="0">
                <a:solidFill>
                  <a:srgbClr val="04440F"/>
                </a:solidFill>
                <a:latin typeface="Tahoma" panose="020B0604030504040204" pitchFamily="34" charset="0"/>
              </a:endParaRPr>
            </a:p>
          </p:txBody>
        </p:sp>
        <p:sp>
          <p:nvSpPr>
            <p:cNvPr id="18453" name="Line 69"/>
            <p:cNvSpPr/>
            <p:nvPr/>
          </p:nvSpPr>
          <p:spPr>
            <a:xfrm>
              <a:off x="662" y="3294"/>
              <a:ext cx="4513" cy="0"/>
            </a:xfrm>
            <a:prstGeom prst="line">
              <a:avLst/>
            </a:prstGeom>
            <a:ln w="28575" cap="flat" cmpd="sng">
              <a:solidFill>
                <a:srgbClr val="0000CC"/>
              </a:solidFill>
              <a:prstDash val="dash"/>
              <a:headEnd type="none" w="med" len="med"/>
              <a:tailEnd type="none" w="med" len="med"/>
            </a:ln>
          </p:spPr>
        </p:sp>
        <p:sp>
          <p:nvSpPr>
            <p:cNvPr id="18454" name="Oval 72"/>
            <p:cNvSpPr/>
            <p:nvPr/>
          </p:nvSpPr>
          <p:spPr>
            <a:xfrm>
              <a:off x="3701" y="1774"/>
              <a:ext cx="437" cy="414"/>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8455" name="Text Box 73"/>
            <p:cNvSpPr txBox="1"/>
            <p:nvPr/>
          </p:nvSpPr>
          <p:spPr>
            <a:xfrm>
              <a:off x="3837" y="1844"/>
              <a:ext cx="202" cy="276"/>
            </a:xfrm>
            <a:prstGeom prst="rect">
              <a:avLst/>
            </a:prstGeom>
            <a:solidFill>
              <a:srgbClr val="FFFFFF"/>
            </a:solidFill>
            <a:ln w="9525">
              <a:noFill/>
            </a:ln>
          </p:spPr>
          <p:txBody>
            <a:bodyPr lIns="0" tIns="0" rIns="0" bIns="0"/>
            <a:p>
              <a:pPr algn="ctr"/>
              <a:r>
                <a:rPr lang="en-US" altLang="zh-CN" sz="3300" b="1" i="1" dirty="0">
                  <a:solidFill>
                    <a:srgbClr val="04440F"/>
                  </a:solidFill>
                  <a:latin typeface="Times New Roman" panose="02020603050405020304" pitchFamily="18" charset="0"/>
                </a:rPr>
                <a:t>D</a:t>
              </a:r>
              <a:endParaRPr lang="en-US" altLang="zh-CN" sz="3300" b="1" i="1" dirty="0">
                <a:solidFill>
                  <a:srgbClr val="04440F"/>
                </a:solidFill>
                <a:latin typeface="Times New Roman" panose="02020603050405020304" pitchFamily="18" charset="0"/>
              </a:endParaRPr>
            </a:p>
          </p:txBody>
        </p:sp>
        <p:grpSp>
          <p:nvGrpSpPr>
            <p:cNvPr id="18456" name="Group 77"/>
            <p:cNvGrpSpPr/>
            <p:nvPr/>
          </p:nvGrpSpPr>
          <p:grpSpPr>
            <a:xfrm>
              <a:off x="549" y="2432"/>
              <a:ext cx="454" cy="414"/>
              <a:chOff x="612" y="1449"/>
              <a:chExt cx="454" cy="414"/>
            </a:xfrm>
          </p:grpSpPr>
          <p:sp>
            <p:nvSpPr>
              <p:cNvPr id="18471" name="Oval 78"/>
              <p:cNvSpPr/>
              <p:nvPr/>
            </p:nvSpPr>
            <p:spPr>
              <a:xfrm>
                <a:off x="612" y="1449"/>
                <a:ext cx="454" cy="414"/>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8472" name="Text Box 79"/>
              <p:cNvSpPr txBox="1"/>
              <p:nvPr/>
            </p:nvSpPr>
            <p:spPr>
              <a:xfrm>
                <a:off x="748" y="1518"/>
                <a:ext cx="175" cy="276"/>
              </a:xfrm>
              <a:prstGeom prst="rect">
                <a:avLst/>
              </a:prstGeom>
              <a:solidFill>
                <a:srgbClr val="FFFFFF"/>
              </a:solidFill>
              <a:ln w="9525">
                <a:noFill/>
              </a:ln>
            </p:spPr>
            <p:txBody>
              <a:bodyPr lIns="0" tIns="0" rIns="0" bIns="0"/>
              <a:p>
                <a:pPr algn="ctr"/>
                <a:r>
                  <a:rPr lang="en-US" altLang="zh-CN" sz="3300" b="1" i="1" dirty="0">
                    <a:solidFill>
                      <a:srgbClr val="04440F"/>
                    </a:solidFill>
                    <a:latin typeface="Times New Roman" panose="02020603050405020304" pitchFamily="18" charset="0"/>
                  </a:rPr>
                  <a:t>E</a:t>
                </a:r>
                <a:endParaRPr lang="en-US" altLang="zh-CN" sz="3300" b="1" i="1" dirty="0">
                  <a:solidFill>
                    <a:srgbClr val="04440F"/>
                  </a:solidFill>
                  <a:latin typeface="Times New Roman" panose="02020603050405020304" pitchFamily="18" charset="0"/>
                </a:endParaRPr>
              </a:p>
            </p:txBody>
          </p:sp>
        </p:grpSp>
        <p:grpSp>
          <p:nvGrpSpPr>
            <p:cNvPr id="18457" name="Group 80"/>
            <p:cNvGrpSpPr/>
            <p:nvPr/>
          </p:nvGrpSpPr>
          <p:grpSpPr>
            <a:xfrm>
              <a:off x="1819" y="2455"/>
              <a:ext cx="454" cy="414"/>
              <a:chOff x="612" y="1449"/>
              <a:chExt cx="454" cy="414"/>
            </a:xfrm>
          </p:grpSpPr>
          <p:sp>
            <p:nvSpPr>
              <p:cNvPr id="18469" name="Oval 81"/>
              <p:cNvSpPr/>
              <p:nvPr/>
            </p:nvSpPr>
            <p:spPr>
              <a:xfrm>
                <a:off x="612" y="1449"/>
                <a:ext cx="454" cy="414"/>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8470" name="Text Box 82"/>
              <p:cNvSpPr txBox="1"/>
              <p:nvPr/>
            </p:nvSpPr>
            <p:spPr>
              <a:xfrm>
                <a:off x="748" y="1518"/>
                <a:ext cx="175" cy="276"/>
              </a:xfrm>
              <a:prstGeom prst="rect">
                <a:avLst/>
              </a:prstGeom>
              <a:solidFill>
                <a:srgbClr val="FFFFFF"/>
              </a:solidFill>
              <a:ln w="9525">
                <a:noFill/>
              </a:ln>
            </p:spPr>
            <p:txBody>
              <a:bodyPr lIns="0" tIns="0" rIns="0" bIns="0"/>
              <a:p>
                <a:pPr algn="ctr"/>
                <a:r>
                  <a:rPr lang="en-US" altLang="zh-CN" sz="3300" b="1" i="1" dirty="0">
                    <a:solidFill>
                      <a:srgbClr val="04440F"/>
                    </a:solidFill>
                    <a:latin typeface="Times New Roman" panose="02020603050405020304" pitchFamily="18" charset="0"/>
                  </a:rPr>
                  <a:t>G</a:t>
                </a:r>
                <a:endParaRPr lang="en-US" altLang="zh-CN" sz="3300" b="1" i="1" dirty="0">
                  <a:solidFill>
                    <a:srgbClr val="04440F"/>
                  </a:solidFill>
                  <a:latin typeface="Times New Roman" panose="02020603050405020304" pitchFamily="18" charset="0"/>
                </a:endParaRPr>
              </a:p>
            </p:txBody>
          </p:sp>
        </p:grpSp>
        <p:grpSp>
          <p:nvGrpSpPr>
            <p:cNvPr id="18458" name="Group 83"/>
            <p:cNvGrpSpPr/>
            <p:nvPr/>
          </p:nvGrpSpPr>
          <p:grpSpPr>
            <a:xfrm>
              <a:off x="2635" y="2455"/>
              <a:ext cx="454" cy="414"/>
              <a:chOff x="612" y="1449"/>
              <a:chExt cx="454" cy="414"/>
            </a:xfrm>
          </p:grpSpPr>
          <p:sp>
            <p:nvSpPr>
              <p:cNvPr id="18467" name="Oval 84"/>
              <p:cNvSpPr/>
              <p:nvPr/>
            </p:nvSpPr>
            <p:spPr>
              <a:xfrm>
                <a:off x="612" y="1449"/>
                <a:ext cx="454" cy="414"/>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8468" name="Text Box 85"/>
              <p:cNvSpPr txBox="1"/>
              <p:nvPr/>
            </p:nvSpPr>
            <p:spPr>
              <a:xfrm>
                <a:off x="748" y="1518"/>
                <a:ext cx="175" cy="276"/>
              </a:xfrm>
              <a:prstGeom prst="rect">
                <a:avLst/>
              </a:prstGeom>
              <a:solidFill>
                <a:srgbClr val="FFFFFF"/>
              </a:solidFill>
              <a:ln w="9525">
                <a:noFill/>
              </a:ln>
            </p:spPr>
            <p:txBody>
              <a:bodyPr lIns="0" tIns="0" rIns="0" bIns="0"/>
              <a:p>
                <a:pPr algn="ctr"/>
                <a:r>
                  <a:rPr lang="en-US" altLang="zh-CN" sz="3300" b="1" i="1" dirty="0">
                    <a:solidFill>
                      <a:srgbClr val="04440F"/>
                    </a:solidFill>
                    <a:latin typeface="Times New Roman" panose="02020603050405020304" pitchFamily="18" charset="0"/>
                  </a:rPr>
                  <a:t>H</a:t>
                </a:r>
                <a:endParaRPr lang="en-US" altLang="zh-CN" sz="3300" b="1" i="1" dirty="0">
                  <a:solidFill>
                    <a:srgbClr val="04440F"/>
                  </a:solidFill>
                  <a:latin typeface="Times New Roman" panose="02020603050405020304" pitchFamily="18" charset="0"/>
                </a:endParaRPr>
              </a:p>
            </p:txBody>
          </p:sp>
        </p:grpSp>
        <p:grpSp>
          <p:nvGrpSpPr>
            <p:cNvPr id="18459" name="Group 86"/>
            <p:cNvGrpSpPr/>
            <p:nvPr/>
          </p:nvGrpSpPr>
          <p:grpSpPr>
            <a:xfrm>
              <a:off x="3338" y="2432"/>
              <a:ext cx="454" cy="414"/>
              <a:chOff x="612" y="1449"/>
              <a:chExt cx="454" cy="414"/>
            </a:xfrm>
          </p:grpSpPr>
          <p:sp>
            <p:nvSpPr>
              <p:cNvPr id="18465" name="Oval 87"/>
              <p:cNvSpPr/>
              <p:nvPr/>
            </p:nvSpPr>
            <p:spPr>
              <a:xfrm>
                <a:off x="612" y="1449"/>
                <a:ext cx="454" cy="414"/>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8466" name="Text Box 88"/>
              <p:cNvSpPr txBox="1"/>
              <p:nvPr/>
            </p:nvSpPr>
            <p:spPr>
              <a:xfrm>
                <a:off x="748" y="1518"/>
                <a:ext cx="175" cy="276"/>
              </a:xfrm>
              <a:prstGeom prst="rect">
                <a:avLst/>
              </a:prstGeom>
              <a:solidFill>
                <a:srgbClr val="FFFFFF"/>
              </a:solidFill>
              <a:ln w="9525">
                <a:noFill/>
              </a:ln>
            </p:spPr>
            <p:txBody>
              <a:bodyPr lIns="0" tIns="0" rIns="0" bIns="0"/>
              <a:p>
                <a:pPr algn="ctr"/>
                <a:r>
                  <a:rPr lang="en-US" altLang="zh-CN" sz="3300" b="1" i="1" dirty="0">
                    <a:solidFill>
                      <a:srgbClr val="04440F"/>
                    </a:solidFill>
                    <a:latin typeface="Times New Roman" panose="02020603050405020304" pitchFamily="18" charset="0"/>
                  </a:rPr>
                  <a:t>I</a:t>
                </a:r>
                <a:endParaRPr lang="en-US" altLang="zh-CN" sz="3300" b="1" i="1" dirty="0">
                  <a:solidFill>
                    <a:srgbClr val="04440F"/>
                  </a:solidFill>
                  <a:latin typeface="Times New Roman" panose="02020603050405020304" pitchFamily="18" charset="0"/>
                </a:endParaRPr>
              </a:p>
            </p:txBody>
          </p:sp>
        </p:grpSp>
        <p:grpSp>
          <p:nvGrpSpPr>
            <p:cNvPr id="18460" name="Group 89"/>
            <p:cNvGrpSpPr/>
            <p:nvPr/>
          </p:nvGrpSpPr>
          <p:grpSpPr>
            <a:xfrm>
              <a:off x="249" y="3022"/>
              <a:ext cx="454" cy="414"/>
              <a:chOff x="612" y="1449"/>
              <a:chExt cx="454" cy="414"/>
            </a:xfrm>
          </p:grpSpPr>
          <p:sp>
            <p:nvSpPr>
              <p:cNvPr id="18463" name="Oval 90"/>
              <p:cNvSpPr/>
              <p:nvPr/>
            </p:nvSpPr>
            <p:spPr>
              <a:xfrm>
                <a:off x="612" y="1449"/>
                <a:ext cx="454" cy="414"/>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18464" name="Text Box 91"/>
              <p:cNvSpPr txBox="1"/>
              <p:nvPr/>
            </p:nvSpPr>
            <p:spPr>
              <a:xfrm>
                <a:off x="748" y="1518"/>
                <a:ext cx="175" cy="276"/>
              </a:xfrm>
              <a:prstGeom prst="rect">
                <a:avLst/>
              </a:prstGeom>
              <a:solidFill>
                <a:srgbClr val="FFFFFF"/>
              </a:solidFill>
              <a:ln w="9525">
                <a:noFill/>
              </a:ln>
            </p:spPr>
            <p:txBody>
              <a:bodyPr lIns="0" tIns="0" rIns="0" bIns="0"/>
              <a:p>
                <a:pPr algn="ctr"/>
                <a:r>
                  <a:rPr lang="en-US" altLang="zh-CN" sz="3300" b="1" i="1" dirty="0">
                    <a:solidFill>
                      <a:srgbClr val="04440F"/>
                    </a:solidFill>
                    <a:latin typeface="Times New Roman" panose="02020603050405020304" pitchFamily="18" charset="0"/>
                  </a:rPr>
                  <a:t>F</a:t>
                </a:r>
                <a:endParaRPr lang="en-US" altLang="zh-CN" sz="3300" b="1" i="1" dirty="0">
                  <a:solidFill>
                    <a:srgbClr val="04440F"/>
                  </a:solidFill>
                  <a:latin typeface="Times New Roman" panose="02020603050405020304" pitchFamily="18" charset="0"/>
                </a:endParaRPr>
              </a:p>
            </p:txBody>
          </p:sp>
        </p:grpSp>
        <p:sp>
          <p:nvSpPr>
            <p:cNvPr id="18461" name="Text Box 67"/>
            <p:cNvSpPr txBox="1"/>
            <p:nvPr/>
          </p:nvSpPr>
          <p:spPr>
            <a:xfrm>
              <a:off x="4826" y="2531"/>
              <a:ext cx="569" cy="250"/>
            </a:xfrm>
            <a:prstGeom prst="rect">
              <a:avLst/>
            </a:prstGeom>
            <a:solidFill>
              <a:srgbClr val="FFFFFF"/>
            </a:solidFill>
            <a:ln w="9525">
              <a:noFill/>
            </a:ln>
          </p:spPr>
          <p:txBody>
            <a:bodyPr lIns="0" tIns="0" rIns="0" bIns="0"/>
            <a:p>
              <a:pPr algn="ctr"/>
              <a:r>
                <a:rPr lang="zh-CN" altLang="en-US" sz="2400" b="1" dirty="0">
                  <a:solidFill>
                    <a:srgbClr val="04440F"/>
                  </a:solidFill>
                  <a:latin typeface="Times New Roman" panose="02020603050405020304" pitchFamily="18" charset="0"/>
                </a:rPr>
                <a:t>层数</a:t>
              </a:r>
              <a:r>
                <a:rPr lang="en-US" altLang="zh-CN" sz="2400" b="1" dirty="0">
                  <a:solidFill>
                    <a:srgbClr val="04440F"/>
                  </a:solidFill>
                  <a:latin typeface="Times New Roman" panose="02020603050405020304" pitchFamily="18" charset="0"/>
                </a:rPr>
                <a:t>2</a:t>
              </a:r>
              <a:endParaRPr lang="en-US" altLang="zh-CN" sz="2400" b="1" dirty="0">
                <a:solidFill>
                  <a:srgbClr val="04440F"/>
                </a:solidFill>
                <a:latin typeface="Tahoma" panose="020B0604030504040204" pitchFamily="34" charset="0"/>
              </a:endParaRPr>
            </a:p>
          </p:txBody>
        </p:sp>
        <p:sp>
          <p:nvSpPr>
            <p:cNvPr id="18462" name="Text Box 68"/>
            <p:cNvSpPr txBox="1"/>
            <p:nvPr/>
          </p:nvSpPr>
          <p:spPr>
            <a:xfrm>
              <a:off x="4826" y="3171"/>
              <a:ext cx="569" cy="250"/>
            </a:xfrm>
            <a:prstGeom prst="rect">
              <a:avLst/>
            </a:prstGeom>
            <a:solidFill>
              <a:srgbClr val="FFFFFF"/>
            </a:solidFill>
            <a:ln w="9525">
              <a:noFill/>
            </a:ln>
          </p:spPr>
          <p:txBody>
            <a:bodyPr lIns="0" tIns="0" rIns="0" bIns="0"/>
            <a:p>
              <a:pPr algn="ctr"/>
              <a:r>
                <a:rPr lang="zh-CN" altLang="en-US" sz="2400" b="1" dirty="0">
                  <a:solidFill>
                    <a:srgbClr val="04440F"/>
                  </a:solidFill>
                  <a:latin typeface="Times New Roman" panose="02020603050405020304" pitchFamily="18" charset="0"/>
                </a:rPr>
                <a:t>层数</a:t>
              </a:r>
              <a:r>
                <a:rPr lang="en-US" altLang="zh-CN" sz="2400" b="1" dirty="0">
                  <a:solidFill>
                    <a:srgbClr val="04440F"/>
                  </a:solidFill>
                  <a:latin typeface="Times New Roman" panose="02020603050405020304" pitchFamily="18" charset="0"/>
                </a:rPr>
                <a:t>3</a:t>
              </a:r>
              <a:endParaRPr lang="en-US" altLang="zh-CN" sz="2400" b="1" dirty="0">
                <a:solidFill>
                  <a:srgbClr val="04440F"/>
                </a:solidFill>
                <a:latin typeface="Tahoma" panose="020B0604030504040204" pitchFamily="34" charset="0"/>
              </a:endParaRPr>
            </a:p>
          </p:txBody>
        </p:sp>
      </p:grpSp>
      <p:sp>
        <p:nvSpPr>
          <p:cNvPr id="18435" name="矩形标注 1"/>
          <p:cNvSpPr/>
          <p:nvPr/>
        </p:nvSpPr>
        <p:spPr>
          <a:xfrm>
            <a:off x="179388" y="188913"/>
            <a:ext cx="3595687" cy="873125"/>
          </a:xfrm>
          <a:prstGeom prst="wedgeRectCallout">
            <a:avLst>
              <a:gd name="adj1" fmla="val 46292"/>
              <a:gd name="adj2" fmla="val 138000"/>
            </a:avLst>
          </a:prstGeom>
          <a:solidFill>
            <a:srgbClr val="00FFFF"/>
          </a:solidFill>
          <a:ln w="19050" cap="flat" cmpd="sng">
            <a:solidFill>
              <a:srgbClr val="FF0000"/>
            </a:solidFill>
            <a:prstDash val="solid"/>
            <a:round/>
            <a:headEnd type="none" w="med" len="med"/>
            <a:tailEnd type="none" w="med" len="med"/>
          </a:ln>
        </p:spPr>
        <p:txBody>
          <a:bodyPr wrap="none" anchor="ctr" anchorCtr="0"/>
          <a:p>
            <a:pPr marL="342900" indent="-342900">
              <a:lnSpc>
                <a:spcPts val="2900"/>
              </a:lnSpc>
              <a:buClr>
                <a:schemeClr val="bg2"/>
              </a:buClr>
              <a:buSzPct val="75000"/>
              <a:buFont typeface="Wingdings" panose="05000000000000000000" pitchFamily="2" charset="2"/>
            </a:pPr>
            <a:r>
              <a:rPr lang="zh-CN" altLang="en-US" sz="2500" b="1" dirty="0">
                <a:solidFill>
                  <a:srgbClr val="04440F"/>
                </a:solidFill>
                <a:latin typeface="Times New Roman" panose="02020603050405020304" pitchFamily="18" charset="0"/>
              </a:rPr>
              <a:t>结点 </a:t>
            </a:r>
            <a:r>
              <a:rPr lang="en-US" altLang="zh-CN" sz="2500" b="1" i="1" dirty="0">
                <a:solidFill>
                  <a:srgbClr val="04440F"/>
                </a:solidFill>
                <a:latin typeface="Times New Roman" panose="02020603050405020304" pitchFamily="18" charset="0"/>
              </a:rPr>
              <a:t>A </a:t>
            </a:r>
            <a:r>
              <a:rPr lang="zh-CN" altLang="en-US" sz="2500" b="1" dirty="0">
                <a:solidFill>
                  <a:srgbClr val="04440F"/>
                </a:solidFill>
                <a:latin typeface="Times New Roman" panose="02020603050405020304" pitchFamily="18" charset="0"/>
              </a:rPr>
              <a:t>的子结点数最多</a:t>
            </a:r>
            <a:r>
              <a:rPr lang="en-US" altLang="zh-CN" sz="2500" b="1" dirty="0">
                <a:solidFill>
                  <a:srgbClr val="04440F"/>
                </a:solidFill>
                <a:latin typeface="Times New Roman" panose="02020603050405020304" pitchFamily="18" charset="0"/>
              </a:rPr>
              <a:t>,</a:t>
            </a:r>
            <a:endParaRPr lang="en-US" altLang="zh-CN" sz="2500" b="1" dirty="0">
              <a:solidFill>
                <a:srgbClr val="04440F"/>
              </a:solidFill>
              <a:latin typeface="Times New Roman" panose="02020603050405020304" pitchFamily="18" charset="0"/>
            </a:endParaRPr>
          </a:p>
          <a:p>
            <a:pPr marL="342900" indent="-342900">
              <a:lnSpc>
                <a:spcPts val="2900"/>
              </a:lnSpc>
              <a:buClr>
                <a:schemeClr val="bg2"/>
              </a:buClr>
              <a:buSzPct val="75000"/>
              <a:buFont typeface="Wingdings" panose="05000000000000000000" pitchFamily="2" charset="2"/>
            </a:pPr>
            <a:r>
              <a:rPr lang="zh-CN" altLang="en-US" sz="2500" b="1" dirty="0">
                <a:solidFill>
                  <a:srgbClr val="04440F"/>
                </a:solidFill>
                <a:latin typeface="Times New Roman" panose="02020603050405020304" pitchFamily="18" charset="0"/>
              </a:rPr>
              <a:t>故此树的度为 </a:t>
            </a:r>
            <a:r>
              <a:rPr lang="en-US" altLang="zh-CN" sz="2500" b="1" dirty="0">
                <a:solidFill>
                  <a:srgbClr val="04440F"/>
                </a:solidFill>
                <a:latin typeface="Times New Roman" panose="02020603050405020304" pitchFamily="18" charset="0"/>
              </a:rPr>
              <a:t>3</a:t>
            </a:r>
            <a:endParaRPr lang="en-US" altLang="zh-CN" sz="2500" b="1" dirty="0">
              <a:solidFill>
                <a:srgbClr val="FFFF00"/>
              </a:solidFill>
              <a:latin typeface="Times New Roman" panose="02020603050405020304" pitchFamily="18" charset="0"/>
            </a:endParaRPr>
          </a:p>
        </p:txBody>
      </p:sp>
    </p:spTree>
  </p:cSld>
  <p:clrMapOvr>
    <a:masterClrMapping/>
  </p:clrMapOvr>
  <p:transition>
    <p:strips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文本占位符 1421314"/>
          <p:cNvSpPr>
            <a:spLocks noGrp="1"/>
          </p:cNvSpPr>
          <p:nvPr>
            <p:ph idx="1"/>
          </p:nvPr>
        </p:nvSpPr>
        <p:spPr>
          <a:xfrm>
            <a:off x="395288" y="692150"/>
            <a:ext cx="8424862" cy="5653088"/>
          </a:xfrm>
        </p:spPr>
        <p:txBody>
          <a:bodyPr vert="horz" wrap="square" lIns="92075" tIns="46038" rIns="92075" bIns="46038" anchor="t" anchorCtr="0"/>
          <a:p>
            <a:pPr marL="0" indent="0" algn="just">
              <a:lnSpc>
                <a:spcPct val="110000"/>
              </a:lnSpc>
              <a:buNone/>
            </a:pPr>
            <a:r>
              <a:rPr lang="en-US" altLang="zh-CN" sz="3000" dirty="0">
                <a:solidFill>
                  <a:schemeClr val="tx2"/>
                </a:solidFill>
              </a:rPr>
              <a:t>4</a:t>
            </a:r>
            <a:r>
              <a:rPr lang="zh-CN" altLang="en-US" sz="3000" dirty="0">
                <a:solidFill>
                  <a:schemeClr val="tx2"/>
                </a:solidFill>
              </a:rPr>
              <a:t>．</a:t>
            </a:r>
            <a:r>
              <a:rPr lang="zh-CN" altLang="en-US" sz="3000" u="sng" dirty="0">
                <a:solidFill>
                  <a:schemeClr val="tx2"/>
                </a:solidFill>
              </a:rPr>
              <a:t>路径</a:t>
            </a:r>
            <a:r>
              <a:rPr lang="zh-CN" altLang="en-US" dirty="0"/>
              <a:t>、</a:t>
            </a:r>
            <a:r>
              <a:rPr lang="zh-CN" altLang="en-US" sz="3000" u="sng" dirty="0">
                <a:solidFill>
                  <a:schemeClr val="tx2"/>
                </a:solidFill>
              </a:rPr>
              <a:t>路径长度</a:t>
            </a:r>
            <a:r>
              <a:rPr lang="zh-CN" altLang="en-US" dirty="0"/>
              <a:t>、</a:t>
            </a:r>
            <a:r>
              <a:rPr lang="zh-CN" altLang="en-US" sz="3000" u="sng" dirty="0">
                <a:solidFill>
                  <a:schemeClr val="tx2"/>
                </a:solidFill>
              </a:rPr>
              <a:t>结点的深度</a:t>
            </a:r>
            <a:r>
              <a:rPr lang="zh-CN" altLang="en-US" sz="3000" dirty="0"/>
              <a:t>、</a:t>
            </a:r>
            <a:r>
              <a:rPr lang="zh-CN" altLang="en-US" sz="3000" u="sng" dirty="0">
                <a:solidFill>
                  <a:schemeClr val="tx2"/>
                </a:solidFill>
              </a:rPr>
              <a:t>结点的高度</a:t>
            </a:r>
            <a:endParaRPr lang="zh-CN" altLang="en-US" sz="3000" u="sng" dirty="0">
              <a:solidFill>
                <a:schemeClr val="tx2"/>
              </a:solidFill>
            </a:endParaRPr>
          </a:p>
          <a:p>
            <a:pPr marL="0" indent="0" algn="just">
              <a:lnSpc>
                <a:spcPct val="120000"/>
              </a:lnSpc>
              <a:buClr>
                <a:srgbClr val="FF0000"/>
              </a:buClr>
              <a:buFont typeface="Wingdings" panose="05000000000000000000" pitchFamily="2" charset="2"/>
              <a:buChar char="u"/>
            </a:pPr>
            <a:r>
              <a:rPr lang="zh-CN" altLang="en-US" sz="3000" dirty="0"/>
              <a:t> 树中结点间的连线被称为</a:t>
            </a:r>
            <a:r>
              <a:rPr lang="zh-CN" altLang="en-US" sz="3000" u="sng" dirty="0">
                <a:solidFill>
                  <a:srgbClr val="CC0000"/>
                </a:solidFill>
              </a:rPr>
              <a:t>边</a:t>
            </a:r>
            <a:r>
              <a:rPr lang="zh-CN" altLang="en-US" sz="3000" dirty="0"/>
              <a:t>。</a:t>
            </a:r>
            <a:r>
              <a:rPr lang="zh-CN" altLang="en-US" dirty="0"/>
              <a:t>结点序列</a:t>
            </a:r>
            <a:r>
              <a:rPr lang="en-US" altLang="zh-CN" dirty="0"/>
              <a:t>v</a:t>
            </a:r>
            <a:r>
              <a:rPr lang="en-US" altLang="zh-CN" baseline="-25000" dirty="0"/>
              <a:t>1</a:t>
            </a:r>
            <a:r>
              <a:rPr lang="en-US" altLang="zh-CN" dirty="0"/>
              <a:t>, v</a:t>
            </a:r>
            <a:r>
              <a:rPr lang="en-US" altLang="zh-CN" baseline="-25000" dirty="0"/>
              <a:t>2</a:t>
            </a:r>
            <a:r>
              <a:rPr lang="en-US" altLang="zh-CN" dirty="0"/>
              <a:t>, …, v</a:t>
            </a:r>
            <a:r>
              <a:rPr lang="en-US" altLang="zh-CN" i="1" baseline="-25000" dirty="0"/>
              <a:t>k</a:t>
            </a:r>
            <a:r>
              <a:rPr lang="zh-CN" altLang="en-US" dirty="0"/>
              <a:t>称为结点</a:t>
            </a:r>
            <a:r>
              <a:rPr lang="en-US" altLang="zh-CN" dirty="0"/>
              <a:t>v</a:t>
            </a:r>
            <a:r>
              <a:rPr lang="en-US" altLang="zh-CN" baseline="-25000" dirty="0"/>
              <a:t>1</a:t>
            </a:r>
            <a:r>
              <a:rPr lang="zh-CN" altLang="en-US" dirty="0"/>
              <a:t>到结点</a:t>
            </a:r>
            <a:r>
              <a:rPr lang="en-US" altLang="zh-CN" dirty="0"/>
              <a:t>v</a:t>
            </a:r>
            <a:r>
              <a:rPr lang="en-US" altLang="zh-CN" i="1" baseline="-25000" dirty="0"/>
              <a:t>k</a:t>
            </a:r>
            <a:r>
              <a:rPr lang="zh-CN" altLang="en-US" dirty="0"/>
              <a:t>的</a:t>
            </a:r>
            <a:r>
              <a:rPr lang="zh-CN" altLang="en-US" u="sng" dirty="0"/>
              <a:t>路径</a:t>
            </a:r>
            <a:r>
              <a:rPr lang="zh-CN" altLang="en-US" dirty="0"/>
              <a:t>，如果</a:t>
            </a:r>
            <a:r>
              <a:rPr lang="en-US" altLang="zh-CN" dirty="0"/>
              <a:t>v</a:t>
            </a:r>
            <a:r>
              <a:rPr lang="en-US" altLang="zh-CN" i="1" baseline="-25000" dirty="0"/>
              <a:t>i</a:t>
            </a:r>
            <a:r>
              <a:rPr lang="zh-CN" altLang="en-US" dirty="0"/>
              <a:t>是</a:t>
            </a:r>
            <a:r>
              <a:rPr lang="en-US" altLang="zh-CN" dirty="0"/>
              <a:t>v</a:t>
            </a:r>
            <a:r>
              <a:rPr lang="en-US" altLang="zh-CN" i="1" baseline="-25000" dirty="0"/>
              <a:t>i</a:t>
            </a:r>
            <a:r>
              <a:rPr lang="en-US" altLang="zh-CN" baseline="-25000" dirty="0"/>
              <a:t>+1</a:t>
            </a:r>
            <a:r>
              <a:rPr lang="zh-CN" altLang="en-US" dirty="0"/>
              <a:t>的父亲</a:t>
            </a:r>
            <a:r>
              <a:rPr lang="en-US" altLang="zh-CN" dirty="0"/>
              <a:t>(1</a:t>
            </a:r>
            <a:r>
              <a:rPr lang="en-US" altLang="zh-CN" dirty="0">
                <a:sym typeface="Symbol" panose="05050102010706020507" pitchFamily="18" charset="2"/>
              </a:rPr>
              <a:t></a:t>
            </a:r>
            <a:r>
              <a:rPr lang="en-US" altLang="zh-CN" i="1" dirty="0"/>
              <a:t>i</a:t>
            </a:r>
            <a:r>
              <a:rPr lang="en-US" altLang="zh-CN" dirty="0">
                <a:sym typeface="Symbol" panose="05050102010706020507" pitchFamily="18" charset="2"/>
              </a:rPr>
              <a:t></a:t>
            </a:r>
            <a:r>
              <a:rPr lang="en-US" altLang="zh-CN" i="1" dirty="0"/>
              <a:t>k</a:t>
            </a:r>
            <a:r>
              <a:rPr lang="en-US" altLang="zh-CN" dirty="0"/>
              <a:t>). </a:t>
            </a:r>
            <a:r>
              <a:rPr lang="zh-CN" altLang="en-US" dirty="0"/>
              <a:t>路径经历的边数称为</a:t>
            </a:r>
            <a:r>
              <a:rPr lang="zh-CN" altLang="en-US" u="sng" dirty="0"/>
              <a:t>路径长度</a:t>
            </a:r>
            <a:r>
              <a:rPr lang="zh-CN" altLang="en-US" dirty="0"/>
              <a:t>，即</a:t>
            </a:r>
            <a:r>
              <a:rPr lang="en-US" altLang="zh-CN" i="1" dirty="0"/>
              <a:t>k</a:t>
            </a:r>
            <a:r>
              <a:rPr lang="en-US" altLang="zh-CN" dirty="0"/>
              <a:t>-1. </a:t>
            </a:r>
            <a:r>
              <a:rPr lang="zh-CN" altLang="en-US" dirty="0"/>
              <a:t>根到结点</a:t>
            </a:r>
            <a:r>
              <a:rPr lang="en-US" altLang="zh-CN" dirty="0"/>
              <a:t>v</a:t>
            </a:r>
            <a:r>
              <a:rPr lang="en-US" altLang="zh-CN" i="1" baseline="-25000" dirty="0"/>
              <a:t>i</a:t>
            </a:r>
            <a:r>
              <a:rPr lang="zh-CN" altLang="en-US" dirty="0"/>
              <a:t>的路径长度称为结点</a:t>
            </a:r>
            <a:r>
              <a:rPr lang="en-US" altLang="zh-CN" dirty="0"/>
              <a:t>v</a:t>
            </a:r>
            <a:r>
              <a:rPr lang="en-US" altLang="zh-CN" i="1" baseline="-25000" dirty="0"/>
              <a:t>i</a:t>
            </a:r>
            <a:r>
              <a:rPr lang="zh-CN" altLang="en-US" dirty="0"/>
              <a:t>的</a:t>
            </a:r>
            <a:r>
              <a:rPr lang="zh-CN" altLang="en-US" u="sng" dirty="0"/>
              <a:t>深度</a:t>
            </a:r>
            <a:r>
              <a:rPr lang="zh-CN" altLang="en-US" dirty="0"/>
              <a:t>。设</a:t>
            </a:r>
            <a:r>
              <a:rPr lang="en-US" altLang="zh-CN" i="1" dirty="0"/>
              <a:t>n</a:t>
            </a:r>
            <a:r>
              <a:rPr lang="zh-CN" altLang="en-US" dirty="0"/>
              <a:t>为树的结点数，</a:t>
            </a:r>
            <a:r>
              <a:rPr lang="en-US" altLang="zh-CN" i="1" dirty="0"/>
              <a:t>D</a:t>
            </a:r>
            <a:r>
              <a:rPr lang="en-US" altLang="zh-CN" dirty="0"/>
              <a:t>(</a:t>
            </a:r>
            <a:r>
              <a:rPr lang="en-US" altLang="zh-CN" i="1" dirty="0"/>
              <a:t>i</a:t>
            </a:r>
            <a:r>
              <a:rPr lang="en-US" altLang="zh-CN" dirty="0"/>
              <a:t>)</a:t>
            </a:r>
            <a:r>
              <a:rPr lang="zh-CN" altLang="en-US" dirty="0"/>
              <a:t>为树中第</a:t>
            </a:r>
            <a:r>
              <a:rPr lang="en-US" altLang="zh-CN" i="1" dirty="0"/>
              <a:t>i</a:t>
            </a:r>
            <a:r>
              <a:rPr lang="zh-CN" altLang="en-US" dirty="0"/>
              <a:t>个结点的深度，则一个</a:t>
            </a:r>
            <a:r>
              <a:rPr lang="zh-CN" altLang="en-US" u="sng" dirty="0"/>
              <a:t>树的深度</a:t>
            </a:r>
            <a:r>
              <a:rPr lang="zh-CN" altLang="en-US" dirty="0"/>
              <a:t>为</a:t>
            </a:r>
            <a:r>
              <a:rPr lang="en-US" altLang="zh-CN" dirty="0"/>
              <a:t>max</a:t>
            </a:r>
            <a:r>
              <a:rPr lang="en-US" altLang="zh-CN" i="1" baseline="-25000" dirty="0"/>
              <a:t>i</a:t>
            </a:r>
            <a:r>
              <a:rPr lang="en-US" altLang="zh-CN" baseline="-25000" dirty="0"/>
              <a:t>=1,…,</a:t>
            </a:r>
            <a:r>
              <a:rPr lang="en-US" altLang="zh-CN" i="1" baseline="-25000" dirty="0"/>
              <a:t> n</a:t>
            </a:r>
            <a:r>
              <a:rPr lang="en-US" altLang="zh-CN" i="1" dirty="0"/>
              <a:t> D</a:t>
            </a:r>
            <a:r>
              <a:rPr lang="en-US" altLang="zh-CN" dirty="0"/>
              <a:t> (</a:t>
            </a:r>
            <a:r>
              <a:rPr lang="en-US" altLang="zh-CN" i="1" dirty="0"/>
              <a:t>i</a:t>
            </a:r>
            <a:r>
              <a:rPr lang="en-US" altLang="zh-CN" dirty="0"/>
              <a:t>)</a:t>
            </a:r>
            <a:r>
              <a:rPr lang="zh-CN" altLang="en-US" dirty="0"/>
              <a:t>。</a:t>
            </a:r>
            <a:endParaRPr lang="zh-CN" altLang="en-US" dirty="0"/>
          </a:p>
          <a:p>
            <a:pPr marL="0" indent="0" algn="just">
              <a:lnSpc>
                <a:spcPct val="120000"/>
              </a:lnSpc>
              <a:buClr>
                <a:srgbClr val="FF0000"/>
              </a:buClr>
              <a:buFont typeface="Wingdings" panose="05000000000000000000" pitchFamily="2" charset="2"/>
              <a:buChar char="u"/>
            </a:pPr>
            <a:r>
              <a:rPr lang="zh-CN" altLang="en-US" dirty="0"/>
              <a:t> 结点</a:t>
            </a:r>
            <a:r>
              <a:rPr lang="en-US" altLang="zh-CN" dirty="0"/>
              <a:t>v</a:t>
            </a:r>
            <a:r>
              <a:rPr lang="en-US" altLang="zh-CN" i="1" baseline="-25000" dirty="0"/>
              <a:t>i</a:t>
            </a:r>
            <a:r>
              <a:rPr lang="zh-CN" altLang="en-US" dirty="0"/>
              <a:t>到叶结点的最长路径的长度称为</a:t>
            </a:r>
            <a:r>
              <a:rPr lang="zh-CN" altLang="en-US" u="sng" dirty="0"/>
              <a:t>结点</a:t>
            </a:r>
            <a:r>
              <a:rPr lang="en-US" altLang="zh-CN" u="sng" dirty="0"/>
              <a:t>v</a:t>
            </a:r>
            <a:r>
              <a:rPr lang="en-US" altLang="zh-CN" i="1" u="sng" baseline="-25000" dirty="0"/>
              <a:t>i</a:t>
            </a:r>
            <a:r>
              <a:rPr lang="zh-CN" altLang="en-US" u="sng" dirty="0"/>
              <a:t>的高度</a:t>
            </a:r>
            <a:r>
              <a:rPr lang="zh-CN" altLang="en-US" dirty="0"/>
              <a:t>。叶结点的高度为</a:t>
            </a:r>
            <a:r>
              <a:rPr lang="en-US" altLang="zh-CN" dirty="0"/>
              <a:t>0</a:t>
            </a:r>
            <a:r>
              <a:rPr lang="zh-CN" altLang="en-US" dirty="0"/>
              <a:t>。一棵</a:t>
            </a:r>
            <a:r>
              <a:rPr lang="zh-CN" altLang="en-US" u="sng" dirty="0"/>
              <a:t>树的高度</a:t>
            </a:r>
            <a:r>
              <a:rPr lang="zh-CN" altLang="en-US" dirty="0"/>
              <a:t>定义为其根结点的高度，也是树中结点的最大层数。</a:t>
            </a:r>
            <a:endParaRPr lang="zh-CN" altLang="en-US" dirty="0"/>
          </a:p>
        </p:txBody>
      </p:sp>
    </p:spTree>
  </p:cSld>
  <p:clrMapOvr>
    <a:masterClrMapping/>
  </p:clrMapOvr>
  <p:transition>
    <p:strips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文本占位符 1422338"/>
          <p:cNvSpPr>
            <a:spLocks noGrp="1"/>
          </p:cNvSpPr>
          <p:nvPr>
            <p:ph idx="1"/>
          </p:nvPr>
        </p:nvSpPr>
        <p:spPr>
          <a:xfrm>
            <a:off x="323850" y="873125"/>
            <a:ext cx="8497888" cy="5726113"/>
          </a:xfrm>
        </p:spPr>
        <p:txBody>
          <a:bodyPr vert="horz" wrap="square" lIns="92075" tIns="46038" rIns="92075" bIns="46038" anchor="t" anchorCtr="0"/>
          <a:p>
            <a:pPr marL="0" indent="0" algn="just">
              <a:lnSpc>
                <a:spcPct val="120000"/>
              </a:lnSpc>
              <a:buNone/>
            </a:pPr>
            <a:r>
              <a:rPr lang="zh-CN" altLang="en-US" dirty="0"/>
              <a:t>不难看出，</a:t>
            </a:r>
            <a:r>
              <a:rPr lang="zh-CN" altLang="en-US" dirty="0">
                <a:solidFill>
                  <a:srgbClr val="CC0000"/>
                </a:solidFill>
              </a:rPr>
              <a:t>一个结点到它的某个子孙结点有且仅有一条路径。</a:t>
            </a:r>
            <a:r>
              <a:rPr lang="zh-CN" altLang="en-US" dirty="0"/>
              <a:t>树中结点之间的父子关系具有如下特征：</a:t>
            </a:r>
            <a:endParaRPr lang="zh-CN" altLang="en-US" dirty="0"/>
          </a:p>
          <a:p>
            <a:pPr marL="0" indent="0" algn="just">
              <a:lnSpc>
                <a:spcPct val="120000"/>
              </a:lnSpc>
              <a:buNone/>
            </a:pPr>
            <a:r>
              <a:rPr lang="zh-CN" altLang="en-US" dirty="0"/>
              <a:t>（</a:t>
            </a:r>
            <a:r>
              <a:rPr lang="en-US" altLang="zh-CN" dirty="0"/>
              <a:t>1</a:t>
            </a:r>
            <a:r>
              <a:rPr lang="zh-CN" altLang="en-US" dirty="0"/>
              <a:t>）树中任一结点都可以</a:t>
            </a:r>
            <a:r>
              <a:rPr lang="zh-CN" altLang="en-US" dirty="0">
                <a:solidFill>
                  <a:srgbClr val="CC0000"/>
                </a:solidFill>
              </a:rPr>
              <a:t>有零个或多个直接后继</a:t>
            </a:r>
            <a:r>
              <a:rPr lang="en-US" altLang="zh-CN" dirty="0"/>
              <a:t>(</a:t>
            </a:r>
            <a:r>
              <a:rPr lang="zh-CN" altLang="en-US" dirty="0"/>
              <a:t>即子结点</a:t>
            </a:r>
            <a:r>
              <a:rPr lang="en-US" altLang="zh-CN" dirty="0"/>
              <a:t>)</a:t>
            </a:r>
            <a:r>
              <a:rPr lang="zh-CN" altLang="en-US" dirty="0"/>
              <a:t>，但至多只能有</a:t>
            </a:r>
            <a:r>
              <a:rPr lang="zh-CN" altLang="en-US" dirty="0">
                <a:solidFill>
                  <a:srgbClr val="CC0000"/>
                </a:solidFill>
              </a:rPr>
              <a:t>一个直接前驱</a:t>
            </a:r>
            <a:r>
              <a:rPr lang="en-US" altLang="zh-CN" dirty="0"/>
              <a:t>(</a:t>
            </a:r>
            <a:r>
              <a:rPr lang="zh-CN" altLang="en-US" dirty="0"/>
              <a:t>即父结点</a:t>
            </a:r>
            <a:r>
              <a:rPr lang="en-US" altLang="zh-CN" dirty="0"/>
              <a:t>)</a:t>
            </a:r>
            <a:r>
              <a:rPr lang="zh-CN" altLang="en-US" dirty="0"/>
              <a:t>。</a:t>
            </a:r>
            <a:endParaRPr lang="zh-CN" altLang="en-US" dirty="0"/>
          </a:p>
          <a:p>
            <a:pPr marL="0" indent="0" algn="just">
              <a:lnSpc>
                <a:spcPct val="120000"/>
              </a:lnSpc>
              <a:buNone/>
            </a:pPr>
            <a:r>
              <a:rPr lang="zh-CN" altLang="en-US" dirty="0"/>
              <a:t>（</a:t>
            </a:r>
            <a:r>
              <a:rPr lang="en-US" altLang="zh-CN" dirty="0"/>
              <a:t>2</a:t>
            </a:r>
            <a:r>
              <a:rPr lang="zh-CN" altLang="en-US" dirty="0"/>
              <a:t>）树中只有</a:t>
            </a:r>
            <a:r>
              <a:rPr lang="zh-CN" altLang="en-US" dirty="0">
                <a:solidFill>
                  <a:srgbClr val="CC0000"/>
                </a:solidFill>
              </a:rPr>
              <a:t>根结点无前驱</a:t>
            </a:r>
            <a:r>
              <a:rPr lang="zh-CN" altLang="en-US" dirty="0"/>
              <a:t>，它是始结点；</a:t>
            </a:r>
            <a:r>
              <a:rPr lang="zh-CN" altLang="en-US" dirty="0">
                <a:solidFill>
                  <a:srgbClr val="CC0000"/>
                </a:solidFill>
              </a:rPr>
              <a:t>叶结点无后继</a:t>
            </a:r>
            <a:r>
              <a:rPr lang="zh-CN" altLang="en-US" dirty="0"/>
              <a:t>，它们是终结点。</a:t>
            </a:r>
            <a:endParaRPr lang="zh-CN" altLang="en-US" dirty="0"/>
          </a:p>
          <a:p>
            <a:pPr marL="0" indent="0" algn="just">
              <a:lnSpc>
                <a:spcPct val="120000"/>
              </a:lnSpc>
              <a:buNone/>
            </a:pPr>
            <a:r>
              <a:rPr lang="zh-CN" altLang="en-US" dirty="0"/>
              <a:t>（</a:t>
            </a:r>
            <a:r>
              <a:rPr lang="en-US" altLang="zh-CN" dirty="0"/>
              <a:t>3</a:t>
            </a:r>
            <a:r>
              <a:rPr lang="zh-CN" altLang="en-US" dirty="0"/>
              <a:t>）树中某些结点之间具有父子关系或者祖先、子孙关系，</a:t>
            </a:r>
            <a:r>
              <a:rPr lang="zh-CN" altLang="en-US" dirty="0">
                <a:solidFill>
                  <a:srgbClr val="CC0000"/>
                </a:solidFill>
              </a:rPr>
              <a:t>祖先、子孙关系是对父子关系的扩展</a:t>
            </a:r>
            <a:r>
              <a:rPr lang="zh-CN" altLang="en-US" dirty="0"/>
              <a:t>，某些结点（如兄弟结点）之间就没有这种关系。</a:t>
            </a:r>
            <a:endParaRPr lang="zh-CN" altLang="en-US" dirty="0"/>
          </a:p>
        </p:txBody>
      </p:sp>
    </p:spTree>
  </p:cSld>
  <p:clrMapOvr>
    <a:masterClrMapping/>
  </p:clrMapOvr>
  <p:transition>
    <p:strips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文本占位符 1737729"/>
          <p:cNvSpPr>
            <a:spLocks noGrp="1"/>
          </p:cNvSpPr>
          <p:nvPr>
            <p:ph idx="1"/>
          </p:nvPr>
        </p:nvSpPr>
        <p:spPr>
          <a:xfrm>
            <a:off x="611188" y="944563"/>
            <a:ext cx="7272337" cy="576262"/>
          </a:xfrm>
        </p:spPr>
        <p:txBody>
          <a:bodyPr vert="horz" wrap="square" lIns="92075" tIns="46038" rIns="92075" bIns="46038" anchor="t" anchorCtr="0"/>
          <a:p>
            <a:pPr marL="0" indent="0" algn="just">
              <a:buNone/>
            </a:pPr>
            <a:r>
              <a:rPr lang="zh-CN" altLang="en-US" sz="3000" dirty="0"/>
              <a:t>从</a:t>
            </a:r>
            <a:r>
              <a:rPr lang="en-US" altLang="zh-CN" sz="3000" dirty="0"/>
              <a:t>A</a:t>
            </a:r>
            <a:r>
              <a:rPr lang="zh-CN" altLang="en-US" sz="3000" dirty="0"/>
              <a:t>到</a:t>
            </a:r>
            <a:r>
              <a:rPr lang="en-US" altLang="zh-CN" sz="3000" dirty="0"/>
              <a:t>F</a:t>
            </a:r>
            <a:r>
              <a:rPr lang="zh-CN" altLang="en-US" sz="3000" dirty="0"/>
              <a:t>的路径为</a:t>
            </a:r>
            <a:r>
              <a:rPr lang="en-US" altLang="zh-CN" sz="3000" dirty="0"/>
              <a:t>A-B-E-F</a:t>
            </a:r>
            <a:r>
              <a:rPr lang="zh-CN" altLang="en-US" sz="3000" dirty="0"/>
              <a:t>，路径长度为</a:t>
            </a:r>
            <a:r>
              <a:rPr lang="en-US" altLang="zh-CN" sz="3000" dirty="0"/>
              <a:t>3</a:t>
            </a:r>
            <a:r>
              <a:rPr lang="zh-CN" altLang="en-US" sz="3000" dirty="0"/>
              <a:t>。</a:t>
            </a:r>
            <a:endParaRPr lang="zh-CN" altLang="en-US" sz="3000" dirty="0"/>
          </a:p>
        </p:txBody>
      </p:sp>
      <p:grpSp>
        <p:nvGrpSpPr>
          <p:cNvPr id="21507" name="Group 5"/>
          <p:cNvGrpSpPr/>
          <p:nvPr/>
        </p:nvGrpSpPr>
        <p:grpSpPr>
          <a:xfrm>
            <a:off x="900113" y="1916113"/>
            <a:ext cx="6515100" cy="3663950"/>
            <a:chOff x="2505" y="8188"/>
            <a:chExt cx="4280" cy="2060"/>
          </a:xfrm>
        </p:grpSpPr>
        <p:grpSp>
          <p:nvGrpSpPr>
            <p:cNvPr id="21508" name="Group 6"/>
            <p:cNvGrpSpPr/>
            <p:nvPr/>
          </p:nvGrpSpPr>
          <p:grpSpPr>
            <a:xfrm>
              <a:off x="2505" y="8188"/>
              <a:ext cx="4280" cy="2060"/>
              <a:chOff x="2505" y="8188"/>
              <a:chExt cx="4280" cy="2060"/>
            </a:xfrm>
          </p:grpSpPr>
          <p:grpSp>
            <p:nvGrpSpPr>
              <p:cNvPr id="21518" name="Group 7"/>
              <p:cNvGrpSpPr/>
              <p:nvPr/>
            </p:nvGrpSpPr>
            <p:grpSpPr>
              <a:xfrm>
                <a:off x="4665" y="8188"/>
                <a:ext cx="380" cy="360"/>
                <a:chOff x="4665" y="8188"/>
                <a:chExt cx="380" cy="360"/>
              </a:xfrm>
            </p:grpSpPr>
            <p:sp>
              <p:nvSpPr>
                <p:cNvPr id="21543" name="Oval 8"/>
                <p:cNvSpPr/>
                <p:nvPr/>
              </p:nvSpPr>
              <p:spPr>
                <a:xfrm>
                  <a:off x="4665" y="8188"/>
                  <a:ext cx="380" cy="360"/>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sz="2400" dirty="0">
                    <a:latin typeface="Arial" panose="020B0604020202020204" pitchFamily="34" charset="0"/>
                  </a:endParaRPr>
                </a:p>
              </p:txBody>
            </p:sp>
            <p:sp>
              <p:nvSpPr>
                <p:cNvPr id="21544" name="Text Box 9"/>
                <p:cNvSpPr txBox="1"/>
                <p:nvPr/>
              </p:nvSpPr>
              <p:spPr>
                <a:xfrm>
                  <a:off x="4805" y="8248"/>
                  <a:ext cx="120" cy="240"/>
                </a:xfrm>
                <a:prstGeom prst="rect">
                  <a:avLst/>
                </a:prstGeom>
                <a:solidFill>
                  <a:srgbClr val="FFFFFF"/>
                </a:solidFill>
                <a:ln w="9525">
                  <a:noFill/>
                </a:ln>
              </p:spPr>
              <p:txBody>
                <a:bodyPr lIns="0" tIns="0" rIns="0" bIns="0"/>
                <a:p>
                  <a:pPr algn="just"/>
                  <a:r>
                    <a:rPr lang="en-US" altLang="zh-CN" sz="2400" b="1" dirty="0">
                      <a:solidFill>
                        <a:srgbClr val="04440F"/>
                      </a:solidFill>
                      <a:latin typeface="Times New Roman" panose="02020603050405020304" pitchFamily="18" charset="0"/>
                    </a:rPr>
                    <a:t>A</a:t>
                  </a:r>
                  <a:endParaRPr lang="en-US" altLang="zh-CN" sz="2400" b="1" dirty="0">
                    <a:solidFill>
                      <a:srgbClr val="04440F"/>
                    </a:solidFill>
                    <a:latin typeface="Tahoma" panose="020B0604030504040204" pitchFamily="34" charset="0"/>
                  </a:endParaRPr>
                </a:p>
              </p:txBody>
            </p:sp>
          </p:grpSp>
          <p:grpSp>
            <p:nvGrpSpPr>
              <p:cNvPr id="21519" name="Group 10"/>
              <p:cNvGrpSpPr/>
              <p:nvPr/>
            </p:nvGrpSpPr>
            <p:grpSpPr>
              <a:xfrm>
                <a:off x="2805" y="9348"/>
                <a:ext cx="380" cy="360"/>
                <a:chOff x="2805" y="9348"/>
                <a:chExt cx="380" cy="360"/>
              </a:xfrm>
            </p:grpSpPr>
            <p:sp>
              <p:nvSpPr>
                <p:cNvPr id="21541" name="Oval 11"/>
                <p:cNvSpPr/>
                <p:nvPr/>
              </p:nvSpPr>
              <p:spPr>
                <a:xfrm>
                  <a:off x="2805" y="9348"/>
                  <a:ext cx="380" cy="360"/>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sz="2400" dirty="0">
                    <a:latin typeface="Arial" panose="020B0604020202020204" pitchFamily="34" charset="0"/>
                  </a:endParaRPr>
                </a:p>
              </p:txBody>
            </p:sp>
            <p:sp>
              <p:nvSpPr>
                <p:cNvPr id="21542" name="Text Box 12"/>
                <p:cNvSpPr txBox="1"/>
                <p:nvPr/>
              </p:nvSpPr>
              <p:spPr>
                <a:xfrm>
                  <a:off x="2945" y="9408"/>
                  <a:ext cx="120" cy="240"/>
                </a:xfrm>
                <a:prstGeom prst="rect">
                  <a:avLst/>
                </a:prstGeom>
                <a:solidFill>
                  <a:srgbClr val="FFFFFF"/>
                </a:solidFill>
                <a:ln w="9525">
                  <a:noFill/>
                </a:ln>
              </p:spPr>
              <p:txBody>
                <a:bodyPr lIns="0" tIns="0" rIns="0" bIns="0"/>
                <a:p>
                  <a:pPr algn="just"/>
                  <a:r>
                    <a:rPr lang="en-US" altLang="zh-CN" sz="2400" b="1" dirty="0">
                      <a:solidFill>
                        <a:srgbClr val="04440F"/>
                      </a:solidFill>
                      <a:latin typeface="Times New Roman" panose="02020603050405020304" pitchFamily="18" charset="0"/>
                    </a:rPr>
                    <a:t>E</a:t>
                  </a:r>
                  <a:endParaRPr lang="en-US" altLang="zh-CN" sz="2400" b="1" dirty="0">
                    <a:solidFill>
                      <a:srgbClr val="04440F"/>
                    </a:solidFill>
                    <a:latin typeface="Times New Roman" panose="02020603050405020304" pitchFamily="18" charset="0"/>
                  </a:endParaRPr>
                </a:p>
              </p:txBody>
            </p:sp>
          </p:grpSp>
          <p:grpSp>
            <p:nvGrpSpPr>
              <p:cNvPr id="21520" name="Group 13"/>
              <p:cNvGrpSpPr/>
              <p:nvPr/>
            </p:nvGrpSpPr>
            <p:grpSpPr>
              <a:xfrm>
                <a:off x="4705" y="8768"/>
                <a:ext cx="380" cy="360"/>
                <a:chOff x="4705" y="8768"/>
                <a:chExt cx="380" cy="360"/>
              </a:xfrm>
            </p:grpSpPr>
            <p:sp>
              <p:nvSpPr>
                <p:cNvPr id="21539" name="Oval 14"/>
                <p:cNvSpPr/>
                <p:nvPr/>
              </p:nvSpPr>
              <p:spPr>
                <a:xfrm>
                  <a:off x="4705" y="8768"/>
                  <a:ext cx="380" cy="360"/>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sz="2400" dirty="0">
                    <a:latin typeface="Arial" panose="020B0604020202020204" pitchFamily="34" charset="0"/>
                  </a:endParaRPr>
                </a:p>
              </p:txBody>
            </p:sp>
            <p:sp>
              <p:nvSpPr>
                <p:cNvPr id="21540" name="Text Box 15"/>
                <p:cNvSpPr txBox="1"/>
                <p:nvPr/>
              </p:nvSpPr>
              <p:spPr>
                <a:xfrm>
                  <a:off x="4845" y="8828"/>
                  <a:ext cx="120" cy="240"/>
                </a:xfrm>
                <a:prstGeom prst="rect">
                  <a:avLst/>
                </a:prstGeom>
                <a:solidFill>
                  <a:srgbClr val="FFFFFF"/>
                </a:solidFill>
                <a:ln w="9525">
                  <a:noFill/>
                </a:ln>
              </p:spPr>
              <p:txBody>
                <a:bodyPr lIns="0" tIns="0" rIns="0" bIns="0"/>
                <a:p>
                  <a:pPr algn="just"/>
                  <a:r>
                    <a:rPr lang="en-US" altLang="zh-CN" sz="2400" b="1" dirty="0">
                      <a:solidFill>
                        <a:srgbClr val="04440F"/>
                      </a:solidFill>
                      <a:latin typeface="Times New Roman" panose="02020603050405020304" pitchFamily="18" charset="0"/>
                    </a:rPr>
                    <a:t>C</a:t>
                  </a:r>
                  <a:endParaRPr lang="en-US" altLang="zh-CN" sz="2400" b="1" dirty="0">
                    <a:solidFill>
                      <a:srgbClr val="04440F"/>
                    </a:solidFill>
                    <a:latin typeface="Times New Roman" panose="02020603050405020304" pitchFamily="18" charset="0"/>
                  </a:endParaRPr>
                </a:p>
              </p:txBody>
            </p:sp>
          </p:grpSp>
          <p:grpSp>
            <p:nvGrpSpPr>
              <p:cNvPr id="21521" name="Group 16"/>
              <p:cNvGrpSpPr/>
              <p:nvPr/>
            </p:nvGrpSpPr>
            <p:grpSpPr>
              <a:xfrm>
                <a:off x="6405" y="8748"/>
                <a:ext cx="380" cy="360"/>
                <a:chOff x="6405" y="8748"/>
                <a:chExt cx="380" cy="360"/>
              </a:xfrm>
            </p:grpSpPr>
            <p:sp>
              <p:nvSpPr>
                <p:cNvPr id="21537" name="Oval 17"/>
                <p:cNvSpPr/>
                <p:nvPr/>
              </p:nvSpPr>
              <p:spPr>
                <a:xfrm>
                  <a:off x="6405" y="8748"/>
                  <a:ext cx="380" cy="360"/>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sz="2400" dirty="0">
                    <a:latin typeface="Arial" panose="020B0604020202020204" pitchFamily="34" charset="0"/>
                  </a:endParaRPr>
                </a:p>
              </p:txBody>
            </p:sp>
            <p:sp>
              <p:nvSpPr>
                <p:cNvPr id="21538" name="Text Box 18"/>
                <p:cNvSpPr txBox="1"/>
                <p:nvPr/>
              </p:nvSpPr>
              <p:spPr>
                <a:xfrm>
                  <a:off x="6545" y="8808"/>
                  <a:ext cx="165" cy="255"/>
                </a:xfrm>
                <a:prstGeom prst="rect">
                  <a:avLst/>
                </a:prstGeom>
                <a:solidFill>
                  <a:srgbClr val="FFFFFF"/>
                </a:solidFill>
                <a:ln w="9525">
                  <a:noFill/>
                </a:ln>
              </p:spPr>
              <p:txBody>
                <a:bodyPr lIns="0" tIns="0" rIns="0" bIns="0"/>
                <a:p>
                  <a:pPr algn="just"/>
                  <a:r>
                    <a:rPr lang="en-US" altLang="zh-CN" sz="2400" b="1" dirty="0">
                      <a:solidFill>
                        <a:srgbClr val="04440F"/>
                      </a:solidFill>
                      <a:latin typeface="Times New Roman" panose="02020603050405020304" pitchFamily="18" charset="0"/>
                    </a:rPr>
                    <a:t>D</a:t>
                  </a:r>
                  <a:endParaRPr lang="en-US" altLang="zh-CN" sz="2400" b="1" dirty="0">
                    <a:solidFill>
                      <a:srgbClr val="04440F"/>
                    </a:solidFill>
                    <a:latin typeface="Tahoma" panose="020B0604030504040204" pitchFamily="34" charset="0"/>
                  </a:endParaRPr>
                </a:p>
              </p:txBody>
            </p:sp>
          </p:grpSp>
          <p:grpSp>
            <p:nvGrpSpPr>
              <p:cNvPr id="21522" name="Group 19"/>
              <p:cNvGrpSpPr/>
              <p:nvPr/>
            </p:nvGrpSpPr>
            <p:grpSpPr>
              <a:xfrm>
                <a:off x="3265" y="8768"/>
                <a:ext cx="380" cy="360"/>
                <a:chOff x="3265" y="8768"/>
                <a:chExt cx="380" cy="360"/>
              </a:xfrm>
            </p:grpSpPr>
            <p:sp>
              <p:nvSpPr>
                <p:cNvPr id="21535" name="Oval 20"/>
                <p:cNvSpPr/>
                <p:nvPr/>
              </p:nvSpPr>
              <p:spPr>
                <a:xfrm>
                  <a:off x="3265" y="8768"/>
                  <a:ext cx="380" cy="360"/>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sz="2400" dirty="0">
                    <a:latin typeface="Arial" panose="020B0604020202020204" pitchFamily="34" charset="0"/>
                  </a:endParaRPr>
                </a:p>
              </p:txBody>
            </p:sp>
            <p:sp>
              <p:nvSpPr>
                <p:cNvPr id="21536" name="Text Box 21"/>
                <p:cNvSpPr txBox="1"/>
                <p:nvPr/>
              </p:nvSpPr>
              <p:spPr>
                <a:xfrm>
                  <a:off x="3405" y="8828"/>
                  <a:ext cx="120" cy="240"/>
                </a:xfrm>
                <a:prstGeom prst="rect">
                  <a:avLst/>
                </a:prstGeom>
                <a:solidFill>
                  <a:srgbClr val="FFFFFF"/>
                </a:solidFill>
                <a:ln w="9525">
                  <a:noFill/>
                </a:ln>
              </p:spPr>
              <p:txBody>
                <a:bodyPr lIns="0" tIns="0" rIns="0" bIns="0"/>
                <a:p>
                  <a:pPr algn="just"/>
                  <a:r>
                    <a:rPr lang="en-US" altLang="zh-CN" sz="2400" b="1" dirty="0">
                      <a:solidFill>
                        <a:srgbClr val="04440F"/>
                      </a:solidFill>
                      <a:latin typeface="Times New Roman" panose="02020603050405020304" pitchFamily="18" charset="0"/>
                    </a:rPr>
                    <a:t>B</a:t>
                  </a:r>
                  <a:endParaRPr lang="en-US" altLang="zh-CN" sz="2400" b="1" dirty="0">
                    <a:solidFill>
                      <a:srgbClr val="04440F"/>
                    </a:solidFill>
                    <a:latin typeface="Times New Roman" panose="02020603050405020304" pitchFamily="18" charset="0"/>
                  </a:endParaRPr>
                </a:p>
              </p:txBody>
            </p:sp>
          </p:grpSp>
          <p:grpSp>
            <p:nvGrpSpPr>
              <p:cNvPr id="21523" name="Group 22"/>
              <p:cNvGrpSpPr/>
              <p:nvPr/>
            </p:nvGrpSpPr>
            <p:grpSpPr>
              <a:xfrm>
                <a:off x="5925" y="9388"/>
                <a:ext cx="380" cy="360"/>
                <a:chOff x="5925" y="9388"/>
                <a:chExt cx="380" cy="360"/>
              </a:xfrm>
            </p:grpSpPr>
            <p:sp>
              <p:nvSpPr>
                <p:cNvPr id="21533" name="Oval 23"/>
                <p:cNvSpPr/>
                <p:nvPr/>
              </p:nvSpPr>
              <p:spPr>
                <a:xfrm>
                  <a:off x="5925" y="9388"/>
                  <a:ext cx="380" cy="360"/>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sz="2400" dirty="0">
                    <a:latin typeface="Arial" panose="020B0604020202020204" pitchFamily="34" charset="0"/>
                  </a:endParaRPr>
                </a:p>
              </p:txBody>
            </p:sp>
            <p:sp>
              <p:nvSpPr>
                <p:cNvPr id="21534" name="Text Box 24"/>
                <p:cNvSpPr txBox="1"/>
                <p:nvPr/>
              </p:nvSpPr>
              <p:spPr>
                <a:xfrm>
                  <a:off x="6085" y="9448"/>
                  <a:ext cx="120" cy="240"/>
                </a:xfrm>
                <a:prstGeom prst="rect">
                  <a:avLst/>
                </a:prstGeom>
                <a:solidFill>
                  <a:srgbClr val="FFFFFF"/>
                </a:solidFill>
                <a:ln w="9525">
                  <a:noFill/>
                </a:ln>
              </p:spPr>
              <p:txBody>
                <a:bodyPr lIns="0" tIns="0" rIns="0" bIns="0"/>
                <a:p>
                  <a:pPr algn="just"/>
                  <a:r>
                    <a:rPr lang="en-US" altLang="zh-CN" sz="2400" b="1" dirty="0">
                      <a:solidFill>
                        <a:srgbClr val="04440F"/>
                      </a:solidFill>
                      <a:latin typeface="Times New Roman" panose="02020603050405020304" pitchFamily="18" charset="0"/>
                    </a:rPr>
                    <a:t>I</a:t>
                  </a:r>
                  <a:endParaRPr lang="en-US" altLang="zh-CN" sz="2400" b="1" dirty="0">
                    <a:solidFill>
                      <a:srgbClr val="04440F"/>
                    </a:solidFill>
                    <a:latin typeface="Times New Roman" panose="02020603050405020304" pitchFamily="18" charset="0"/>
                  </a:endParaRPr>
                </a:p>
              </p:txBody>
            </p:sp>
          </p:grpSp>
          <p:grpSp>
            <p:nvGrpSpPr>
              <p:cNvPr id="21524" name="Group 25"/>
              <p:cNvGrpSpPr/>
              <p:nvPr/>
            </p:nvGrpSpPr>
            <p:grpSpPr>
              <a:xfrm>
                <a:off x="5125" y="9388"/>
                <a:ext cx="380" cy="360"/>
                <a:chOff x="5125" y="9388"/>
                <a:chExt cx="380" cy="360"/>
              </a:xfrm>
            </p:grpSpPr>
            <p:sp>
              <p:nvSpPr>
                <p:cNvPr id="21531" name="Oval 26"/>
                <p:cNvSpPr/>
                <p:nvPr/>
              </p:nvSpPr>
              <p:spPr>
                <a:xfrm>
                  <a:off x="5125" y="9388"/>
                  <a:ext cx="380" cy="360"/>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sz="2400" dirty="0">
                    <a:latin typeface="Arial" panose="020B0604020202020204" pitchFamily="34" charset="0"/>
                  </a:endParaRPr>
                </a:p>
              </p:txBody>
            </p:sp>
            <p:sp>
              <p:nvSpPr>
                <p:cNvPr id="21532" name="Text Box 27"/>
                <p:cNvSpPr txBox="1"/>
                <p:nvPr/>
              </p:nvSpPr>
              <p:spPr>
                <a:xfrm>
                  <a:off x="5265" y="9448"/>
                  <a:ext cx="120" cy="240"/>
                </a:xfrm>
                <a:prstGeom prst="rect">
                  <a:avLst/>
                </a:prstGeom>
                <a:solidFill>
                  <a:srgbClr val="FFFFFF"/>
                </a:solidFill>
                <a:ln w="9525">
                  <a:noFill/>
                </a:ln>
              </p:spPr>
              <p:txBody>
                <a:bodyPr lIns="0" tIns="0" rIns="0" bIns="0"/>
                <a:p>
                  <a:pPr algn="just"/>
                  <a:r>
                    <a:rPr lang="en-US" altLang="zh-CN" sz="2400" b="1" dirty="0">
                      <a:solidFill>
                        <a:srgbClr val="04440F"/>
                      </a:solidFill>
                      <a:latin typeface="Times New Roman" panose="02020603050405020304" pitchFamily="18" charset="0"/>
                    </a:rPr>
                    <a:t>H</a:t>
                  </a:r>
                  <a:endParaRPr lang="en-US" altLang="zh-CN" sz="2400" b="1" dirty="0">
                    <a:solidFill>
                      <a:srgbClr val="04440F"/>
                    </a:solidFill>
                    <a:latin typeface="Tahoma" panose="020B0604030504040204" pitchFamily="34" charset="0"/>
                  </a:endParaRPr>
                </a:p>
              </p:txBody>
            </p:sp>
          </p:grpSp>
          <p:grpSp>
            <p:nvGrpSpPr>
              <p:cNvPr id="21525" name="Group 28"/>
              <p:cNvGrpSpPr/>
              <p:nvPr/>
            </p:nvGrpSpPr>
            <p:grpSpPr>
              <a:xfrm>
                <a:off x="4245" y="9388"/>
                <a:ext cx="380" cy="360"/>
                <a:chOff x="4245" y="9388"/>
                <a:chExt cx="380" cy="360"/>
              </a:xfrm>
            </p:grpSpPr>
            <p:sp>
              <p:nvSpPr>
                <p:cNvPr id="21529" name="Oval 29"/>
                <p:cNvSpPr/>
                <p:nvPr/>
              </p:nvSpPr>
              <p:spPr>
                <a:xfrm>
                  <a:off x="4245" y="9388"/>
                  <a:ext cx="380" cy="360"/>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sz="2400" dirty="0">
                    <a:latin typeface="Arial" panose="020B0604020202020204" pitchFamily="34" charset="0"/>
                  </a:endParaRPr>
                </a:p>
              </p:txBody>
            </p:sp>
            <p:sp>
              <p:nvSpPr>
                <p:cNvPr id="21530" name="Text Box 30"/>
                <p:cNvSpPr txBox="1"/>
                <p:nvPr/>
              </p:nvSpPr>
              <p:spPr>
                <a:xfrm>
                  <a:off x="4385" y="9448"/>
                  <a:ext cx="120" cy="240"/>
                </a:xfrm>
                <a:prstGeom prst="rect">
                  <a:avLst/>
                </a:prstGeom>
                <a:solidFill>
                  <a:srgbClr val="FFFFFF"/>
                </a:solidFill>
                <a:ln w="9525">
                  <a:noFill/>
                </a:ln>
              </p:spPr>
              <p:txBody>
                <a:bodyPr lIns="0" tIns="0" rIns="0" bIns="0"/>
                <a:p>
                  <a:pPr algn="just"/>
                  <a:r>
                    <a:rPr lang="en-US" altLang="zh-CN" sz="2400" b="1" dirty="0">
                      <a:solidFill>
                        <a:srgbClr val="04440F"/>
                      </a:solidFill>
                      <a:latin typeface="Times New Roman" panose="02020603050405020304" pitchFamily="18" charset="0"/>
                    </a:rPr>
                    <a:t>G</a:t>
                  </a:r>
                  <a:endParaRPr lang="en-US" altLang="zh-CN" sz="2400" b="1" dirty="0">
                    <a:solidFill>
                      <a:srgbClr val="04440F"/>
                    </a:solidFill>
                    <a:latin typeface="Tahoma" panose="020B0604030504040204" pitchFamily="34" charset="0"/>
                  </a:endParaRPr>
                </a:p>
              </p:txBody>
            </p:sp>
          </p:grpSp>
          <p:grpSp>
            <p:nvGrpSpPr>
              <p:cNvPr id="21526" name="Group 31"/>
              <p:cNvGrpSpPr/>
              <p:nvPr/>
            </p:nvGrpSpPr>
            <p:grpSpPr>
              <a:xfrm>
                <a:off x="2505" y="9888"/>
                <a:ext cx="380" cy="360"/>
                <a:chOff x="2505" y="9888"/>
                <a:chExt cx="380" cy="360"/>
              </a:xfrm>
            </p:grpSpPr>
            <p:sp>
              <p:nvSpPr>
                <p:cNvPr id="21527" name="Oval 32"/>
                <p:cNvSpPr/>
                <p:nvPr/>
              </p:nvSpPr>
              <p:spPr>
                <a:xfrm>
                  <a:off x="2505" y="9888"/>
                  <a:ext cx="380" cy="360"/>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sz="2400" dirty="0">
                    <a:latin typeface="Arial" panose="020B0604020202020204" pitchFamily="34" charset="0"/>
                  </a:endParaRPr>
                </a:p>
              </p:txBody>
            </p:sp>
            <p:sp>
              <p:nvSpPr>
                <p:cNvPr id="21528" name="Text Box 33"/>
                <p:cNvSpPr txBox="1"/>
                <p:nvPr/>
              </p:nvSpPr>
              <p:spPr>
                <a:xfrm>
                  <a:off x="2645" y="9948"/>
                  <a:ext cx="120" cy="240"/>
                </a:xfrm>
                <a:prstGeom prst="rect">
                  <a:avLst/>
                </a:prstGeom>
                <a:solidFill>
                  <a:srgbClr val="FFFFFF"/>
                </a:solidFill>
                <a:ln w="9525">
                  <a:noFill/>
                </a:ln>
              </p:spPr>
              <p:txBody>
                <a:bodyPr lIns="0" tIns="0" rIns="0" bIns="0"/>
                <a:p>
                  <a:pPr algn="just"/>
                  <a:r>
                    <a:rPr lang="en-US" altLang="zh-CN" sz="2400" b="1" dirty="0">
                      <a:solidFill>
                        <a:srgbClr val="04440F"/>
                      </a:solidFill>
                      <a:latin typeface="Times New Roman" panose="02020603050405020304" pitchFamily="18" charset="0"/>
                    </a:rPr>
                    <a:t>F</a:t>
                  </a:r>
                  <a:endParaRPr lang="en-US" altLang="zh-CN" sz="2400" b="1" dirty="0">
                    <a:solidFill>
                      <a:srgbClr val="04440F"/>
                    </a:solidFill>
                    <a:latin typeface="Times New Roman" panose="02020603050405020304" pitchFamily="18" charset="0"/>
                  </a:endParaRPr>
                </a:p>
              </p:txBody>
            </p:sp>
          </p:grpSp>
        </p:grpSp>
        <p:grpSp>
          <p:nvGrpSpPr>
            <p:cNvPr id="21509" name="Group 34"/>
            <p:cNvGrpSpPr/>
            <p:nvPr/>
          </p:nvGrpSpPr>
          <p:grpSpPr>
            <a:xfrm>
              <a:off x="2660" y="8348"/>
              <a:ext cx="3880" cy="1540"/>
              <a:chOff x="2660" y="8348"/>
              <a:chExt cx="3880" cy="1540"/>
            </a:xfrm>
          </p:grpSpPr>
          <p:sp>
            <p:nvSpPr>
              <p:cNvPr id="21510" name="Line 35"/>
              <p:cNvSpPr/>
              <p:nvPr/>
            </p:nvSpPr>
            <p:spPr>
              <a:xfrm flipH="1">
                <a:off x="3580" y="8388"/>
                <a:ext cx="1060" cy="400"/>
              </a:xfrm>
              <a:prstGeom prst="line">
                <a:avLst/>
              </a:prstGeom>
              <a:ln w="50800" cap="flat" cmpd="sng">
                <a:solidFill>
                  <a:schemeClr val="tx1"/>
                </a:solidFill>
                <a:prstDash val="solid"/>
                <a:headEnd type="none" w="med" len="med"/>
                <a:tailEnd type="none" w="med" len="med"/>
              </a:ln>
            </p:spPr>
          </p:sp>
          <p:sp>
            <p:nvSpPr>
              <p:cNvPr id="21511" name="Line 36"/>
              <p:cNvSpPr/>
              <p:nvPr/>
            </p:nvSpPr>
            <p:spPr>
              <a:xfrm>
                <a:off x="4860" y="8548"/>
                <a:ext cx="0" cy="220"/>
              </a:xfrm>
              <a:prstGeom prst="line">
                <a:avLst/>
              </a:prstGeom>
              <a:ln w="50800" cap="flat" cmpd="sng">
                <a:solidFill>
                  <a:schemeClr val="tx1"/>
                </a:solidFill>
                <a:prstDash val="solid"/>
                <a:headEnd type="none" w="med" len="med"/>
                <a:tailEnd type="none" w="med" len="med"/>
              </a:ln>
            </p:spPr>
          </p:sp>
          <p:sp>
            <p:nvSpPr>
              <p:cNvPr id="21512" name="Line 37"/>
              <p:cNvSpPr/>
              <p:nvPr/>
            </p:nvSpPr>
            <p:spPr>
              <a:xfrm>
                <a:off x="5040" y="8348"/>
                <a:ext cx="1400" cy="440"/>
              </a:xfrm>
              <a:prstGeom prst="line">
                <a:avLst/>
              </a:prstGeom>
              <a:ln w="50800" cap="flat" cmpd="sng">
                <a:solidFill>
                  <a:schemeClr val="tx1"/>
                </a:solidFill>
                <a:prstDash val="solid"/>
                <a:headEnd type="none" w="med" len="med"/>
                <a:tailEnd type="none" w="med" len="med"/>
              </a:ln>
            </p:spPr>
          </p:sp>
          <p:sp>
            <p:nvSpPr>
              <p:cNvPr id="21513" name="Line 38"/>
              <p:cNvSpPr/>
              <p:nvPr/>
            </p:nvSpPr>
            <p:spPr>
              <a:xfrm flipH="1">
                <a:off x="3060" y="9048"/>
                <a:ext cx="240" cy="300"/>
              </a:xfrm>
              <a:prstGeom prst="line">
                <a:avLst/>
              </a:prstGeom>
              <a:ln w="50800" cap="flat" cmpd="sng">
                <a:solidFill>
                  <a:schemeClr val="tx1"/>
                </a:solidFill>
                <a:prstDash val="solid"/>
                <a:headEnd type="none" w="med" len="med"/>
                <a:tailEnd type="none" w="med" len="med"/>
              </a:ln>
            </p:spPr>
          </p:sp>
          <p:sp>
            <p:nvSpPr>
              <p:cNvPr id="21514" name="Line 39"/>
              <p:cNvSpPr/>
              <p:nvPr/>
            </p:nvSpPr>
            <p:spPr>
              <a:xfrm>
                <a:off x="4990" y="9108"/>
                <a:ext cx="410" cy="320"/>
              </a:xfrm>
              <a:prstGeom prst="line">
                <a:avLst/>
              </a:prstGeom>
              <a:ln w="50800" cap="flat" cmpd="sng">
                <a:solidFill>
                  <a:schemeClr val="tx1"/>
                </a:solidFill>
                <a:prstDash val="solid"/>
                <a:headEnd type="none" w="med" len="med"/>
                <a:tailEnd type="none" w="med" len="med"/>
              </a:ln>
            </p:spPr>
          </p:sp>
          <p:sp>
            <p:nvSpPr>
              <p:cNvPr id="21515" name="Line 40"/>
              <p:cNvSpPr/>
              <p:nvPr/>
            </p:nvSpPr>
            <p:spPr>
              <a:xfrm flipH="1">
                <a:off x="4440" y="9108"/>
                <a:ext cx="340" cy="280"/>
              </a:xfrm>
              <a:prstGeom prst="line">
                <a:avLst/>
              </a:prstGeom>
              <a:ln w="50800" cap="flat" cmpd="sng">
                <a:solidFill>
                  <a:schemeClr val="tx1"/>
                </a:solidFill>
                <a:prstDash val="solid"/>
                <a:headEnd type="none" w="med" len="med"/>
                <a:tailEnd type="none" w="med" len="med"/>
              </a:ln>
            </p:spPr>
          </p:sp>
          <p:sp>
            <p:nvSpPr>
              <p:cNvPr id="21516" name="Line 41"/>
              <p:cNvSpPr/>
              <p:nvPr/>
            </p:nvSpPr>
            <p:spPr>
              <a:xfrm flipH="1">
                <a:off x="6200" y="9108"/>
                <a:ext cx="340" cy="300"/>
              </a:xfrm>
              <a:prstGeom prst="line">
                <a:avLst/>
              </a:prstGeom>
              <a:ln w="50800" cap="flat" cmpd="sng">
                <a:solidFill>
                  <a:schemeClr val="tx1"/>
                </a:solidFill>
                <a:prstDash val="solid"/>
                <a:headEnd type="none" w="med" len="med"/>
                <a:tailEnd type="none" w="med" len="med"/>
              </a:ln>
            </p:spPr>
          </p:sp>
          <p:sp>
            <p:nvSpPr>
              <p:cNvPr id="21517" name="Line 42"/>
              <p:cNvSpPr/>
              <p:nvPr/>
            </p:nvSpPr>
            <p:spPr>
              <a:xfrm flipH="1">
                <a:off x="2660" y="9668"/>
                <a:ext cx="200" cy="220"/>
              </a:xfrm>
              <a:prstGeom prst="line">
                <a:avLst/>
              </a:prstGeom>
              <a:ln w="50800" cap="flat" cmpd="sng">
                <a:solidFill>
                  <a:schemeClr val="tx1"/>
                </a:solidFill>
                <a:prstDash val="solid"/>
                <a:headEnd type="none" w="med" len="med"/>
                <a:tailEnd type="none" w="med" len="med"/>
              </a:ln>
            </p:spPr>
          </p:sp>
        </p:grpSp>
      </p:grpSp>
    </p:spTree>
  </p:cSld>
  <p:clrMapOvr>
    <a:masterClrMapping/>
  </p:clrMapOvr>
  <p:transition>
    <p:strips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530" name="组合 1738753"/>
          <p:cNvGrpSpPr/>
          <p:nvPr/>
        </p:nvGrpSpPr>
        <p:grpSpPr>
          <a:xfrm>
            <a:off x="3995738" y="3141663"/>
            <a:ext cx="4824412" cy="2759075"/>
            <a:chOff x="2358" y="2364"/>
            <a:chExt cx="3039" cy="1738"/>
          </a:xfrm>
        </p:grpSpPr>
        <p:grpSp>
          <p:nvGrpSpPr>
            <p:cNvPr id="22570" name="组合 1738754"/>
            <p:cNvGrpSpPr/>
            <p:nvPr/>
          </p:nvGrpSpPr>
          <p:grpSpPr>
            <a:xfrm>
              <a:off x="2358" y="2381"/>
              <a:ext cx="889" cy="1721"/>
              <a:chOff x="2358" y="2381"/>
              <a:chExt cx="889" cy="1721"/>
            </a:xfrm>
          </p:grpSpPr>
          <p:grpSp>
            <p:nvGrpSpPr>
              <p:cNvPr id="22591" name="组合 1738755"/>
              <p:cNvGrpSpPr/>
              <p:nvPr/>
            </p:nvGrpSpPr>
            <p:grpSpPr>
              <a:xfrm>
                <a:off x="2358" y="2718"/>
                <a:ext cx="675" cy="1384"/>
                <a:chOff x="2280" y="9160"/>
                <a:chExt cx="1280" cy="1640"/>
              </a:xfrm>
            </p:grpSpPr>
            <p:grpSp>
              <p:nvGrpSpPr>
                <p:cNvPr id="22593" name="组合 1738756"/>
                <p:cNvGrpSpPr/>
                <p:nvPr/>
              </p:nvGrpSpPr>
              <p:grpSpPr>
                <a:xfrm>
                  <a:off x="2280" y="9160"/>
                  <a:ext cx="1280" cy="1640"/>
                  <a:chOff x="2280" y="9160"/>
                  <a:chExt cx="1280" cy="1640"/>
                </a:xfrm>
              </p:grpSpPr>
              <p:grpSp>
                <p:nvGrpSpPr>
                  <p:cNvPr id="22596" name="组合 1738757"/>
                  <p:cNvGrpSpPr/>
                  <p:nvPr/>
                </p:nvGrpSpPr>
                <p:grpSpPr>
                  <a:xfrm>
                    <a:off x="2660" y="9780"/>
                    <a:ext cx="380" cy="360"/>
                    <a:chOff x="4800" y="5400"/>
                    <a:chExt cx="380" cy="360"/>
                  </a:xfrm>
                </p:grpSpPr>
                <p:sp>
                  <p:nvSpPr>
                    <p:cNvPr id="22603" name="椭圆 1738758"/>
                    <p:cNvSpPr/>
                    <p:nvPr/>
                  </p:nvSpPr>
                  <p:spPr>
                    <a:xfrm>
                      <a:off x="4800" y="5400"/>
                      <a:ext cx="380" cy="360"/>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22604" name="文本框 1738759"/>
                    <p:cNvSpPr txBox="1"/>
                    <p:nvPr/>
                  </p:nvSpPr>
                  <p:spPr>
                    <a:xfrm>
                      <a:off x="4940" y="5460"/>
                      <a:ext cx="120" cy="240"/>
                    </a:xfrm>
                    <a:prstGeom prst="rect">
                      <a:avLst/>
                    </a:prstGeom>
                    <a:solidFill>
                      <a:srgbClr val="FFFFFF"/>
                    </a:solidFill>
                    <a:ln w="9525">
                      <a:noFill/>
                    </a:ln>
                  </p:spPr>
                  <p:txBody>
                    <a:bodyPr lIns="0" tIns="0" rIns="0" bIns="0"/>
                    <a:p>
                      <a:pPr algn="just"/>
                      <a:r>
                        <a:rPr lang="en-US" altLang="zh-CN" sz="2000" b="1" dirty="0">
                          <a:solidFill>
                            <a:srgbClr val="04440F"/>
                          </a:solidFill>
                          <a:latin typeface="Times New Roman" panose="02020603050405020304" pitchFamily="18" charset="0"/>
                        </a:rPr>
                        <a:t>E</a:t>
                      </a:r>
                      <a:endParaRPr lang="en-US" altLang="zh-CN" sz="2000" b="1" dirty="0">
                        <a:solidFill>
                          <a:srgbClr val="04440F"/>
                        </a:solidFill>
                        <a:latin typeface="Tahoma" panose="020B0604030504040204" pitchFamily="34" charset="0"/>
                      </a:endParaRPr>
                    </a:p>
                  </p:txBody>
                </p:sp>
              </p:grpSp>
              <p:grpSp>
                <p:nvGrpSpPr>
                  <p:cNvPr id="22597" name="组合 1738760"/>
                  <p:cNvGrpSpPr/>
                  <p:nvPr/>
                </p:nvGrpSpPr>
                <p:grpSpPr>
                  <a:xfrm>
                    <a:off x="3180" y="9160"/>
                    <a:ext cx="380" cy="360"/>
                    <a:chOff x="4800" y="5400"/>
                    <a:chExt cx="380" cy="360"/>
                  </a:xfrm>
                </p:grpSpPr>
                <p:sp>
                  <p:nvSpPr>
                    <p:cNvPr id="22601" name="椭圆 1738761"/>
                    <p:cNvSpPr/>
                    <p:nvPr/>
                  </p:nvSpPr>
                  <p:spPr>
                    <a:xfrm>
                      <a:off x="4800" y="5400"/>
                      <a:ext cx="380" cy="360"/>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22602" name="文本框 1738762"/>
                    <p:cNvSpPr txBox="1"/>
                    <p:nvPr/>
                  </p:nvSpPr>
                  <p:spPr>
                    <a:xfrm>
                      <a:off x="4940" y="5460"/>
                      <a:ext cx="120" cy="240"/>
                    </a:xfrm>
                    <a:prstGeom prst="rect">
                      <a:avLst/>
                    </a:prstGeom>
                    <a:solidFill>
                      <a:srgbClr val="FFFFFF"/>
                    </a:solidFill>
                    <a:ln w="9525">
                      <a:noFill/>
                    </a:ln>
                  </p:spPr>
                  <p:txBody>
                    <a:bodyPr lIns="0" tIns="0" rIns="0" bIns="0"/>
                    <a:p>
                      <a:pPr algn="just"/>
                      <a:r>
                        <a:rPr lang="en-US" altLang="zh-CN" sz="2000" b="1" dirty="0">
                          <a:solidFill>
                            <a:srgbClr val="04440F"/>
                          </a:solidFill>
                          <a:latin typeface="Times New Roman" panose="02020603050405020304" pitchFamily="18" charset="0"/>
                        </a:rPr>
                        <a:t>B</a:t>
                      </a:r>
                      <a:endParaRPr lang="en-US" altLang="zh-CN" sz="2000" b="1" dirty="0">
                        <a:solidFill>
                          <a:srgbClr val="04440F"/>
                        </a:solidFill>
                        <a:latin typeface="Tahoma" panose="020B0604030504040204" pitchFamily="34" charset="0"/>
                      </a:endParaRPr>
                    </a:p>
                  </p:txBody>
                </p:sp>
              </p:grpSp>
              <p:grpSp>
                <p:nvGrpSpPr>
                  <p:cNvPr id="22598" name="组合 1738763"/>
                  <p:cNvGrpSpPr/>
                  <p:nvPr/>
                </p:nvGrpSpPr>
                <p:grpSpPr>
                  <a:xfrm>
                    <a:off x="2280" y="10440"/>
                    <a:ext cx="380" cy="360"/>
                    <a:chOff x="4800" y="5400"/>
                    <a:chExt cx="380" cy="360"/>
                  </a:xfrm>
                </p:grpSpPr>
                <p:sp>
                  <p:nvSpPr>
                    <p:cNvPr id="22599" name="椭圆 1738764"/>
                    <p:cNvSpPr/>
                    <p:nvPr/>
                  </p:nvSpPr>
                  <p:spPr>
                    <a:xfrm>
                      <a:off x="4800" y="5400"/>
                      <a:ext cx="380" cy="360"/>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22600" name="文本框 1738765"/>
                    <p:cNvSpPr txBox="1"/>
                    <p:nvPr/>
                  </p:nvSpPr>
                  <p:spPr>
                    <a:xfrm>
                      <a:off x="4940" y="5460"/>
                      <a:ext cx="120" cy="240"/>
                    </a:xfrm>
                    <a:prstGeom prst="rect">
                      <a:avLst/>
                    </a:prstGeom>
                    <a:solidFill>
                      <a:srgbClr val="FFFFFF"/>
                    </a:solidFill>
                    <a:ln w="9525">
                      <a:noFill/>
                    </a:ln>
                  </p:spPr>
                  <p:txBody>
                    <a:bodyPr lIns="0" tIns="0" rIns="0" bIns="0"/>
                    <a:p>
                      <a:pPr algn="just"/>
                      <a:r>
                        <a:rPr lang="en-US" altLang="zh-CN" sz="2000" b="1" dirty="0">
                          <a:solidFill>
                            <a:srgbClr val="04440F"/>
                          </a:solidFill>
                          <a:latin typeface="Times New Roman" panose="02020603050405020304" pitchFamily="18" charset="0"/>
                        </a:rPr>
                        <a:t>F</a:t>
                      </a:r>
                      <a:endParaRPr lang="en-US" altLang="zh-CN" sz="2000" b="1" dirty="0">
                        <a:solidFill>
                          <a:srgbClr val="04440F"/>
                        </a:solidFill>
                        <a:latin typeface="Tahoma" panose="020B0604030504040204" pitchFamily="34" charset="0"/>
                      </a:endParaRPr>
                    </a:p>
                  </p:txBody>
                </p:sp>
              </p:grpSp>
            </p:grpSp>
            <p:sp>
              <p:nvSpPr>
                <p:cNvPr id="22594" name="直接连接符 1738766"/>
                <p:cNvSpPr/>
                <p:nvPr/>
              </p:nvSpPr>
              <p:spPr>
                <a:xfrm flipH="1">
                  <a:off x="2960" y="9500"/>
                  <a:ext cx="300" cy="300"/>
                </a:xfrm>
                <a:prstGeom prst="line">
                  <a:avLst/>
                </a:prstGeom>
                <a:ln w="9525" cap="flat" cmpd="sng">
                  <a:solidFill>
                    <a:schemeClr val="tx1"/>
                  </a:solidFill>
                  <a:prstDash val="solid"/>
                  <a:headEnd type="none" w="med" len="med"/>
                  <a:tailEnd type="none" w="med" len="med"/>
                </a:ln>
              </p:spPr>
            </p:sp>
            <p:sp>
              <p:nvSpPr>
                <p:cNvPr id="22595" name="直接连接符 1738767"/>
                <p:cNvSpPr/>
                <p:nvPr/>
              </p:nvSpPr>
              <p:spPr>
                <a:xfrm flipH="1">
                  <a:off x="2460" y="10120"/>
                  <a:ext cx="320" cy="320"/>
                </a:xfrm>
                <a:prstGeom prst="line">
                  <a:avLst/>
                </a:prstGeom>
                <a:ln w="9525" cap="flat" cmpd="sng">
                  <a:solidFill>
                    <a:schemeClr val="tx1"/>
                  </a:solidFill>
                  <a:prstDash val="solid"/>
                  <a:headEnd type="none" w="med" len="med"/>
                  <a:tailEnd type="none" w="med" len="med"/>
                </a:ln>
              </p:spPr>
            </p:sp>
          </p:grpSp>
          <p:sp>
            <p:nvSpPr>
              <p:cNvPr id="22592" name="文本框 1738768"/>
              <p:cNvSpPr txBox="1"/>
              <p:nvPr/>
            </p:nvSpPr>
            <p:spPr>
              <a:xfrm>
                <a:off x="2898" y="2381"/>
                <a:ext cx="349" cy="221"/>
              </a:xfrm>
              <a:prstGeom prst="rect">
                <a:avLst/>
              </a:prstGeom>
              <a:solidFill>
                <a:srgbClr val="FFFFFF"/>
              </a:solidFill>
              <a:ln w="9525">
                <a:noFill/>
              </a:ln>
            </p:spPr>
            <p:txBody>
              <a:bodyPr lIns="0" tIns="0" rIns="0" bIns="0"/>
              <a:p>
                <a:pPr algn="just"/>
                <a:r>
                  <a:rPr lang="zh-CN" altLang="en-US" sz="2000" b="1" dirty="0">
                    <a:solidFill>
                      <a:srgbClr val="04440F"/>
                    </a:solidFill>
                    <a:latin typeface="Times New Roman" panose="02020603050405020304" pitchFamily="18" charset="0"/>
                  </a:rPr>
                  <a:t>（</a:t>
                </a:r>
                <a:r>
                  <a:rPr lang="en-US" altLang="zh-CN" sz="2000" b="1" dirty="0">
                    <a:solidFill>
                      <a:srgbClr val="04440F"/>
                    </a:solidFill>
                    <a:latin typeface="Times New Roman" panose="02020603050405020304" pitchFamily="18" charset="0"/>
                  </a:rPr>
                  <a:t>A</a:t>
                </a:r>
                <a:r>
                  <a:rPr lang="zh-CN" altLang="en-US" sz="2000" b="1" dirty="0">
                    <a:solidFill>
                      <a:srgbClr val="04440F"/>
                    </a:solidFill>
                    <a:latin typeface="Times New Roman" panose="02020603050405020304" pitchFamily="18" charset="0"/>
                  </a:rPr>
                  <a:t>）</a:t>
                </a:r>
                <a:endParaRPr lang="zh-CN" altLang="en-US" sz="2000" b="1" dirty="0">
                  <a:solidFill>
                    <a:srgbClr val="04440F"/>
                  </a:solidFill>
                  <a:latin typeface="Times New Roman" panose="02020603050405020304" pitchFamily="18" charset="0"/>
                </a:endParaRPr>
              </a:p>
            </p:txBody>
          </p:sp>
        </p:grpSp>
        <p:grpSp>
          <p:nvGrpSpPr>
            <p:cNvPr id="22571" name="组合 1738769"/>
            <p:cNvGrpSpPr/>
            <p:nvPr/>
          </p:nvGrpSpPr>
          <p:grpSpPr>
            <a:xfrm>
              <a:off x="3761" y="2381"/>
              <a:ext cx="354" cy="641"/>
              <a:chOff x="3761" y="2381"/>
              <a:chExt cx="354" cy="641"/>
            </a:xfrm>
          </p:grpSpPr>
          <p:grpSp>
            <p:nvGrpSpPr>
              <p:cNvPr id="22587" name="组合 1738770"/>
              <p:cNvGrpSpPr/>
              <p:nvPr/>
            </p:nvGrpSpPr>
            <p:grpSpPr>
              <a:xfrm>
                <a:off x="3761" y="2718"/>
                <a:ext cx="201" cy="304"/>
                <a:chOff x="4800" y="5400"/>
                <a:chExt cx="380" cy="360"/>
              </a:xfrm>
            </p:grpSpPr>
            <p:sp>
              <p:nvSpPr>
                <p:cNvPr id="22589" name="椭圆 1738771"/>
                <p:cNvSpPr/>
                <p:nvPr/>
              </p:nvSpPr>
              <p:spPr>
                <a:xfrm>
                  <a:off x="4800" y="5400"/>
                  <a:ext cx="380" cy="360"/>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22590" name="文本框 1738772"/>
                <p:cNvSpPr txBox="1"/>
                <p:nvPr/>
              </p:nvSpPr>
              <p:spPr>
                <a:xfrm>
                  <a:off x="4940" y="5460"/>
                  <a:ext cx="120" cy="240"/>
                </a:xfrm>
                <a:prstGeom prst="rect">
                  <a:avLst/>
                </a:prstGeom>
                <a:solidFill>
                  <a:srgbClr val="FFFFFF"/>
                </a:solidFill>
                <a:ln w="9525">
                  <a:noFill/>
                </a:ln>
              </p:spPr>
              <p:txBody>
                <a:bodyPr lIns="0" tIns="0" rIns="0" bIns="0"/>
                <a:p>
                  <a:pPr algn="just"/>
                  <a:r>
                    <a:rPr lang="en-US" altLang="zh-CN" sz="2000" b="1" dirty="0">
                      <a:solidFill>
                        <a:srgbClr val="04440F"/>
                      </a:solidFill>
                      <a:latin typeface="Times New Roman" panose="02020603050405020304" pitchFamily="18" charset="0"/>
                    </a:rPr>
                    <a:t>G</a:t>
                  </a:r>
                  <a:endParaRPr lang="en-US" altLang="zh-CN" sz="2000" b="1" dirty="0">
                    <a:solidFill>
                      <a:srgbClr val="04440F"/>
                    </a:solidFill>
                    <a:latin typeface="Times New Roman" panose="02020603050405020304" pitchFamily="18" charset="0"/>
                  </a:endParaRPr>
                </a:p>
              </p:txBody>
            </p:sp>
          </p:grpSp>
          <p:sp>
            <p:nvSpPr>
              <p:cNvPr id="22588" name="文本框 1738773"/>
              <p:cNvSpPr txBox="1"/>
              <p:nvPr/>
            </p:nvSpPr>
            <p:spPr>
              <a:xfrm>
                <a:off x="3782" y="2381"/>
                <a:ext cx="333" cy="249"/>
              </a:xfrm>
              <a:prstGeom prst="rect">
                <a:avLst/>
              </a:prstGeom>
              <a:solidFill>
                <a:srgbClr val="FFFFFF"/>
              </a:solidFill>
              <a:ln w="9525">
                <a:noFill/>
              </a:ln>
            </p:spPr>
            <p:txBody>
              <a:bodyPr lIns="0" tIns="0" rIns="0" bIns="0"/>
              <a:p>
                <a:pPr algn="just"/>
                <a:r>
                  <a:rPr lang="zh-CN" altLang="en-US" sz="2000" b="1" dirty="0">
                    <a:solidFill>
                      <a:srgbClr val="04440F"/>
                    </a:solidFill>
                    <a:latin typeface="Times New Roman" panose="02020603050405020304" pitchFamily="18" charset="0"/>
                  </a:rPr>
                  <a:t>（</a:t>
                </a:r>
                <a:r>
                  <a:rPr lang="en-US" altLang="zh-CN" sz="2000" b="1" dirty="0">
                    <a:solidFill>
                      <a:srgbClr val="04440F"/>
                    </a:solidFill>
                    <a:latin typeface="Times New Roman" panose="02020603050405020304" pitchFamily="18" charset="0"/>
                  </a:rPr>
                  <a:t>B</a:t>
                </a:r>
                <a:r>
                  <a:rPr lang="zh-CN" altLang="en-US" sz="2000" b="1" dirty="0">
                    <a:solidFill>
                      <a:srgbClr val="04440F"/>
                    </a:solidFill>
                    <a:latin typeface="Times New Roman" panose="02020603050405020304" pitchFamily="18" charset="0"/>
                  </a:rPr>
                  <a:t>）</a:t>
                </a:r>
                <a:endParaRPr lang="zh-CN" altLang="en-US" sz="2000" b="1" dirty="0">
                  <a:solidFill>
                    <a:srgbClr val="04440F"/>
                  </a:solidFill>
                  <a:latin typeface="Times New Roman" panose="02020603050405020304" pitchFamily="18" charset="0"/>
                </a:endParaRPr>
              </a:p>
            </p:txBody>
          </p:sp>
        </p:grpSp>
        <p:grpSp>
          <p:nvGrpSpPr>
            <p:cNvPr id="22572" name="组合 1738774"/>
            <p:cNvGrpSpPr/>
            <p:nvPr/>
          </p:nvGrpSpPr>
          <p:grpSpPr>
            <a:xfrm>
              <a:off x="4521" y="2364"/>
              <a:ext cx="876" cy="1063"/>
              <a:chOff x="4521" y="2364"/>
              <a:chExt cx="876" cy="1063"/>
            </a:xfrm>
          </p:grpSpPr>
          <p:grpSp>
            <p:nvGrpSpPr>
              <p:cNvPr id="22573" name="组合 1738775"/>
              <p:cNvGrpSpPr/>
              <p:nvPr/>
            </p:nvGrpSpPr>
            <p:grpSpPr>
              <a:xfrm>
                <a:off x="4521" y="2634"/>
                <a:ext cx="876" cy="793"/>
                <a:chOff x="6380" y="9060"/>
                <a:chExt cx="1660" cy="940"/>
              </a:xfrm>
            </p:grpSpPr>
            <p:grpSp>
              <p:nvGrpSpPr>
                <p:cNvPr id="22575" name="组合 1738776"/>
                <p:cNvGrpSpPr/>
                <p:nvPr/>
              </p:nvGrpSpPr>
              <p:grpSpPr>
                <a:xfrm>
                  <a:off x="6380" y="9060"/>
                  <a:ext cx="1660" cy="940"/>
                  <a:chOff x="6380" y="9060"/>
                  <a:chExt cx="1660" cy="940"/>
                </a:xfrm>
              </p:grpSpPr>
              <p:grpSp>
                <p:nvGrpSpPr>
                  <p:cNvPr id="22578" name="组合 1738777"/>
                  <p:cNvGrpSpPr/>
                  <p:nvPr/>
                </p:nvGrpSpPr>
                <p:grpSpPr>
                  <a:xfrm>
                    <a:off x="6960" y="9060"/>
                    <a:ext cx="380" cy="360"/>
                    <a:chOff x="4800" y="5400"/>
                    <a:chExt cx="380" cy="360"/>
                  </a:xfrm>
                </p:grpSpPr>
                <p:sp>
                  <p:nvSpPr>
                    <p:cNvPr id="22585" name="椭圆 1738778"/>
                    <p:cNvSpPr/>
                    <p:nvPr/>
                  </p:nvSpPr>
                  <p:spPr>
                    <a:xfrm>
                      <a:off x="4800" y="5400"/>
                      <a:ext cx="380" cy="360"/>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22586" name="文本框 1738779"/>
                    <p:cNvSpPr txBox="1"/>
                    <p:nvPr/>
                  </p:nvSpPr>
                  <p:spPr>
                    <a:xfrm>
                      <a:off x="4940" y="5460"/>
                      <a:ext cx="120" cy="240"/>
                    </a:xfrm>
                    <a:prstGeom prst="rect">
                      <a:avLst/>
                    </a:prstGeom>
                    <a:solidFill>
                      <a:srgbClr val="FFFFFF"/>
                    </a:solidFill>
                    <a:ln w="9525">
                      <a:noFill/>
                    </a:ln>
                  </p:spPr>
                  <p:txBody>
                    <a:bodyPr lIns="0" tIns="0" rIns="0" bIns="0"/>
                    <a:p>
                      <a:pPr algn="just"/>
                      <a:r>
                        <a:rPr lang="en-US" altLang="zh-CN" sz="2000" b="1" dirty="0">
                          <a:solidFill>
                            <a:srgbClr val="04440F"/>
                          </a:solidFill>
                          <a:latin typeface="Times New Roman" panose="02020603050405020304" pitchFamily="18" charset="0"/>
                        </a:rPr>
                        <a:t>C</a:t>
                      </a:r>
                      <a:endParaRPr lang="en-US" altLang="zh-CN" sz="2000" b="1" dirty="0">
                        <a:solidFill>
                          <a:srgbClr val="04440F"/>
                        </a:solidFill>
                        <a:latin typeface="Times New Roman" panose="02020603050405020304" pitchFamily="18" charset="0"/>
                      </a:endParaRPr>
                    </a:p>
                  </p:txBody>
                </p:sp>
              </p:grpSp>
              <p:grpSp>
                <p:nvGrpSpPr>
                  <p:cNvPr id="22579" name="组合 1738780"/>
                  <p:cNvGrpSpPr/>
                  <p:nvPr/>
                </p:nvGrpSpPr>
                <p:grpSpPr>
                  <a:xfrm>
                    <a:off x="7660" y="9640"/>
                    <a:ext cx="380" cy="360"/>
                    <a:chOff x="4800" y="5400"/>
                    <a:chExt cx="380" cy="360"/>
                  </a:xfrm>
                </p:grpSpPr>
                <p:sp>
                  <p:nvSpPr>
                    <p:cNvPr id="22583" name="椭圆 1738781"/>
                    <p:cNvSpPr/>
                    <p:nvPr/>
                  </p:nvSpPr>
                  <p:spPr>
                    <a:xfrm>
                      <a:off x="4800" y="5400"/>
                      <a:ext cx="380" cy="360"/>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22584" name="文本框 1738782"/>
                    <p:cNvSpPr txBox="1"/>
                    <p:nvPr/>
                  </p:nvSpPr>
                  <p:spPr>
                    <a:xfrm>
                      <a:off x="4940" y="5460"/>
                      <a:ext cx="120" cy="240"/>
                    </a:xfrm>
                    <a:prstGeom prst="rect">
                      <a:avLst/>
                    </a:prstGeom>
                    <a:solidFill>
                      <a:srgbClr val="FFFFFF"/>
                    </a:solidFill>
                    <a:ln w="9525">
                      <a:noFill/>
                    </a:ln>
                  </p:spPr>
                  <p:txBody>
                    <a:bodyPr lIns="0" tIns="0" rIns="0" bIns="0"/>
                    <a:p>
                      <a:pPr algn="just"/>
                      <a:r>
                        <a:rPr lang="en-US" altLang="zh-CN" sz="2000" b="1" dirty="0">
                          <a:solidFill>
                            <a:srgbClr val="04440F"/>
                          </a:solidFill>
                          <a:latin typeface="Times New Roman" panose="02020603050405020304" pitchFamily="18" charset="0"/>
                        </a:rPr>
                        <a:t>H</a:t>
                      </a:r>
                      <a:endParaRPr lang="en-US" altLang="zh-CN" sz="2000" b="1" dirty="0">
                        <a:solidFill>
                          <a:srgbClr val="04440F"/>
                        </a:solidFill>
                        <a:latin typeface="Tahoma" panose="020B0604030504040204" pitchFamily="34" charset="0"/>
                      </a:endParaRPr>
                    </a:p>
                  </p:txBody>
                </p:sp>
              </p:grpSp>
              <p:grpSp>
                <p:nvGrpSpPr>
                  <p:cNvPr id="22580" name="组合 1738783"/>
                  <p:cNvGrpSpPr/>
                  <p:nvPr/>
                </p:nvGrpSpPr>
                <p:grpSpPr>
                  <a:xfrm>
                    <a:off x="6380" y="9640"/>
                    <a:ext cx="380" cy="360"/>
                    <a:chOff x="4800" y="5400"/>
                    <a:chExt cx="380" cy="360"/>
                  </a:xfrm>
                </p:grpSpPr>
                <p:sp>
                  <p:nvSpPr>
                    <p:cNvPr id="22581" name="椭圆 1738784"/>
                    <p:cNvSpPr/>
                    <p:nvPr/>
                  </p:nvSpPr>
                  <p:spPr>
                    <a:xfrm>
                      <a:off x="4800" y="5400"/>
                      <a:ext cx="380" cy="360"/>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22582" name="文本框 1738785"/>
                    <p:cNvSpPr txBox="1"/>
                    <p:nvPr/>
                  </p:nvSpPr>
                  <p:spPr>
                    <a:xfrm>
                      <a:off x="4940" y="5460"/>
                      <a:ext cx="120" cy="240"/>
                    </a:xfrm>
                    <a:prstGeom prst="rect">
                      <a:avLst/>
                    </a:prstGeom>
                    <a:solidFill>
                      <a:srgbClr val="FFFFFF"/>
                    </a:solidFill>
                    <a:ln w="9525">
                      <a:noFill/>
                    </a:ln>
                  </p:spPr>
                  <p:txBody>
                    <a:bodyPr lIns="0" tIns="0" rIns="0" bIns="0"/>
                    <a:p>
                      <a:pPr algn="just"/>
                      <a:r>
                        <a:rPr lang="en-US" altLang="zh-CN" sz="2000" b="1" dirty="0">
                          <a:solidFill>
                            <a:srgbClr val="04440F"/>
                          </a:solidFill>
                          <a:latin typeface="Times New Roman" panose="02020603050405020304" pitchFamily="18" charset="0"/>
                        </a:rPr>
                        <a:t>G</a:t>
                      </a:r>
                      <a:endParaRPr lang="en-US" altLang="zh-CN" sz="2000" b="1" dirty="0">
                        <a:solidFill>
                          <a:srgbClr val="04440F"/>
                        </a:solidFill>
                        <a:latin typeface="Tahoma" panose="020B0604030504040204" pitchFamily="34" charset="0"/>
                      </a:endParaRPr>
                    </a:p>
                  </p:txBody>
                </p:sp>
              </p:grpSp>
            </p:grpSp>
            <p:sp>
              <p:nvSpPr>
                <p:cNvPr id="22576" name="直接连接符 1738786"/>
                <p:cNvSpPr/>
                <p:nvPr/>
              </p:nvSpPr>
              <p:spPr>
                <a:xfrm flipH="1">
                  <a:off x="6620" y="9380"/>
                  <a:ext cx="420" cy="260"/>
                </a:xfrm>
                <a:prstGeom prst="line">
                  <a:avLst/>
                </a:prstGeom>
                <a:ln w="9525" cap="flat" cmpd="sng">
                  <a:solidFill>
                    <a:schemeClr val="tx1"/>
                  </a:solidFill>
                  <a:prstDash val="solid"/>
                  <a:headEnd type="none" w="med" len="med"/>
                  <a:tailEnd type="none" w="med" len="med"/>
                </a:ln>
              </p:spPr>
            </p:sp>
            <p:sp>
              <p:nvSpPr>
                <p:cNvPr id="22577" name="直接连接符 1738787"/>
                <p:cNvSpPr/>
                <p:nvPr/>
              </p:nvSpPr>
              <p:spPr>
                <a:xfrm>
                  <a:off x="7280" y="9380"/>
                  <a:ext cx="500" cy="260"/>
                </a:xfrm>
                <a:prstGeom prst="line">
                  <a:avLst/>
                </a:prstGeom>
                <a:ln w="9525" cap="flat" cmpd="sng">
                  <a:solidFill>
                    <a:schemeClr val="tx1"/>
                  </a:solidFill>
                  <a:prstDash val="solid"/>
                  <a:headEnd type="none" w="med" len="med"/>
                  <a:tailEnd type="none" w="med" len="med"/>
                </a:ln>
              </p:spPr>
            </p:sp>
          </p:grpSp>
          <p:sp>
            <p:nvSpPr>
              <p:cNvPr id="22574" name="文本框 1738788"/>
              <p:cNvSpPr txBox="1"/>
              <p:nvPr/>
            </p:nvSpPr>
            <p:spPr>
              <a:xfrm>
                <a:off x="4859" y="2364"/>
                <a:ext cx="470" cy="207"/>
              </a:xfrm>
              <a:prstGeom prst="rect">
                <a:avLst/>
              </a:prstGeom>
              <a:solidFill>
                <a:srgbClr val="FFFFFF"/>
              </a:solidFill>
              <a:ln w="9525">
                <a:noFill/>
              </a:ln>
            </p:spPr>
            <p:txBody>
              <a:bodyPr lIns="0" tIns="0" rIns="0" bIns="0"/>
              <a:p>
                <a:pPr algn="just"/>
                <a:r>
                  <a:rPr lang="zh-CN" altLang="en-US" sz="2000" b="1" dirty="0">
                    <a:solidFill>
                      <a:srgbClr val="04440F"/>
                    </a:solidFill>
                    <a:latin typeface="Times New Roman" panose="02020603050405020304" pitchFamily="18" charset="0"/>
                  </a:rPr>
                  <a:t>（</a:t>
                </a:r>
                <a:r>
                  <a:rPr lang="en-US" altLang="zh-CN" sz="2000" b="1" dirty="0">
                    <a:solidFill>
                      <a:srgbClr val="04440F"/>
                    </a:solidFill>
                    <a:latin typeface="Times New Roman" panose="02020603050405020304" pitchFamily="18" charset="0"/>
                  </a:rPr>
                  <a:t>C</a:t>
                </a:r>
                <a:r>
                  <a:rPr lang="zh-CN" altLang="en-US" sz="2000" b="1" dirty="0">
                    <a:solidFill>
                      <a:srgbClr val="04440F"/>
                    </a:solidFill>
                    <a:latin typeface="Times New Roman" panose="02020603050405020304" pitchFamily="18" charset="0"/>
                  </a:rPr>
                  <a:t>）</a:t>
                </a:r>
                <a:endParaRPr lang="zh-CN" altLang="en-US" sz="2000" b="1" dirty="0">
                  <a:solidFill>
                    <a:srgbClr val="04440F"/>
                  </a:solidFill>
                  <a:latin typeface="Times New Roman" panose="02020603050405020304" pitchFamily="18" charset="0"/>
                </a:endParaRPr>
              </a:p>
            </p:txBody>
          </p:sp>
        </p:grpSp>
      </p:grpSp>
      <p:sp>
        <p:nvSpPr>
          <p:cNvPr id="22531" name="文本框 1738789"/>
          <p:cNvSpPr txBox="1"/>
          <p:nvPr/>
        </p:nvSpPr>
        <p:spPr>
          <a:xfrm>
            <a:off x="250825" y="657225"/>
            <a:ext cx="8713788" cy="1501775"/>
          </a:xfrm>
          <a:prstGeom prst="rect">
            <a:avLst/>
          </a:prstGeom>
          <a:noFill/>
          <a:ln w="9525">
            <a:noFill/>
          </a:ln>
        </p:spPr>
        <p:txBody>
          <a:bodyPr>
            <a:spAutoFit/>
          </a:bodyPr>
          <a:p>
            <a:pPr algn="just">
              <a:lnSpc>
                <a:spcPct val="110000"/>
              </a:lnSpc>
              <a:spcBef>
                <a:spcPct val="50000"/>
              </a:spcBef>
            </a:pPr>
            <a:r>
              <a:rPr lang="en-US" altLang="zh-CN" sz="2800" b="1" dirty="0">
                <a:latin typeface="Times New Roman" panose="02020603050405020304" pitchFamily="18" charset="0"/>
                <a:ea typeface="楷体_GB2312" pitchFamily="49" charset="-122"/>
              </a:rPr>
              <a:t>    </a:t>
            </a:r>
            <a:r>
              <a:rPr lang="zh-CN" altLang="en-US" sz="2800" b="1" dirty="0">
                <a:latin typeface="Times New Roman" panose="02020603050405020304" pitchFamily="18" charset="0"/>
                <a:ea typeface="楷体_GB2312" pitchFamily="49" charset="-122"/>
              </a:rPr>
              <a:t>若断掉一个结点与其父结点的连接，把该结点和它的子孙们单独拿出，就是一棵以该结点为根结点的树，称之为“</a:t>
            </a:r>
            <a:r>
              <a:rPr lang="zh-CN" altLang="en-US" sz="2800" b="1" u="sng" dirty="0">
                <a:solidFill>
                  <a:srgbClr val="099921"/>
                </a:solidFill>
                <a:latin typeface="Times New Roman" panose="02020603050405020304" pitchFamily="18" charset="0"/>
                <a:ea typeface="楷体_GB2312" pitchFamily="49" charset="-122"/>
              </a:rPr>
              <a:t>子树</a:t>
            </a:r>
            <a:r>
              <a:rPr lang="zh-CN" altLang="en-US" sz="2800" b="1" dirty="0">
                <a:latin typeface="Times New Roman" panose="02020603050405020304" pitchFamily="18" charset="0"/>
                <a:ea typeface="楷体_GB2312" pitchFamily="49" charset="-122"/>
              </a:rPr>
              <a:t>”。</a:t>
            </a:r>
            <a:endParaRPr lang="zh-CN" altLang="en-US" sz="2800" b="1" dirty="0">
              <a:latin typeface="Times New Roman" panose="02020603050405020304" pitchFamily="18" charset="0"/>
              <a:ea typeface="楷体_GB2312" pitchFamily="49" charset="-122"/>
            </a:endParaRPr>
          </a:p>
        </p:txBody>
      </p:sp>
      <p:grpSp>
        <p:nvGrpSpPr>
          <p:cNvPr id="22532" name="Group 5"/>
          <p:cNvGrpSpPr/>
          <p:nvPr/>
        </p:nvGrpSpPr>
        <p:grpSpPr>
          <a:xfrm>
            <a:off x="142875" y="2789238"/>
            <a:ext cx="4067175" cy="2871787"/>
            <a:chOff x="2505" y="8188"/>
            <a:chExt cx="4280" cy="2060"/>
          </a:xfrm>
        </p:grpSpPr>
        <p:grpSp>
          <p:nvGrpSpPr>
            <p:cNvPr id="22533" name="Group 6"/>
            <p:cNvGrpSpPr/>
            <p:nvPr/>
          </p:nvGrpSpPr>
          <p:grpSpPr>
            <a:xfrm>
              <a:off x="2505" y="8188"/>
              <a:ext cx="4280" cy="2060"/>
              <a:chOff x="2505" y="8188"/>
              <a:chExt cx="4280" cy="2060"/>
            </a:xfrm>
          </p:grpSpPr>
          <p:grpSp>
            <p:nvGrpSpPr>
              <p:cNvPr id="22543" name="Group 7"/>
              <p:cNvGrpSpPr/>
              <p:nvPr/>
            </p:nvGrpSpPr>
            <p:grpSpPr>
              <a:xfrm>
                <a:off x="4665" y="8188"/>
                <a:ext cx="380" cy="360"/>
                <a:chOff x="4665" y="8188"/>
                <a:chExt cx="380" cy="360"/>
              </a:xfrm>
            </p:grpSpPr>
            <p:sp>
              <p:nvSpPr>
                <p:cNvPr id="22568" name="Oval 8"/>
                <p:cNvSpPr/>
                <p:nvPr/>
              </p:nvSpPr>
              <p:spPr>
                <a:xfrm>
                  <a:off x="4665" y="8188"/>
                  <a:ext cx="380" cy="360"/>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sz="2400" dirty="0">
                    <a:latin typeface="Arial" panose="020B0604020202020204" pitchFamily="34" charset="0"/>
                  </a:endParaRPr>
                </a:p>
              </p:txBody>
            </p:sp>
            <p:sp>
              <p:nvSpPr>
                <p:cNvPr id="22569" name="Text Box 9"/>
                <p:cNvSpPr txBox="1"/>
                <p:nvPr/>
              </p:nvSpPr>
              <p:spPr>
                <a:xfrm>
                  <a:off x="4805" y="8248"/>
                  <a:ext cx="120" cy="240"/>
                </a:xfrm>
                <a:prstGeom prst="rect">
                  <a:avLst/>
                </a:prstGeom>
                <a:solidFill>
                  <a:srgbClr val="FFFFFF"/>
                </a:solidFill>
                <a:ln w="9525">
                  <a:noFill/>
                </a:ln>
              </p:spPr>
              <p:txBody>
                <a:bodyPr lIns="0" tIns="0" rIns="0" bIns="0"/>
                <a:p>
                  <a:pPr algn="just"/>
                  <a:r>
                    <a:rPr lang="en-US" altLang="zh-CN" sz="2400" b="1" dirty="0">
                      <a:solidFill>
                        <a:srgbClr val="04440F"/>
                      </a:solidFill>
                      <a:latin typeface="Times New Roman" panose="02020603050405020304" pitchFamily="18" charset="0"/>
                    </a:rPr>
                    <a:t>A</a:t>
                  </a:r>
                  <a:endParaRPr lang="en-US" altLang="zh-CN" sz="2400" b="1" dirty="0">
                    <a:solidFill>
                      <a:srgbClr val="04440F"/>
                    </a:solidFill>
                    <a:latin typeface="Tahoma" panose="020B0604030504040204" pitchFamily="34" charset="0"/>
                  </a:endParaRPr>
                </a:p>
              </p:txBody>
            </p:sp>
          </p:grpSp>
          <p:grpSp>
            <p:nvGrpSpPr>
              <p:cNvPr id="22544" name="Group 10"/>
              <p:cNvGrpSpPr/>
              <p:nvPr/>
            </p:nvGrpSpPr>
            <p:grpSpPr>
              <a:xfrm>
                <a:off x="2805" y="9348"/>
                <a:ext cx="380" cy="360"/>
                <a:chOff x="2805" y="9348"/>
                <a:chExt cx="380" cy="360"/>
              </a:xfrm>
            </p:grpSpPr>
            <p:sp>
              <p:nvSpPr>
                <p:cNvPr id="22566" name="Oval 11"/>
                <p:cNvSpPr/>
                <p:nvPr/>
              </p:nvSpPr>
              <p:spPr>
                <a:xfrm>
                  <a:off x="2805" y="9348"/>
                  <a:ext cx="380" cy="360"/>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sz="2400" dirty="0">
                    <a:latin typeface="Arial" panose="020B0604020202020204" pitchFamily="34" charset="0"/>
                  </a:endParaRPr>
                </a:p>
              </p:txBody>
            </p:sp>
            <p:sp>
              <p:nvSpPr>
                <p:cNvPr id="22567" name="Text Box 12"/>
                <p:cNvSpPr txBox="1"/>
                <p:nvPr/>
              </p:nvSpPr>
              <p:spPr>
                <a:xfrm>
                  <a:off x="2945" y="9408"/>
                  <a:ext cx="120" cy="240"/>
                </a:xfrm>
                <a:prstGeom prst="rect">
                  <a:avLst/>
                </a:prstGeom>
                <a:solidFill>
                  <a:srgbClr val="FFFFFF"/>
                </a:solidFill>
                <a:ln w="9525">
                  <a:noFill/>
                </a:ln>
              </p:spPr>
              <p:txBody>
                <a:bodyPr lIns="0" tIns="0" rIns="0" bIns="0"/>
                <a:p>
                  <a:pPr algn="just"/>
                  <a:r>
                    <a:rPr lang="en-US" altLang="zh-CN" sz="2400" b="1" dirty="0">
                      <a:solidFill>
                        <a:srgbClr val="04440F"/>
                      </a:solidFill>
                      <a:latin typeface="Times New Roman" panose="02020603050405020304" pitchFamily="18" charset="0"/>
                    </a:rPr>
                    <a:t>E</a:t>
                  </a:r>
                  <a:endParaRPr lang="en-US" altLang="zh-CN" sz="2400" b="1" dirty="0">
                    <a:solidFill>
                      <a:srgbClr val="04440F"/>
                    </a:solidFill>
                    <a:latin typeface="Times New Roman" panose="02020603050405020304" pitchFamily="18" charset="0"/>
                  </a:endParaRPr>
                </a:p>
              </p:txBody>
            </p:sp>
          </p:grpSp>
          <p:grpSp>
            <p:nvGrpSpPr>
              <p:cNvPr id="22545" name="Group 13"/>
              <p:cNvGrpSpPr/>
              <p:nvPr/>
            </p:nvGrpSpPr>
            <p:grpSpPr>
              <a:xfrm>
                <a:off x="4705" y="8768"/>
                <a:ext cx="380" cy="360"/>
                <a:chOff x="4705" y="8768"/>
                <a:chExt cx="380" cy="360"/>
              </a:xfrm>
            </p:grpSpPr>
            <p:sp>
              <p:nvSpPr>
                <p:cNvPr id="22564" name="Oval 14"/>
                <p:cNvSpPr/>
                <p:nvPr/>
              </p:nvSpPr>
              <p:spPr>
                <a:xfrm>
                  <a:off x="4705" y="8768"/>
                  <a:ext cx="380" cy="360"/>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sz="2400" dirty="0">
                    <a:latin typeface="Arial" panose="020B0604020202020204" pitchFamily="34" charset="0"/>
                  </a:endParaRPr>
                </a:p>
              </p:txBody>
            </p:sp>
            <p:sp>
              <p:nvSpPr>
                <p:cNvPr id="22565" name="Text Box 15"/>
                <p:cNvSpPr txBox="1"/>
                <p:nvPr/>
              </p:nvSpPr>
              <p:spPr>
                <a:xfrm>
                  <a:off x="4845" y="8828"/>
                  <a:ext cx="120" cy="240"/>
                </a:xfrm>
                <a:prstGeom prst="rect">
                  <a:avLst/>
                </a:prstGeom>
                <a:solidFill>
                  <a:srgbClr val="FFFFFF"/>
                </a:solidFill>
                <a:ln w="9525">
                  <a:noFill/>
                </a:ln>
              </p:spPr>
              <p:txBody>
                <a:bodyPr lIns="0" tIns="0" rIns="0" bIns="0"/>
                <a:p>
                  <a:r>
                    <a:rPr lang="en-US" altLang="zh-CN" sz="2400" b="1" dirty="0">
                      <a:solidFill>
                        <a:srgbClr val="04440F"/>
                      </a:solidFill>
                      <a:latin typeface="Times New Roman" panose="02020603050405020304" pitchFamily="18" charset="0"/>
                    </a:rPr>
                    <a:t>C</a:t>
                  </a:r>
                  <a:endParaRPr lang="en-US" altLang="zh-CN" sz="2400" b="1" dirty="0">
                    <a:solidFill>
                      <a:srgbClr val="04440F"/>
                    </a:solidFill>
                    <a:latin typeface="Times New Roman" panose="02020603050405020304" pitchFamily="18" charset="0"/>
                  </a:endParaRPr>
                </a:p>
              </p:txBody>
            </p:sp>
          </p:grpSp>
          <p:grpSp>
            <p:nvGrpSpPr>
              <p:cNvPr id="22546" name="Group 16"/>
              <p:cNvGrpSpPr/>
              <p:nvPr/>
            </p:nvGrpSpPr>
            <p:grpSpPr>
              <a:xfrm>
                <a:off x="6405" y="8748"/>
                <a:ext cx="380" cy="360"/>
                <a:chOff x="6405" y="8748"/>
                <a:chExt cx="380" cy="360"/>
              </a:xfrm>
            </p:grpSpPr>
            <p:sp>
              <p:nvSpPr>
                <p:cNvPr id="22562" name="Oval 17"/>
                <p:cNvSpPr/>
                <p:nvPr/>
              </p:nvSpPr>
              <p:spPr>
                <a:xfrm>
                  <a:off x="6405" y="8748"/>
                  <a:ext cx="380" cy="360"/>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sz="2400" dirty="0">
                    <a:latin typeface="Arial" panose="020B0604020202020204" pitchFamily="34" charset="0"/>
                  </a:endParaRPr>
                </a:p>
              </p:txBody>
            </p:sp>
            <p:sp>
              <p:nvSpPr>
                <p:cNvPr id="22563" name="Text Box 18"/>
                <p:cNvSpPr txBox="1"/>
                <p:nvPr/>
              </p:nvSpPr>
              <p:spPr>
                <a:xfrm>
                  <a:off x="6545" y="8808"/>
                  <a:ext cx="165" cy="255"/>
                </a:xfrm>
                <a:prstGeom prst="rect">
                  <a:avLst/>
                </a:prstGeom>
                <a:solidFill>
                  <a:srgbClr val="FFFFFF"/>
                </a:solidFill>
                <a:ln w="9525">
                  <a:noFill/>
                </a:ln>
              </p:spPr>
              <p:txBody>
                <a:bodyPr lIns="0" tIns="0" rIns="0" bIns="0"/>
                <a:p>
                  <a:pPr algn="just"/>
                  <a:r>
                    <a:rPr lang="en-US" altLang="zh-CN" sz="2400" b="1" dirty="0">
                      <a:solidFill>
                        <a:srgbClr val="04440F"/>
                      </a:solidFill>
                      <a:latin typeface="Times New Roman" panose="02020603050405020304" pitchFamily="18" charset="0"/>
                    </a:rPr>
                    <a:t>D</a:t>
                  </a:r>
                  <a:endParaRPr lang="en-US" altLang="zh-CN" sz="2400" b="1" dirty="0">
                    <a:solidFill>
                      <a:srgbClr val="04440F"/>
                    </a:solidFill>
                    <a:latin typeface="Tahoma" panose="020B0604030504040204" pitchFamily="34" charset="0"/>
                  </a:endParaRPr>
                </a:p>
              </p:txBody>
            </p:sp>
          </p:grpSp>
          <p:grpSp>
            <p:nvGrpSpPr>
              <p:cNvPr id="22547" name="Group 19"/>
              <p:cNvGrpSpPr/>
              <p:nvPr/>
            </p:nvGrpSpPr>
            <p:grpSpPr>
              <a:xfrm>
                <a:off x="3265" y="8768"/>
                <a:ext cx="380" cy="360"/>
                <a:chOff x="3265" y="8768"/>
                <a:chExt cx="380" cy="360"/>
              </a:xfrm>
            </p:grpSpPr>
            <p:sp>
              <p:nvSpPr>
                <p:cNvPr id="22560" name="Oval 20"/>
                <p:cNvSpPr/>
                <p:nvPr/>
              </p:nvSpPr>
              <p:spPr>
                <a:xfrm>
                  <a:off x="3265" y="8768"/>
                  <a:ext cx="380" cy="360"/>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sz="2400" dirty="0">
                    <a:latin typeface="Arial" panose="020B0604020202020204" pitchFamily="34" charset="0"/>
                  </a:endParaRPr>
                </a:p>
              </p:txBody>
            </p:sp>
            <p:sp>
              <p:nvSpPr>
                <p:cNvPr id="22561" name="Text Box 21"/>
                <p:cNvSpPr txBox="1"/>
                <p:nvPr/>
              </p:nvSpPr>
              <p:spPr>
                <a:xfrm>
                  <a:off x="3405" y="8828"/>
                  <a:ext cx="120" cy="240"/>
                </a:xfrm>
                <a:prstGeom prst="rect">
                  <a:avLst/>
                </a:prstGeom>
                <a:solidFill>
                  <a:srgbClr val="FFFFFF"/>
                </a:solidFill>
                <a:ln w="9525">
                  <a:noFill/>
                </a:ln>
              </p:spPr>
              <p:txBody>
                <a:bodyPr lIns="0" tIns="0" rIns="0" bIns="0"/>
                <a:p>
                  <a:pPr algn="just"/>
                  <a:r>
                    <a:rPr lang="en-US" altLang="zh-CN" sz="2400" b="1" dirty="0">
                      <a:solidFill>
                        <a:srgbClr val="04440F"/>
                      </a:solidFill>
                      <a:latin typeface="Times New Roman" panose="02020603050405020304" pitchFamily="18" charset="0"/>
                    </a:rPr>
                    <a:t>B</a:t>
                  </a:r>
                  <a:endParaRPr lang="en-US" altLang="zh-CN" sz="2400" b="1" dirty="0">
                    <a:solidFill>
                      <a:srgbClr val="04440F"/>
                    </a:solidFill>
                    <a:latin typeface="Times New Roman" panose="02020603050405020304" pitchFamily="18" charset="0"/>
                  </a:endParaRPr>
                </a:p>
              </p:txBody>
            </p:sp>
          </p:grpSp>
          <p:grpSp>
            <p:nvGrpSpPr>
              <p:cNvPr id="22548" name="Group 22"/>
              <p:cNvGrpSpPr/>
              <p:nvPr/>
            </p:nvGrpSpPr>
            <p:grpSpPr>
              <a:xfrm>
                <a:off x="5925" y="9388"/>
                <a:ext cx="380" cy="360"/>
                <a:chOff x="5925" y="9388"/>
                <a:chExt cx="380" cy="360"/>
              </a:xfrm>
            </p:grpSpPr>
            <p:sp>
              <p:nvSpPr>
                <p:cNvPr id="22558" name="Oval 23"/>
                <p:cNvSpPr/>
                <p:nvPr/>
              </p:nvSpPr>
              <p:spPr>
                <a:xfrm>
                  <a:off x="5925" y="9388"/>
                  <a:ext cx="380" cy="360"/>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sz="2400" dirty="0">
                    <a:latin typeface="Arial" panose="020B0604020202020204" pitchFamily="34" charset="0"/>
                  </a:endParaRPr>
                </a:p>
              </p:txBody>
            </p:sp>
            <p:sp>
              <p:nvSpPr>
                <p:cNvPr id="22559" name="Text Box 24"/>
                <p:cNvSpPr txBox="1"/>
                <p:nvPr/>
              </p:nvSpPr>
              <p:spPr>
                <a:xfrm>
                  <a:off x="6085" y="9448"/>
                  <a:ext cx="120" cy="240"/>
                </a:xfrm>
                <a:prstGeom prst="rect">
                  <a:avLst/>
                </a:prstGeom>
                <a:solidFill>
                  <a:srgbClr val="FFFFFF"/>
                </a:solidFill>
                <a:ln w="9525">
                  <a:noFill/>
                </a:ln>
              </p:spPr>
              <p:txBody>
                <a:bodyPr lIns="0" tIns="0" rIns="0" bIns="0"/>
                <a:p>
                  <a:pPr algn="just"/>
                  <a:r>
                    <a:rPr lang="en-US" altLang="zh-CN" sz="2400" b="1" dirty="0">
                      <a:solidFill>
                        <a:srgbClr val="04440F"/>
                      </a:solidFill>
                      <a:latin typeface="Times New Roman" panose="02020603050405020304" pitchFamily="18" charset="0"/>
                    </a:rPr>
                    <a:t>I</a:t>
                  </a:r>
                  <a:endParaRPr lang="en-US" altLang="zh-CN" sz="2400" b="1" dirty="0">
                    <a:solidFill>
                      <a:srgbClr val="04440F"/>
                    </a:solidFill>
                    <a:latin typeface="Times New Roman" panose="02020603050405020304" pitchFamily="18" charset="0"/>
                  </a:endParaRPr>
                </a:p>
              </p:txBody>
            </p:sp>
          </p:grpSp>
          <p:grpSp>
            <p:nvGrpSpPr>
              <p:cNvPr id="22549" name="Group 25"/>
              <p:cNvGrpSpPr/>
              <p:nvPr/>
            </p:nvGrpSpPr>
            <p:grpSpPr>
              <a:xfrm>
                <a:off x="5125" y="9388"/>
                <a:ext cx="380" cy="360"/>
                <a:chOff x="5125" y="9388"/>
                <a:chExt cx="380" cy="360"/>
              </a:xfrm>
            </p:grpSpPr>
            <p:sp>
              <p:nvSpPr>
                <p:cNvPr id="22556" name="Oval 26"/>
                <p:cNvSpPr/>
                <p:nvPr/>
              </p:nvSpPr>
              <p:spPr>
                <a:xfrm>
                  <a:off x="5125" y="9388"/>
                  <a:ext cx="380" cy="360"/>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sz="2400" dirty="0">
                    <a:latin typeface="Arial" panose="020B0604020202020204" pitchFamily="34" charset="0"/>
                  </a:endParaRPr>
                </a:p>
              </p:txBody>
            </p:sp>
            <p:sp>
              <p:nvSpPr>
                <p:cNvPr id="22557" name="Text Box 27"/>
                <p:cNvSpPr txBox="1"/>
                <p:nvPr/>
              </p:nvSpPr>
              <p:spPr>
                <a:xfrm>
                  <a:off x="5265" y="9448"/>
                  <a:ext cx="120" cy="240"/>
                </a:xfrm>
                <a:prstGeom prst="rect">
                  <a:avLst/>
                </a:prstGeom>
                <a:solidFill>
                  <a:srgbClr val="FFFFFF"/>
                </a:solidFill>
                <a:ln w="9525">
                  <a:noFill/>
                </a:ln>
              </p:spPr>
              <p:txBody>
                <a:bodyPr lIns="0" tIns="0" rIns="0" bIns="0"/>
                <a:p>
                  <a:pPr algn="just"/>
                  <a:r>
                    <a:rPr lang="en-US" altLang="zh-CN" sz="2400" b="1" dirty="0">
                      <a:solidFill>
                        <a:srgbClr val="04440F"/>
                      </a:solidFill>
                      <a:latin typeface="Times New Roman" panose="02020603050405020304" pitchFamily="18" charset="0"/>
                    </a:rPr>
                    <a:t>H</a:t>
                  </a:r>
                  <a:endParaRPr lang="en-US" altLang="zh-CN" sz="2400" b="1" dirty="0">
                    <a:solidFill>
                      <a:srgbClr val="04440F"/>
                    </a:solidFill>
                    <a:latin typeface="Tahoma" panose="020B0604030504040204" pitchFamily="34" charset="0"/>
                  </a:endParaRPr>
                </a:p>
              </p:txBody>
            </p:sp>
          </p:grpSp>
          <p:grpSp>
            <p:nvGrpSpPr>
              <p:cNvPr id="22550" name="Group 28"/>
              <p:cNvGrpSpPr/>
              <p:nvPr/>
            </p:nvGrpSpPr>
            <p:grpSpPr>
              <a:xfrm>
                <a:off x="4245" y="9388"/>
                <a:ext cx="380" cy="360"/>
                <a:chOff x="4245" y="9388"/>
                <a:chExt cx="380" cy="360"/>
              </a:xfrm>
            </p:grpSpPr>
            <p:sp>
              <p:nvSpPr>
                <p:cNvPr id="22554" name="Oval 29"/>
                <p:cNvSpPr/>
                <p:nvPr/>
              </p:nvSpPr>
              <p:spPr>
                <a:xfrm>
                  <a:off x="4245" y="9388"/>
                  <a:ext cx="380" cy="360"/>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sz="2400" dirty="0">
                    <a:latin typeface="Arial" panose="020B0604020202020204" pitchFamily="34" charset="0"/>
                  </a:endParaRPr>
                </a:p>
              </p:txBody>
            </p:sp>
            <p:sp>
              <p:nvSpPr>
                <p:cNvPr id="22555" name="Text Box 30"/>
                <p:cNvSpPr txBox="1"/>
                <p:nvPr/>
              </p:nvSpPr>
              <p:spPr>
                <a:xfrm>
                  <a:off x="4385" y="9448"/>
                  <a:ext cx="120" cy="240"/>
                </a:xfrm>
                <a:prstGeom prst="rect">
                  <a:avLst/>
                </a:prstGeom>
                <a:solidFill>
                  <a:srgbClr val="FFFFFF"/>
                </a:solidFill>
                <a:ln w="9525">
                  <a:noFill/>
                </a:ln>
              </p:spPr>
              <p:txBody>
                <a:bodyPr lIns="0" tIns="0" rIns="0" bIns="0"/>
                <a:p>
                  <a:pPr algn="just"/>
                  <a:r>
                    <a:rPr lang="en-US" altLang="zh-CN" sz="2400" b="1" dirty="0">
                      <a:solidFill>
                        <a:srgbClr val="04440F"/>
                      </a:solidFill>
                      <a:latin typeface="Times New Roman" panose="02020603050405020304" pitchFamily="18" charset="0"/>
                    </a:rPr>
                    <a:t>G</a:t>
                  </a:r>
                  <a:endParaRPr lang="en-US" altLang="zh-CN" sz="2400" b="1" dirty="0">
                    <a:solidFill>
                      <a:srgbClr val="04440F"/>
                    </a:solidFill>
                    <a:latin typeface="Tahoma" panose="020B0604030504040204" pitchFamily="34" charset="0"/>
                  </a:endParaRPr>
                </a:p>
              </p:txBody>
            </p:sp>
          </p:grpSp>
          <p:grpSp>
            <p:nvGrpSpPr>
              <p:cNvPr id="22551" name="Group 31"/>
              <p:cNvGrpSpPr/>
              <p:nvPr/>
            </p:nvGrpSpPr>
            <p:grpSpPr>
              <a:xfrm>
                <a:off x="2505" y="9888"/>
                <a:ext cx="380" cy="360"/>
                <a:chOff x="2505" y="9888"/>
                <a:chExt cx="380" cy="360"/>
              </a:xfrm>
            </p:grpSpPr>
            <p:sp>
              <p:nvSpPr>
                <p:cNvPr id="22552" name="Oval 32"/>
                <p:cNvSpPr/>
                <p:nvPr/>
              </p:nvSpPr>
              <p:spPr>
                <a:xfrm>
                  <a:off x="2505" y="9888"/>
                  <a:ext cx="380" cy="360"/>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sz="2400" dirty="0">
                    <a:latin typeface="Arial" panose="020B0604020202020204" pitchFamily="34" charset="0"/>
                  </a:endParaRPr>
                </a:p>
              </p:txBody>
            </p:sp>
            <p:sp>
              <p:nvSpPr>
                <p:cNvPr id="22553" name="Text Box 33"/>
                <p:cNvSpPr txBox="1"/>
                <p:nvPr/>
              </p:nvSpPr>
              <p:spPr>
                <a:xfrm>
                  <a:off x="2645" y="9948"/>
                  <a:ext cx="120" cy="240"/>
                </a:xfrm>
                <a:prstGeom prst="rect">
                  <a:avLst/>
                </a:prstGeom>
                <a:solidFill>
                  <a:srgbClr val="FFFFFF"/>
                </a:solidFill>
                <a:ln w="9525">
                  <a:noFill/>
                </a:ln>
              </p:spPr>
              <p:txBody>
                <a:bodyPr lIns="0" tIns="0" rIns="0" bIns="0"/>
                <a:p>
                  <a:pPr algn="just"/>
                  <a:r>
                    <a:rPr lang="en-US" altLang="zh-CN" sz="2400" b="1" dirty="0">
                      <a:solidFill>
                        <a:srgbClr val="04440F"/>
                      </a:solidFill>
                      <a:latin typeface="Times New Roman" panose="02020603050405020304" pitchFamily="18" charset="0"/>
                    </a:rPr>
                    <a:t>F</a:t>
                  </a:r>
                  <a:endParaRPr lang="en-US" altLang="zh-CN" sz="2400" b="1" dirty="0">
                    <a:solidFill>
                      <a:srgbClr val="04440F"/>
                    </a:solidFill>
                    <a:latin typeface="Times New Roman" panose="02020603050405020304" pitchFamily="18" charset="0"/>
                  </a:endParaRPr>
                </a:p>
              </p:txBody>
            </p:sp>
          </p:grpSp>
        </p:grpSp>
        <p:grpSp>
          <p:nvGrpSpPr>
            <p:cNvPr id="22534" name="Group 34"/>
            <p:cNvGrpSpPr/>
            <p:nvPr/>
          </p:nvGrpSpPr>
          <p:grpSpPr>
            <a:xfrm>
              <a:off x="2660" y="8348"/>
              <a:ext cx="3880" cy="1540"/>
              <a:chOff x="2660" y="8348"/>
              <a:chExt cx="3880" cy="1540"/>
            </a:xfrm>
          </p:grpSpPr>
          <p:sp>
            <p:nvSpPr>
              <p:cNvPr id="22535" name="Line 35"/>
              <p:cNvSpPr/>
              <p:nvPr/>
            </p:nvSpPr>
            <p:spPr>
              <a:xfrm flipH="1">
                <a:off x="3580" y="8388"/>
                <a:ext cx="1060" cy="400"/>
              </a:xfrm>
              <a:prstGeom prst="line">
                <a:avLst/>
              </a:prstGeom>
              <a:ln w="50800" cap="flat" cmpd="sng">
                <a:solidFill>
                  <a:schemeClr val="tx1"/>
                </a:solidFill>
                <a:prstDash val="solid"/>
                <a:headEnd type="none" w="med" len="med"/>
                <a:tailEnd type="none" w="med" len="med"/>
              </a:ln>
            </p:spPr>
          </p:sp>
          <p:sp>
            <p:nvSpPr>
              <p:cNvPr id="22536" name="Line 36"/>
              <p:cNvSpPr/>
              <p:nvPr/>
            </p:nvSpPr>
            <p:spPr>
              <a:xfrm>
                <a:off x="4860" y="8548"/>
                <a:ext cx="0" cy="220"/>
              </a:xfrm>
              <a:prstGeom prst="line">
                <a:avLst/>
              </a:prstGeom>
              <a:ln w="50800" cap="flat" cmpd="sng">
                <a:solidFill>
                  <a:schemeClr val="tx1"/>
                </a:solidFill>
                <a:prstDash val="solid"/>
                <a:headEnd type="none" w="med" len="med"/>
                <a:tailEnd type="none" w="med" len="med"/>
              </a:ln>
            </p:spPr>
          </p:sp>
          <p:sp>
            <p:nvSpPr>
              <p:cNvPr id="22537" name="Line 37"/>
              <p:cNvSpPr/>
              <p:nvPr/>
            </p:nvSpPr>
            <p:spPr>
              <a:xfrm>
                <a:off x="5040" y="8348"/>
                <a:ext cx="1400" cy="440"/>
              </a:xfrm>
              <a:prstGeom prst="line">
                <a:avLst/>
              </a:prstGeom>
              <a:ln w="50800" cap="flat" cmpd="sng">
                <a:solidFill>
                  <a:schemeClr val="tx1"/>
                </a:solidFill>
                <a:prstDash val="solid"/>
                <a:headEnd type="none" w="med" len="med"/>
                <a:tailEnd type="none" w="med" len="med"/>
              </a:ln>
            </p:spPr>
          </p:sp>
          <p:sp>
            <p:nvSpPr>
              <p:cNvPr id="22538" name="Line 38"/>
              <p:cNvSpPr/>
              <p:nvPr/>
            </p:nvSpPr>
            <p:spPr>
              <a:xfrm flipH="1">
                <a:off x="3060" y="9048"/>
                <a:ext cx="240" cy="300"/>
              </a:xfrm>
              <a:prstGeom prst="line">
                <a:avLst/>
              </a:prstGeom>
              <a:ln w="50800" cap="flat" cmpd="sng">
                <a:solidFill>
                  <a:schemeClr val="tx1"/>
                </a:solidFill>
                <a:prstDash val="solid"/>
                <a:headEnd type="none" w="med" len="med"/>
                <a:tailEnd type="none" w="med" len="med"/>
              </a:ln>
            </p:spPr>
          </p:sp>
          <p:sp>
            <p:nvSpPr>
              <p:cNvPr id="22539" name="Line 39"/>
              <p:cNvSpPr/>
              <p:nvPr/>
            </p:nvSpPr>
            <p:spPr>
              <a:xfrm>
                <a:off x="4990" y="9108"/>
                <a:ext cx="410" cy="320"/>
              </a:xfrm>
              <a:prstGeom prst="line">
                <a:avLst/>
              </a:prstGeom>
              <a:ln w="50800" cap="flat" cmpd="sng">
                <a:solidFill>
                  <a:schemeClr val="tx1"/>
                </a:solidFill>
                <a:prstDash val="solid"/>
                <a:headEnd type="none" w="med" len="med"/>
                <a:tailEnd type="none" w="med" len="med"/>
              </a:ln>
            </p:spPr>
          </p:sp>
          <p:sp>
            <p:nvSpPr>
              <p:cNvPr id="22540" name="Line 40"/>
              <p:cNvSpPr/>
              <p:nvPr/>
            </p:nvSpPr>
            <p:spPr>
              <a:xfrm flipH="1">
                <a:off x="4440" y="9108"/>
                <a:ext cx="340" cy="280"/>
              </a:xfrm>
              <a:prstGeom prst="line">
                <a:avLst/>
              </a:prstGeom>
              <a:ln w="50800" cap="flat" cmpd="sng">
                <a:solidFill>
                  <a:schemeClr val="tx1"/>
                </a:solidFill>
                <a:prstDash val="solid"/>
                <a:headEnd type="none" w="med" len="med"/>
                <a:tailEnd type="none" w="med" len="med"/>
              </a:ln>
            </p:spPr>
          </p:sp>
          <p:sp>
            <p:nvSpPr>
              <p:cNvPr id="22541" name="Line 41"/>
              <p:cNvSpPr/>
              <p:nvPr/>
            </p:nvSpPr>
            <p:spPr>
              <a:xfrm flipH="1">
                <a:off x="6200" y="9108"/>
                <a:ext cx="340" cy="300"/>
              </a:xfrm>
              <a:prstGeom prst="line">
                <a:avLst/>
              </a:prstGeom>
              <a:ln w="50800" cap="flat" cmpd="sng">
                <a:solidFill>
                  <a:schemeClr val="tx1"/>
                </a:solidFill>
                <a:prstDash val="solid"/>
                <a:headEnd type="none" w="med" len="med"/>
                <a:tailEnd type="none" w="med" len="med"/>
              </a:ln>
            </p:spPr>
          </p:sp>
          <p:sp>
            <p:nvSpPr>
              <p:cNvPr id="22542" name="Line 42"/>
              <p:cNvSpPr/>
              <p:nvPr/>
            </p:nvSpPr>
            <p:spPr>
              <a:xfrm flipH="1">
                <a:off x="2660" y="9668"/>
                <a:ext cx="200" cy="220"/>
              </a:xfrm>
              <a:prstGeom prst="line">
                <a:avLst/>
              </a:prstGeom>
              <a:ln w="50800" cap="flat" cmpd="sng">
                <a:solidFill>
                  <a:schemeClr val="tx1"/>
                </a:solidFill>
                <a:prstDash val="solid"/>
                <a:headEnd type="none" w="med" len="med"/>
                <a:tailEnd type="none" w="med" len="med"/>
              </a:ln>
            </p:spPr>
          </p:sp>
        </p:grpSp>
      </p:grpSp>
    </p:spTree>
  </p:cSld>
  <p:clrMapOvr>
    <a:masterClrMapping/>
  </p:clrMapOvr>
  <p:transition>
    <p:strips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1740801"/>
          <p:cNvSpPr>
            <a:spLocks noGrp="1"/>
          </p:cNvSpPr>
          <p:nvPr>
            <p:ph idx="1"/>
          </p:nvPr>
        </p:nvSpPr>
        <p:spPr>
          <a:xfrm>
            <a:off x="827088" y="981075"/>
            <a:ext cx="7543800" cy="4608513"/>
          </a:xfrm>
        </p:spPr>
        <p:txBody>
          <a:bodyPr vert="horz" wrap="square" lIns="92075" tIns="46038" rIns="92075" bIns="46038" anchor="t" anchorCtr="0"/>
          <a:p>
            <a:pPr>
              <a:lnSpc>
                <a:spcPct val="150000"/>
              </a:lnSpc>
              <a:buNone/>
            </a:pPr>
            <a:r>
              <a:rPr lang="zh-CN" altLang="en-US" sz="3600" dirty="0">
                <a:solidFill>
                  <a:schemeClr val="tx2"/>
                </a:solidFill>
              </a:rPr>
              <a:t>树的特点：</a:t>
            </a:r>
            <a:endParaRPr lang="zh-CN" altLang="en-US" sz="3600" dirty="0">
              <a:solidFill>
                <a:schemeClr val="tx2"/>
              </a:solidFill>
            </a:endParaRPr>
          </a:p>
          <a:p>
            <a:pPr>
              <a:lnSpc>
                <a:spcPct val="150000"/>
              </a:lnSpc>
              <a:buNone/>
            </a:pPr>
            <a:r>
              <a:rPr lang="en-US" altLang="zh-CN" sz="3600" dirty="0"/>
              <a:t>① </a:t>
            </a:r>
            <a:r>
              <a:rPr lang="zh-CN" altLang="en-US" sz="3600" dirty="0"/>
              <a:t>有一个树根。</a:t>
            </a:r>
            <a:endParaRPr lang="zh-CN" altLang="en-US" sz="3600" dirty="0"/>
          </a:p>
          <a:p>
            <a:pPr>
              <a:lnSpc>
                <a:spcPct val="150000"/>
              </a:lnSpc>
              <a:buNone/>
            </a:pPr>
            <a:r>
              <a:rPr lang="en-US" altLang="zh-CN" sz="3600" dirty="0"/>
              <a:t>② </a:t>
            </a:r>
            <a:r>
              <a:rPr lang="zh-CN" altLang="en-US" sz="3600" dirty="0"/>
              <a:t>没有分支相交。</a:t>
            </a:r>
            <a:endParaRPr lang="zh-CN" altLang="en-US" sz="3600" dirty="0"/>
          </a:p>
          <a:p>
            <a:pPr>
              <a:lnSpc>
                <a:spcPct val="150000"/>
              </a:lnSpc>
              <a:buNone/>
            </a:pPr>
            <a:r>
              <a:rPr lang="en-US" altLang="zh-CN" sz="3600" dirty="0"/>
              <a:t>③ </a:t>
            </a:r>
            <a:r>
              <a:rPr lang="zh-CN" altLang="en-US" sz="3600" dirty="0"/>
              <a:t>树有层次。</a:t>
            </a:r>
            <a:endParaRPr lang="zh-CN" altLang="en-US" sz="3600" dirty="0"/>
          </a:p>
        </p:txBody>
      </p:sp>
    </p:spTree>
  </p:cSld>
  <p:clrMapOvr>
    <a:masterClrMapping/>
  </p:clrMapOvr>
  <p:transition>
    <p:strips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文本占位符 1380353"/>
          <p:cNvSpPr>
            <a:spLocks noGrp="1"/>
          </p:cNvSpPr>
          <p:nvPr>
            <p:ph idx="1"/>
          </p:nvPr>
        </p:nvSpPr>
        <p:spPr>
          <a:xfrm>
            <a:off x="250825" y="1125538"/>
            <a:ext cx="8497888" cy="4859337"/>
          </a:xfrm>
        </p:spPr>
        <p:txBody>
          <a:bodyPr vert="horz" wrap="square" lIns="92075" tIns="46038" rIns="92075" bIns="46038" anchor="t" anchorCtr="0"/>
          <a:p>
            <a:pPr marL="355600" indent="-355600" algn="just">
              <a:lnSpc>
                <a:spcPct val="130000"/>
              </a:lnSpc>
              <a:buClr>
                <a:srgbClr val="FFCC00"/>
              </a:buClr>
              <a:buFont typeface="Wingdings" panose="05000000000000000000" pitchFamily="2" charset="2"/>
              <a:buChar char="v"/>
            </a:pPr>
            <a:r>
              <a:rPr lang="zh-CN" altLang="en-US" sz="3200" dirty="0">
                <a:ea typeface="宋体" panose="02010600030101010101" pitchFamily="2" charset="-122"/>
              </a:rPr>
              <a:t>树结构在客观世界中大量存在，例如</a:t>
            </a:r>
            <a:r>
              <a:rPr lang="zh-CN" altLang="en-US" sz="3200" dirty="0">
                <a:solidFill>
                  <a:srgbClr val="FF0000"/>
                </a:solidFill>
                <a:ea typeface="宋体" panose="02010600030101010101" pitchFamily="2" charset="-122"/>
              </a:rPr>
              <a:t>家谱</a:t>
            </a:r>
            <a:r>
              <a:rPr lang="zh-CN" altLang="en-US" sz="3200" dirty="0">
                <a:ea typeface="宋体" panose="02010600030101010101" pitchFamily="2" charset="-122"/>
              </a:rPr>
              <a:t>、</a:t>
            </a:r>
            <a:r>
              <a:rPr lang="zh-CN" altLang="en-US" sz="3200" dirty="0">
                <a:solidFill>
                  <a:srgbClr val="FF0000"/>
                </a:solidFill>
                <a:ea typeface="宋体" panose="02010600030101010101" pitchFamily="2" charset="-122"/>
              </a:rPr>
              <a:t>行政组织机构</a:t>
            </a:r>
            <a:r>
              <a:rPr lang="zh-CN" altLang="en-US" sz="3200" dirty="0">
                <a:ea typeface="宋体" panose="02010600030101010101" pitchFamily="2" charset="-122"/>
              </a:rPr>
              <a:t>都可用树结构形象地表示。</a:t>
            </a:r>
            <a:endParaRPr lang="zh-CN" altLang="en-US" sz="3200" dirty="0">
              <a:ea typeface="宋体" panose="02010600030101010101" pitchFamily="2" charset="-122"/>
            </a:endParaRPr>
          </a:p>
          <a:p>
            <a:pPr marL="355600" indent="-355600" algn="just">
              <a:lnSpc>
                <a:spcPct val="130000"/>
              </a:lnSpc>
              <a:buClr>
                <a:srgbClr val="FFCC00"/>
              </a:buClr>
              <a:buFont typeface="Wingdings" panose="05000000000000000000" pitchFamily="2" charset="2"/>
              <a:buChar char="v"/>
            </a:pPr>
            <a:r>
              <a:rPr lang="zh-CN" altLang="en-US" sz="3200" dirty="0">
                <a:ea typeface="宋体" panose="02010600030101010101" pitchFamily="2" charset="-122"/>
              </a:rPr>
              <a:t>树在计算机领域中也有着广泛的应用，例如在编译程序中，用树来表示</a:t>
            </a:r>
            <a:r>
              <a:rPr lang="zh-CN" altLang="en-US" sz="3200" dirty="0">
                <a:solidFill>
                  <a:srgbClr val="FF0000"/>
                </a:solidFill>
                <a:ea typeface="宋体" panose="02010600030101010101" pitchFamily="2" charset="-122"/>
              </a:rPr>
              <a:t>源程序的语法结构</a:t>
            </a:r>
            <a:r>
              <a:rPr lang="zh-CN" altLang="en-US" sz="3200" dirty="0">
                <a:ea typeface="宋体" panose="02010600030101010101" pitchFamily="2" charset="-122"/>
              </a:rPr>
              <a:t>；在数据库系统中，可用树来</a:t>
            </a:r>
            <a:r>
              <a:rPr lang="zh-CN" altLang="en-US" sz="3200" dirty="0">
                <a:solidFill>
                  <a:srgbClr val="FF0000"/>
                </a:solidFill>
                <a:ea typeface="宋体" panose="02010600030101010101" pitchFamily="2" charset="-122"/>
              </a:rPr>
              <a:t>组织信息</a:t>
            </a:r>
            <a:r>
              <a:rPr lang="zh-CN" altLang="en-US" sz="3200" dirty="0">
                <a:ea typeface="宋体" panose="02010600030101010101" pitchFamily="2" charset="-122"/>
              </a:rPr>
              <a:t>；在分析算法的行为时，可用树来</a:t>
            </a:r>
            <a:r>
              <a:rPr lang="zh-CN" altLang="en-US" sz="3200" dirty="0">
                <a:solidFill>
                  <a:srgbClr val="FF0000"/>
                </a:solidFill>
                <a:ea typeface="宋体" panose="02010600030101010101" pitchFamily="2" charset="-122"/>
              </a:rPr>
              <a:t>描述其执行过程</a:t>
            </a:r>
            <a:r>
              <a:rPr lang="zh-CN" altLang="en-US" sz="3200" dirty="0">
                <a:ea typeface="宋体" panose="02010600030101010101" pitchFamily="2" charset="-122"/>
              </a:rPr>
              <a:t>。</a:t>
            </a:r>
            <a:endParaRPr lang="zh-CN" altLang="en-US" sz="3200" dirty="0">
              <a:ea typeface="宋体" panose="02010600030101010101" pitchFamily="2" charset="-122"/>
            </a:endParaRPr>
          </a:p>
        </p:txBody>
      </p:sp>
    </p:spTree>
  </p:cSld>
  <p:clrMapOvr>
    <a:masterClrMapping/>
  </p:clrMapOvr>
  <p:transition>
    <p:strips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文本占位符 1742849"/>
          <p:cNvSpPr>
            <a:spLocks noGrp="1"/>
          </p:cNvSpPr>
          <p:nvPr>
            <p:ph idx="1"/>
          </p:nvPr>
        </p:nvSpPr>
        <p:spPr>
          <a:xfrm>
            <a:off x="395288" y="908050"/>
            <a:ext cx="8497887" cy="5616575"/>
          </a:xfrm>
        </p:spPr>
        <p:txBody>
          <a:bodyPr vert="horz" wrap="square" lIns="92075" tIns="46038" rIns="92075" bIns="46038" anchor="t" anchorCtr="0"/>
          <a:p>
            <a:pPr marL="533400" indent="-533400" algn="just">
              <a:buNone/>
            </a:pPr>
            <a:r>
              <a:rPr lang="en-US" altLang="zh-CN" dirty="0">
                <a:solidFill>
                  <a:srgbClr val="CC0000"/>
                </a:solidFill>
              </a:rPr>
              <a:t>      </a:t>
            </a:r>
            <a:r>
              <a:rPr lang="zh-CN" altLang="en-US" u="sng" dirty="0">
                <a:solidFill>
                  <a:srgbClr val="CC0000"/>
                </a:solidFill>
              </a:rPr>
              <a:t>树</a:t>
            </a:r>
            <a:r>
              <a:rPr lang="zh-CN" altLang="en-US" dirty="0"/>
              <a:t>是包含</a:t>
            </a:r>
            <a:r>
              <a:rPr lang="en-US" altLang="zh-CN" i="1" dirty="0"/>
              <a:t>n </a:t>
            </a:r>
            <a:r>
              <a:rPr lang="en-US" altLang="zh-CN" dirty="0"/>
              <a:t>( </a:t>
            </a:r>
            <a:r>
              <a:rPr lang="en-US" altLang="zh-CN" i="1" dirty="0"/>
              <a:t>n </a:t>
            </a:r>
            <a:r>
              <a:rPr lang="en-US" altLang="zh-CN" dirty="0">
                <a:sym typeface="Symbol" panose="05050102010706020507" pitchFamily="18" charset="2"/>
              </a:rPr>
              <a:t></a:t>
            </a:r>
            <a:r>
              <a:rPr lang="en-US" altLang="zh-CN" dirty="0"/>
              <a:t> 0 )</a:t>
            </a:r>
            <a:r>
              <a:rPr lang="zh-CN" altLang="en-US" dirty="0"/>
              <a:t>个结点（特别当</a:t>
            </a:r>
            <a:r>
              <a:rPr lang="en-US" altLang="zh-CN" i="1" dirty="0"/>
              <a:t>n</a:t>
            </a:r>
            <a:r>
              <a:rPr lang="en-US" altLang="zh-CN" dirty="0"/>
              <a:t>=0</a:t>
            </a:r>
            <a:r>
              <a:rPr lang="zh-CN" altLang="en-US" dirty="0"/>
              <a:t>时，它是一棵空树），且满足如下条件的有限集合：</a:t>
            </a:r>
            <a:endParaRPr lang="zh-CN" altLang="en-US" dirty="0"/>
          </a:p>
          <a:p>
            <a:pPr marL="533400" indent="-533400" algn="just">
              <a:buClr>
                <a:schemeClr val="tx2"/>
              </a:buClr>
              <a:buSzTx/>
              <a:buFont typeface="Wingdings" panose="05000000000000000000" pitchFamily="2" charset="2"/>
              <a:buAutoNum type="alphaLcParenR"/>
            </a:pPr>
            <a:r>
              <a:rPr lang="zh-CN" altLang="en-US" dirty="0"/>
              <a:t>存在一个唯一的</a:t>
            </a:r>
            <a:r>
              <a:rPr lang="zh-CN" altLang="en-US" u="sng" dirty="0">
                <a:solidFill>
                  <a:srgbClr val="CC0000"/>
                </a:solidFill>
              </a:rPr>
              <a:t>结点</a:t>
            </a:r>
            <a:r>
              <a:rPr lang="en-US" altLang="zh-CN" i="1" dirty="0"/>
              <a:t>v</a:t>
            </a:r>
            <a:r>
              <a:rPr lang="en-US" altLang="zh-CN" baseline="-25000" dirty="0"/>
              <a:t>0</a:t>
            </a:r>
            <a:r>
              <a:rPr lang="zh-CN" altLang="en-US" dirty="0"/>
              <a:t>，它没有前驱结点，称为树的根（或根结点）；</a:t>
            </a:r>
            <a:endParaRPr lang="zh-CN" altLang="en-US" dirty="0"/>
          </a:p>
          <a:p>
            <a:pPr marL="533400" indent="-533400" algn="just">
              <a:buClr>
                <a:schemeClr val="tx2"/>
              </a:buClr>
              <a:buSzTx/>
              <a:buFont typeface="Wingdings" panose="05000000000000000000" pitchFamily="2" charset="2"/>
              <a:buAutoNum type="alphaLcParenR"/>
            </a:pPr>
            <a:r>
              <a:rPr lang="zh-CN" altLang="en-US" dirty="0"/>
              <a:t>任何非根结点都有且仅有一个前驱结点，称为该结点的</a:t>
            </a:r>
            <a:r>
              <a:rPr lang="zh-CN" altLang="en-US" u="sng" dirty="0">
                <a:solidFill>
                  <a:srgbClr val="CC0000"/>
                </a:solidFill>
              </a:rPr>
              <a:t>父结点</a:t>
            </a:r>
            <a:r>
              <a:rPr lang="zh-CN" altLang="en-US" dirty="0"/>
              <a:t>；</a:t>
            </a:r>
            <a:endParaRPr lang="zh-CN" altLang="en-US" dirty="0"/>
          </a:p>
          <a:p>
            <a:pPr marL="533400" indent="-533400" algn="just">
              <a:buClr>
                <a:schemeClr val="tx2"/>
              </a:buClr>
              <a:buSzTx/>
              <a:buFont typeface="Wingdings" panose="05000000000000000000" pitchFamily="2" charset="2"/>
              <a:buAutoNum type="alphaLcParenR"/>
            </a:pPr>
            <a:r>
              <a:rPr lang="zh-CN" altLang="en-US" dirty="0"/>
              <a:t>任何结点都可能有多个（</a:t>
            </a:r>
            <a:r>
              <a:rPr lang="en-US" altLang="zh-CN" dirty="0">
                <a:sym typeface="Symbol" panose="05050102010706020507" pitchFamily="18" charset="2"/>
              </a:rPr>
              <a:t></a:t>
            </a:r>
            <a:r>
              <a:rPr lang="en-US" altLang="zh-CN" dirty="0"/>
              <a:t> </a:t>
            </a:r>
            <a:r>
              <a:rPr lang="en-US" altLang="zh-CN" i="1" dirty="0"/>
              <a:t>n</a:t>
            </a:r>
            <a:r>
              <a:rPr lang="en-US" altLang="zh-CN" dirty="0">
                <a:sym typeface="Symbol" panose="05050102010706020507" pitchFamily="18" charset="2"/>
              </a:rPr>
              <a:t></a:t>
            </a:r>
            <a:r>
              <a:rPr lang="en-US" altLang="zh-CN" dirty="0"/>
              <a:t>1</a:t>
            </a:r>
            <a:r>
              <a:rPr lang="zh-CN" altLang="en-US" dirty="0"/>
              <a:t>）后继结点，称之为该结点的</a:t>
            </a:r>
            <a:r>
              <a:rPr lang="zh-CN" altLang="en-US" u="sng" dirty="0">
                <a:solidFill>
                  <a:srgbClr val="CC0000"/>
                </a:solidFill>
              </a:rPr>
              <a:t>子结点</a:t>
            </a:r>
            <a:r>
              <a:rPr lang="zh-CN" altLang="en-US" dirty="0"/>
              <a:t>；若某结点没有后继结点，则称之为</a:t>
            </a:r>
            <a:r>
              <a:rPr lang="zh-CN" altLang="en-US" u="sng" dirty="0">
                <a:solidFill>
                  <a:srgbClr val="CC0000"/>
                </a:solidFill>
              </a:rPr>
              <a:t>叶结点</a:t>
            </a:r>
            <a:r>
              <a:rPr lang="zh-CN" altLang="en-US" dirty="0"/>
              <a:t>。</a:t>
            </a:r>
            <a:endParaRPr lang="zh-CN" altLang="en-US" dirty="0"/>
          </a:p>
          <a:p>
            <a:pPr marL="533400" indent="-533400" algn="just">
              <a:buClr>
                <a:schemeClr val="tx2"/>
              </a:buClr>
              <a:buSzTx/>
              <a:buFont typeface="Wingdings" panose="05000000000000000000" pitchFamily="2" charset="2"/>
              <a:buAutoNum type="alphaLcParenR"/>
            </a:pPr>
            <a:r>
              <a:rPr lang="zh-CN" altLang="en-US" dirty="0"/>
              <a:t>任一非根结点</a:t>
            </a:r>
            <a:r>
              <a:rPr lang="en-US" altLang="zh-CN" i="1" dirty="0"/>
              <a:t>v</a:t>
            </a:r>
            <a:r>
              <a:rPr lang="en-US" altLang="zh-CN" i="1" baseline="-25000" dirty="0"/>
              <a:t>k</a:t>
            </a:r>
            <a:r>
              <a:rPr lang="zh-CN" altLang="en-US" dirty="0"/>
              <a:t>都有且仅有一条从</a:t>
            </a:r>
            <a:r>
              <a:rPr lang="en-US" altLang="zh-CN" i="1" dirty="0"/>
              <a:t>v</a:t>
            </a:r>
            <a:r>
              <a:rPr lang="en-US" altLang="zh-CN" baseline="-25000" dirty="0"/>
              <a:t>0</a:t>
            </a:r>
            <a:r>
              <a:rPr lang="zh-CN" altLang="en-US" dirty="0"/>
              <a:t>到该结点的结点序列（或曰</a:t>
            </a:r>
            <a:r>
              <a:rPr lang="zh-CN" altLang="en-US" u="sng" dirty="0"/>
              <a:t>路径</a:t>
            </a:r>
            <a:r>
              <a:rPr lang="zh-CN" altLang="en-US" dirty="0"/>
              <a:t>）</a:t>
            </a:r>
            <a:r>
              <a:rPr lang="en-US" altLang="zh-CN" i="1" dirty="0"/>
              <a:t>v</a:t>
            </a:r>
            <a:r>
              <a:rPr lang="en-US" altLang="zh-CN" baseline="-25000" dirty="0"/>
              <a:t>0</a:t>
            </a:r>
            <a:r>
              <a:rPr lang="en-US" altLang="zh-CN" dirty="0"/>
              <a:t> </a:t>
            </a:r>
            <a:r>
              <a:rPr lang="en-US" altLang="zh-CN" dirty="0">
                <a:sym typeface="Symbol" panose="05050102010706020507" pitchFamily="18" charset="2"/>
              </a:rPr>
              <a:t></a:t>
            </a:r>
            <a:r>
              <a:rPr lang="en-US" altLang="zh-CN" dirty="0"/>
              <a:t> </a:t>
            </a:r>
            <a:r>
              <a:rPr lang="en-US" altLang="zh-CN" i="1" dirty="0"/>
              <a:t>v</a:t>
            </a:r>
            <a:r>
              <a:rPr lang="en-US" altLang="zh-CN" baseline="-25000" dirty="0"/>
              <a:t>1</a:t>
            </a:r>
            <a:r>
              <a:rPr lang="en-US" altLang="zh-CN" dirty="0"/>
              <a:t> </a:t>
            </a:r>
            <a:r>
              <a:rPr lang="en-US" altLang="zh-CN" dirty="0">
                <a:sym typeface="Symbol" panose="05050102010706020507" pitchFamily="18" charset="2"/>
              </a:rPr>
              <a:t></a:t>
            </a:r>
            <a:r>
              <a:rPr lang="en-US" altLang="zh-CN" dirty="0"/>
              <a:t>…</a:t>
            </a:r>
            <a:r>
              <a:rPr lang="en-US" altLang="zh-CN" dirty="0">
                <a:sym typeface="Symbol" panose="05050102010706020507" pitchFamily="18" charset="2"/>
              </a:rPr>
              <a:t></a:t>
            </a:r>
            <a:r>
              <a:rPr lang="en-US" altLang="zh-CN" dirty="0"/>
              <a:t> </a:t>
            </a:r>
            <a:r>
              <a:rPr lang="sv-SE" altLang="zh-CN" i="1" dirty="0"/>
              <a:t>v</a:t>
            </a:r>
            <a:r>
              <a:rPr lang="sv-SE" altLang="zh-CN" i="1" baseline="-25000" dirty="0"/>
              <a:t>k</a:t>
            </a:r>
            <a:r>
              <a:rPr lang="zh-CN" altLang="sv-SE" dirty="0"/>
              <a:t>，其中</a:t>
            </a:r>
            <a:r>
              <a:rPr lang="sv-SE" altLang="zh-CN" i="1" dirty="0"/>
              <a:t>v</a:t>
            </a:r>
            <a:r>
              <a:rPr lang="sv-SE" altLang="zh-CN" i="1" baseline="-25000" dirty="0"/>
              <a:t>i</a:t>
            </a:r>
            <a:r>
              <a:rPr lang="zh-CN" altLang="sv-SE" dirty="0"/>
              <a:t>是</a:t>
            </a:r>
            <a:r>
              <a:rPr lang="sv-SE" altLang="zh-CN" i="1" dirty="0"/>
              <a:t>v</a:t>
            </a:r>
            <a:r>
              <a:rPr lang="sv-SE" altLang="zh-CN" i="1" baseline="-25000" dirty="0"/>
              <a:t>i</a:t>
            </a:r>
            <a:r>
              <a:rPr lang="en-US" altLang="zh-CN" baseline="-25000" dirty="0">
                <a:sym typeface="Symbol" panose="05050102010706020507" pitchFamily="18" charset="2"/>
              </a:rPr>
              <a:t></a:t>
            </a:r>
            <a:r>
              <a:rPr lang="sv-SE" altLang="zh-CN" baseline="-25000" dirty="0"/>
              <a:t>1</a:t>
            </a:r>
            <a:r>
              <a:rPr lang="zh-CN" altLang="sv-SE" dirty="0"/>
              <a:t>（</a:t>
            </a:r>
            <a:r>
              <a:rPr lang="sv-SE" altLang="zh-CN" dirty="0"/>
              <a:t>1 </a:t>
            </a:r>
            <a:r>
              <a:rPr lang="en-US" altLang="zh-CN" dirty="0">
                <a:sym typeface="Symbol" panose="05050102010706020507" pitchFamily="18" charset="2"/>
              </a:rPr>
              <a:t></a:t>
            </a:r>
            <a:r>
              <a:rPr lang="en-US" altLang="zh-CN" dirty="0"/>
              <a:t> </a:t>
            </a:r>
            <a:r>
              <a:rPr lang="sv-SE" altLang="zh-CN" i="1" dirty="0"/>
              <a:t>i</a:t>
            </a:r>
            <a:r>
              <a:rPr lang="sv-SE" altLang="zh-CN" dirty="0"/>
              <a:t> </a:t>
            </a:r>
            <a:r>
              <a:rPr lang="en-US" altLang="zh-CN" dirty="0">
                <a:sym typeface="Symbol" panose="05050102010706020507" pitchFamily="18" charset="2"/>
              </a:rPr>
              <a:t></a:t>
            </a:r>
            <a:r>
              <a:rPr lang="en-US" altLang="zh-CN" dirty="0"/>
              <a:t> </a:t>
            </a:r>
            <a:r>
              <a:rPr lang="sv-SE" altLang="zh-CN" i="1" dirty="0"/>
              <a:t>k</a:t>
            </a:r>
            <a:r>
              <a:rPr lang="zh-CN" altLang="sv-SE" dirty="0"/>
              <a:t>）的子结点。</a:t>
            </a:r>
            <a:endParaRPr lang="en-US" altLang="zh-CN" dirty="0"/>
          </a:p>
        </p:txBody>
      </p:sp>
      <p:sp>
        <p:nvSpPr>
          <p:cNvPr id="24579" name="文本框 1742850"/>
          <p:cNvSpPr txBox="1"/>
          <p:nvPr/>
        </p:nvSpPr>
        <p:spPr>
          <a:xfrm>
            <a:off x="792163" y="188913"/>
            <a:ext cx="3492500" cy="579437"/>
          </a:xfrm>
          <a:prstGeom prst="rect">
            <a:avLst/>
          </a:prstGeom>
          <a:noFill/>
          <a:ln w="9525">
            <a:noFill/>
          </a:ln>
        </p:spPr>
        <p:txBody>
          <a:bodyPr>
            <a:spAutoFit/>
          </a:bodyPr>
          <a:p>
            <a:pPr marL="342900" indent="-342900">
              <a:spcBef>
                <a:spcPct val="50000"/>
              </a:spcBef>
              <a:buClr>
                <a:schemeClr val="bg2"/>
              </a:buClr>
              <a:buSzPct val="75000"/>
              <a:buFont typeface="Wingdings" panose="05000000000000000000" pitchFamily="2" charset="2"/>
            </a:pPr>
            <a:r>
              <a:rPr lang="en-US" altLang="zh-CN" sz="3200" b="1" dirty="0">
                <a:solidFill>
                  <a:schemeClr val="tx2"/>
                </a:solidFill>
                <a:latin typeface="Times New Roman" panose="02020603050405020304" pitchFamily="18" charset="0"/>
              </a:rPr>
              <a:t> </a:t>
            </a:r>
            <a:r>
              <a:rPr lang="zh-CN" altLang="en-US" sz="3200" b="1" dirty="0">
                <a:solidFill>
                  <a:schemeClr val="tx2"/>
                </a:solidFill>
                <a:latin typeface="Times New Roman" panose="02020603050405020304" pitchFamily="18" charset="0"/>
              </a:rPr>
              <a:t>树的非递归定义</a:t>
            </a:r>
            <a:endParaRPr lang="zh-CN" altLang="en-US" sz="3200" b="1" dirty="0">
              <a:solidFill>
                <a:schemeClr val="tx2"/>
              </a:solidFill>
              <a:latin typeface="Times New Roman" panose="02020603050405020304" pitchFamily="18" charset="0"/>
            </a:endParaRPr>
          </a:p>
        </p:txBody>
      </p:sp>
    </p:spTree>
  </p:cSld>
  <p:clrMapOvr>
    <a:masterClrMapping/>
  </p:clrMapOvr>
  <p:transition>
    <p:strips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39778" name="内容占位符 1739777"/>
          <p:cNvGraphicFramePr>
            <a:graphicFrameLocks noGrp="1"/>
          </p:cNvGraphicFramePr>
          <p:nvPr>
            <p:ph idx="4294967295"/>
          </p:nvPr>
        </p:nvGraphicFramePr>
        <p:xfrm>
          <a:off x="323850" y="692150"/>
          <a:ext cx="8280400" cy="5545138"/>
        </p:xfrm>
        <a:graphic>
          <a:graphicData uri="http://schemas.openxmlformats.org/drawingml/2006/table">
            <a:tbl>
              <a:tblPr/>
              <a:tblGrid>
                <a:gridCol w="4140200"/>
                <a:gridCol w="4140200"/>
              </a:tblGrid>
              <a:tr h="968375">
                <a:tc gridSpan="2">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eaLnBrk="1" hangingPunct="1">
                        <a:lnSpc>
                          <a:spcPts val="3500"/>
                        </a:lnSpc>
                        <a:spcBef>
                          <a:spcPct val="0"/>
                        </a:spcBef>
                        <a:buFont typeface="Wingdings" panose="05000000000000000000" pitchFamily="2" charset="2"/>
                        <a:buNone/>
                      </a:pPr>
                      <a:r>
                        <a:rPr lang="zh-CN" altLang="en-US" sz="2800" dirty="0"/>
                        <a:t>树结构与线性结构的比较</a:t>
                      </a:r>
                      <a:endParaRPr lang="zh-CN" altLang="en-US" sz="2800" dirty="0"/>
                    </a:p>
                  </a:txBody>
                  <a:tcPr marL="91446" marR="91446" marT="45718" marB="45718"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966788">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eaLnBrk="1" hangingPunct="1">
                        <a:lnSpc>
                          <a:spcPts val="3300"/>
                        </a:lnSpc>
                        <a:spcBef>
                          <a:spcPct val="0"/>
                        </a:spcBef>
                        <a:buFont typeface="Wingdings" panose="05000000000000000000" pitchFamily="2" charset="2"/>
                        <a:buNone/>
                      </a:pPr>
                      <a:r>
                        <a:rPr lang="zh-CN" altLang="en-US" sz="2800" dirty="0">
                          <a:solidFill>
                            <a:srgbClr val="CC0000"/>
                          </a:solidFill>
                        </a:rPr>
                        <a:t>线性结构</a:t>
                      </a:r>
                      <a:endParaRPr lang="zh-CN" altLang="en-US" sz="2800" dirty="0">
                        <a:solidFill>
                          <a:srgbClr val="CC0000"/>
                        </a:solidFill>
                      </a:endParaRPr>
                    </a:p>
                  </a:txBody>
                  <a:tcPr marL="91446" marR="91446" marT="45718" marB="45718"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eaLnBrk="1" hangingPunct="1">
                        <a:lnSpc>
                          <a:spcPts val="3300"/>
                        </a:lnSpc>
                        <a:spcBef>
                          <a:spcPct val="0"/>
                        </a:spcBef>
                        <a:buFont typeface="Wingdings" panose="05000000000000000000" pitchFamily="2" charset="2"/>
                        <a:buNone/>
                      </a:pPr>
                      <a:r>
                        <a:rPr lang="zh-CN" altLang="en-US" sz="2800" dirty="0">
                          <a:solidFill>
                            <a:srgbClr val="CC0000"/>
                          </a:solidFill>
                        </a:rPr>
                        <a:t>树结构</a:t>
                      </a:r>
                      <a:endParaRPr lang="zh-CN" altLang="en-US" sz="2800" dirty="0">
                        <a:solidFill>
                          <a:srgbClr val="CC0000"/>
                        </a:solidFill>
                      </a:endParaRPr>
                    </a:p>
                  </a:txBody>
                  <a:tcPr marL="91446" marR="91446" marT="45718" marB="45718"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92187">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eaLnBrk="1" hangingPunct="1">
                        <a:lnSpc>
                          <a:spcPts val="3300"/>
                        </a:lnSpc>
                        <a:spcBef>
                          <a:spcPct val="0"/>
                        </a:spcBef>
                        <a:buFont typeface="Wingdings" panose="05000000000000000000" pitchFamily="2" charset="2"/>
                        <a:buNone/>
                      </a:pPr>
                      <a:r>
                        <a:rPr lang="zh-CN" altLang="en-US" sz="2800" dirty="0"/>
                        <a:t>第一个数据元素</a:t>
                      </a:r>
                      <a:r>
                        <a:rPr lang="en-US" altLang="zh-CN" sz="2800" dirty="0"/>
                        <a:t>(</a:t>
                      </a:r>
                      <a:r>
                        <a:rPr lang="zh-CN" altLang="en-US" sz="2800" dirty="0"/>
                        <a:t>无前驱</a:t>
                      </a:r>
                      <a:r>
                        <a:rPr lang="en-US" altLang="zh-CN" sz="2800"/>
                        <a:t>)</a:t>
                      </a:r>
                      <a:endParaRPr lang="zh-CN" altLang="en-US" sz="2800"/>
                    </a:p>
                  </a:txBody>
                  <a:tcPr marL="91446" marR="91446" marT="45718" marB="45718"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eaLnBrk="1" hangingPunct="1">
                        <a:lnSpc>
                          <a:spcPts val="3300"/>
                        </a:lnSpc>
                        <a:spcBef>
                          <a:spcPct val="0"/>
                        </a:spcBef>
                        <a:buFont typeface="Wingdings" panose="05000000000000000000" pitchFamily="2" charset="2"/>
                        <a:buNone/>
                      </a:pPr>
                      <a:r>
                        <a:rPr lang="zh-CN" altLang="en-US" sz="2800" dirty="0"/>
                        <a:t>根结点</a:t>
                      </a:r>
                      <a:r>
                        <a:rPr lang="en-US" altLang="zh-CN" sz="2800" dirty="0"/>
                        <a:t>(</a:t>
                      </a:r>
                      <a:r>
                        <a:rPr lang="zh-CN" altLang="en-US" sz="2800" dirty="0"/>
                        <a:t>无前驱</a:t>
                      </a:r>
                      <a:r>
                        <a:rPr lang="en-US" altLang="zh-CN" sz="2800"/>
                        <a:t>)</a:t>
                      </a:r>
                      <a:endParaRPr lang="zh-CN" altLang="en-US" sz="2800"/>
                    </a:p>
                  </a:txBody>
                  <a:tcPr marL="91446" marR="91446" marT="45718" marB="45718"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398588">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eaLnBrk="1" hangingPunct="1">
                        <a:lnSpc>
                          <a:spcPts val="3300"/>
                        </a:lnSpc>
                        <a:spcBef>
                          <a:spcPct val="0"/>
                        </a:spcBef>
                        <a:buFont typeface="Wingdings" panose="05000000000000000000" pitchFamily="2" charset="2"/>
                        <a:buNone/>
                      </a:pPr>
                      <a:r>
                        <a:rPr lang="zh-CN" altLang="en-US" sz="2800" dirty="0"/>
                        <a:t>最后一个数据元素</a:t>
                      </a:r>
                      <a:endParaRPr lang="zh-CN" altLang="en-US" sz="2800"/>
                    </a:p>
                    <a:p>
                      <a:pPr marL="0" lvl="0" indent="0" algn="ctr" eaLnBrk="1" hangingPunct="1">
                        <a:lnSpc>
                          <a:spcPts val="3300"/>
                        </a:lnSpc>
                        <a:spcBef>
                          <a:spcPct val="0"/>
                        </a:spcBef>
                        <a:buFont typeface="Wingdings" panose="05000000000000000000" pitchFamily="2" charset="2"/>
                        <a:buNone/>
                      </a:pPr>
                      <a:r>
                        <a:rPr lang="en-US" altLang="zh-CN" sz="2800" dirty="0"/>
                        <a:t>(</a:t>
                      </a:r>
                      <a:r>
                        <a:rPr lang="zh-CN" altLang="en-US" sz="2800" dirty="0"/>
                        <a:t>无后继</a:t>
                      </a:r>
                      <a:r>
                        <a:rPr lang="en-US" altLang="zh-CN" sz="2800"/>
                        <a:t>)</a:t>
                      </a:r>
                      <a:endParaRPr lang="zh-CN" altLang="en-US" sz="2800"/>
                    </a:p>
                  </a:txBody>
                  <a:tcPr marL="91446" marR="91446" marT="45718" marB="45718"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eaLnBrk="1" hangingPunct="1">
                        <a:lnSpc>
                          <a:spcPts val="3300"/>
                        </a:lnSpc>
                        <a:spcBef>
                          <a:spcPct val="0"/>
                        </a:spcBef>
                        <a:buFont typeface="Wingdings" panose="05000000000000000000" pitchFamily="2" charset="2"/>
                        <a:buNone/>
                      </a:pPr>
                      <a:r>
                        <a:rPr lang="zh-CN" altLang="en-US" sz="2800" dirty="0"/>
                        <a:t>多个叶子结点</a:t>
                      </a:r>
                      <a:endParaRPr lang="zh-CN" altLang="en-US" sz="2800" dirty="0"/>
                    </a:p>
                    <a:p>
                      <a:pPr marL="0" lvl="0" indent="0" algn="ctr" eaLnBrk="1" hangingPunct="1">
                        <a:lnSpc>
                          <a:spcPts val="3300"/>
                        </a:lnSpc>
                        <a:spcBef>
                          <a:spcPct val="0"/>
                        </a:spcBef>
                        <a:buFont typeface="Wingdings" panose="05000000000000000000" pitchFamily="2" charset="2"/>
                        <a:buNone/>
                      </a:pPr>
                      <a:r>
                        <a:rPr lang="en-US" altLang="zh-CN" sz="2800" dirty="0"/>
                        <a:t>(</a:t>
                      </a:r>
                      <a:r>
                        <a:rPr lang="zh-CN" altLang="en-US" sz="2800" dirty="0"/>
                        <a:t>无后继</a:t>
                      </a:r>
                      <a:r>
                        <a:rPr lang="en-US" altLang="zh-CN" sz="2800"/>
                        <a:t>)</a:t>
                      </a:r>
                      <a:endParaRPr lang="zh-CN" altLang="en-US" sz="2800"/>
                    </a:p>
                  </a:txBody>
                  <a:tcPr marL="91446" marR="91446" marT="45718" marB="45718"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19200">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eaLnBrk="1" hangingPunct="1">
                        <a:lnSpc>
                          <a:spcPts val="3300"/>
                        </a:lnSpc>
                        <a:spcBef>
                          <a:spcPct val="0"/>
                        </a:spcBef>
                        <a:buFont typeface="Wingdings" panose="05000000000000000000" pitchFamily="2" charset="2"/>
                        <a:buNone/>
                      </a:pPr>
                      <a:r>
                        <a:rPr lang="zh-CN" altLang="en-US" sz="2800" dirty="0"/>
                        <a:t>其它数据元素</a:t>
                      </a:r>
                      <a:endParaRPr lang="zh-CN" altLang="en-US" sz="2800" dirty="0"/>
                    </a:p>
                    <a:p>
                      <a:pPr marL="0" lvl="0" indent="0" algn="ctr" eaLnBrk="1" hangingPunct="1">
                        <a:lnSpc>
                          <a:spcPts val="3300"/>
                        </a:lnSpc>
                        <a:spcBef>
                          <a:spcPct val="0"/>
                        </a:spcBef>
                        <a:buFont typeface="Wingdings" panose="05000000000000000000" pitchFamily="2" charset="2"/>
                        <a:buNone/>
                      </a:pPr>
                      <a:r>
                        <a:rPr lang="en-US" altLang="zh-CN" sz="2800" dirty="0"/>
                        <a:t>(</a:t>
                      </a:r>
                      <a:r>
                        <a:rPr lang="zh-CN" altLang="en-US" sz="2800" dirty="0"/>
                        <a:t>一个前驱、一个后继</a:t>
                      </a:r>
                      <a:r>
                        <a:rPr lang="en-US" altLang="zh-CN" sz="2800"/>
                        <a:t>) </a:t>
                      </a:r>
                      <a:endParaRPr lang="zh-CN" altLang="en-US" sz="2800"/>
                    </a:p>
                  </a:txBody>
                  <a:tcPr marL="91446" marR="91446" marT="45718" marB="4571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eaLnBrk="1" hangingPunct="1">
                        <a:lnSpc>
                          <a:spcPts val="3300"/>
                        </a:lnSpc>
                        <a:spcBef>
                          <a:spcPct val="0"/>
                        </a:spcBef>
                        <a:buFont typeface="Wingdings" panose="05000000000000000000" pitchFamily="2" charset="2"/>
                        <a:buNone/>
                      </a:pPr>
                      <a:r>
                        <a:rPr lang="zh-CN" altLang="en-US" sz="2800" dirty="0"/>
                        <a:t>树中其它结点</a:t>
                      </a:r>
                      <a:endParaRPr lang="zh-CN" altLang="en-US" sz="2800" dirty="0"/>
                    </a:p>
                    <a:p>
                      <a:pPr marL="0" lvl="0" indent="0" algn="ctr" eaLnBrk="1" hangingPunct="1">
                        <a:lnSpc>
                          <a:spcPts val="3300"/>
                        </a:lnSpc>
                        <a:spcBef>
                          <a:spcPct val="0"/>
                        </a:spcBef>
                        <a:buFont typeface="Wingdings" panose="05000000000000000000" pitchFamily="2" charset="2"/>
                        <a:buNone/>
                      </a:pPr>
                      <a:r>
                        <a:rPr lang="en-US" altLang="zh-CN" sz="2800" dirty="0"/>
                        <a:t>(</a:t>
                      </a:r>
                      <a:r>
                        <a:rPr lang="zh-CN" altLang="en-US" sz="2800" dirty="0"/>
                        <a:t>一个前驱、多个后继</a:t>
                      </a:r>
                      <a:r>
                        <a:rPr lang="en-US" altLang="zh-CN" sz="2800"/>
                        <a:t>)</a:t>
                      </a:r>
                      <a:endParaRPr lang="zh-CN" altLang="en-US" sz="2800"/>
                    </a:p>
                  </a:txBody>
                  <a:tcPr marL="91446" marR="91446" marT="45718" marB="4571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trips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626" name="Group 43"/>
          <p:cNvGrpSpPr/>
          <p:nvPr/>
        </p:nvGrpSpPr>
        <p:grpSpPr>
          <a:xfrm>
            <a:off x="395288" y="4797425"/>
            <a:ext cx="2414587" cy="1392238"/>
            <a:chOff x="0" y="0"/>
            <a:chExt cx="1521" cy="877"/>
          </a:xfrm>
        </p:grpSpPr>
        <p:sp>
          <p:nvSpPr>
            <p:cNvPr id="26655" name="Text Box 14"/>
            <p:cNvSpPr/>
            <p:nvPr/>
          </p:nvSpPr>
          <p:spPr>
            <a:xfrm>
              <a:off x="0" y="541"/>
              <a:ext cx="1521" cy="336"/>
            </a:xfrm>
            <a:prstGeom prst="rect">
              <a:avLst/>
            </a:prstGeom>
            <a:solidFill>
              <a:srgbClr val="99CCFF"/>
            </a:solidFill>
            <a:ln w="9525">
              <a:noFill/>
            </a:ln>
          </p:spPr>
          <p:txBody>
            <a:bodyPr>
              <a:spAutoFit/>
            </a:bodyPr>
            <a:p>
              <a:pPr algn="ctr">
                <a:spcBef>
                  <a:spcPct val="50000"/>
                </a:spcBef>
              </a:pPr>
              <a:r>
                <a:rPr lang="en-US" altLang="zh-CN" sz="2900" b="1" dirty="0">
                  <a:latin typeface="Times New Roman" panose="02020603050405020304" pitchFamily="18" charset="0"/>
                </a:rPr>
                <a:t>A(B, C(D, E))</a:t>
              </a:r>
              <a:endParaRPr lang="zh-CN" altLang="en-US" sz="3600" b="1" dirty="0">
                <a:solidFill>
                  <a:srgbClr val="FFFF00"/>
                </a:solidFill>
                <a:latin typeface="Times New Roman" panose="02020603050405020304" pitchFamily="18" charset="0"/>
              </a:endParaRPr>
            </a:p>
          </p:txBody>
        </p:sp>
        <p:sp>
          <p:nvSpPr>
            <p:cNvPr id="26656" name="AutoShape 27"/>
            <p:cNvSpPr/>
            <p:nvPr/>
          </p:nvSpPr>
          <p:spPr>
            <a:xfrm>
              <a:off x="0" y="0"/>
              <a:ext cx="306" cy="343"/>
            </a:xfrm>
            <a:prstGeom prst="wedgeEllipseCallout">
              <a:avLst>
                <a:gd name="adj1" fmla="val 82440"/>
                <a:gd name="adj2" fmla="val 133565"/>
              </a:avLst>
            </a:prstGeom>
            <a:solidFill>
              <a:srgbClr val="FFFF00"/>
            </a:solidFill>
            <a:ln w="9525" cap="flat" cmpd="sng">
              <a:solidFill>
                <a:schemeClr val="tx1"/>
              </a:solidFill>
              <a:prstDash val="solid"/>
              <a:miter/>
              <a:headEnd type="none" w="med" len="med"/>
              <a:tailEnd type="none" w="med" len="med"/>
            </a:ln>
          </p:spPr>
          <p:txBody>
            <a:bodyPr/>
            <a:p>
              <a:pPr algn="ctr" eaLnBrk="0" hangingPunct="0"/>
              <a:r>
                <a:rPr lang="en-US" altLang="zh-CN" sz="2400" dirty="0">
                  <a:latin typeface="Times New Roman" panose="02020603050405020304" pitchFamily="18" charset="0"/>
                  <a:sym typeface="Arial" panose="020B0604020202020204" pitchFamily="34" charset="0"/>
                </a:rPr>
                <a:t>3</a:t>
              </a:r>
              <a:endParaRPr lang="zh-CN" altLang="en-US" sz="3600" b="1" dirty="0">
                <a:solidFill>
                  <a:srgbClr val="FFFF00"/>
                </a:solidFill>
                <a:latin typeface="Times New Roman" panose="02020603050405020304" pitchFamily="18" charset="0"/>
              </a:endParaRPr>
            </a:p>
          </p:txBody>
        </p:sp>
      </p:grpSp>
      <p:sp>
        <p:nvSpPr>
          <p:cNvPr id="26627" name="Text Box 28"/>
          <p:cNvSpPr/>
          <p:nvPr/>
        </p:nvSpPr>
        <p:spPr>
          <a:xfrm>
            <a:off x="503238" y="296863"/>
            <a:ext cx="3097212" cy="2378075"/>
          </a:xfrm>
          <a:prstGeom prst="rect">
            <a:avLst/>
          </a:prstGeom>
          <a:noFill/>
          <a:ln w="9525">
            <a:noFill/>
          </a:ln>
        </p:spPr>
        <p:txBody>
          <a:bodyPr>
            <a:spAutoFit/>
          </a:bodyPr>
          <a:p>
            <a:pPr marL="342900" indent="-342900">
              <a:lnSpc>
                <a:spcPts val="3600"/>
              </a:lnSpc>
              <a:buClr>
                <a:schemeClr val="bg2"/>
              </a:buClr>
              <a:buSzPct val="75000"/>
              <a:buFont typeface="Wingdings" panose="05000000000000000000" pitchFamily="2" charset="2"/>
            </a:pPr>
            <a:r>
              <a:rPr lang="zh-CN" altLang="en-US" sz="2800" b="1" dirty="0">
                <a:solidFill>
                  <a:schemeClr val="tx2"/>
                </a:solidFill>
                <a:latin typeface="Times New Roman" panose="02020603050405020304" pitchFamily="18" charset="0"/>
              </a:rPr>
              <a:t>树的表示</a:t>
            </a:r>
            <a:r>
              <a:rPr lang="zh-CN" altLang="en-US" sz="2800" b="1" dirty="0">
                <a:solidFill>
                  <a:srgbClr val="04440F"/>
                </a:solidFill>
                <a:latin typeface="Times New Roman" panose="02020603050405020304" pitchFamily="18" charset="0"/>
              </a:rPr>
              <a:t>   </a:t>
            </a:r>
            <a:endParaRPr lang="zh-CN" altLang="en-US" sz="2800" b="1" dirty="0">
              <a:solidFill>
                <a:srgbClr val="04440F"/>
              </a:solidFill>
              <a:latin typeface="Times New Roman" panose="02020603050405020304" pitchFamily="18" charset="0"/>
            </a:endParaRPr>
          </a:p>
          <a:p>
            <a:pPr marL="342900" indent="-342900">
              <a:lnSpc>
                <a:spcPts val="3600"/>
              </a:lnSpc>
              <a:buClr>
                <a:schemeClr val="bg2"/>
              </a:buClr>
              <a:buSzPct val="75000"/>
              <a:buFont typeface="Wingdings" panose="05000000000000000000" pitchFamily="2" charset="2"/>
            </a:pPr>
            <a:r>
              <a:rPr lang="en-US" altLang="zh-CN" sz="2800" b="1" dirty="0">
                <a:solidFill>
                  <a:srgbClr val="04440F"/>
                </a:solidFill>
                <a:latin typeface="Times New Roman" panose="02020603050405020304" pitchFamily="18" charset="0"/>
              </a:rPr>
              <a:t>1.</a:t>
            </a:r>
            <a:r>
              <a:rPr lang="zh-CN" altLang="en-US" sz="2800" b="1" dirty="0">
                <a:solidFill>
                  <a:srgbClr val="04440F"/>
                </a:solidFill>
                <a:latin typeface="Times New Roman" panose="02020603050405020304" pitchFamily="18" charset="0"/>
              </a:rPr>
              <a:t> 树形表示法</a:t>
            </a:r>
            <a:endParaRPr lang="zh-CN" altLang="en-US" sz="2800" b="1" dirty="0">
              <a:solidFill>
                <a:srgbClr val="04440F"/>
              </a:solidFill>
              <a:latin typeface="Times New Roman" panose="02020603050405020304" pitchFamily="18" charset="0"/>
            </a:endParaRPr>
          </a:p>
          <a:p>
            <a:pPr marL="342900" indent="-342900">
              <a:lnSpc>
                <a:spcPts val="3600"/>
              </a:lnSpc>
              <a:buClr>
                <a:schemeClr val="bg2"/>
              </a:buClr>
              <a:buSzPct val="75000"/>
              <a:buFont typeface="Wingdings" panose="05000000000000000000" pitchFamily="2" charset="2"/>
            </a:pPr>
            <a:r>
              <a:rPr lang="en-US" altLang="zh-CN" sz="2800" b="1" dirty="0">
                <a:solidFill>
                  <a:srgbClr val="04440F"/>
                </a:solidFill>
                <a:latin typeface="Times New Roman" panose="02020603050405020304" pitchFamily="18" charset="0"/>
              </a:rPr>
              <a:t>2.</a:t>
            </a:r>
            <a:r>
              <a:rPr lang="zh-CN" altLang="en-US" sz="2800" b="1" dirty="0">
                <a:solidFill>
                  <a:srgbClr val="04440F"/>
                </a:solidFill>
                <a:latin typeface="Times New Roman" panose="02020603050405020304" pitchFamily="18" charset="0"/>
              </a:rPr>
              <a:t> 嵌套集合表示法</a:t>
            </a:r>
            <a:endParaRPr lang="zh-CN" altLang="en-US" sz="2800" b="1" dirty="0">
              <a:solidFill>
                <a:srgbClr val="04440F"/>
              </a:solidFill>
              <a:latin typeface="Times New Roman" panose="02020603050405020304" pitchFamily="18" charset="0"/>
            </a:endParaRPr>
          </a:p>
          <a:p>
            <a:pPr marL="342900" indent="-342900">
              <a:lnSpc>
                <a:spcPts val="3600"/>
              </a:lnSpc>
              <a:buClr>
                <a:schemeClr val="bg2"/>
              </a:buClr>
              <a:buSzPct val="75000"/>
              <a:buFont typeface="Wingdings" panose="05000000000000000000" pitchFamily="2" charset="2"/>
            </a:pPr>
            <a:r>
              <a:rPr lang="en-US" altLang="zh-CN" sz="2800" b="1" dirty="0">
                <a:solidFill>
                  <a:srgbClr val="04440F"/>
                </a:solidFill>
                <a:latin typeface="Times New Roman" panose="02020603050405020304" pitchFamily="18" charset="0"/>
              </a:rPr>
              <a:t>3.</a:t>
            </a:r>
            <a:r>
              <a:rPr lang="zh-CN" altLang="en-US" sz="2800" b="1" dirty="0">
                <a:solidFill>
                  <a:srgbClr val="04440F"/>
                </a:solidFill>
                <a:latin typeface="Times New Roman" panose="02020603050405020304" pitchFamily="18" charset="0"/>
              </a:rPr>
              <a:t> 广义表表示法</a:t>
            </a:r>
            <a:endParaRPr lang="zh-CN" altLang="en-US" sz="2800" b="1" dirty="0">
              <a:solidFill>
                <a:srgbClr val="04440F"/>
              </a:solidFill>
              <a:latin typeface="Times New Roman" panose="02020603050405020304" pitchFamily="18" charset="0"/>
            </a:endParaRPr>
          </a:p>
          <a:p>
            <a:pPr marL="342900" indent="-342900">
              <a:lnSpc>
                <a:spcPts val="3600"/>
              </a:lnSpc>
              <a:buClr>
                <a:schemeClr val="bg2"/>
              </a:buClr>
              <a:buSzPct val="75000"/>
              <a:buFont typeface="Wingdings" panose="05000000000000000000" pitchFamily="2" charset="2"/>
            </a:pPr>
            <a:r>
              <a:rPr lang="en-US" altLang="zh-CN" sz="2800" b="1" dirty="0">
                <a:solidFill>
                  <a:srgbClr val="04440F"/>
                </a:solidFill>
                <a:latin typeface="Times New Roman" panose="02020603050405020304" pitchFamily="18" charset="0"/>
              </a:rPr>
              <a:t>4.</a:t>
            </a:r>
            <a:r>
              <a:rPr lang="zh-CN" altLang="en-US" sz="2800" b="1" dirty="0">
                <a:solidFill>
                  <a:srgbClr val="04440F"/>
                </a:solidFill>
                <a:latin typeface="Times New Roman" panose="02020603050405020304" pitchFamily="18" charset="0"/>
              </a:rPr>
              <a:t> 凹入表示法</a:t>
            </a:r>
            <a:endParaRPr lang="zh-CN" altLang="en-US" sz="2800" b="1" dirty="0">
              <a:solidFill>
                <a:srgbClr val="04440F"/>
              </a:solidFill>
              <a:latin typeface="Times New Roman" panose="02020603050405020304" pitchFamily="18" charset="0"/>
            </a:endParaRPr>
          </a:p>
        </p:txBody>
      </p:sp>
      <p:grpSp>
        <p:nvGrpSpPr>
          <p:cNvPr id="26628" name="Group 44"/>
          <p:cNvGrpSpPr/>
          <p:nvPr/>
        </p:nvGrpSpPr>
        <p:grpSpPr>
          <a:xfrm>
            <a:off x="4751388" y="296863"/>
            <a:ext cx="3833812" cy="3111500"/>
            <a:chOff x="0" y="0"/>
            <a:chExt cx="2415" cy="1960"/>
          </a:xfrm>
        </p:grpSpPr>
        <p:sp>
          <p:nvSpPr>
            <p:cNvPr id="26647" name="Oval 4"/>
            <p:cNvSpPr/>
            <p:nvPr/>
          </p:nvSpPr>
          <p:spPr>
            <a:xfrm>
              <a:off x="489" y="513"/>
              <a:ext cx="1926" cy="1447"/>
            </a:xfrm>
            <a:prstGeom prst="ellipse">
              <a:avLst/>
            </a:prstGeom>
            <a:solidFill>
              <a:srgbClr val="4BF367"/>
            </a:solidFill>
            <a:ln w="9525" cap="flat" cmpd="sng">
              <a:solidFill>
                <a:schemeClr val="tx1"/>
              </a:solidFill>
              <a:prstDash val="solid"/>
              <a:bevel/>
              <a:headEnd type="none" w="med" len="med"/>
              <a:tailEnd type="none" w="med" len="med"/>
            </a:ln>
          </p:spPr>
          <p:txBody>
            <a:bodyPr wrap="none" anchor="ctr" anchorCtr="0"/>
            <a:p>
              <a:pPr algn="ctr" eaLnBrk="0" hangingPunct="0"/>
              <a:endParaRPr lang="zh-CN" altLang="en-US" sz="2400" b="1" dirty="0">
                <a:latin typeface="Times New Roman" panose="02020603050405020304" pitchFamily="18" charset="0"/>
                <a:sym typeface="Arial" panose="020B0604020202020204" pitchFamily="34" charset="0"/>
              </a:endParaRPr>
            </a:p>
          </p:txBody>
        </p:sp>
        <p:sp>
          <p:nvSpPr>
            <p:cNvPr id="26648" name="Oval 5"/>
            <p:cNvSpPr/>
            <p:nvPr/>
          </p:nvSpPr>
          <p:spPr>
            <a:xfrm>
              <a:off x="762" y="1012"/>
              <a:ext cx="907" cy="715"/>
            </a:xfrm>
            <a:prstGeom prst="ellipse">
              <a:avLst/>
            </a:prstGeom>
            <a:solidFill>
              <a:srgbClr val="FF99FF"/>
            </a:solidFill>
            <a:ln w="9525" cap="flat" cmpd="sng">
              <a:solidFill>
                <a:schemeClr val="tx1"/>
              </a:solidFill>
              <a:prstDash val="solid"/>
              <a:bevel/>
              <a:headEnd type="none" w="med" len="med"/>
              <a:tailEnd type="none" w="med" len="med"/>
            </a:ln>
          </p:spPr>
          <p:txBody>
            <a:bodyPr wrap="none" anchor="ctr" anchorCtr="0"/>
            <a:p>
              <a:pPr algn="ctr" eaLnBrk="0" hangingPunct="0"/>
              <a:endParaRPr lang="zh-CN" altLang="en-US" sz="2800" b="1" dirty="0">
                <a:latin typeface="Times New Roman" panose="02020603050405020304" pitchFamily="18" charset="0"/>
                <a:sym typeface="Arial" panose="020B0604020202020204" pitchFamily="34" charset="0"/>
              </a:endParaRPr>
            </a:p>
          </p:txBody>
        </p:sp>
        <p:sp>
          <p:nvSpPr>
            <p:cNvPr id="26649" name="Oval 6"/>
            <p:cNvSpPr/>
            <p:nvPr/>
          </p:nvSpPr>
          <p:spPr>
            <a:xfrm>
              <a:off x="1759" y="785"/>
              <a:ext cx="569" cy="680"/>
            </a:xfrm>
            <a:prstGeom prst="ellipse">
              <a:avLst/>
            </a:prstGeom>
            <a:solidFill>
              <a:srgbClr val="FF99FF"/>
            </a:solidFill>
            <a:ln w="9525" cap="flat" cmpd="sng">
              <a:solidFill>
                <a:schemeClr val="tx1"/>
              </a:solidFill>
              <a:prstDash val="solid"/>
              <a:bevel/>
              <a:headEnd type="none" w="med" len="med"/>
              <a:tailEnd type="none" w="med" len="med"/>
            </a:ln>
          </p:spPr>
          <p:txBody>
            <a:bodyPr wrap="none" anchor="ctr" anchorCtr="0"/>
            <a:p>
              <a:pPr algn="ctr" eaLnBrk="0" hangingPunct="0"/>
              <a:r>
                <a:rPr lang="en-US" altLang="zh-CN" sz="2800" b="1" dirty="0">
                  <a:latin typeface="Times New Roman" panose="02020603050405020304" pitchFamily="18" charset="0"/>
                  <a:sym typeface="Arial" panose="020B0604020202020204" pitchFamily="34" charset="0"/>
                </a:rPr>
                <a:t>B</a:t>
              </a:r>
              <a:endParaRPr lang="zh-CN" altLang="en-US" sz="3600" b="1" dirty="0">
                <a:solidFill>
                  <a:srgbClr val="FFFF00"/>
                </a:solidFill>
                <a:latin typeface="Times New Roman" panose="02020603050405020304" pitchFamily="18" charset="0"/>
              </a:endParaRPr>
            </a:p>
          </p:txBody>
        </p:sp>
        <p:sp>
          <p:nvSpPr>
            <p:cNvPr id="26650" name="Oval 7"/>
            <p:cNvSpPr/>
            <p:nvPr/>
          </p:nvSpPr>
          <p:spPr>
            <a:xfrm>
              <a:off x="832" y="1383"/>
              <a:ext cx="306" cy="229"/>
            </a:xfrm>
            <a:prstGeom prst="ellipse">
              <a:avLst/>
            </a:prstGeom>
            <a:solidFill>
              <a:srgbClr val="8FC7FF"/>
            </a:solidFill>
            <a:ln w="9525" cap="flat" cmpd="sng">
              <a:solidFill>
                <a:schemeClr val="tx1"/>
              </a:solidFill>
              <a:prstDash val="solid"/>
              <a:bevel/>
              <a:headEnd type="none" w="med" len="med"/>
              <a:tailEnd type="none" w="med" len="med"/>
            </a:ln>
          </p:spPr>
          <p:txBody>
            <a:bodyPr wrap="none" anchor="ctr" anchorCtr="0"/>
            <a:p>
              <a:pPr algn="ctr" eaLnBrk="0" hangingPunct="0"/>
              <a:r>
                <a:rPr lang="en-US" altLang="zh-CN" sz="2000" b="1" dirty="0">
                  <a:latin typeface="Times New Roman" panose="02020603050405020304" pitchFamily="18" charset="0"/>
                  <a:sym typeface="Arial" panose="020B0604020202020204" pitchFamily="34" charset="0"/>
                </a:rPr>
                <a:t>D</a:t>
              </a:r>
              <a:endParaRPr lang="zh-CN" altLang="en-US" sz="3600" b="1" dirty="0">
                <a:solidFill>
                  <a:srgbClr val="FFFF00"/>
                </a:solidFill>
                <a:latin typeface="Times New Roman" panose="02020603050405020304" pitchFamily="18" charset="0"/>
              </a:endParaRPr>
            </a:p>
          </p:txBody>
        </p:sp>
        <p:sp>
          <p:nvSpPr>
            <p:cNvPr id="26651" name="Oval 8"/>
            <p:cNvSpPr/>
            <p:nvPr/>
          </p:nvSpPr>
          <p:spPr>
            <a:xfrm>
              <a:off x="1266" y="1283"/>
              <a:ext cx="338" cy="229"/>
            </a:xfrm>
            <a:prstGeom prst="ellipse">
              <a:avLst/>
            </a:prstGeom>
            <a:solidFill>
              <a:srgbClr val="8FC7FF"/>
            </a:solidFill>
            <a:ln w="9525" cap="flat" cmpd="sng">
              <a:solidFill>
                <a:schemeClr val="tx2"/>
              </a:solidFill>
              <a:prstDash val="solid"/>
              <a:bevel/>
              <a:headEnd type="none" w="med" len="med"/>
              <a:tailEnd type="none" w="med" len="med"/>
            </a:ln>
          </p:spPr>
          <p:txBody>
            <a:bodyPr wrap="none" anchor="ctr" anchorCtr="0"/>
            <a:p>
              <a:pPr algn="ctr" eaLnBrk="0" hangingPunct="0"/>
              <a:r>
                <a:rPr lang="en-US" altLang="zh-CN" sz="2000" b="1" dirty="0">
                  <a:latin typeface="Times New Roman" panose="02020603050405020304" pitchFamily="18" charset="0"/>
                  <a:sym typeface="Arial" panose="020B0604020202020204" pitchFamily="34" charset="0"/>
                </a:rPr>
                <a:t>E</a:t>
              </a:r>
              <a:endParaRPr lang="zh-CN" altLang="en-US" sz="3600" b="1" dirty="0">
                <a:solidFill>
                  <a:srgbClr val="FFFF00"/>
                </a:solidFill>
                <a:latin typeface="Times New Roman" panose="02020603050405020304" pitchFamily="18" charset="0"/>
              </a:endParaRPr>
            </a:p>
          </p:txBody>
        </p:sp>
        <p:sp>
          <p:nvSpPr>
            <p:cNvPr id="26652" name="AutoShape 24"/>
            <p:cNvSpPr/>
            <p:nvPr/>
          </p:nvSpPr>
          <p:spPr>
            <a:xfrm>
              <a:off x="0" y="0"/>
              <a:ext cx="431" cy="343"/>
            </a:xfrm>
            <a:prstGeom prst="wedgeEllipseCallout">
              <a:avLst>
                <a:gd name="adj1" fmla="val 129116"/>
                <a:gd name="adj2" fmla="val 156704"/>
              </a:avLst>
            </a:prstGeom>
            <a:solidFill>
              <a:srgbClr val="FFFF00"/>
            </a:solidFill>
            <a:ln w="9525" cap="flat" cmpd="sng">
              <a:solidFill>
                <a:schemeClr val="tx1"/>
              </a:solidFill>
              <a:prstDash val="solid"/>
              <a:miter/>
              <a:headEnd type="none" w="med" len="med"/>
              <a:tailEnd type="none" w="med" len="med"/>
            </a:ln>
          </p:spPr>
          <p:txBody>
            <a:bodyPr/>
            <a:p>
              <a:pPr algn="ctr" eaLnBrk="0" hangingPunct="0">
                <a:lnSpc>
                  <a:spcPct val="80000"/>
                </a:lnSpc>
              </a:pPr>
              <a:r>
                <a:rPr lang="en-US" altLang="zh-CN" sz="2800" b="1" dirty="0">
                  <a:latin typeface="Times New Roman" panose="02020603050405020304" pitchFamily="18" charset="0"/>
                  <a:sym typeface="Arial" panose="020B0604020202020204" pitchFamily="34" charset="0"/>
                </a:rPr>
                <a:t>2</a:t>
              </a:r>
              <a:endParaRPr lang="zh-CN" altLang="en-US" sz="3600" b="1" dirty="0">
                <a:solidFill>
                  <a:srgbClr val="FFFF00"/>
                </a:solidFill>
                <a:latin typeface="Times New Roman" panose="02020603050405020304" pitchFamily="18" charset="0"/>
              </a:endParaRPr>
            </a:p>
          </p:txBody>
        </p:sp>
        <p:sp>
          <p:nvSpPr>
            <p:cNvPr id="26653" name="Text Box 29"/>
            <p:cNvSpPr/>
            <p:nvPr/>
          </p:nvSpPr>
          <p:spPr>
            <a:xfrm>
              <a:off x="1306" y="649"/>
              <a:ext cx="272" cy="294"/>
            </a:xfrm>
            <a:prstGeom prst="rect">
              <a:avLst/>
            </a:prstGeom>
            <a:noFill/>
            <a:ln w="9525">
              <a:noFill/>
            </a:ln>
          </p:spPr>
          <p:txBody>
            <a:bodyPr lIns="0" tIns="0" rIns="0" bIns="0">
              <a:spAutoFit/>
            </a:bodyPr>
            <a:p>
              <a:pPr marL="342900" indent="-342900" algn="ctr">
                <a:lnSpc>
                  <a:spcPct val="85000"/>
                </a:lnSpc>
                <a:buClr>
                  <a:schemeClr val="bg2"/>
                </a:buClr>
                <a:buSzPct val="75000"/>
                <a:buFont typeface="Wingdings" panose="05000000000000000000" pitchFamily="2" charset="2"/>
              </a:pPr>
              <a:r>
                <a:rPr lang="en-US" altLang="zh-CN" sz="3600" b="1" dirty="0">
                  <a:latin typeface="Times New Roman" panose="02020603050405020304" pitchFamily="18" charset="0"/>
                </a:rPr>
                <a:t>A</a:t>
              </a:r>
              <a:endParaRPr lang="zh-CN" altLang="en-US" sz="3600" b="1" dirty="0">
                <a:solidFill>
                  <a:srgbClr val="FFFF00"/>
                </a:solidFill>
                <a:latin typeface="Times New Roman" panose="02020603050405020304" pitchFamily="18" charset="0"/>
              </a:endParaRPr>
            </a:p>
          </p:txBody>
        </p:sp>
        <p:sp>
          <p:nvSpPr>
            <p:cNvPr id="26654" name="Text Box 30"/>
            <p:cNvSpPr/>
            <p:nvPr/>
          </p:nvSpPr>
          <p:spPr>
            <a:xfrm>
              <a:off x="1011" y="1096"/>
              <a:ext cx="272" cy="238"/>
            </a:xfrm>
            <a:prstGeom prst="rect">
              <a:avLst/>
            </a:prstGeom>
            <a:noFill/>
            <a:ln w="9525">
              <a:noFill/>
            </a:ln>
          </p:spPr>
          <p:txBody>
            <a:bodyPr lIns="0" tIns="36000" rIns="0" bIns="0">
              <a:spAutoFit/>
            </a:bodyPr>
            <a:p>
              <a:pPr marL="342900" indent="-342900" algn="ctr">
                <a:lnSpc>
                  <a:spcPct val="70000"/>
                </a:lnSpc>
                <a:buClr>
                  <a:schemeClr val="bg2"/>
                </a:buClr>
                <a:buSzPct val="75000"/>
                <a:buFont typeface="Wingdings" panose="05000000000000000000" pitchFamily="2" charset="2"/>
              </a:pPr>
              <a:r>
                <a:rPr lang="en-US" altLang="zh-CN" sz="3200" b="1" dirty="0">
                  <a:latin typeface="Times New Roman" panose="02020603050405020304" pitchFamily="18" charset="0"/>
                </a:rPr>
                <a:t>C</a:t>
              </a:r>
              <a:endParaRPr lang="zh-CN" altLang="en-US" sz="3600" b="1" dirty="0">
                <a:solidFill>
                  <a:srgbClr val="FFFF00"/>
                </a:solidFill>
                <a:latin typeface="Times New Roman" panose="02020603050405020304" pitchFamily="18" charset="0"/>
              </a:endParaRPr>
            </a:p>
          </p:txBody>
        </p:sp>
      </p:grpSp>
      <p:grpSp>
        <p:nvGrpSpPr>
          <p:cNvPr id="26629" name="Group 42"/>
          <p:cNvGrpSpPr/>
          <p:nvPr/>
        </p:nvGrpSpPr>
        <p:grpSpPr>
          <a:xfrm>
            <a:off x="1223963" y="3033713"/>
            <a:ext cx="3960812" cy="2216150"/>
            <a:chOff x="0" y="0"/>
            <a:chExt cx="2495" cy="1396"/>
          </a:xfrm>
        </p:grpSpPr>
        <p:sp>
          <p:nvSpPr>
            <p:cNvPr id="26641" name="Rectangle 9"/>
            <p:cNvSpPr/>
            <p:nvPr/>
          </p:nvSpPr>
          <p:spPr>
            <a:xfrm>
              <a:off x="522" y="95"/>
              <a:ext cx="1970" cy="185"/>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2400" b="1" dirty="0">
                  <a:latin typeface="Times New Roman" panose="02020603050405020304" pitchFamily="18" charset="0"/>
                  <a:sym typeface="Arial" panose="020B0604020202020204" pitchFamily="34" charset="0"/>
                </a:rPr>
                <a:t>A</a:t>
              </a:r>
              <a:endParaRPr lang="zh-CN" altLang="en-US" sz="3600" b="1" dirty="0">
                <a:solidFill>
                  <a:srgbClr val="FFFF00"/>
                </a:solidFill>
                <a:latin typeface="Times New Roman" panose="02020603050405020304" pitchFamily="18" charset="0"/>
              </a:endParaRPr>
            </a:p>
          </p:txBody>
        </p:sp>
        <p:sp>
          <p:nvSpPr>
            <p:cNvPr id="26642" name="Rectangle 10"/>
            <p:cNvSpPr/>
            <p:nvPr/>
          </p:nvSpPr>
          <p:spPr>
            <a:xfrm>
              <a:off x="787" y="379"/>
              <a:ext cx="1707" cy="192"/>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2400" b="1" dirty="0">
                  <a:latin typeface="Times New Roman" panose="02020603050405020304" pitchFamily="18" charset="0"/>
                  <a:sym typeface="Arial" panose="020B0604020202020204" pitchFamily="34" charset="0"/>
                </a:rPr>
                <a:t>B</a:t>
              </a:r>
              <a:endParaRPr lang="zh-CN" altLang="en-US" sz="3600" b="1" dirty="0">
                <a:solidFill>
                  <a:srgbClr val="FFFF00"/>
                </a:solidFill>
                <a:latin typeface="Times New Roman" panose="02020603050405020304" pitchFamily="18" charset="0"/>
              </a:endParaRPr>
            </a:p>
          </p:txBody>
        </p:sp>
        <p:sp>
          <p:nvSpPr>
            <p:cNvPr id="26643" name="Rectangle 12"/>
            <p:cNvSpPr/>
            <p:nvPr/>
          </p:nvSpPr>
          <p:spPr>
            <a:xfrm>
              <a:off x="1224" y="949"/>
              <a:ext cx="1269" cy="183"/>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2400" b="1" dirty="0">
                  <a:latin typeface="Times New Roman" panose="02020603050405020304" pitchFamily="18" charset="0"/>
                  <a:sym typeface="Arial" panose="020B0604020202020204" pitchFamily="34" charset="0"/>
                </a:rPr>
                <a:t>D</a:t>
              </a:r>
              <a:endParaRPr lang="zh-CN" altLang="en-US" sz="3600" b="1" dirty="0">
                <a:solidFill>
                  <a:srgbClr val="FFFF00"/>
                </a:solidFill>
                <a:latin typeface="Times New Roman" panose="02020603050405020304" pitchFamily="18" charset="0"/>
              </a:endParaRPr>
            </a:p>
          </p:txBody>
        </p:sp>
        <p:sp>
          <p:nvSpPr>
            <p:cNvPr id="26644" name="Rectangle 13"/>
            <p:cNvSpPr/>
            <p:nvPr/>
          </p:nvSpPr>
          <p:spPr>
            <a:xfrm>
              <a:off x="1226" y="1214"/>
              <a:ext cx="1269" cy="182"/>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2400" b="1" dirty="0">
                  <a:latin typeface="Times New Roman" panose="02020603050405020304" pitchFamily="18" charset="0"/>
                  <a:sym typeface="Arial" panose="020B0604020202020204" pitchFamily="34" charset="0"/>
                </a:rPr>
                <a:t>E</a:t>
              </a:r>
              <a:endParaRPr lang="zh-CN" altLang="en-US" sz="3600" b="1" dirty="0">
                <a:solidFill>
                  <a:srgbClr val="FFFF00"/>
                </a:solidFill>
                <a:latin typeface="Times New Roman" panose="02020603050405020304" pitchFamily="18" charset="0"/>
              </a:endParaRPr>
            </a:p>
          </p:txBody>
        </p:sp>
        <p:sp>
          <p:nvSpPr>
            <p:cNvPr id="26645" name="AutoShape 25"/>
            <p:cNvSpPr/>
            <p:nvPr/>
          </p:nvSpPr>
          <p:spPr>
            <a:xfrm>
              <a:off x="0" y="0"/>
              <a:ext cx="307" cy="342"/>
            </a:xfrm>
            <a:prstGeom prst="wedgeEllipseCallout">
              <a:avLst>
                <a:gd name="adj1" fmla="val 136903"/>
                <a:gd name="adj2" fmla="val 86806"/>
              </a:avLst>
            </a:prstGeom>
            <a:solidFill>
              <a:srgbClr val="FFFF00"/>
            </a:solidFill>
            <a:ln w="9525" cap="flat" cmpd="sng">
              <a:solidFill>
                <a:schemeClr val="tx1"/>
              </a:solidFill>
              <a:prstDash val="solid"/>
              <a:miter/>
              <a:headEnd type="none" w="med" len="med"/>
              <a:tailEnd type="none" w="med" len="med"/>
            </a:ln>
          </p:spPr>
          <p:txBody>
            <a:bodyPr/>
            <a:p>
              <a:pPr algn="ctr" eaLnBrk="0" hangingPunct="0"/>
              <a:r>
                <a:rPr lang="en-US" altLang="zh-CN" sz="2400" b="1" dirty="0">
                  <a:latin typeface="Times New Roman" panose="02020603050405020304" pitchFamily="18" charset="0"/>
                  <a:sym typeface="Arial" panose="020B0604020202020204" pitchFamily="34" charset="0"/>
                </a:rPr>
                <a:t>4</a:t>
              </a:r>
              <a:endParaRPr lang="zh-CN" altLang="en-US" sz="3600" b="1" dirty="0">
                <a:solidFill>
                  <a:srgbClr val="FFFF00"/>
                </a:solidFill>
                <a:latin typeface="Times New Roman" panose="02020603050405020304" pitchFamily="18" charset="0"/>
              </a:endParaRPr>
            </a:p>
          </p:txBody>
        </p:sp>
        <p:sp>
          <p:nvSpPr>
            <p:cNvPr id="26646" name="Rectangle 36"/>
            <p:cNvSpPr/>
            <p:nvPr/>
          </p:nvSpPr>
          <p:spPr>
            <a:xfrm>
              <a:off x="783" y="675"/>
              <a:ext cx="1707" cy="192"/>
            </a:xfrm>
            <a:prstGeom prst="rect">
              <a:avLst/>
            </a:prstGeom>
            <a:solidFill>
              <a:srgbClr val="FF99FF"/>
            </a:solidFill>
            <a:ln w="9525" cap="flat" cmpd="sng">
              <a:solidFill>
                <a:schemeClr val="tx1"/>
              </a:solidFill>
              <a:prstDash val="solid"/>
              <a:miter/>
              <a:headEnd type="none" w="med" len="med"/>
              <a:tailEnd type="none" w="med" len="med"/>
            </a:ln>
          </p:spPr>
          <p:txBody>
            <a:bodyPr wrap="none" anchor="ctr" anchorCtr="0"/>
            <a:p>
              <a:pPr algn="ctr" eaLnBrk="0" hangingPunct="0"/>
              <a:r>
                <a:rPr lang="en-US" altLang="zh-CN" sz="2400" b="1" dirty="0">
                  <a:latin typeface="Times New Roman" panose="02020603050405020304" pitchFamily="18" charset="0"/>
                  <a:sym typeface="Arial" panose="020B0604020202020204" pitchFamily="34" charset="0"/>
                </a:rPr>
                <a:t>C</a:t>
              </a:r>
              <a:endParaRPr lang="zh-CN" altLang="en-US" sz="3600" b="1" dirty="0">
                <a:solidFill>
                  <a:srgbClr val="FFFF00"/>
                </a:solidFill>
                <a:latin typeface="Times New Roman" panose="02020603050405020304" pitchFamily="18" charset="0"/>
              </a:endParaRPr>
            </a:p>
          </p:txBody>
        </p:sp>
      </p:grpSp>
      <p:grpSp>
        <p:nvGrpSpPr>
          <p:cNvPr id="26630" name="Group 45"/>
          <p:cNvGrpSpPr/>
          <p:nvPr/>
        </p:nvGrpSpPr>
        <p:grpSpPr>
          <a:xfrm>
            <a:off x="5580063" y="3933825"/>
            <a:ext cx="3373437" cy="2232025"/>
            <a:chOff x="0" y="0"/>
            <a:chExt cx="2125" cy="1723"/>
          </a:xfrm>
        </p:grpSpPr>
        <p:sp>
          <p:nvSpPr>
            <p:cNvPr id="26631" name="Oval 15"/>
            <p:cNvSpPr/>
            <p:nvPr/>
          </p:nvSpPr>
          <p:spPr>
            <a:xfrm>
              <a:off x="615" y="0"/>
              <a:ext cx="549" cy="376"/>
            </a:xfrm>
            <a:prstGeom prst="ellipse">
              <a:avLst/>
            </a:prstGeom>
            <a:solidFill>
              <a:srgbClr val="FF99FF"/>
            </a:solidFill>
            <a:ln w="9525" cap="flat" cmpd="sng">
              <a:solidFill>
                <a:schemeClr val="tx1"/>
              </a:solidFill>
              <a:prstDash val="solid"/>
              <a:bevel/>
              <a:headEnd type="none" w="med" len="med"/>
              <a:tailEnd type="none" w="med" len="med"/>
            </a:ln>
          </p:spPr>
          <p:txBody>
            <a:bodyPr wrap="none" anchor="ctr" anchorCtr="0"/>
            <a:p>
              <a:pPr algn="ctr" eaLnBrk="0" hangingPunct="0">
                <a:lnSpc>
                  <a:spcPct val="80000"/>
                </a:lnSpc>
              </a:pPr>
              <a:r>
                <a:rPr lang="en-US" altLang="zh-CN" sz="2800" b="1" dirty="0">
                  <a:latin typeface="Times New Roman" panose="02020603050405020304" pitchFamily="18" charset="0"/>
                  <a:sym typeface="Arial" panose="020B0604020202020204" pitchFamily="34" charset="0"/>
                </a:rPr>
                <a:t>A</a:t>
              </a:r>
              <a:endParaRPr lang="zh-CN" altLang="en-US" sz="3600" b="1" dirty="0">
                <a:solidFill>
                  <a:srgbClr val="FFFF00"/>
                </a:solidFill>
                <a:latin typeface="Times New Roman" panose="02020603050405020304" pitchFamily="18" charset="0"/>
              </a:endParaRPr>
            </a:p>
          </p:txBody>
        </p:sp>
        <p:sp>
          <p:nvSpPr>
            <p:cNvPr id="26632" name="Oval 16"/>
            <p:cNvSpPr/>
            <p:nvPr/>
          </p:nvSpPr>
          <p:spPr>
            <a:xfrm>
              <a:off x="188" y="659"/>
              <a:ext cx="635" cy="413"/>
            </a:xfrm>
            <a:prstGeom prst="ellipse">
              <a:avLst/>
            </a:prstGeom>
            <a:solidFill>
              <a:srgbClr val="FF99FF"/>
            </a:solidFill>
            <a:ln w="9525" cap="flat" cmpd="sng">
              <a:solidFill>
                <a:schemeClr val="tx1"/>
              </a:solidFill>
              <a:prstDash val="solid"/>
              <a:bevel/>
              <a:headEnd type="none" w="med" len="med"/>
              <a:tailEnd type="none" w="med" len="med"/>
            </a:ln>
          </p:spPr>
          <p:txBody>
            <a:bodyPr wrap="none" anchor="ctr" anchorCtr="0"/>
            <a:p>
              <a:pPr algn="ctr" eaLnBrk="0" hangingPunct="0"/>
              <a:r>
                <a:rPr lang="en-US" altLang="zh-CN" sz="2800" b="1" dirty="0">
                  <a:latin typeface="Times New Roman" panose="02020603050405020304" pitchFamily="18" charset="0"/>
                  <a:sym typeface="Arial" panose="020B0604020202020204" pitchFamily="34" charset="0"/>
                </a:rPr>
                <a:t>B</a:t>
              </a:r>
              <a:endParaRPr lang="zh-CN" altLang="en-US" sz="3600" b="1" dirty="0">
                <a:solidFill>
                  <a:srgbClr val="FFFF00"/>
                </a:solidFill>
                <a:latin typeface="Times New Roman" panose="02020603050405020304" pitchFamily="18" charset="0"/>
              </a:endParaRPr>
            </a:p>
          </p:txBody>
        </p:sp>
        <p:sp>
          <p:nvSpPr>
            <p:cNvPr id="26633" name="Oval 17"/>
            <p:cNvSpPr/>
            <p:nvPr/>
          </p:nvSpPr>
          <p:spPr>
            <a:xfrm>
              <a:off x="1043" y="637"/>
              <a:ext cx="602" cy="406"/>
            </a:xfrm>
            <a:prstGeom prst="ellipse">
              <a:avLst/>
            </a:prstGeom>
            <a:solidFill>
              <a:srgbClr val="FF99FF"/>
            </a:solidFill>
            <a:ln w="9525" cap="flat" cmpd="sng">
              <a:solidFill>
                <a:schemeClr val="tx1"/>
              </a:solidFill>
              <a:prstDash val="solid"/>
              <a:bevel/>
              <a:headEnd type="none" w="med" len="med"/>
              <a:tailEnd type="none" w="med" len="med"/>
            </a:ln>
          </p:spPr>
          <p:txBody>
            <a:bodyPr wrap="none" anchor="ctr" anchorCtr="0"/>
            <a:p>
              <a:pPr algn="ctr" eaLnBrk="0" hangingPunct="0"/>
              <a:r>
                <a:rPr lang="en-US" altLang="zh-CN" sz="2800" b="1" dirty="0">
                  <a:latin typeface="Times New Roman" panose="02020603050405020304" pitchFamily="18" charset="0"/>
                  <a:sym typeface="Arial" panose="020B0604020202020204" pitchFamily="34" charset="0"/>
                </a:rPr>
                <a:t>C</a:t>
              </a:r>
              <a:endParaRPr lang="zh-CN" altLang="en-US" sz="3600" b="1" dirty="0">
                <a:solidFill>
                  <a:srgbClr val="FFFF00"/>
                </a:solidFill>
                <a:latin typeface="Times New Roman" panose="02020603050405020304" pitchFamily="18" charset="0"/>
              </a:endParaRPr>
            </a:p>
          </p:txBody>
        </p:sp>
        <p:sp>
          <p:nvSpPr>
            <p:cNvPr id="26634" name="Oval 18"/>
            <p:cNvSpPr/>
            <p:nvPr/>
          </p:nvSpPr>
          <p:spPr>
            <a:xfrm>
              <a:off x="698" y="1338"/>
              <a:ext cx="588" cy="385"/>
            </a:xfrm>
            <a:prstGeom prst="ellipse">
              <a:avLst/>
            </a:prstGeom>
            <a:solidFill>
              <a:srgbClr val="FF99FF"/>
            </a:solidFill>
            <a:ln w="9525" cap="flat" cmpd="sng">
              <a:solidFill>
                <a:schemeClr val="tx1"/>
              </a:solidFill>
              <a:prstDash val="solid"/>
              <a:bevel/>
              <a:headEnd type="none" w="med" len="med"/>
              <a:tailEnd type="none" w="med" len="med"/>
            </a:ln>
          </p:spPr>
          <p:txBody>
            <a:bodyPr wrap="none" anchor="ctr" anchorCtr="0"/>
            <a:p>
              <a:pPr algn="ctr" eaLnBrk="0" hangingPunct="0"/>
              <a:r>
                <a:rPr lang="en-US" altLang="zh-CN" sz="2400" b="1" dirty="0">
                  <a:latin typeface="Times New Roman" panose="02020603050405020304" pitchFamily="18" charset="0"/>
                  <a:sym typeface="Arial" panose="020B0604020202020204" pitchFamily="34" charset="0"/>
                </a:rPr>
                <a:t>D</a:t>
              </a:r>
              <a:endParaRPr lang="zh-CN" altLang="en-US" sz="3600" b="1" dirty="0">
                <a:solidFill>
                  <a:srgbClr val="FFFF00"/>
                </a:solidFill>
                <a:latin typeface="Times New Roman" panose="02020603050405020304" pitchFamily="18" charset="0"/>
              </a:endParaRPr>
            </a:p>
          </p:txBody>
        </p:sp>
        <p:sp>
          <p:nvSpPr>
            <p:cNvPr id="26635" name="Oval 19"/>
            <p:cNvSpPr/>
            <p:nvPr/>
          </p:nvSpPr>
          <p:spPr>
            <a:xfrm>
              <a:off x="1497" y="1315"/>
              <a:ext cx="628" cy="408"/>
            </a:xfrm>
            <a:prstGeom prst="ellipse">
              <a:avLst/>
            </a:prstGeom>
            <a:solidFill>
              <a:srgbClr val="FF99FF"/>
            </a:solidFill>
            <a:ln w="9525" cap="flat" cmpd="sng">
              <a:solidFill>
                <a:schemeClr val="tx1"/>
              </a:solidFill>
              <a:prstDash val="solid"/>
              <a:bevel/>
              <a:headEnd type="none" w="med" len="med"/>
              <a:tailEnd type="none" w="med" len="med"/>
            </a:ln>
          </p:spPr>
          <p:txBody>
            <a:bodyPr wrap="none" anchor="ctr" anchorCtr="0"/>
            <a:p>
              <a:pPr algn="ctr" eaLnBrk="0" hangingPunct="0"/>
              <a:r>
                <a:rPr lang="en-US" altLang="zh-CN" sz="2400" b="1" dirty="0">
                  <a:latin typeface="Times New Roman" panose="02020603050405020304" pitchFamily="18" charset="0"/>
                  <a:sym typeface="Arial" panose="020B0604020202020204" pitchFamily="34" charset="0"/>
                </a:rPr>
                <a:t>E</a:t>
              </a:r>
              <a:endParaRPr lang="zh-CN" altLang="en-US" sz="3600" b="1" dirty="0">
                <a:solidFill>
                  <a:srgbClr val="FFFF00"/>
                </a:solidFill>
                <a:latin typeface="Times New Roman" panose="02020603050405020304" pitchFamily="18" charset="0"/>
              </a:endParaRPr>
            </a:p>
          </p:txBody>
        </p:sp>
        <p:cxnSp>
          <p:nvCxnSpPr>
            <p:cNvPr id="26636" name="AutoShape 20"/>
            <p:cNvCxnSpPr/>
            <p:nvPr/>
          </p:nvCxnSpPr>
          <p:spPr>
            <a:xfrm flipH="1">
              <a:off x="483" y="317"/>
              <a:ext cx="217" cy="354"/>
            </a:xfrm>
            <a:prstGeom prst="straightConnector1">
              <a:avLst/>
            </a:prstGeom>
            <a:ln w="38100" cap="flat" cmpd="sng">
              <a:solidFill>
                <a:schemeClr val="tx1"/>
              </a:solidFill>
              <a:prstDash val="solid"/>
              <a:bevel/>
              <a:headEnd type="none" w="med" len="med"/>
              <a:tailEnd type="stealth" w="lg" len="lg"/>
            </a:ln>
          </p:spPr>
        </p:cxnSp>
        <p:cxnSp>
          <p:nvCxnSpPr>
            <p:cNvPr id="26637" name="AutoShape 21"/>
            <p:cNvCxnSpPr>
              <a:stCxn id="26633" idx="5"/>
              <a:endCxn id="26635" idx="0"/>
            </p:cNvCxnSpPr>
            <p:nvPr/>
          </p:nvCxnSpPr>
          <p:spPr>
            <a:xfrm>
              <a:off x="1557" y="984"/>
              <a:ext cx="254" cy="331"/>
            </a:xfrm>
            <a:prstGeom prst="straightConnector1">
              <a:avLst/>
            </a:prstGeom>
            <a:ln w="38100" cap="flat" cmpd="sng">
              <a:solidFill>
                <a:schemeClr val="tx1"/>
              </a:solidFill>
              <a:prstDash val="solid"/>
              <a:bevel/>
              <a:headEnd type="none" w="med" len="med"/>
              <a:tailEnd type="stealth" w="lg" len="lg"/>
            </a:ln>
          </p:spPr>
        </p:cxnSp>
        <p:cxnSp>
          <p:nvCxnSpPr>
            <p:cNvPr id="26638" name="AutoShape 22"/>
            <p:cNvCxnSpPr/>
            <p:nvPr/>
          </p:nvCxnSpPr>
          <p:spPr>
            <a:xfrm>
              <a:off x="1062" y="317"/>
              <a:ext cx="282" cy="320"/>
            </a:xfrm>
            <a:prstGeom prst="straightConnector1">
              <a:avLst/>
            </a:prstGeom>
            <a:ln w="38100" cap="flat" cmpd="sng">
              <a:solidFill>
                <a:schemeClr val="tx1"/>
              </a:solidFill>
              <a:prstDash val="solid"/>
              <a:bevel/>
              <a:headEnd type="none" w="med" len="med"/>
              <a:tailEnd type="stealth" w="lg" len="lg"/>
            </a:ln>
          </p:spPr>
        </p:cxnSp>
        <p:sp>
          <p:nvSpPr>
            <p:cNvPr id="26639" name="AutoShape 26"/>
            <p:cNvSpPr/>
            <p:nvPr/>
          </p:nvSpPr>
          <p:spPr>
            <a:xfrm>
              <a:off x="0" y="249"/>
              <a:ext cx="307" cy="343"/>
            </a:xfrm>
            <a:prstGeom prst="wedgeEllipseCallout">
              <a:avLst>
                <a:gd name="adj1" fmla="val 119380"/>
                <a:gd name="adj2" fmla="val 55829"/>
              </a:avLst>
            </a:prstGeom>
            <a:solidFill>
              <a:srgbClr val="FFFF00"/>
            </a:solidFill>
            <a:ln w="9525" cap="flat" cmpd="sng">
              <a:solidFill>
                <a:schemeClr val="tx1"/>
              </a:solidFill>
              <a:prstDash val="solid"/>
              <a:miter/>
              <a:headEnd type="none" w="med" len="med"/>
              <a:tailEnd type="none" w="med" len="med"/>
            </a:ln>
          </p:spPr>
          <p:txBody>
            <a:bodyPr lIns="0" tIns="0" rIns="0" bIns="0" anchor="ctr" anchorCtr="0"/>
            <a:p>
              <a:pPr algn="ctr" eaLnBrk="0" hangingPunct="0"/>
              <a:r>
                <a:rPr lang="en-US" altLang="zh-CN" sz="2400" b="1" dirty="0">
                  <a:latin typeface="Times New Roman" panose="02020603050405020304" pitchFamily="18" charset="0"/>
                  <a:sym typeface="Arial" panose="020B0604020202020204" pitchFamily="34" charset="0"/>
                </a:rPr>
                <a:t>1</a:t>
              </a:r>
              <a:endParaRPr lang="zh-CN" altLang="en-US" sz="3600" b="1" dirty="0">
                <a:solidFill>
                  <a:srgbClr val="FFFF00"/>
                </a:solidFill>
                <a:latin typeface="Times New Roman" panose="02020603050405020304" pitchFamily="18" charset="0"/>
              </a:endParaRPr>
            </a:p>
          </p:txBody>
        </p:sp>
        <p:sp>
          <p:nvSpPr>
            <p:cNvPr id="26640" name="Line 41"/>
            <p:cNvSpPr/>
            <p:nvPr/>
          </p:nvSpPr>
          <p:spPr>
            <a:xfrm flipH="1">
              <a:off x="975" y="998"/>
              <a:ext cx="204" cy="340"/>
            </a:xfrm>
            <a:prstGeom prst="line">
              <a:avLst/>
            </a:prstGeom>
            <a:ln w="38100" cap="flat" cmpd="sng">
              <a:solidFill>
                <a:schemeClr val="tx1"/>
              </a:solidFill>
              <a:prstDash val="solid"/>
              <a:bevel/>
              <a:headEnd type="none" w="med" len="med"/>
              <a:tailEnd type="stealth" w="lg" len="lg"/>
            </a:ln>
          </p:spPr>
        </p:sp>
      </p:gr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文本占位符 1401857"/>
          <p:cNvSpPr>
            <a:spLocks noGrp="1"/>
          </p:cNvSpPr>
          <p:nvPr>
            <p:ph idx="1"/>
          </p:nvPr>
        </p:nvSpPr>
        <p:spPr>
          <a:xfrm>
            <a:off x="611188" y="1268413"/>
            <a:ext cx="8064500" cy="5076825"/>
          </a:xfrm>
        </p:spPr>
        <p:txBody>
          <a:bodyPr vert="horz" wrap="square" lIns="92075" tIns="46038" rIns="92075" bIns="46038" anchor="t" anchorCtr="0"/>
          <a:p>
            <a:pPr>
              <a:lnSpc>
                <a:spcPct val="120000"/>
              </a:lnSpc>
              <a:buNone/>
            </a:pPr>
            <a:r>
              <a:rPr lang="en-US" altLang="zh-CN" dirty="0"/>
              <a:t>1</a:t>
            </a:r>
            <a:r>
              <a:rPr lang="zh-CN" altLang="en-US" dirty="0"/>
              <a:t>、判树空：</a:t>
            </a:r>
            <a:r>
              <a:rPr lang="en-US" altLang="zh-CN" dirty="0"/>
              <a:t>TREEEMPTY(T)</a:t>
            </a:r>
            <a:endParaRPr lang="en-US" altLang="zh-CN" dirty="0"/>
          </a:p>
          <a:p>
            <a:pPr>
              <a:lnSpc>
                <a:spcPct val="120000"/>
              </a:lnSpc>
              <a:buNone/>
            </a:pPr>
            <a:r>
              <a:rPr lang="en-US" altLang="zh-CN" dirty="0"/>
              <a:t>2</a:t>
            </a:r>
            <a:r>
              <a:rPr lang="zh-CN" altLang="en-US" dirty="0"/>
              <a:t>、求根结点：</a:t>
            </a:r>
            <a:r>
              <a:rPr lang="en-US" altLang="zh-CN" dirty="0"/>
              <a:t>ROOT(T) </a:t>
            </a:r>
            <a:endParaRPr lang="en-US" altLang="zh-CN" dirty="0"/>
          </a:p>
          <a:p>
            <a:pPr>
              <a:lnSpc>
                <a:spcPct val="120000"/>
              </a:lnSpc>
              <a:buNone/>
            </a:pPr>
            <a:r>
              <a:rPr lang="en-US" altLang="zh-CN" dirty="0"/>
              <a:t>3</a:t>
            </a:r>
            <a:r>
              <a:rPr lang="zh-CN" altLang="en-US" dirty="0"/>
              <a:t>、求树的深度：</a:t>
            </a:r>
            <a:r>
              <a:rPr lang="en-US" altLang="zh-CN" dirty="0"/>
              <a:t>TREEDEPTH(T)</a:t>
            </a:r>
            <a:endParaRPr lang="en-US" altLang="zh-CN" dirty="0"/>
          </a:p>
          <a:p>
            <a:pPr>
              <a:lnSpc>
                <a:spcPct val="120000"/>
              </a:lnSpc>
              <a:buNone/>
            </a:pPr>
            <a:r>
              <a:rPr lang="en-US" altLang="zh-CN" dirty="0"/>
              <a:t>4</a:t>
            </a:r>
            <a:r>
              <a:rPr lang="zh-CN" altLang="en-US" dirty="0"/>
              <a:t>、求结点的兄弟节点：同一双亲的孩子互称</a:t>
            </a:r>
            <a:endParaRPr lang="zh-CN" altLang="en-US" dirty="0"/>
          </a:p>
          <a:p>
            <a:pPr>
              <a:lnSpc>
                <a:spcPct val="120000"/>
              </a:lnSpc>
              <a:buNone/>
            </a:pPr>
            <a:r>
              <a:rPr lang="en-US" altLang="zh-CN" dirty="0"/>
              <a:t>5</a:t>
            </a:r>
            <a:r>
              <a:rPr lang="zh-CN" altLang="en-US" dirty="0"/>
              <a:t>、求结点的双亲：</a:t>
            </a:r>
            <a:r>
              <a:rPr lang="en-US" altLang="zh-CN" dirty="0"/>
              <a:t>PARENT(T, e)</a:t>
            </a:r>
            <a:endParaRPr lang="en-US" altLang="zh-CN" dirty="0"/>
          </a:p>
          <a:p>
            <a:pPr>
              <a:lnSpc>
                <a:spcPct val="120000"/>
              </a:lnSpc>
              <a:buNone/>
            </a:pPr>
            <a:r>
              <a:rPr lang="en-US" altLang="zh-CN" dirty="0"/>
              <a:t>6</a:t>
            </a:r>
            <a:r>
              <a:rPr lang="zh-CN" altLang="en-US" dirty="0"/>
              <a:t>、求结点的孩子：</a:t>
            </a:r>
            <a:r>
              <a:rPr lang="en-US" altLang="zh-CN" dirty="0"/>
              <a:t>CHILD(T, e, </a:t>
            </a:r>
            <a:r>
              <a:rPr lang="en-US" altLang="zh-CN" i="1" dirty="0"/>
              <a:t>i</a:t>
            </a:r>
            <a:r>
              <a:rPr lang="en-US" altLang="zh-CN" dirty="0"/>
              <a:t>)</a:t>
            </a:r>
            <a:endParaRPr lang="en-US" altLang="zh-CN" dirty="0"/>
          </a:p>
          <a:p>
            <a:pPr>
              <a:lnSpc>
                <a:spcPct val="120000"/>
              </a:lnSpc>
              <a:buNone/>
            </a:pPr>
            <a:r>
              <a:rPr lang="en-US" altLang="zh-CN" dirty="0"/>
              <a:t>7</a:t>
            </a:r>
            <a:r>
              <a:rPr lang="zh-CN" altLang="en-US" dirty="0"/>
              <a:t>、建立树：</a:t>
            </a:r>
            <a:r>
              <a:rPr lang="en-US" altLang="zh-CN" dirty="0"/>
              <a:t>CREATE_TREE(T, T</a:t>
            </a:r>
            <a:r>
              <a:rPr lang="en-US" altLang="zh-CN" baseline="-25000" dirty="0"/>
              <a:t>1</a:t>
            </a:r>
            <a:r>
              <a:rPr lang="en-US" altLang="zh-CN" dirty="0"/>
              <a:t> , T</a:t>
            </a:r>
            <a:r>
              <a:rPr lang="en-US" altLang="zh-CN" baseline="-25000" dirty="0"/>
              <a:t>2</a:t>
            </a:r>
            <a:r>
              <a:rPr lang="en-US" altLang="zh-CN" dirty="0"/>
              <a:t> , … , T</a:t>
            </a:r>
            <a:r>
              <a:rPr lang="en-US" altLang="zh-CN" i="1" baseline="-25000" dirty="0"/>
              <a:t>m</a:t>
            </a:r>
            <a:r>
              <a:rPr lang="en-US" altLang="zh-CN" dirty="0"/>
              <a:t> )</a:t>
            </a:r>
            <a:endParaRPr lang="en-US" altLang="zh-CN" dirty="0"/>
          </a:p>
          <a:p>
            <a:pPr>
              <a:lnSpc>
                <a:spcPct val="120000"/>
              </a:lnSpc>
              <a:buNone/>
            </a:pPr>
            <a:r>
              <a:rPr lang="en-US" altLang="zh-CN" dirty="0"/>
              <a:t>8</a:t>
            </a:r>
            <a:r>
              <a:rPr lang="zh-CN" altLang="en-US" dirty="0"/>
              <a:t>、遍历树：</a:t>
            </a:r>
            <a:r>
              <a:rPr lang="en-US" altLang="zh-CN" dirty="0"/>
              <a:t>TRAVERSAL(T)</a:t>
            </a:r>
            <a:endParaRPr lang="en-US" altLang="zh-CN" dirty="0"/>
          </a:p>
        </p:txBody>
      </p:sp>
      <p:sp>
        <p:nvSpPr>
          <p:cNvPr id="27651" name="文本框 1401858"/>
          <p:cNvSpPr txBox="1"/>
          <p:nvPr/>
        </p:nvSpPr>
        <p:spPr>
          <a:xfrm>
            <a:off x="539750" y="404813"/>
            <a:ext cx="5832475" cy="579437"/>
          </a:xfrm>
          <a:prstGeom prst="rect">
            <a:avLst/>
          </a:prstGeom>
          <a:noFill/>
          <a:ln w="9525">
            <a:noFill/>
          </a:ln>
        </p:spPr>
        <p:txBody>
          <a:bodyPr>
            <a:spAutoFit/>
          </a:bodyPr>
          <a:p>
            <a:pPr marL="342900" indent="-342900">
              <a:lnSpc>
                <a:spcPct val="80000"/>
              </a:lnSpc>
              <a:spcBef>
                <a:spcPct val="20000"/>
              </a:spcBef>
              <a:buClr>
                <a:schemeClr val="bg2"/>
              </a:buClr>
              <a:buSzPct val="75000"/>
              <a:buFont typeface="Wingdings" panose="05000000000000000000" pitchFamily="2" charset="2"/>
            </a:pPr>
            <a:r>
              <a:rPr lang="zh-CN" altLang="en-US" sz="4000" b="1" dirty="0">
                <a:solidFill>
                  <a:schemeClr val="tx2"/>
                </a:solidFill>
                <a:latin typeface="Times New Roman" panose="02020603050405020304" pitchFamily="18" charset="0"/>
              </a:rPr>
              <a:t>树的基本操作</a:t>
            </a:r>
            <a:endParaRPr lang="zh-CN" altLang="en-US" sz="4000" b="1" dirty="0">
              <a:solidFill>
                <a:schemeClr val="tx2"/>
              </a:solidFill>
              <a:latin typeface="Times New Roman" panose="02020603050405020304" pitchFamily="18" charset="0"/>
            </a:endParaRPr>
          </a:p>
        </p:txBody>
      </p:sp>
    </p:spTree>
  </p:cSld>
  <p:clrMapOvr>
    <a:masterClrMapping/>
  </p:clrMapOvr>
  <p:transition>
    <p:strips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文本占位符 1402881"/>
          <p:cNvSpPr>
            <a:spLocks noGrp="1"/>
          </p:cNvSpPr>
          <p:nvPr>
            <p:ph idx="1"/>
          </p:nvPr>
        </p:nvSpPr>
        <p:spPr>
          <a:xfrm>
            <a:off x="539750" y="1628775"/>
            <a:ext cx="8316913" cy="3529013"/>
          </a:xfrm>
        </p:spPr>
        <p:txBody>
          <a:bodyPr vert="horz" wrap="square" lIns="92075" tIns="46038" rIns="92075" bIns="46038" anchor="t" anchorCtr="0"/>
          <a:p>
            <a:pPr marL="0" indent="0" algn="just">
              <a:lnSpc>
                <a:spcPct val="120000"/>
              </a:lnSpc>
              <a:buNone/>
            </a:pPr>
            <a:r>
              <a:rPr lang="en-US" altLang="zh-CN" sz="3600" dirty="0">
                <a:solidFill>
                  <a:schemeClr val="tx2"/>
                </a:solidFill>
                <a:ea typeface="楷体_GB2312" pitchFamily="49" charset="-122"/>
              </a:rPr>
              <a:t>5.2.1  </a:t>
            </a:r>
            <a:r>
              <a:rPr lang="zh-CN" altLang="en-US" sz="3600" dirty="0">
                <a:solidFill>
                  <a:schemeClr val="tx2"/>
                </a:solidFill>
                <a:ea typeface="楷体_GB2312" pitchFamily="49" charset="-122"/>
              </a:rPr>
              <a:t>二叉树的定义和主要性质</a:t>
            </a:r>
            <a:endParaRPr lang="zh-CN" altLang="en-US" sz="3600" dirty="0">
              <a:solidFill>
                <a:schemeClr val="tx2"/>
              </a:solidFill>
              <a:ea typeface="楷体_GB2312" pitchFamily="49" charset="-122"/>
            </a:endParaRPr>
          </a:p>
          <a:p>
            <a:pPr marL="0" indent="0" algn="just">
              <a:lnSpc>
                <a:spcPct val="120000"/>
              </a:lnSpc>
              <a:buNone/>
            </a:pPr>
            <a:r>
              <a:rPr lang="zh-CN" altLang="en-US" sz="3200" dirty="0"/>
              <a:t>定义</a:t>
            </a:r>
            <a:r>
              <a:rPr lang="en-US" altLang="zh-CN" sz="3200" dirty="0"/>
              <a:t>5.2 </a:t>
            </a:r>
            <a:r>
              <a:rPr lang="zh-CN" altLang="en-US" sz="3200" u="sng" dirty="0">
                <a:solidFill>
                  <a:srgbClr val="FF0000"/>
                </a:solidFill>
              </a:rPr>
              <a:t>二叉树</a:t>
            </a:r>
            <a:r>
              <a:rPr lang="zh-CN" altLang="en-US" sz="3200" dirty="0">
                <a:solidFill>
                  <a:srgbClr val="FF0000"/>
                </a:solidFill>
              </a:rPr>
              <a:t>（形）</a:t>
            </a:r>
            <a:r>
              <a:rPr lang="zh-CN" altLang="en-US" sz="3200" dirty="0"/>
              <a:t>是结点的有限集合，它或者是空集，或者由一个根及两个不相交的称为这个根的左、右子树形的二叉树组成。</a:t>
            </a:r>
            <a:r>
              <a:rPr lang="zh-CN" altLang="en-US" dirty="0"/>
              <a:t> </a:t>
            </a:r>
            <a:endParaRPr lang="zh-CN" altLang="en-US" dirty="0"/>
          </a:p>
        </p:txBody>
      </p:sp>
      <p:sp>
        <p:nvSpPr>
          <p:cNvPr id="28675" name="文本框 1402883"/>
          <p:cNvSpPr txBox="1"/>
          <p:nvPr/>
        </p:nvSpPr>
        <p:spPr>
          <a:xfrm>
            <a:off x="755650" y="476250"/>
            <a:ext cx="6983413" cy="701675"/>
          </a:xfrm>
          <a:prstGeom prst="rect">
            <a:avLst/>
          </a:prstGeom>
          <a:noFill/>
          <a:ln w="9525">
            <a:noFill/>
          </a:ln>
        </p:spPr>
        <p:txBody>
          <a:bodyPr>
            <a:spAutoFit/>
          </a:bodyPr>
          <a:p>
            <a:pPr marL="342900" indent="-342900" algn="ctr">
              <a:spcBef>
                <a:spcPct val="20000"/>
              </a:spcBef>
              <a:buClr>
                <a:schemeClr val="bg2"/>
              </a:buClr>
              <a:buSzPct val="75000"/>
              <a:buFont typeface="Wingdings" panose="05000000000000000000" pitchFamily="2" charset="2"/>
            </a:pPr>
            <a:r>
              <a:rPr lang="en-US" altLang="zh-CN" sz="4000" b="1" dirty="0">
                <a:solidFill>
                  <a:srgbClr val="FF0000"/>
                </a:solidFill>
                <a:latin typeface="Times New Roman" panose="02020603050405020304" pitchFamily="18" charset="0"/>
              </a:rPr>
              <a:t>5.2  </a:t>
            </a:r>
            <a:r>
              <a:rPr lang="zh-CN" altLang="en-US" sz="4000" b="1" dirty="0">
                <a:solidFill>
                  <a:srgbClr val="FF0000"/>
                </a:solidFill>
                <a:latin typeface="Times New Roman" panose="02020603050405020304" pitchFamily="18" charset="0"/>
              </a:rPr>
              <a:t>二叉树 </a:t>
            </a:r>
            <a:r>
              <a:rPr lang="en-US" altLang="zh-CN" sz="4000" b="1" dirty="0">
                <a:solidFill>
                  <a:srgbClr val="FF0000"/>
                </a:solidFill>
                <a:latin typeface="Times New Roman" panose="02020603050405020304" pitchFamily="18" charset="0"/>
              </a:rPr>
              <a:t>(Binary Tree)</a:t>
            </a:r>
            <a:endParaRPr lang="en-US" altLang="zh-CN" sz="4000" b="1" dirty="0">
              <a:solidFill>
                <a:srgbClr val="FF0000"/>
              </a:solidFill>
              <a:latin typeface="Times New Roman" panose="02020603050405020304" pitchFamily="18" charset="0"/>
            </a:endParaRPr>
          </a:p>
        </p:txBody>
      </p:sp>
    </p:spTree>
  </p:cSld>
  <p:clrMapOvr>
    <a:masterClrMapping/>
  </p:clrMapOvr>
  <p:transition>
    <p:cover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文本占位符 1426434"/>
          <p:cNvSpPr>
            <a:spLocks noGrp="1"/>
          </p:cNvSpPr>
          <p:nvPr>
            <p:ph idx="1"/>
          </p:nvPr>
        </p:nvSpPr>
        <p:spPr>
          <a:xfrm>
            <a:off x="539750" y="1371600"/>
            <a:ext cx="7802563" cy="4362450"/>
          </a:xfrm>
        </p:spPr>
        <p:txBody>
          <a:bodyPr vert="horz" wrap="square" lIns="92075" tIns="46038" rIns="92075" bIns="46038" anchor="t" anchorCtr="0"/>
          <a:p>
            <a:pPr>
              <a:lnSpc>
                <a:spcPct val="120000"/>
              </a:lnSpc>
              <a:buNone/>
            </a:pPr>
            <a:r>
              <a:rPr lang="zh-CN" altLang="en-US" sz="3200" dirty="0">
                <a:solidFill>
                  <a:schemeClr val="tx2"/>
                </a:solidFill>
                <a:ea typeface="楷体_GB2312" pitchFamily="49" charset="-122"/>
              </a:rPr>
              <a:t>二叉树的特征</a:t>
            </a:r>
            <a:endParaRPr lang="zh-CN" altLang="en-US" sz="3200" dirty="0">
              <a:solidFill>
                <a:schemeClr val="tx2"/>
              </a:solidFill>
              <a:ea typeface="楷体_GB2312" pitchFamily="49" charset="-122"/>
            </a:endParaRPr>
          </a:p>
          <a:p>
            <a:pPr>
              <a:lnSpc>
                <a:spcPct val="120000"/>
              </a:lnSpc>
              <a:buNone/>
            </a:pPr>
            <a:r>
              <a:rPr lang="zh-CN" altLang="en-US" sz="3200" dirty="0">
                <a:ea typeface="楷体_GB2312" pitchFamily="49" charset="-122"/>
              </a:rPr>
              <a:t> </a:t>
            </a:r>
            <a:r>
              <a:rPr lang="en-US" altLang="zh-CN" sz="3200" dirty="0">
                <a:ea typeface="楷体_GB2312" pitchFamily="49" charset="-122"/>
              </a:rPr>
              <a:t>①  </a:t>
            </a:r>
            <a:r>
              <a:rPr lang="zh-CN" altLang="en-US" sz="3200" dirty="0">
                <a:ea typeface="楷体_GB2312" pitchFamily="49" charset="-122"/>
              </a:rPr>
              <a:t>二叉树每个结点最多有</a:t>
            </a:r>
            <a:r>
              <a:rPr lang="en-US" altLang="zh-CN" sz="3200" dirty="0">
                <a:ea typeface="楷体_GB2312" pitchFamily="49" charset="-122"/>
              </a:rPr>
              <a:t>2</a:t>
            </a:r>
            <a:r>
              <a:rPr lang="zh-CN" altLang="en-US" sz="3200" dirty="0">
                <a:ea typeface="楷体_GB2312" pitchFamily="49" charset="-122"/>
              </a:rPr>
              <a:t>个子结点；</a:t>
            </a:r>
            <a:endParaRPr lang="zh-CN" altLang="en-US" sz="3200" dirty="0">
              <a:ea typeface="楷体_GB2312" pitchFamily="49" charset="-122"/>
            </a:endParaRPr>
          </a:p>
          <a:p>
            <a:pPr>
              <a:lnSpc>
                <a:spcPct val="120000"/>
              </a:lnSpc>
              <a:buNone/>
            </a:pPr>
            <a:r>
              <a:rPr lang="zh-CN" altLang="en-US" sz="3200" dirty="0">
                <a:ea typeface="楷体_GB2312" pitchFamily="49" charset="-122"/>
              </a:rPr>
              <a:t> </a:t>
            </a:r>
            <a:r>
              <a:rPr lang="en-US" altLang="zh-CN" sz="3200" dirty="0">
                <a:ea typeface="楷体_GB2312" pitchFamily="49" charset="-122"/>
              </a:rPr>
              <a:t>②  </a:t>
            </a:r>
            <a:r>
              <a:rPr lang="zh-CN" altLang="en-US" sz="3200" dirty="0">
                <a:ea typeface="楷体_GB2312" pitchFamily="49" charset="-122"/>
              </a:rPr>
              <a:t>二叉树的子树有左右之分。</a:t>
            </a:r>
            <a:endParaRPr lang="zh-CN" altLang="en-US" sz="3200" dirty="0">
              <a:ea typeface="楷体_GB2312" pitchFamily="49" charset="-122"/>
            </a:endParaRPr>
          </a:p>
          <a:p>
            <a:endParaRPr lang="zh-CN" altLang="en-US" sz="3200" dirty="0"/>
          </a:p>
        </p:txBody>
      </p:sp>
    </p:spTree>
  </p:cSld>
  <p:clrMapOvr>
    <a:masterClrMapping/>
  </p:clrMapOvr>
  <p:transition>
    <p:strips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ext Box 3"/>
          <p:cNvSpPr/>
          <p:nvPr/>
        </p:nvSpPr>
        <p:spPr>
          <a:xfrm>
            <a:off x="1403350" y="4965700"/>
            <a:ext cx="6400800" cy="577850"/>
          </a:xfrm>
          <a:prstGeom prst="rect">
            <a:avLst/>
          </a:prstGeom>
          <a:noFill/>
          <a:ln w="9525">
            <a:noFill/>
          </a:ln>
        </p:spPr>
        <p:txBody>
          <a:bodyPr>
            <a:spAutoFit/>
          </a:bodyPr>
          <a:p>
            <a:pPr algn="ctr" eaLnBrk="0" hangingPunct="0"/>
            <a:r>
              <a:rPr lang="zh-CN" altLang="en-US" sz="3200" b="1" dirty="0">
                <a:latin typeface="Times New Roman" panose="02020603050405020304" pitchFamily="18" charset="0"/>
                <a:ea typeface="隶书" panose="02010509060101010101" pitchFamily="49" charset="-122"/>
              </a:rPr>
              <a:t>二叉树的五种不同形态</a:t>
            </a:r>
            <a:endParaRPr lang="zh-CN" altLang="en-US" sz="2400" dirty="0">
              <a:latin typeface="Times New Roman" panose="02020603050405020304" pitchFamily="18" charset="0"/>
              <a:sym typeface="Arial" panose="020B0604020202020204" pitchFamily="34" charset="0"/>
            </a:endParaRPr>
          </a:p>
        </p:txBody>
      </p:sp>
      <p:grpSp>
        <p:nvGrpSpPr>
          <p:cNvPr id="30723" name="组合 23"/>
          <p:cNvGrpSpPr/>
          <p:nvPr/>
        </p:nvGrpSpPr>
        <p:grpSpPr>
          <a:xfrm>
            <a:off x="857250" y="2012950"/>
            <a:ext cx="7283450" cy="2238375"/>
            <a:chOff x="0" y="0"/>
            <a:chExt cx="7283406" cy="2239851"/>
          </a:xfrm>
        </p:grpSpPr>
        <p:grpSp>
          <p:nvGrpSpPr>
            <p:cNvPr id="30724" name="组合 7"/>
            <p:cNvGrpSpPr/>
            <p:nvPr/>
          </p:nvGrpSpPr>
          <p:grpSpPr>
            <a:xfrm>
              <a:off x="5793779" y="0"/>
              <a:ext cx="1489627" cy="1512168"/>
              <a:chOff x="0" y="0"/>
              <a:chExt cx="2356513" cy="1671490"/>
            </a:xfrm>
          </p:grpSpPr>
          <p:sp>
            <p:nvSpPr>
              <p:cNvPr id="30738" name="泪滴形 1"/>
              <p:cNvSpPr/>
              <p:nvPr/>
            </p:nvSpPr>
            <p:spPr>
              <a:xfrm>
                <a:off x="0" y="987414"/>
                <a:ext cx="613962" cy="684076"/>
              </a:xfrm>
              <a:custGeom>
                <a:avLst/>
                <a:gdLst>
                  <a:gd name="txL" fmla="*/ 0 w 613962"/>
                  <a:gd name="txT" fmla="*/ 0 h 684076"/>
                  <a:gd name="txR" fmla="*/ 613962 w 613962"/>
                  <a:gd name="txB" fmla="*/ 684076 h 684076"/>
                </a:gdLst>
                <a:ahLst/>
                <a:cxnLst/>
                <a:rect l="txL" t="txT" r="txR" b="txB"/>
                <a:pathLst>
                  <a:path w="613962" h="684076">
                    <a:moveTo>
                      <a:pt x="0" y="342038"/>
                    </a:moveTo>
                    <a:cubicBezTo>
                      <a:pt x="0" y="153136"/>
                      <a:pt x="137440" y="0"/>
                      <a:pt x="306981" y="0"/>
                    </a:cubicBezTo>
                    <a:cubicBezTo>
                      <a:pt x="506902" y="0"/>
                      <a:pt x="706823" y="-108739"/>
                      <a:pt x="906745" y="-326218"/>
                    </a:cubicBezTo>
                    <a:cubicBezTo>
                      <a:pt x="711556" y="-103466"/>
                      <a:pt x="613962" y="119285"/>
                      <a:pt x="613962" y="342038"/>
                    </a:cubicBezTo>
                    <a:cubicBezTo>
                      <a:pt x="613962" y="530940"/>
                      <a:pt x="476522" y="684076"/>
                      <a:pt x="306981" y="684076"/>
                    </a:cubicBezTo>
                    <a:cubicBezTo>
                      <a:pt x="137440" y="684076"/>
                      <a:pt x="0" y="530940"/>
                      <a:pt x="0" y="342038"/>
                    </a:cubicBezTo>
                    <a:close/>
                  </a:path>
                </a:pathLst>
              </a:custGeom>
              <a:noFill/>
              <a:ln w="25400" cap="flat" cmpd="sng">
                <a:solidFill>
                  <a:srgbClr val="000000"/>
                </a:solidFill>
                <a:prstDash val="solid"/>
                <a:bevel/>
                <a:headEnd type="none" w="med" len="med"/>
                <a:tailEnd type="none" w="med" len="med"/>
              </a:ln>
            </p:spPr>
            <p:txBody>
              <a:bodyPr wrap="none" lIns="0" tIns="0" rIns="0" bIns="0" anchor="ctr" anchorCtr="0"/>
              <a:p>
                <a:pPr marL="342900" indent="-342900" algn="ctr">
                  <a:spcBef>
                    <a:spcPct val="20000"/>
                  </a:spcBef>
                  <a:buClr>
                    <a:schemeClr val="bg2"/>
                  </a:buClr>
                  <a:buSzPct val="75000"/>
                  <a:buFont typeface="Wingdings" panose="05000000000000000000" pitchFamily="2" charset="2"/>
                </a:pPr>
                <a:r>
                  <a:rPr lang="en-US" altLang="zh-CN" sz="2500" b="1" i="1" dirty="0">
                    <a:solidFill>
                      <a:srgbClr val="000099"/>
                    </a:solidFill>
                    <a:latin typeface="Times New Roman" panose="02020603050405020304" pitchFamily="18" charset="0"/>
                    <a:sym typeface="Times New Roman" panose="02020603050405020304" pitchFamily="18" charset="0"/>
                  </a:rPr>
                  <a:t>L</a:t>
                </a:r>
                <a:endParaRPr lang="en-US" altLang="zh-CN" sz="2500" b="1" i="1" dirty="0">
                  <a:solidFill>
                    <a:srgbClr val="000099"/>
                  </a:solidFill>
                  <a:latin typeface="Times New Roman" panose="02020603050405020304" pitchFamily="18" charset="0"/>
                  <a:sym typeface="Times New Roman" panose="02020603050405020304" pitchFamily="18" charset="0"/>
                </a:endParaRPr>
              </a:p>
            </p:txBody>
          </p:sp>
          <p:sp>
            <p:nvSpPr>
              <p:cNvPr id="30739" name="椭圆 2"/>
              <p:cNvSpPr/>
              <p:nvPr/>
            </p:nvSpPr>
            <p:spPr>
              <a:xfrm>
                <a:off x="830643" y="0"/>
                <a:ext cx="612068" cy="756084"/>
              </a:xfrm>
              <a:prstGeom prst="ellipse">
                <a:avLst/>
              </a:prstGeom>
              <a:noFill/>
              <a:ln w="25400" cap="flat" cmpd="sng">
                <a:solidFill>
                  <a:schemeClr val="tx1"/>
                </a:solidFill>
                <a:prstDash val="solid"/>
                <a:bevel/>
                <a:headEnd type="none" w="med" len="med"/>
                <a:tailEnd type="none" w="med" len="med"/>
              </a:ln>
            </p:spPr>
            <p:txBody>
              <a:bodyPr wrap="none" anchor="ctr" anchorCtr="0"/>
              <a:p>
                <a:pPr marL="342900" indent="-342900">
                  <a:spcBef>
                    <a:spcPct val="20000"/>
                  </a:spcBef>
                  <a:buClr>
                    <a:schemeClr val="bg2"/>
                  </a:buClr>
                  <a:buSzPct val="75000"/>
                  <a:buFont typeface="Wingdings" panose="05000000000000000000" pitchFamily="2" charset="2"/>
                </a:pPr>
                <a:endParaRPr lang="zh-CN" altLang="en-US" sz="3600" i="1" dirty="0">
                  <a:solidFill>
                    <a:srgbClr val="FFFF00"/>
                  </a:solidFill>
                  <a:latin typeface="Times New Roman" panose="02020603050405020304" pitchFamily="18" charset="0"/>
                  <a:sym typeface="Times New Roman" panose="02020603050405020304" pitchFamily="18" charset="0"/>
                </a:endParaRPr>
              </a:p>
            </p:txBody>
          </p:sp>
          <p:sp>
            <p:nvSpPr>
              <p:cNvPr id="30740" name="泪滴形 8"/>
              <p:cNvSpPr/>
              <p:nvPr/>
            </p:nvSpPr>
            <p:spPr>
              <a:xfrm flipH="1">
                <a:off x="1672437" y="976263"/>
                <a:ext cx="684076" cy="684076"/>
              </a:xfrm>
              <a:custGeom>
                <a:avLst/>
                <a:gdLst>
                  <a:gd name="txL" fmla="*/ 0 w 684076"/>
                  <a:gd name="txT" fmla="*/ 0 h 684076"/>
                  <a:gd name="txR" fmla="*/ 684076 w 684076"/>
                  <a:gd name="txB" fmla="*/ 684076 h 684076"/>
                </a:gdLst>
                <a:ahLst/>
                <a:cxnLst/>
                <a:rect l="txL" t="txT" r="txR" b="txB"/>
                <a:pathLst>
                  <a:path w="684076" h="684076">
                    <a:moveTo>
                      <a:pt x="0" y="342038"/>
                    </a:moveTo>
                    <a:cubicBezTo>
                      <a:pt x="0" y="153136"/>
                      <a:pt x="153136" y="0"/>
                      <a:pt x="342038" y="0"/>
                    </a:cubicBezTo>
                    <a:cubicBezTo>
                      <a:pt x="564790" y="0"/>
                      <a:pt x="787542" y="-108739"/>
                      <a:pt x="1010294" y="-326218"/>
                    </a:cubicBezTo>
                    <a:cubicBezTo>
                      <a:pt x="792815" y="-103466"/>
                      <a:pt x="684076" y="119285"/>
                      <a:pt x="684076" y="342038"/>
                    </a:cubicBezTo>
                    <a:cubicBezTo>
                      <a:pt x="684076" y="530940"/>
                      <a:pt x="530940" y="684076"/>
                      <a:pt x="342038" y="684076"/>
                    </a:cubicBezTo>
                    <a:cubicBezTo>
                      <a:pt x="153136" y="684076"/>
                      <a:pt x="0" y="530940"/>
                      <a:pt x="0" y="342038"/>
                    </a:cubicBezTo>
                    <a:close/>
                  </a:path>
                </a:pathLst>
              </a:custGeom>
              <a:noFill/>
              <a:ln w="25400" cap="flat" cmpd="sng">
                <a:solidFill>
                  <a:srgbClr val="000000"/>
                </a:solidFill>
                <a:prstDash val="solid"/>
                <a:bevel/>
                <a:headEnd type="none" w="med" len="med"/>
                <a:tailEnd type="none" w="med" len="med"/>
              </a:ln>
            </p:spPr>
            <p:txBody>
              <a:bodyPr wrap="none" lIns="0" tIns="0" rIns="0" bIns="0" anchor="ctr" anchorCtr="0"/>
              <a:p>
                <a:pPr marL="342900" indent="-342900" algn="ctr">
                  <a:spcBef>
                    <a:spcPct val="20000"/>
                  </a:spcBef>
                  <a:buClr>
                    <a:schemeClr val="bg2"/>
                  </a:buClr>
                  <a:buSzPct val="75000"/>
                  <a:buFont typeface="Wingdings" panose="05000000000000000000" pitchFamily="2" charset="2"/>
                </a:pPr>
                <a:r>
                  <a:rPr lang="en-US" altLang="zh-CN" sz="2500" b="1" i="1" dirty="0">
                    <a:solidFill>
                      <a:srgbClr val="000099"/>
                    </a:solidFill>
                    <a:latin typeface="Times New Roman" panose="02020603050405020304" pitchFamily="18" charset="0"/>
                    <a:sym typeface="Times New Roman" panose="02020603050405020304" pitchFamily="18" charset="0"/>
                  </a:rPr>
                  <a:t>R</a:t>
                </a:r>
                <a:endParaRPr lang="en-US" altLang="zh-CN" sz="2500" b="1" i="1" dirty="0">
                  <a:solidFill>
                    <a:srgbClr val="000099"/>
                  </a:solidFill>
                  <a:latin typeface="Times New Roman" panose="02020603050405020304" pitchFamily="18" charset="0"/>
                  <a:sym typeface="Times New Roman" panose="02020603050405020304" pitchFamily="18" charset="0"/>
                </a:endParaRPr>
              </a:p>
            </p:txBody>
          </p:sp>
        </p:grpSp>
        <p:grpSp>
          <p:nvGrpSpPr>
            <p:cNvPr id="30725" name="组合 9"/>
            <p:cNvGrpSpPr/>
            <p:nvPr/>
          </p:nvGrpSpPr>
          <p:grpSpPr>
            <a:xfrm>
              <a:off x="4230623" y="5875"/>
              <a:ext cx="964551" cy="1502080"/>
              <a:chOff x="0" y="0"/>
              <a:chExt cx="964551" cy="1502080"/>
            </a:xfrm>
          </p:grpSpPr>
          <p:sp>
            <p:nvSpPr>
              <p:cNvPr id="30736" name="椭圆 14"/>
              <p:cNvSpPr/>
              <p:nvPr/>
            </p:nvSpPr>
            <p:spPr>
              <a:xfrm>
                <a:off x="0" y="0"/>
                <a:ext cx="386908" cy="684016"/>
              </a:xfrm>
              <a:prstGeom prst="ellipse">
                <a:avLst/>
              </a:prstGeom>
              <a:noFill/>
              <a:ln w="25400" cap="flat" cmpd="sng">
                <a:solidFill>
                  <a:schemeClr val="tx1"/>
                </a:solidFill>
                <a:prstDash val="solid"/>
                <a:bevel/>
                <a:headEnd type="none" w="med" len="med"/>
                <a:tailEnd type="none" w="med" len="med"/>
              </a:ln>
            </p:spPr>
            <p:txBody>
              <a:bodyPr wrap="none" anchor="ctr" anchorCtr="0"/>
              <a:p>
                <a:pPr marL="342900" indent="-342900">
                  <a:spcBef>
                    <a:spcPct val="20000"/>
                  </a:spcBef>
                  <a:buClr>
                    <a:schemeClr val="bg2"/>
                  </a:buClr>
                  <a:buSzPct val="75000"/>
                  <a:buFont typeface="Wingdings" panose="05000000000000000000" pitchFamily="2" charset="2"/>
                </a:pPr>
                <a:endParaRPr lang="zh-CN" altLang="en-US" sz="3600" i="1" dirty="0">
                  <a:solidFill>
                    <a:srgbClr val="FFFF00"/>
                  </a:solidFill>
                  <a:latin typeface="Times New Roman" panose="02020603050405020304" pitchFamily="18" charset="0"/>
                  <a:sym typeface="Times New Roman" panose="02020603050405020304" pitchFamily="18" charset="0"/>
                </a:endParaRPr>
              </a:p>
            </p:txBody>
          </p:sp>
          <p:sp>
            <p:nvSpPr>
              <p:cNvPr id="30737" name="泪滴形 15"/>
              <p:cNvSpPr/>
              <p:nvPr/>
            </p:nvSpPr>
            <p:spPr>
              <a:xfrm flipH="1">
                <a:off x="532125" y="883208"/>
                <a:ext cx="432426" cy="618872"/>
              </a:xfrm>
              <a:custGeom>
                <a:avLst/>
                <a:gdLst>
                  <a:gd name="txL" fmla="*/ 0 w 432426"/>
                  <a:gd name="txT" fmla="*/ 0 h 618872"/>
                  <a:gd name="txR" fmla="*/ 432426 w 432426"/>
                  <a:gd name="txB" fmla="*/ 618872 h 618872"/>
                </a:gdLst>
                <a:ahLst/>
                <a:cxnLst/>
                <a:rect l="txL" t="txT" r="txR" b="txB"/>
                <a:pathLst>
                  <a:path w="432426" h="618872">
                    <a:moveTo>
                      <a:pt x="0" y="309436"/>
                    </a:moveTo>
                    <a:cubicBezTo>
                      <a:pt x="0" y="138539"/>
                      <a:pt x="96802" y="0"/>
                      <a:pt x="216213" y="0"/>
                    </a:cubicBezTo>
                    <a:cubicBezTo>
                      <a:pt x="357021" y="0"/>
                      <a:pt x="497830" y="-98374"/>
                      <a:pt x="638639" y="-295124"/>
                    </a:cubicBezTo>
                    <a:cubicBezTo>
                      <a:pt x="501163" y="-93604"/>
                      <a:pt x="432426" y="107915"/>
                      <a:pt x="432426" y="309436"/>
                    </a:cubicBezTo>
                    <a:cubicBezTo>
                      <a:pt x="432426" y="480333"/>
                      <a:pt x="335624" y="618872"/>
                      <a:pt x="216213" y="618872"/>
                    </a:cubicBezTo>
                    <a:cubicBezTo>
                      <a:pt x="96802" y="618872"/>
                      <a:pt x="0" y="480333"/>
                      <a:pt x="0" y="309436"/>
                    </a:cubicBezTo>
                    <a:close/>
                  </a:path>
                </a:pathLst>
              </a:custGeom>
              <a:noFill/>
              <a:ln w="25400" cap="flat" cmpd="sng">
                <a:solidFill>
                  <a:srgbClr val="000000"/>
                </a:solidFill>
                <a:prstDash val="solid"/>
                <a:bevel/>
                <a:headEnd type="none" w="med" len="med"/>
                <a:tailEnd type="none" w="med" len="med"/>
              </a:ln>
            </p:spPr>
            <p:txBody>
              <a:bodyPr wrap="none" lIns="0" tIns="0" rIns="0" bIns="0" anchor="ctr" anchorCtr="0"/>
              <a:p>
                <a:pPr marL="342900" indent="-342900" algn="ctr">
                  <a:spcBef>
                    <a:spcPct val="20000"/>
                  </a:spcBef>
                  <a:buClr>
                    <a:schemeClr val="bg2"/>
                  </a:buClr>
                  <a:buSzPct val="75000"/>
                  <a:buFont typeface="Wingdings" panose="05000000000000000000" pitchFamily="2" charset="2"/>
                </a:pPr>
                <a:r>
                  <a:rPr lang="en-US" altLang="zh-CN" sz="2500" b="1" i="1" dirty="0">
                    <a:solidFill>
                      <a:srgbClr val="000099"/>
                    </a:solidFill>
                    <a:latin typeface="Times New Roman" panose="02020603050405020304" pitchFamily="18" charset="0"/>
                    <a:sym typeface="Times New Roman" panose="02020603050405020304" pitchFamily="18" charset="0"/>
                  </a:rPr>
                  <a:t>R</a:t>
                </a:r>
                <a:endParaRPr lang="en-US" altLang="zh-CN" sz="2500" b="1" i="1" dirty="0">
                  <a:solidFill>
                    <a:srgbClr val="000099"/>
                  </a:solidFill>
                  <a:latin typeface="Times New Roman" panose="02020603050405020304" pitchFamily="18" charset="0"/>
                  <a:sym typeface="Times New Roman" panose="02020603050405020304" pitchFamily="18" charset="0"/>
                </a:endParaRPr>
              </a:p>
            </p:txBody>
          </p:sp>
        </p:grpSp>
        <p:grpSp>
          <p:nvGrpSpPr>
            <p:cNvPr id="30726" name="组合 18"/>
            <p:cNvGrpSpPr/>
            <p:nvPr/>
          </p:nvGrpSpPr>
          <p:grpSpPr>
            <a:xfrm>
              <a:off x="2603954" y="5875"/>
              <a:ext cx="911984" cy="1512168"/>
              <a:chOff x="0" y="0"/>
              <a:chExt cx="911984" cy="1512168"/>
            </a:xfrm>
          </p:grpSpPr>
          <p:sp>
            <p:nvSpPr>
              <p:cNvPr id="30734" name="泪滴形 16"/>
              <p:cNvSpPr/>
              <p:nvPr/>
            </p:nvSpPr>
            <p:spPr>
              <a:xfrm>
                <a:off x="0" y="893296"/>
                <a:ext cx="388105" cy="618872"/>
              </a:xfrm>
              <a:custGeom>
                <a:avLst/>
                <a:gdLst>
                  <a:gd name="txL" fmla="*/ 0 w 388105"/>
                  <a:gd name="txT" fmla="*/ 0 h 618872"/>
                  <a:gd name="txR" fmla="*/ 388105 w 388105"/>
                  <a:gd name="txB" fmla="*/ 618872 h 618872"/>
                </a:gdLst>
                <a:ahLst/>
                <a:cxnLst/>
                <a:rect l="txL" t="txT" r="txR" b="txB"/>
                <a:pathLst>
                  <a:path w="388105" h="618872">
                    <a:moveTo>
                      <a:pt x="0" y="309436"/>
                    </a:moveTo>
                    <a:cubicBezTo>
                      <a:pt x="0" y="138539"/>
                      <a:pt x="86880" y="0"/>
                      <a:pt x="194052" y="0"/>
                    </a:cubicBezTo>
                    <a:cubicBezTo>
                      <a:pt x="320428" y="0"/>
                      <a:pt x="446805" y="-98374"/>
                      <a:pt x="573182" y="-295124"/>
                    </a:cubicBezTo>
                    <a:cubicBezTo>
                      <a:pt x="449797" y="-93604"/>
                      <a:pt x="388105" y="107915"/>
                      <a:pt x="388105" y="309436"/>
                    </a:cubicBezTo>
                    <a:cubicBezTo>
                      <a:pt x="388105" y="480333"/>
                      <a:pt x="301225" y="618872"/>
                      <a:pt x="194053" y="618872"/>
                    </a:cubicBezTo>
                    <a:cubicBezTo>
                      <a:pt x="86881" y="618872"/>
                      <a:pt x="1" y="480333"/>
                      <a:pt x="1" y="309436"/>
                    </a:cubicBezTo>
                    <a:close/>
                  </a:path>
                </a:pathLst>
              </a:custGeom>
              <a:noFill/>
              <a:ln w="25400" cap="flat" cmpd="sng">
                <a:solidFill>
                  <a:srgbClr val="000000"/>
                </a:solidFill>
                <a:prstDash val="solid"/>
                <a:bevel/>
                <a:headEnd type="none" w="med" len="med"/>
                <a:tailEnd type="none" w="med" len="med"/>
              </a:ln>
            </p:spPr>
            <p:txBody>
              <a:bodyPr wrap="none" lIns="0" tIns="0" rIns="0" bIns="0" anchor="ctr" anchorCtr="0"/>
              <a:p>
                <a:pPr marL="342900" indent="-342900" algn="ctr">
                  <a:spcBef>
                    <a:spcPct val="20000"/>
                  </a:spcBef>
                  <a:buClr>
                    <a:schemeClr val="bg2"/>
                  </a:buClr>
                  <a:buSzPct val="75000"/>
                  <a:buFont typeface="Wingdings" panose="05000000000000000000" pitchFamily="2" charset="2"/>
                </a:pPr>
                <a:r>
                  <a:rPr lang="en-US" altLang="zh-CN" sz="2500" b="1" i="1" dirty="0">
                    <a:solidFill>
                      <a:srgbClr val="000099"/>
                    </a:solidFill>
                    <a:latin typeface="Times New Roman" panose="02020603050405020304" pitchFamily="18" charset="0"/>
                    <a:sym typeface="Times New Roman" panose="02020603050405020304" pitchFamily="18" charset="0"/>
                  </a:rPr>
                  <a:t>L</a:t>
                </a:r>
                <a:endParaRPr lang="en-US" altLang="zh-CN" sz="2500" b="1" i="1" dirty="0">
                  <a:solidFill>
                    <a:srgbClr val="000099"/>
                  </a:solidFill>
                  <a:latin typeface="Times New Roman" panose="02020603050405020304" pitchFamily="18" charset="0"/>
                  <a:sym typeface="Times New Roman" panose="02020603050405020304" pitchFamily="18" charset="0"/>
                </a:endParaRPr>
              </a:p>
            </p:txBody>
          </p:sp>
          <p:sp>
            <p:nvSpPr>
              <p:cNvPr id="30735" name="椭圆 17"/>
              <p:cNvSpPr/>
              <p:nvPr/>
            </p:nvSpPr>
            <p:spPr>
              <a:xfrm>
                <a:off x="525076" y="0"/>
                <a:ext cx="386908" cy="684016"/>
              </a:xfrm>
              <a:prstGeom prst="ellipse">
                <a:avLst/>
              </a:prstGeom>
              <a:noFill/>
              <a:ln w="25400" cap="flat" cmpd="sng">
                <a:solidFill>
                  <a:schemeClr val="tx1"/>
                </a:solidFill>
                <a:prstDash val="solid"/>
                <a:bevel/>
                <a:headEnd type="none" w="med" len="med"/>
                <a:tailEnd type="none" w="med" len="med"/>
              </a:ln>
            </p:spPr>
            <p:txBody>
              <a:bodyPr wrap="none" anchor="ctr" anchorCtr="0"/>
              <a:p>
                <a:pPr marL="342900" indent="-342900">
                  <a:spcBef>
                    <a:spcPct val="20000"/>
                  </a:spcBef>
                  <a:buClr>
                    <a:schemeClr val="bg2"/>
                  </a:buClr>
                  <a:buSzPct val="75000"/>
                  <a:buFont typeface="Wingdings" panose="05000000000000000000" pitchFamily="2" charset="2"/>
                </a:pPr>
                <a:endParaRPr lang="zh-CN" altLang="en-US" sz="3600" i="1" dirty="0">
                  <a:solidFill>
                    <a:srgbClr val="FFFF00"/>
                  </a:solidFill>
                  <a:latin typeface="Times New Roman" panose="02020603050405020304" pitchFamily="18" charset="0"/>
                  <a:sym typeface="Times New Roman" panose="02020603050405020304" pitchFamily="18" charset="0"/>
                </a:endParaRPr>
              </a:p>
            </p:txBody>
          </p:sp>
        </p:grpSp>
        <p:sp>
          <p:nvSpPr>
            <p:cNvPr id="30727" name="椭圆 21"/>
            <p:cNvSpPr/>
            <p:nvPr/>
          </p:nvSpPr>
          <p:spPr>
            <a:xfrm>
              <a:off x="1342142" y="373858"/>
              <a:ext cx="386908" cy="684016"/>
            </a:xfrm>
            <a:prstGeom prst="ellipse">
              <a:avLst/>
            </a:prstGeom>
            <a:noFill/>
            <a:ln w="25400" cap="flat" cmpd="sng">
              <a:solidFill>
                <a:schemeClr val="tx1"/>
              </a:solidFill>
              <a:prstDash val="solid"/>
              <a:bevel/>
              <a:headEnd type="none" w="med" len="med"/>
              <a:tailEnd type="none" w="med" len="med"/>
            </a:ln>
          </p:spPr>
          <p:txBody>
            <a:bodyPr wrap="none" anchor="ctr" anchorCtr="0"/>
            <a:p>
              <a:pPr marL="342900" indent="-342900">
                <a:spcBef>
                  <a:spcPct val="20000"/>
                </a:spcBef>
                <a:buClr>
                  <a:schemeClr val="bg2"/>
                </a:buClr>
                <a:buSzPct val="75000"/>
                <a:buFont typeface="Wingdings" panose="05000000000000000000" pitchFamily="2" charset="2"/>
              </a:pPr>
              <a:endParaRPr lang="zh-CN" altLang="en-US" sz="3600" i="1" dirty="0">
                <a:solidFill>
                  <a:srgbClr val="FFFF00"/>
                </a:solidFill>
                <a:latin typeface="Times New Roman" panose="02020603050405020304" pitchFamily="18" charset="0"/>
                <a:sym typeface="Times New Roman" panose="02020603050405020304" pitchFamily="18" charset="0"/>
              </a:endParaRPr>
            </a:p>
          </p:txBody>
        </p:sp>
        <p:sp>
          <p:nvSpPr>
            <p:cNvPr id="30728" name="TextBox 19"/>
            <p:cNvSpPr/>
            <p:nvPr/>
          </p:nvSpPr>
          <p:spPr>
            <a:xfrm>
              <a:off x="0" y="463856"/>
              <a:ext cx="504822" cy="641773"/>
            </a:xfrm>
            <a:prstGeom prst="rect">
              <a:avLst/>
            </a:prstGeom>
            <a:noFill/>
            <a:ln w="9525">
              <a:noFill/>
            </a:ln>
          </p:spPr>
          <p:txBody>
            <a:bodyPr>
              <a:spAutoFit/>
            </a:bodyPr>
            <a:p>
              <a:pPr algn="ctr" eaLnBrk="0" hangingPunct="0"/>
              <a:r>
                <a:rPr lang="en-US" altLang="zh-CN" sz="3600" b="1" dirty="0">
                  <a:solidFill>
                    <a:srgbClr val="000099"/>
                  </a:solidFill>
                  <a:latin typeface="Times New Roman" panose="02020603050405020304" pitchFamily="18" charset="0"/>
                  <a:sym typeface="Symbol" panose="05050102010706020507" pitchFamily="18" charset="2"/>
                </a:rPr>
                <a:t></a:t>
              </a:r>
              <a:endParaRPr lang="en-US" altLang="zh-CN" sz="3600" b="1" dirty="0">
                <a:solidFill>
                  <a:srgbClr val="000099"/>
                </a:solidFill>
                <a:latin typeface="Times New Roman" panose="02020603050405020304" pitchFamily="18" charset="0"/>
                <a:sym typeface="Arial" panose="020B0604020202020204" pitchFamily="34" charset="0"/>
              </a:endParaRPr>
            </a:p>
          </p:txBody>
        </p:sp>
        <p:sp>
          <p:nvSpPr>
            <p:cNvPr id="30729" name="TextBox 22"/>
            <p:cNvSpPr/>
            <p:nvPr/>
          </p:nvSpPr>
          <p:spPr>
            <a:xfrm>
              <a:off x="0" y="1812887"/>
              <a:ext cx="504056" cy="421072"/>
            </a:xfrm>
            <a:prstGeom prst="rect">
              <a:avLst/>
            </a:prstGeom>
            <a:noFill/>
            <a:ln w="9525">
              <a:noFill/>
            </a:ln>
          </p:spPr>
          <p:txBody>
            <a:bodyPr lIns="0" tIns="0" rIns="0" bIns="36000" anchor="ctr" anchorCtr="0">
              <a:spAutoFit/>
            </a:bodyPr>
            <a:p>
              <a:pPr algn="ctr" eaLnBrk="0" hangingPunct="0"/>
              <a:r>
                <a:rPr lang="en-US" altLang="zh-CN" sz="2500" b="1" dirty="0">
                  <a:solidFill>
                    <a:srgbClr val="000000"/>
                  </a:solidFill>
                  <a:latin typeface="Times New Roman" panose="02020603050405020304" pitchFamily="18" charset="0"/>
                  <a:sym typeface="Arial" panose="020B0604020202020204" pitchFamily="34" charset="0"/>
                </a:rPr>
                <a:t>(a)</a:t>
              </a:r>
              <a:endParaRPr lang="en-US" altLang="zh-CN" sz="2500" b="1" dirty="0">
                <a:solidFill>
                  <a:srgbClr val="000000"/>
                </a:solidFill>
                <a:latin typeface="Times New Roman" panose="02020603050405020304" pitchFamily="18" charset="0"/>
                <a:sym typeface="Arial" panose="020B0604020202020204" pitchFamily="34" charset="0"/>
              </a:endParaRPr>
            </a:p>
          </p:txBody>
        </p:sp>
        <p:sp>
          <p:nvSpPr>
            <p:cNvPr id="30730" name="TextBox 26"/>
            <p:cNvSpPr/>
            <p:nvPr/>
          </p:nvSpPr>
          <p:spPr>
            <a:xfrm>
              <a:off x="1283568" y="1812887"/>
              <a:ext cx="504056" cy="421072"/>
            </a:xfrm>
            <a:prstGeom prst="rect">
              <a:avLst/>
            </a:prstGeom>
            <a:noFill/>
            <a:ln w="9525">
              <a:noFill/>
            </a:ln>
          </p:spPr>
          <p:txBody>
            <a:bodyPr lIns="0" tIns="0" rIns="0" bIns="36000" anchor="ctr" anchorCtr="0">
              <a:spAutoFit/>
            </a:bodyPr>
            <a:p>
              <a:pPr algn="ctr" eaLnBrk="0" hangingPunct="0"/>
              <a:r>
                <a:rPr lang="en-US" altLang="zh-CN" sz="2500" b="1" dirty="0">
                  <a:solidFill>
                    <a:srgbClr val="000000"/>
                  </a:solidFill>
                  <a:latin typeface="Times New Roman" panose="02020603050405020304" pitchFamily="18" charset="0"/>
                  <a:sym typeface="Arial" panose="020B0604020202020204" pitchFamily="34" charset="0"/>
                </a:rPr>
                <a:t>(b)</a:t>
              </a:r>
              <a:endParaRPr lang="en-US" altLang="zh-CN" sz="2500" b="1" dirty="0">
                <a:solidFill>
                  <a:srgbClr val="000000"/>
                </a:solidFill>
                <a:latin typeface="Times New Roman" panose="02020603050405020304" pitchFamily="18" charset="0"/>
                <a:sym typeface="Arial" panose="020B0604020202020204" pitchFamily="34" charset="0"/>
              </a:endParaRPr>
            </a:p>
          </p:txBody>
        </p:sp>
        <p:sp>
          <p:nvSpPr>
            <p:cNvPr id="30731" name="TextBox 27"/>
            <p:cNvSpPr/>
            <p:nvPr/>
          </p:nvSpPr>
          <p:spPr>
            <a:xfrm>
              <a:off x="2740031" y="1806308"/>
              <a:ext cx="504056" cy="421072"/>
            </a:xfrm>
            <a:prstGeom prst="rect">
              <a:avLst/>
            </a:prstGeom>
            <a:noFill/>
            <a:ln w="9525">
              <a:noFill/>
            </a:ln>
          </p:spPr>
          <p:txBody>
            <a:bodyPr lIns="0" tIns="0" rIns="0" bIns="36000" anchor="ctr" anchorCtr="0">
              <a:spAutoFit/>
            </a:bodyPr>
            <a:p>
              <a:pPr algn="ctr" eaLnBrk="0" hangingPunct="0"/>
              <a:r>
                <a:rPr lang="en-US" altLang="zh-CN" sz="2500" b="1" dirty="0">
                  <a:solidFill>
                    <a:srgbClr val="000000"/>
                  </a:solidFill>
                  <a:latin typeface="Times New Roman" panose="02020603050405020304" pitchFamily="18" charset="0"/>
                  <a:sym typeface="Arial" panose="020B0604020202020204" pitchFamily="34" charset="0"/>
                </a:rPr>
                <a:t>(c)</a:t>
              </a:r>
              <a:endParaRPr lang="en-US" altLang="zh-CN" sz="2500" b="1" dirty="0">
                <a:solidFill>
                  <a:srgbClr val="000000"/>
                </a:solidFill>
                <a:latin typeface="Times New Roman" panose="02020603050405020304" pitchFamily="18" charset="0"/>
                <a:sym typeface="Arial" panose="020B0604020202020204" pitchFamily="34" charset="0"/>
              </a:endParaRPr>
            </a:p>
          </p:txBody>
        </p:sp>
        <p:sp>
          <p:nvSpPr>
            <p:cNvPr id="30732" name="TextBox 28"/>
            <p:cNvSpPr/>
            <p:nvPr/>
          </p:nvSpPr>
          <p:spPr>
            <a:xfrm>
              <a:off x="4424077" y="1812887"/>
              <a:ext cx="504056" cy="421072"/>
            </a:xfrm>
            <a:prstGeom prst="rect">
              <a:avLst/>
            </a:prstGeom>
            <a:noFill/>
            <a:ln w="9525">
              <a:noFill/>
            </a:ln>
          </p:spPr>
          <p:txBody>
            <a:bodyPr lIns="0" tIns="0" rIns="0" bIns="36000" anchor="ctr" anchorCtr="0">
              <a:spAutoFit/>
            </a:bodyPr>
            <a:p>
              <a:pPr algn="ctr" eaLnBrk="0" hangingPunct="0"/>
              <a:r>
                <a:rPr lang="en-US" altLang="zh-CN" sz="2500" b="1" dirty="0">
                  <a:solidFill>
                    <a:srgbClr val="000000"/>
                  </a:solidFill>
                  <a:latin typeface="Times New Roman" panose="02020603050405020304" pitchFamily="18" charset="0"/>
                  <a:sym typeface="Arial" panose="020B0604020202020204" pitchFamily="34" charset="0"/>
                </a:rPr>
                <a:t>(d)</a:t>
              </a:r>
              <a:endParaRPr lang="en-US" altLang="zh-CN" sz="2500" b="1" dirty="0">
                <a:solidFill>
                  <a:srgbClr val="000000"/>
                </a:solidFill>
                <a:latin typeface="Times New Roman" panose="02020603050405020304" pitchFamily="18" charset="0"/>
                <a:sym typeface="Arial" panose="020B0604020202020204" pitchFamily="34" charset="0"/>
              </a:endParaRPr>
            </a:p>
          </p:txBody>
        </p:sp>
        <p:sp>
          <p:nvSpPr>
            <p:cNvPr id="30733" name="TextBox 29"/>
            <p:cNvSpPr/>
            <p:nvPr/>
          </p:nvSpPr>
          <p:spPr>
            <a:xfrm>
              <a:off x="6318855" y="1818779"/>
              <a:ext cx="504056" cy="421072"/>
            </a:xfrm>
            <a:prstGeom prst="rect">
              <a:avLst/>
            </a:prstGeom>
            <a:noFill/>
            <a:ln w="9525">
              <a:noFill/>
            </a:ln>
          </p:spPr>
          <p:txBody>
            <a:bodyPr lIns="0" tIns="0" rIns="0" bIns="36000" anchor="ctr" anchorCtr="0">
              <a:spAutoFit/>
            </a:bodyPr>
            <a:p>
              <a:pPr algn="ctr" eaLnBrk="0" hangingPunct="0"/>
              <a:r>
                <a:rPr lang="en-US" altLang="zh-CN" sz="2500" b="1" dirty="0">
                  <a:solidFill>
                    <a:srgbClr val="000000"/>
                  </a:solidFill>
                  <a:latin typeface="Times New Roman" panose="02020603050405020304" pitchFamily="18" charset="0"/>
                  <a:sym typeface="Arial" panose="020B0604020202020204" pitchFamily="34" charset="0"/>
                </a:rPr>
                <a:t>(e)</a:t>
              </a:r>
              <a:endParaRPr lang="en-US" altLang="zh-CN" sz="2500" b="1" dirty="0">
                <a:solidFill>
                  <a:srgbClr val="000000"/>
                </a:solidFill>
                <a:latin typeface="Times New Roman" panose="02020603050405020304" pitchFamily="18" charset="0"/>
                <a:sym typeface="Arial" panose="020B0604020202020204" pitchFamily="34" charset="0"/>
              </a:endParaRPr>
            </a:p>
          </p:txBody>
        </p:sp>
      </p:grpSp>
    </p:spTree>
  </p:cSld>
  <p:clrMapOvr>
    <a:masterClrMapping/>
  </p:clrMapOvr>
  <p:transition>
    <p:check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3"/>
          <p:cNvSpPr>
            <a:spLocks noGrp="1"/>
          </p:cNvSpPr>
          <p:nvPr>
            <p:ph type="subTitle" idx="1"/>
          </p:nvPr>
        </p:nvSpPr>
        <p:spPr>
          <a:xfrm>
            <a:off x="431800" y="2097088"/>
            <a:ext cx="8496300" cy="3635375"/>
          </a:xfrm>
        </p:spPr>
        <p:txBody>
          <a:bodyPr vert="horz" wrap="square" lIns="92075" tIns="46038" rIns="92075" bIns="46038" anchor="t" anchorCtr="0"/>
          <a:p>
            <a:pPr algn="just" defTabSz="179705" eaLnBrk="1" hangingPunct="1">
              <a:lnSpc>
                <a:spcPts val="3900"/>
              </a:lnSpc>
              <a:spcBef>
                <a:spcPct val="0"/>
              </a:spcBef>
              <a:buClr>
                <a:schemeClr val="bg2"/>
              </a:buClr>
              <a:buSzPct val="75000"/>
              <a:buFont typeface="Wingdings" panose="05000000000000000000" pitchFamily="2" charset="2"/>
            </a:pPr>
            <a:r>
              <a:rPr lang="en-US" altLang="zh-CN" sz="3000" kern="1200" dirty="0">
                <a:solidFill>
                  <a:srgbClr val="04440F"/>
                </a:solidFill>
                <a:latin typeface="Arial" panose="020B0604020202020204" pitchFamily="34" charset="0"/>
                <a:ea typeface="宋体" panose="02010600030101010101" pitchFamily="2" charset="-122"/>
                <a:cs typeface="+mn-cs"/>
                <a:sym typeface="Arial" panose="020B0604020202020204" pitchFamily="34" charset="0"/>
              </a:rPr>
              <a:t>⑴ </a:t>
            </a:r>
            <a:r>
              <a:rPr lang="zh-CN" altLang="en-US" sz="3000" kern="1200" dirty="0">
                <a:solidFill>
                  <a:srgbClr val="04440F"/>
                </a:solidFill>
                <a:latin typeface="Arial" panose="020B0604020202020204" pitchFamily="34" charset="0"/>
                <a:ea typeface="宋体" panose="02010600030101010101" pitchFamily="2" charset="-122"/>
                <a:cs typeface="+mn-cs"/>
                <a:sym typeface="Arial" panose="020B0604020202020204" pitchFamily="34" charset="0"/>
              </a:rPr>
              <a:t>二叉树每个结点最多有 </a:t>
            </a:r>
            <a:r>
              <a:rPr lang="en-US" altLang="zh-CN" sz="3000" kern="1200" dirty="0">
                <a:solidFill>
                  <a:srgbClr val="04440F"/>
                </a:solidFill>
                <a:latin typeface="Arial" panose="020B0604020202020204" pitchFamily="34" charset="0"/>
                <a:ea typeface="宋体" panose="02010600030101010101" pitchFamily="2" charset="-122"/>
                <a:cs typeface="+mn-cs"/>
                <a:sym typeface="Arial" panose="020B0604020202020204" pitchFamily="34" charset="0"/>
              </a:rPr>
              <a:t>2 </a:t>
            </a:r>
            <a:r>
              <a:rPr lang="zh-CN" altLang="en-US" sz="3000" kern="1200" dirty="0">
                <a:solidFill>
                  <a:srgbClr val="04440F"/>
                </a:solidFill>
                <a:latin typeface="Arial" panose="020B0604020202020204" pitchFamily="34" charset="0"/>
                <a:ea typeface="宋体" panose="02010600030101010101" pitchFamily="2" charset="-122"/>
                <a:cs typeface="+mn-cs"/>
                <a:sym typeface="Arial" panose="020B0604020202020204" pitchFamily="34" charset="0"/>
              </a:rPr>
              <a:t>个子结点，树则无此限制；</a:t>
            </a:r>
            <a:endParaRPr lang="zh-CN" altLang="en-US" sz="3000" kern="1200" dirty="0">
              <a:solidFill>
                <a:srgbClr val="04440F"/>
              </a:solidFill>
              <a:latin typeface="Arial" panose="020B0604020202020204" pitchFamily="34" charset="0"/>
              <a:ea typeface="宋体" panose="02010600030101010101" pitchFamily="2" charset="-122"/>
              <a:cs typeface="+mn-cs"/>
              <a:sym typeface="Arial" panose="020B0604020202020204" pitchFamily="34" charset="0"/>
            </a:endParaRPr>
          </a:p>
          <a:p>
            <a:pPr algn="just" defTabSz="179705" eaLnBrk="1" hangingPunct="1">
              <a:lnSpc>
                <a:spcPts val="3900"/>
              </a:lnSpc>
              <a:spcBef>
                <a:spcPct val="0"/>
              </a:spcBef>
              <a:buClr>
                <a:schemeClr val="bg2"/>
              </a:buClr>
              <a:buSzPct val="75000"/>
              <a:buFont typeface="Wingdings" panose="05000000000000000000" pitchFamily="2" charset="2"/>
            </a:pPr>
            <a:r>
              <a:rPr lang="zh-CN" altLang="en-US" sz="3000" kern="1200" dirty="0">
                <a:solidFill>
                  <a:srgbClr val="04440F"/>
                </a:solidFill>
                <a:latin typeface="Arial" panose="020B0604020202020204" pitchFamily="34" charset="0"/>
                <a:ea typeface="宋体" panose="02010600030101010101" pitchFamily="2" charset="-122"/>
                <a:cs typeface="+mn-cs"/>
                <a:sym typeface="Arial" panose="020B0604020202020204" pitchFamily="34" charset="0"/>
              </a:rPr>
              <a:t>⑵ 二叉树中</a:t>
            </a:r>
            <a:r>
              <a:rPr lang="zh-CN" altLang="en-US" sz="3000" kern="1200" dirty="0">
                <a:solidFill>
                  <a:srgbClr val="FF0000"/>
                </a:solidFill>
                <a:latin typeface="Arial" panose="020B0604020202020204" pitchFamily="34" charset="0"/>
                <a:ea typeface="宋体" panose="02010600030101010101" pitchFamily="2" charset="-122"/>
                <a:cs typeface="+mn-cs"/>
                <a:sym typeface="Arial" panose="020B0604020202020204" pitchFamily="34" charset="0"/>
              </a:rPr>
              <a:t>结点的子树</a:t>
            </a:r>
            <a:r>
              <a:rPr lang="zh-CN" altLang="en-US" sz="3000" kern="1200" dirty="0">
                <a:solidFill>
                  <a:srgbClr val="04440F"/>
                </a:solidFill>
                <a:latin typeface="Arial" panose="020B0604020202020204" pitchFamily="34" charset="0"/>
                <a:ea typeface="宋体" panose="02010600030101010101" pitchFamily="2" charset="-122"/>
                <a:cs typeface="+mn-cs"/>
                <a:sym typeface="Arial" panose="020B0604020202020204" pitchFamily="34" charset="0"/>
              </a:rPr>
              <a:t>分成左子树和右子树，即使某结点只有一棵子树，也要指明该子树是左子树，还是右子树，就是说</a:t>
            </a:r>
            <a:r>
              <a:rPr lang="zh-CN" altLang="en-US" sz="3000" kern="1200" dirty="0">
                <a:solidFill>
                  <a:srgbClr val="FF0000"/>
                </a:solidFill>
                <a:latin typeface="Arial" panose="020B0604020202020204" pitchFamily="34" charset="0"/>
                <a:ea typeface="宋体" panose="02010600030101010101" pitchFamily="2" charset="-122"/>
                <a:cs typeface="+mn-cs"/>
                <a:sym typeface="Arial" panose="020B0604020202020204" pitchFamily="34" charset="0"/>
              </a:rPr>
              <a:t>二叉树是有序的</a:t>
            </a:r>
            <a:r>
              <a:rPr lang="zh-CN" altLang="zh-CN" sz="3000" kern="1200" dirty="0">
                <a:solidFill>
                  <a:srgbClr val="04440F"/>
                </a:solidFill>
                <a:latin typeface="Arial" panose="020B0604020202020204" pitchFamily="34" charset="0"/>
                <a:ea typeface="宋体" panose="02010600030101010101" pitchFamily="2" charset="-122"/>
                <a:cs typeface="+mn-cs"/>
                <a:sym typeface="Arial" panose="020B0604020202020204" pitchFamily="34" charset="0"/>
              </a:rPr>
              <a:t>。</a:t>
            </a:r>
            <a:endParaRPr lang="zh-CN" altLang="en-US" sz="3000" kern="1200" dirty="0">
              <a:solidFill>
                <a:srgbClr val="04440F"/>
              </a:solidFill>
              <a:latin typeface="Arial" panose="020B0604020202020204" pitchFamily="34" charset="0"/>
              <a:ea typeface="宋体" panose="02010600030101010101" pitchFamily="2" charset="-122"/>
              <a:cs typeface="+mn-cs"/>
              <a:sym typeface="Arial" panose="020B0604020202020204" pitchFamily="34" charset="0"/>
            </a:endParaRPr>
          </a:p>
        </p:txBody>
      </p:sp>
      <p:sp>
        <p:nvSpPr>
          <p:cNvPr id="31747" name="矩形 1640451"/>
          <p:cNvSpPr/>
          <p:nvPr/>
        </p:nvSpPr>
        <p:spPr>
          <a:xfrm>
            <a:off x="323850" y="1125538"/>
            <a:ext cx="5905500" cy="777875"/>
          </a:xfrm>
          <a:prstGeom prst="rect">
            <a:avLst/>
          </a:prstGeom>
          <a:noFill/>
          <a:ln w="9525">
            <a:noFill/>
          </a:ln>
        </p:spPr>
        <p:txBody>
          <a:bodyPr lIns="92075" tIns="46038" rIns="92075" bIns="46038" anchor="ctr" anchorCtr="0"/>
          <a:p>
            <a:pPr eaLnBrk="0" hangingPunct="0"/>
            <a:r>
              <a:rPr lang="zh-CN" altLang="en-US" sz="3200" b="1" dirty="0">
                <a:solidFill>
                  <a:schemeClr val="tx2"/>
                </a:solidFill>
                <a:latin typeface="Times New Roman" panose="02020603050405020304" pitchFamily="18" charset="0"/>
              </a:rPr>
              <a:t>树与二叉树的主要区别：</a:t>
            </a:r>
            <a:endParaRPr lang="zh-CN" altLang="en-US" sz="3200" b="1" dirty="0">
              <a:solidFill>
                <a:schemeClr val="tx2"/>
              </a:solidFill>
              <a:latin typeface="Times New Roman" panose="02020603050405020304" pitchFamily="18" charset="0"/>
            </a:endParaRPr>
          </a:p>
        </p:txBody>
      </p:sp>
    </p:spTree>
  </p:cSld>
  <p:clrMapOvr>
    <a:masterClrMapping/>
  </p:clrMapOvr>
  <p:transition>
    <p:strips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2770" name="组合 1428511"/>
          <p:cNvGrpSpPr/>
          <p:nvPr/>
        </p:nvGrpSpPr>
        <p:grpSpPr>
          <a:xfrm>
            <a:off x="323850" y="1412875"/>
            <a:ext cx="7897813" cy="4640263"/>
            <a:chOff x="204" y="890"/>
            <a:chExt cx="4975" cy="2923"/>
          </a:xfrm>
        </p:grpSpPr>
        <p:sp>
          <p:nvSpPr>
            <p:cNvPr id="32771" name="直接连接符 1428484"/>
            <p:cNvSpPr/>
            <p:nvPr/>
          </p:nvSpPr>
          <p:spPr>
            <a:xfrm>
              <a:off x="3474" y="1152"/>
              <a:ext cx="299" cy="578"/>
            </a:xfrm>
            <a:prstGeom prst="line">
              <a:avLst/>
            </a:prstGeom>
            <a:ln w="9525" cap="flat" cmpd="sng">
              <a:solidFill>
                <a:srgbClr val="000000"/>
              </a:solidFill>
              <a:prstDash val="solid"/>
              <a:headEnd type="none" w="med" len="med"/>
              <a:tailEnd type="none" w="med" len="med"/>
            </a:ln>
          </p:spPr>
        </p:sp>
        <p:sp>
          <p:nvSpPr>
            <p:cNvPr id="32772" name="直接连接符 1428485"/>
            <p:cNvSpPr/>
            <p:nvPr/>
          </p:nvSpPr>
          <p:spPr>
            <a:xfrm>
              <a:off x="1445" y="2009"/>
              <a:ext cx="325" cy="518"/>
            </a:xfrm>
            <a:prstGeom prst="line">
              <a:avLst/>
            </a:prstGeom>
            <a:ln w="9525" cap="flat" cmpd="sng">
              <a:solidFill>
                <a:srgbClr val="000000"/>
              </a:solidFill>
              <a:prstDash val="solid"/>
              <a:headEnd type="none" w="med" len="med"/>
              <a:tailEnd type="none" w="med" len="med"/>
            </a:ln>
          </p:spPr>
        </p:sp>
        <p:sp>
          <p:nvSpPr>
            <p:cNvPr id="32773" name="直接连接符 1428486"/>
            <p:cNvSpPr/>
            <p:nvPr/>
          </p:nvSpPr>
          <p:spPr>
            <a:xfrm flipH="1">
              <a:off x="1434" y="1098"/>
              <a:ext cx="310" cy="569"/>
            </a:xfrm>
            <a:prstGeom prst="line">
              <a:avLst/>
            </a:prstGeom>
            <a:ln w="9525" cap="flat" cmpd="sng">
              <a:solidFill>
                <a:srgbClr val="000000"/>
              </a:solidFill>
              <a:prstDash val="solid"/>
              <a:headEnd type="none" w="med" len="med"/>
              <a:tailEnd type="none" w="med" len="med"/>
            </a:ln>
          </p:spPr>
        </p:sp>
        <p:sp>
          <p:nvSpPr>
            <p:cNvPr id="32774" name="直接连接符 1428487"/>
            <p:cNvSpPr/>
            <p:nvPr/>
          </p:nvSpPr>
          <p:spPr>
            <a:xfrm>
              <a:off x="4217" y="1040"/>
              <a:ext cx="794" cy="1473"/>
            </a:xfrm>
            <a:prstGeom prst="line">
              <a:avLst/>
            </a:prstGeom>
            <a:ln w="9525" cap="flat" cmpd="sng">
              <a:solidFill>
                <a:srgbClr val="000000"/>
              </a:solidFill>
              <a:prstDash val="solid"/>
              <a:headEnd type="none" w="med" len="med"/>
              <a:tailEnd type="none" w="med" len="med"/>
            </a:ln>
          </p:spPr>
        </p:sp>
        <p:sp>
          <p:nvSpPr>
            <p:cNvPr id="32775" name="椭圆 1428488"/>
            <p:cNvSpPr/>
            <p:nvPr/>
          </p:nvSpPr>
          <p:spPr>
            <a:xfrm>
              <a:off x="3290" y="890"/>
              <a:ext cx="215" cy="359"/>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0000"/>
                </a:lnSpc>
                <a:spcBef>
                  <a:spcPct val="20000"/>
                </a:spcBef>
                <a:buClr>
                  <a:schemeClr val="bg2"/>
                </a:buClr>
                <a:buSzPct val="75000"/>
                <a:buFont typeface="Wingdings" panose="05000000000000000000" pitchFamily="2" charset="2"/>
              </a:pPr>
              <a:r>
                <a:rPr lang="en-US" altLang="zh-CN" sz="2400" b="1" dirty="0">
                  <a:latin typeface="Times New Roman" panose="02020603050405020304" pitchFamily="18" charset="0"/>
                </a:rPr>
                <a:t>A</a:t>
              </a:r>
              <a:endParaRPr lang="en-US" altLang="zh-CN" sz="2400" b="1" dirty="0">
                <a:latin typeface="Times New Roman" panose="02020603050405020304" pitchFamily="18" charset="0"/>
              </a:endParaRPr>
            </a:p>
          </p:txBody>
        </p:sp>
        <p:sp>
          <p:nvSpPr>
            <p:cNvPr id="32776" name="直接连接符 1428489"/>
            <p:cNvSpPr/>
            <p:nvPr/>
          </p:nvSpPr>
          <p:spPr>
            <a:xfrm flipH="1">
              <a:off x="3473" y="1985"/>
              <a:ext cx="283" cy="522"/>
            </a:xfrm>
            <a:prstGeom prst="line">
              <a:avLst/>
            </a:prstGeom>
            <a:ln w="9525" cap="flat" cmpd="sng">
              <a:solidFill>
                <a:srgbClr val="000000"/>
              </a:solidFill>
              <a:prstDash val="solid"/>
              <a:headEnd type="none" w="med" len="med"/>
              <a:tailEnd type="none" w="med" len="med"/>
            </a:ln>
          </p:spPr>
        </p:sp>
        <p:sp>
          <p:nvSpPr>
            <p:cNvPr id="32777" name="文本框 1428490"/>
            <p:cNvSpPr txBox="1"/>
            <p:nvPr/>
          </p:nvSpPr>
          <p:spPr>
            <a:xfrm>
              <a:off x="204" y="2939"/>
              <a:ext cx="4944" cy="259"/>
            </a:xfrm>
            <a:prstGeom prst="rect">
              <a:avLst/>
            </a:prstGeom>
            <a:solidFill>
              <a:srgbClr val="FFFFFF"/>
            </a:solidFill>
            <a:ln w="9525">
              <a:noFill/>
            </a:ln>
          </p:spPr>
          <p:txBody>
            <a:bodyPr lIns="0" tIns="0" rIns="0" bIns="0"/>
            <a:p>
              <a:pPr marL="342900" indent="-342900" algn="just">
                <a:lnSpc>
                  <a:spcPct val="80000"/>
                </a:lnSpc>
                <a:spcBef>
                  <a:spcPct val="20000"/>
                </a:spcBef>
                <a:buClr>
                  <a:schemeClr val="bg2"/>
                </a:buClr>
                <a:buSzPct val="75000"/>
                <a:buFont typeface="Wingdings" panose="05000000000000000000" pitchFamily="2" charset="2"/>
              </a:pPr>
              <a:r>
                <a:rPr lang="en-US" altLang="zh-CN" sz="2400" b="1" dirty="0">
                  <a:latin typeface="Times New Roman" panose="02020603050405020304" pitchFamily="18" charset="0"/>
                </a:rPr>
                <a:t>      (a)                   (b)               (c)                 (d)                  (e)</a:t>
              </a:r>
              <a:endParaRPr lang="en-US" altLang="zh-CN" sz="2400" b="1" dirty="0">
                <a:latin typeface="Times New Roman" panose="02020603050405020304" pitchFamily="18" charset="0"/>
              </a:endParaRPr>
            </a:p>
          </p:txBody>
        </p:sp>
        <p:sp>
          <p:nvSpPr>
            <p:cNvPr id="32778" name="椭圆 1428491"/>
            <p:cNvSpPr/>
            <p:nvPr/>
          </p:nvSpPr>
          <p:spPr>
            <a:xfrm>
              <a:off x="1034" y="900"/>
              <a:ext cx="208" cy="373"/>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0000"/>
                </a:lnSpc>
                <a:spcBef>
                  <a:spcPct val="20000"/>
                </a:spcBef>
                <a:buClr>
                  <a:schemeClr val="bg2"/>
                </a:buClr>
                <a:buSzPct val="75000"/>
                <a:buFont typeface="Wingdings" panose="05000000000000000000" pitchFamily="2" charset="2"/>
              </a:pPr>
              <a:r>
                <a:rPr lang="en-US" altLang="zh-CN" sz="2400" b="1" dirty="0">
                  <a:latin typeface="Times New Roman" panose="02020603050405020304" pitchFamily="18" charset="0"/>
                </a:rPr>
                <a:t>A</a:t>
              </a:r>
              <a:endParaRPr lang="en-US" altLang="zh-CN" sz="2400" b="1" dirty="0">
                <a:latin typeface="Times New Roman" panose="02020603050405020304" pitchFamily="18" charset="0"/>
              </a:endParaRPr>
            </a:p>
          </p:txBody>
        </p:sp>
        <p:sp>
          <p:nvSpPr>
            <p:cNvPr id="32779" name="椭圆 1428492"/>
            <p:cNvSpPr/>
            <p:nvPr/>
          </p:nvSpPr>
          <p:spPr>
            <a:xfrm>
              <a:off x="289" y="2452"/>
              <a:ext cx="208" cy="372"/>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0000"/>
                </a:lnSpc>
                <a:spcBef>
                  <a:spcPct val="20000"/>
                </a:spcBef>
                <a:buClr>
                  <a:schemeClr val="bg2"/>
                </a:buClr>
                <a:buSzPct val="75000"/>
                <a:buFont typeface="Wingdings" panose="05000000000000000000" pitchFamily="2" charset="2"/>
              </a:pPr>
              <a:r>
                <a:rPr lang="en-US" altLang="zh-CN" sz="2400" b="1" dirty="0">
                  <a:latin typeface="Times New Roman" panose="02020603050405020304" pitchFamily="18" charset="0"/>
                </a:rPr>
                <a:t>C</a:t>
              </a:r>
              <a:endParaRPr lang="en-US" altLang="zh-CN" sz="2400" b="1" dirty="0">
                <a:latin typeface="Times New Roman" panose="02020603050405020304" pitchFamily="18" charset="0"/>
              </a:endParaRPr>
            </a:p>
          </p:txBody>
        </p:sp>
        <p:sp>
          <p:nvSpPr>
            <p:cNvPr id="32780" name="直接连接符 1428493"/>
            <p:cNvSpPr/>
            <p:nvPr/>
          </p:nvSpPr>
          <p:spPr>
            <a:xfrm flipV="1">
              <a:off x="466" y="1222"/>
              <a:ext cx="607" cy="1262"/>
            </a:xfrm>
            <a:prstGeom prst="line">
              <a:avLst/>
            </a:prstGeom>
            <a:ln w="9525" cap="flat" cmpd="sng">
              <a:solidFill>
                <a:srgbClr val="000000"/>
              </a:solidFill>
              <a:prstDash val="solid"/>
              <a:headEnd type="none" w="med" len="med"/>
              <a:tailEnd type="none" w="med" len="med"/>
            </a:ln>
          </p:spPr>
        </p:sp>
        <p:sp>
          <p:nvSpPr>
            <p:cNvPr id="32781" name="椭圆 1428494"/>
            <p:cNvSpPr/>
            <p:nvPr/>
          </p:nvSpPr>
          <p:spPr>
            <a:xfrm>
              <a:off x="665" y="1661"/>
              <a:ext cx="207" cy="373"/>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0000"/>
                </a:lnSpc>
                <a:spcBef>
                  <a:spcPct val="20000"/>
                </a:spcBef>
                <a:buClr>
                  <a:schemeClr val="bg2"/>
                </a:buClr>
                <a:buSzPct val="75000"/>
                <a:buFont typeface="Wingdings" panose="05000000000000000000" pitchFamily="2" charset="2"/>
              </a:pPr>
              <a:r>
                <a:rPr lang="en-US" altLang="zh-CN" sz="2400" b="1" dirty="0">
                  <a:latin typeface="Times New Roman" panose="02020603050405020304" pitchFamily="18" charset="0"/>
                </a:rPr>
                <a:t>B</a:t>
              </a:r>
              <a:endParaRPr lang="en-US" altLang="zh-CN" sz="2400" b="1" dirty="0">
                <a:latin typeface="Times New Roman" panose="02020603050405020304" pitchFamily="18" charset="0"/>
              </a:endParaRPr>
            </a:p>
          </p:txBody>
        </p:sp>
        <p:sp>
          <p:nvSpPr>
            <p:cNvPr id="32782" name="椭圆 1428495"/>
            <p:cNvSpPr/>
            <p:nvPr/>
          </p:nvSpPr>
          <p:spPr>
            <a:xfrm>
              <a:off x="1705" y="891"/>
              <a:ext cx="234" cy="360"/>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0000"/>
                </a:lnSpc>
                <a:spcBef>
                  <a:spcPct val="20000"/>
                </a:spcBef>
                <a:buClr>
                  <a:schemeClr val="bg2"/>
                </a:buClr>
                <a:buSzPct val="75000"/>
                <a:buFont typeface="Wingdings" panose="05000000000000000000" pitchFamily="2" charset="2"/>
              </a:pPr>
              <a:r>
                <a:rPr lang="en-US" altLang="zh-CN" sz="2400" b="1" dirty="0">
                  <a:latin typeface="Times New Roman" panose="02020603050405020304" pitchFamily="18" charset="0"/>
                </a:rPr>
                <a:t>A</a:t>
              </a:r>
              <a:endParaRPr lang="en-US" altLang="zh-CN" sz="2400" b="1" dirty="0">
                <a:latin typeface="Times New Roman" panose="02020603050405020304" pitchFamily="18" charset="0"/>
              </a:endParaRPr>
            </a:p>
          </p:txBody>
        </p:sp>
        <p:sp>
          <p:nvSpPr>
            <p:cNvPr id="32783" name="椭圆 1428496"/>
            <p:cNvSpPr/>
            <p:nvPr/>
          </p:nvSpPr>
          <p:spPr>
            <a:xfrm>
              <a:off x="1730" y="2468"/>
              <a:ext cx="234" cy="360"/>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0000"/>
                </a:lnSpc>
                <a:spcBef>
                  <a:spcPct val="20000"/>
                </a:spcBef>
                <a:buClr>
                  <a:schemeClr val="bg2"/>
                </a:buClr>
                <a:buSzPct val="75000"/>
                <a:buFont typeface="Wingdings" panose="05000000000000000000" pitchFamily="2" charset="2"/>
              </a:pPr>
              <a:r>
                <a:rPr lang="en-US" altLang="zh-CN" sz="2400" b="1" dirty="0">
                  <a:latin typeface="Times New Roman" panose="02020603050405020304" pitchFamily="18" charset="0"/>
                </a:rPr>
                <a:t>C</a:t>
              </a:r>
              <a:endParaRPr lang="en-US" altLang="zh-CN" sz="2400" b="1" dirty="0">
                <a:latin typeface="Times New Roman" panose="02020603050405020304" pitchFamily="18" charset="0"/>
              </a:endParaRPr>
            </a:p>
          </p:txBody>
        </p:sp>
        <p:sp>
          <p:nvSpPr>
            <p:cNvPr id="32784" name="椭圆 1428497"/>
            <p:cNvSpPr/>
            <p:nvPr/>
          </p:nvSpPr>
          <p:spPr>
            <a:xfrm>
              <a:off x="1312" y="1672"/>
              <a:ext cx="235" cy="360"/>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0000"/>
                </a:lnSpc>
                <a:spcBef>
                  <a:spcPct val="20000"/>
                </a:spcBef>
                <a:buClr>
                  <a:schemeClr val="bg2"/>
                </a:buClr>
                <a:buSzPct val="75000"/>
                <a:buFont typeface="Wingdings" panose="05000000000000000000" pitchFamily="2" charset="2"/>
              </a:pPr>
              <a:r>
                <a:rPr lang="en-US" altLang="zh-CN" sz="2400" b="1" i="1" dirty="0">
                  <a:latin typeface="Times New Roman" panose="02020603050405020304" pitchFamily="18" charset="0"/>
                </a:rPr>
                <a:t>B</a:t>
              </a:r>
              <a:endParaRPr lang="en-US" altLang="zh-CN" sz="2400" b="1" dirty="0">
                <a:latin typeface="Times New Roman" panose="02020603050405020304" pitchFamily="18" charset="0"/>
              </a:endParaRPr>
            </a:p>
          </p:txBody>
        </p:sp>
        <p:sp>
          <p:nvSpPr>
            <p:cNvPr id="32785" name="椭圆 1428498"/>
            <p:cNvSpPr/>
            <p:nvPr/>
          </p:nvSpPr>
          <p:spPr>
            <a:xfrm>
              <a:off x="2893" y="2057"/>
              <a:ext cx="223" cy="368"/>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0000"/>
                </a:lnSpc>
                <a:spcBef>
                  <a:spcPct val="20000"/>
                </a:spcBef>
                <a:buClr>
                  <a:schemeClr val="bg2"/>
                </a:buClr>
                <a:buSzPct val="75000"/>
                <a:buFont typeface="Wingdings" panose="05000000000000000000" pitchFamily="2" charset="2"/>
              </a:pPr>
              <a:r>
                <a:rPr lang="en-US" altLang="zh-CN" sz="2400" b="1" dirty="0">
                  <a:latin typeface="Times New Roman" panose="02020603050405020304" pitchFamily="18" charset="0"/>
                </a:rPr>
                <a:t>C</a:t>
              </a:r>
              <a:endParaRPr lang="en-US" altLang="zh-CN" sz="2400" b="1" dirty="0">
                <a:latin typeface="Times New Roman" panose="02020603050405020304" pitchFamily="18" charset="0"/>
              </a:endParaRPr>
            </a:p>
          </p:txBody>
        </p:sp>
        <p:sp>
          <p:nvSpPr>
            <p:cNvPr id="32786" name="椭圆 1428499"/>
            <p:cNvSpPr/>
            <p:nvPr/>
          </p:nvSpPr>
          <p:spPr>
            <a:xfrm>
              <a:off x="2201" y="2078"/>
              <a:ext cx="222" cy="370"/>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0000"/>
                </a:lnSpc>
                <a:spcBef>
                  <a:spcPct val="20000"/>
                </a:spcBef>
                <a:buClr>
                  <a:schemeClr val="bg2"/>
                </a:buClr>
                <a:buSzPct val="75000"/>
                <a:buFont typeface="Wingdings" panose="05000000000000000000" pitchFamily="2" charset="2"/>
              </a:pPr>
              <a:r>
                <a:rPr lang="en-US" altLang="zh-CN" sz="2400" b="1" dirty="0">
                  <a:latin typeface="Times New Roman" panose="02020603050405020304" pitchFamily="18" charset="0"/>
                </a:rPr>
                <a:t>B</a:t>
              </a:r>
              <a:endParaRPr lang="en-US" altLang="zh-CN" sz="2400" b="1" dirty="0">
                <a:latin typeface="Times New Roman" panose="02020603050405020304" pitchFamily="18" charset="0"/>
              </a:endParaRPr>
            </a:p>
          </p:txBody>
        </p:sp>
        <p:sp>
          <p:nvSpPr>
            <p:cNvPr id="32787" name="椭圆 1428500"/>
            <p:cNvSpPr/>
            <p:nvPr/>
          </p:nvSpPr>
          <p:spPr>
            <a:xfrm>
              <a:off x="2547" y="1280"/>
              <a:ext cx="222" cy="370"/>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0000"/>
                </a:lnSpc>
                <a:spcBef>
                  <a:spcPct val="20000"/>
                </a:spcBef>
                <a:buClr>
                  <a:schemeClr val="bg2"/>
                </a:buClr>
                <a:buSzPct val="75000"/>
                <a:buFont typeface="Wingdings" panose="05000000000000000000" pitchFamily="2" charset="2"/>
              </a:pPr>
              <a:r>
                <a:rPr lang="en-US" altLang="zh-CN" sz="2400" b="1" dirty="0">
                  <a:latin typeface="Times New Roman" panose="02020603050405020304" pitchFamily="18" charset="0"/>
                </a:rPr>
                <a:t>A</a:t>
              </a:r>
              <a:endParaRPr lang="en-US" altLang="zh-CN" sz="2400" b="1" dirty="0">
                <a:latin typeface="Times New Roman" panose="02020603050405020304" pitchFamily="18" charset="0"/>
              </a:endParaRPr>
            </a:p>
          </p:txBody>
        </p:sp>
        <p:sp>
          <p:nvSpPr>
            <p:cNvPr id="32788" name="直接连接符 1428501"/>
            <p:cNvSpPr/>
            <p:nvPr/>
          </p:nvSpPr>
          <p:spPr>
            <a:xfrm flipH="1">
              <a:off x="2368" y="1595"/>
              <a:ext cx="205" cy="509"/>
            </a:xfrm>
            <a:prstGeom prst="line">
              <a:avLst/>
            </a:prstGeom>
            <a:ln w="9525" cap="flat" cmpd="sng">
              <a:solidFill>
                <a:srgbClr val="000000"/>
              </a:solidFill>
              <a:prstDash val="solid"/>
              <a:headEnd type="none" w="med" len="med"/>
              <a:tailEnd type="none" w="med" len="med"/>
            </a:ln>
          </p:spPr>
        </p:sp>
        <p:sp>
          <p:nvSpPr>
            <p:cNvPr id="32789" name="直接连接符 1428502"/>
            <p:cNvSpPr/>
            <p:nvPr/>
          </p:nvSpPr>
          <p:spPr>
            <a:xfrm>
              <a:off x="2727" y="1618"/>
              <a:ext cx="216" cy="465"/>
            </a:xfrm>
            <a:prstGeom prst="line">
              <a:avLst/>
            </a:prstGeom>
            <a:ln w="9525" cap="flat" cmpd="sng">
              <a:solidFill>
                <a:srgbClr val="000000"/>
              </a:solidFill>
              <a:prstDash val="solid"/>
              <a:headEnd type="none" w="med" len="med"/>
              <a:tailEnd type="none" w="med" len="med"/>
            </a:ln>
          </p:spPr>
        </p:sp>
        <p:sp>
          <p:nvSpPr>
            <p:cNvPr id="32790" name="椭圆 1428503"/>
            <p:cNvSpPr/>
            <p:nvPr/>
          </p:nvSpPr>
          <p:spPr>
            <a:xfrm>
              <a:off x="3303" y="2459"/>
              <a:ext cx="215" cy="358"/>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0000"/>
                </a:lnSpc>
                <a:spcBef>
                  <a:spcPct val="20000"/>
                </a:spcBef>
                <a:buClr>
                  <a:schemeClr val="bg2"/>
                </a:buClr>
                <a:buSzPct val="75000"/>
                <a:buFont typeface="Wingdings" panose="05000000000000000000" pitchFamily="2" charset="2"/>
              </a:pPr>
              <a:r>
                <a:rPr lang="en-US" altLang="zh-CN" sz="2400" b="1" dirty="0">
                  <a:latin typeface="Times New Roman" panose="02020603050405020304" pitchFamily="18" charset="0"/>
                </a:rPr>
                <a:t>C</a:t>
              </a:r>
              <a:endParaRPr lang="en-US" altLang="zh-CN" sz="2400" b="1" dirty="0">
                <a:latin typeface="Times New Roman" panose="02020603050405020304" pitchFamily="18" charset="0"/>
              </a:endParaRPr>
            </a:p>
          </p:txBody>
        </p:sp>
        <p:sp>
          <p:nvSpPr>
            <p:cNvPr id="32791" name="椭圆 1428504"/>
            <p:cNvSpPr/>
            <p:nvPr/>
          </p:nvSpPr>
          <p:spPr>
            <a:xfrm>
              <a:off x="3731" y="1671"/>
              <a:ext cx="215" cy="359"/>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0000"/>
                </a:lnSpc>
                <a:spcBef>
                  <a:spcPct val="20000"/>
                </a:spcBef>
                <a:buClr>
                  <a:schemeClr val="bg2"/>
                </a:buClr>
                <a:buSzPct val="75000"/>
                <a:buFont typeface="Wingdings" panose="05000000000000000000" pitchFamily="2" charset="2"/>
              </a:pPr>
              <a:r>
                <a:rPr lang="en-US" altLang="zh-CN" sz="2400" b="1" dirty="0">
                  <a:latin typeface="Times New Roman" panose="02020603050405020304" pitchFamily="18" charset="0"/>
                </a:rPr>
                <a:t>B</a:t>
              </a:r>
              <a:endParaRPr lang="en-US" altLang="zh-CN" sz="2400" b="1" dirty="0">
                <a:latin typeface="Times New Roman" panose="02020603050405020304" pitchFamily="18" charset="0"/>
              </a:endParaRPr>
            </a:p>
          </p:txBody>
        </p:sp>
        <p:sp>
          <p:nvSpPr>
            <p:cNvPr id="32792" name="椭圆 1428505"/>
            <p:cNvSpPr/>
            <p:nvPr/>
          </p:nvSpPr>
          <p:spPr>
            <a:xfrm>
              <a:off x="4122" y="891"/>
              <a:ext cx="206" cy="368"/>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0000"/>
                </a:lnSpc>
                <a:spcBef>
                  <a:spcPct val="20000"/>
                </a:spcBef>
                <a:buClr>
                  <a:schemeClr val="bg2"/>
                </a:buClr>
                <a:buSzPct val="75000"/>
                <a:buFont typeface="Wingdings" panose="05000000000000000000" pitchFamily="2" charset="2"/>
              </a:pPr>
              <a:r>
                <a:rPr lang="en-US" altLang="zh-CN" sz="2400" b="1" dirty="0">
                  <a:latin typeface="Times New Roman" panose="02020603050405020304" pitchFamily="18" charset="0"/>
                </a:rPr>
                <a:t>A</a:t>
              </a:r>
              <a:endParaRPr lang="en-US" altLang="zh-CN" sz="2400" b="1" dirty="0">
                <a:latin typeface="Times New Roman" panose="02020603050405020304" pitchFamily="18" charset="0"/>
              </a:endParaRPr>
            </a:p>
          </p:txBody>
        </p:sp>
        <p:sp>
          <p:nvSpPr>
            <p:cNvPr id="32793" name="椭圆 1428506"/>
            <p:cNvSpPr/>
            <p:nvPr/>
          </p:nvSpPr>
          <p:spPr>
            <a:xfrm>
              <a:off x="4973" y="2464"/>
              <a:ext cx="206" cy="366"/>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0000"/>
                </a:lnSpc>
                <a:spcBef>
                  <a:spcPct val="20000"/>
                </a:spcBef>
                <a:buClr>
                  <a:schemeClr val="bg2"/>
                </a:buClr>
                <a:buSzPct val="75000"/>
                <a:buFont typeface="Wingdings" panose="05000000000000000000" pitchFamily="2" charset="2"/>
              </a:pPr>
              <a:r>
                <a:rPr lang="en-US" altLang="zh-CN" sz="2400" b="1" dirty="0">
                  <a:latin typeface="Times New Roman" panose="02020603050405020304" pitchFamily="18" charset="0"/>
                </a:rPr>
                <a:t>C</a:t>
              </a:r>
              <a:endParaRPr lang="en-US" altLang="zh-CN" sz="2400" b="1" dirty="0">
                <a:latin typeface="Times New Roman" panose="02020603050405020304" pitchFamily="18" charset="0"/>
              </a:endParaRPr>
            </a:p>
          </p:txBody>
        </p:sp>
        <p:sp>
          <p:nvSpPr>
            <p:cNvPr id="32794" name="椭圆 1428507"/>
            <p:cNvSpPr/>
            <p:nvPr/>
          </p:nvSpPr>
          <p:spPr>
            <a:xfrm>
              <a:off x="4542" y="1652"/>
              <a:ext cx="206" cy="366"/>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80000"/>
                </a:lnSpc>
                <a:spcBef>
                  <a:spcPct val="20000"/>
                </a:spcBef>
                <a:buClr>
                  <a:schemeClr val="bg2"/>
                </a:buClr>
                <a:buSzPct val="75000"/>
                <a:buFont typeface="Wingdings" panose="05000000000000000000" pitchFamily="2" charset="2"/>
              </a:pPr>
              <a:r>
                <a:rPr lang="en-US" altLang="zh-CN" sz="2400" b="1" dirty="0">
                  <a:latin typeface="Times New Roman" panose="02020603050405020304" pitchFamily="18" charset="0"/>
                </a:rPr>
                <a:t>B</a:t>
              </a:r>
              <a:endParaRPr lang="en-US" altLang="zh-CN" sz="2400" b="1" dirty="0">
                <a:latin typeface="Times New Roman" panose="02020603050405020304" pitchFamily="18" charset="0"/>
              </a:endParaRPr>
            </a:p>
          </p:txBody>
        </p:sp>
        <p:sp>
          <p:nvSpPr>
            <p:cNvPr id="32795" name="文本框 1428508"/>
            <p:cNvSpPr txBox="1"/>
            <p:nvPr/>
          </p:nvSpPr>
          <p:spPr>
            <a:xfrm>
              <a:off x="1429" y="3521"/>
              <a:ext cx="2943" cy="292"/>
            </a:xfrm>
            <a:prstGeom prst="rect">
              <a:avLst/>
            </a:prstGeom>
            <a:solidFill>
              <a:srgbClr val="FFFFFF"/>
            </a:solidFill>
            <a:ln w="9525">
              <a:noFill/>
            </a:ln>
          </p:spPr>
          <p:txBody>
            <a:bodyPr lIns="0" tIns="0" rIns="0" bIns="0"/>
            <a:p>
              <a:pPr marL="342900" indent="-342900" algn="ctr">
                <a:lnSpc>
                  <a:spcPct val="80000"/>
                </a:lnSpc>
                <a:spcBef>
                  <a:spcPct val="20000"/>
                </a:spcBef>
                <a:buClr>
                  <a:schemeClr val="bg2"/>
                </a:buClr>
                <a:buSzPct val="75000"/>
                <a:buFont typeface="Wingdings" panose="05000000000000000000" pitchFamily="2" charset="2"/>
              </a:pPr>
              <a:r>
                <a:rPr lang="zh-CN" altLang="en-US" sz="2600" b="1" dirty="0">
                  <a:latin typeface="Times New Roman" panose="02020603050405020304" pitchFamily="18" charset="0"/>
                </a:rPr>
                <a:t>含有</a:t>
              </a:r>
              <a:r>
                <a:rPr lang="en-US" altLang="zh-CN" sz="2600" b="1" dirty="0">
                  <a:latin typeface="Times New Roman" panose="02020603050405020304" pitchFamily="18" charset="0"/>
                </a:rPr>
                <a:t>3</a:t>
              </a:r>
              <a:r>
                <a:rPr lang="zh-CN" altLang="en-US" sz="2600" b="1" dirty="0">
                  <a:latin typeface="Times New Roman" panose="02020603050405020304" pitchFamily="18" charset="0"/>
                </a:rPr>
                <a:t>个结点的不同二叉树</a:t>
              </a:r>
              <a:endParaRPr lang="zh-CN" altLang="en-US" sz="2600" b="1" dirty="0">
                <a:latin typeface="Times New Roman" panose="02020603050405020304" pitchFamily="18" charset="0"/>
              </a:endParaRPr>
            </a:p>
          </p:txBody>
        </p:sp>
      </p:grpSp>
    </p:spTree>
  </p:cSld>
  <p:clrMapOvr>
    <a:masterClrMapping/>
  </p:clrMapOvr>
  <p:transition>
    <p:strips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4930" name="内容占位符 1404929"/>
          <p:cNvSpPr>
            <a:spLocks noGrp="1"/>
          </p:cNvSpPr>
          <p:nvPr>
            <p:ph idx="1"/>
          </p:nvPr>
        </p:nvSpPr>
        <p:spPr>
          <a:xfrm>
            <a:off x="323850" y="981075"/>
            <a:ext cx="8677275" cy="5326063"/>
          </a:xfrm>
        </p:spPr>
        <p:txBody>
          <a:bodyPr vert="horz" wrap="square" lIns="92075" tIns="46038" rIns="92075" bIns="46038" anchor="t" anchorCtr="0"/>
          <a:p>
            <a:pPr marL="0" indent="0" algn="just">
              <a:buNone/>
            </a:pPr>
            <a:r>
              <a:rPr lang="zh-CN" altLang="en-US" dirty="0"/>
              <a:t>引理</a:t>
            </a:r>
            <a:r>
              <a:rPr lang="en-US" altLang="zh-CN" dirty="0"/>
              <a:t>5.1 </a:t>
            </a:r>
            <a:r>
              <a:rPr lang="zh-CN" altLang="en-US" dirty="0">
                <a:ea typeface="幼圆" panose="02010509060101010101" pitchFamily="49" charset="-122"/>
              </a:rPr>
              <a:t>二叉树中层数为 </a:t>
            </a:r>
            <a:r>
              <a:rPr lang="en-US" altLang="zh-CN" i="1" dirty="0">
                <a:ea typeface="幼圆" panose="02010509060101010101" pitchFamily="49" charset="-122"/>
              </a:rPr>
              <a:t>i </a:t>
            </a:r>
            <a:r>
              <a:rPr lang="zh-CN" altLang="en-US" dirty="0">
                <a:ea typeface="幼圆" panose="02010509060101010101" pitchFamily="49" charset="-122"/>
              </a:rPr>
              <a:t>的结点至多有</a:t>
            </a:r>
            <a:r>
              <a:rPr lang="en-US" altLang="zh-CN" dirty="0">
                <a:ea typeface="幼圆" panose="02010509060101010101" pitchFamily="49" charset="-122"/>
              </a:rPr>
              <a:t>2</a:t>
            </a:r>
            <a:r>
              <a:rPr lang="en-US" altLang="zh-CN" i="1" baseline="30000" dirty="0">
                <a:ea typeface="幼圆" panose="02010509060101010101" pitchFamily="49" charset="-122"/>
              </a:rPr>
              <a:t>i</a:t>
            </a:r>
            <a:r>
              <a:rPr lang="zh-CN" altLang="en-US" dirty="0">
                <a:ea typeface="幼圆" panose="02010509060101010101" pitchFamily="49" charset="-122"/>
              </a:rPr>
              <a:t>个，</a:t>
            </a:r>
            <a:r>
              <a:rPr lang="en-US" altLang="zh-CN" i="1" dirty="0">
                <a:ea typeface="幼圆" panose="02010509060101010101" pitchFamily="49" charset="-122"/>
              </a:rPr>
              <a:t>i</a:t>
            </a:r>
            <a:r>
              <a:rPr lang="en-US" altLang="zh-CN" dirty="0">
                <a:sym typeface="Symbol" panose="05050102010706020507" pitchFamily="18" charset="2"/>
              </a:rPr>
              <a:t></a:t>
            </a:r>
            <a:r>
              <a:rPr lang="en-US" altLang="zh-CN" dirty="0">
                <a:ea typeface="幼圆" panose="02010509060101010101" pitchFamily="49" charset="-122"/>
              </a:rPr>
              <a:t>0</a:t>
            </a:r>
            <a:r>
              <a:rPr lang="zh-CN" altLang="en-US" dirty="0">
                <a:ea typeface="幼圆" panose="02010509060101010101" pitchFamily="49" charset="-122"/>
              </a:rPr>
              <a:t>。</a:t>
            </a:r>
            <a:endParaRPr lang="zh-CN" altLang="en-US" dirty="0"/>
          </a:p>
          <a:p>
            <a:pPr marL="0" indent="0" algn="just">
              <a:buNone/>
            </a:pPr>
            <a:r>
              <a:rPr lang="zh-CN" altLang="en-US" dirty="0"/>
              <a:t>证明：用数学归纳法。</a:t>
            </a:r>
            <a:endParaRPr lang="zh-CN" altLang="en-US" dirty="0"/>
          </a:p>
          <a:p>
            <a:pPr marL="0" indent="0" algn="just">
              <a:buNone/>
            </a:pPr>
            <a:r>
              <a:rPr lang="zh-CN" altLang="en-US" dirty="0"/>
              <a:t>     当 </a:t>
            </a:r>
            <a:r>
              <a:rPr lang="en-US" altLang="zh-CN" i="1" dirty="0"/>
              <a:t>i</a:t>
            </a:r>
            <a:r>
              <a:rPr lang="en-US" altLang="zh-CN" dirty="0"/>
              <a:t>=0 </a:t>
            </a:r>
            <a:r>
              <a:rPr lang="zh-CN" altLang="en-US" dirty="0"/>
              <a:t>时，仅有一个根结点，其层数为</a:t>
            </a:r>
            <a:r>
              <a:rPr lang="en-US" altLang="zh-CN" dirty="0"/>
              <a:t>0</a:t>
            </a:r>
            <a:r>
              <a:rPr lang="zh-CN" altLang="en-US" dirty="0"/>
              <a:t>，因此</a:t>
            </a:r>
            <a:r>
              <a:rPr lang="en-US" altLang="zh-CN" i="1" dirty="0"/>
              <a:t>i</a:t>
            </a:r>
            <a:r>
              <a:rPr lang="en-US" altLang="zh-CN" dirty="0"/>
              <a:t>=0</a:t>
            </a:r>
            <a:r>
              <a:rPr lang="zh-CN" altLang="en-US" dirty="0"/>
              <a:t>时引理成立。</a:t>
            </a:r>
            <a:endParaRPr lang="zh-CN" altLang="en-US" dirty="0"/>
          </a:p>
          <a:p>
            <a:pPr marL="0" indent="0" algn="just">
              <a:buNone/>
            </a:pPr>
            <a:r>
              <a:rPr lang="zh-CN" altLang="en-US" dirty="0"/>
              <a:t>     假定当 </a:t>
            </a:r>
            <a:r>
              <a:rPr lang="en-US" altLang="zh-CN" i="1" dirty="0"/>
              <a:t>i</a:t>
            </a:r>
            <a:r>
              <a:rPr lang="en-US" altLang="zh-CN" dirty="0"/>
              <a:t>=</a:t>
            </a:r>
            <a:r>
              <a:rPr lang="en-US" altLang="zh-CN" i="1" dirty="0"/>
              <a:t>j</a:t>
            </a:r>
            <a:r>
              <a:rPr lang="en-US" altLang="zh-CN" dirty="0"/>
              <a:t> (</a:t>
            </a:r>
            <a:r>
              <a:rPr lang="en-US" altLang="zh-CN" i="1" dirty="0"/>
              <a:t>j</a:t>
            </a:r>
            <a:r>
              <a:rPr lang="en-US" altLang="zh-CN" dirty="0">
                <a:sym typeface="Symbol" panose="05050102010706020507" pitchFamily="18" charset="2"/>
              </a:rPr>
              <a:t></a:t>
            </a:r>
            <a:r>
              <a:rPr lang="en-US" altLang="zh-CN" dirty="0"/>
              <a:t>0)</a:t>
            </a:r>
            <a:r>
              <a:rPr lang="zh-CN" altLang="en-US" dirty="0"/>
              <a:t>时，引理成立，即第 </a:t>
            </a:r>
            <a:r>
              <a:rPr lang="en-US" altLang="zh-CN" i="1" dirty="0"/>
              <a:t>j </a:t>
            </a:r>
            <a:r>
              <a:rPr lang="zh-CN" altLang="en-US" dirty="0"/>
              <a:t>层上至多有</a:t>
            </a:r>
            <a:r>
              <a:rPr lang="en-US" altLang="zh-CN" dirty="0"/>
              <a:t>2</a:t>
            </a:r>
            <a:r>
              <a:rPr lang="en-US" altLang="zh-CN" i="1" baseline="30000" dirty="0"/>
              <a:t>j</a:t>
            </a:r>
            <a:r>
              <a:rPr lang="zh-CN" altLang="en-US" dirty="0"/>
              <a:t>个结点。</a:t>
            </a:r>
            <a:endParaRPr lang="zh-CN" altLang="en-US" dirty="0"/>
          </a:p>
          <a:p>
            <a:pPr marL="0" indent="0" algn="just">
              <a:buNone/>
            </a:pPr>
            <a:r>
              <a:rPr lang="zh-CN" altLang="en-US" dirty="0"/>
              <a:t>     对于二叉树的任意结点，其子结点个数最大为</a:t>
            </a:r>
            <a:r>
              <a:rPr lang="en-US" altLang="zh-CN" dirty="0"/>
              <a:t>2</a:t>
            </a:r>
            <a:r>
              <a:rPr lang="zh-CN" altLang="en-US" dirty="0"/>
              <a:t>，故第</a:t>
            </a:r>
            <a:r>
              <a:rPr lang="en-US" altLang="zh-CN" i="1" dirty="0"/>
              <a:t>j</a:t>
            </a:r>
            <a:r>
              <a:rPr lang="en-US" altLang="zh-CN" dirty="0"/>
              <a:t>+1</a:t>
            </a:r>
            <a:r>
              <a:rPr lang="zh-CN" altLang="en-US" dirty="0"/>
              <a:t>层上至多有 </a:t>
            </a:r>
            <a:r>
              <a:rPr lang="en-US" altLang="zh-CN" dirty="0"/>
              <a:t>2</a:t>
            </a:r>
            <a:r>
              <a:rPr lang="en-US" altLang="zh-CN" dirty="0">
                <a:sym typeface="Symbol" panose="05050102010706020507" pitchFamily="18" charset="2"/>
              </a:rPr>
              <a:t></a:t>
            </a:r>
            <a:r>
              <a:rPr lang="en-US" altLang="zh-CN" dirty="0"/>
              <a:t>2</a:t>
            </a:r>
            <a:r>
              <a:rPr lang="en-US" altLang="zh-CN" i="1" baseline="30000" dirty="0"/>
              <a:t>j</a:t>
            </a:r>
            <a:r>
              <a:rPr lang="en-US" altLang="zh-CN" dirty="0"/>
              <a:t>= 2</a:t>
            </a:r>
            <a:r>
              <a:rPr lang="en-US" altLang="zh-CN" i="1" baseline="30000" dirty="0"/>
              <a:t>j</a:t>
            </a:r>
            <a:r>
              <a:rPr lang="en-US" altLang="zh-CN" baseline="30000" dirty="0"/>
              <a:t>+1</a:t>
            </a:r>
            <a:r>
              <a:rPr lang="en-US" altLang="zh-CN" dirty="0"/>
              <a:t> </a:t>
            </a:r>
            <a:r>
              <a:rPr lang="zh-CN" altLang="en-US" dirty="0"/>
              <a:t>个结点，因此当 </a:t>
            </a:r>
            <a:r>
              <a:rPr lang="en-US" altLang="zh-CN" i="1" dirty="0"/>
              <a:t>i</a:t>
            </a:r>
            <a:r>
              <a:rPr lang="en-US" altLang="zh-CN" dirty="0"/>
              <a:t>=</a:t>
            </a:r>
            <a:r>
              <a:rPr lang="en-US" altLang="zh-CN" i="1" dirty="0"/>
              <a:t>j</a:t>
            </a:r>
            <a:r>
              <a:rPr lang="en-US" altLang="zh-CN" dirty="0"/>
              <a:t>+1</a:t>
            </a:r>
            <a:r>
              <a:rPr lang="zh-CN" altLang="en-US" dirty="0"/>
              <a:t>时，引理成立。</a:t>
            </a:r>
            <a:endParaRPr lang="zh-CN" altLang="en-US" dirty="0"/>
          </a:p>
          <a:p>
            <a:pPr marL="0" indent="0" algn="just">
              <a:buNone/>
            </a:pPr>
            <a:r>
              <a:rPr lang="zh-CN" altLang="en-US" dirty="0"/>
              <a:t>     由数学归纳法可知，对于所有的</a:t>
            </a:r>
            <a:r>
              <a:rPr lang="en-US" altLang="zh-CN" i="1" dirty="0"/>
              <a:t>i</a:t>
            </a:r>
            <a:r>
              <a:rPr lang="en-US" altLang="zh-CN" dirty="0">
                <a:sym typeface="Symbol" panose="05050102010706020507" pitchFamily="18" charset="2"/>
              </a:rPr>
              <a:t></a:t>
            </a:r>
            <a:r>
              <a:rPr lang="en-US" altLang="zh-CN" dirty="0"/>
              <a:t>0</a:t>
            </a:r>
            <a:r>
              <a:rPr lang="zh-CN" altLang="en-US" dirty="0"/>
              <a:t>，均有</a:t>
            </a:r>
            <a:r>
              <a:rPr lang="zh-CN" altLang="en-US" dirty="0">
                <a:latin typeface="宋体" panose="02010600030101010101" pitchFamily="2" charset="-122"/>
                <a:ea typeface="宋体" panose="02010600030101010101" pitchFamily="2" charset="-122"/>
              </a:rPr>
              <a:t>“</a:t>
            </a:r>
            <a:r>
              <a:rPr lang="zh-CN" altLang="en-US" dirty="0"/>
              <a:t>第</a:t>
            </a:r>
            <a:r>
              <a:rPr lang="zh-CN" altLang="en-US" i="1" dirty="0"/>
              <a:t> </a:t>
            </a:r>
            <a:r>
              <a:rPr lang="en-US" altLang="zh-CN" i="1" dirty="0"/>
              <a:t>i</a:t>
            </a:r>
            <a:r>
              <a:rPr lang="en-US" altLang="zh-CN" dirty="0"/>
              <a:t> </a:t>
            </a:r>
            <a:r>
              <a:rPr lang="zh-CN" altLang="en-US" dirty="0"/>
              <a:t>层上至多有 </a:t>
            </a:r>
            <a:r>
              <a:rPr lang="en-US" altLang="zh-CN" dirty="0"/>
              <a:t>2</a:t>
            </a:r>
            <a:r>
              <a:rPr lang="en-US" altLang="zh-CN" i="1" baseline="30000" dirty="0"/>
              <a:t>i</a:t>
            </a:r>
            <a:r>
              <a:rPr lang="en-US" altLang="zh-CN" baseline="30000" dirty="0"/>
              <a:t> </a:t>
            </a:r>
            <a:r>
              <a:rPr lang="zh-CN" altLang="en-US" dirty="0"/>
              <a:t>个结点</a:t>
            </a:r>
            <a:r>
              <a:rPr lang="zh-CN" altLang="en-US" dirty="0">
                <a:latin typeface="宋体" panose="02010600030101010101" pitchFamily="2" charset="-122"/>
                <a:ea typeface="宋体" panose="02010600030101010101" pitchFamily="2" charset="-122"/>
              </a:rPr>
              <a:t>”</a:t>
            </a:r>
            <a:r>
              <a:rPr lang="zh-CN" altLang="en-US" dirty="0"/>
              <a:t>。  证毕。</a:t>
            </a:r>
            <a:endParaRPr lang="zh-CN" altLang="en-US" dirty="0"/>
          </a:p>
        </p:txBody>
      </p:sp>
      <p:sp>
        <p:nvSpPr>
          <p:cNvPr id="33795" name="矩形 1404930"/>
          <p:cNvSpPr/>
          <p:nvPr/>
        </p:nvSpPr>
        <p:spPr>
          <a:xfrm>
            <a:off x="0" y="0"/>
            <a:ext cx="9144000" cy="0"/>
          </a:xfrm>
          <a:prstGeom prst="rect">
            <a:avLst/>
          </a:prstGeom>
          <a:noFill/>
          <a:ln w="31750">
            <a:noFill/>
          </a:ln>
        </p:spPr>
        <p:txBody>
          <a:bodyPr/>
          <a:p>
            <a:pPr eaLnBrk="0" hangingPunct="0"/>
            <a:endParaRPr lang="zh-CN" altLang="en-US" dirty="0">
              <a:latin typeface="Arial" panose="020B0604020202020204" pitchFamily="34" charset="0"/>
            </a:endParaRPr>
          </a:p>
        </p:txBody>
      </p:sp>
      <p:sp>
        <p:nvSpPr>
          <p:cNvPr id="33796" name="矩形 1404931"/>
          <p:cNvSpPr/>
          <p:nvPr/>
        </p:nvSpPr>
        <p:spPr>
          <a:xfrm>
            <a:off x="0" y="3333750"/>
            <a:ext cx="9144000" cy="0"/>
          </a:xfrm>
          <a:prstGeom prst="rect">
            <a:avLst/>
          </a:prstGeom>
          <a:noFill/>
          <a:ln w="31750">
            <a:noFill/>
          </a:ln>
        </p:spPr>
        <p:txBody>
          <a:bodyPr/>
          <a:p>
            <a:pPr eaLnBrk="0" hangingPunct="0"/>
            <a:endParaRPr lang="zh-CN" altLang="en-US" dirty="0">
              <a:latin typeface="Arial" panose="020B0604020202020204" pitchFamily="34" charset="0"/>
            </a:endParaRPr>
          </a:p>
        </p:txBody>
      </p:sp>
      <p:sp>
        <p:nvSpPr>
          <p:cNvPr id="33797" name="矩形 1404932"/>
          <p:cNvSpPr/>
          <p:nvPr/>
        </p:nvSpPr>
        <p:spPr>
          <a:xfrm>
            <a:off x="0" y="3333750"/>
            <a:ext cx="9144000" cy="0"/>
          </a:xfrm>
          <a:prstGeom prst="rect">
            <a:avLst/>
          </a:prstGeom>
          <a:noFill/>
          <a:ln w="31750">
            <a:noFill/>
          </a:ln>
        </p:spPr>
        <p:txBody>
          <a:bodyPr/>
          <a:p>
            <a:pPr eaLnBrk="0" hangingPunct="0"/>
            <a:endParaRPr lang="zh-CN" altLang="en-US" dirty="0">
              <a:latin typeface="Arial" panose="020B0604020202020204" pitchFamily="34" charset="0"/>
            </a:endParaRPr>
          </a:p>
        </p:txBody>
      </p:sp>
      <p:sp>
        <p:nvSpPr>
          <p:cNvPr id="33798" name="矩形 1404933"/>
          <p:cNvSpPr/>
          <p:nvPr/>
        </p:nvSpPr>
        <p:spPr>
          <a:xfrm>
            <a:off x="0" y="0"/>
            <a:ext cx="9144000" cy="0"/>
          </a:xfrm>
          <a:prstGeom prst="rect">
            <a:avLst/>
          </a:prstGeom>
          <a:noFill/>
          <a:ln w="31750">
            <a:noFill/>
          </a:ln>
        </p:spPr>
        <p:txBody>
          <a:bodyPr/>
          <a:p>
            <a:pPr eaLnBrk="0" hangingPunct="0"/>
            <a:endParaRPr lang="zh-CN" altLang="en-US" dirty="0">
              <a:latin typeface="Arial" panose="020B0604020202020204" pitchFamily="34" charset="0"/>
            </a:endParaRPr>
          </a:p>
        </p:txBody>
      </p:sp>
      <p:sp>
        <p:nvSpPr>
          <p:cNvPr id="33799" name="矩形 1404934"/>
          <p:cNvSpPr/>
          <p:nvPr/>
        </p:nvSpPr>
        <p:spPr>
          <a:xfrm>
            <a:off x="0" y="3333750"/>
            <a:ext cx="9144000" cy="0"/>
          </a:xfrm>
          <a:prstGeom prst="rect">
            <a:avLst/>
          </a:prstGeom>
          <a:noFill/>
          <a:ln w="31750">
            <a:noFill/>
          </a:ln>
        </p:spPr>
        <p:txBody>
          <a:bodyPr/>
          <a:p>
            <a:pPr eaLnBrk="0" hangingPunct="0"/>
            <a:endParaRPr lang="zh-CN" altLang="en-US" dirty="0">
              <a:latin typeface="Arial" panose="020B0604020202020204" pitchFamily="34" charset="0"/>
            </a:endParaRPr>
          </a:p>
        </p:txBody>
      </p:sp>
      <p:sp>
        <p:nvSpPr>
          <p:cNvPr id="33800" name="文本框 1404935"/>
          <p:cNvSpPr txBox="1"/>
          <p:nvPr/>
        </p:nvSpPr>
        <p:spPr>
          <a:xfrm>
            <a:off x="323850" y="260350"/>
            <a:ext cx="4608513" cy="641350"/>
          </a:xfrm>
          <a:prstGeom prst="rect">
            <a:avLst/>
          </a:prstGeom>
          <a:noFill/>
          <a:ln w="9525">
            <a:noFill/>
          </a:ln>
        </p:spPr>
        <p:txBody>
          <a:bodyPr>
            <a:spAutoFit/>
          </a:bodyPr>
          <a:p>
            <a:pPr marL="342900" indent="-342900">
              <a:spcBef>
                <a:spcPct val="20000"/>
              </a:spcBef>
              <a:buClr>
                <a:schemeClr val="bg2"/>
              </a:buClr>
              <a:buSzPct val="75000"/>
              <a:buFont typeface="Wingdings" panose="05000000000000000000" pitchFamily="2" charset="2"/>
            </a:pPr>
            <a:r>
              <a:rPr lang="zh-CN" altLang="en-US" sz="3600" b="1" dirty="0">
                <a:solidFill>
                  <a:schemeClr val="tx2"/>
                </a:solidFill>
                <a:latin typeface="Times New Roman" panose="02020603050405020304" pitchFamily="18" charset="0"/>
              </a:rPr>
              <a:t>二叉树的性质</a:t>
            </a:r>
            <a:endParaRPr lang="zh-CN" altLang="en-US" sz="3600" b="1" dirty="0">
              <a:solidFill>
                <a:schemeClr val="tx2"/>
              </a:solidFill>
              <a:latin typeface="Times New Roman" panose="02020603050405020304" pitchFamily="18" charset="0"/>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04930">
                                            <p:txEl>
                                              <p:charRg st="31" end="42"/>
                                            </p:txEl>
                                          </p:spTgt>
                                        </p:tgtEl>
                                        <p:attrNameLst>
                                          <p:attrName>style.visibility</p:attrName>
                                        </p:attrNameLst>
                                      </p:cBhvr>
                                      <p:to>
                                        <p:strVal val="visible"/>
                                      </p:to>
                                    </p:set>
                                    <p:animEffect transition="in" filter="blinds(horizontal)">
                                      <p:cBhvr>
                                        <p:cTn id="7" dur="500"/>
                                        <p:tgtEl>
                                          <p:spTgt spid="1404930">
                                            <p:txEl>
                                              <p:charRg st="31" end="4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04930">
                                            <p:txEl>
                                              <p:charRg st="42" end="81"/>
                                            </p:txEl>
                                          </p:spTgt>
                                        </p:tgtEl>
                                        <p:attrNameLst>
                                          <p:attrName>style.visibility</p:attrName>
                                        </p:attrNameLst>
                                      </p:cBhvr>
                                      <p:to>
                                        <p:strVal val="visible"/>
                                      </p:to>
                                    </p:set>
                                    <p:animEffect transition="in" filter="blinds(horizontal)">
                                      <p:cBhvr>
                                        <p:cTn id="10" dur="500"/>
                                        <p:tgtEl>
                                          <p:spTgt spid="1404930">
                                            <p:txEl>
                                              <p:charRg st="42" end="8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04930">
                                            <p:txEl>
                                              <p:charRg st="81" end="123"/>
                                            </p:txEl>
                                          </p:spTgt>
                                        </p:tgtEl>
                                        <p:attrNameLst>
                                          <p:attrName>style.visibility</p:attrName>
                                        </p:attrNameLst>
                                      </p:cBhvr>
                                      <p:to>
                                        <p:strVal val="visible"/>
                                      </p:to>
                                    </p:set>
                                    <p:animEffect transition="in" filter="blinds(horizontal)">
                                      <p:cBhvr>
                                        <p:cTn id="13" dur="500"/>
                                        <p:tgtEl>
                                          <p:spTgt spid="1404930">
                                            <p:txEl>
                                              <p:charRg st="81" end="12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404930">
                                            <p:txEl>
                                              <p:charRg st="123" end="193"/>
                                            </p:txEl>
                                          </p:spTgt>
                                        </p:tgtEl>
                                        <p:attrNameLst>
                                          <p:attrName>style.visibility</p:attrName>
                                        </p:attrNameLst>
                                      </p:cBhvr>
                                      <p:to>
                                        <p:strVal val="visible"/>
                                      </p:to>
                                    </p:set>
                                    <p:animEffect transition="in" filter="blinds(horizontal)">
                                      <p:cBhvr>
                                        <p:cTn id="16" dur="500"/>
                                        <p:tgtEl>
                                          <p:spTgt spid="1404930">
                                            <p:txEl>
                                              <p:charRg st="123" end="19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404930">
                                            <p:txEl>
                                              <p:charRg st="193" end="243"/>
                                            </p:txEl>
                                          </p:spTgt>
                                        </p:tgtEl>
                                        <p:attrNameLst>
                                          <p:attrName>style.visibility</p:attrName>
                                        </p:attrNameLst>
                                      </p:cBhvr>
                                      <p:to>
                                        <p:strVal val="visible"/>
                                      </p:to>
                                    </p:set>
                                    <p:animEffect transition="in" filter="blinds(horizontal)">
                                      <p:cBhvr>
                                        <p:cTn id="19" dur="500"/>
                                        <p:tgtEl>
                                          <p:spTgt spid="1404930">
                                            <p:txEl>
                                              <p:charRg st="193" end="2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170" name="组合 59"/>
          <p:cNvGrpSpPr/>
          <p:nvPr/>
        </p:nvGrpSpPr>
        <p:grpSpPr>
          <a:xfrm>
            <a:off x="1476375" y="952500"/>
            <a:ext cx="6588125" cy="5500688"/>
            <a:chOff x="0" y="0"/>
            <a:chExt cx="5268830" cy="5500302"/>
          </a:xfrm>
        </p:grpSpPr>
        <p:sp>
          <p:nvSpPr>
            <p:cNvPr id="7172" name="椭圆 1"/>
            <p:cNvSpPr/>
            <p:nvPr/>
          </p:nvSpPr>
          <p:spPr>
            <a:xfrm>
              <a:off x="0" y="0"/>
              <a:ext cx="1440160" cy="396044"/>
            </a:xfrm>
            <a:prstGeom prst="ellipse">
              <a:avLst/>
            </a:prstGeom>
            <a:solidFill>
              <a:srgbClr val="00FFFF"/>
            </a:solidFill>
            <a:ln w="25400" cap="flat" cmpd="sng">
              <a:solidFill>
                <a:schemeClr val="tx1"/>
              </a:solidFill>
              <a:prstDash val="solid"/>
              <a:bevel/>
              <a:headEnd type="none" w="med" len="med"/>
              <a:tailEnd type="none" w="med" len="med"/>
            </a:ln>
          </p:spPr>
          <p:txBody>
            <a:bodyPr wrap="none" anchor="ctr" anchorCtr="0"/>
            <a:p>
              <a:pPr marL="342900" indent="-342900" algn="ctr">
                <a:spcBef>
                  <a:spcPct val="20000"/>
                </a:spcBef>
                <a:buClr>
                  <a:schemeClr val="bg2"/>
                </a:buClr>
                <a:buSzPct val="75000"/>
                <a:buFont typeface="Wingdings" panose="05000000000000000000" pitchFamily="2" charset="2"/>
              </a:pPr>
              <a:r>
                <a:rPr lang="zh-CN" altLang="en-US" sz="2000" i="1" dirty="0">
                  <a:solidFill>
                    <a:srgbClr val="000000"/>
                  </a:solidFill>
                  <a:latin typeface="Times New Roman" panose="02020603050405020304" pitchFamily="18" charset="0"/>
                  <a:sym typeface="Times New Roman" panose="02020603050405020304" pitchFamily="18" charset="0"/>
                </a:rPr>
                <a:t>吉林大学</a:t>
              </a:r>
              <a:endParaRPr lang="zh-CN" altLang="en-US" sz="3600" b="1" dirty="0">
                <a:solidFill>
                  <a:srgbClr val="FFFF00"/>
                </a:solidFill>
                <a:latin typeface="Times New Roman" panose="02020603050405020304" pitchFamily="18" charset="0"/>
              </a:endParaRPr>
            </a:p>
          </p:txBody>
        </p:sp>
        <p:sp>
          <p:nvSpPr>
            <p:cNvPr id="7173" name="直接连接符 3"/>
            <p:cNvSpPr/>
            <p:nvPr/>
          </p:nvSpPr>
          <p:spPr>
            <a:xfrm>
              <a:off x="720080" y="396044"/>
              <a:ext cx="1" cy="5104258"/>
            </a:xfrm>
            <a:prstGeom prst="line">
              <a:avLst/>
            </a:prstGeom>
            <a:ln w="28575" cap="flat" cmpd="sng">
              <a:solidFill>
                <a:schemeClr val="tx1"/>
              </a:solidFill>
              <a:prstDash val="solid"/>
              <a:bevel/>
              <a:headEnd type="none" w="med" len="med"/>
              <a:tailEnd type="none" w="med" len="med"/>
            </a:ln>
          </p:spPr>
        </p:sp>
        <p:grpSp>
          <p:nvGrpSpPr>
            <p:cNvPr id="7174" name="组合 42"/>
            <p:cNvGrpSpPr/>
            <p:nvPr/>
          </p:nvGrpSpPr>
          <p:grpSpPr>
            <a:xfrm>
              <a:off x="1239703" y="15685"/>
              <a:ext cx="4024573" cy="1933923"/>
              <a:chOff x="0" y="0"/>
              <a:chExt cx="4024573" cy="1999796"/>
            </a:xfrm>
          </p:grpSpPr>
          <p:sp>
            <p:nvSpPr>
              <p:cNvPr id="7202" name="TextBox 4"/>
              <p:cNvSpPr/>
              <p:nvPr/>
            </p:nvSpPr>
            <p:spPr>
              <a:xfrm>
                <a:off x="0" y="446318"/>
                <a:ext cx="380480" cy="1152128"/>
              </a:xfrm>
              <a:prstGeom prst="rect">
                <a:avLst/>
              </a:prstGeom>
              <a:noFill/>
              <a:ln w="19050" cap="flat" cmpd="sng">
                <a:solidFill>
                  <a:schemeClr val="tx1"/>
                </a:solidFill>
                <a:prstDash val="solid"/>
                <a:bevel/>
                <a:headEnd type="none" w="med" len="med"/>
                <a:tailEnd type="none" w="med" len="med"/>
              </a:ln>
            </p:spPr>
            <p:txBody>
              <a:bodyPr lIns="36000" tIns="36000" rIns="36000" bIns="36000" anchor="ctr" anchorCtr="0">
                <a:spAutoFit/>
              </a:bodyPr>
              <a:p>
                <a:pPr algn="ctr" eaLnBrk="0" hangingPunct="0"/>
                <a:r>
                  <a:rPr lang="zh-CN" altLang="en-US" sz="2000" b="1" dirty="0">
                    <a:solidFill>
                      <a:srgbClr val="000000"/>
                    </a:solidFill>
                    <a:latin typeface="Times New Roman" panose="02020603050405020304" pitchFamily="18" charset="0"/>
                    <a:sym typeface="Arial" panose="020B0604020202020204" pitchFamily="34" charset="0"/>
                  </a:rPr>
                  <a:t>人文学部</a:t>
                </a:r>
                <a:endParaRPr lang="zh-CN" altLang="en-US" sz="2000" b="1" dirty="0">
                  <a:solidFill>
                    <a:srgbClr val="000000"/>
                  </a:solidFill>
                  <a:latin typeface="Times New Roman" panose="02020603050405020304" pitchFamily="18" charset="0"/>
                  <a:sym typeface="Arial" panose="020B0604020202020204" pitchFamily="34" charset="0"/>
                </a:endParaRPr>
              </a:p>
            </p:txBody>
          </p:sp>
          <p:cxnSp>
            <p:nvCxnSpPr>
              <p:cNvPr id="7203" name="直接连接符 9"/>
              <p:cNvCxnSpPr>
                <a:stCxn id="7202" idx="3"/>
                <a:endCxn id="7206" idx="1"/>
              </p:cNvCxnSpPr>
              <p:nvPr/>
            </p:nvCxnSpPr>
            <p:spPr>
              <a:xfrm flipV="1">
                <a:off x="380480" y="1001143"/>
                <a:ext cx="1693579" cy="21239"/>
              </a:xfrm>
              <a:prstGeom prst="line">
                <a:avLst/>
              </a:prstGeom>
              <a:ln w="19050" cap="flat" cmpd="sng">
                <a:solidFill>
                  <a:schemeClr val="tx1"/>
                </a:solidFill>
                <a:prstDash val="solid"/>
                <a:bevel/>
                <a:headEnd type="none" w="med" len="med"/>
                <a:tailEnd type="none" w="med" len="med"/>
              </a:ln>
            </p:spPr>
          </p:cxnSp>
          <p:sp>
            <p:nvSpPr>
              <p:cNvPr id="7204" name="TextBox 10"/>
              <p:cNvSpPr/>
              <p:nvPr/>
            </p:nvSpPr>
            <p:spPr>
              <a:xfrm>
                <a:off x="2076453" y="0"/>
                <a:ext cx="1944216" cy="354832"/>
              </a:xfrm>
              <a:prstGeom prst="rect">
                <a:avLst/>
              </a:prstGeom>
              <a:noFill/>
              <a:ln w="19050" cap="flat" cmpd="sng">
                <a:solidFill>
                  <a:schemeClr val="tx1"/>
                </a:solidFill>
                <a:prstDash val="solid"/>
                <a:bevel/>
                <a:headEnd type="none" w="med" len="med"/>
                <a:tailEnd type="none" w="med" len="med"/>
              </a:ln>
            </p:spPr>
            <p:txBody>
              <a:bodyPr lIns="0" tIns="36000" rIns="0" bIns="36000" anchor="ctr" anchorCtr="0">
                <a:spAutoFit/>
              </a:bodyPr>
              <a:p>
                <a:pPr algn="ctr" eaLnBrk="0" hangingPunct="0">
                  <a:lnSpc>
                    <a:spcPts val="2200"/>
                  </a:lnSpc>
                </a:pPr>
                <a:r>
                  <a:rPr lang="zh-CN" altLang="en-US" sz="2000" b="1" dirty="0">
                    <a:solidFill>
                      <a:srgbClr val="000000"/>
                    </a:solidFill>
                    <a:latin typeface="Times New Roman" panose="02020603050405020304" pitchFamily="18" charset="0"/>
                    <a:sym typeface="Arial" panose="020B0604020202020204" pitchFamily="34" charset="0"/>
                  </a:rPr>
                  <a:t>哲学社会学院</a:t>
                </a:r>
                <a:endParaRPr lang="zh-CN" altLang="en-US" sz="2000" b="1" dirty="0">
                  <a:solidFill>
                    <a:srgbClr val="000000"/>
                  </a:solidFill>
                  <a:latin typeface="Times New Roman" panose="02020603050405020304" pitchFamily="18" charset="0"/>
                  <a:sym typeface="Arial" panose="020B0604020202020204" pitchFamily="34" charset="0"/>
                </a:endParaRPr>
              </a:p>
            </p:txBody>
          </p:sp>
          <p:sp>
            <p:nvSpPr>
              <p:cNvPr id="7205" name="TextBox 13"/>
              <p:cNvSpPr/>
              <p:nvPr/>
            </p:nvSpPr>
            <p:spPr>
              <a:xfrm>
                <a:off x="2080357" y="415875"/>
                <a:ext cx="1944216" cy="354832"/>
              </a:xfrm>
              <a:prstGeom prst="rect">
                <a:avLst/>
              </a:prstGeom>
              <a:noFill/>
              <a:ln w="19050" cap="flat" cmpd="sng">
                <a:solidFill>
                  <a:schemeClr val="tx1"/>
                </a:solidFill>
                <a:prstDash val="solid"/>
                <a:bevel/>
                <a:headEnd type="none" w="med" len="med"/>
                <a:tailEnd type="none" w="med" len="med"/>
              </a:ln>
            </p:spPr>
            <p:txBody>
              <a:bodyPr lIns="0" tIns="36000" rIns="0" bIns="36000" anchor="ctr" anchorCtr="0">
                <a:spAutoFit/>
              </a:bodyPr>
              <a:p>
                <a:pPr algn="ctr" eaLnBrk="0" hangingPunct="0">
                  <a:lnSpc>
                    <a:spcPts val="2200"/>
                  </a:lnSpc>
                </a:pPr>
                <a:r>
                  <a:rPr lang="zh-CN" altLang="en-US" sz="2000" b="1" dirty="0">
                    <a:solidFill>
                      <a:srgbClr val="000000"/>
                    </a:solidFill>
                    <a:latin typeface="Times New Roman" panose="02020603050405020304" pitchFamily="18" charset="0"/>
                    <a:sym typeface="Arial" panose="020B0604020202020204" pitchFamily="34" charset="0"/>
                  </a:rPr>
                  <a:t>文学院</a:t>
                </a:r>
                <a:endParaRPr lang="zh-CN" altLang="en-US" sz="2000" b="1" dirty="0">
                  <a:solidFill>
                    <a:srgbClr val="000000"/>
                  </a:solidFill>
                  <a:latin typeface="Times New Roman" panose="02020603050405020304" pitchFamily="18" charset="0"/>
                  <a:sym typeface="Arial" panose="020B0604020202020204" pitchFamily="34" charset="0"/>
                </a:endParaRPr>
              </a:p>
            </p:txBody>
          </p:sp>
          <p:sp>
            <p:nvSpPr>
              <p:cNvPr id="7206" name="TextBox 14"/>
              <p:cNvSpPr/>
              <p:nvPr/>
            </p:nvSpPr>
            <p:spPr>
              <a:xfrm>
                <a:off x="2074059" y="823727"/>
                <a:ext cx="1944216" cy="354832"/>
              </a:xfrm>
              <a:prstGeom prst="rect">
                <a:avLst/>
              </a:prstGeom>
              <a:noFill/>
              <a:ln w="19050" cap="flat" cmpd="sng">
                <a:solidFill>
                  <a:schemeClr val="tx1"/>
                </a:solidFill>
                <a:prstDash val="solid"/>
                <a:bevel/>
                <a:headEnd type="none" w="med" len="med"/>
                <a:tailEnd type="none" w="med" len="med"/>
              </a:ln>
            </p:spPr>
            <p:txBody>
              <a:bodyPr lIns="0" tIns="36000" rIns="0" bIns="36000" anchor="ctr" anchorCtr="0">
                <a:spAutoFit/>
              </a:bodyPr>
              <a:p>
                <a:pPr algn="ctr" eaLnBrk="0" hangingPunct="0">
                  <a:lnSpc>
                    <a:spcPts val="2200"/>
                  </a:lnSpc>
                </a:pPr>
                <a:r>
                  <a:rPr lang="zh-CN" altLang="en-US" sz="2000" b="1" dirty="0">
                    <a:solidFill>
                      <a:srgbClr val="000000"/>
                    </a:solidFill>
                    <a:latin typeface="Times New Roman" panose="02020603050405020304" pitchFamily="18" charset="0"/>
                    <a:sym typeface="Arial" panose="020B0604020202020204" pitchFamily="34" charset="0"/>
                  </a:rPr>
                  <a:t>外国语学院</a:t>
                </a:r>
                <a:endParaRPr lang="zh-CN" altLang="en-US" sz="2000" b="1" dirty="0">
                  <a:solidFill>
                    <a:srgbClr val="000000"/>
                  </a:solidFill>
                  <a:latin typeface="Times New Roman" panose="02020603050405020304" pitchFamily="18" charset="0"/>
                  <a:sym typeface="Arial" panose="020B0604020202020204" pitchFamily="34" charset="0"/>
                </a:endParaRPr>
              </a:p>
            </p:txBody>
          </p:sp>
          <p:sp>
            <p:nvSpPr>
              <p:cNvPr id="7207" name="TextBox 15"/>
              <p:cNvSpPr/>
              <p:nvPr/>
            </p:nvSpPr>
            <p:spPr>
              <a:xfrm>
                <a:off x="2076453" y="1242614"/>
                <a:ext cx="1944216" cy="354832"/>
              </a:xfrm>
              <a:prstGeom prst="rect">
                <a:avLst/>
              </a:prstGeom>
              <a:noFill/>
              <a:ln w="19050" cap="flat" cmpd="sng">
                <a:solidFill>
                  <a:schemeClr val="tx1"/>
                </a:solidFill>
                <a:prstDash val="solid"/>
                <a:bevel/>
                <a:headEnd type="none" w="med" len="med"/>
                <a:tailEnd type="none" w="med" len="med"/>
              </a:ln>
            </p:spPr>
            <p:txBody>
              <a:bodyPr lIns="0" tIns="36000" rIns="0" bIns="36000" anchor="ctr" anchorCtr="0">
                <a:spAutoFit/>
              </a:bodyPr>
              <a:p>
                <a:pPr algn="ctr" eaLnBrk="0" hangingPunct="0">
                  <a:lnSpc>
                    <a:spcPts val="2200"/>
                  </a:lnSpc>
                </a:pPr>
                <a:r>
                  <a:rPr lang="zh-CN" altLang="en-US" sz="2000" b="1" dirty="0">
                    <a:solidFill>
                      <a:srgbClr val="000000"/>
                    </a:solidFill>
                    <a:latin typeface="Times New Roman" panose="02020603050405020304" pitchFamily="18" charset="0"/>
                    <a:sym typeface="Arial" panose="020B0604020202020204" pitchFamily="34" charset="0"/>
                  </a:rPr>
                  <a:t>艺术学院</a:t>
                </a:r>
                <a:endParaRPr lang="zh-CN" altLang="en-US" sz="2000" b="1" dirty="0">
                  <a:solidFill>
                    <a:srgbClr val="000000"/>
                  </a:solidFill>
                  <a:latin typeface="Times New Roman" panose="02020603050405020304" pitchFamily="18" charset="0"/>
                  <a:sym typeface="Arial" panose="020B0604020202020204" pitchFamily="34" charset="0"/>
                </a:endParaRPr>
              </a:p>
            </p:txBody>
          </p:sp>
          <p:sp>
            <p:nvSpPr>
              <p:cNvPr id="7208" name="TextBox 16"/>
              <p:cNvSpPr/>
              <p:nvPr/>
            </p:nvSpPr>
            <p:spPr>
              <a:xfrm>
                <a:off x="2076610" y="1644964"/>
                <a:ext cx="1944216" cy="354832"/>
              </a:xfrm>
              <a:prstGeom prst="rect">
                <a:avLst/>
              </a:prstGeom>
              <a:noFill/>
              <a:ln w="19050" cap="flat" cmpd="sng">
                <a:solidFill>
                  <a:schemeClr val="tx1"/>
                </a:solidFill>
                <a:prstDash val="solid"/>
                <a:bevel/>
                <a:headEnd type="none" w="med" len="med"/>
                <a:tailEnd type="none" w="med" len="med"/>
              </a:ln>
            </p:spPr>
            <p:txBody>
              <a:bodyPr lIns="0" tIns="36000" rIns="0" bIns="36000" anchor="ctr" anchorCtr="0">
                <a:spAutoFit/>
              </a:bodyPr>
              <a:p>
                <a:pPr algn="ctr" eaLnBrk="0" hangingPunct="0">
                  <a:lnSpc>
                    <a:spcPts val="2200"/>
                  </a:lnSpc>
                </a:pPr>
                <a:r>
                  <a:rPr lang="zh-CN" altLang="en-US" sz="2000" b="1" dirty="0">
                    <a:solidFill>
                      <a:srgbClr val="000000"/>
                    </a:solidFill>
                    <a:latin typeface="Times New Roman" panose="02020603050405020304" pitchFamily="18" charset="0"/>
                    <a:sym typeface="Arial" panose="020B0604020202020204" pitchFamily="34" charset="0"/>
                  </a:rPr>
                  <a:t>体育学院</a:t>
                </a:r>
                <a:endParaRPr lang="zh-CN" altLang="en-US" sz="2000" b="1" dirty="0">
                  <a:solidFill>
                    <a:srgbClr val="000000"/>
                  </a:solidFill>
                  <a:latin typeface="Times New Roman" panose="02020603050405020304" pitchFamily="18" charset="0"/>
                  <a:sym typeface="Arial" panose="020B0604020202020204" pitchFamily="34" charset="0"/>
                </a:endParaRPr>
              </a:p>
            </p:txBody>
          </p:sp>
          <p:sp>
            <p:nvSpPr>
              <p:cNvPr id="7209" name="直接连接符 20"/>
              <p:cNvSpPr/>
              <p:nvPr/>
            </p:nvSpPr>
            <p:spPr>
              <a:xfrm>
                <a:off x="1485607" y="177416"/>
                <a:ext cx="1" cy="1644964"/>
              </a:xfrm>
              <a:prstGeom prst="line">
                <a:avLst/>
              </a:prstGeom>
              <a:ln w="22225" cap="flat" cmpd="sng">
                <a:solidFill>
                  <a:schemeClr val="tx1"/>
                </a:solidFill>
                <a:prstDash val="solid"/>
                <a:bevel/>
                <a:headEnd type="none" w="med" len="med"/>
                <a:tailEnd type="none" w="med" len="med"/>
              </a:ln>
            </p:spPr>
          </p:sp>
          <p:sp>
            <p:nvSpPr>
              <p:cNvPr id="7210" name="直接连接符 22"/>
              <p:cNvSpPr/>
              <p:nvPr/>
            </p:nvSpPr>
            <p:spPr>
              <a:xfrm>
                <a:off x="1485607" y="177416"/>
                <a:ext cx="590846" cy="1"/>
              </a:xfrm>
              <a:prstGeom prst="line">
                <a:avLst/>
              </a:prstGeom>
              <a:ln w="19050" cap="flat" cmpd="sng">
                <a:solidFill>
                  <a:schemeClr val="tx1"/>
                </a:solidFill>
                <a:prstDash val="solid"/>
                <a:bevel/>
                <a:headEnd type="none" w="med" len="med"/>
                <a:tailEnd type="none" w="med" len="med"/>
              </a:ln>
            </p:spPr>
          </p:sp>
          <p:sp>
            <p:nvSpPr>
              <p:cNvPr id="7211" name="直接连接符 25"/>
              <p:cNvSpPr/>
              <p:nvPr/>
            </p:nvSpPr>
            <p:spPr>
              <a:xfrm>
                <a:off x="1479207" y="613150"/>
                <a:ext cx="590846" cy="1"/>
              </a:xfrm>
              <a:prstGeom prst="line">
                <a:avLst/>
              </a:prstGeom>
              <a:ln w="19050" cap="flat" cmpd="sng">
                <a:solidFill>
                  <a:schemeClr val="tx1"/>
                </a:solidFill>
                <a:prstDash val="solid"/>
                <a:bevel/>
                <a:headEnd type="none" w="med" len="med"/>
                <a:tailEnd type="none" w="med" len="med"/>
              </a:ln>
            </p:spPr>
          </p:sp>
          <p:sp>
            <p:nvSpPr>
              <p:cNvPr id="7212" name="直接连接符 26"/>
              <p:cNvSpPr/>
              <p:nvPr/>
            </p:nvSpPr>
            <p:spPr>
              <a:xfrm>
                <a:off x="1489511" y="1440726"/>
                <a:ext cx="590846" cy="1"/>
              </a:xfrm>
              <a:prstGeom prst="line">
                <a:avLst/>
              </a:prstGeom>
              <a:ln w="19050" cap="flat" cmpd="sng">
                <a:solidFill>
                  <a:schemeClr val="tx1"/>
                </a:solidFill>
                <a:prstDash val="solid"/>
                <a:bevel/>
                <a:headEnd type="none" w="med" len="med"/>
                <a:tailEnd type="none" w="med" len="med"/>
              </a:ln>
            </p:spPr>
          </p:sp>
          <p:sp>
            <p:nvSpPr>
              <p:cNvPr id="7213" name="直接连接符 27"/>
              <p:cNvSpPr/>
              <p:nvPr/>
            </p:nvSpPr>
            <p:spPr>
              <a:xfrm>
                <a:off x="1489511" y="1822380"/>
                <a:ext cx="590846" cy="1"/>
              </a:xfrm>
              <a:prstGeom prst="line">
                <a:avLst/>
              </a:prstGeom>
              <a:ln w="19050" cap="flat" cmpd="sng">
                <a:solidFill>
                  <a:schemeClr val="tx1"/>
                </a:solidFill>
                <a:prstDash val="solid"/>
                <a:bevel/>
                <a:headEnd type="none" w="med" len="med"/>
                <a:tailEnd type="none" w="med" len="med"/>
              </a:ln>
            </p:spPr>
          </p:sp>
        </p:grpSp>
        <p:grpSp>
          <p:nvGrpSpPr>
            <p:cNvPr id="7175" name="组合 43"/>
            <p:cNvGrpSpPr/>
            <p:nvPr/>
          </p:nvGrpSpPr>
          <p:grpSpPr>
            <a:xfrm>
              <a:off x="1239703" y="2103919"/>
              <a:ext cx="4029127" cy="1583921"/>
              <a:chOff x="0" y="0"/>
              <a:chExt cx="4029127" cy="1583921"/>
            </a:xfrm>
          </p:grpSpPr>
          <p:sp>
            <p:nvSpPr>
              <p:cNvPr id="7191" name="TextBox 7"/>
              <p:cNvSpPr/>
              <p:nvPr/>
            </p:nvSpPr>
            <p:spPr>
              <a:xfrm>
                <a:off x="0" y="135325"/>
                <a:ext cx="380480" cy="1404156"/>
              </a:xfrm>
              <a:prstGeom prst="rect">
                <a:avLst/>
              </a:prstGeom>
              <a:noFill/>
              <a:ln w="19050" cap="flat" cmpd="sng">
                <a:solidFill>
                  <a:schemeClr val="tx1"/>
                </a:solidFill>
                <a:prstDash val="solid"/>
                <a:bevel/>
                <a:headEnd type="none" w="med" len="med"/>
                <a:tailEnd type="none" w="med" len="med"/>
              </a:ln>
            </p:spPr>
            <p:txBody>
              <a:bodyPr lIns="36000" tIns="36000" rIns="36000" bIns="36000" anchor="ctr" anchorCtr="0">
                <a:spAutoFit/>
              </a:bodyPr>
              <a:p>
                <a:pPr algn="ctr" eaLnBrk="0" hangingPunct="0"/>
                <a:r>
                  <a:rPr lang="zh-CN" altLang="en-US" sz="2000" b="1" dirty="0">
                    <a:solidFill>
                      <a:srgbClr val="000000"/>
                    </a:solidFill>
                    <a:latin typeface="Times New Roman" panose="02020603050405020304" pitchFamily="18" charset="0"/>
                    <a:sym typeface="Arial" panose="020B0604020202020204" pitchFamily="34" charset="0"/>
                  </a:rPr>
                  <a:t>社会科学部</a:t>
                </a:r>
                <a:endParaRPr lang="zh-CN" altLang="en-US" sz="2000" b="1" dirty="0">
                  <a:solidFill>
                    <a:srgbClr val="000000"/>
                  </a:solidFill>
                  <a:latin typeface="Times New Roman" panose="02020603050405020304" pitchFamily="18" charset="0"/>
                  <a:sym typeface="Arial" panose="020B0604020202020204" pitchFamily="34" charset="0"/>
                </a:endParaRPr>
              </a:p>
            </p:txBody>
          </p:sp>
          <p:sp>
            <p:nvSpPr>
              <p:cNvPr id="7192" name="TextBox 29"/>
              <p:cNvSpPr/>
              <p:nvPr/>
            </p:nvSpPr>
            <p:spPr>
              <a:xfrm>
                <a:off x="2084911" y="0"/>
                <a:ext cx="1944216" cy="354832"/>
              </a:xfrm>
              <a:prstGeom prst="rect">
                <a:avLst/>
              </a:prstGeom>
              <a:noFill/>
              <a:ln w="19050" cap="flat" cmpd="sng">
                <a:solidFill>
                  <a:schemeClr val="tx1"/>
                </a:solidFill>
                <a:prstDash val="solid"/>
                <a:bevel/>
                <a:headEnd type="none" w="med" len="med"/>
                <a:tailEnd type="none" w="med" len="med"/>
              </a:ln>
            </p:spPr>
            <p:txBody>
              <a:bodyPr lIns="0" tIns="36000" rIns="0" bIns="36000" anchor="ctr" anchorCtr="0">
                <a:spAutoFit/>
              </a:bodyPr>
              <a:p>
                <a:pPr algn="ctr" eaLnBrk="0" hangingPunct="0">
                  <a:lnSpc>
                    <a:spcPts val="2200"/>
                  </a:lnSpc>
                </a:pPr>
                <a:r>
                  <a:rPr lang="zh-CN" altLang="en-US" sz="2000" b="1" dirty="0">
                    <a:solidFill>
                      <a:srgbClr val="000000"/>
                    </a:solidFill>
                    <a:latin typeface="Times New Roman" panose="02020603050405020304" pitchFamily="18" charset="0"/>
                    <a:sym typeface="Arial" panose="020B0604020202020204" pitchFamily="34" charset="0"/>
                  </a:rPr>
                  <a:t>文学院</a:t>
                </a:r>
                <a:endParaRPr lang="zh-CN" altLang="en-US" sz="2000" b="1" dirty="0">
                  <a:solidFill>
                    <a:srgbClr val="000000"/>
                  </a:solidFill>
                  <a:latin typeface="Times New Roman" panose="02020603050405020304" pitchFamily="18" charset="0"/>
                  <a:sym typeface="Arial" panose="020B0604020202020204" pitchFamily="34" charset="0"/>
                </a:endParaRPr>
              </a:p>
            </p:txBody>
          </p:sp>
          <p:sp>
            <p:nvSpPr>
              <p:cNvPr id="7193" name="TextBox 30"/>
              <p:cNvSpPr/>
              <p:nvPr/>
            </p:nvSpPr>
            <p:spPr>
              <a:xfrm>
                <a:off x="2078613" y="407852"/>
                <a:ext cx="1944216" cy="354832"/>
              </a:xfrm>
              <a:prstGeom prst="rect">
                <a:avLst/>
              </a:prstGeom>
              <a:noFill/>
              <a:ln w="19050" cap="flat" cmpd="sng">
                <a:solidFill>
                  <a:schemeClr val="tx1"/>
                </a:solidFill>
                <a:prstDash val="solid"/>
                <a:bevel/>
                <a:headEnd type="none" w="med" len="med"/>
                <a:tailEnd type="none" w="med" len="med"/>
              </a:ln>
            </p:spPr>
            <p:txBody>
              <a:bodyPr lIns="0" tIns="36000" rIns="0" bIns="36000" anchor="ctr" anchorCtr="0">
                <a:spAutoFit/>
              </a:bodyPr>
              <a:p>
                <a:pPr algn="ctr" eaLnBrk="0" hangingPunct="0">
                  <a:lnSpc>
                    <a:spcPts val="2200"/>
                  </a:lnSpc>
                </a:pPr>
                <a:r>
                  <a:rPr lang="zh-CN" altLang="en-US" sz="2000" b="1" dirty="0">
                    <a:solidFill>
                      <a:srgbClr val="000000"/>
                    </a:solidFill>
                    <a:latin typeface="Times New Roman" panose="02020603050405020304" pitchFamily="18" charset="0"/>
                    <a:sym typeface="Arial" panose="020B0604020202020204" pitchFamily="34" charset="0"/>
                  </a:rPr>
                  <a:t>外国语学院</a:t>
                </a:r>
                <a:endParaRPr lang="zh-CN" altLang="en-US" sz="2000" b="1" dirty="0">
                  <a:solidFill>
                    <a:srgbClr val="000000"/>
                  </a:solidFill>
                  <a:latin typeface="Times New Roman" panose="02020603050405020304" pitchFamily="18" charset="0"/>
                  <a:sym typeface="Arial" panose="020B0604020202020204" pitchFamily="34" charset="0"/>
                </a:endParaRPr>
              </a:p>
            </p:txBody>
          </p:sp>
          <p:sp>
            <p:nvSpPr>
              <p:cNvPr id="7194" name="TextBox 31"/>
              <p:cNvSpPr/>
              <p:nvPr/>
            </p:nvSpPr>
            <p:spPr>
              <a:xfrm>
                <a:off x="2081007" y="826739"/>
                <a:ext cx="1944216" cy="354832"/>
              </a:xfrm>
              <a:prstGeom prst="rect">
                <a:avLst/>
              </a:prstGeom>
              <a:noFill/>
              <a:ln w="19050" cap="flat" cmpd="sng">
                <a:solidFill>
                  <a:schemeClr val="tx1"/>
                </a:solidFill>
                <a:prstDash val="solid"/>
                <a:bevel/>
                <a:headEnd type="none" w="med" len="med"/>
                <a:tailEnd type="none" w="med" len="med"/>
              </a:ln>
            </p:spPr>
            <p:txBody>
              <a:bodyPr lIns="0" tIns="36000" rIns="0" bIns="36000" anchor="ctr" anchorCtr="0">
                <a:spAutoFit/>
              </a:bodyPr>
              <a:p>
                <a:pPr algn="ctr" eaLnBrk="0" hangingPunct="0">
                  <a:lnSpc>
                    <a:spcPts val="2200"/>
                  </a:lnSpc>
                </a:pPr>
                <a:r>
                  <a:rPr lang="zh-CN" altLang="en-US" sz="2000" b="1" dirty="0">
                    <a:solidFill>
                      <a:srgbClr val="000000"/>
                    </a:solidFill>
                    <a:latin typeface="Times New Roman" panose="02020603050405020304" pitchFamily="18" charset="0"/>
                    <a:sym typeface="Arial" panose="020B0604020202020204" pitchFamily="34" charset="0"/>
                  </a:rPr>
                  <a:t>艺术学院</a:t>
                </a:r>
                <a:endParaRPr lang="zh-CN" altLang="en-US" sz="2000" b="1" dirty="0">
                  <a:solidFill>
                    <a:srgbClr val="000000"/>
                  </a:solidFill>
                  <a:latin typeface="Times New Roman" panose="02020603050405020304" pitchFamily="18" charset="0"/>
                  <a:sym typeface="Arial" panose="020B0604020202020204" pitchFamily="34" charset="0"/>
                </a:endParaRPr>
              </a:p>
            </p:txBody>
          </p:sp>
          <p:sp>
            <p:nvSpPr>
              <p:cNvPr id="7195" name="TextBox 32"/>
              <p:cNvSpPr/>
              <p:nvPr/>
            </p:nvSpPr>
            <p:spPr>
              <a:xfrm>
                <a:off x="2081164" y="1229089"/>
                <a:ext cx="1944216" cy="354832"/>
              </a:xfrm>
              <a:prstGeom prst="rect">
                <a:avLst/>
              </a:prstGeom>
              <a:noFill/>
              <a:ln w="19050" cap="flat" cmpd="sng">
                <a:solidFill>
                  <a:schemeClr val="tx1"/>
                </a:solidFill>
                <a:prstDash val="solid"/>
                <a:bevel/>
                <a:headEnd type="none" w="med" len="med"/>
                <a:tailEnd type="none" w="med" len="med"/>
              </a:ln>
            </p:spPr>
            <p:txBody>
              <a:bodyPr lIns="0" tIns="36000" rIns="0" bIns="36000" anchor="ctr" anchorCtr="0">
                <a:spAutoFit/>
              </a:bodyPr>
              <a:p>
                <a:pPr algn="ctr" eaLnBrk="0" hangingPunct="0">
                  <a:lnSpc>
                    <a:spcPts val="2200"/>
                  </a:lnSpc>
                </a:pPr>
                <a:r>
                  <a:rPr lang="zh-CN" altLang="en-US" sz="2000" b="1" dirty="0">
                    <a:solidFill>
                      <a:srgbClr val="000000"/>
                    </a:solidFill>
                    <a:latin typeface="Times New Roman" panose="02020603050405020304" pitchFamily="18" charset="0"/>
                    <a:sym typeface="Arial" panose="020B0604020202020204" pitchFamily="34" charset="0"/>
                  </a:rPr>
                  <a:t>体育学院</a:t>
                </a:r>
                <a:endParaRPr lang="zh-CN" altLang="en-US" sz="2000" b="1" dirty="0">
                  <a:solidFill>
                    <a:srgbClr val="000000"/>
                  </a:solidFill>
                  <a:latin typeface="Times New Roman" panose="02020603050405020304" pitchFamily="18" charset="0"/>
                  <a:sym typeface="Arial" panose="020B0604020202020204" pitchFamily="34" charset="0"/>
                </a:endParaRPr>
              </a:p>
            </p:txBody>
          </p:sp>
          <p:sp>
            <p:nvSpPr>
              <p:cNvPr id="7196" name="直接连接符 33"/>
              <p:cNvSpPr/>
              <p:nvPr/>
            </p:nvSpPr>
            <p:spPr>
              <a:xfrm>
                <a:off x="1490161" y="197275"/>
                <a:ext cx="1" cy="1209230"/>
              </a:xfrm>
              <a:prstGeom prst="line">
                <a:avLst/>
              </a:prstGeom>
              <a:ln w="22225" cap="flat" cmpd="sng">
                <a:solidFill>
                  <a:schemeClr val="tx1"/>
                </a:solidFill>
                <a:prstDash val="solid"/>
                <a:bevel/>
                <a:headEnd type="none" w="med" len="med"/>
                <a:tailEnd type="none" w="med" len="med"/>
              </a:ln>
            </p:spPr>
          </p:sp>
          <p:sp>
            <p:nvSpPr>
              <p:cNvPr id="7197" name="直接连接符 34"/>
              <p:cNvSpPr/>
              <p:nvPr/>
            </p:nvSpPr>
            <p:spPr>
              <a:xfrm>
                <a:off x="1483761" y="197275"/>
                <a:ext cx="590846" cy="1"/>
              </a:xfrm>
              <a:prstGeom prst="line">
                <a:avLst/>
              </a:prstGeom>
              <a:ln w="19050" cap="flat" cmpd="sng">
                <a:solidFill>
                  <a:schemeClr val="tx1"/>
                </a:solidFill>
                <a:prstDash val="solid"/>
                <a:bevel/>
                <a:headEnd type="none" w="med" len="med"/>
                <a:tailEnd type="none" w="med" len="med"/>
              </a:ln>
            </p:spPr>
          </p:sp>
          <p:sp>
            <p:nvSpPr>
              <p:cNvPr id="7198" name="直接连接符 35"/>
              <p:cNvSpPr/>
              <p:nvPr/>
            </p:nvSpPr>
            <p:spPr>
              <a:xfrm>
                <a:off x="1494065" y="1024851"/>
                <a:ext cx="590846" cy="1"/>
              </a:xfrm>
              <a:prstGeom prst="line">
                <a:avLst/>
              </a:prstGeom>
              <a:ln w="19050" cap="flat" cmpd="sng">
                <a:solidFill>
                  <a:schemeClr val="tx1"/>
                </a:solidFill>
                <a:prstDash val="solid"/>
                <a:bevel/>
                <a:headEnd type="none" w="med" len="med"/>
                <a:tailEnd type="none" w="med" len="med"/>
              </a:ln>
            </p:spPr>
          </p:sp>
          <p:sp>
            <p:nvSpPr>
              <p:cNvPr id="7199" name="直接连接符 36"/>
              <p:cNvSpPr/>
              <p:nvPr/>
            </p:nvSpPr>
            <p:spPr>
              <a:xfrm>
                <a:off x="1494065" y="1406505"/>
                <a:ext cx="590846" cy="1"/>
              </a:xfrm>
              <a:prstGeom prst="line">
                <a:avLst/>
              </a:prstGeom>
              <a:ln w="19050" cap="flat" cmpd="sng">
                <a:solidFill>
                  <a:schemeClr val="tx1"/>
                </a:solidFill>
                <a:prstDash val="solid"/>
                <a:bevel/>
                <a:headEnd type="none" w="med" len="med"/>
                <a:tailEnd type="none" w="med" len="med"/>
              </a:ln>
            </p:spPr>
          </p:sp>
          <p:sp>
            <p:nvSpPr>
              <p:cNvPr id="7200" name="直接连接符 41"/>
              <p:cNvSpPr/>
              <p:nvPr/>
            </p:nvSpPr>
            <p:spPr>
              <a:xfrm>
                <a:off x="1494065" y="585268"/>
                <a:ext cx="590846" cy="1"/>
              </a:xfrm>
              <a:prstGeom prst="line">
                <a:avLst/>
              </a:prstGeom>
              <a:ln w="19050" cap="flat" cmpd="sng">
                <a:solidFill>
                  <a:schemeClr val="tx1"/>
                </a:solidFill>
                <a:prstDash val="solid"/>
                <a:bevel/>
                <a:headEnd type="none" w="med" len="med"/>
                <a:tailEnd type="none" w="med" len="med"/>
              </a:ln>
            </p:spPr>
          </p:sp>
          <p:sp>
            <p:nvSpPr>
              <p:cNvPr id="7201" name="直接连接符 40"/>
              <p:cNvSpPr/>
              <p:nvPr/>
            </p:nvSpPr>
            <p:spPr>
              <a:xfrm>
                <a:off x="380480" y="826739"/>
                <a:ext cx="1098727" cy="1"/>
              </a:xfrm>
              <a:prstGeom prst="line">
                <a:avLst/>
              </a:prstGeom>
              <a:ln w="22225" cap="flat" cmpd="sng">
                <a:solidFill>
                  <a:schemeClr val="tx1"/>
                </a:solidFill>
                <a:prstDash val="solid"/>
                <a:bevel/>
                <a:headEnd type="none" w="med" len="med"/>
                <a:tailEnd type="none" w="med" len="med"/>
              </a:ln>
            </p:spPr>
          </p:sp>
        </p:grpSp>
        <p:grpSp>
          <p:nvGrpSpPr>
            <p:cNvPr id="7176" name="组合 54"/>
            <p:cNvGrpSpPr/>
            <p:nvPr/>
          </p:nvGrpSpPr>
          <p:grpSpPr>
            <a:xfrm>
              <a:off x="1239703" y="3839842"/>
              <a:ext cx="4029127" cy="1583921"/>
              <a:chOff x="0" y="0"/>
              <a:chExt cx="4029127" cy="1583921"/>
            </a:xfrm>
          </p:grpSpPr>
          <p:sp>
            <p:nvSpPr>
              <p:cNvPr id="7180" name="TextBox 8"/>
              <p:cNvSpPr/>
              <p:nvPr/>
            </p:nvSpPr>
            <p:spPr>
              <a:xfrm>
                <a:off x="0" y="244206"/>
                <a:ext cx="380480" cy="1152128"/>
              </a:xfrm>
              <a:prstGeom prst="rect">
                <a:avLst/>
              </a:prstGeom>
              <a:noFill/>
              <a:ln w="19050" cap="flat" cmpd="sng">
                <a:solidFill>
                  <a:schemeClr val="tx1"/>
                </a:solidFill>
                <a:prstDash val="solid"/>
                <a:bevel/>
                <a:headEnd type="none" w="med" len="med"/>
                <a:tailEnd type="none" w="med" len="med"/>
              </a:ln>
            </p:spPr>
            <p:txBody>
              <a:bodyPr lIns="36000" tIns="36000" rIns="36000" bIns="36000" anchor="ctr" anchorCtr="0">
                <a:spAutoFit/>
              </a:bodyPr>
              <a:p>
                <a:pPr algn="ctr" eaLnBrk="0" hangingPunct="0"/>
                <a:r>
                  <a:rPr lang="zh-CN" altLang="en-US" sz="2000" b="1" dirty="0">
                    <a:solidFill>
                      <a:srgbClr val="000000"/>
                    </a:solidFill>
                    <a:latin typeface="Times New Roman" panose="02020603050405020304" pitchFamily="18" charset="0"/>
                    <a:sym typeface="Arial" panose="020B0604020202020204" pitchFamily="34" charset="0"/>
                  </a:rPr>
                  <a:t>理学部</a:t>
                </a:r>
                <a:endParaRPr lang="zh-CN" altLang="en-US" sz="2000" b="1" dirty="0">
                  <a:solidFill>
                    <a:srgbClr val="000000"/>
                  </a:solidFill>
                  <a:latin typeface="Times New Roman" panose="02020603050405020304" pitchFamily="18" charset="0"/>
                  <a:sym typeface="Arial" panose="020B0604020202020204" pitchFamily="34" charset="0"/>
                </a:endParaRPr>
              </a:p>
            </p:txBody>
          </p:sp>
          <p:sp>
            <p:nvSpPr>
              <p:cNvPr id="7181" name="TextBox 44"/>
              <p:cNvSpPr/>
              <p:nvPr/>
            </p:nvSpPr>
            <p:spPr>
              <a:xfrm>
                <a:off x="2084911" y="0"/>
                <a:ext cx="1944216" cy="354832"/>
              </a:xfrm>
              <a:prstGeom prst="rect">
                <a:avLst/>
              </a:prstGeom>
              <a:noFill/>
              <a:ln w="19050" cap="flat" cmpd="sng">
                <a:solidFill>
                  <a:schemeClr val="tx1"/>
                </a:solidFill>
                <a:prstDash val="solid"/>
                <a:bevel/>
                <a:headEnd type="none" w="med" len="med"/>
                <a:tailEnd type="none" w="med" len="med"/>
              </a:ln>
            </p:spPr>
            <p:txBody>
              <a:bodyPr lIns="0" tIns="36000" rIns="0" bIns="36000" anchor="ctr" anchorCtr="0">
                <a:spAutoFit/>
              </a:bodyPr>
              <a:p>
                <a:pPr algn="ctr" eaLnBrk="0" hangingPunct="0">
                  <a:lnSpc>
                    <a:spcPts val="2200"/>
                  </a:lnSpc>
                </a:pPr>
                <a:r>
                  <a:rPr lang="zh-CN" altLang="en-US" sz="2000" b="1" dirty="0">
                    <a:solidFill>
                      <a:srgbClr val="000000"/>
                    </a:solidFill>
                    <a:latin typeface="Times New Roman" panose="02020603050405020304" pitchFamily="18" charset="0"/>
                    <a:sym typeface="Arial" panose="020B0604020202020204" pitchFamily="34" charset="0"/>
                  </a:rPr>
                  <a:t>数学学院</a:t>
                </a:r>
                <a:endParaRPr lang="zh-CN" altLang="en-US" sz="2000" b="1" dirty="0">
                  <a:solidFill>
                    <a:srgbClr val="000000"/>
                  </a:solidFill>
                  <a:latin typeface="Times New Roman" panose="02020603050405020304" pitchFamily="18" charset="0"/>
                  <a:sym typeface="Arial" panose="020B0604020202020204" pitchFamily="34" charset="0"/>
                </a:endParaRPr>
              </a:p>
            </p:txBody>
          </p:sp>
          <p:sp>
            <p:nvSpPr>
              <p:cNvPr id="7182" name="TextBox 45"/>
              <p:cNvSpPr/>
              <p:nvPr/>
            </p:nvSpPr>
            <p:spPr>
              <a:xfrm>
                <a:off x="2078613" y="407852"/>
                <a:ext cx="1944216" cy="354832"/>
              </a:xfrm>
              <a:prstGeom prst="rect">
                <a:avLst/>
              </a:prstGeom>
              <a:noFill/>
              <a:ln w="19050" cap="flat" cmpd="sng">
                <a:solidFill>
                  <a:schemeClr val="tx1"/>
                </a:solidFill>
                <a:prstDash val="solid"/>
                <a:bevel/>
                <a:headEnd type="none" w="med" len="med"/>
                <a:tailEnd type="none" w="med" len="med"/>
              </a:ln>
            </p:spPr>
            <p:txBody>
              <a:bodyPr lIns="0" tIns="36000" rIns="0" bIns="36000" anchor="ctr" anchorCtr="0">
                <a:spAutoFit/>
              </a:bodyPr>
              <a:p>
                <a:pPr algn="ctr" eaLnBrk="0" hangingPunct="0">
                  <a:lnSpc>
                    <a:spcPts val="2200"/>
                  </a:lnSpc>
                </a:pPr>
                <a:r>
                  <a:rPr lang="zh-CN" altLang="en-US" sz="2000" b="1" dirty="0">
                    <a:solidFill>
                      <a:srgbClr val="000000"/>
                    </a:solidFill>
                    <a:latin typeface="Times New Roman" panose="02020603050405020304" pitchFamily="18" charset="0"/>
                    <a:sym typeface="Arial" panose="020B0604020202020204" pitchFamily="34" charset="0"/>
                  </a:rPr>
                  <a:t>物理学院</a:t>
                </a:r>
                <a:endParaRPr lang="zh-CN" altLang="en-US" sz="2000" b="1" dirty="0">
                  <a:solidFill>
                    <a:srgbClr val="000000"/>
                  </a:solidFill>
                  <a:latin typeface="Times New Roman" panose="02020603050405020304" pitchFamily="18" charset="0"/>
                  <a:sym typeface="Arial" panose="020B0604020202020204" pitchFamily="34" charset="0"/>
                </a:endParaRPr>
              </a:p>
            </p:txBody>
          </p:sp>
          <p:sp>
            <p:nvSpPr>
              <p:cNvPr id="7183" name="TextBox 46"/>
              <p:cNvSpPr/>
              <p:nvPr/>
            </p:nvSpPr>
            <p:spPr>
              <a:xfrm>
                <a:off x="2081007" y="826739"/>
                <a:ext cx="1944216" cy="354832"/>
              </a:xfrm>
              <a:prstGeom prst="rect">
                <a:avLst/>
              </a:prstGeom>
              <a:noFill/>
              <a:ln w="19050" cap="flat" cmpd="sng">
                <a:solidFill>
                  <a:schemeClr val="tx1"/>
                </a:solidFill>
                <a:prstDash val="solid"/>
                <a:bevel/>
                <a:headEnd type="none" w="med" len="med"/>
                <a:tailEnd type="none" w="med" len="med"/>
              </a:ln>
            </p:spPr>
            <p:txBody>
              <a:bodyPr lIns="0" tIns="36000" rIns="0" bIns="36000" anchor="ctr" anchorCtr="0">
                <a:spAutoFit/>
              </a:bodyPr>
              <a:p>
                <a:pPr algn="ctr" eaLnBrk="0" hangingPunct="0">
                  <a:lnSpc>
                    <a:spcPts val="2200"/>
                  </a:lnSpc>
                </a:pPr>
                <a:r>
                  <a:rPr lang="zh-CN" altLang="en-US" sz="2000" b="1" dirty="0">
                    <a:solidFill>
                      <a:srgbClr val="000000"/>
                    </a:solidFill>
                    <a:latin typeface="Times New Roman" panose="02020603050405020304" pitchFamily="18" charset="0"/>
                    <a:sym typeface="Arial" panose="020B0604020202020204" pitchFamily="34" charset="0"/>
                  </a:rPr>
                  <a:t>化学学院</a:t>
                </a:r>
                <a:endParaRPr lang="zh-CN" altLang="en-US" sz="2000" b="1" dirty="0">
                  <a:solidFill>
                    <a:srgbClr val="000000"/>
                  </a:solidFill>
                  <a:latin typeface="Times New Roman" panose="02020603050405020304" pitchFamily="18" charset="0"/>
                  <a:sym typeface="Arial" panose="020B0604020202020204" pitchFamily="34" charset="0"/>
                </a:endParaRPr>
              </a:p>
            </p:txBody>
          </p:sp>
          <p:sp>
            <p:nvSpPr>
              <p:cNvPr id="7184" name="TextBox 47"/>
              <p:cNvSpPr/>
              <p:nvPr/>
            </p:nvSpPr>
            <p:spPr>
              <a:xfrm>
                <a:off x="2081164" y="1229089"/>
                <a:ext cx="1944216" cy="354832"/>
              </a:xfrm>
              <a:prstGeom prst="rect">
                <a:avLst/>
              </a:prstGeom>
              <a:noFill/>
              <a:ln w="19050" cap="flat" cmpd="sng">
                <a:solidFill>
                  <a:schemeClr val="tx1"/>
                </a:solidFill>
                <a:prstDash val="solid"/>
                <a:bevel/>
                <a:headEnd type="none" w="med" len="med"/>
                <a:tailEnd type="none" w="med" len="med"/>
              </a:ln>
            </p:spPr>
            <p:txBody>
              <a:bodyPr lIns="0" tIns="36000" rIns="0" bIns="36000" anchor="ctr" anchorCtr="0">
                <a:spAutoFit/>
              </a:bodyPr>
              <a:p>
                <a:pPr algn="ctr" eaLnBrk="0" hangingPunct="0">
                  <a:lnSpc>
                    <a:spcPts val="2200"/>
                  </a:lnSpc>
                </a:pPr>
                <a:r>
                  <a:rPr lang="zh-CN" altLang="en-US" sz="2000" b="1" dirty="0">
                    <a:solidFill>
                      <a:srgbClr val="000000"/>
                    </a:solidFill>
                    <a:latin typeface="Times New Roman" panose="02020603050405020304" pitchFamily="18" charset="0"/>
                    <a:sym typeface="Arial" panose="020B0604020202020204" pitchFamily="34" charset="0"/>
                  </a:rPr>
                  <a:t>生命科学学院</a:t>
                </a:r>
                <a:endParaRPr lang="zh-CN" altLang="en-US" sz="2000" b="1" dirty="0">
                  <a:solidFill>
                    <a:srgbClr val="000000"/>
                  </a:solidFill>
                  <a:latin typeface="Times New Roman" panose="02020603050405020304" pitchFamily="18" charset="0"/>
                  <a:sym typeface="Arial" panose="020B0604020202020204" pitchFamily="34" charset="0"/>
                </a:endParaRPr>
              </a:p>
            </p:txBody>
          </p:sp>
          <p:sp>
            <p:nvSpPr>
              <p:cNvPr id="7185" name="直接连接符 48"/>
              <p:cNvSpPr/>
              <p:nvPr/>
            </p:nvSpPr>
            <p:spPr>
              <a:xfrm>
                <a:off x="1490161" y="197275"/>
                <a:ext cx="1" cy="1209230"/>
              </a:xfrm>
              <a:prstGeom prst="line">
                <a:avLst/>
              </a:prstGeom>
              <a:ln w="22225" cap="flat" cmpd="sng">
                <a:solidFill>
                  <a:schemeClr val="tx1"/>
                </a:solidFill>
                <a:prstDash val="solid"/>
                <a:bevel/>
                <a:headEnd type="none" w="med" len="med"/>
                <a:tailEnd type="none" w="med" len="med"/>
              </a:ln>
            </p:spPr>
          </p:sp>
          <p:sp>
            <p:nvSpPr>
              <p:cNvPr id="7186" name="直接连接符 49"/>
              <p:cNvSpPr/>
              <p:nvPr/>
            </p:nvSpPr>
            <p:spPr>
              <a:xfrm>
                <a:off x="1483761" y="197275"/>
                <a:ext cx="590846" cy="1"/>
              </a:xfrm>
              <a:prstGeom prst="line">
                <a:avLst/>
              </a:prstGeom>
              <a:ln w="19050" cap="flat" cmpd="sng">
                <a:solidFill>
                  <a:schemeClr val="tx1"/>
                </a:solidFill>
                <a:prstDash val="solid"/>
                <a:bevel/>
                <a:headEnd type="none" w="med" len="med"/>
                <a:tailEnd type="none" w="med" len="med"/>
              </a:ln>
            </p:spPr>
          </p:sp>
          <p:sp>
            <p:nvSpPr>
              <p:cNvPr id="7187" name="直接连接符 50"/>
              <p:cNvSpPr/>
              <p:nvPr/>
            </p:nvSpPr>
            <p:spPr>
              <a:xfrm>
                <a:off x="1494065" y="1024851"/>
                <a:ext cx="590846" cy="1"/>
              </a:xfrm>
              <a:prstGeom prst="line">
                <a:avLst/>
              </a:prstGeom>
              <a:ln w="19050" cap="flat" cmpd="sng">
                <a:solidFill>
                  <a:schemeClr val="tx1"/>
                </a:solidFill>
                <a:prstDash val="solid"/>
                <a:bevel/>
                <a:headEnd type="none" w="med" len="med"/>
                <a:tailEnd type="none" w="med" len="med"/>
              </a:ln>
            </p:spPr>
          </p:sp>
          <p:sp>
            <p:nvSpPr>
              <p:cNvPr id="7188" name="直接连接符 51"/>
              <p:cNvSpPr/>
              <p:nvPr/>
            </p:nvSpPr>
            <p:spPr>
              <a:xfrm>
                <a:off x="1494065" y="1406505"/>
                <a:ext cx="590846" cy="1"/>
              </a:xfrm>
              <a:prstGeom prst="line">
                <a:avLst/>
              </a:prstGeom>
              <a:ln w="19050" cap="flat" cmpd="sng">
                <a:solidFill>
                  <a:schemeClr val="tx1"/>
                </a:solidFill>
                <a:prstDash val="solid"/>
                <a:bevel/>
                <a:headEnd type="none" w="med" len="med"/>
                <a:tailEnd type="none" w="med" len="med"/>
              </a:ln>
            </p:spPr>
          </p:sp>
          <p:sp>
            <p:nvSpPr>
              <p:cNvPr id="7189" name="直接连接符 52"/>
              <p:cNvSpPr/>
              <p:nvPr/>
            </p:nvSpPr>
            <p:spPr>
              <a:xfrm>
                <a:off x="1494065" y="585268"/>
                <a:ext cx="590846" cy="1"/>
              </a:xfrm>
              <a:prstGeom prst="line">
                <a:avLst/>
              </a:prstGeom>
              <a:ln w="19050" cap="flat" cmpd="sng">
                <a:solidFill>
                  <a:schemeClr val="tx1"/>
                </a:solidFill>
                <a:prstDash val="solid"/>
                <a:bevel/>
                <a:headEnd type="none" w="med" len="med"/>
                <a:tailEnd type="none" w="med" len="med"/>
              </a:ln>
            </p:spPr>
          </p:sp>
          <p:sp>
            <p:nvSpPr>
              <p:cNvPr id="7190" name="直接连接符 53"/>
              <p:cNvSpPr/>
              <p:nvPr/>
            </p:nvSpPr>
            <p:spPr>
              <a:xfrm>
                <a:off x="380480" y="826739"/>
                <a:ext cx="1098727" cy="1"/>
              </a:xfrm>
              <a:prstGeom prst="line">
                <a:avLst/>
              </a:prstGeom>
              <a:ln w="22225" cap="flat" cmpd="sng">
                <a:solidFill>
                  <a:schemeClr val="tx1"/>
                </a:solidFill>
                <a:prstDash val="solid"/>
                <a:bevel/>
                <a:headEnd type="none" w="med" len="med"/>
                <a:tailEnd type="none" w="med" len="med"/>
              </a:ln>
            </p:spPr>
          </p:sp>
        </p:grpSp>
        <p:sp>
          <p:nvSpPr>
            <p:cNvPr id="7177" name="直接连接符 58"/>
            <p:cNvSpPr/>
            <p:nvPr/>
          </p:nvSpPr>
          <p:spPr>
            <a:xfrm>
              <a:off x="720080" y="1004389"/>
              <a:ext cx="519623" cy="1"/>
            </a:xfrm>
            <a:prstGeom prst="line">
              <a:avLst/>
            </a:prstGeom>
            <a:ln w="25400" cap="flat" cmpd="sng">
              <a:solidFill>
                <a:schemeClr val="tx1"/>
              </a:solidFill>
              <a:prstDash val="solid"/>
              <a:bevel/>
              <a:headEnd type="none" w="med" len="med"/>
              <a:tailEnd type="none" w="med" len="med"/>
            </a:ln>
          </p:spPr>
        </p:sp>
        <p:sp>
          <p:nvSpPr>
            <p:cNvPr id="7178" name="直接连接符 61"/>
            <p:cNvSpPr/>
            <p:nvPr/>
          </p:nvSpPr>
          <p:spPr>
            <a:xfrm>
              <a:off x="720079" y="2905809"/>
              <a:ext cx="519623" cy="1"/>
            </a:xfrm>
            <a:prstGeom prst="line">
              <a:avLst/>
            </a:prstGeom>
            <a:ln w="25400" cap="flat" cmpd="sng">
              <a:solidFill>
                <a:schemeClr val="tx1"/>
              </a:solidFill>
              <a:prstDash val="solid"/>
              <a:bevel/>
              <a:headEnd type="none" w="med" len="med"/>
              <a:tailEnd type="none" w="med" len="med"/>
            </a:ln>
          </p:spPr>
        </p:sp>
        <p:sp>
          <p:nvSpPr>
            <p:cNvPr id="7179" name="直接连接符 62"/>
            <p:cNvSpPr/>
            <p:nvPr/>
          </p:nvSpPr>
          <p:spPr>
            <a:xfrm>
              <a:off x="720080" y="4666581"/>
              <a:ext cx="519623" cy="1"/>
            </a:xfrm>
            <a:prstGeom prst="line">
              <a:avLst/>
            </a:prstGeom>
            <a:ln w="25400" cap="flat" cmpd="sng">
              <a:solidFill>
                <a:schemeClr val="tx1"/>
              </a:solidFill>
              <a:prstDash val="solid"/>
              <a:bevel/>
              <a:headEnd type="none" w="med" len="med"/>
              <a:tailEnd type="none" w="med" len="med"/>
            </a:ln>
          </p:spPr>
        </p:sp>
      </p:grpSp>
      <p:sp>
        <p:nvSpPr>
          <p:cNvPr id="7171" name="TextBox 60"/>
          <p:cNvSpPr/>
          <p:nvPr/>
        </p:nvSpPr>
        <p:spPr>
          <a:xfrm>
            <a:off x="215900" y="188913"/>
            <a:ext cx="3971925" cy="587375"/>
          </a:xfrm>
          <a:prstGeom prst="rect">
            <a:avLst/>
          </a:prstGeom>
          <a:noFill/>
          <a:ln w="9525">
            <a:noFill/>
          </a:ln>
        </p:spPr>
        <p:txBody>
          <a:bodyPr>
            <a:spAutoFit/>
          </a:bodyPr>
          <a:p>
            <a:pPr eaLnBrk="0" hangingPunct="0">
              <a:lnSpc>
                <a:spcPts val="3900"/>
              </a:lnSpc>
            </a:pPr>
            <a:r>
              <a:rPr lang="zh-CN" altLang="en-US" sz="3200" b="1" dirty="0">
                <a:solidFill>
                  <a:srgbClr val="000000"/>
                </a:solidFill>
                <a:latin typeface="Times New Roman" panose="02020603050405020304" pitchFamily="18" charset="0"/>
                <a:sym typeface="Arial" panose="020B0604020202020204" pitchFamily="34" charset="0"/>
              </a:rPr>
              <a:t>例</a:t>
            </a:r>
            <a:r>
              <a:rPr lang="en-US" altLang="zh-CN" sz="3200" b="1" dirty="0">
                <a:solidFill>
                  <a:srgbClr val="000000"/>
                </a:solidFill>
                <a:latin typeface="Times New Roman" panose="02020603050405020304" pitchFamily="18" charset="0"/>
                <a:sym typeface="Arial" panose="020B0604020202020204" pitchFamily="34" charset="0"/>
              </a:rPr>
              <a:t>1. </a:t>
            </a:r>
            <a:r>
              <a:rPr lang="zh-CN" altLang="en-US" sz="3200" b="1" dirty="0">
                <a:solidFill>
                  <a:srgbClr val="000000"/>
                </a:solidFill>
                <a:latin typeface="Times New Roman" panose="02020603050405020304" pitchFamily="18" charset="0"/>
                <a:sym typeface="Arial" panose="020B0604020202020204" pitchFamily="34" charset="0"/>
              </a:rPr>
              <a:t>大学的组织结构</a:t>
            </a:r>
            <a:endParaRPr lang="zh-CN" altLang="en-US" sz="3200" b="1" dirty="0">
              <a:solidFill>
                <a:srgbClr val="000000"/>
              </a:solidFill>
              <a:latin typeface="Times New Roman" panose="02020603050405020304" pitchFamily="18" charset="0"/>
              <a:sym typeface="Arial" panose="020B0604020202020204" pitchFamily="34" charset="0"/>
            </a:endParaRPr>
          </a:p>
        </p:txBody>
      </p:sp>
    </p:spTree>
  </p:cSld>
  <p:clrMapOvr>
    <a:masterClrMapping/>
  </p:clrMapOvr>
  <p:transition>
    <p:strips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文本占位符 1429506"/>
          <p:cNvSpPr>
            <a:spLocks noGrp="1"/>
          </p:cNvSpPr>
          <p:nvPr>
            <p:ph idx="1"/>
          </p:nvPr>
        </p:nvSpPr>
        <p:spPr>
          <a:xfrm>
            <a:off x="539750" y="1052513"/>
            <a:ext cx="8208963" cy="2305050"/>
          </a:xfrm>
        </p:spPr>
        <p:txBody>
          <a:bodyPr vert="horz" wrap="square" lIns="92075" tIns="46038" rIns="92075" bIns="46038" anchor="t" anchorCtr="0"/>
          <a:p>
            <a:pPr marL="0" indent="0" algn="just">
              <a:lnSpc>
                <a:spcPct val="110000"/>
              </a:lnSpc>
              <a:buNone/>
            </a:pPr>
            <a:r>
              <a:rPr lang="zh-CN" altLang="en-US" sz="3200" dirty="0"/>
              <a:t>显然，高度为</a:t>
            </a:r>
            <a:r>
              <a:rPr lang="en-US" altLang="zh-CN" sz="3200" i="1" dirty="0"/>
              <a:t>k </a:t>
            </a:r>
            <a:r>
              <a:rPr lang="en-US" altLang="zh-CN" sz="3200" dirty="0"/>
              <a:t>(</a:t>
            </a:r>
            <a:r>
              <a:rPr lang="en-US" altLang="zh-CN" sz="3200" i="1" dirty="0"/>
              <a:t>k </a:t>
            </a:r>
            <a:r>
              <a:rPr lang="en-US" altLang="zh-CN" sz="3200" dirty="0">
                <a:sym typeface="Symbol" panose="05050102010706020507" pitchFamily="18" charset="2"/>
              </a:rPr>
              <a:t></a:t>
            </a:r>
            <a:r>
              <a:rPr lang="en-US" altLang="zh-CN" sz="3200" dirty="0"/>
              <a:t> 0)</a:t>
            </a:r>
            <a:r>
              <a:rPr lang="zh-CN" altLang="en-US" sz="3200" dirty="0"/>
              <a:t>的二叉树中至少有</a:t>
            </a:r>
            <a:r>
              <a:rPr lang="en-US" altLang="zh-CN" sz="3200" i="1" dirty="0"/>
              <a:t>k</a:t>
            </a:r>
            <a:r>
              <a:rPr lang="en-US" altLang="zh-CN" sz="3200" dirty="0">
                <a:sym typeface="Symbol" panose="05050102010706020507" pitchFamily="18" charset="2"/>
              </a:rPr>
              <a:t></a:t>
            </a:r>
            <a:r>
              <a:rPr lang="en-US" altLang="zh-CN" sz="3200" dirty="0"/>
              <a:t>1</a:t>
            </a:r>
            <a:r>
              <a:rPr lang="zh-CN" altLang="en-US" sz="3200" dirty="0"/>
              <a:t>个结点。含有</a:t>
            </a:r>
            <a:r>
              <a:rPr lang="en-US" altLang="zh-CN" sz="3200" i="1" dirty="0"/>
              <a:t>k</a:t>
            </a:r>
            <a:r>
              <a:rPr lang="en-US" altLang="zh-CN" sz="3200" dirty="0"/>
              <a:t> (</a:t>
            </a:r>
            <a:r>
              <a:rPr lang="en-US" altLang="zh-CN" sz="3200" i="1" dirty="0"/>
              <a:t>k </a:t>
            </a:r>
            <a:r>
              <a:rPr lang="en-US" altLang="zh-CN" sz="3200" dirty="0">
                <a:sym typeface="Symbol" panose="05050102010706020507" pitchFamily="18" charset="2"/>
              </a:rPr>
              <a:t></a:t>
            </a:r>
            <a:r>
              <a:rPr lang="en-US" altLang="zh-CN" sz="3200" dirty="0"/>
              <a:t> 1)</a:t>
            </a:r>
            <a:r>
              <a:rPr lang="zh-CN" altLang="en-US" sz="3200" dirty="0"/>
              <a:t>个结点的二叉树高度至多为</a:t>
            </a:r>
            <a:r>
              <a:rPr lang="en-US" altLang="zh-CN" sz="3200" i="1" dirty="0"/>
              <a:t>k</a:t>
            </a:r>
            <a:r>
              <a:rPr lang="en-US" altLang="zh-CN" sz="3200" dirty="0">
                <a:sym typeface="Symbol" panose="05050102010706020507" pitchFamily="18" charset="2"/>
              </a:rPr>
              <a:t></a:t>
            </a:r>
            <a:r>
              <a:rPr lang="en-US" altLang="zh-CN" sz="3200" dirty="0"/>
              <a:t>1</a:t>
            </a:r>
            <a:r>
              <a:rPr lang="en-US" altLang="zh-CN" sz="3200" i="1" dirty="0"/>
              <a:t> .</a:t>
            </a:r>
            <a:r>
              <a:rPr lang="en-US" altLang="zh-CN" sz="3200" dirty="0"/>
              <a:t> </a:t>
            </a:r>
            <a:r>
              <a:rPr lang="zh-CN" altLang="en-US" sz="3200" dirty="0"/>
              <a:t>如下图是高度为</a:t>
            </a:r>
            <a:r>
              <a:rPr lang="en-US" altLang="zh-CN" sz="3200" dirty="0"/>
              <a:t>3</a:t>
            </a:r>
            <a:r>
              <a:rPr lang="zh-CN" altLang="en-US" sz="3200" dirty="0"/>
              <a:t>且结点最少的二叉树之一。</a:t>
            </a:r>
            <a:endParaRPr lang="zh-CN" altLang="en-US" sz="3200" i="1" dirty="0"/>
          </a:p>
        </p:txBody>
      </p:sp>
      <p:grpSp>
        <p:nvGrpSpPr>
          <p:cNvPr id="34819" name="组合 1429507"/>
          <p:cNvGrpSpPr/>
          <p:nvPr/>
        </p:nvGrpSpPr>
        <p:grpSpPr>
          <a:xfrm>
            <a:off x="1835150" y="2852738"/>
            <a:ext cx="5618163" cy="3457575"/>
            <a:chOff x="3947" y="12266"/>
            <a:chExt cx="3738" cy="1704"/>
          </a:xfrm>
        </p:grpSpPr>
        <p:sp>
          <p:nvSpPr>
            <p:cNvPr id="34820" name="文本框 1429508"/>
            <p:cNvSpPr txBox="1"/>
            <p:nvPr/>
          </p:nvSpPr>
          <p:spPr>
            <a:xfrm>
              <a:off x="3947" y="13772"/>
              <a:ext cx="3738" cy="198"/>
            </a:xfrm>
            <a:prstGeom prst="rect">
              <a:avLst/>
            </a:prstGeom>
            <a:solidFill>
              <a:srgbClr val="FFFFFF"/>
            </a:solidFill>
            <a:ln w="9525">
              <a:noFill/>
            </a:ln>
          </p:spPr>
          <p:txBody>
            <a:bodyPr lIns="0" tIns="0" rIns="0" bIns="0"/>
            <a:p>
              <a:pPr marL="342900" indent="-342900" algn="ctr">
                <a:lnSpc>
                  <a:spcPct val="80000"/>
                </a:lnSpc>
                <a:spcBef>
                  <a:spcPct val="20000"/>
                </a:spcBef>
                <a:buClr>
                  <a:schemeClr val="bg2"/>
                </a:buClr>
                <a:buSzPct val="75000"/>
                <a:buFont typeface="Wingdings" panose="05000000000000000000" pitchFamily="2" charset="2"/>
              </a:pPr>
              <a:r>
                <a:rPr lang="zh-CN" altLang="en-US" sz="2400" b="1" dirty="0">
                  <a:latin typeface="Times New Roman" panose="02020603050405020304" pitchFamily="18" charset="0"/>
                </a:rPr>
                <a:t>有</a:t>
              </a:r>
              <a:r>
                <a:rPr lang="en-US" altLang="zh-CN" sz="2400" b="1" dirty="0">
                  <a:latin typeface="Times New Roman" panose="02020603050405020304" pitchFamily="18" charset="0"/>
                </a:rPr>
                <a:t>4</a:t>
              </a:r>
              <a:r>
                <a:rPr lang="zh-CN" altLang="en-US" sz="2400" b="1" dirty="0">
                  <a:latin typeface="Times New Roman" panose="02020603050405020304" pitchFamily="18" charset="0"/>
                </a:rPr>
                <a:t>个结点、高度为</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的二叉树</a:t>
              </a:r>
              <a:endParaRPr lang="zh-CN" altLang="en-US" sz="2400" b="1" dirty="0">
                <a:latin typeface="Times New Roman" panose="02020603050405020304" pitchFamily="18" charset="0"/>
              </a:endParaRPr>
            </a:p>
          </p:txBody>
        </p:sp>
        <p:sp>
          <p:nvSpPr>
            <p:cNvPr id="34821" name="直接连接符 1429509"/>
            <p:cNvSpPr/>
            <p:nvPr/>
          </p:nvSpPr>
          <p:spPr>
            <a:xfrm flipH="1">
              <a:off x="5545" y="12405"/>
              <a:ext cx="427" cy="269"/>
            </a:xfrm>
            <a:prstGeom prst="line">
              <a:avLst/>
            </a:prstGeom>
            <a:ln w="9525" cap="flat" cmpd="sng">
              <a:solidFill>
                <a:srgbClr val="000000"/>
              </a:solidFill>
              <a:prstDash val="solid"/>
              <a:headEnd type="none" w="med" len="med"/>
              <a:tailEnd type="none" w="med" len="med"/>
            </a:ln>
          </p:spPr>
        </p:sp>
        <p:sp>
          <p:nvSpPr>
            <p:cNvPr id="34822" name="直接连接符 1429510"/>
            <p:cNvSpPr/>
            <p:nvPr/>
          </p:nvSpPr>
          <p:spPr>
            <a:xfrm flipH="1">
              <a:off x="5570" y="13171"/>
              <a:ext cx="373" cy="281"/>
            </a:xfrm>
            <a:prstGeom prst="line">
              <a:avLst/>
            </a:prstGeom>
            <a:ln w="9525" cap="flat" cmpd="sng">
              <a:solidFill>
                <a:srgbClr val="000000"/>
              </a:solidFill>
              <a:prstDash val="solid"/>
              <a:headEnd type="none" w="med" len="med"/>
              <a:tailEnd type="none" w="med" len="med"/>
            </a:ln>
          </p:spPr>
        </p:sp>
        <p:sp>
          <p:nvSpPr>
            <p:cNvPr id="34823" name="直接连接符 1429511"/>
            <p:cNvSpPr/>
            <p:nvPr/>
          </p:nvSpPr>
          <p:spPr>
            <a:xfrm>
              <a:off x="5566" y="12817"/>
              <a:ext cx="377" cy="246"/>
            </a:xfrm>
            <a:prstGeom prst="line">
              <a:avLst/>
            </a:prstGeom>
            <a:ln w="9525" cap="flat" cmpd="sng">
              <a:solidFill>
                <a:srgbClr val="000000"/>
              </a:solidFill>
              <a:prstDash val="solid"/>
              <a:headEnd type="none" w="med" len="med"/>
              <a:tailEnd type="none" w="med" len="med"/>
            </a:ln>
          </p:spPr>
        </p:sp>
        <p:sp>
          <p:nvSpPr>
            <p:cNvPr id="34824" name="椭圆 1429512"/>
            <p:cNvSpPr/>
            <p:nvPr/>
          </p:nvSpPr>
          <p:spPr>
            <a:xfrm>
              <a:off x="5938" y="12977"/>
              <a:ext cx="258" cy="248"/>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72000"/>
                </a:lnSpc>
                <a:spcBef>
                  <a:spcPct val="20000"/>
                </a:spcBef>
                <a:buClr>
                  <a:schemeClr val="bg2"/>
                </a:buClr>
                <a:buSzPct val="75000"/>
                <a:buFont typeface="Wingdings" panose="05000000000000000000" pitchFamily="2" charset="2"/>
              </a:pPr>
              <a:r>
                <a:rPr lang="en-US" altLang="zh-CN" sz="2400" b="1" dirty="0">
                  <a:latin typeface="Times New Roman" panose="02020603050405020304" pitchFamily="18" charset="0"/>
                </a:rPr>
                <a:t>C</a:t>
              </a:r>
              <a:endParaRPr lang="en-US" altLang="zh-CN" sz="2400" b="1" dirty="0">
                <a:latin typeface="Times New Roman" panose="02020603050405020304" pitchFamily="18" charset="0"/>
              </a:endParaRPr>
            </a:p>
          </p:txBody>
        </p:sp>
        <p:sp>
          <p:nvSpPr>
            <p:cNvPr id="34825" name="椭圆 1429513"/>
            <p:cNvSpPr/>
            <p:nvPr/>
          </p:nvSpPr>
          <p:spPr>
            <a:xfrm>
              <a:off x="5972" y="12266"/>
              <a:ext cx="258" cy="248"/>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72000"/>
                </a:lnSpc>
                <a:spcBef>
                  <a:spcPct val="20000"/>
                </a:spcBef>
                <a:buClr>
                  <a:schemeClr val="bg2"/>
                </a:buClr>
                <a:buSzPct val="75000"/>
                <a:buFont typeface="Wingdings" panose="05000000000000000000" pitchFamily="2" charset="2"/>
              </a:pPr>
              <a:r>
                <a:rPr lang="en-US" altLang="zh-CN" sz="2400" b="1" dirty="0">
                  <a:latin typeface="Times New Roman" panose="02020603050405020304" pitchFamily="18" charset="0"/>
                </a:rPr>
                <a:t>A</a:t>
              </a:r>
              <a:endParaRPr lang="en-US" altLang="zh-CN" sz="2400" b="1" dirty="0">
                <a:latin typeface="Times New Roman" panose="02020603050405020304" pitchFamily="18" charset="0"/>
              </a:endParaRPr>
            </a:p>
          </p:txBody>
        </p:sp>
        <p:sp>
          <p:nvSpPr>
            <p:cNvPr id="34826" name="椭圆 1429514"/>
            <p:cNvSpPr/>
            <p:nvPr/>
          </p:nvSpPr>
          <p:spPr>
            <a:xfrm>
              <a:off x="5313" y="12650"/>
              <a:ext cx="258" cy="248"/>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72000"/>
                </a:lnSpc>
                <a:spcBef>
                  <a:spcPct val="20000"/>
                </a:spcBef>
                <a:buClr>
                  <a:schemeClr val="bg2"/>
                </a:buClr>
                <a:buSzPct val="75000"/>
                <a:buFont typeface="Wingdings" panose="05000000000000000000" pitchFamily="2" charset="2"/>
              </a:pPr>
              <a:r>
                <a:rPr lang="en-US" altLang="zh-CN" sz="2400" b="1" dirty="0">
                  <a:latin typeface="Times New Roman" panose="02020603050405020304" pitchFamily="18" charset="0"/>
                </a:rPr>
                <a:t>B</a:t>
              </a:r>
              <a:endParaRPr lang="en-US" altLang="zh-CN" sz="2400" b="1" dirty="0">
                <a:latin typeface="Times New Roman" panose="02020603050405020304" pitchFamily="18" charset="0"/>
              </a:endParaRPr>
            </a:p>
          </p:txBody>
        </p:sp>
        <p:sp>
          <p:nvSpPr>
            <p:cNvPr id="34827" name="椭圆 1429515"/>
            <p:cNvSpPr/>
            <p:nvPr/>
          </p:nvSpPr>
          <p:spPr>
            <a:xfrm>
              <a:off x="5304" y="13364"/>
              <a:ext cx="258" cy="248"/>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marL="342900" indent="-342900" algn="ctr">
                <a:lnSpc>
                  <a:spcPct val="72000"/>
                </a:lnSpc>
                <a:spcBef>
                  <a:spcPct val="20000"/>
                </a:spcBef>
                <a:buClr>
                  <a:schemeClr val="bg2"/>
                </a:buClr>
                <a:buSzPct val="75000"/>
                <a:buFont typeface="Wingdings" panose="05000000000000000000" pitchFamily="2" charset="2"/>
              </a:pPr>
              <a:r>
                <a:rPr lang="en-US" altLang="zh-CN" sz="2400" b="1" dirty="0">
                  <a:latin typeface="Times New Roman" panose="02020603050405020304" pitchFamily="18" charset="0"/>
                </a:rPr>
                <a:t>D</a:t>
              </a:r>
              <a:endParaRPr lang="en-US" altLang="zh-CN" sz="2400" b="1" dirty="0">
                <a:latin typeface="Times New Roman" panose="02020603050405020304" pitchFamily="18" charset="0"/>
              </a:endParaRPr>
            </a:p>
          </p:txBody>
        </p:sp>
      </p:grpSp>
    </p:spTree>
  </p:cSld>
  <p:clrMapOvr>
    <a:masterClrMapping/>
  </p:clrMapOvr>
  <p:transition>
    <p:strips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5954" name="内容占位符 1405953"/>
          <p:cNvSpPr>
            <a:spLocks noGrp="1"/>
          </p:cNvSpPr>
          <p:nvPr>
            <p:ph idx="1"/>
          </p:nvPr>
        </p:nvSpPr>
        <p:spPr>
          <a:xfrm>
            <a:off x="395288" y="908050"/>
            <a:ext cx="8353425" cy="5329238"/>
          </a:xfrm>
        </p:spPr>
        <p:txBody>
          <a:bodyPr vert="horz" wrap="square" lIns="92075" tIns="46038" rIns="92075" bIns="46038" anchor="t" anchorCtr="0"/>
          <a:p>
            <a:pPr>
              <a:buNone/>
            </a:pPr>
            <a:r>
              <a:rPr lang="zh-CN" altLang="en-US" sz="3200" dirty="0">
                <a:solidFill>
                  <a:schemeClr val="tx2"/>
                </a:solidFill>
              </a:rPr>
              <a:t>引理</a:t>
            </a:r>
            <a:r>
              <a:rPr lang="en-US" altLang="zh-CN" sz="3200" dirty="0">
                <a:solidFill>
                  <a:schemeClr val="tx2"/>
                </a:solidFill>
              </a:rPr>
              <a:t>5.2</a:t>
            </a:r>
            <a:r>
              <a:rPr lang="en-US" altLang="zh-CN" sz="3200" dirty="0"/>
              <a:t>   </a:t>
            </a:r>
            <a:r>
              <a:rPr lang="zh-CN" altLang="en-US" sz="3200" dirty="0">
                <a:latin typeface="幼圆" panose="02010509060101010101" pitchFamily="49" charset="-122"/>
                <a:ea typeface="幼圆" panose="02010509060101010101" pitchFamily="49" charset="-122"/>
              </a:rPr>
              <a:t>高度为</a:t>
            </a:r>
            <a:r>
              <a:rPr lang="en-US" altLang="zh-CN" sz="3200" i="1" dirty="0">
                <a:ea typeface="幼圆" panose="02010509060101010101" pitchFamily="49" charset="-122"/>
              </a:rPr>
              <a:t>k</a:t>
            </a:r>
            <a:r>
              <a:rPr lang="zh-CN" altLang="en-US" sz="3200" dirty="0">
                <a:latin typeface="幼圆" panose="02010509060101010101" pitchFamily="49" charset="-122"/>
                <a:ea typeface="幼圆" panose="02010509060101010101" pitchFamily="49" charset="-122"/>
              </a:rPr>
              <a:t>的二叉树中至多有</a:t>
            </a:r>
            <a:r>
              <a:rPr lang="en-US" altLang="zh-CN" sz="3200" dirty="0">
                <a:ea typeface="幼圆" panose="02010509060101010101" pitchFamily="49" charset="-122"/>
              </a:rPr>
              <a:t>2</a:t>
            </a:r>
            <a:r>
              <a:rPr lang="en-US" altLang="zh-CN" sz="3200" i="1" baseline="30000" dirty="0">
                <a:ea typeface="幼圆" panose="02010509060101010101" pitchFamily="49" charset="-122"/>
              </a:rPr>
              <a:t>k</a:t>
            </a:r>
            <a:r>
              <a:rPr lang="en-US" altLang="zh-CN" sz="3200" baseline="30000" dirty="0">
                <a:ea typeface="幼圆" panose="02010509060101010101" pitchFamily="49" charset="-122"/>
              </a:rPr>
              <a:t>+1</a:t>
            </a:r>
            <a:r>
              <a:rPr lang="zh-CN" altLang="en-US" sz="3200" dirty="0">
                <a:ea typeface="幼圆" panose="02010509060101010101" pitchFamily="49" charset="-122"/>
              </a:rPr>
              <a:t>－</a:t>
            </a:r>
            <a:r>
              <a:rPr lang="en-US" altLang="zh-CN" sz="3200" dirty="0">
                <a:ea typeface="幼圆" panose="02010509060101010101" pitchFamily="49" charset="-122"/>
              </a:rPr>
              <a:t>1</a:t>
            </a:r>
            <a:r>
              <a:rPr lang="en-US" altLang="zh-CN" sz="3200" dirty="0">
                <a:latin typeface="幼圆" panose="02010509060101010101" pitchFamily="49" charset="-122"/>
                <a:ea typeface="幼圆" panose="02010509060101010101" pitchFamily="49" charset="-122"/>
              </a:rPr>
              <a:t> </a:t>
            </a:r>
            <a:br>
              <a:rPr lang="en-US" altLang="zh-CN" sz="3200" dirty="0">
                <a:latin typeface="幼圆" panose="02010509060101010101" pitchFamily="49" charset="-122"/>
                <a:ea typeface="幼圆" panose="02010509060101010101" pitchFamily="49" charset="-122"/>
              </a:rPr>
            </a:br>
            <a:r>
              <a:rPr lang="en-US" altLang="zh-CN" sz="3200" dirty="0">
                <a:latin typeface="幼圆" panose="02010509060101010101" pitchFamily="49" charset="-122"/>
                <a:ea typeface="幼圆" panose="02010509060101010101" pitchFamily="49" charset="-122"/>
              </a:rPr>
              <a:t>      </a:t>
            </a:r>
            <a:r>
              <a:rPr lang="en-US" altLang="zh-CN" sz="3200" dirty="0">
                <a:ea typeface="幼圆" panose="02010509060101010101" pitchFamily="49" charset="-122"/>
              </a:rPr>
              <a:t>(</a:t>
            </a:r>
            <a:r>
              <a:rPr lang="en-US" altLang="zh-CN" sz="3200" i="1" dirty="0">
                <a:ea typeface="幼圆" panose="02010509060101010101" pitchFamily="49" charset="-122"/>
              </a:rPr>
              <a:t>k</a:t>
            </a:r>
            <a:r>
              <a:rPr lang="en-US" altLang="zh-CN" sz="3200" dirty="0">
                <a:ea typeface="幼圆" panose="02010509060101010101" pitchFamily="49" charset="-122"/>
                <a:sym typeface="Symbol" panose="05050102010706020507" pitchFamily="18" charset="2"/>
              </a:rPr>
              <a:t></a:t>
            </a:r>
            <a:r>
              <a:rPr lang="en-US" altLang="zh-CN" sz="3200" dirty="0">
                <a:ea typeface="幼圆" panose="02010509060101010101" pitchFamily="49" charset="-122"/>
              </a:rPr>
              <a:t>0)</a:t>
            </a:r>
            <a:r>
              <a:rPr lang="zh-CN" altLang="en-US" sz="3200" dirty="0">
                <a:latin typeface="幼圆" panose="02010509060101010101" pitchFamily="49" charset="-122"/>
                <a:ea typeface="幼圆" panose="02010509060101010101" pitchFamily="49" charset="-122"/>
              </a:rPr>
              <a:t>个结点。</a:t>
            </a:r>
            <a:endParaRPr lang="zh-CN" altLang="en-US" sz="3200" dirty="0">
              <a:latin typeface="幼圆" panose="02010509060101010101" pitchFamily="49" charset="-122"/>
              <a:ea typeface="幼圆" panose="02010509060101010101" pitchFamily="49" charset="-122"/>
            </a:endParaRPr>
          </a:p>
          <a:p>
            <a:pPr>
              <a:buNone/>
            </a:pPr>
            <a:r>
              <a:rPr lang="zh-CN" altLang="en-US" sz="3200" dirty="0"/>
              <a:t>根据引理</a:t>
            </a:r>
            <a:r>
              <a:rPr lang="en-US" altLang="zh-CN" sz="3200" dirty="0"/>
              <a:t>5.1 </a:t>
            </a:r>
            <a:endParaRPr lang="en-US" altLang="zh-CN" sz="3200" dirty="0"/>
          </a:p>
          <a:p>
            <a:pPr>
              <a:buNone/>
            </a:pPr>
            <a:r>
              <a:rPr lang="zh-CN" altLang="en-US" sz="3200" dirty="0"/>
              <a:t>第</a:t>
            </a:r>
            <a:r>
              <a:rPr lang="en-US" altLang="zh-CN" sz="3200" dirty="0"/>
              <a:t>0</a:t>
            </a:r>
            <a:r>
              <a:rPr lang="zh-CN" altLang="en-US" sz="3200" dirty="0"/>
              <a:t>层上至多有</a:t>
            </a:r>
            <a:r>
              <a:rPr lang="en-US" altLang="zh-CN" sz="3200" dirty="0"/>
              <a:t>2</a:t>
            </a:r>
            <a:r>
              <a:rPr lang="en-US" altLang="zh-CN" sz="3200" baseline="30000" dirty="0"/>
              <a:t>0</a:t>
            </a:r>
            <a:r>
              <a:rPr lang="zh-CN" altLang="en-US" sz="3200" dirty="0"/>
              <a:t>个结点，</a:t>
            </a:r>
            <a:endParaRPr lang="zh-CN" altLang="en-US" sz="3200" dirty="0"/>
          </a:p>
          <a:p>
            <a:pPr>
              <a:buNone/>
            </a:pPr>
            <a:r>
              <a:rPr lang="zh-CN" altLang="en-US" sz="3200" dirty="0"/>
              <a:t>第</a:t>
            </a:r>
            <a:r>
              <a:rPr lang="en-US" altLang="zh-CN" sz="3200" dirty="0"/>
              <a:t>1</a:t>
            </a:r>
            <a:r>
              <a:rPr lang="zh-CN" altLang="en-US" sz="3200" dirty="0"/>
              <a:t>层上至多有</a:t>
            </a:r>
            <a:r>
              <a:rPr lang="en-US" altLang="zh-CN" sz="3200" dirty="0"/>
              <a:t>2</a:t>
            </a:r>
            <a:r>
              <a:rPr lang="en-US" altLang="zh-CN" sz="3200" baseline="30000" dirty="0"/>
              <a:t>1</a:t>
            </a:r>
            <a:r>
              <a:rPr lang="zh-CN" altLang="en-US" sz="3200" dirty="0"/>
              <a:t>个结点</a:t>
            </a:r>
            <a:r>
              <a:rPr lang="en-US" altLang="zh-CN" sz="3200" dirty="0"/>
              <a:t>,</a:t>
            </a:r>
            <a:endParaRPr lang="en-US" altLang="zh-CN" sz="3200" dirty="0"/>
          </a:p>
          <a:p>
            <a:pPr>
              <a:buNone/>
            </a:pPr>
            <a:r>
              <a:rPr lang="en-US" altLang="zh-CN" sz="3200" dirty="0"/>
              <a:t>           ……</a:t>
            </a:r>
            <a:r>
              <a:rPr lang="zh-CN" altLang="en-US" sz="3200" dirty="0"/>
              <a:t>，</a:t>
            </a:r>
            <a:endParaRPr lang="zh-CN" altLang="en-US" sz="3200" dirty="0"/>
          </a:p>
          <a:p>
            <a:pPr>
              <a:buNone/>
            </a:pPr>
            <a:r>
              <a:rPr lang="zh-CN" altLang="en-US" sz="3200" dirty="0"/>
              <a:t>第</a:t>
            </a:r>
            <a:r>
              <a:rPr lang="en-US" altLang="zh-CN" sz="3200" i="1" dirty="0"/>
              <a:t>k</a:t>
            </a:r>
            <a:r>
              <a:rPr lang="zh-CN" altLang="en-US" sz="3200" dirty="0"/>
              <a:t>层上至多有</a:t>
            </a:r>
            <a:r>
              <a:rPr lang="en-US" altLang="zh-CN" sz="3200" dirty="0"/>
              <a:t>2</a:t>
            </a:r>
            <a:r>
              <a:rPr lang="en-US" altLang="zh-CN" sz="3200" i="1" baseline="30000" dirty="0"/>
              <a:t>k</a:t>
            </a:r>
            <a:r>
              <a:rPr lang="zh-CN" altLang="en-US" sz="3200" dirty="0"/>
              <a:t>个结点</a:t>
            </a:r>
            <a:r>
              <a:rPr lang="en-US" altLang="zh-CN" sz="3200" dirty="0"/>
              <a:t>,</a:t>
            </a:r>
            <a:endParaRPr lang="en-US" altLang="zh-CN" sz="3200" dirty="0"/>
          </a:p>
          <a:p>
            <a:pPr>
              <a:buNone/>
            </a:pPr>
            <a:r>
              <a:rPr lang="zh-CN" altLang="en-US" sz="3200" dirty="0"/>
              <a:t>因此，</a:t>
            </a:r>
            <a:r>
              <a:rPr lang="zh-CN" altLang="en-US" sz="3200" dirty="0">
                <a:latin typeface="幼圆" panose="02010509060101010101" pitchFamily="49" charset="-122"/>
                <a:ea typeface="幼圆" panose="02010509060101010101" pitchFamily="49" charset="-122"/>
              </a:rPr>
              <a:t>高度为</a:t>
            </a:r>
            <a:r>
              <a:rPr lang="en-US" altLang="zh-CN" sz="3200" i="1" dirty="0">
                <a:ea typeface="幼圆" panose="02010509060101010101" pitchFamily="49" charset="-122"/>
              </a:rPr>
              <a:t>k</a:t>
            </a:r>
            <a:r>
              <a:rPr lang="zh-CN" altLang="en-US" sz="3200" dirty="0">
                <a:latin typeface="幼圆" panose="02010509060101010101" pitchFamily="49" charset="-122"/>
                <a:ea typeface="幼圆" panose="02010509060101010101" pitchFamily="49" charset="-122"/>
              </a:rPr>
              <a:t>的二叉树中至多有</a:t>
            </a:r>
            <a:endParaRPr lang="zh-CN" altLang="en-US" sz="3200" dirty="0">
              <a:latin typeface="幼圆" panose="02010509060101010101" pitchFamily="49" charset="-122"/>
              <a:ea typeface="幼圆" panose="02010509060101010101" pitchFamily="49" charset="-122"/>
            </a:endParaRPr>
          </a:p>
          <a:p>
            <a:pPr>
              <a:buNone/>
            </a:pPr>
            <a:r>
              <a:rPr lang="en-US" altLang="zh-CN" sz="3200" dirty="0"/>
              <a:t>2</a:t>
            </a:r>
            <a:r>
              <a:rPr lang="en-US" altLang="zh-CN" sz="3200" baseline="30000" dirty="0"/>
              <a:t>0</a:t>
            </a:r>
            <a:r>
              <a:rPr lang="zh-CN" altLang="en-US" sz="3200" dirty="0"/>
              <a:t>＋ </a:t>
            </a:r>
            <a:r>
              <a:rPr lang="en-US" altLang="zh-CN" sz="3200" dirty="0"/>
              <a:t>2</a:t>
            </a:r>
            <a:r>
              <a:rPr lang="en-US" altLang="zh-CN" sz="3200" baseline="30000" dirty="0"/>
              <a:t>1</a:t>
            </a:r>
            <a:r>
              <a:rPr lang="zh-CN" altLang="en-US" sz="3200" dirty="0"/>
              <a:t>＋</a:t>
            </a:r>
            <a:r>
              <a:rPr lang="en-US" altLang="zh-CN" sz="3200" dirty="0"/>
              <a:t>……+ 2</a:t>
            </a:r>
            <a:r>
              <a:rPr lang="en-US" altLang="zh-CN" sz="3200" i="1" baseline="30000" dirty="0"/>
              <a:t>k</a:t>
            </a:r>
            <a:r>
              <a:rPr lang="en-US" altLang="zh-CN" sz="3200" dirty="0"/>
              <a:t>= </a:t>
            </a:r>
            <a:r>
              <a:rPr lang="en-US" altLang="zh-CN" sz="3200" dirty="0">
                <a:ea typeface="幼圆" panose="02010509060101010101" pitchFamily="49" charset="-122"/>
              </a:rPr>
              <a:t>2</a:t>
            </a:r>
            <a:r>
              <a:rPr lang="en-US" altLang="zh-CN" sz="3200" i="1" baseline="30000" dirty="0">
                <a:ea typeface="幼圆" panose="02010509060101010101" pitchFamily="49" charset="-122"/>
              </a:rPr>
              <a:t>k</a:t>
            </a:r>
            <a:r>
              <a:rPr lang="en-US" altLang="zh-CN" sz="3200" baseline="30000" dirty="0">
                <a:ea typeface="幼圆" panose="02010509060101010101" pitchFamily="49" charset="-122"/>
              </a:rPr>
              <a:t>+1</a:t>
            </a:r>
            <a:r>
              <a:rPr lang="zh-CN" altLang="en-US" sz="3200" dirty="0">
                <a:ea typeface="幼圆" panose="02010509060101010101" pitchFamily="49" charset="-122"/>
              </a:rPr>
              <a:t>－</a:t>
            </a:r>
            <a:r>
              <a:rPr lang="en-US" altLang="zh-CN" sz="3200" dirty="0">
                <a:ea typeface="幼圆" panose="02010509060101010101" pitchFamily="49" charset="-122"/>
              </a:rPr>
              <a:t>1 </a:t>
            </a:r>
            <a:r>
              <a:rPr lang="zh-CN" altLang="en-US" sz="3200" dirty="0">
                <a:ea typeface="幼圆" panose="02010509060101010101" pitchFamily="49" charset="-122"/>
              </a:rPr>
              <a:t>个结点。</a:t>
            </a:r>
            <a:endParaRPr lang="zh-CN" altLang="en-US" sz="3200" dirty="0">
              <a:latin typeface="幼圆" panose="02010509060101010101" pitchFamily="49" charset="-122"/>
              <a:ea typeface="幼圆" panose="02010509060101010101" pitchFamily="49"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05954">
                                            <p:txEl>
                                              <p:charRg st="44" end="53"/>
                                            </p:txEl>
                                          </p:spTgt>
                                        </p:tgtEl>
                                        <p:attrNameLst>
                                          <p:attrName>style.visibility</p:attrName>
                                        </p:attrNameLst>
                                      </p:cBhvr>
                                      <p:to>
                                        <p:strVal val="visible"/>
                                      </p:to>
                                    </p:set>
                                    <p:anim calcmode="lin" valueType="num">
                                      <p:cBhvr additive="base">
                                        <p:cTn id="7" dur="500" fill="hold"/>
                                        <p:tgtEl>
                                          <p:spTgt spid="1405954">
                                            <p:txEl>
                                              <p:charRg st="44" end="5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5954">
                                            <p:txEl>
                                              <p:charRg st="44" end="5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05954">
                                            <p:txEl>
                                              <p:charRg st="53" end="67"/>
                                            </p:txEl>
                                          </p:spTgt>
                                        </p:tgtEl>
                                        <p:attrNameLst>
                                          <p:attrName>style.visibility</p:attrName>
                                        </p:attrNameLst>
                                      </p:cBhvr>
                                      <p:to>
                                        <p:strVal val="visible"/>
                                      </p:to>
                                    </p:set>
                                    <p:anim calcmode="lin" valueType="num">
                                      <p:cBhvr additive="base">
                                        <p:cTn id="11" dur="500" fill="hold"/>
                                        <p:tgtEl>
                                          <p:spTgt spid="1405954">
                                            <p:txEl>
                                              <p:charRg st="53" end="6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05954">
                                            <p:txEl>
                                              <p:charRg st="53" end="6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05954">
                                            <p:txEl>
                                              <p:charRg st="67" end="81"/>
                                            </p:txEl>
                                          </p:spTgt>
                                        </p:tgtEl>
                                        <p:attrNameLst>
                                          <p:attrName>style.visibility</p:attrName>
                                        </p:attrNameLst>
                                      </p:cBhvr>
                                      <p:to>
                                        <p:strVal val="visible"/>
                                      </p:to>
                                    </p:set>
                                    <p:anim calcmode="lin" valueType="num">
                                      <p:cBhvr additive="base">
                                        <p:cTn id="15" dur="500" fill="hold"/>
                                        <p:tgtEl>
                                          <p:spTgt spid="1405954">
                                            <p:txEl>
                                              <p:charRg st="67" end="8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05954">
                                            <p:txEl>
                                              <p:charRg st="67" end="8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05954">
                                            <p:txEl>
                                              <p:charRg st="81" end="96"/>
                                            </p:txEl>
                                          </p:spTgt>
                                        </p:tgtEl>
                                        <p:attrNameLst>
                                          <p:attrName>style.visibility</p:attrName>
                                        </p:attrNameLst>
                                      </p:cBhvr>
                                      <p:to>
                                        <p:strVal val="visible"/>
                                      </p:to>
                                    </p:set>
                                    <p:anim calcmode="lin" valueType="num">
                                      <p:cBhvr additive="base">
                                        <p:cTn id="19" dur="500" fill="hold"/>
                                        <p:tgtEl>
                                          <p:spTgt spid="1405954">
                                            <p:txEl>
                                              <p:charRg st="81" end="9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05954">
                                            <p:txEl>
                                              <p:charRg st="81" end="9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05954">
                                            <p:txEl>
                                              <p:charRg st="96" end="110"/>
                                            </p:txEl>
                                          </p:spTgt>
                                        </p:tgtEl>
                                        <p:attrNameLst>
                                          <p:attrName>style.visibility</p:attrName>
                                        </p:attrNameLst>
                                      </p:cBhvr>
                                      <p:to>
                                        <p:strVal val="visible"/>
                                      </p:to>
                                    </p:set>
                                    <p:anim calcmode="lin" valueType="num">
                                      <p:cBhvr additive="base">
                                        <p:cTn id="23" dur="500" fill="hold"/>
                                        <p:tgtEl>
                                          <p:spTgt spid="1405954">
                                            <p:txEl>
                                              <p:charRg st="96" end="1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05954">
                                            <p:txEl>
                                              <p:charRg st="96" end="11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05954">
                                            <p:txEl>
                                              <p:charRg st="110" end="126"/>
                                            </p:txEl>
                                          </p:spTgt>
                                        </p:tgtEl>
                                        <p:attrNameLst>
                                          <p:attrName>style.visibility</p:attrName>
                                        </p:attrNameLst>
                                      </p:cBhvr>
                                      <p:to>
                                        <p:strVal val="visible"/>
                                      </p:to>
                                    </p:set>
                                    <p:anim calcmode="lin" valueType="num">
                                      <p:cBhvr additive="base">
                                        <p:cTn id="27" dur="500" fill="hold"/>
                                        <p:tgtEl>
                                          <p:spTgt spid="1405954">
                                            <p:txEl>
                                              <p:charRg st="110" end="12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05954">
                                            <p:txEl>
                                              <p:charRg st="110" end="12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05954">
                                            <p:txEl>
                                              <p:charRg st="126" end="153"/>
                                            </p:txEl>
                                          </p:spTgt>
                                        </p:tgtEl>
                                        <p:attrNameLst>
                                          <p:attrName>style.visibility</p:attrName>
                                        </p:attrNameLst>
                                      </p:cBhvr>
                                      <p:to>
                                        <p:strVal val="visible"/>
                                      </p:to>
                                    </p:set>
                                    <p:anim calcmode="lin" valueType="num">
                                      <p:cBhvr additive="base">
                                        <p:cTn id="31" dur="500" fill="hold"/>
                                        <p:tgtEl>
                                          <p:spTgt spid="1405954">
                                            <p:txEl>
                                              <p:charRg st="126" end="15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05954">
                                            <p:txEl>
                                              <p:charRg st="126" end="15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6978" name="内容占位符 1406977"/>
          <p:cNvSpPr>
            <a:spLocks noGrp="1"/>
          </p:cNvSpPr>
          <p:nvPr>
            <p:ph idx="1"/>
          </p:nvPr>
        </p:nvSpPr>
        <p:spPr>
          <a:xfrm>
            <a:off x="250825" y="908050"/>
            <a:ext cx="8497888" cy="5364163"/>
          </a:xfrm>
        </p:spPr>
        <p:txBody>
          <a:bodyPr vert="horz" wrap="square" lIns="92075" tIns="46038" rIns="92075" bIns="46038" anchor="t" anchorCtr="0"/>
          <a:p>
            <a:pPr marL="0" indent="0" algn="just">
              <a:lnSpc>
                <a:spcPct val="130000"/>
              </a:lnSpc>
              <a:buNone/>
            </a:pPr>
            <a:r>
              <a:rPr lang="zh-CN" altLang="en-US" dirty="0">
                <a:solidFill>
                  <a:schemeClr val="tx2"/>
                </a:solidFill>
              </a:rPr>
              <a:t>引理</a:t>
            </a:r>
            <a:r>
              <a:rPr lang="en-US" altLang="zh-CN" dirty="0">
                <a:solidFill>
                  <a:schemeClr val="tx2"/>
                </a:solidFill>
              </a:rPr>
              <a:t>5.3</a:t>
            </a:r>
            <a:r>
              <a:rPr lang="en-US" altLang="zh-CN" dirty="0"/>
              <a:t> </a:t>
            </a:r>
            <a:r>
              <a:rPr lang="zh-CN" altLang="en-US" dirty="0"/>
              <a:t>设</a:t>
            </a:r>
            <a:r>
              <a:rPr lang="en-US" altLang="zh-CN" dirty="0"/>
              <a:t>T</a:t>
            </a:r>
            <a:r>
              <a:rPr lang="zh-CN" altLang="en-US" dirty="0"/>
              <a:t>是由</a:t>
            </a:r>
            <a:r>
              <a:rPr lang="en-US" altLang="zh-CN" i="1" dirty="0"/>
              <a:t>n</a:t>
            </a:r>
            <a:r>
              <a:rPr lang="zh-CN" altLang="en-US" dirty="0"/>
              <a:t>个结点构成的二叉树，其中，叶结点个数为</a:t>
            </a:r>
            <a:r>
              <a:rPr lang="en-US" altLang="zh-CN" i="1" dirty="0"/>
              <a:t>n</a:t>
            </a:r>
            <a:r>
              <a:rPr lang="en-US" altLang="zh-CN" baseline="-30000" dirty="0"/>
              <a:t>0</a:t>
            </a:r>
            <a:r>
              <a:rPr lang="zh-CN" altLang="en-US" baseline="-30000" dirty="0"/>
              <a:t>，</a:t>
            </a:r>
            <a:r>
              <a:rPr lang="zh-CN" altLang="en-US" dirty="0"/>
              <a:t>度为</a:t>
            </a:r>
            <a:r>
              <a:rPr lang="en-US" altLang="zh-CN" dirty="0"/>
              <a:t>2</a:t>
            </a:r>
            <a:r>
              <a:rPr lang="zh-CN" altLang="en-US" dirty="0"/>
              <a:t>的结点个数为</a:t>
            </a:r>
            <a:r>
              <a:rPr lang="en-US" altLang="zh-CN" i="1" dirty="0"/>
              <a:t>n</a:t>
            </a:r>
            <a:r>
              <a:rPr lang="en-US" altLang="zh-CN" baseline="-30000" dirty="0"/>
              <a:t>2</a:t>
            </a:r>
            <a:r>
              <a:rPr lang="zh-CN" altLang="en-US" dirty="0"/>
              <a:t>，则有：</a:t>
            </a:r>
            <a:r>
              <a:rPr lang="en-US" altLang="zh-CN" i="1" dirty="0">
                <a:solidFill>
                  <a:schemeClr val="tx2"/>
                </a:solidFill>
              </a:rPr>
              <a:t>n</a:t>
            </a:r>
            <a:r>
              <a:rPr lang="en-US" altLang="zh-CN" baseline="-30000" dirty="0">
                <a:solidFill>
                  <a:schemeClr val="tx2"/>
                </a:solidFill>
              </a:rPr>
              <a:t>0</a:t>
            </a:r>
            <a:r>
              <a:rPr lang="en-US" altLang="zh-CN" dirty="0">
                <a:solidFill>
                  <a:schemeClr val="tx2"/>
                </a:solidFill>
                <a:sym typeface="Symbol" panose="05050102010706020507" pitchFamily="18" charset="2"/>
              </a:rPr>
              <a:t></a:t>
            </a:r>
            <a:r>
              <a:rPr lang="en-US" altLang="zh-CN" i="1" dirty="0">
                <a:solidFill>
                  <a:schemeClr val="tx2"/>
                </a:solidFill>
              </a:rPr>
              <a:t>n</a:t>
            </a:r>
            <a:r>
              <a:rPr lang="en-US" altLang="zh-CN" baseline="-30000" dirty="0">
                <a:solidFill>
                  <a:schemeClr val="tx2"/>
                </a:solidFill>
              </a:rPr>
              <a:t>2</a:t>
            </a:r>
            <a:r>
              <a:rPr lang="zh-CN" altLang="en-US" dirty="0">
                <a:solidFill>
                  <a:schemeClr val="tx2"/>
                </a:solidFill>
              </a:rPr>
              <a:t>＋</a:t>
            </a:r>
            <a:r>
              <a:rPr lang="en-US" altLang="zh-CN" dirty="0">
                <a:solidFill>
                  <a:schemeClr val="tx2"/>
                </a:solidFill>
              </a:rPr>
              <a:t>1</a:t>
            </a:r>
            <a:endParaRPr lang="en-US" altLang="zh-CN" dirty="0">
              <a:solidFill>
                <a:schemeClr val="tx2"/>
              </a:solidFill>
            </a:endParaRPr>
          </a:p>
          <a:p>
            <a:pPr marL="0" indent="0" algn="just">
              <a:lnSpc>
                <a:spcPct val="130000"/>
              </a:lnSpc>
              <a:buNone/>
            </a:pPr>
            <a:r>
              <a:rPr lang="zh-CN" altLang="en-US" u="sng" dirty="0">
                <a:solidFill>
                  <a:schemeClr val="tx2"/>
                </a:solidFill>
              </a:rPr>
              <a:t>证明：</a:t>
            </a:r>
            <a:r>
              <a:rPr lang="zh-CN" altLang="en-US" dirty="0"/>
              <a:t>若设度为</a:t>
            </a:r>
            <a:r>
              <a:rPr lang="en-US" altLang="zh-CN" dirty="0"/>
              <a:t>1</a:t>
            </a:r>
            <a:r>
              <a:rPr lang="zh-CN" altLang="en-US" dirty="0"/>
              <a:t>的结点有</a:t>
            </a:r>
            <a:r>
              <a:rPr lang="en-US" altLang="zh-CN" i="1" dirty="0"/>
              <a:t>n</a:t>
            </a:r>
            <a:r>
              <a:rPr lang="en-US" altLang="zh-CN" baseline="-25000" dirty="0"/>
              <a:t>1</a:t>
            </a:r>
            <a:r>
              <a:rPr lang="zh-CN" altLang="en-US" dirty="0"/>
              <a:t>个，总结点个数为</a:t>
            </a:r>
            <a:r>
              <a:rPr lang="en-US" altLang="zh-CN" i="1" dirty="0"/>
              <a:t>n</a:t>
            </a:r>
            <a:r>
              <a:rPr lang="zh-CN" altLang="en-US" dirty="0"/>
              <a:t>，总边数为</a:t>
            </a:r>
            <a:r>
              <a:rPr lang="en-US" altLang="zh-CN" i="1" dirty="0"/>
              <a:t>e</a:t>
            </a:r>
            <a:r>
              <a:rPr lang="zh-CN" altLang="en-US" dirty="0"/>
              <a:t>，则 </a:t>
            </a:r>
            <a:r>
              <a:rPr lang="en-US" altLang="zh-CN" i="1" dirty="0"/>
              <a:t>n</a:t>
            </a:r>
            <a:r>
              <a:rPr lang="en-US" altLang="zh-CN" dirty="0"/>
              <a:t>=</a:t>
            </a:r>
            <a:r>
              <a:rPr lang="en-US" altLang="zh-CN" i="1" dirty="0"/>
              <a:t>n</a:t>
            </a:r>
            <a:r>
              <a:rPr lang="en-US" altLang="zh-CN" baseline="-25000" dirty="0"/>
              <a:t>0</a:t>
            </a:r>
            <a:r>
              <a:rPr lang="en-US" altLang="zh-CN" dirty="0"/>
              <a:t>+</a:t>
            </a:r>
            <a:r>
              <a:rPr lang="en-US" altLang="zh-CN" i="1" dirty="0"/>
              <a:t>n</a:t>
            </a:r>
            <a:r>
              <a:rPr lang="en-US" altLang="zh-CN" baseline="-25000" dirty="0"/>
              <a:t>1</a:t>
            </a:r>
            <a:r>
              <a:rPr lang="en-US" altLang="zh-CN" dirty="0"/>
              <a:t>+</a:t>
            </a:r>
            <a:r>
              <a:rPr lang="en-US" altLang="zh-CN" i="1" dirty="0"/>
              <a:t>n</a:t>
            </a:r>
            <a:r>
              <a:rPr lang="en-US" altLang="zh-CN" baseline="-25000" dirty="0"/>
              <a:t>2</a:t>
            </a:r>
            <a:endParaRPr lang="en-US" altLang="zh-CN" baseline="-25000" dirty="0"/>
          </a:p>
          <a:p>
            <a:pPr marL="0" indent="0" algn="just">
              <a:lnSpc>
                <a:spcPct val="130000"/>
              </a:lnSpc>
              <a:buNone/>
            </a:pPr>
            <a:r>
              <a:rPr lang="en-US" altLang="zh-CN" dirty="0"/>
              <a:t>         </a:t>
            </a:r>
            <a:r>
              <a:rPr lang="en-US" altLang="zh-CN" i="1" dirty="0"/>
              <a:t>e</a:t>
            </a:r>
            <a:r>
              <a:rPr lang="en-US" altLang="zh-CN" dirty="0"/>
              <a:t> = </a:t>
            </a:r>
            <a:r>
              <a:rPr lang="en-US" altLang="zh-CN" i="1" dirty="0"/>
              <a:t>n</a:t>
            </a:r>
            <a:r>
              <a:rPr lang="en-US" altLang="zh-CN" dirty="0"/>
              <a:t> – 1  </a:t>
            </a:r>
            <a:r>
              <a:rPr lang="zh-CN" altLang="en-US" dirty="0"/>
              <a:t>　　</a:t>
            </a:r>
            <a:r>
              <a:rPr lang="en-US" altLang="zh-CN" dirty="0"/>
              <a:t>(</a:t>
            </a:r>
            <a:r>
              <a:rPr lang="zh-CN" altLang="en-US" dirty="0"/>
              <a:t>子结点与父结点的连接</a:t>
            </a:r>
            <a:r>
              <a:rPr lang="en-US" altLang="zh-CN" dirty="0"/>
              <a:t>)</a:t>
            </a:r>
            <a:endParaRPr lang="en-US" altLang="zh-CN" dirty="0"/>
          </a:p>
          <a:p>
            <a:pPr marL="0" indent="0" algn="just">
              <a:buNone/>
            </a:pPr>
            <a:r>
              <a:rPr lang="en-US" altLang="zh-CN" dirty="0"/>
              <a:t>         </a:t>
            </a:r>
            <a:r>
              <a:rPr lang="en-US" altLang="zh-CN" i="1" dirty="0"/>
              <a:t>e </a:t>
            </a:r>
            <a:r>
              <a:rPr lang="en-US" altLang="zh-CN" dirty="0"/>
              <a:t>= 2</a:t>
            </a:r>
            <a:r>
              <a:rPr lang="en-US" altLang="zh-CN" i="1" dirty="0"/>
              <a:t>n</a:t>
            </a:r>
            <a:r>
              <a:rPr lang="en-US" altLang="zh-CN" baseline="-25000" dirty="0"/>
              <a:t>2</a:t>
            </a:r>
            <a:r>
              <a:rPr lang="en-US" altLang="zh-CN" dirty="0"/>
              <a:t> + </a:t>
            </a:r>
            <a:r>
              <a:rPr lang="en-US" altLang="zh-CN" i="1" dirty="0"/>
              <a:t>n</a:t>
            </a:r>
            <a:r>
              <a:rPr lang="en-US" altLang="zh-CN" baseline="-25000" dirty="0"/>
              <a:t>1</a:t>
            </a:r>
            <a:r>
              <a:rPr lang="zh-CN" altLang="en-US" baseline="-25000" dirty="0"/>
              <a:t>　　</a:t>
            </a:r>
            <a:r>
              <a:rPr lang="en-US" altLang="zh-CN" dirty="0"/>
              <a:t>(</a:t>
            </a:r>
            <a:r>
              <a:rPr lang="zh-CN" altLang="en-US" dirty="0"/>
              <a:t>所有发出分支的结点</a:t>
            </a:r>
            <a:r>
              <a:rPr lang="en-US" altLang="zh-CN" dirty="0"/>
              <a:t>)</a:t>
            </a:r>
            <a:endParaRPr lang="en-US" altLang="zh-CN" dirty="0"/>
          </a:p>
          <a:p>
            <a:pPr marL="0" indent="0" algn="just">
              <a:buNone/>
            </a:pPr>
            <a:r>
              <a:rPr lang="zh-CN" altLang="en-US" dirty="0"/>
              <a:t>因此，有  </a:t>
            </a:r>
            <a:r>
              <a:rPr lang="en-US" altLang="en-US" dirty="0"/>
              <a:t>2</a:t>
            </a:r>
            <a:r>
              <a:rPr lang="en-US" altLang="zh-CN" i="1" dirty="0"/>
              <a:t>n</a:t>
            </a:r>
            <a:r>
              <a:rPr lang="en-US" altLang="zh-CN" baseline="-25000" dirty="0"/>
              <a:t>2</a:t>
            </a:r>
            <a:r>
              <a:rPr lang="en-US" altLang="zh-CN" dirty="0"/>
              <a:t> + </a:t>
            </a:r>
            <a:r>
              <a:rPr lang="en-US" altLang="zh-CN" i="1" dirty="0"/>
              <a:t>n</a:t>
            </a:r>
            <a:r>
              <a:rPr lang="en-US" altLang="zh-CN" baseline="-25000" dirty="0"/>
              <a:t>1</a:t>
            </a:r>
            <a:r>
              <a:rPr lang="en-US" altLang="zh-CN" dirty="0"/>
              <a:t> = </a:t>
            </a:r>
            <a:r>
              <a:rPr lang="en-US" altLang="zh-CN" i="1" dirty="0"/>
              <a:t>n</a:t>
            </a:r>
            <a:r>
              <a:rPr lang="en-US" altLang="zh-CN" baseline="-25000" dirty="0"/>
              <a:t>0</a:t>
            </a:r>
            <a:r>
              <a:rPr lang="en-US" altLang="zh-CN" dirty="0"/>
              <a:t> + </a:t>
            </a:r>
            <a:r>
              <a:rPr lang="en-US" altLang="zh-CN" i="1" dirty="0"/>
              <a:t>n</a:t>
            </a:r>
            <a:r>
              <a:rPr lang="en-US" altLang="zh-CN" baseline="-25000" dirty="0"/>
              <a:t>1</a:t>
            </a:r>
            <a:r>
              <a:rPr lang="en-US" altLang="zh-CN" dirty="0"/>
              <a:t> + </a:t>
            </a:r>
            <a:r>
              <a:rPr lang="en-US" altLang="zh-CN" i="1" dirty="0"/>
              <a:t>n</a:t>
            </a:r>
            <a:r>
              <a:rPr lang="en-US" altLang="zh-CN" baseline="-25000" dirty="0"/>
              <a:t>2</a:t>
            </a:r>
            <a:r>
              <a:rPr lang="en-US" altLang="zh-CN" dirty="0"/>
              <a:t> – 1</a:t>
            </a:r>
            <a:endParaRPr lang="en-US" altLang="zh-CN" dirty="0"/>
          </a:p>
          <a:p>
            <a:pPr marL="0" indent="0" algn="just">
              <a:buNone/>
            </a:pPr>
            <a:r>
              <a:rPr lang="en-US" altLang="zh-CN" dirty="0"/>
              <a:t>                  </a:t>
            </a:r>
            <a:r>
              <a:rPr lang="en-US" altLang="zh-CN" i="1" dirty="0"/>
              <a:t>n</a:t>
            </a:r>
            <a:r>
              <a:rPr lang="en-US" altLang="zh-CN" baseline="-25000" dirty="0"/>
              <a:t>2</a:t>
            </a:r>
            <a:r>
              <a:rPr lang="en-US" altLang="zh-CN" dirty="0"/>
              <a:t> = </a:t>
            </a:r>
            <a:r>
              <a:rPr lang="en-US" altLang="zh-CN" i="1" dirty="0"/>
              <a:t>n</a:t>
            </a:r>
            <a:r>
              <a:rPr lang="en-US" altLang="zh-CN" baseline="-25000" dirty="0"/>
              <a:t>0</a:t>
            </a:r>
            <a:r>
              <a:rPr lang="en-US" altLang="zh-CN" dirty="0"/>
              <a:t> – 1         </a:t>
            </a:r>
            <a:r>
              <a:rPr lang="en-US" altLang="zh-CN" i="1" dirty="0"/>
              <a:t>n</a:t>
            </a:r>
            <a:r>
              <a:rPr lang="en-US" altLang="zh-CN" baseline="-25000" dirty="0"/>
              <a:t>0</a:t>
            </a:r>
            <a:r>
              <a:rPr lang="en-US" altLang="zh-CN" dirty="0"/>
              <a:t> = </a:t>
            </a:r>
            <a:r>
              <a:rPr lang="en-US" altLang="zh-CN" i="1" dirty="0"/>
              <a:t>n</a:t>
            </a:r>
            <a:r>
              <a:rPr lang="en-US" altLang="zh-CN" baseline="-25000" dirty="0"/>
              <a:t>2</a:t>
            </a:r>
            <a:r>
              <a:rPr lang="en-US" altLang="zh-CN" dirty="0"/>
              <a:t> + 1</a:t>
            </a:r>
            <a:endParaRPr lang="en-US" altLang="zh-CN" dirty="0"/>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406978">
                                            <p:txEl>
                                              <p:charRg st="56" end="99"/>
                                            </p:txEl>
                                          </p:spTgt>
                                        </p:tgtEl>
                                        <p:attrNameLst>
                                          <p:attrName>style.visibility</p:attrName>
                                        </p:attrNameLst>
                                      </p:cBhvr>
                                      <p:to>
                                        <p:strVal val="visible"/>
                                      </p:to>
                                    </p:set>
                                    <p:animEffect transition="in" filter="blinds(vertical)">
                                      <p:cBhvr>
                                        <p:cTn id="7" dur="500"/>
                                        <p:tgtEl>
                                          <p:spTgt spid="1406978">
                                            <p:txEl>
                                              <p:charRg st="56" end="9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406978">
                                            <p:txEl>
                                              <p:charRg st="99" end="134"/>
                                            </p:txEl>
                                          </p:spTgt>
                                        </p:tgtEl>
                                        <p:attrNameLst>
                                          <p:attrName>style.visibility</p:attrName>
                                        </p:attrNameLst>
                                      </p:cBhvr>
                                      <p:to>
                                        <p:strVal val="visible"/>
                                      </p:to>
                                    </p:set>
                                    <p:animEffect transition="in" filter="blinds(vertical)">
                                      <p:cBhvr>
                                        <p:cTn id="12" dur="500"/>
                                        <p:tgtEl>
                                          <p:spTgt spid="1406978">
                                            <p:txEl>
                                              <p:charRg st="99" end="134"/>
                                            </p:txEl>
                                          </p:spTgt>
                                        </p:tgtEl>
                                      </p:cBhvr>
                                    </p:animEffect>
                                  </p:childTnLst>
                                </p:cTn>
                              </p:par>
                              <p:par>
                                <p:cTn id="13" presetID="3" presetClass="entr" presetSubtype="5" fill="hold" nodeType="withEffect">
                                  <p:stCondLst>
                                    <p:cond delay="0"/>
                                  </p:stCondLst>
                                  <p:childTnLst>
                                    <p:set>
                                      <p:cBhvr>
                                        <p:cTn id="14" dur="1" fill="hold">
                                          <p:stCondLst>
                                            <p:cond delay="0"/>
                                          </p:stCondLst>
                                        </p:cTn>
                                        <p:tgtEl>
                                          <p:spTgt spid="1406978">
                                            <p:txEl>
                                              <p:charRg st="134" end="169"/>
                                            </p:txEl>
                                          </p:spTgt>
                                        </p:tgtEl>
                                        <p:attrNameLst>
                                          <p:attrName>style.visibility</p:attrName>
                                        </p:attrNameLst>
                                      </p:cBhvr>
                                      <p:to>
                                        <p:strVal val="visible"/>
                                      </p:to>
                                    </p:set>
                                    <p:animEffect transition="in" filter="blinds(vertical)">
                                      <p:cBhvr>
                                        <p:cTn id="15" dur="500"/>
                                        <p:tgtEl>
                                          <p:spTgt spid="1406978">
                                            <p:txEl>
                                              <p:charRg st="134" end="169"/>
                                            </p:txEl>
                                          </p:spTgt>
                                        </p:tgtEl>
                                      </p:cBhvr>
                                    </p:animEffect>
                                  </p:childTnLst>
                                </p:cTn>
                              </p:par>
                              <p:par>
                                <p:cTn id="16" presetID="3" presetClass="entr" presetSubtype="5" fill="hold" nodeType="withEffect">
                                  <p:stCondLst>
                                    <p:cond delay="0"/>
                                  </p:stCondLst>
                                  <p:childTnLst>
                                    <p:set>
                                      <p:cBhvr>
                                        <p:cTn id="17" dur="1" fill="hold">
                                          <p:stCondLst>
                                            <p:cond delay="0"/>
                                          </p:stCondLst>
                                        </p:cTn>
                                        <p:tgtEl>
                                          <p:spTgt spid="1406978">
                                            <p:txEl>
                                              <p:charRg st="169" end="203"/>
                                            </p:txEl>
                                          </p:spTgt>
                                        </p:tgtEl>
                                        <p:attrNameLst>
                                          <p:attrName>style.visibility</p:attrName>
                                        </p:attrNameLst>
                                      </p:cBhvr>
                                      <p:to>
                                        <p:strVal val="visible"/>
                                      </p:to>
                                    </p:set>
                                    <p:animEffect transition="in" filter="blinds(vertical)">
                                      <p:cBhvr>
                                        <p:cTn id="18" dur="500"/>
                                        <p:tgtEl>
                                          <p:spTgt spid="1406978">
                                            <p:txEl>
                                              <p:charRg st="169" end="203"/>
                                            </p:txEl>
                                          </p:spTgt>
                                        </p:tgtEl>
                                      </p:cBhvr>
                                    </p:animEffect>
                                  </p:childTnLst>
                                </p:cTn>
                              </p:par>
                              <p:par>
                                <p:cTn id="19" presetID="3" presetClass="entr" presetSubtype="5" fill="hold" nodeType="withEffect">
                                  <p:stCondLst>
                                    <p:cond delay="0"/>
                                  </p:stCondLst>
                                  <p:childTnLst>
                                    <p:set>
                                      <p:cBhvr>
                                        <p:cTn id="20" dur="1" fill="hold">
                                          <p:stCondLst>
                                            <p:cond delay="0"/>
                                          </p:stCondLst>
                                        </p:cTn>
                                        <p:tgtEl>
                                          <p:spTgt spid="1406978">
                                            <p:txEl>
                                              <p:charRg st="203" end="253"/>
                                            </p:txEl>
                                          </p:spTgt>
                                        </p:tgtEl>
                                        <p:attrNameLst>
                                          <p:attrName>style.visibility</p:attrName>
                                        </p:attrNameLst>
                                      </p:cBhvr>
                                      <p:to>
                                        <p:strVal val="visible"/>
                                      </p:to>
                                    </p:set>
                                    <p:animEffect transition="in" filter="blinds(vertical)">
                                      <p:cBhvr>
                                        <p:cTn id="21" dur="500"/>
                                        <p:tgtEl>
                                          <p:spTgt spid="1406978">
                                            <p:txEl>
                                              <p:charRg st="203" end="2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文本占位符 1408001"/>
          <p:cNvSpPr>
            <a:spLocks noGrp="1"/>
          </p:cNvSpPr>
          <p:nvPr>
            <p:ph idx="1"/>
          </p:nvPr>
        </p:nvSpPr>
        <p:spPr>
          <a:xfrm>
            <a:off x="323850" y="333375"/>
            <a:ext cx="8496300" cy="1943100"/>
          </a:xfrm>
        </p:spPr>
        <p:txBody>
          <a:bodyPr vert="horz" wrap="square" lIns="92075" tIns="46038" rIns="92075" bIns="46038" anchor="t" anchorCtr="0"/>
          <a:p>
            <a:pPr marL="0" indent="0">
              <a:lnSpc>
                <a:spcPct val="130000"/>
              </a:lnSpc>
              <a:buNone/>
            </a:pPr>
            <a:r>
              <a:rPr lang="zh-CN" altLang="en-US" sz="3200" dirty="0">
                <a:solidFill>
                  <a:schemeClr val="tx2"/>
                </a:solidFill>
              </a:rPr>
              <a:t>满二叉树的定义</a:t>
            </a:r>
            <a:endParaRPr lang="zh-CN" altLang="en-US" sz="3200" dirty="0">
              <a:solidFill>
                <a:schemeClr val="tx2"/>
              </a:solidFill>
            </a:endParaRPr>
          </a:p>
          <a:p>
            <a:pPr marL="0" indent="0">
              <a:lnSpc>
                <a:spcPct val="130000"/>
              </a:lnSpc>
              <a:buNone/>
            </a:pPr>
            <a:r>
              <a:rPr lang="zh-CN" altLang="en-US" dirty="0"/>
              <a:t>定义</a:t>
            </a:r>
            <a:r>
              <a:rPr lang="en-US" altLang="zh-CN" dirty="0"/>
              <a:t>5.3 </a:t>
            </a:r>
            <a:r>
              <a:rPr lang="zh-CN" altLang="en-US" dirty="0"/>
              <a:t>一棵非空高度为</a:t>
            </a:r>
            <a:r>
              <a:rPr lang="en-US" altLang="zh-CN" i="1" dirty="0"/>
              <a:t>k</a:t>
            </a:r>
            <a:r>
              <a:rPr lang="en-US" altLang="zh-CN" dirty="0"/>
              <a:t>( </a:t>
            </a:r>
            <a:r>
              <a:rPr lang="en-US" altLang="zh-CN" i="1" dirty="0"/>
              <a:t>k</a:t>
            </a:r>
            <a:r>
              <a:rPr lang="en-US" altLang="zh-CN" dirty="0"/>
              <a:t> </a:t>
            </a:r>
            <a:r>
              <a:rPr lang="en-US" altLang="zh-CN" dirty="0">
                <a:sym typeface="Symbol" panose="05050102010706020507" pitchFamily="18" charset="2"/>
              </a:rPr>
              <a:t></a:t>
            </a:r>
            <a:r>
              <a:rPr lang="en-US" altLang="zh-CN" dirty="0"/>
              <a:t> 0)</a:t>
            </a:r>
            <a:r>
              <a:rPr lang="zh-CN" altLang="en-US" dirty="0"/>
              <a:t>的</a:t>
            </a:r>
            <a:r>
              <a:rPr lang="zh-CN" altLang="en-US" u="sng" dirty="0">
                <a:solidFill>
                  <a:srgbClr val="CC0000"/>
                </a:solidFill>
              </a:rPr>
              <a:t>满二叉树</a:t>
            </a:r>
            <a:r>
              <a:rPr lang="zh-CN" altLang="en-US" dirty="0"/>
              <a:t>，是有</a:t>
            </a:r>
            <a:r>
              <a:rPr lang="en-US" altLang="zh-CN" dirty="0"/>
              <a:t>2</a:t>
            </a:r>
            <a:r>
              <a:rPr lang="en-US" altLang="zh-CN" i="1" baseline="30000" dirty="0"/>
              <a:t>k</a:t>
            </a:r>
            <a:r>
              <a:rPr lang="en-US" altLang="zh-CN" baseline="30000" dirty="0"/>
              <a:t>+1 </a:t>
            </a:r>
            <a:r>
              <a:rPr lang="en-US" altLang="zh-CN" dirty="0"/>
              <a:t>–</a:t>
            </a:r>
            <a:r>
              <a:rPr lang="en-US" altLang="zh-CN" dirty="0">
                <a:sym typeface="Symbol" panose="05050102010706020507" pitchFamily="18" charset="2"/>
              </a:rPr>
              <a:t> </a:t>
            </a:r>
            <a:r>
              <a:rPr lang="en-US" altLang="zh-CN" dirty="0"/>
              <a:t>1</a:t>
            </a:r>
            <a:r>
              <a:rPr lang="zh-CN" altLang="en-US" dirty="0"/>
              <a:t>个结点的二叉树。</a:t>
            </a:r>
            <a:endParaRPr lang="zh-CN" altLang="en-US" dirty="0"/>
          </a:p>
        </p:txBody>
      </p:sp>
      <p:grpSp>
        <p:nvGrpSpPr>
          <p:cNvPr id="37891" name="组合 1408060"/>
          <p:cNvGrpSpPr/>
          <p:nvPr/>
        </p:nvGrpSpPr>
        <p:grpSpPr>
          <a:xfrm>
            <a:off x="1258888" y="2133600"/>
            <a:ext cx="6629400" cy="4006850"/>
            <a:chOff x="793" y="1344"/>
            <a:chExt cx="4176" cy="2524"/>
          </a:xfrm>
        </p:grpSpPr>
        <p:sp>
          <p:nvSpPr>
            <p:cNvPr id="37892" name="流程图: 联系 1408003"/>
            <p:cNvSpPr/>
            <p:nvPr/>
          </p:nvSpPr>
          <p:spPr>
            <a:xfrm>
              <a:off x="3049" y="2748"/>
              <a:ext cx="401" cy="356"/>
            </a:xfrm>
            <a:prstGeom prst="flowChartConnector">
              <a:avLst/>
            </a:prstGeom>
            <a:noFill/>
            <a:ln w="38100" cap="flat" cmpd="sng">
              <a:solidFill>
                <a:srgbClr val="46686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grpSp>
          <p:nvGrpSpPr>
            <p:cNvPr id="37893" name="组合 1408004"/>
            <p:cNvGrpSpPr/>
            <p:nvPr/>
          </p:nvGrpSpPr>
          <p:grpSpPr>
            <a:xfrm>
              <a:off x="2281" y="2748"/>
              <a:ext cx="401" cy="396"/>
              <a:chOff x="2256" y="2928"/>
              <a:chExt cx="401" cy="446"/>
            </a:xfrm>
          </p:grpSpPr>
          <p:sp>
            <p:nvSpPr>
              <p:cNvPr id="37947" name="流程图: 联系 1408005"/>
              <p:cNvSpPr/>
              <p:nvPr/>
            </p:nvSpPr>
            <p:spPr>
              <a:xfrm>
                <a:off x="2256" y="2928"/>
                <a:ext cx="401" cy="401"/>
              </a:xfrm>
              <a:prstGeom prst="flowChartConnector">
                <a:avLst/>
              </a:prstGeom>
              <a:noFill/>
              <a:ln w="38100" cap="flat" cmpd="sng">
                <a:solidFill>
                  <a:srgbClr val="46686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37948" name="文本框 1408006"/>
              <p:cNvSpPr txBox="1"/>
              <p:nvPr/>
            </p:nvSpPr>
            <p:spPr>
              <a:xfrm>
                <a:off x="2304" y="2928"/>
                <a:ext cx="288" cy="446"/>
              </a:xfrm>
              <a:prstGeom prst="rect">
                <a:avLst/>
              </a:prstGeom>
              <a:noFill/>
              <a:ln w="31750">
                <a:noFill/>
              </a:ln>
            </p:spPr>
            <p:txBody>
              <a:bodyPr>
                <a:spAutoFit/>
              </a:bodyPr>
              <a:p>
                <a:pPr algn="ctr">
                  <a:lnSpc>
                    <a:spcPct val="110000"/>
                  </a:lnSpc>
                  <a:spcBef>
                    <a:spcPct val="75000"/>
                  </a:spcBef>
                </a:pPr>
                <a:r>
                  <a:rPr lang="en-US" altLang="zh-CN" sz="3200" b="1" dirty="0">
                    <a:latin typeface="Times New Roman" panose="02020603050405020304" pitchFamily="18" charset="0"/>
                    <a:ea typeface="幼圆" panose="02010509060101010101" pitchFamily="49" charset="-122"/>
                  </a:rPr>
                  <a:t>5</a:t>
                </a:r>
                <a:endParaRPr lang="en-US" altLang="zh-CN" sz="3200" b="1" dirty="0">
                  <a:latin typeface="Times New Roman" panose="02020603050405020304" pitchFamily="18" charset="0"/>
                  <a:ea typeface="幼圆" panose="02010509060101010101" pitchFamily="49" charset="-122"/>
                </a:endParaRPr>
              </a:p>
            </p:txBody>
          </p:sp>
        </p:grpSp>
        <p:sp>
          <p:nvSpPr>
            <p:cNvPr id="37894" name="文本框 1408007"/>
            <p:cNvSpPr txBox="1"/>
            <p:nvPr/>
          </p:nvSpPr>
          <p:spPr>
            <a:xfrm>
              <a:off x="3097" y="2748"/>
              <a:ext cx="288" cy="396"/>
            </a:xfrm>
            <a:prstGeom prst="rect">
              <a:avLst/>
            </a:prstGeom>
            <a:noFill/>
            <a:ln w="31750">
              <a:noFill/>
            </a:ln>
          </p:spPr>
          <p:txBody>
            <a:bodyPr>
              <a:spAutoFit/>
            </a:bodyPr>
            <a:p>
              <a:pPr algn="ctr">
                <a:lnSpc>
                  <a:spcPct val="110000"/>
                </a:lnSpc>
                <a:spcBef>
                  <a:spcPct val="75000"/>
                </a:spcBef>
              </a:pPr>
              <a:r>
                <a:rPr lang="en-US" altLang="zh-CN" sz="3200" b="1" dirty="0">
                  <a:latin typeface="Times New Roman" panose="02020603050405020304" pitchFamily="18" charset="0"/>
                  <a:ea typeface="幼圆" panose="02010509060101010101" pitchFamily="49" charset="-122"/>
                </a:rPr>
                <a:t>6</a:t>
              </a:r>
              <a:endParaRPr lang="en-US" altLang="zh-CN" sz="3200" b="1" dirty="0">
                <a:latin typeface="Times New Roman" panose="02020603050405020304" pitchFamily="18" charset="0"/>
                <a:ea typeface="幼圆" panose="02010509060101010101" pitchFamily="49" charset="-122"/>
              </a:endParaRPr>
            </a:p>
          </p:txBody>
        </p:sp>
        <p:grpSp>
          <p:nvGrpSpPr>
            <p:cNvPr id="37895" name="组合 1408008"/>
            <p:cNvGrpSpPr/>
            <p:nvPr/>
          </p:nvGrpSpPr>
          <p:grpSpPr>
            <a:xfrm>
              <a:off x="1369" y="2748"/>
              <a:ext cx="401" cy="396"/>
              <a:chOff x="1536" y="2928"/>
              <a:chExt cx="401" cy="446"/>
            </a:xfrm>
          </p:grpSpPr>
          <p:sp>
            <p:nvSpPr>
              <p:cNvPr id="37945" name="流程图: 联系 1408009"/>
              <p:cNvSpPr/>
              <p:nvPr/>
            </p:nvSpPr>
            <p:spPr>
              <a:xfrm>
                <a:off x="1536" y="2928"/>
                <a:ext cx="401" cy="401"/>
              </a:xfrm>
              <a:prstGeom prst="flowChartConnector">
                <a:avLst/>
              </a:prstGeom>
              <a:noFill/>
              <a:ln w="38100" cap="flat" cmpd="sng">
                <a:solidFill>
                  <a:srgbClr val="46686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37946" name="文本框 1408010"/>
              <p:cNvSpPr txBox="1"/>
              <p:nvPr/>
            </p:nvSpPr>
            <p:spPr>
              <a:xfrm>
                <a:off x="1584" y="2928"/>
                <a:ext cx="288" cy="446"/>
              </a:xfrm>
              <a:prstGeom prst="rect">
                <a:avLst/>
              </a:prstGeom>
              <a:noFill/>
              <a:ln w="31750">
                <a:noFill/>
              </a:ln>
            </p:spPr>
            <p:txBody>
              <a:bodyPr>
                <a:spAutoFit/>
              </a:bodyPr>
              <a:p>
                <a:pPr algn="ctr">
                  <a:lnSpc>
                    <a:spcPct val="110000"/>
                  </a:lnSpc>
                  <a:spcBef>
                    <a:spcPct val="75000"/>
                  </a:spcBef>
                </a:pPr>
                <a:r>
                  <a:rPr lang="en-US" altLang="zh-CN" sz="3200" b="1" dirty="0">
                    <a:latin typeface="Times New Roman" panose="02020603050405020304" pitchFamily="18" charset="0"/>
                    <a:ea typeface="幼圆" panose="02010509060101010101" pitchFamily="49" charset="-122"/>
                  </a:rPr>
                  <a:t>4</a:t>
                </a:r>
                <a:endParaRPr lang="en-US" altLang="zh-CN" sz="3200" b="1" dirty="0">
                  <a:latin typeface="Times New Roman" panose="02020603050405020304" pitchFamily="18" charset="0"/>
                  <a:ea typeface="幼圆" panose="02010509060101010101" pitchFamily="49" charset="-122"/>
                </a:endParaRPr>
              </a:p>
            </p:txBody>
          </p:sp>
        </p:grpSp>
        <p:grpSp>
          <p:nvGrpSpPr>
            <p:cNvPr id="37896" name="组合 1408011"/>
            <p:cNvGrpSpPr/>
            <p:nvPr/>
          </p:nvGrpSpPr>
          <p:grpSpPr>
            <a:xfrm>
              <a:off x="3433" y="2067"/>
              <a:ext cx="401" cy="396"/>
              <a:chOff x="3024" y="2256"/>
              <a:chExt cx="401" cy="446"/>
            </a:xfrm>
          </p:grpSpPr>
          <p:sp>
            <p:nvSpPr>
              <p:cNvPr id="37943" name="流程图: 联系 1408012"/>
              <p:cNvSpPr/>
              <p:nvPr/>
            </p:nvSpPr>
            <p:spPr>
              <a:xfrm>
                <a:off x="3024" y="2256"/>
                <a:ext cx="401" cy="401"/>
              </a:xfrm>
              <a:prstGeom prst="flowChartConnector">
                <a:avLst/>
              </a:prstGeom>
              <a:noFill/>
              <a:ln w="38100" cap="flat" cmpd="sng">
                <a:solidFill>
                  <a:srgbClr val="46686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37944" name="文本框 1408013"/>
              <p:cNvSpPr txBox="1"/>
              <p:nvPr/>
            </p:nvSpPr>
            <p:spPr>
              <a:xfrm>
                <a:off x="3072" y="2256"/>
                <a:ext cx="288" cy="446"/>
              </a:xfrm>
              <a:prstGeom prst="rect">
                <a:avLst/>
              </a:prstGeom>
              <a:noFill/>
              <a:ln w="31750">
                <a:noFill/>
              </a:ln>
            </p:spPr>
            <p:txBody>
              <a:bodyPr>
                <a:spAutoFit/>
              </a:bodyPr>
              <a:p>
                <a:pPr algn="ctr">
                  <a:lnSpc>
                    <a:spcPct val="110000"/>
                  </a:lnSpc>
                  <a:spcBef>
                    <a:spcPct val="75000"/>
                  </a:spcBef>
                </a:pPr>
                <a:r>
                  <a:rPr lang="en-US" altLang="zh-CN" sz="3200" b="1" dirty="0">
                    <a:latin typeface="Times New Roman" panose="02020603050405020304" pitchFamily="18" charset="0"/>
                    <a:ea typeface="幼圆" panose="02010509060101010101" pitchFamily="49" charset="-122"/>
                  </a:rPr>
                  <a:t>3</a:t>
                </a:r>
                <a:endParaRPr lang="en-US" altLang="zh-CN" sz="3200" b="1" dirty="0">
                  <a:latin typeface="Times New Roman" panose="02020603050405020304" pitchFamily="18" charset="0"/>
                  <a:ea typeface="幼圆" panose="02010509060101010101" pitchFamily="49" charset="-122"/>
                </a:endParaRPr>
              </a:p>
            </p:txBody>
          </p:sp>
        </p:grpSp>
        <p:grpSp>
          <p:nvGrpSpPr>
            <p:cNvPr id="37897" name="组合 1408014"/>
            <p:cNvGrpSpPr/>
            <p:nvPr/>
          </p:nvGrpSpPr>
          <p:grpSpPr>
            <a:xfrm>
              <a:off x="3961" y="2748"/>
              <a:ext cx="401" cy="396"/>
              <a:chOff x="3504" y="2880"/>
              <a:chExt cx="401" cy="446"/>
            </a:xfrm>
          </p:grpSpPr>
          <p:sp>
            <p:nvSpPr>
              <p:cNvPr id="37941" name="流程图: 联系 1408015"/>
              <p:cNvSpPr/>
              <p:nvPr/>
            </p:nvSpPr>
            <p:spPr>
              <a:xfrm>
                <a:off x="3504" y="2880"/>
                <a:ext cx="401" cy="401"/>
              </a:xfrm>
              <a:prstGeom prst="flowChartConnector">
                <a:avLst/>
              </a:prstGeom>
              <a:noFill/>
              <a:ln w="38100" cap="flat" cmpd="sng">
                <a:solidFill>
                  <a:srgbClr val="46686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37942" name="文本框 1408016"/>
              <p:cNvSpPr txBox="1"/>
              <p:nvPr/>
            </p:nvSpPr>
            <p:spPr>
              <a:xfrm>
                <a:off x="3552" y="2880"/>
                <a:ext cx="288" cy="446"/>
              </a:xfrm>
              <a:prstGeom prst="rect">
                <a:avLst/>
              </a:prstGeom>
              <a:noFill/>
              <a:ln w="31750">
                <a:noFill/>
              </a:ln>
            </p:spPr>
            <p:txBody>
              <a:bodyPr>
                <a:spAutoFit/>
              </a:bodyPr>
              <a:p>
                <a:pPr algn="ctr">
                  <a:lnSpc>
                    <a:spcPct val="110000"/>
                  </a:lnSpc>
                  <a:spcBef>
                    <a:spcPct val="75000"/>
                  </a:spcBef>
                </a:pPr>
                <a:r>
                  <a:rPr lang="en-US" altLang="zh-CN" sz="3200" b="1" dirty="0">
                    <a:latin typeface="Times New Roman" panose="02020603050405020304" pitchFamily="18" charset="0"/>
                    <a:ea typeface="幼圆" panose="02010509060101010101" pitchFamily="49" charset="-122"/>
                  </a:rPr>
                  <a:t>7</a:t>
                </a:r>
                <a:endParaRPr lang="en-US" altLang="zh-CN" sz="3200" b="1" dirty="0">
                  <a:latin typeface="Times New Roman" panose="02020603050405020304" pitchFamily="18" charset="0"/>
                  <a:ea typeface="幼圆" panose="02010509060101010101" pitchFamily="49" charset="-122"/>
                </a:endParaRPr>
              </a:p>
            </p:txBody>
          </p:sp>
        </p:grpSp>
        <p:grpSp>
          <p:nvGrpSpPr>
            <p:cNvPr id="37898" name="组合 1408017"/>
            <p:cNvGrpSpPr/>
            <p:nvPr/>
          </p:nvGrpSpPr>
          <p:grpSpPr>
            <a:xfrm>
              <a:off x="2041" y="2025"/>
              <a:ext cx="401" cy="398"/>
              <a:chOff x="1872" y="2064"/>
              <a:chExt cx="401" cy="449"/>
            </a:xfrm>
          </p:grpSpPr>
          <p:sp>
            <p:nvSpPr>
              <p:cNvPr id="37939" name="流程图: 联系 1408018"/>
              <p:cNvSpPr/>
              <p:nvPr/>
            </p:nvSpPr>
            <p:spPr>
              <a:xfrm>
                <a:off x="1872" y="2112"/>
                <a:ext cx="401" cy="401"/>
              </a:xfrm>
              <a:prstGeom prst="flowChartConnector">
                <a:avLst/>
              </a:prstGeom>
              <a:noFill/>
              <a:ln w="38100" cap="flat" cmpd="sng">
                <a:solidFill>
                  <a:srgbClr val="46686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37940" name="文本框 1408019"/>
              <p:cNvSpPr txBox="1"/>
              <p:nvPr/>
            </p:nvSpPr>
            <p:spPr>
              <a:xfrm>
                <a:off x="1920" y="2064"/>
                <a:ext cx="288" cy="447"/>
              </a:xfrm>
              <a:prstGeom prst="rect">
                <a:avLst/>
              </a:prstGeom>
              <a:noFill/>
              <a:ln w="31750">
                <a:noFill/>
              </a:ln>
            </p:spPr>
            <p:txBody>
              <a:bodyPr>
                <a:spAutoFit/>
              </a:bodyPr>
              <a:p>
                <a:pPr algn="ctr">
                  <a:lnSpc>
                    <a:spcPct val="110000"/>
                  </a:lnSpc>
                  <a:spcBef>
                    <a:spcPct val="75000"/>
                  </a:spcBef>
                </a:pPr>
                <a:r>
                  <a:rPr lang="en-US" altLang="zh-CN" sz="3200" b="1" dirty="0">
                    <a:latin typeface="Times New Roman" panose="02020603050405020304" pitchFamily="18" charset="0"/>
                    <a:ea typeface="幼圆" panose="02010509060101010101" pitchFamily="49" charset="-122"/>
                  </a:rPr>
                  <a:t>2</a:t>
                </a:r>
                <a:endParaRPr lang="en-US" altLang="zh-CN" sz="3200" b="1" dirty="0">
                  <a:latin typeface="Times New Roman" panose="02020603050405020304" pitchFamily="18" charset="0"/>
                  <a:ea typeface="幼圆" panose="02010509060101010101" pitchFamily="49" charset="-122"/>
                </a:endParaRPr>
              </a:p>
            </p:txBody>
          </p:sp>
        </p:grpSp>
        <p:grpSp>
          <p:nvGrpSpPr>
            <p:cNvPr id="37899" name="组合 1408020"/>
            <p:cNvGrpSpPr/>
            <p:nvPr/>
          </p:nvGrpSpPr>
          <p:grpSpPr>
            <a:xfrm>
              <a:off x="1321" y="3472"/>
              <a:ext cx="401" cy="396"/>
              <a:chOff x="2016" y="3600"/>
              <a:chExt cx="401" cy="447"/>
            </a:xfrm>
          </p:grpSpPr>
          <p:sp>
            <p:nvSpPr>
              <p:cNvPr id="37937" name="流程图: 联系 1408021"/>
              <p:cNvSpPr/>
              <p:nvPr/>
            </p:nvSpPr>
            <p:spPr>
              <a:xfrm>
                <a:off x="2016" y="3600"/>
                <a:ext cx="401" cy="401"/>
              </a:xfrm>
              <a:prstGeom prst="flowChartConnector">
                <a:avLst/>
              </a:prstGeom>
              <a:noFill/>
              <a:ln w="38100" cap="flat" cmpd="sng">
                <a:solidFill>
                  <a:srgbClr val="46686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37938" name="文本框 1408022"/>
              <p:cNvSpPr txBox="1"/>
              <p:nvPr/>
            </p:nvSpPr>
            <p:spPr>
              <a:xfrm>
                <a:off x="2016" y="3600"/>
                <a:ext cx="384" cy="447"/>
              </a:xfrm>
              <a:prstGeom prst="rect">
                <a:avLst/>
              </a:prstGeom>
              <a:noFill/>
              <a:ln w="31750">
                <a:noFill/>
              </a:ln>
            </p:spPr>
            <p:txBody>
              <a:bodyPr>
                <a:spAutoFit/>
              </a:bodyPr>
              <a:p>
                <a:pPr algn="ctr">
                  <a:lnSpc>
                    <a:spcPct val="110000"/>
                  </a:lnSpc>
                  <a:spcBef>
                    <a:spcPct val="75000"/>
                  </a:spcBef>
                </a:pPr>
                <a:r>
                  <a:rPr lang="en-US" altLang="zh-CN" sz="3200" b="1" dirty="0">
                    <a:latin typeface="Times New Roman" panose="02020603050405020304" pitchFamily="18" charset="0"/>
                    <a:ea typeface="幼圆" panose="02010509060101010101" pitchFamily="49" charset="-122"/>
                  </a:rPr>
                  <a:t>9</a:t>
                </a:r>
                <a:endParaRPr lang="en-US" altLang="zh-CN" sz="3200" b="1" dirty="0">
                  <a:latin typeface="Times New Roman" panose="02020603050405020304" pitchFamily="18" charset="0"/>
                  <a:ea typeface="幼圆" panose="02010509060101010101" pitchFamily="49" charset="-122"/>
                </a:endParaRPr>
              </a:p>
            </p:txBody>
          </p:sp>
        </p:grpSp>
        <p:grpSp>
          <p:nvGrpSpPr>
            <p:cNvPr id="37900" name="组合 1408023"/>
            <p:cNvGrpSpPr/>
            <p:nvPr/>
          </p:nvGrpSpPr>
          <p:grpSpPr>
            <a:xfrm>
              <a:off x="793" y="3472"/>
              <a:ext cx="401" cy="396"/>
              <a:chOff x="1632" y="3600"/>
              <a:chExt cx="401" cy="447"/>
            </a:xfrm>
          </p:grpSpPr>
          <p:sp>
            <p:nvSpPr>
              <p:cNvPr id="37935" name="流程图: 联系 1408024"/>
              <p:cNvSpPr/>
              <p:nvPr/>
            </p:nvSpPr>
            <p:spPr>
              <a:xfrm>
                <a:off x="1632" y="3600"/>
                <a:ext cx="401" cy="384"/>
              </a:xfrm>
              <a:prstGeom prst="flowChartConnector">
                <a:avLst/>
              </a:prstGeom>
              <a:noFill/>
              <a:ln w="38100" cap="flat" cmpd="sng">
                <a:solidFill>
                  <a:srgbClr val="46686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37936" name="文本框 1408025"/>
              <p:cNvSpPr txBox="1"/>
              <p:nvPr/>
            </p:nvSpPr>
            <p:spPr>
              <a:xfrm>
                <a:off x="1680" y="3600"/>
                <a:ext cx="288" cy="447"/>
              </a:xfrm>
              <a:prstGeom prst="rect">
                <a:avLst/>
              </a:prstGeom>
              <a:noFill/>
              <a:ln w="31750">
                <a:noFill/>
              </a:ln>
            </p:spPr>
            <p:txBody>
              <a:bodyPr>
                <a:spAutoFit/>
              </a:bodyPr>
              <a:p>
                <a:pPr algn="ctr">
                  <a:lnSpc>
                    <a:spcPct val="110000"/>
                  </a:lnSpc>
                  <a:spcBef>
                    <a:spcPct val="75000"/>
                  </a:spcBef>
                </a:pPr>
                <a:r>
                  <a:rPr lang="en-US" altLang="zh-CN" sz="3200" b="1" dirty="0">
                    <a:latin typeface="Times New Roman" panose="02020603050405020304" pitchFamily="18" charset="0"/>
                    <a:ea typeface="幼圆" panose="02010509060101010101" pitchFamily="49" charset="-122"/>
                  </a:rPr>
                  <a:t>8</a:t>
                </a:r>
                <a:endParaRPr lang="en-US" altLang="zh-CN" sz="3200" b="1" dirty="0">
                  <a:latin typeface="Times New Roman" panose="02020603050405020304" pitchFamily="18" charset="0"/>
                  <a:ea typeface="幼圆" panose="02010509060101010101" pitchFamily="49" charset="-122"/>
                </a:endParaRPr>
              </a:p>
            </p:txBody>
          </p:sp>
        </p:grpSp>
        <p:sp>
          <p:nvSpPr>
            <p:cNvPr id="37901" name="直接连接符 1408026"/>
            <p:cNvSpPr/>
            <p:nvPr/>
          </p:nvSpPr>
          <p:spPr>
            <a:xfrm flipH="1">
              <a:off x="2404" y="1729"/>
              <a:ext cx="406" cy="386"/>
            </a:xfrm>
            <a:prstGeom prst="line">
              <a:avLst/>
            </a:prstGeom>
            <a:ln w="28575" cap="sq" cmpd="sng">
              <a:solidFill>
                <a:srgbClr val="466861"/>
              </a:solidFill>
              <a:prstDash val="solid"/>
              <a:headEnd type="none" w="sm" len="sm"/>
              <a:tailEnd type="none" w="med" len="lg"/>
            </a:ln>
          </p:spPr>
        </p:sp>
        <p:sp>
          <p:nvSpPr>
            <p:cNvPr id="37902" name="直接连接符 1408027"/>
            <p:cNvSpPr/>
            <p:nvPr/>
          </p:nvSpPr>
          <p:spPr>
            <a:xfrm>
              <a:off x="3049" y="1727"/>
              <a:ext cx="432" cy="383"/>
            </a:xfrm>
            <a:prstGeom prst="line">
              <a:avLst/>
            </a:prstGeom>
            <a:ln w="28575" cap="sq" cmpd="sng">
              <a:solidFill>
                <a:srgbClr val="466861"/>
              </a:solidFill>
              <a:prstDash val="solid"/>
              <a:headEnd type="none" w="sm" len="sm"/>
              <a:tailEnd type="none" w="med" len="lg"/>
            </a:ln>
          </p:spPr>
        </p:sp>
        <p:grpSp>
          <p:nvGrpSpPr>
            <p:cNvPr id="37903" name="组合 1408028"/>
            <p:cNvGrpSpPr/>
            <p:nvPr/>
          </p:nvGrpSpPr>
          <p:grpSpPr>
            <a:xfrm>
              <a:off x="1849" y="3472"/>
              <a:ext cx="432" cy="396"/>
              <a:chOff x="2448" y="3600"/>
              <a:chExt cx="432" cy="447"/>
            </a:xfrm>
          </p:grpSpPr>
          <p:sp>
            <p:nvSpPr>
              <p:cNvPr id="37933" name="流程图: 联系 1408029"/>
              <p:cNvSpPr/>
              <p:nvPr/>
            </p:nvSpPr>
            <p:spPr>
              <a:xfrm>
                <a:off x="2448" y="3600"/>
                <a:ext cx="401" cy="401"/>
              </a:xfrm>
              <a:prstGeom prst="flowChartConnector">
                <a:avLst/>
              </a:prstGeom>
              <a:noFill/>
              <a:ln w="38100" cap="flat" cmpd="sng">
                <a:solidFill>
                  <a:srgbClr val="46686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37934" name="文本框 1408030"/>
              <p:cNvSpPr txBox="1"/>
              <p:nvPr/>
            </p:nvSpPr>
            <p:spPr>
              <a:xfrm>
                <a:off x="2448" y="3600"/>
                <a:ext cx="432" cy="447"/>
              </a:xfrm>
              <a:prstGeom prst="rect">
                <a:avLst/>
              </a:prstGeom>
              <a:noFill/>
              <a:ln w="31750">
                <a:noFill/>
              </a:ln>
            </p:spPr>
            <p:txBody>
              <a:bodyPr>
                <a:spAutoFit/>
              </a:bodyPr>
              <a:p>
                <a:pPr algn="ctr">
                  <a:lnSpc>
                    <a:spcPct val="110000"/>
                  </a:lnSpc>
                  <a:spcBef>
                    <a:spcPct val="75000"/>
                  </a:spcBef>
                </a:pPr>
                <a:r>
                  <a:rPr lang="en-US" altLang="zh-CN" sz="3200" b="1" dirty="0">
                    <a:latin typeface="Times New Roman" panose="02020603050405020304" pitchFamily="18" charset="0"/>
                    <a:ea typeface="幼圆" panose="02010509060101010101" pitchFamily="49" charset="-122"/>
                  </a:rPr>
                  <a:t>10</a:t>
                </a:r>
                <a:endParaRPr lang="en-US" altLang="zh-CN" sz="3200" b="1" dirty="0">
                  <a:latin typeface="Times New Roman" panose="02020603050405020304" pitchFamily="18" charset="0"/>
                  <a:ea typeface="幼圆" panose="02010509060101010101" pitchFamily="49" charset="-122"/>
                </a:endParaRPr>
              </a:p>
            </p:txBody>
          </p:sp>
        </p:grpSp>
        <p:grpSp>
          <p:nvGrpSpPr>
            <p:cNvPr id="37904" name="组合 1408031"/>
            <p:cNvGrpSpPr/>
            <p:nvPr/>
          </p:nvGrpSpPr>
          <p:grpSpPr>
            <a:xfrm>
              <a:off x="3433" y="3472"/>
              <a:ext cx="432" cy="396"/>
              <a:chOff x="2448" y="3600"/>
              <a:chExt cx="432" cy="447"/>
            </a:xfrm>
          </p:grpSpPr>
          <p:sp>
            <p:nvSpPr>
              <p:cNvPr id="37931" name="流程图: 联系 1408032"/>
              <p:cNvSpPr/>
              <p:nvPr/>
            </p:nvSpPr>
            <p:spPr>
              <a:xfrm>
                <a:off x="2448" y="3600"/>
                <a:ext cx="401" cy="401"/>
              </a:xfrm>
              <a:prstGeom prst="flowChartConnector">
                <a:avLst/>
              </a:prstGeom>
              <a:noFill/>
              <a:ln w="38100" cap="flat" cmpd="sng">
                <a:solidFill>
                  <a:srgbClr val="46686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37932" name="文本框 1408033"/>
              <p:cNvSpPr txBox="1"/>
              <p:nvPr/>
            </p:nvSpPr>
            <p:spPr>
              <a:xfrm>
                <a:off x="2448" y="3600"/>
                <a:ext cx="432" cy="447"/>
              </a:xfrm>
              <a:prstGeom prst="rect">
                <a:avLst/>
              </a:prstGeom>
              <a:noFill/>
              <a:ln w="31750">
                <a:noFill/>
              </a:ln>
            </p:spPr>
            <p:txBody>
              <a:bodyPr>
                <a:spAutoFit/>
              </a:bodyPr>
              <a:p>
                <a:pPr algn="ctr">
                  <a:lnSpc>
                    <a:spcPct val="110000"/>
                  </a:lnSpc>
                  <a:spcBef>
                    <a:spcPct val="75000"/>
                  </a:spcBef>
                </a:pPr>
                <a:r>
                  <a:rPr lang="en-US" altLang="zh-CN" sz="3200" b="1" dirty="0">
                    <a:latin typeface="Times New Roman" panose="02020603050405020304" pitchFamily="18" charset="0"/>
                    <a:ea typeface="幼圆" panose="02010509060101010101" pitchFamily="49" charset="-122"/>
                  </a:rPr>
                  <a:t>13</a:t>
                </a:r>
                <a:endParaRPr lang="en-US" altLang="zh-CN" sz="3200" b="1" dirty="0">
                  <a:latin typeface="Times New Roman" panose="02020603050405020304" pitchFamily="18" charset="0"/>
                  <a:ea typeface="幼圆" panose="02010509060101010101" pitchFamily="49" charset="-122"/>
                </a:endParaRPr>
              </a:p>
            </p:txBody>
          </p:sp>
        </p:grpSp>
        <p:grpSp>
          <p:nvGrpSpPr>
            <p:cNvPr id="37905" name="组合 1408034"/>
            <p:cNvGrpSpPr/>
            <p:nvPr/>
          </p:nvGrpSpPr>
          <p:grpSpPr>
            <a:xfrm>
              <a:off x="2377" y="3472"/>
              <a:ext cx="432" cy="396"/>
              <a:chOff x="2448" y="3600"/>
              <a:chExt cx="432" cy="447"/>
            </a:xfrm>
          </p:grpSpPr>
          <p:sp>
            <p:nvSpPr>
              <p:cNvPr id="37929" name="流程图: 联系 1408035"/>
              <p:cNvSpPr/>
              <p:nvPr/>
            </p:nvSpPr>
            <p:spPr>
              <a:xfrm>
                <a:off x="2448" y="3600"/>
                <a:ext cx="401" cy="401"/>
              </a:xfrm>
              <a:prstGeom prst="flowChartConnector">
                <a:avLst/>
              </a:prstGeom>
              <a:noFill/>
              <a:ln w="38100" cap="flat" cmpd="sng">
                <a:solidFill>
                  <a:srgbClr val="46686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37930" name="文本框 1408036"/>
              <p:cNvSpPr txBox="1"/>
              <p:nvPr/>
            </p:nvSpPr>
            <p:spPr>
              <a:xfrm>
                <a:off x="2448" y="3600"/>
                <a:ext cx="432" cy="447"/>
              </a:xfrm>
              <a:prstGeom prst="rect">
                <a:avLst/>
              </a:prstGeom>
              <a:noFill/>
              <a:ln w="31750">
                <a:noFill/>
              </a:ln>
            </p:spPr>
            <p:txBody>
              <a:bodyPr>
                <a:spAutoFit/>
              </a:bodyPr>
              <a:p>
                <a:pPr algn="ctr">
                  <a:lnSpc>
                    <a:spcPct val="110000"/>
                  </a:lnSpc>
                  <a:spcBef>
                    <a:spcPct val="75000"/>
                  </a:spcBef>
                </a:pPr>
                <a:r>
                  <a:rPr lang="en-US" altLang="zh-CN" sz="3200" b="1" dirty="0">
                    <a:latin typeface="Times New Roman" panose="02020603050405020304" pitchFamily="18" charset="0"/>
                    <a:ea typeface="幼圆" panose="02010509060101010101" pitchFamily="49" charset="-122"/>
                  </a:rPr>
                  <a:t>11</a:t>
                </a:r>
                <a:endParaRPr lang="en-US" altLang="zh-CN" sz="3200" b="1" dirty="0">
                  <a:latin typeface="Times New Roman" panose="02020603050405020304" pitchFamily="18" charset="0"/>
                  <a:ea typeface="幼圆" panose="02010509060101010101" pitchFamily="49" charset="-122"/>
                </a:endParaRPr>
              </a:p>
            </p:txBody>
          </p:sp>
        </p:grpSp>
        <p:grpSp>
          <p:nvGrpSpPr>
            <p:cNvPr id="37906" name="组合 1408037"/>
            <p:cNvGrpSpPr/>
            <p:nvPr/>
          </p:nvGrpSpPr>
          <p:grpSpPr>
            <a:xfrm>
              <a:off x="2905" y="3472"/>
              <a:ext cx="432" cy="396"/>
              <a:chOff x="2448" y="3600"/>
              <a:chExt cx="432" cy="447"/>
            </a:xfrm>
          </p:grpSpPr>
          <p:sp>
            <p:nvSpPr>
              <p:cNvPr id="37927" name="流程图: 联系 1408038"/>
              <p:cNvSpPr/>
              <p:nvPr/>
            </p:nvSpPr>
            <p:spPr>
              <a:xfrm>
                <a:off x="2448" y="3600"/>
                <a:ext cx="401" cy="401"/>
              </a:xfrm>
              <a:prstGeom prst="flowChartConnector">
                <a:avLst/>
              </a:prstGeom>
              <a:noFill/>
              <a:ln w="38100" cap="flat" cmpd="sng">
                <a:solidFill>
                  <a:srgbClr val="46686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37928" name="文本框 1408039"/>
              <p:cNvSpPr txBox="1"/>
              <p:nvPr/>
            </p:nvSpPr>
            <p:spPr>
              <a:xfrm>
                <a:off x="2448" y="3600"/>
                <a:ext cx="432" cy="447"/>
              </a:xfrm>
              <a:prstGeom prst="rect">
                <a:avLst/>
              </a:prstGeom>
              <a:noFill/>
              <a:ln w="31750">
                <a:noFill/>
              </a:ln>
            </p:spPr>
            <p:txBody>
              <a:bodyPr>
                <a:spAutoFit/>
              </a:bodyPr>
              <a:p>
                <a:pPr algn="ctr">
                  <a:lnSpc>
                    <a:spcPct val="110000"/>
                  </a:lnSpc>
                  <a:spcBef>
                    <a:spcPct val="75000"/>
                  </a:spcBef>
                </a:pPr>
                <a:r>
                  <a:rPr lang="en-US" altLang="zh-CN" sz="3200" b="1" dirty="0">
                    <a:latin typeface="Times New Roman" panose="02020603050405020304" pitchFamily="18" charset="0"/>
                    <a:ea typeface="幼圆" panose="02010509060101010101" pitchFamily="49" charset="-122"/>
                  </a:rPr>
                  <a:t>12</a:t>
                </a:r>
                <a:endParaRPr lang="en-US" altLang="zh-CN" sz="3200" b="1" dirty="0">
                  <a:latin typeface="Times New Roman" panose="02020603050405020304" pitchFamily="18" charset="0"/>
                  <a:ea typeface="幼圆" panose="02010509060101010101" pitchFamily="49" charset="-122"/>
                </a:endParaRPr>
              </a:p>
            </p:txBody>
          </p:sp>
        </p:grpSp>
        <p:grpSp>
          <p:nvGrpSpPr>
            <p:cNvPr id="37907" name="组合 1408040"/>
            <p:cNvGrpSpPr/>
            <p:nvPr/>
          </p:nvGrpSpPr>
          <p:grpSpPr>
            <a:xfrm>
              <a:off x="3961" y="3472"/>
              <a:ext cx="432" cy="396"/>
              <a:chOff x="2448" y="3600"/>
              <a:chExt cx="432" cy="447"/>
            </a:xfrm>
          </p:grpSpPr>
          <p:sp>
            <p:nvSpPr>
              <p:cNvPr id="37925" name="流程图: 联系 1408041"/>
              <p:cNvSpPr/>
              <p:nvPr/>
            </p:nvSpPr>
            <p:spPr>
              <a:xfrm>
                <a:off x="2448" y="3600"/>
                <a:ext cx="401" cy="401"/>
              </a:xfrm>
              <a:prstGeom prst="flowChartConnector">
                <a:avLst/>
              </a:prstGeom>
              <a:noFill/>
              <a:ln w="38100" cap="flat" cmpd="sng">
                <a:solidFill>
                  <a:srgbClr val="46686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37926" name="文本框 1408042"/>
              <p:cNvSpPr txBox="1"/>
              <p:nvPr/>
            </p:nvSpPr>
            <p:spPr>
              <a:xfrm>
                <a:off x="2448" y="3600"/>
                <a:ext cx="432" cy="447"/>
              </a:xfrm>
              <a:prstGeom prst="rect">
                <a:avLst/>
              </a:prstGeom>
              <a:noFill/>
              <a:ln w="31750">
                <a:noFill/>
              </a:ln>
            </p:spPr>
            <p:txBody>
              <a:bodyPr>
                <a:spAutoFit/>
              </a:bodyPr>
              <a:p>
                <a:pPr algn="ctr">
                  <a:lnSpc>
                    <a:spcPct val="110000"/>
                  </a:lnSpc>
                  <a:spcBef>
                    <a:spcPct val="75000"/>
                  </a:spcBef>
                </a:pPr>
                <a:r>
                  <a:rPr lang="en-US" altLang="zh-CN" sz="3200" b="1" dirty="0">
                    <a:latin typeface="Times New Roman" panose="02020603050405020304" pitchFamily="18" charset="0"/>
                    <a:ea typeface="幼圆" panose="02010509060101010101" pitchFamily="49" charset="-122"/>
                  </a:rPr>
                  <a:t>14</a:t>
                </a:r>
                <a:endParaRPr lang="en-US" altLang="zh-CN" sz="3200" b="1" dirty="0">
                  <a:latin typeface="Times New Roman" panose="02020603050405020304" pitchFamily="18" charset="0"/>
                  <a:ea typeface="幼圆" panose="02010509060101010101" pitchFamily="49" charset="-122"/>
                </a:endParaRPr>
              </a:p>
            </p:txBody>
          </p:sp>
        </p:grpSp>
        <p:grpSp>
          <p:nvGrpSpPr>
            <p:cNvPr id="37908" name="组合 1408043"/>
            <p:cNvGrpSpPr/>
            <p:nvPr/>
          </p:nvGrpSpPr>
          <p:grpSpPr>
            <a:xfrm>
              <a:off x="4537" y="3472"/>
              <a:ext cx="432" cy="396"/>
              <a:chOff x="2448" y="3600"/>
              <a:chExt cx="432" cy="447"/>
            </a:xfrm>
          </p:grpSpPr>
          <p:sp>
            <p:nvSpPr>
              <p:cNvPr id="37923" name="流程图: 联系 1408044"/>
              <p:cNvSpPr/>
              <p:nvPr/>
            </p:nvSpPr>
            <p:spPr>
              <a:xfrm>
                <a:off x="2448" y="3600"/>
                <a:ext cx="401" cy="401"/>
              </a:xfrm>
              <a:prstGeom prst="flowChartConnector">
                <a:avLst/>
              </a:prstGeom>
              <a:noFill/>
              <a:ln w="38100" cap="flat" cmpd="sng">
                <a:solidFill>
                  <a:srgbClr val="46686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37924" name="文本框 1408045"/>
              <p:cNvSpPr txBox="1"/>
              <p:nvPr/>
            </p:nvSpPr>
            <p:spPr>
              <a:xfrm>
                <a:off x="2448" y="3600"/>
                <a:ext cx="432" cy="447"/>
              </a:xfrm>
              <a:prstGeom prst="rect">
                <a:avLst/>
              </a:prstGeom>
              <a:noFill/>
              <a:ln w="31750">
                <a:noFill/>
              </a:ln>
            </p:spPr>
            <p:txBody>
              <a:bodyPr>
                <a:spAutoFit/>
              </a:bodyPr>
              <a:p>
                <a:pPr algn="ctr">
                  <a:lnSpc>
                    <a:spcPct val="110000"/>
                  </a:lnSpc>
                  <a:spcBef>
                    <a:spcPct val="75000"/>
                  </a:spcBef>
                </a:pPr>
                <a:r>
                  <a:rPr lang="en-US" altLang="zh-CN" sz="3200" b="1" dirty="0">
                    <a:latin typeface="Times New Roman" panose="02020603050405020304" pitchFamily="18" charset="0"/>
                    <a:ea typeface="幼圆" panose="02010509060101010101" pitchFamily="49" charset="-122"/>
                  </a:rPr>
                  <a:t>15</a:t>
                </a:r>
                <a:endParaRPr lang="en-US" altLang="zh-CN" sz="3200" b="1" dirty="0">
                  <a:latin typeface="Times New Roman" panose="02020603050405020304" pitchFamily="18" charset="0"/>
                  <a:ea typeface="幼圆" panose="02010509060101010101" pitchFamily="49" charset="-122"/>
                </a:endParaRPr>
              </a:p>
            </p:txBody>
          </p:sp>
        </p:grpSp>
        <p:sp>
          <p:nvSpPr>
            <p:cNvPr id="37909" name="直接连接符 1408046"/>
            <p:cNvSpPr/>
            <p:nvPr/>
          </p:nvSpPr>
          <p:spPr>
            <a:xfrm flipH="1">
              <a:off x="1723" y="2408"/>
              <a:ext cx="414" cy="410"/>
            </a:xfrm>
            <a:prstGeom prst="line">
              <a:avLst/>
            </a:prstGeom>
            <a:ln w="28575" cap="sq" cmpd="sng">
              <a:solidFill>
                <a:srgbClr val="466861"/>
              </a:solidFill>
              <a:prstDash val="solid"/>
              <a:headEnd type="none" w="sm" len="sm"/>
              <a:tailEnd type="none" w="med" len="lg"/>
            </a:ln>
          </p:spPr>
        </p:sp>
        <p:sp>
          <p:nvSpPr>
            <p:cNvPr id="37910" name="直接连接符 1408047"/>
            <p:cNvSpPr/>
            <p:nvPr/>
          </p:nvSpPr>
          <p:spPr>
            <a:xfrm>
              <a:off x="3721" y="2408"/>
              <a:ext cx="336" cy="340"/>
            </a:xfrm>
            <a:prstGeom prst="line">
              <a:avLst/>
            </a:prstGeom>
            <a:ln w="28575" cap="sq" cmpd="sng">
              <a:solidFill>
                <a:srgbClr val="466861"/>
              </a:solidFill>
              <a:prstDash val="solid"/>
              <a:headEnd type="none" w="sm" len="sm"/>
              <a:tailEnd type="none" w="med" len="lg"/>
            </a:ln>
          </p:spPr>
        </p:sp>
        <p:sp>
          <p:nvSpPr>
            <p:cNvPr id="37911" name="直接连接符 1408048"/>
            <p:cNvSpPr/>
            <p:nvPr/>
          </p:nvSpPr>
          <p:spPr>
            <a:xfrm flipH="1">
              <a:off x="3356" y="2409"/>
              <a:ext cx="192" cy="341"/>
            </a:xfrm>
            <a:prstGeom prst="line">
              <a:avLst/>
            </a:prstGeom>
            <a:ln w="28575" cap="sq" cmpd="sng">
              <a:solidFill>
                <a:srgbClr val="466861"/>
              </a:solidFill>
              <a:prstDash val="solid"/>
              <a:headEnd type="none" w="sm" len="sm"/>
              <a:tailEnd type="none" w="med" len="lg"/>
            </a:ln>
          </p:spPr>
        </p:sp>
        <p:sp>
          <p:nvSpPr>
            <p:cNvPr id="37912" name="直接连接符 1408049"/>
            <p:cNvSpPr/>
            <p:nvPr/>
          </p:nvSpPr>
          <p:spPr>
            <a:xfrm flipH="1">
              <a:off x="1081" y="3089"/>
              <a:ext cx="384" cy="383"/>
            </a:xfrm>
            <a:prstGeom prst="line">
              <a:avLst/>
            </a:prstGeom>
            <a:ln w="28575" cap="sq" cmpd="sng">
              <a:solidFill>
                <a:srgbClr val="466861"/>
              </a:solidFill>
              <a:prstDash val="solid"/>
              <a:headEnd type="none" w="sm" len="sm"/>
              <a:tailEnd type="none" w="med" len="lg"/>
            </a:ln>
          </p:spPr>
        </p:sp>
        <p:sp>
          <p:nvSpPr>
            <p:cNvPr id="37913" name="直接连接符 1408050"/>
            <p:cNvSpPr/>
            <p:nvPr/>
          </p:nvSpPr>
          <p:spPr>
            <a:xfrm>
              <a:off x="1610" y="3090"/>
              <a:ext cx="47" cy="424"/>
            </a:xfrm>
            <a:prstGeom prst="line">
              <a:avLst/>
            </a:prstGeom>
            <a:ln w="28575" cap="sq" cmpd="sng">
              <a:solidFill>
                <a:srgbClr val="466861"/>
              </a:solidFill>
              <a:prstDash val="solid"/>
              <a:headEnd type="none" w="sm" len="sm"/>
              <a:tailEnd type="none" w="med" len="lg"/>
            </a:ln>
          </p:spPr>
        </p:sp>
        <p:sp>
          <p:nvSpPr>
            <p:cNvPr id="37914" name="直接连接符 1408051"/>
            <p:cNvSpPr/>
            <p:nvPr/>
          </p:nvSpPr>
          <p:spPr>
            <a:xfrm flipH="1">
              <a:off x="2041" y="3089"/>
              <a:ext cx="336" cy="383"/>
            </a:xfrm>
            <a:prstGeom prst="line">
              <a:avLst/>
            </a:prstGeom>
            <a:ln w="28575" cap="sq" cmpd="sng">
              <a:solidFill>
                <a:srgbClr val="466861"/>
              </a:solidFill>
              <a:prstDash val="solid"/>
              <a:headEnd type="none" w="sm" len="sm"/>
              <a:tailEnd type="none" w="med" len="lg"/>
            </a:ln>
          </p:spPr>
        </p:sp>
        <p:sp>
          <p:nvSpPr>
            <p:cNvPr id="37915" name="直接连接符 1408052"/>
            <p:cNvSpPr/>
            <p:nvPr/>
          </p:nvSpPr>
          <p:spPr>
            <a:xfrm flipH="1">
              <a:off x="3061" y="3090"/>
              <a:ext cx="137" cy="385"/>
            </a:xfrm>
            <a:prstGeom prst="line">
              <a:avLst/>
            </a:prstGeom>
            <a:ln w="28575" cap="sq" cmpd="sng">
              <a:solidFill>
                <a:srgbClr val="466861"/>
              </a:solidFill>
              <a:prstDash val="solid"/>
              <a:headEnd type="none" w="sm" len="sm"/>
              <a:tailEnd type="none" w="med" len="lg"/>
            </a:ln>
          </p:spPr>
        </p:sp>
        <p:sp>
          <p:nvSpPr>
            <p:cNvPr id="37916" name="直接连接符 1408053"/>
            <p:cNvSpPr/>
            <p:nvPr/>
          </p:nvSpPr>
          <p:spPr>
            <a:xfrm>
              <a:off x="3337" y="3089"/>
              <a:ext cx="288" cy="383"/>
            </a:xfrm>
            <a:prstGeom prst="line">
              <a:avLst/>
            </a:prstGeom>
            <a:ln w="28575" cap="sq" cmpd="sng">
              <a:solidFill>
                <a:srgbClr val="466861"/>
              </a:solidFill>
              <a:prstDash val="solid"/>
              <a:headEnd type="none" w="sm" len="sm"/>
              <a:tailEnd type="none" w="med" len="lg"/>
            </a:ln>
          </p:spPr>
        </p:sp>
        <p:sp>
          <p:nvSpPr>
            <p:cNvPr id="37917" name="直接连接符 1408054"/>
            <p:cNvSpPr/>
            <p:nvPr/>
          </p:nvSpPr>
          <p:spPr>
            <a:xfrm>
              <a:off x="4309" y="3045"/>
              <a:ext cx="317" cy="453"/>
            </a:xfrm>
            <a:prstGeom prst="line">
              <a:avLst/>
            </a:prstGeom>
            <a:ln w="28575" cap="sq" cmpd="sng">
              <a:solidFill>
                <a:srgbClr val="466861"/>
              </a:solidFill>
              <a:prstDash val="solid"/>
              <a:headEnd type="none" w="sm" len="sm"/>
              <a:tailEnd type="none" w="med" len="lg"/>
            </a:ln>
          </p:spPr>
        </p:sp>
        <p:sp>
          <p:nvSpPr>
            <p:cNvPr id="37918" name="直接连接符 1408055"/>
            <p:cNvSpPr/>
            <p:nvPr/>
          </p:nvSpPr>
          <p:spPr>
            <a:xfrm flipH="1">
              <a:off x="4009" y="3090"/>
              <a:ext cx="96" cy="467"/>
            </a:xfrm>
            <a:prstGeom prst="line">
              <a:avLst/>
            </a:prstGeom>
            <a:ln w="28575" cap="sq" cmpd="sng">
              <a:solidFill>
                <a:srgbClr val="466861"/>
              </a:solidFill>
              <a:prstDash val="solid"/>
              <a:headEnd type="none" w="sm" len="sm"/>
              <a:tailEnd type="none" w="med" len="lg"/>
            </a:ln>
          </p:spPr>
        </p:sp>
        <p:sp>
          <p:nvSpPr>
            <p:cNvPr id="37919" name="直接连接符 1408056"/>
            <p:cNvSpPr/>
            <p:nvPr/>
          </p:nvSpPr>
          <p:spPr>
            <a:xfrm>
              <a:off x="2290" y="2409"/>
              <a:ext cx="159" cy="341"/>
            </a:xfrm>
            <a:prstGeom prst="line">
              <a:avLst/>
            </a:prstGeom>
            <a:ln w="28575" cap="sq" cmpd="sng">
              <a:solidFill>
                <a:srgbClr val="466861"/>
              </a:solidFill>
              <a:prstDash val="solid"/>
              <a:headEnd type="none" w="sm" len="sm"/>
              <a:tailEnd type="none" w="med" len="lg"/>
            </a:ln>
          </p:spPr>
        </p:sp>
        <p:sp>
          <p:nvSpPr>
            <p:cNvPr id="37920" name="直接连接符 1408057"/>
            <p:cNvSpPr/>
            <p:nvPr/>
          </p:nvSpPr>
          <p:spPr>
            <a:xfrm>
              <a:off x="2562" y="3090"/>
              <a:ext cx="103" cy="382"/>
            </a:xfrm>
            <a:prstGeom prst="line">
              <a:avLst/>
            </a:prstGeom>
            <a:ln w="28575" cap="sq" cmpd="sng">
              <a:solidFill>
                <a:srgbClr val="466861"/>
              </a:solidFill>
              <a:prstDash val="solid"/>
              <a:headEnd type="none" w="sm" len="sm"/>
              <a:tailEnd type="none" w="med" len="lg"/>
            </a:ln>
          </p:spPr>
        </p:sp>
        <p:sp>
          <p:nvSpPr>
            <p:cNvPr id="37921" name="流程图: 联系 1408058"/>
            <p:cNvSpPr/>
            <p:nvPr/>
          </p:nvSpPr>
          <p:spPr>
            <a:xfrm>
              <a:off x="2713" y="1387"/>
              <a:ext cx="401" cy="355"/>
            </a:xfrm>
            <a:prstGeom prst="flowChartConnector">
              <a:avLst/>
            </a:prstGeom>
            <a:noFill/>
            <a:ln w="38100" cap="flat" cmpd="sng">
              <a:solidFill>
                <a:srgbClr val="46686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37922" name="文本框 1408059"/>
            <p:cNvSpPr txBox="1"/>
            <p:nvPr/>
          </p:nvSpPr>
          <p:spPr>
            <a:xfrm>
              <a:off x="2738" y="1344"/>
              <a:ext cx="336" cy="411"/>
            </a:xfrm>
            <a:prstGeom prst="rect">
              <a:avLst/>
            </a:prstGeom>
            <a:noFill/>
            <a:ln w="31750">
              <a:noFill/>
            </a:ln>
          </p:spPr>
          <p:txBody>
            <a:bodyPr>
              <a:spAutoFit/>
            </a:bodyPr>
            <a:p>
              <a:pPr algn="ctr">
                <a:lnSpc>
                  <a:spcPct val="115000"/>
                </a:lnSpc>
                <a:spcBef>
                  <a:spcPct val="75000"/>
                </a:spcBef>
              </a:pPr>
              <a:r>
                <a:rPr lang="en-US" altLang="zh-CN" sz="3200" b="1" dirty="0">
                  <a:latin typeface="Times New Roman" panose="02020603050405020304" pitchFamily="18" charset="0"/>
                  <a:ea typeface="幼圆" panose="02010509060101010101" pitchFamily="49" charset="-122"/>
                </a:rPr>
                <a:t>1</a:t>
              </a:r>
              <a:endParaRPr lang="en-US" altLang="zh-CN" sz="3200" b="1" dirty="0">
                <a:latin typeface="Times New Roman" panose="02020603050405020304" pitchFamily="18" charset="0"/>
                <a:ea typeface="幼圆" panose="02010509060101010101" pitchFamily="49" charset="-122"/>
              </a:endParaRPr>
            </a:p>
          </p:txBody>
        </p:sp>
      </p:grpSp>
    </p:spTree>
  </p:cSld>
  <p:clrMapOvr>
    <a:masterClrMapping/>
  </p:clrMapOvr>
  <p:transition>
    <p:cover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文本占位符 1431554"/>
          <p:cNvSpPr>
            <a:spLocks noGrp="1"/>
          </p:cNvSpPr>
          <p:nvPr>
            <p:ph idx="1"/>
          </p:nvPr>
        </p:nvSpPr>
        <p:spPr>
          <a:xfrm>
            <a:off x="142875" y="836613"/>
            <a:ext cx="9001125" cy="5221287"/>
          </a:xfrm>
        </p:spPr>
        <p:txBody>
          <a:bodyPr vert="horz" wrap="square" lIns="92075" tIns="46038" rIns="92075" bIns="46038" anchor="t" anchorCtr="0"/>
          <a:p>
            <a:pPr marL="0" indent="0" algn="just">
              <a:lnSpc>
                <a:spcPct val="120000"/>
              </a:lnSpc>
              <a:buNone/>
            </a:pPr>
            <a:r>
              <a:rPr lang="zh-CN" altLang="en-US" sz="3200" dirty="0"/>
              <a:t>高度为</a:t>
            </a:r>
            <a:r>
              <a:rPr lang="en-US" altLang="zh-CN" sz="3200" i="1" dirty="0"/>
              <a:t>k</a:t>
            </a:r>
            <a:r>
              <a:rPr lang="zh-CN" altLang="en-US" sz="3200" dirty="0"/>
              <a:t>（非空）的二叉树至多有</a:t>
            </a:r>
            <a:r>
              <a:rPr lang="en-US" altLang="zh-CN" sz="3200" dirty="0"/>
              <a:t>2</a:t>
            </a:r>
            <a:r>
              <a:rPr lang="en-US" altLang="zh-CN" sz="3200" i="1" baseline="30000" dirty="0"/>
              <a:t>k</a:t>
            </a:r>
            <a:r>
              <a:rPr lang="en-US" altLang="zh-CN" sz="3200" baseline="30000" dirty="0"/>
              <a:t>+1</a:t>
            </a:r>
            <a:r>
              <a:rPr lang="en-US" altLang="zh-CN" sz="3200" dirty="0">
                <a:sym typeface="Symbol" panose="05050102010706020507" pitchFamily="18" charset="2"/>
              </a:rPr>
              <a:t></a:t>
            </a:r>
            <a:r>
              <a:rPr lang="en-US" altLang="zh-CN" sz="3200" dirty="0"/>
              <a:t>1</a:t>
            </a:r>
            <a:r>
              <a:rPr lang="zh-CN" altLang="en-US" sz="3200" dirty="0"/>
              <a:t>个结点。</a:t>
            </a:r>
            <a:endParaRPr lang="zh-CN" altLang="en-US" sz="3200" dirty="0"/>
          </a:p>
          <a:p>
            <a:pPr marL="0" indent="0" algn="just">
              <a:lnSpc>
                <a:spcPct val="120000"/>
              </a:lnSpc>
              <a:buNone/>
            </a:pPr>
            <a:r>
              <a:rPr lang="zh-CN" altLang="en-US" sz="3200" dirty="0">
                <a:solidFill>
                  <a:srgbClr val="CC0000"/>
                </a:solidFill>
              </a:rPr>
              <a:t>满二叉树的特点是：</a:t>
            </a:r>
            <a:endParaRPr lang="zh-CN" altLang="en-US" sz="3200" dirty="0">
              <a:solidFill>
                <a:srgbClr val="CC0000"/>
              </a:solidFill>
            </a:endParaRPr>
          </a:p>
          <a:p>
            <a:pPr marL="266700" lvl="1" indent="-86995" algn="just">
              <a:lnSpc>
                <a:spcPct val="120000"/>
              </a:lnSpc>
              <a:buNone/>
            </a:pPr>
            <a:r>
              <a:rPr lang="en-US" altLang="zh-CN" sz="3200" dirty="0"/>
              <a:t>① </a:t>
            </a:r>
            <a:r>
              <a:rPr lang="zh-CN" altLang="en-US" sz="3200" dirty="0"/>
              <a:t>叶结点都在第</a:t>
            </a:r>
            <a:r>
              <a:rPr lang="en-US" altLang="zh-CN" sz="3200" i="1" dirty="0"/>
              <a:t>k</a:t>
            </a:r>
            <a:r>
              <a:rPr lang="zh-CN" altLang="en-US" sz="3200" dirty="0"/>
              <a:t>层上；</a:t>
            </a:r>
            <a:endParaRPr lang="zh-CN" altLang="en-US" sz="3200" dirty="0"/>
          </a:p>
          <a:p>
            <a:pPr marL="266700" lvl="1" indent="-86995" algn="just">
              <a:lnSpc>
                <a:spcPct val="120000"/>
              </a:lnSpc>
              <a:buNone/>
            </a:pPr>
            <a:r>
              <a:rPr lang="en-US" altLang="zh-CN" sz="3200" dirty="0"/>
              <a:t>② </a:t>
            </a:r>
            <a:r>
              <a:rPr lang="zh-CN" altLang="en-US" sz="3200" dirty="0"/>
              <a:t>每个分支结点都有两个子结点；</a:t>
            </a:r>
            <a:endParaRPr lang="zh-CN" altLang="en-US" sz="3200" dirty="0"/>
          </a:p>
          <a:p>
            <a:pPr marL="266700" lvl="1" indent="-86995" algn="just">
              <a:lnSpc>
                <a:spcPct val="120000"/>
              </a:lnSpc>
              <a:buNone/>
            </a:pPr>
            <a:r>
              <a:rPr lang="en-US" altLang="zh-CN" sz="3200" dirty="0"/>
              <a:t>③ </a:t>
            </a:r>
            <a:r>
              <a:rPr lang="zh-CN" altLang="en-US" sz="3200" dirty="0"/>
              <a:t>叶结点的个数等于非叶结点个数加</a:t>
            </a:r>
            <a:r>
              <a:rPr lang="en-US" altLang="zh-CN" sz="3200" dirty="0"/>
              <a:t>1</a:t>
            </a:r>
            <a:r>
              <a:rPr lang="zh-CN" altLang="en-US" sz="3200" dirty="0"/>
              <a:t>。</a:t>
            </a:r>
            <a:r>
              <a:rPr lang="zh-CN" altLang="en-US" sz="3200" dirty="0">
                <a:solidFill>
                  <a:srgbClr val="0000FF"/>
                </a:solidFill>
                <a:sym typeface="Times New Roman" panose="02020603050405020304" pitchFamily="18" charset="0"/>
              </a:rPr>
              <a:t>（对满二叉树而言，除叶结点外，其它结点的度均为 </a:t>
            </a:r>
            <a:r>
              <a:rPr lang="en-US" altLang="zh-CN" sz="3200" dirty="0">
                <a:solidFill>
                  <a:srgbClr val="0000FF"/>
                </a:solidFill>
                <a:sym typeface="Times New Roman" panose="02020603050405020304" pitchFamily="18" charset="0"/>
              </a:rPr>
              <a:t>2. </a:t>
            </a:r>
            <a:r>
              <a:rPr lang="zh-CN" altLang="en-US" sz="3200" dirty="0">
                <a:solidFill>
                  <a:srgbClr val="0000FF"/>
                </a:solidFill>
                <a:sym typeface="Times New Roman" panose="02020603050405020304" pitchFamily="18" charset="0"/>
              </a:rPr>
              <a:t>见引理</a:t>
            </a:r>
            <a:r>
              <a:rPr lang="en-US" altLang="zh-CN" sz="3200" dirty="0">
                <a:solidFill>
                  <a:srgbClr val="0000FF"/>
                </a:solidFill>
                <a:sym typeface="Times New Roman" panose="02020603050405020304" pitchFamily="18" charset="0"/>
              </a:rPr>
              <a:t>5.3</a:t>
            </a:r>
            <a:r>
              <a:rPr lang="zh-CN" altLang="en-US" sz="3200" dirty="0">
                <a:solidFill>
                  <a:srgbClr val="0000FF"/>
                </a:solidFill>
                <a:sym typeface="Times New Roman" panose="02020603050405020304" pitchFamily="18" charset="0"/>
              </a:rPr>
              <a:t>）</a:t>
            </a:r>
            <a:r>
              <a:rPr lang="en-US" altLang="zh-CN" sz="3200" dirty="0">
                <a:sym typeface="Times New Roman" panose="02020603050405020304" pitchFamily="18" charset="0"/>
              </a:rPr>
              <a:t>.</a:t>
            </a:r>
            <a:endParaRPr lang="zh-CN" altLang="en-US" sz="3200" dirty="0"/>
          </a:p>
        </p:txBody>
      </p:sp>
    </p:spTree>
  </p:cSld>
  <p:clrMapOvr>
    <a:masterClrMapping/>
  </p:clrMapOvr>
  <p:transition>
    <p:strips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3"/>
          <p:cNvSpPr/>
          <p:nvPr/>
        </p:nvSpPr>
        <p:spPr>
          <a:xfrm>
            <a:off x="431800" y="657225"/>
            <a:ext cx="8174038" cy="5364163"/>
          </a:xfrm>
          <a:prstGeom prst="rect">
            <a:avLst/>
          </a:prstGeom>
          <a:noFill/>
          <a:ln w="9525">
            <a:noFill/>
          </a:ln>
        </p:spPr>
        <p:txBody>
          <a:bodyPr/>
          <a:p>
            <a:pPr>
              <a:lnSpc>
                <a:spcPts val="4200"/>
              </a:lnSpc>
              <a:buClr>
                <a:schemeClr val="accent2"/>
              </a:buClr>
              <a:buSzPct val="75000"/>
              <a:buFont typeface="Monotype Sorts" pitchFamily="2" charset="2"/>
            </a:pPr>
            <a:r>
              <a:rPr lang="zh-CN" altLang="en-US" sz="3200" b="1" dirty="0">
                <a:solidFill>
                  <a:srgbClr val="FF0000"/>
                </a:solidFill>
                <a:latin typeface="Times New Roman" panose="02020603050405020304" pitchFamily="18" charset="0"/>
              </a:rPr>
              <a:t>完全二叉树</a:t>
            </a:r>
            <a:endParaRPr lang="zh-CN" altLang="en-US" sz="3200" b="1" dirty="0">
              <a:latin typeface="Times New Roman" panose="02020603050405020304" pitchFamily="18" charset="0"/>
            </a:endParaRPr>
          </a:p>
          <a:p>
            <a:pPr>
              <a:lnSpc>
                <a:spcPts val="4200"/>
              </a:lnSpc>
              <a:buClr>
                <a:schemeClr val="accent2"/>
              </a:buClr>
              <a:buSzPct val="75000"/>
              <a:buFont typeface="Wingdings" panose="05000000000000000000" pitchFamily="2" charset="2"/>
            </a:pPr>
            <a:r>
              <a:rPr lang="zh-CN" altLang="en-US" sz="3200" b="1" dirty="0">
                <a:latin typeface="Times New Roman" panose="02020603050405020304" pitchFamily="18" charset="0"/>
              </a:rPr>
              <a:t>定义</a:t>
            </a:r>
            <a:r>
              <a:rPr lang="en-US" altLang="zh-CN" sz="3200" b="1" dirty="0">
                <a:latin typeface="Times New Roman" panose="02020603050405020304" pitchFamily="18" charset="0"/>
              </a:rPr>
              <a:t>5.4  </a:t>
            </a:r>
            <a:br>
              <a:rPr lang="en-US" altLang="zh-CN" sz="3200" b="1" dirty="0">
                <a:latin typeface="Times New Roman" panose="02020603050405020304" pitchFamily="18" charset="0"/>
              </a:rPr>
            </a:br>
            <a:r>
              <a:rPr lang="zh-CN" altLang="en-US" sz="3200" b="1" dirty="0">
                <a:latin typeface="Times New Roman" panose="02020603050405020304" pitchFamily="18" charset="0"/>
              </a:rPr>
              <a:t>一棵有 </a:t>
            </a:r>
            <a:r>
              <a:rPr lang="en-US" altLang="zh-CN" sz="3200" b="1" i="1" dirty="0">
                <a:latin typeface="Times New Roman" panose="02020603050405020304" pitchFamily="18" charset="0"/>
              </a:rPr>
              <a:t>n </a:t>
            </a:r>
            <a:r>
              <a:rPr lang="zh-CN" altLang="en-US" sz="3200" b="1" dirty="0">
                <a:latin typeface="Times New Roman" panose="02020603050405020304" pitchFamily="18" charset="0"/>
              </a:rPr>
              <a:t>个结点、高为 </a:t>
            </a:r>
            <a:r>
              <a:rPr lang="en-US" altLang="zh-CN" sz="3200" b="1" i="1" dirty="0">
                <a:latin typeface="Times New Roman" panose="02020603050405020304" pitchFamily="18" charset="0"/>
              </a:rPr>
              <a:t>k </a:t>
            </a:r>
            <a:r>
              <a:rPr lang="zh-CN" altLang="en-US" sz="3200" b="1" dirty="0">
                <a:latin typeface="Times New Roman" panose="02020603050405020304" pitchFamily="18" charset="0"/>
              </a:rPr>
              <a:t>的二叉树 </a:t>
            </a:r>
            <a:r>
              <a:rPr lang="en-US" altLang="zh-CN" sz="3200" b="1" i="1" dirty="0">
                <a:latin typeface="Times New Roman" panose="02020603050405020304" pitchFamily="18" charset="0"/>
              </a:rPr>
              <a:t>T</a:t>
            </a:r>
            <a:r>
              <a:rPr lang="zh-CN" altLang="en-US" sz="3200" b="1" dirty="0">
                <a:latin typeface="Times New Roman" panose="02020603050405020304" pitchFamily="18" charset="0"/>
              </a:rPr>
              <a:t>，一棵高为 </a:t>
            </a:r>
            <a:r>
              <a:rPr lang="en-US" altLang="zh-CN" sz="3200" b="1" i="1" dirty="0">
                <a:latin typeface="Times New Roman" panose="02020603050405020304" pitchFamily="18" charset="0"/>
              </a:rPr>
              <a:t>k </a:t>
            </a:r>
            <a:r>
              <a:rPr lang="zh-CN" altLang="en-US" sz="3200" b="1" dirty="0">
                <a:latin typeface="Times New Roman" panose="02020603050405020304" pitchFamily="18" charset="0"/>
              </a:rPr>
              <a:t>的</a:t>
            </a:r>
            <a:r>
              <a:rPr lang="zh-CN" altLang="en-US" sz="3200" b="1" dirty="0">
                <a:solidFill>
                  <a:srgbClr val="FF0000"/>
                </a:solidFill>
                <a:latin typeface="Times New Roman" panose="02020603050405020304" pitchFamily="18" charset="0"/>
              </a:rPr>
              <a:t>满二叉树 </a:t>
            </a:r>
            <a:r>
              <a:rPr lang="en-US" altLang="zh-CN" sz="3200" b="1" i="1" dirty="0">
                <a:latin typeface="Times New Roman" panose="02020603050405020304" pitchFamily="18" charset="0"/>
              </a:rPr>
              <a:t>T</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，用正整数按层次顺序分别编号 </a:t>
            </a:r>
            <a:r>
              <a:rPr lang="en-US" altLang="zh-CN" sz="3200" b="1" i="1" dirty="0">
                <a:latin typeface="Times New Roman" panose="02020603050405020304" pitchFamily="18" charset="0"/>
              </a:rPr>
              <a:t>T </a:t>
            </a:r>
            <a:r>
              <a:rPr lang="zh-CN" altLang="en-US" sz="3200" b="1" dirty="0">
                <a:latin typeface="Times New Roman" panose="02020603050405020304" pitchFamily="18" charset="0"/>
              </a:rPr>
              <a:t>和 </a:t>
            </a:r>
            <a:r>
              <a:rPr lang="en-US" altLang="zh-CN" sz="3200" b="1" i="1" dirty="0">
                <a:latin typeface="Times New Roman" panose="02020603050405020304" pitchFamily="18" charset="0"/>
              </a:rPr>
              <a:t>T</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的所有结点，如果</a:t>
            </a:r>
            <a:r>
              <a:rPr lang="en-US" altLang="zh-CN" sz="3200" b="1" i="1" dirty="0">
                <a:latin typeface="Times New Roman" panose="02020603050405020304" pitchFamily="18" charset="0"/>
              </a:rPr>
              <a:t>T </a:t>
            </a:r>
            <a:r>
              <a:rPr lang="zh-CN" altLang="en-US" sz="3200" b="1" dirty="0">
                <a:latin typeface="Times New Roman" panose="02020603050405020304" pitchFamily="18" charset="0"/>
              </a:rPr>
              <a:t>之所有结点恰好对应于</a:t>
            </a:r>
            <a:r>
              <a:rPr lang="en-US" altLang="zh-CN" sz="3200" b="1" i="1" dirty="0">
                <a:latin typeface="Times New Roman" panose="02020603050405020304" pitchFamily="18" charset="0"/>
              </a:rPr>
              <a:t>T</a:t>
            </a:r>
            <a:r>
              <a:rPr lang="en-US" altLang="zh-CN" sz="3200" b="1" dirty="0">
                <a:latin typeface="Times New Roman" panose="02020603050405020304" pitchFamily="18" charset="0"/>
              </a:rPr>
              <a:t>*</a:t>
            </a:r>
            <a:r>
              <a:rPr lang="zh-CN" altLang="en-US" sz="3200" b="1" dirty="0">
                <a:latin typeface="Times New Roman" panose="02020603050405020304" pitchFamily="18" charset="0"/>
              </a:rPr>
              <a:t>的前 </a:t>
            </a:r>
            <a:r>
              <a:rPr lang="en-US" altLang="zh-CN" sz="3200" b="1" i="1" dirty="0">
                <a:latin typeface="Times New Roman" panose="02020603050405020304" pitchFamily="18" charset="0"/>
              </a:rPr>
              <a:t>n </a:t>
            </a:r>
            <a:r>
              <a:rPr lang="zh-CN" altLang="en-US" sz="3200" b="1" dirty="0">
                <a:latin typeface="Times New Roman" panose="02020603050405020304" pitchFamily="18" charset="0"/>
              </a:rPr>
              <a:t>个结点，则称 </a:t>
            </a:r>
            <a:r>
              <a:rPr lang="en-US" altLang="zh-CN" sz="3200" b="1" i="1" dirty="0">
                <a:latin typeface="Times New Roman" panose="02020603050405020304" pitchFamily="18" charset="0"/>
              </a:rPr>
              <a:t>T </a:t>
            </a:r>
            <a:r>
              <a:rPr lang="zh-CN" altLang="en-US" sz="3200" b="1" dirty="0">
                <a:latin typeface="Times New Roman" panose="02020603050405020304" pitchFamily="18" charset="0"/>
              </a:rPr>
              <a:t>为</a:t>
            </a:r>
            <a:r>
              <a:rPr lang="zh-CN" altLang="en-US" sz="3200" b="1" u="sng" dirty="0">
                <a:solidFill>
                  <a:srgbClr val="FF0000"/>
                </a:solidFill>
                <a:latin typeface="Times New Roman" panose="02020603050405020304" pitchFamily="18" charset="0"/>
              </a:rPr>
              <a:t>完全二叉树</a:t>
            </a:r>
            <a:r>
              <a:rPr lang="zh-CN" altLang="en-US" sz="3200" b="1" dirty="0">
                <a:latin typeface="Times New Roman" panose="02020603050405020304" pitchFamily="18" charset="0"/>
              </a:rPr>
              <a:t>。</a:t>
            </a:r>
            <a:endParaRPr lang="zh-CN" altLang="en-US" sz="3200" b="1" dirty="0">
              <a:latin typeface="Times New Roman" panose="02020603050405020304" pitchFamily="18" charset="0"/>
            </a:endParaRPr>
          </a:p>
          <a:p>
            <a:pPr algn="just">
              <a:lnSpc>
                <a:spcPts val="4200"/>
              </a:lnSpc>
              <a:spcBef>
                <a:spcPts val="1800"/>
              </a:spcBef>
              <a:buClr>
                <a:schemeClr val="accent2"/>
              </a:buClr>
              <a:buSzPct val="75000"/>
              <a:buFont typeface="Wingdings" panose="05000000000000000000" pitchFamily="2" charset="2"/>
            </a:pPr>
            <a:r>
              <a:rPr lang="zh-CN" altLang="en-US" sz="3200" b="1" dirty="0">
                <a:latin typeface="Times New Roman" panose="02020603050405020304" pitchFamily="18" charset="0"/>
              </a:rPr>
              <a:t>层次顺序：按从上至下，即从第 </a:t>
            </a:r>
            <a:r>
              <a:rPr lang="en-US" altLang="zh-CN" sz="3200" b="1" dirty="0">
                <a:latin typeface="Times New Roman" panose="02020603050405020304" pitchFamily="18" charset="0"/>
              </a:rPr>
              <a:t>0 </a:t>
            </a:r>
            <a:r>
              <a:rPr lang="zh-CN" altLang="en-US" sz="3200" b="1" dirty="0">
                <a:latin typeface="Times New Roman" panose="02020603050405020304" pitchFamily="18" charset="0"/>
              </a:rPr>
              <a:t>至第 </a:t>
            </a:r>
            <a:r>
              <a:rPr lang="en-US" altLang="zh-CN" sz="3200" b="1" i="1" dirty="0">
                <a:latin typeface="Times New Roman" panose="02020603050405020304" pitchFamily="18" charset="0"/>
              </a:rPr>
              <a:t>k </a:t>
            </a:r>
            <a:r>
              <a:rPr lang="zh-CN" altLang="en-US" sz="3200" b="1" dirty="0">
                <a:latin typeface="Times New Roman" panose="02020603050405020304" pitchFamily="18" charset="0"/>
              </a:rPr>
              <a:t>层，每层由左到右的次序。</a:t>
            </a:r>
            <a:endParaRPr lang="zh-CN" altLang="en-US" sz="3200" b="1" dirty="0">
              <a:latin typeface="Times New Roman" panose="02020603050405020304" pitchFamily="18" charset="0"/>
            </a:endParaRPr>
          </a:p>
        </p:txBody>
      </p:sp>
    </p:spTree>
  </p:cSld>
  <p:clrMapOvr>
    <a:masterClrMapping/>
  </p:clrMapOvr>
  <p:transition>
    <p:strips dir="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62" name="Group 5"/>
          <p:cNvGrpSpPr/>
          <p:nvPr/>
        </p:nvGrpSpPr>
        <p:grpSpPr>
          <a:xfrm>
            <a:off x="342900" y="1619250"/>
            <a:ext cx="3503613" cy="3889375"/>
            <a:chOff x="0" y="0"/>
            <a:chExt cx="2207" cy="2450"/>
          </a:xfrm>
        </p:grpSpPr>
        <p:grpSp>
          <p:nvGrpSpPr>
            <p:cNvPr id="41031" name="Group 6"/>
            <p:cNvGrpSpPr/>
            <p:nvPr/>
          </p:nvGrpSpPr>
          <p:grpSpPr>
            <a:xfrm>
              <a:off x="0" y="2110"/>
              <a:ext cx="252" cy="340"/>
              <a:chOff x="0" y="0"/>
              <a:chExt cx="401" cy="340"/>
            </a:xfrm>
          </p:grpSpPr>
          <p:sp>
            <p:nvSpPr>
              <p:cNvPr id="41071" name="AutoShape 7"/>
              <p:cNvSpPr/>
              <p:nvPr/>
            </p:nvSpPr>
            <p:spPr>
              <a:xfrm>
                <a:off x="0" y="0"/>
                <a:ext cx="401" cy="340"/>
              </a:xfrm>
              <a:prstGeom prst="flowChartConnector">
                <a:avLst/>
              </a:prstGeom>
              <a:noFill/>
              <a:ln w="38100" cap="flat" cmpd="sng">
                <a:solidFill>
                  <a:srgbClr val="466861"/>
                </a:solidFill>
                <a:prstDash val="solid"/>
                <a:bevel/>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rgbClr val="000000"/>
                  </a:solidFill>
                  <a:latin typeface="Times New Roman" panose="02020603050405020304" pitchFamily="18" charset="0"/>
                  <a:sym typeface="Arial" panose="020B0604020202020204" pitchFamily="34" charset="0"/>
                </a:endParaRPr>
              </a:p>
            </p:txBody>
          </p:sp>
          <p:sp>
            <p:nvSpPr>
              <p:cNvPr id="41072" name="Text Box 8"/>
              <p:cNvSpPr/>
              <p:nvPr/>
            </p:nvSpPr>
            <p:spPr>
              <a:xfrm>
                <a:off x="56" y="48"/>
                <a:ext cx="288" cy="259"/>
              </a:xfrm>
              <a:prstGeom prst="rect">
                <a:avLst/>
              </a:prstGeom>
              <a:noFill/>
              <a:ln w="9525">
                <a:noFill/>
              </a:ln>
            </p:spPr>
            <p:txBody>
              <a:bodyPr lIns="0" tIns="0" rIns="0" bIns="0">
                <a:spAutoFit/>
              </a:bodyPr>
              <a:p>
                <a:pPr algn="ctr">
                  <a:lnSpc>
                    <a:spcPct val="90000"/>
                  </a:lnSpc>
                </a:pPr>
                <a:r>
                  <a:rPr lang="en-US" altLang="zh-CN" sz="3000" dirty="0">
                    <a:latin typeface="Times New Roman" panose="02020603050405020304" pitchFamily="18" charset="0"/>
                    <a:ea typeface="幼圆" panose="02010509060101010101" pitchFamily="49" charset="-122"/>
                  </a:rPr>
                  <a:t>8</a:t>
                </a:r>
                <a:endParaRPr lang="zh-CN" altLang="en-US" sz="3600" b="1" dirty="0">
                  <a:solidFill>
                    <a:srgbClr val="FFFF00"/>
                  </a:solidFill>
                  <a:latin typeface="Times New Roman" panose="02020603050405020304" pitchFamily="18" charset="0"/>
                </a:endParaRPr>
              </a:p>
            </p:txBody>
          </p:sp>
        </p:grpSp>
        <p:sp>
          <p:nvSpPr>
            <p:cNvPr id="41032" name="Line 9"/>
            <p:cNvSpPr/>
            <p:nvPr/>
          </p:nvSpPr>
          <p:spPr>
            <a:xfrm flipH="1">
              <a:off x="623" y="220"/>
              <a:ext cx="454" cy="483"/>
            </a:xfrm>
            <a:prstGeom prst="line">
              <a:avLst/>
            </a:prstGeom>
            <a:ln w="28575" cap="sq" cmpd="sng">
              <a:solidFill>
                <a:srgbClr val="466861"/>
              </a:solidFill>
              <a:prstDash val="solid"/>
              <a:bevel/>
              <a:headEnd type="none" w="med" len="med"/>
              <a:tailEnd type="none" w="med" len="med"/>
            </a:ln>
          </p:spPr>
        </p:sp>
        <p:sp>
          <p:nvSpPr>
            <p:cNvPr id="41033" name="Line 10"/>
            <p:cNvSpPr/>
            <p:nvPr/>
          </p:nvSpPr>
          <p:spPr>
            <a:xfrm>
              <a:off x="1325" y="212"/>
              <a:ext cx="403" cy="484"/>
            </a:xfrm>
            <a:prstGeom prst="line">
              <a:avLst/>
            </a:prstGeom>
            <a:ln w="28575" cap="sq" cmpd="sng">
              <a:solidFill>
                <a:srgbClr val="466861"/>
              </a:solidFill>
              <a:prstDash val="solid"/>
              <a:bevel/>
              <a:headEnd type="none" w="med" len="med"/>
              <a:tailEnd type="none" w="med" len="med"/>
            </a:ln>
          </p:spPr>
        </p:sp>
        <p:grpSp>
          <p:nvGrpSpPr>
            <p:cNvPr id="41034" name="Group 11"/>
            <p:cNvGrpSpPr/>
            <p:nvPr/>
          </p:nvGrpSpPr>
          <p:grpSpPr>
            <a:xfrm>
              <a:off x="130" y="1701"/>
              <a:ext cx="313" cy="408"/>
              <a:chOff x="0" y="0"/>
              <a:chExt cx="499" cy="408"/>
            </a:xfrm>
          </p:grpSpPr>
          <p:sp>
            <p:nvSpPr>
              <p:cNvPr id="41069" name="Line 12"/>
              <p:cNvSpPr/>
              <p:nvPr/>
            </p:nvSpPr>
            <p:spPr>
              <a:xfrm flipH="1">
                <a:off x="0" y="0"/>
                <a:ext cx="136" cy="385"/>
              </a:xfrm>
              <a:prstGeom prst="line">
                <a:avLst/>
              </a:prstGeom>
              <a:ln w="28575" cap="sq" cmpd="sng">
                <a:solidFill>
                  <a:srgbClr val="466861"/>
                </a:solidFill>
                <a:prstDash val="solid"/>
                <a:bevel/>
                <a:headEnd type="none" w="med" len="med"/>
                <a:tailEnd type="none" w="med" len="med"/>
              </a:ln>
            </p:spPr>
          </p:sp>
          <p:sp>
            <p:nvSpPr>
              <p:cNvPr id="41070" name="Line 13"/>
              <p:cNvSpPr/>
              <p:nvPr/>
            </p:nvSpPr>
            <p:spPr>
              <a:xfrm>
                <a:off x="363" y="0"/>
                <a:ext cx="136" cy="408"/>
              </a:xfrm>
              <a:prstGeom prst="line">
                <a:avLst/>
              </a:prstGeom>
              <a:ln w="28575" cap="sq" cmpd="sng">
                <a:solidFill>
                  <a:srgbClr val="466861"/>
                </a:solidFill>
                <a:prstDash val="solid"/>
                <a:bevel/>
                <a:headEnd type="none" w="med" len="med"/>
                <a:tailEnd type="none" w="med" len="med"/>
              </a:ln>
            </p:spPr>
          </p:sp>
        </p:grpSp>
        <p:grpSp>
          <p:nvGrpSpPr>
            <p:cNvPr id="41035" name="Group 14"/>
            <p:cNvGrpSpPr/>
            <p:nvPr/>
          </p:nvGrpSpPr>
          <p:grpSpPr>
            <a:xfrm>
              <a:off x="300" y="980"/>
              <a:ext cx="654" cy="403"/>
              <a:chOff x="0" y="0"/>
              <a:chExt cx="1043" cy="403"/>
            </a:xfrm>
          </p:grpSpPr>
          <p:sp>
            <p:nvSpPr>
              <p:cNvPr id="41067" name="Line 15"/>
              <p:cNvSpPr/>
              <p:nvPr/>
            </p:nvSpPr>
            <p:spPr>
              <a:xfrm flipH="1">
                <a:off x="0" y="2"/>
                <a:ext cx="357" cy="401"/>
              </a:xfrm>
              <a:prstGeom prst="line">
                <a:avLst/>
              </a:prstGeom>
              <a:ln w="28575" cap="sq" cmpd="sng">
                <a:solidFill>
                  <a:srgbClr val="466861"/>
                </a:solidFill>
                <a:prstDash val="solid"/>
                <a:bevel/>
                <a:headEnd type="none" w="med" len="med"/>
                <a:tailEnd type="none" w="med" len="med"/>
              </a:ln>
            </p:spPr>
          </p:sp>
          <p:sp>
            <p:nvSpPr>
              <p:cNvPr id="41068" name="Line 16"/>
              <p:cNvSpPr/>
              <p:nvPr/>
            </p:nvSpPr>
            <p:spPr>
              <a:xfrm>
                <a:off x="672" y="0"/>
                <a:ext cx="371" cy="403"/>
              </a:xfrm>
              <a:prstGeom prst="line">
                <a:avLst/>
              </a:prstGeom>
              <a:ln w="28575" cap="sq" cmpd="sng">
                <a:solidFill>
                  <a:srgbClr val="466861"/>
                </a:solidFill>
                <a:prstDash val="solid"/>
                <a:bevel/>
                <a:headEnd type="none" w="med" len="med"/>
                <a:tailEnd type="none" w="med" len="med"/>
              </a:ln>
            </p:spPr>
          </p:sp>
        </p:grpSp>
        <p:grpSp>
          <p:nvGrpSpPr>
            <p:cNvPr id="41036" name="Group 17"/>
            <p:cNvGrpSpPr/>
            <p:nvPr/>
          </p:nvGrpSpPr>
          <p:grpSpPr>
            <a:xfrm>
              <a:off x="329" y="2109"/>
              <a:ext cx="251" cy="340"/>
              <a:chOff x="0" y="0"/>
              <a:chExt cx="401" cy="340"/>
            </a:xfrm>
          </p:grpSpPr>
          <p:sp>
            <p:nvSpPr>
              <p:cNvPr id="41065" name="AutoShape 18"/>
              <p:cNvSpPr/>
              <p:nvPr/>
            </p:nvSpPr>
            <p:spPr>
              <a:xfrm>
                <a:off x="0" y="0"/>
                <a:ext cx="401" cy="340"/>
              </a:xfrm>
              <a:prstGeom prst="flowChartConnector">
                <a:avLst/>
              </a:prstGeom>
              <a:noFill/>
              <a:ln w="38100" cap="flat" cmpd="sng">
                <a:solidFill>
                  <a:srgbClr val="466861"/>
                </a:solidFill>
                <a:prstDash val="solid"/>
                <a:bevel/>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rgbClr val="000000"/>
                  </a:solidFill>
                  <a:latin typeface="Times New Roman" panose="02020603050405020304" pitchFamily="18" charset="0"/>
                  <a:sym typeface="Arial" panose="020B0604020202020204" pitchFamily="34" charset="0"/>
                </a:endParaRPr>
              </a:p>
            </p:txBody>
          </p:sp>
          <p:sp>
            <p:nvSpPr>
              <p:cNvPr id="41066" name="Text Box 19"/>
              <p:cNvSpPr/>
              <p:nvPr/>
            </p:nvSpPr>
            <p:spPr>
              <a:xfrm>
                <a:off x="56" y="48"/>
                <a:ext cx="288" cy="259"/>
              </a:xfrm>
              <a:prstGeom prst="rect">
                <a:avLst/>
              </a:prstGeom>
              <a:noFill/>
              <a:ln w="9525">
                <a:noFill/>
              </a:ln>
            </p:spPr>
            <p:txBody>
              <a:bodyPr lIns="0" tIns="0" rIns="0" bIns="0">
                <a:spAutoFit/>
              </a:bodyPr>
              <a:p>
                <a:pPr algn="ctr">
                  <a:lnSpc>
                    <a:spcPct val="90000"/>
                  </a:lnSpc>
                </a:pPr>
                <a:r>
                  <a:rPr lang="en-US" altLang="zh-CN" sz="3000" dirty="0">
                    <a:latin typeface="Times New Roman" panose="02020603050405020304" pitchFamily="18" charset="0"/>
                    <a:ea typeface="幼圆" panose="02010509060101010101" pitchFamily="49" charset="-122"/>
                  </a:rPr>
                  <a:t>9</a:t>
                </a:r>
                <a:endParaRPr lang="zh-CN" altLang="en-US" sz="3600" b="1" dirty="0">
                  <a:solidFill>
                    <a:srgbClr val="FFFF00"/>
                  </a:solidFill>
                  <a:latin typeface="Times New Roman" panose="02020603050405020304" pitchFamily="18" charset="0"/>
                </a:endParaRPr>
              </a:p>
            </p:txBody>
          </p:sp>
        </p:grpSp>
        <p:grpSp>
          <p:nvGrpSpPr>
            <p:cNvPr id="41037" name="Group 20"/>
            <p:cNvGrpSpPr/>
            <p:nvPr/>
          </p:nvGrpSpPr>
          <p:grpSpPr>
            <a:xfrm>
              <a:off x="670" y="2109"/>
              <a:ext cx="290" cy="340"/>
              <a:chOff x="0" y="0"/>
              <a:chExt cx="290" cy="340"/>
            </a:xfrm>
          </p:grpSpPr>
          <p:sp>
            <p:nvSpPr>
              <p:cNvPr id="41063" name="AutoShape 21"/>
              <p:cNvSpPr/>
              <p:nvPr/>
            </p:nvSpPr>
            <p:spPr>
              <a:xfrm>
                <a:off x="0" y="0"/>
                <a:ext cx="290" cy="340"/>
              </a:xfrm>
              <a:prstGeom prst="flowChartConnector">
                <a:avLst/>
              </a:prstGeom>
              <a:noFill/>
              <a:ln w="38100" cap="flat" cmpd="sng">
                <a:solidFill>
                  <a:srgbClr val="466861"/>
                </a:solidFill>
                <a:prstDash val="solid"/>
                <a:bevel/>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rgbClr val="000000"/>
                  </a:solidFill>
                  <a:latin typeface="Times New Roman" panose="02020603050405020304" pitchFamily="18" charset="0"/>
                  <a:sym typeface="Arial" panose="020B0604020202020204" pitchFamily="34" charset="0"/>
                </a:endParaRPr>
              </a:p>
            </p:txBody>
          </p:sp>
          <p:sp>
            <p:nvSpPr>
              <p:cNvPr id="41064" name="Text Box 22"/>
              <p:cNvSpPr/>
              <p:nvPr/>
            </p:nvSpPr>
            <p:spPr>
              <a:xfrm>
                <a:off x="48" y="64"/>
                <a:ext cx="204" cy="216"/>
              </a:xfrm>
              <a:prstGeom prst="rect">
                <a:avLst/>
              </a:prstGeom>
              <a:noFill/>
              <a:ln w="9525">
                <a:noFill/>
              </a:ln>
            </p:spPr>
            <p:txBody>
              <a:bodyPr lIns="0" tIns="0" rIns="0" bIns="0">
                <a:spAutoFit/>
              </a:bodyPr>
              <a:p>
                <a:pPr algn="ctr">
                  <a:lnSpc>
                    <a:spcPct val="90000"/>
                  </a:lnSpc>
                </a:pPr>
                <a:r>
                  <a:rPr lang="en-US" altLang="zh-CN" sz="2500" dirty="0">
                    <a:latin typeface="Times New Roman" panose="02020603050405020304" pitchFamily="18" charset="0"/>
                    <a:ea typeface="幼圆" panose="02010509060101010101" pitchFamily="49" charset="-122"/>
                  </a:rPr>
                  <a:t>10</a:t>
                </a:r>
                <a:endParaRPr lang="zh-CN" altLang="en-US" sz="3600" b="1" dirty="0">
                  <a:solidFill>
                    <a:srgbClr val="FFFF00"/>
                  </a:solidFill>
                  <a:latin typeface="Times New Roman" panose="02020603050405020304" pitchFamily="18" charset="0"/>
                </a:endParaRPr>
              </a:p>
            </p:txBody>
          </p:sp>
        </p:grpSp>
        <p:grpSp>
          <p:nvGrpSpPr>
            <p:cNvPr id="41038" name="Group 23"/>
            <p:cNvGrpSpPr/>
            <p:nvPr/>
          </p:nvGrpSpPr>
          <p:grpSpPr>
            <a:xfrm>
              <a:off x="172" y="1390"/>
              <a:ext cx="251" cy="340"/>
              <a:chOff x="0" y="0"/>
              <a:chExt cx="401" cy="340"/>
            </a:xfrm>
          </p:grpSpPr>
          <p:sp>
            <p:nvSpPr>
              <p:cNvPr id="41061" name="AutoShape 24"/>
              <p:cNvSpPr/>
              <p:nvPr/>
            </p:nvSpPr>
            <p:spPr>
              <a:xfrm>
                <a:off x="0" y="0"/>
                <a:ext cx="401" cy="340"/>
              </a:xfrm>
              <a:prstGeom prst="flowChartConnector">
                <a:avLst/>
              </a:prstGeom>
              <a:noFill/>
              <a:ln w="38100" cap="flat" cmpd="sng">
                <a:solidFill>
                  <a:srgbClr val="466861"/>
                </a:solidFill>
                <a:prstDash val="solid"/>
                <a:bevel/>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rgbClr val="000000"/>
                  </a:solidFill>
                  <a:latin typeface="Times New Roman" panose="02020603050405020304" pitchFamily="18" charset="0"/>
                  <a:sym typeface="Arial" panose="020B0604020202020204" pitchFamily="34" charset="0"/>
                </a:endParaRPr>
              </a:p>
            </p:txBody>
          </p:sp>
          <p:sp>
            <p:nvSpPr>
              <p:cNvPr id="41062" name="Text Box 25"/>
              <p:cNvSpPr/>
              <p:nvPr/>
            </p:nvSpPr>
            <p:spPr>
              <a:xfrm>
                <a:off x="56" y="48"/>
                <a:ext cx="288" cy="259"/>
              </a:xfrm>
              <a:prstGeom prst="rect">
                <a:avLst/>
              </a:prstGeom>
              <a:noFill/>
              <a:ln w="9525">
                <a:noFill/>
              </a:ln>
            </p:spPr>
            <p:txBody>
              <a:bodyPr lIns="0" tIns="0" rIns="0" bIns="0">
                <a:spAutoFit/>
              </a:bodyPr>
              <a:p>
                <a:pPr algn="ctr">
                  <a:lnSpc>
                    <a:spcPct val="90000"/>
                  </a:lnSpc>
                </a:pPr>
                <a:r>
                  <a:rPr lang="en-US" altLang="zh-CN" sz="3000" dirty="0">
                    <a:latin typeface="Times New Roman" panose="02020603050405020304" pitchFamily="18" charset="0"/>
                    <a:ea typeface="幼圆" panose="02010509060101010101" pitchFamily="49" charset="-122"/>
                  </a:rPr>
                  <a:t>4</a:t>
                </a:r>
                <a:endParaRPr lang="zh-CN" altLang="en-US" sz="3600" b="1" dirty="0">
                  <a:solidFill>
                    <a:srgbClr val="FFFF00"/>
                  </a:solidFill>
                  <a:latin typeface="Times New Roman" panose="02020603050405020304" pitchFamily="18" charset="0"/>
                </a:endParaRPr>
              </a:p>
            </p:txBody>
          </p:sp>
        </p:grpSp>
        <p:grpSp>
          <p:nvGrpSpPr>
            <p:cNvPr id="41039" name="Group 26"/>
            <p:cNvGrpSpPr/>
            <p:nvPr/>
          </p:nvGrpSpPr>
          <p:grpSpPr>
            <a:xfrm>
              <a:off x="841" y="1390"/>
              <a:ext cx="251" cy="340"/>
              <a:chOff x="0" y="0"/>
              <a:chExt cx="401" cy="340"/>
            </a:xfrm>
          </p:grpSpPr>
          <p:sp>
            <p:nvSpPr>
              <p:cNvPr id="41059" name="AutoShape 27"/>
              <p:cNvSpPr/>
              <p:nvPr/>
            </p:nvSpPr>
            <p:spPr>
              <a:xfrm>
                <a:off x="0" y="0"/>
                <a:ext cx="401" cy="340"/>
              </a:xfrm>
              <a:prstGeom prst="flowChartConnector">
                <a:avLst/>
              </a:prstGeom>
              <a:noFill/>
              <a:ln w="38100" cap="flat" cmpd="sng">
                <a:solidFill>
                  <a:srgbClr val="466861"/>
                </a:solidFill>
                <a:prstDash val="solid"/>
                <a:bevel/>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rgbClr val="000000"/>
                  </a:solidFill>
                  <a:latin typeface="Times New Roman" panose="02020603050405020304" pitchFamily="18" charset="0"/>
                  <a:sym typeface="Arial" panose="020B0604020202020204" pitchFamily="34" charset="0"/>
                </a:endParaRPr>
              </a:p>
            </p:txBody>
          </p:sp>
          <p:sp>
            <p:nvSpPr>
              <p:cNvPr id="41060" name="Text Box 28"/>
              <p:cNvSpPr/>
              <p:nvPr/>
            </p:nvSpPr>
            <p:spPr>
              <a:xfrm>
                <a:off x="56" y="48"/>
                <a:ext cx="288" cy="259"/>
              </a:xfrm>
              <a:prstGeom prst="rect">
                <a:avLst/>
              </a:prstGeom>
              <a:noFill/>
              <a:ln w="9525">
                <a:noFill/>
              </a:ln>
            </p:spPr>
            <p:txBody>
              <a:bodyPr lIns="0" tIns="0" rIns="0" bIns="0">
                <a:spAutoFit/>
              </a:bodyPr>
              <a:p>
                <a:pPr algn="ctr">
                  <a:lnSpc>
                    <a:spcPct val="90000"/>
                  </a:lnSpc>
                </a:pPr>
                <a:r>
                  <a:rPr lang="en-US" altLang="zh-CN" sz="3000" dirty="0">
                    <a:latin typeface="Times New Roman" panose="02020603050405020304" pitchFamily="18" charset="0"/>
                    <a:ea typeface="幼圆" panose="02010509060101010101" pitchFamily="49" charset="-122"/>
                  </a:rPr>
                  <a:t>5</a:t>
                </a:r>
                <a:endParaRPr lang="zh-CN" altLang="en-US" sz="3600" b="1" dirty="0">
                  <a:solidFill>
                    <a:srgbClr val="FFFF00"/>
                  </a:solidFill>
                  <a:latin typeface="Times New Roman" panose="02020603050405020304" pitchFamily="18" charset="0"/>
                </a:endParaRPr>
              </a:p>
            </p:txBody>
          </p:sp>
        </p:grpSp>
        <p:sp>
          <p:nvSpPr>
            <p:cNvPr id="41040" name="Line 29"/>
            <p:cNvSpPr/>
            <p:nvPr/>
          </p:nvSpPr>
          <p:spPr>
            <a:xfrm flipH="1">
              <a:off x="804" y="1701"/>
              <a:ext cx="94" cy="414"/>
            </a:xfrm>
            <a:prstGeom prst="line">
              <a:avLst/>
            </a:prstGeom>
            <a:ln w="28575" cap="sq" cmpd="sng">
              <a:solidFill>
                <a:srgbClr val="466861"/>
              </a:solidFill>
              <a:prstDash val="solid"/>
              <a:bevel/>
              <a:headEnd type="none" w="med" len="med"/>
              <a:tailEnd type="none" w="med" len="med"/>
            </a:ln>
          </p:spPr>
        </p:sp>
        <p:grpSp>
          <p:nvGrpSpPr>
            <p:cNvPr id="41041" name="Group 30"/>
            <p:cNvGrpSpPr/>
            <p:nvPr/>
          </p:nvGrpSpPr>
          <p:grpSpPr>
            <a:xfrm>
              <a:off x="1955" y="1383"/>
              <a:ext cx="252" cy="340"/>
              <a:chOff x="0" y="0"/>
              <a:chExt cx="401" cy="340"/>
            </a:xfrm>
          </p:grpSpPr>
          <p:sp>
            <p:nvSpPr>
              <p:cNvPr id="41057" name="AutoShape 31"/>
              <p:cNvSpPr/>
              <p:nvPr/>
            </p:nvSpPr>
            <p:spPr>
              <a:xfrm>
                <a:off x="0" y="0"/>
                <a:ext cx="401" cy="340"/>
              </a:xfrm>
              <a:prstGeom prst="flowChartConnector">
                <a:avLst/>
              </a:prstGeom>
              <a:noFill/>
              <a:ln w="38100" cap="flat" cmpd="sng">
                <a:solidFill>
                  <a:srgbClr val="466861"/>
                </a:solidFill>
                <a:prstDash val="solid"/>
                <a:bevel/>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rgbClr val="000000"/>
                  </a:solidFill>
                  <a:latin typeface="Times New Roman" panose="02020603050405020304" pitchFamily="18" charset="0"/>
                  <a:sym typeface="Arial" panose="020B0604020202020204" pitchFamily="34" charset="0"/>
                </a:endParaRPr>
              </a:p>
            </p:txBody>
          </p:sp>
          <p:sp>
            <p:nvSpPr>
              <p:cNvPr id="41058" name="Text Box 32"/>
              <p:cNvSpPr/>
              <p:nvPr/>
            </p:nvSpPr>
            <p:spPr>
              <a:xfrm>
                <a:off x="56" y="48"/>
                <a:ext cx="288" cy="259"/>
              </a:xfrm>
              <a:prstGeom prst="rect">
                <a:avLst/>
              </a:prstGeom>
              <a:noFill/>
              <a:ln w="9525">
                <a:noFill/>
              </a:ln>
            </p:spPr>
            <p:txBody>
              <a:bodyPr lIns="0" tIns="0" rIns="0" bIns="0">
                <a:spAutoFit/>
              </a:bodyPr>
              <a:p>
                <a:pPr algn="ctr">
                  <a:lnSpc>
                    <a:spcPct val="90000"/>
                  </a:lnSpc>
                </a:pPr>
                <a:r>
                  <a:rPr lang="en-US" altLang="zh-CN" sz="3000" dirty="0">
                    <a:latin typeface="Times New Roman" panose="02020603050405020304" pitchFamily="18" charset="0"/>
                    <a:ea typeface="幼圆" panose="02010509060101010101" pitchFamily="49" charset="-122"/>
                  </a:rPr>
                  <a:t>7</a:t>
                </a:r>
                <a:endParaRPr lang="zh-CN" altLang="en-US" sz="3600" b="1" dirty="0">
                  <a:solidFill>
                    <a:srgbClr val="FFFF00"/>
                  </a:solidFill>
                  <a:latin typeface="Times New Roman" panose="02020603050405020304" pitchFamily="18" charset="0"/>
                </a:endParaRPr>
              </a:p>
            </p:txBody>
          </p:sp>
        </p:grpSp>
        <p:grpSp>
          <p:nvGrpSpPr>
            <p:cNvPr id="41042" name="Group 33"/>
            <p:cNvGrpSpPr/>
            <p:nvPr/>
          </p:nvGrpSpPr>
          <p:grpSpPr>
            <a:xfrm>
              <a:off x="1316" y="1390"/>
              <a:ext cx="251" cy="340"/>
              <a:chOff x="0" y="0"/>
              <a:chExt cx="401" cy="340"/>
            </a:xfrm>
          </p:grpSpPr>
          <p:sp>
            <p:nvSpPr>
              <p:cNvPr id="41055" name="AutoShape 34"/>
              <p:cNvSpPr/>
              <p:nvPr/>
            </p:nvSpPr>
            <p:spPr>
              <a:xfrm>
                <a:off x="0" y="0"/>
                <a:ext cx="401" cy="340"/>
              </a:xfrm>
              <a:prstGeom prst="flowChartConnector">
                <a:avLst/>
              </a:prstGeom>
              <a:noFill/>
              <a:ln w="38100" cap="flat" cmpd="sng">
                <a:solidFill>
                  <a:srgbClr val="466861"/>
                </a:solidFill>
                <a:prstDash val="solid"/>
                <a:bevel/>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rgbClr val="000000"/>
                  </a:solidFill>
                  <a:latin typeface="Times New Roman" panose="02020603050405020304" pitchFamily="18" charset="0"/>
                  <a:sym typeface="Arial" panose="020B0604020202020204" pitchFamily="34" charset="0"/>
                </a:endParaRPr>
              </a:p>
            </p:txBody>
          </p:sp>
          <p:sp>
            <p:nvSpPr>
              <p:cNvPr id="41056" name="Text Box 35"/>
              <p:cNvSpPr/>
              <p:nvPr/>
            </p:nvSpPr>
            <p:spPr>
              <a:xfrm>
                <a:off x="56" y="48"/>
                <a:ext cx="288" cy="259"/>
              </a:xfrm>
              <a:prstGeom prst="rect">
                <a:avLst/>
              </a:prstGeom>
              <a:noFill/>
              <a:ln w="9525">
                <a:noFill/>
              </a:ln>
            </p:spPr>
            <p:txBody>
              <a:bodyPr lIns="0" tIns="0" rIns="0" bIns="0">
                <a:spAutoFit/>
              </a:bodyPr>
              <a:p>
                <a:pPr algn="ctr">
                  <a:lnSpc>
                    <a:spcPct val="90000"/>
                  </a:lnSpc>
                </a:pPr>
                <a:r>
                  <a:rPr lang="en-US" altLang="zh-CN" sz="3000" dirty="0">
                    <a:latin typeface="Times New Roman" panose="02020603050405020304" pitchFamily="18" charset="0"/>
                    <a:ea typeface="幼圆" panose="02010509060101010101" pitchFamily="49" charset="-122"/>
                  </a:rPr>
                  <a:t>6</a:t>
                </a:r>
                <a:endParaRPr lang="zh-CN" altLang="en-US" sz="3600" b="1" dirty="0">
                  <a:solidFill>
                    <a:srgbClr val="FFFF00"/>
                  </a:solidFill>
                  <a:latin typeface="Times New Roman" panose="02020603050405020304" pitchFamily="18" charset="0"/>
                </a:endParaRPr>
              </a:p>
            </p:txBody>
          </p:sp>
        </p:grpSp>
        <p:grpSp>
          <p:nvGrpSpPr>
            <p:cNvPr id="41043" name="Group 36"/>
            <p:cNvGrpSpPr/>
            <p:nvPr/>
          </p:nvGrpSpPr>
          <p:grpSpPr>
            <a:xfrm>
              <a:off x="500" y="703"/>
              <a:ext cx="251" cy="340"/>
              <a:chOff x="0" y="0"/>
              <a:chExt cx="401" cy="340"/>
            </a:xfrm>
          </p:grpSpPr>
          <p:sp>
            <p:nvSpPr>
              <p:cNvPr id="41053" name="AutoShape 37"/>
              <p:cNvSpPr/>
              <p:nvPr/>
            </p:nvSpPr>
            <p:spPr>
              <a:xfrm>
                <a:off x="0" y="0"/>
                <a:ext cx="401" cy="340"/>
              </a:xfrm>
              <a:prstGeom prst="flowChartConnector">
                <a:avLst/>
              </a:prstGeom>
              <a:noFill/>
              <a:ln w="38100" cap="flat" cmpd="sng">
                <a:solidFill>
                  <a:srgbClr val="466861"/>
                </a:solidFill>
                <a:prstDash val="solid"/>
                <a:bevel/>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rgbClr val="000000"/>
                  </a:solidFill>
                  <a:latin typeface="Times New Roman" panose="02020603050405020304" pitchFamily="18" charset="0"/>
                  <a:sym typeface="Arial" panose="020B0604020202020204" pitchFamily="34" charset="0"/>
                </a:endParaRPr>
              </a:p>
            </p:txBody>
          </p:sp>
          <p:sp>
            <p:nvSpPr>
              <p:cNvPr id="41054" name="Text Box 38"/>
              <p:cNvSpPr/>
              <p:nvPr/>
            </p:nvSpPr>
            <p:spPr>
              <a:xfrm>
                <a:off x="56" y="48"/>
                <a:ext cx="288" cy="259"/>
              </a:xfrm>
              <a:prstGeom prst="rect">
                <a:avLst/>
              </a:prstGeom>
              <a:noFill/>
              <a:ln w="9525">
                <a:noFill/>
              </a:ln>
            </p:spPr>
            <p:txBody>
              <a:bodyPr lIns="0" tIns="0" rIns="0" bIns="0">
                <a:spAutoFit/>
              </a:bodyPr>
              <a:p>
                <a:pPr algn="ctr">
                  <a:lnSpc>
                    <a:spcPct val="90000"/>
                  </a:lnSpc>
                </a:pPr>
                <a:r>
                  <a:rPr lang="en-US" altLang="zh-CN" sz="3000" dirty="0">
                    <a:latin typeface="Times New Roman" panose="02020603050405020304" pitchFamily="18" charset="0"/>
                    <a:ea typeface="幼圆" panose="02010509060101010101" pitchFamily="49" charset="-122"/>
                  </a:rPr>
                  <a:t>2</a:t>
                </a:r>
                <a:endParaRPr lang="zh-CN" altLang="en-US" sz="3600" b="1" dirty="0">
                  <a:solidFill>
                    <a:srgbClr val="FFFF00"/>
                  </a:solidFill>
                  <a:latin typeface="Times New Roman" panose="02020603050405020304" pitchFamily="18" charset="0"/>
                </a:endParaRPr>
              </a:p>
            </p:txBody>
          </p:sp>
        </p:grpSp>
        <p:grpSp>
          <p:nvGrpSpPr>
            <p:cNvPr id="41044" name="Group 39"/>
            <p:cNvGrpSpPr/>
            <p:nvPr/>
          </p:nvGrpSpPr>
          <p:grpSpPr>
            <a:xfrm>
              <a:off x="1615" y="703"/>
              <a:ext cx="251" cy="340"/>
              <a:chOff x="0" y="0"/>
              <a:chExt cx="401" cy="340"/>
            </a:xfrm>
          </p:grpSpPr>
          <p:sp>
            <p:nvSpPr>
              <p:cNvPr id="41051" name="AutoShape 40"/>
              <p:cNvSpPr/>
              <p:nvPr/>
            </p:nvSpPr>
            <p:spPr>
              <a:xfrm>
                <a:off x="0" y="0"/>
                <a:ext cx="401" cy="340"/>
              </a:xfrm>
              <a:prstGeom prst="flowChartConnector">
                <a:avLst/>
              </a:prstGeom>
              <a:noFill/>
              <a:ln w="38100" cap="flat" cmpd="sng">
                <a:solidFill>
                  <a:srgbClr val="466861"/>
                </a:solidFill>
                <a:prstDash val="solid"/>
                <a:bevel/>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rgbClr val="000000"/>
                  </a:solidFill>
                  <a:latin typeface="Times New Roman" panose="02020603050405020304" pitchFamily="18" charset="0"/>
                  <a:sym typeface="Arial" panose="020B0604020202020204" pitchFamily="34" charset="0"/>
                </a:endParaRPr>
              </a:p>
            </p:txBody>
          </p:sp>
          <p:sp>
            <p:nvSpPr>
              <p:cNvPr id="41052" name="Text Box 41"/>
              <p:cNvSpPr/>
              <p:nvPr/>
            </p:nvSpPr>
            <p:spPr>
              <a:xfrm>
                <a:off x="56" y="48"/>
                <a:ext cx="288" cy="259"/>
              </a:xfrm>
              <a:prstGeom prst="rect">
                <a:avLst/>
              </a:prstGeom>
              <a:noFill/>
              <a:ln w="9525">
                <a:noFill/>
              </a:ln>
            </p:spPr>
            <p:txBody>
              <a:bodyPr lIns="0" tIns="0" rIns="0" bIns="0">
                <a:spAutoFit/>
              </a:bodyPr>
              <a:p>
                <a:pPr algn="ctr">
                  <a:lnSpc>
                    <a:spcPct val="90000"/>
                  </a:lnSpc>
                </a:pPr>
                <a:r>
                  <a:rPr lang="en-US" altLang="zh-CN" sz="3000" dirty="0">
                    <a:latin typeface="Times New Roman" panose="02020603050405020304" pitchFamily="18" charset="0"/>
                    <a:ea typeface="幼圆" panose="02010509060101010101" pitchFamily="49" charset="-122"/>
                  </a:rPr>
                  <a:t>3</a:t>
                </a:r>
                <a:endParaRPr lang="zh-CN" altLang="en-US" sz="3600" b="1" dirty="0">
                  <a:solidFill>
                    <a:srgbClr val="FFFF00"/>
                  </a:solidFill>
                  <a:latin typeface="Times New Roman" panose="02020603050405020304" pitchFamily="18" charset="0"/>
                </a:endParaRPr>
              </a:p>
            </p:txBody>
          </p:sp>
        </p:grpSp>
        <p:grpSp>
          <p:nvGrpSpPr>
            <p:cNvPr id="41045" name="Group 42"/>
            <p:cNvGrpSpPr/>
            <p:nvPr/>
          </p:nvGrpSpPr>
          <p:grpSpPr>
            <a:xfrm>
              <a:off x="1427" y="982"/>
              <a:ext cx="654" cy="403"/>
              <a:chOff x="0" y="0"/>
              <a:chExt cx="1043" cy="403"/>
            </a:xfrm>
          </p:grpSpPr>
          <p:sp>
            <p:nvSpPr>
              <p:cNvPr id="41049" name="Line 43"/>
              <p:cNvSpPr/>
              <p:nvPr/>
            </p:nvSpPr>
            <p:spPr>
              <a:xfrm flipH="1">
                <a:off x="0" y="2"/>
                <a:ext cx="357" cy="401"/>
              </a:xfrm>
              <a:prstGeom prst="line">
                <a:avLst/>
              </a:prstGeom>
              <a:ln w="28575" cap="sq" cmpd="sng">
                <a:solidFill>
                  <a:srgbClr val="466861"/>
                </a:solidFill>
                <a:prstDash val="solid"/>
                <a:bevel/>
                <a:headEnd type="none" w="med" len="med"/>
                <a:tailEnd type="none" w="med" len="med"/>
              </a:ln>
            </p:spPr>
          </p:sp>
          <p:sp>
            <p:nvSpPr>
              <p:cNvPr id="41050" name="Line 44"/>
              <p:cNvSpPr/>
              <p:nvPr/>
            </p:nvSpPr>
            <p:spPr>
              <a:xfrm>
                <a:off x="672" y="0"/>
                <a:ext cx="371" cy="403"/>
              </a:xfrm>
              <a:prstGeom prst="line">
                <a:avLst/>
              </a:prstGeom>
              <a:ln w="28575" cap="sq" cmpd="sng">
                <a:solidFill>
                  <a:srgbClr val="466861"/>
                </a:solidFill>
                <a:prstDash val="solid"/>
                <a:bevel/>
                <a:headEnd type="none" w="med" len="med"/>
                <a:tailEnd type="none" w="med" len="med"/>
              </a:ln>
            </p:spPr>
          </p:sp>
        </p:grpSp>
        <p:grpSp>
          <p:nvGrpSpPr>
            <p:cNvPr id="41046" name="Group 45"/>
            <p:cNvGrpSpPr/>
            <p:nvPr/>
          </p:nvGrpSpPr>
          <p:grpSpPr>
            <a:xfrm>
              <a:off x="1067" y="0"/>
              <a:ext cx="252" cy="340"/>
              <a:chOff x="0" y="0"/>
              <a:chExt cx="401" cy="340"/>
            </a:xfrm>
          </p:grpSpPr>
          <p:sp>
            <p:nvSpPr>
              <p:cNvPr id="41047" name="AutoShape 46"/>
              <p:cNvSpPr/>
              <p:nvPr/>
            </p:nvSpPr>
            <p:spPr>
              <a:xfrm>
                <a:off x="0" y="0"/>
                <a:ext cx="401" cy="340"/>
              </a:xfrm>
              <a:prstGeom prst="flowChartConnector">
                <a:avLst/>
              </a:prstGeom>
              <a:noFill/>
              <a:ln w="38100" cap="flat" cmpd="sng">
                <a:solidFill>
                  <a:srgbClr val="466861"/>
                </a:solidFill>
                <a:prstDash val="solid"/>
                <a:bevel/>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rgbClr val="000000"/>
                  </a:solidFill>
                  <a:latin typeface="Times New Roman" panose="02020603050405020304" pitchFamily="18" charset="0"/>
                  <a:sym typeface="Arial" panose="020B0604020202020204" pitchFamily="34" charset="0"/>
                </a:endParaRPr>
              </a:p>
            </p:txBody>
          </p:sp>
          <p:sp>
            <p:nvSpPr>
              <p:cNvPr id="41048" name="Text Box 47"/>
              <p:cNvSpPr/>
              <p:nvPr/>
            </p:nvSpPr>
            <p:spPr>
              <a:xfrm>
                <a:off x="56" y="48"/>
                <a:ext cx="288" cy="259"/>
              </a:xfrm>
              <a:prstGeom prst="rect">
                <a:avLst/>
              </a:prstGeom>
              <a:noFill/>
              <a:ln w="9525">
                <a:noFill/>
              </a:ln>
            </p:spPr>
            <p:txBody>
              <a:bodyPr lIns="0" tIns="0" rIns="0" bIns="0">
                <a:spAutoFit/>
              </a:bodyPr>
              <a:p>
                <a:pPr algn="ctr">
                  <a:lnSpc>
                    <a:spcPct val="90000"/>
                  </a:lnSpc>
                </a:pPr>
                <a:r>
                  <a:rPr lang="en-US" altLang="zh-CN" sz="3000" dirty="0">
                    <a:latin typeface="Times New Roman" panose="02020603050405020304" pitchFamily="18" charset="0"/>
                    <a:ea typeface="幼圆" panose="02010509060101010101" pitchFamily="49" charset="-122"/>
                  </a:rPr>
                  <a:t>1</a:t>
                </a:r>
                <a:endParaRPr lang="zh-CN" altLang="en-US" sz="3600" b="1" dirty="0">
                  <a:solidFill>
                    <a:srgbClr val="FFFF00"/>
                  </a:solidFill>
                  <a:latin typeface="Times New Roman" panose="02020603050405020304" pitchFamily="18" charset="0"/>
                </a:endParaRPr>
              </a:p>
            </p:txBody>
          </p:sp>
        </p:grpSp>
      </p:grpSp>
      <p:grpSp>
        <p:nvGrpSpPr>
          <p:cNvPr id="40963" name="Group 48"/>
          <p:cNvGrpSpPr/>
          <p:nvPr/>
        </p:nvGrpSpPr>
        <p:grpSpPr>
          <a:xfrm>
            <a:off x="4081463" y="1619250"/>
            <a:ext cx="4833937" cy="3889375"/>
            <a:chOff x="0" y="0"/>
            <a:chExt cx="4033" cy="2450"/>
          </a:xfrm>
        </p:grpSpPr>
        <p:grpSp>
          <p:nvGrpSpPr>
            <p:cNvPr id="40966" name="Group 49"/>
            <p:cNvGrpSpPr/>
            <p:nvPr/>
          </p:nvGrpSpPr>
          <p:grpSpPr>
            <a:xfrm>
              <a:off x="0" y="2110"/>
              <a:ext cx="401" cy="340"/>
              <a:chOff x="0" y="0"/>
              <a:chExt cx="401" cy="340"/>
            </a:xfrm>
          </p:grpSpPr>
          <p:sp>
            <p:nvSpPr>
              <p:cNvPr id="41029" name="AutoShape 50"/>
              <p:cNvSpPr/>
              <p:nvPr/>
            </p:nvSpPr>
            <p:spPr>
              <a:xfrm>
                <a:off x="0" y="0"/>
                <a:ext cx="401" cy="340"/>
              </a:xfrm>
              <a:prstGeom prst="flowChartConnector">
                <a:avLst/>
              </a:prstGeom>
              <a:solidFill>
                <a:srgbClr val="CCFFCC"/>
              </a:solidFill>
              <a:ln w="38100" cap="flat" cmpd="sng">
                <a:solidFill>
                  <a:srgbClr val="466861"/>
                </a:solidFill>
                <a:prstDash val="solid"/>
                <a:bevel/>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chemeClr val="tx2"/>
                  </a:solidFill>
                  <a:latin typeface="Times New Roman" panose="02020603050405020304" pitchFamily="18" charset="0"/>
                  <a:sym typeface="Arial" panose="020B0604020202020204" pitchFamily="34" charset="0"/>
                </a:endParaRPr>
              </a:p>
            </p:txBody>
          </p:sp>
          <p:sp>
            <p:nvSpPr>
              <p:cNvPr id="41030" name="Text Box 51"/>
              <p:cNvSpPr/>
              <p:nvPr/>
            </p:nvSpPr>
            <p:spPr>
              <a:xfrm>
                <a:off x="56" y="48"/>
                <a:ext cx="288" cy="259"/>
              </a:xfrm>
              <a:prstGeom prst="rect">
                <a:avLst/>
              </a:prstGeom>
              <a:solidFill>
                <a:srgbClr val="CCFFCC"/>
              </a:solidFill>
              <a:ln w="9525">
                <a:noFill/>
              </a:ln>
            </p:spPr>
            <p:txBody>
              <a:bodyPr lIns="0" tIns="0" rIns="0" bIns="0">
                <a:spAutoFit/>
              </a:bodyPr>
              <a:p>
                <a:pPr algn="ctr">
                  <a:lnSpc>
                    <a:spcPct val="90000"/>
                  </a:lnSpc>
                </a:pPr>
                <a:r>
                  <a:rPr lang="en-US" altLang="zh-CN" sz="3000" dirty="0">
                    <a:solidFill>
                      <a:schemeClr val="tx2"/>
                    </a:solidFill>
                    <a:latin typeface="Times New Roman" panose="02020603050405020304" pitchFamily="18" charset="0"/>
                    <a:ea typeface="幼圆" panose="02010509060101010101" pitchFamily="49" charset="-122"/>
                  </a:rPr>
                  <a:t>8</a:t>
                </a:r>
                <a:endParaRPr lang="zh-CN" altLang="en-US" sz="3600" b="1" dirty="0">
                  <a:solidFill>
                    <a:schemeClr val="tx2"/>
                  </a:solidFill>
                  <a:latin typeface="Times New Roman" panose="02020603050405020304" pitchFamily="18" charset="0"/>
                </a:endParaRPr>
              </a:p>
            </p:txBody>
          </p:sp>
        </p:grpSp>
        <p:sp>
          <p:nvSpPr>
            <p:cNvPr id="40967" name="Line 52"/>
            <p:cNvSpPr/>
            <p:nvPr/>
          </p:nvSpPr>
          <p:spPr>
            <a:xfrm flipH="1">
              <a:off x="993" y="226"/>
              <a:ext cx="816" cy="477"/>
            </a:xfrm>
            <a:prstGeom prst="line">
              <a:avLst/>
            </a:prstGeom>
            <a:ln w="28575" cap="sq" cmpd="sng">
              <a:solidFill>
                <a:srgbClr val="466861"/>
              </a:solidFill>
              <a:prstDash val="solid"/>
              <a:bevel/>
              <a:headEnd type="none" w="med" len="med"/>
              <a:tailEnd type="none" w="med" len="med"/>
            </a:ln>
          </p:spPr>
        </p:sp>
        <p:sp>
          <p:nvSpPr>
            <p:cNvPr id="40968" name="Line 53"/>
            <p:cNvSpPr/>
            <p:nvPr/>
          </p:nvSpPr>
          <p:spPr>
            <a:xfrm>
              <a:off x="2180" y="226"/>
              <a:ext cx="862" cy="477"/>
            </a:xfrm>
            <a:prstGeom prst="line">
              <a:avLst/>
            </a:prstGeom>
            <a:ln w="28575" cap="sq" cmpd="sng">
              <a:solidFill>
                <a:srgbClr val="466861"/>
              </a:solidFill>
              <a:prstDash val="solid"/>
              <a:bevel/>
              <a:headEnd type="none" w="med" len="med"/>
              <a:tailEnd type="none" w="med" len="med"/>
            </a:ln>
          </p:spPr>
        </p:sp>
        <p:grpSp>
          <p:nvGrpSpPr>
            <p:cNvPr id="40969" name="Group 54"/>
            <p:cNvGrpSpPr/>
            <p:nvPr/>
          </p:nvGrpSpPr>
          <p:grpSpPr>
            <a:xfrm>
              <a:off x="207" y="1701"/>
              <a:ext cx="499" cy="408"/>
              <a:chOff x="0" y="0"/>
              <a:chExt cx="499" cy="408"/>
            </a:xfrm>
          </p:grpSpPr>
          <p:sp>
            <p:nvSpPr>
              <p:cNvPr id="41027" name="Line 55"/>
              <p:cNvSpPr/>
              <p:nvPr/>
            </p:nvSpPr>
            <p:spPr>
              <a:xfrm flipH="1">
                <a:off x="0" y="0"/>
                <a:ext cx="136" cy="385"/>
              </a:xfrm>
              <a:prstGeom prst="line">
                <a:avLst/>
              </a:prstGeom>
              <a:ln w="28575" cap="sq" cmpd="sng">
                <a:solidFill>
                  <a:srgbClr val="466861"/>
                </a:solidFill>
                <a:prstDash val="solid"/>
                <a:bevel/>
                <a:headEnd type="none" w="med" len="med"/>
                <a:tailEnd type="none" w="med" len="med"/>
              </a:ln>
            </p:spPr>
          </p:sp>
          <p:sp>
            <p:nvSpPr>
              <p:cNvPr id="41028" name="Line 56"/>
              <p:cNvSpPr/>
              <p:nvPr/>
            </p:nvSpPr>
            <p:spPr>
              <a:xfrm>
                <a:off x="363" y="0"/>
                <a:ext cx="136" cy="408"/>
              </a:xfrm>
              <a:prstGeom prst="line">
                <a:avLst/>
              </a:prstGeom>
              <a:ln w="28575" cap="sq" cmpd="sng">
                <a:solidFill>
                  <a:srgbClr val="466861"/>
                </a:solidFill>
                <a:prstDash val="solid"/>
                <a:bevel/>
                <a:headEnd type="none" w="med" len="med"/>
                <a:tailEnd type="none" w="med" len="med"/>
              </a:ln>
            </p:spPr>
          </p:sp>
        </p:grpSp>
        <p:grpSp>
          <p:nvGrpSpPr>
            <p:cNvPr id="40970" name="Group 57"/>
            <p:cNvGrpSpPr/>
            <p:nvPr/>
          </p:nvGrpSpPr>
          <p:grpSpPr>
            <a:xfrm>
              <a:off x="479" y="980"/>
              <a:ext cx="1043" cy="403"/>
              <a:chOff x="0" y="0"/>
              <a:chExt cx="1043" cy="403"/>
            </a:xfrm>
          </p:grpSpPr>
          <p:sp>
            <p:nvSpPr>
              <p:cNvPr id="41025" name="Line 58"/>
              <p:cNvSpPr/>
              <p:nvPr/>
            </p:nvSpPr>
            <p:spPr>
              <a:xfrm flipH="1">
                <a:off x="0" y="2"/>
                <a:ext cx="357" cy="401"/>
              </a:xfrm>
              <a:prstGeom prst="line">
                <a:avLst/>
              </a:prstGeom>
              <a:ln w="28575" cap="sq" cmpd="sng">
                <a:solidFill>
                  <a:srgbClr val="466861"/>
                </a:solidFill>
                <a:prstDash val="solid"/>
                <a:bevel/>
                <a:headEnd type="none" w="med" len="med"/>
                <a:tailEnd type="none" w="med" len="med"/>
              </a:ln>
            </p:spPr>
          </p:sp>
          <p:sp>
            <p:nvSpPr>
              <p:cNvPr id="41026" name="Line 59"/>
              <p:cNvSpPr/>
              <p:nvPr/>
            </p:nvSpPr>
            <p:spPr>
              <a:xfrm>
                <a:off x="672" y="0"/>
                <a:ext cx="371" cy="403"/>
              </a:xfrm>
              <a:prstGeom prst="line">
                <a:avLst/>
              </a:prstGeom>
              <a:ln w="28575" cap="sq" cmpd="sng">
                <a:solidFill>
                  <a:srgbClr val="466861"/>
                </a:solidFill>
                <a:prstDash val="solid"/>
                <a:bevel/>
                <a:headEnd type="none" w="med" len="med"/>
                <a:tailEnd type="none" w="med" len="med"/>
              </a:ln>
            </p:spPr>
          </p:sp>
        </p:grpSp>
        <p:grpSp>
          <p:nvGrpSpPr>
            <p:cNvPr id="40971" name="Group 60"/>
            <p:cNvGrpSpPr/>
            <p:nvPr/>
          </p:nvGrpSpPr>
          <p:grpSpPr>
            <a:xfrm>
              <a:off x="524" y="2109"/>
              <a:ext cx="401" cy="340"/>
              <a:chOff x="0" y="0"/>
              <a:chExt cx="401" cy="340"/>
            </a:xfrm>
          </p:grpSpPr>
          <p:sp>
            <p:nvSpPr>
              <p:cNvPr id="41023" name="AutoShape 61"/>
              <p:cNvSpPr/>
              <p:nvPr/>
            </p:nvSpPr>
            <p:spPr>
              <a:xfrm>
                <a:off x="0" y="0"/>
                <a:ext cx="401" cy="340"/>
              </a:xfrm>
              <a:prstGeom prst="flowChartConnector">
                <a:avLst/>
              </a:prstGeom>
              <a:solidFill>
                <a:srgbClr val="CCFFCC"/>
              </a:solidFill>
              <a:ln w="38100" cap="flat" cmpd="sng">
                <a:solidFill>
                  <a:srgbClr val="466861"/>
                </a:solidFill>
                <a:prstDash val="solid"/>
                <a:bevel/>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chemeClr val="tx2"/>
                  </a:solidFill>
                  <a:latin typeface="Times New Roman" panose="02020603050405020304" pitchFamily="18" charset="0"/>
                  <a:sym typeface="Arial" panose="020B0604020202020204" pitchFamily="34" charset="0"/>
                </a:endParaRPr>
              </a:p>
            </p:txBody>
          </p:sp>
          <p:sp>
            <p:nvSpPr>
              <p:cNvPr id="41024" name="Text Box 62"/>
              <p:cNvSpPr/>
              <p:nvPr/>
            </p:nvSpPr>
            <p:spPr>
              <a:xfrm>
                <a:off x="56" y="48"/>
                <a:ext cx="288" cy="259"/>
              </a:xfrm>
              <a:prstGeom prst="rect">
                <a:avLst/>
              </a:prstGeom>
              <a:solidFill>
                <a:srgbClr val="CCFFCC"/>
              </a:solidFill>
              <a:ln w="9525">
                <a:noFill/>
              </a:ln>
            </p:spPr>
            <p:txBody>
              <a:bodyPr lIns="0" tIns="0" rIns="0" bIns="0">
                <a:spAutoFit/>
              </a:bodyPr>
              <a:p>
                <a:pPr algn="ctr">
                  <a:lnSpc>
                    <a:spcPct val="90000"/>
                  </a:lnSpc>
                </a:pPr>
                <a:r>
                  <a:rPr lang="en-US" altLang="zh-CN" sz="3000" dirty="0">
                    <a:solidFill>
                      <a:schemeClr val="tx2"/>
                    </a:solidFill>
                    <a:latin typeface="Times New Roman" panose="02020603050405020304" pitchFamily="18" charset="0"/>
                    <a:ea typeface="幼圆" panose="02010509060101010101" pitchFamily="49" charset="-122"/>
                  </a:rPr>
                  <a:t>9</a:t>
                </a:r>
                <a:endParaRPr lang="zh-CN" altLang="en-US" sz="3600" b="1" dirty="0">
                  <a:solidFill>
                    <a:schemeClr val="tx2"/>
                  </a:solidFill>
                  <a:latin typeface="Times New Roman" panose="02020603050405020304" pitchFamily="18" charset="0"/>
                </a:endParaRPr>
              </a:p>
            </p:txBody>
          </p:sp>
        </p:grpSp>
        <p:grpSp>
          <p:nvGrpSpPr>
            <p:cNvPr id="40972" name="Group 63"/>
            <p:cNvGrpSpPr/>
            <p:nvPr/>
          </p:nvGrpSpPr>
          <p:grpSpPr>
            <a:xfrm>
              <a:off x="1069" y="2109"/>
              <a:ext cx="401" cy="340"/>
              <a:chOff x="0" y="0"/>
              <a:chExt cx="401" cy="340"/>
            </a:xfrm>
          </p:grpSpPr>
          <p:sp>
            <p:nvSpPr>
              <p:cNvPr id="41021" name="AutoShape 64"/>
              <p:cNvSpPr/>
              <p:nvPr/>
            </p:nvSpPr>
            <p:spPr>
              <a:xfrm>
                <a:off x="0" y="0"/>
                <a:ext cx="401" cy="340"/>
              </a:xfrm>
              <a:prstGeom prst="flowChartConnector">
                <a:avLst/>
              </a:prstGeom>
              <a:solidFill>
                <a:srgbClr val="CCFFCC"/>
              </a:solidFill>
              <a:ln w="38100" cap="flat" cmpd="sng">
                <a:solidFill>
                  <a:srgbClr val="466861"/>
                </a:solidFill>
                <a:prstDash val="solid"/>
                <a:bevel/>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chemeClr val="tx2"/>
                  </a:solidFill>
                  <a:latin typeface="Times New Roman" panose="02020603050405020304" pitchFamily="18" charset="0"/>
                  <a:sym typeface="Arial" panose="020B0604020202020204" pitchFamily="34" charset="0"/>
                </a:endParaRPr>
              </a:p>
            </p:txBody>
          </p:sp>
          <p:sp>
            <p:nvSpPr>
              <p:cNvPr id="41022" name="Text Box 65"/>
              <p:cNvSpPr/>
              <p:nvPr/>
            </p:nvSpPr>
            <p:spPr>
              <a:xfrm>
                <a:off x="56" y="48"/>
                <a:ext cx="288" cy="240"/>
              </a:xfrm>
              <a:prstGeom prst="rect">
                <a:avLst/>
              </a:prstGeom>
              <a:solidFill>
                <a:srgbClr val="CCFFCC"/>
              </a:solidFill>
              <a:ln w="9525">
                <a:noFill/>
              </a:ln>
            </p:spPr>
            <p:txBody>
              <a:bodyPr lIns="0" tIns="0" rIns="0" bIns="0">
                <a:spAutoFit/>
              </a:bodyPr>
              <a:p>
                <a:pPr algn="ctr"/>
                <a:r>
                  <a:rPr lang="en-US" altLang="zh-CN" sz="2500" dirty="0">
                    <a:solidFill>
                      <a:schemeClr val="tx2"/>
                    </a:solidFill>
                    <a:latin typeface="Times New Roman" panose="02020603050405020304" pitchFamily="18" charset="0"/>
                    <a:ea typeface="幼圆" panose="02010509060101010101" pitchFamily="49" charset="-122"/>
                  </a:rPr>
                  <a:t>10</a:t>
                </a:r>
                <a:endParaRPr lang="zh-CN" altLang="en-US" sz="3600" b="1" dirty="0">
                  <a:solidFill>
                    <a:schemeClr val="tx2"/>
                  </a:solidFill>
                  <a:latin typeface="Times New Roman" panose="02020603050405020304" pitchFamily="18" charset="0"/>
                </a:endParaRPr>
              </a:p>
            </p:txBody>
          </p:sp>
        </p:grpSp>
        <p:grpSp>
          <p:nvGrpSpPr>
            <p:cNvPr id="40973" name="Group 66"/>
            <p:cNvGrpSpPr/>
            <p:nvPr/>
          </p:nvGrpSpPr>
          <p:grpSpPr>
            <a:xfrm>
              <a:off x="1590" y="2109"/>
              <a:ext cx="401" cy="340"/>
              <a:chOff x="0" y="0"/>
              <a:chExt cx="401" cy="340"/>
            </a:xfrm>
          </p:grpSpPr>
          <p:sp>
            <p:nvSpPr>
              <p:cNvPr id="41019" name="AutoShape 67"/>
              <p:cNvSpPr/>
              <p:nvPr/>
            </p:nvSpPr>
            <p:spPr>
              <a:xfrm>
                <a:off x="0" y="0"/>
                <a:ext cx="401" cy="340"/>
              </a:xfrm>
              <a:prstGeom prst="flowChartConnector">
                <a:avLst/>
              </a:prstGeom>
              <a:solidFill>
                <a:srgbClr val="CCFFCC"/>
              </a:solidFill>
              <a:ln w="38100" cap="flat" cmpd="sng">
                <a:solidFill>
                  <a:srgbClr val="466861"/>
                </a:solidFill>
                <a:prstDash val="solid"/>
                <a:bevel/>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chemeClr val="tx2"/>
                  </a:solidFill>
                  <a:latin typeface="Times New Roman" panose="02020603050405020304" pitchFamily="18" charset="0"/>
                  <a:sym typeface="Arial" panose="020B0604020202020204" pitchFamily="34" charset="0"/>
                </a:endParaRPr>
              </a:p>
            </p:txBody>
          </p:sp>
          <p:sp>
            <p:nvSpPr>
              <p:cNvPr id="41020" name="Text Box 68"/>
              <p:cNvSpPr/>
              <p:nvPr/>
            </p:nvSpPr>
            <p:spPr>
              <a:xfrm>
                <a:off x="56" y="48"/>
                <a:ext cx="288" cy="240"/>
              </a:xfrm>
              <a:prstGeom prst="rect">
                <a:avLst/>
              </a:prstGeom>
              <a:solidFill>
                <a:srgbClr val="CCFFCC"/>
              </a:solidFill>
              <a:ln w="9525">
                <a:noFill/>
              </a:ln>
            </p:spPr>
            <p:txBody>
              <a:bodyPr lIns="0" tIns="0" rIns="0" bIns="0">
                <a:spAutoFit/>
              </a:bodyPr>
              <a:p>
                <a:pPr algn="ctr"/>
                <a:r>
                  <a:rPr lang="en-US" altLang="zh-CN" sz="2500" dirty="0">
                    <a:solidFill>
                      <a:schemeClr val="tx2"/>
                    </a:solidFill>
                    <a:latin typeface="Times New Roman" panose="02020603050405020304" pitchFamily="18" charset="0"/>
                    <a:ea typeface="幼圆" panose="02010509060101010101" pitchFamily="49" charset="-122"/>
                  </a:rPr>
                  <a:t>11</a:t>
                </a:r>
                <a:endParaRPr lang="zh-CN" altLang="en-US" sz="3600" b="1" dirty="0">
                  <a:solidFill>
                    <a:schemeClr val="tx2"/>
                  </a:solidFill>
                  <a:latin typeface="Times New Roman" panose="02020603050405020304" pitchFamily="18" charset="0"/>
                </a:endParaRPr>
              </a:p>
            </p:txBody>
          </p:sp>
        </p:grpSp>
        <p:grpSp>
          <p:nvGrpSpPr>
            <p:cNvPr id="40974" name="Group 69"/>
            <p:cNvGrpSpPr/>
            <p:nvPr/>
          </p:nvGrpSpPr>
          <p:grpSpPr>
            <a:xfrm>
              <a:off x="2112" y="2109"/>
              <a:ext cx="401" cy="340"/>
              <a:chOff x="0" y="0"/>
              <a:chExt cx="401" cy="340"/>
            </a:xfrm>
          </p:grpSpPr>
          <p:sp>
            <p:nvSpPr>
              <p:cNvPr id="41017" name="AutoShape 70"/>
              <p:cNvSpPr/>
              <p:nvPr/>
            </p:nvSpPr>
            <p:spPr>
              <a:xfrm>
                <a:off x="0" y="0"/>
                <a:ext cx="401" cy="340"/>
              </a:xfrm>
              <a:prstGeom prst="flowChartConnector">
                <a:avLst/>
              </a:prstGeom>
              <a:solidFill>
                <a:srgbClr val="CCFFCC"/>
              </a:solidFill>
              <a:ln w="38100" cap="flat" cmpd="sng">
                <a:solidFill>
                  <a:srgbClr val="466861"/>
                </a:solidFill>
                <a:prstDash val="solid"/>
                <a:bevel/>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chemeClr val="tx2"/>
                  </a:solidFill>
                  <a:latin typeface="Times New Roman" panose="02020603050405020304" pitchFamily="18" charset="0"/>
                  <a:sym typeface="Arial" panose="020B0604020202020204" pitchFamily="34" charset="0"/>
                </a:endParaRPr>
              </a:p>
            </p:txBody>
          </p:sp>
          <p:sp>
            <p:nvSpPr>
              <p:cNvPr id="41018" name="Text Box 71"/>
              <p:cNvSpPr/>
              <p:nvPr/>
            </p:nvSpPr>
            <p:spPr>
              <a:xfrm>
                <a:off x="56" y="48"/>
                <a:ext cx="288" cy="240"/>
              </a:xfrm>
              <a:prstGeom prst="rect">
                <a:avLst/>
              </a:prstGeom>
              <a:solidFill>
                <a:srgbClr val="CCFFCC"/>
              </a:solidFill>
              <a:ln w="9525">
                <a:noFill/>
              </a:ln>
            </p:spPr>
            <p:txBody>
              <a:bodyPr lIns="0" tIns="0" rIns="0" bIns="0">
                <a:spAutoFit/>
              </a:bodyPr>
              <a:p>
                <a:pPr algn="ctr"/>
                <a:r>
                  <a:rPr lang="en-US" altLang="zh-CN" sz="2500" dirty="0">
                    <a:solidFill>
                      <a:schemeClr val="tx2"/>
                    </a:solidFill>
                    <a:latin typeface="Times New Roman" panose="02020603050405020304" pitchFamily="18" charset="0"/>
                    <a:ea typeface="幼圆" panose="02010509060101010101" pitchFamily="49" charset="-122"/>
                  </a:rPr>
                  <a:t>12</a:t>
                </a:r>
                <a:endParaRPr lang="zh-CN" altLang="en-US" sz="3600" b="1" dirty="0">
                  <a:solidFill>
                    <a:schemeClr val="tx2"/>
                  </a:solidFill>
                  <a:latin typeface="Times New Roman" panose="02020603050405020304" pitchFamily="18" charset="0"/>
                </a:endParaRPr>
              </a:p>
            </p:txBody>
          </p:sp>
        </p:grpSp>
        <p:grpSp>
          <p:nvGrpSpPr>
            <p:cNvPr id="40975" name="Group 72"/>
            <p:cNvGrpSpPr/>
            <p:nvPr/>
          </p:nvGrpSpPr>
          <p:grpSpPr>
            <a:xfrm>
              <a:off x="2611" y="2109"/>
              <a:ext cx="401" cy="340"/>
              <a:chOff x="0" y="0"/>
              <a:chExt cx="401" cy="340"/>
            </a:xfrm>
          </p:grpSpPr>
          <p:sp>
            <p:nvSpPr>
              <p:cNvPr id="41015" name="AutoShape 73"/>
              <p:cNvSpPr/>
              <p:nvPr/>
            </p:nvSpPr>
            <p:spPr>
              <a:xfrm>
                <a:off x="0" y="0"/>
                <a:ext cx="401" cy="340"/>
              </a:xfrm>
              <a:prstGeom prst="flowChartConnector">
                <a:avLst/>
              </a:prstGeom>
              <a:solidFill>
                <a:srgbClr val="CCFFCC"/>
              </a:solidFill>
              <a:ln w="38100" cap="flat" cmpd="sng">
                <a:solidFill>
                  <a:srgbClr val="466861"/>
                </a:solidFill>
                <a:prstDash val="solid"/>
                <a:bevel/>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chemeClr val="tx2"/>
                  </a:solidFill>
                  <a:latin typeface="Times New Roman" panose="02020603050405020304" pitchFamily="18" charset="0"/>
                  <a:sym typeface="Arial" panose="020B0604020202020204" pitchFamily="34" charset="0"/>
                </a:endParaRPr>
              </a:p>
            </p:txBody>
          </p:sp>
          <p:sp>
            <p:nvSpPr>
              <p:cNvPr id="41016" name="Text Box 74"/>
              <p:cNvSpPr/>
              <p:nvPr/>
            </p:nvSpPr>
            <p:spPr>
              <a:xfrm>
                <a:off x="56" y="48"/>
                <a:ext cx="288" cy="240"/>
              </a:xfrm>
              <a:prstGeom prst="rect">
                <a:avLst/>
              </a:prstGeom>
              <a:solidFill>
                <a:srgbClr val="CCFFCC"/>
              </a:solidFill>
              <a:ln w="9525">
                <a:noFill/>
              </a:ln>
            </p:spPr>
            <p:txBody>
              <a:bodyPr lIns="0" tIns="0" rIns="0" bIns="0">
                <a:spAutoFit/>
              </a:bodyPr>
              <a:p>
                <a:pPr algn="ctr"/>
                <a:r>
                  <a:rPr lang="en-US" altLang="zh-CN" sz="2500" dirty="0">
                    <a:solidFill>
                      <a:schemeClr val="tx2"/>
                    </a:solidFill>
                    <a:latin typeface="Times New Roman" panose="02020603050405020304" pitchFamily="18" charset="0"/>
                    <a:ea typeface="幼圆" panose="02010509060101010101" pitchFamily="49" charset="-122"/>
                  </a:rPr>
                  <a:t>13</a:t>
                </a:r>
                <a:endParaRPr lang="zh-CN" altLang="en-US" sz="3600" b="1" dirty="0">
                  <a:solidFill>
                    <a:schemeClr val="tx2"/>
                  </a:solidFill>
                  <a:latin typeface="Times New Roman" panose="02020603050405020304" pitchFamily="18" charset="0"/>
                </a:endParaRPr>
              </a:p>
            </p:txBody>
          </p:sp>
        </p:grpSp>
        <p:grpSp>
          <p:nvGrpSpPr>
            <p:cNvPr id="40976" name="Group 75"/>
            <p:cNvGrpSpPr/>
            <p:nvPr/>
          </p:nvGrpSpPr>
          <p:grpSpPr>
            <a:xfrm>
              <a:off x="3155" y="2109"/>
              <a:ext cx="401" cy="340"/>
              <a:chOff x="0" y="0"/>
              <a:chExt cx="401" cy="340"/>
            </a:xfrm>
          </p:grpSpPr>
          <p:sp>
            <p:nvSpPr>
              <p:cNvPr id="41013" name="AutoShape 76"/>
              <p:cNvSpPr/>
              <p:nvPr/>
            </p:nvSpPr>
            <p:spPr>
              <a:xfrm>
                <a:off x="0" y="0"/>
                <a:ext cx="401" cy="340"/>
              </a:xfrm>
              <a:prstGeom prst="flowChartConnector">
                <a:avLst/>
              </a:prstGeom>
              <a:solidFill>
                <a:srgbClr val="CCFFCC"/>
              </a:solidFill>
              <a:ln w="38100" cap="flat" cmpd="sng">
                <a:solidFill>
                  <a:srgbClr val="466861"/>
                </a:solidFill>
                <a:prstDash val="solid"/>
                <a:bevel/>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chemeClr val="tx2"/>
                  </a:solidFill>
                  <a:latin typeface="Times New Roman" panose="02020603050405020304" pitchFamily="18" charset="0"/>
                  <a:sym typeface="Arial" panose="020B0604020202020204" pitchFamily="34" charset="0"/>
                </a:endParaRPr>
              </a:p>
            </p:txBody>
          </p:sp>
          <p:sp>
            <p:nvSpPr>
              <p:cNvPr id="41014" name="Text Box 77"/>
              <p:cNvSpPr/>
              <p:nvPr/>
            </p:nvSpPr>
            <p:spPr>
              <a:xfrm>
                <a:off x="56" y="48"/>
                <a:ext cx="288" cy="240"/>
              </a:xfrm>
              <a:prstGeom prst="rect">
                <a:avLst/>
              </a:prstGeom>
              <a:solidFill>
                <a:srgbClr val="CCFFCC"/>
              </a:solidFill>
              <a:ln w="9525">
                <a:noFill/>
              </a:ln>
            </p:spPr>
            <p:txBody>
              <a:bodyPr lIns="0" tIns="0" rIns="0" bIns="0">
                <a:spAutoFit/>
              </a:bodyPr>
              <a:p>
                <a:pPr algn="ctr"/>
                <a:r>
                  <a:rPr lang="en-US" altLang="zh-CN" sz="2500" dirty="0">
                    <a:solidFill>
                      <a:schemeClr val="tx2"/>
                    </a:solidFill>
                    <a:latin typeface="Times New Roman" panose="02020603050405020304" pitchFamily="18" charset="0"/>
                    <a:ea typeface="幼圆" panose="02010509060101010101" pitchFamily="49" charset="-122"/>
                  </a:rPr>
                  <a:t>14</a:t>
                </a:r>
                <a:endParaRPr lang="zh-CN" altLang="en-US" sz="3600" b="1" dirty="0">
                  <a:solidFill>
                    <a:schemeClr val="tx2"/>
                  </a:solidFill>
                  <a:latin typeface="Times New Roman" panose="02020603050405020304" pitchFamily="18" charset="0"/>
                </a:endParaRPr>
              </a:p>
            </p:txBody>
          </p:sp>
        </p:grpSp>
        <p:grpSp>
          <p:nvGrpSpPr>
            <p:cNvPr id="40977" name="Group 78"/>
            <p:cNvGrpSpPr/>
            <p:nvPr/>
          </p:nvGrpSpPr>
          <p:grpSpPr>
            <a:xfrm>
              <a:off x="3632" y="2109"/>
              <a:ext cx="401" cy="340"/>
              <a:chOff x="0" y="0"/>
              <a:chExt cx="401" cy="340"/>
            </a:xfrm>
          </p:grpSpPr>
          <p:sp>
            <p:nvSpPr>
              <p:cNvPr id="41011" name="AutoShape 79"/>
              <p:cNvSpPr/>
              <p:nvPr/>
            </p:nvSpPr>
            <p:spPr>
              <a:xfrm>
                <a:off x="0" y="0"/>
                <a:ext cx="401" cy="340"/>
              </a:xfrm>
              <a:prstGeom prst="flowChartConnector">
                <a:avLst/>
              </a:prstGeom>
              <a:solidFill>
                <a:srgbClr val="CCFFCC"/>
              </a:solidFill>
              <a:ln w="38100" cap="flat" cmpd="sng">
                <a:solidFill>
                  <a:srgbClr val="466861"/>
                </a:solidFill>
                <a:prstDash val="solid"/>
                <a:bevel/>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chemeClr val="tx2"/>
                  </a:solidFill>
                  <a:latin typeface="Times New Roman" panose="02020603050405020304" pitchFamily="18" charset="0"/>
                  <a:sym typeface="Arial" panose="020B0604020202020204" pitchFamily="34" charset="0"/>
                </a:endParaRPr>
              </a:p>
            </p:txBody>
          </p:sp>
          <p:sp>
            <p:nvSpPr>
              <p:cNvPr id="41012" name="Text Box 80"/>
              <p:cNvSpPr/>
              <p:nvPr/>
            </p:nvSpPr>
            <p:spPr>
              <a:xfrm>
                <a:off x="56" y="48"/>
                <a:ext cx="288" cy="240"/>
              </a:xfrm>
              <a:prstGeom prst="rect">
                <a:avLst/>
              </a:prstGeom>
              <a:solidFill>
                <a:srgbClr val="CCFFCC"/>
              </a:solidFill>
              <a:ln w="9525">
                <a:noFill/>
              </a:ln>
            </p:spPr>
            <p:txBody>
              <a:bodyPr lIns="0" tIns="0" rIns="0" bIns="0">
                <a:spAutoFit/>
              </a:bodyPr>
              <a:p>
                <a:pPr algn="ctr"/>
                <a:r>
                  <a:rPr lang="en-US" altLang="zh-CN" sz="2500" dirty="0">
                    <a:solidFill>
                      <a:schemeClr val="tx2"/>
                    </a:solidFill>
                    <a:latin typeface="Times New Roman" panose="02020603050405020304" pitchFamily="18" charset="0"/>
                    <a:ea typeface="幼圆" panose="02010509060101010101" pitchFamily="49" charset="-122"/>
                  </a:rPr>
                  <a:t>15</a:t>
                </a:r>
                <a:endParaRPr lang="zh-CN" altLang="en-US" sz="3600" b="1" dirty="0">
                  <a:solidFill>
                    <a:schemeClr val="tx2"/>
                  </a:solidFill>
                  <a:latin typeface="Times New Roman" panose="02020603050405020304" pitchFamily="18" charset="0"/>
                </a:endParaRPr>
              </a:p>
            </p:txBody>
          </p:sp>
        </p:grpSp>
        <p:grpSp>
          <p:nvGrpSpPr>
            <p:cNvPr id="40978" name="Group 81"/>
            <p:cNvGrpSpPr/>
            <p:nvPr/>
          </p:nvGrpSpPr>
          <p:grpSpPr>
            <a:xfrm>
              <a:off x="274" y="1390"/>
              <a:ext cx="401" cy="340"/>
              <a:chOff x="0" y="0"/>
              <a:chExt cx="401" cy="340"/>
            </a:xfrm>
          </p:grpSpPr>
          <p:sp>
            <p:nvSpPr>
              <p:cNvPr id="41009" name="AutoShape 82"/>
              <p:cNvSpPr/>
              <p:nvPr/>
            </p:nvSpPr>
            <p:spPr>
              <a:xfrm>
                <a:off x="0" y="0"/>
                <a:ext cx="401" cy="340"/>
              </a:xfrm>
              <a:prstGeom prst="flowChartConnector">
                <a:avLst/>
              </a:prstGeom>
              <a:solidFill>
                <a:srgbClr val="CCFFCC"/>
              </a:solidFill>
              <a:ln w="38100" cap="flat" cmpd="sng">
                <a:solidFill>
                  <a:srgbClr val="466861"/>
                </a:solidFill>
                <a:prstDash val="solid"/>
                <a:bevel/>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chemeClr val="tx2"/>
                  </a:solidFill>
                  <a:latin typeface="Times New Roman" panose="02020603050405020304" pitchFamily="18" charset="0"/>
                  <a:sym typeface="Arial" panose="020B0604020202020204" pitchFamily="34" charset="0"/>
                </a:endParaRPr>
              </a:p>
            </p:txBody>
          </p:sp>
          <p:sp>
            <p:nvSpPr>
              <p:cNvPr id="41010" name="Text Box 83"/>
              <p:cNvSpPr/>
              <p:nvPr/>
            </p:nvSpPr>
            <p:spPr>
              <a:xfrm>
                <a:off x="56" y="48"/>
                <a:ext cx="288" cy="259"/>
              </a:xfrm>
              <a:prstGeom prst="rect">
                <a:avLst/>
              </a:prstGeom>
              <a:solidFill>
                <a:srgbClr val="CCFFCC"/>
              </a:solidFill>
              <a:ln w="9525">
                <a:noFill/>
              </a:ln>
            </p:spPr>
            <p:txBody>
              <a:bodyPr lIns="0" tIns="0" rIns="0" bIns="0">
                <a:spAutoFit/>
              </a:bodyPr>
              <a:p>
                <a:pPr algn="ctr">
                  <a:lnSpc>
                    <a:spcPct val="90000"/>
                  </a:lnSpc>
                </a:pPr>
                <a:r>
                  <a:rPr lang="en-US" altLang="zh-CN" sz="3000" dirty="0">
                    <a:solidFill>
                      <a:schemeClr val="tx2"/>
                    </a:solidFill>
                    <a:latin typeface="Times New Roman" panose="02020603050405020304" pitchFamily="18" charset="0"/>
                    <a:ea typeface="幼圆" panose="02010509060101010101" pitchFamily="49" charset="-122"/>
                  </a:rPr>
                  <a:t>4</a:t>
                </a:r>
                <a:endParaRPr lang="zh-CN" altLang="en-US" sz="3600" b="1" dirty="0">
                  <a:solidFill>
                    <a:schemeClr val="tx2"/>
                  </a:solidFill>
                  <a:latin typeface="Times New Roman" panose="02020603050405020304" pitchFamily="18" charset="0"/>
                </a:endParaRPr>
              </a:p>
            </p:txBody>
          </p:sp>
        </p:grpSp>
        <p:grpSp>
          <p:nvGrpSpPr>
            <p:cNvPr id="40979" name="Group 84"/>
            <p:cNvGrpSpPr/>
            <p:nvPr/>
          </p:nvGrpSpPr>
          <p:grpSpPr>
            <a:xfrm>
              <a:off x="1341" y="1390"/>
              <a:ext cx="401" cy="340"/>
              <a:chOff x="0" y="0"/>
              <a:chExt cx="401" cy="340"/>
            </a:xfrm>
          </p:grpSpPr>
          <p:sp>
            <p:nvSpPr>
              <p:cNvPr id="41007" name="AutoShape 85"/>
              <p:cNvSpPr/>
              <p:nvPr/>
            </p:nvSpPr>
            <p:spPr>
              <a:xfrm>
                <a:off x="0" y="0"/>
                <a:ext cx="401" cy="340"/>
              </a:xfrm>
              <a:prstGeom prst="flowChartConnector">
                <a:avLst/>
              </a:prstGeom>
              <a:solidFill>
                <a:srgbClr val="CCFFCC"/>
              </a:solidFill>
              <a:ln w="38100" cap="flat" cmpd="sng">
                <a:solidFill>
                  <a:srgbClr val="466861"/>
                </a:solidFill>
                <a:prstDash val="solid"/>
                <a:bevel/>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chemeClr val="tx2"/>
                  </a:solidFill>
                  <a:latin typeface="Times New Roman" panose="02020603050405020304" pitchFamily="18" charset="0"/>
                  <a:sym typeface="Arial" panose="020B0604020202020204" pitchFamily="34" charset="0"/>
                </a:endParaRPr>
              </a:p>
            </p:txBody>
          </p:sp>
          <p:sp>
            <p:nvSpPr>
              <p:cNvPr id="41008" name="Text Box 86"/>
              <p:cNvSpPr/>
              <p:nvPr/>
            </p:nvSpPr>
            <p:spPr>
              <a:xfrm>
                <a:off x="56" y="48"/>
                <a:ext cx="288" cy="259"/>
              </a:xfrm>
              <a:prstGeom prst="rect">
                <a:avLst/>
              </a:prstGeom>
              <a:solidFill>
                <a:srgbClr val="CCFFCC"/>
              </a:solidFill>
              <a:ln w="9525">
                <a:noFill/>
              </a:ln>
            </p:spPr>
            <p:txBody>
              <a:bodyPr lIns="0" tIns="0" rIns="0" bIns="0">
                <a:spAutoFit/>
              </a:bodyPr>
              <a:p>
                <a:pPr algn="ctr">
                  <a:lnSpc>
                    <a:spcPct val="90000"/>
                  </a:lnSpc>
                </a:pPr>
                <a:r>
                  <a:rPr lang="en-US" altLang="zh-CN" sz="3000" dirty="0">
                    <a:solidFill>
                      <a:schemeClr val="tx2"/>
                    </a:solidFill>
                    <a:latin typeface="Times New Roman" panose="02020603050405020304" pitchFamily="18" charset="0"/>
                    <a:ea typeface="幼圆" panose="02010509060101010101" pitchFamily="49" charset="-122"/>
                  </a:rPr>
                  <a:t>5</a:t>
                </a:r>
                <a:endParaRPr lang="zh-CN" altLang="en-US" sz="3600" b="1" dirty="0">
                  <a:solidFill>
                    <a:schemeClr val="tx2"/>
                  </a:solidFill>
                  <a:latin typeface="Times New Roman" panose="02020603050405020304" pitchFamily="18" charset="0"/>
                </a:endParaRPr>
              </a:p>
            </p:txBody>
          </p:sp>
        </p:grpSp>
        <p:grpSp>
          <p:nvGrpSpPr>
            <p:cNvPr id="40980" name="Group 87"/>
            <p:cNvGrpSpPr/>
            <p:nvPr/>
          </p:nvGrpSpPr>
          <p:grpSpPr>
            <a:xfrm>
              <a:off x="1282" y="1701"/>
              <a:ext cx="512" cy="414"/>
              <a:chOff x="0" y="0"/>
              <a:chExt cx="512" cy="414"/>
            </a:xfrm>
          </p:grpSpPr>
          <p:sp>
            <p:nvSpPr>
              <p:cNvPr id="41005" name="Line 88"/>
              <p:cNvSpPr/>
              <p:nvPr/>
            </p:nvSpPr>
            <p:spPr>
              <a:xfrm flipH="1">
                <a:off x="0" y="0"/>
                <a:ext cx="150" cy="414"/>
              </a:xfrm>
              <a:prstGeom prst="line">
                <a:avLst/>
              </a:prstGeom>
              <a:ln w="28575" cap="sq" cmpd="sng">
                <a:solidFill>
                  <a:srgbClr val="466861"/>
                </a:solidFill>
                <a:prstDash val="solid"/>
                <a:bevel/>
                <a:headEnd type="none" w="med" len="med"/>
                <a:tailEnd type="none" w="med" len="med"/>
              </a:ln>
            </p:spPr>
          </p:sp>
          <p:sp>
            <p:nvSpPr>
              <p:cNvPr id="41006" name="Line 89"/>
              <p:cNvSpPr/>
              <p:nvPr/>
            </p:nvSpPr>
            <p:spPr>
              <a:xfrm>
                <a:off x="347" y="13"/>
                <a:ext cx="165" cy="395"/>
              </a:xfrm>
              <a:prstGeom prst="line">
                <a:avLst/>
              </a:prstGeom>
              <a:ln w="28575" cap="sq" cmpd="sng">
                <a:solidFill>
                  <a:srgbClr val="466861"/>
                </a:solidFill>
                <a:prstDash val="solid"/>
                <a:bevel/>
                <a:headEnd type="none" w="med" len="med"/>
                <a:tailEnd type="none" w="med" len="med"/>
              </a:ln>
            </p:spPr>
          </p:sp>
        </p:grpSp>
        <p:grpSp>
          <p:nvGrpSpPr>
            <p:cNvPr id="40981" name="Group 90"/>
            <p:cNvGrpSpPr/>
            <p:nvPr/>
          </p:nvGrpSpPr>
          <p:grpSpPr>
            <a:xfrm>
              <a:off x="3359" y="1383"/>
              <a:ext cx="401" cy="340"/>
              <a:chOff x="0" y="0"/>
              <a:chExt cx="401" cy="340"/>
            </a:xfrm>
          </p:grpSpPr>
          <p:sp>
            <p:nvSpPr>
              <p:cNvPr id="41003" name="AutoShape 91"/>
              <p:cNvSpPr/>
              <p:nvPr/>
            </p:nvSpPr>
            <p:spPr>
              <a:xfrm>
                <a:off x="0" y="0"/>
                <a:ext cx="401" cy="340"/>
              </a:xfrm>
              <a:prstGeom prst="flowChartConnector">
                <a:avLst/>
              </a:prstGeom>
              <a:solidFill>
                <a:srgbClr val="CCFFCC"/>
              </a:solidFill>
              <a:ln w="38100" cap="flat" cmpd="sng">
                <a:solidFill>
                  <a:srgbClr val="466861"/>
                </a:solidFill>
                <a:prstDash val="solid"/>
                <a:bevel/>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chemeClr val="tx2"/>
                  </a:solidFill>
                  <a:latin typeface="Times New Roman" panose="02020603050405020304" pitchFamily="18" charset="0"/>
                  <a:sym typeface="Arial" panose="020B0604020202020204" pitchFamily="34" charset="0"/>
                </a:endParaRPr>
              </a:p>
            </p:txBody>
          </p:sp>
          <p:sp>
            <p:nvSpPr>
              <p:cNvPr id="41004" name="Text Box 92"/>
              <p:cNvSpPr/>
              <p:nvPr/>
            </p:nvSpPr>
            <p:spPr>
              <a:xfrm>
                <a:off x="56" y="48"/>
                <a:ext cx="288" cy="259"/>
              </a:xfrm>
              <a:prstGeom prst="rect">
                <a:avLst/>
              </a:prstGeom>
              <a:solidFill>
                <a:srgbClr val="CCFFCC"/>
              </a:solidFill>
              <a:ln w="9525">
                <a:noFill/>
              </a:ln>
            </p:spPr>
            <p:txBody>
              <a:bodyPr lIns="0" tIns="0" rIns="0" bIns="0">
                <a:spAutoFit/>
              </a:bodyPr>
              <a:p>
                <a:pPr algn="ctr">
                  <a:lnSpc>
                    <a:spcPct val="90000"/>
                  </a:lnSpc>
                </a:pPr>
                <a:r>
                  <a:rPr lang="en-US" altLang="zh-CN" sz="3000" dirty="0">
                    <a:solidFill>
                      <a:schemeClr val="tx2"/>
                    </a:solidFill>
                    <a:latin typeface="Times New Roman" panose="02020603050405020304" pitchFamily="18" charset="0"/>
                    <a:ea typeface="幼圆" panose="02010509060101010101" pitchFamily="49" charset="-122"/>
                  </a:rPr>
                  <a:t>7</a:t>
                </a:r>
                <a:endParaRPr lang="zh-CN" altLang="en-US" sz="3600" b="1" dirty="0">
                  <a:solidFill>
                    <a:schemeClr val="tx2"/>
                  </a:solidFill>
                  <a:latin typeface="Times New Roman" panose="02020603050405020304" pitchFamily="18" charset="0"/>
                </a:endParaRPr>
              </a:p>
            </p:txBody>
          </p:sp>
        </p:grpSp>
        <p:grpSp>
          <p:nvGrpSpPr>
            <p:cNvPr id="40982" name="Group 93"/>
            <p:cNvGrpSpPr/>
            <p:nvPr/>
          </p:nvGrpSpPr>
          <p:grpSpPr>
            <a:xfrm>
              <a:off x="2339" y="1390"/>
              <a:ext cx="401" cy="340"/>
              <a:chOff x="0" y="0"/>
              <a:chExt cx="401" cy="340"/>
            </a:xfrm>
          </p:grpSpPr>
          <p:sp>
            <p:nvSpPr>
              <p:cNvPr id="41001" name="AutoShape 94"/>
              <p:cNvSpPr/>
              <p:nvPr/>
            </p:nvSpPr>
            <p:spPr>
              <a:xfrm>
                <a:off x="0" y="0"/>
                <a:ext cx="401" cy="340"/>
              </a:xfrm>
              <a:prstGeom prst="flowChartConnector">
                <a:avLst/>
              </a:prstGeom>
              <a:solidFill>
                <a:srgbClr val="CCFFCC"/>
              </a:solidFill>
              <a:ln w="38100" cap="flat" cmpd="sng">
                <a:solidFill>
                  <a:srgbClr val="466861"/>
                </a:solidFill>
                <a:prstDash val="solid"/>
                <a:bevel/>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chemeClr val="tx2"/>
                  </a:solidFill>
                  <a:latin typeface="Times New Roman" panose="02020603050405020304" pitchFamily="18" charset="0"/>
                  <a:sym typeface="Arial" panose="020B0604020202020204" pitchFamily="34" charset="0"/>
                </a:endParaRPr>
              </a:p>
            </p:txBody>
          </p:sp>
          <p:sp>
            <p:nvSpPr>
              <p:cNvPr id="41002" name="Text Box 95"/>
              <p:cNvSpPr/>
              <p:nvPr/>
            </p:nvSpPr>
            <p:spPr>
              <a:xfrm>
                <a:off x="56" y="48"/>
                <a:ext cx="288" cy="259"/>
              </a:xfrm>
              <a:prstGeom prst="rect">
                <a:avLst/>
              </a:prstGeom>
              <a:solidFill>
                <a:srgbClr val="CCFFCC"/>
              </a:solidFill>
              <a:ln w="9525">
                <a:noFill/>
              </a:ln>
            </p:spPr>
            <p:txBody>
              <a:bodyPr lIns="0" tIns="0" rIns="0" bIns="0">
                <a:spAutoFit/>
              </a:bodyPr>
              <a:p>
                <a:pPr algn="ctr">
                  <a:lnSpc>
                    <a:spcPct val="90000"/>
                  </a:lnSpc>
                </a:pPr>
                <a:r>
                  <a:rPr lang="en-US" altLang="zh-CN" sz="3000" dirty="0">
                    <a:solidFill>
                      <a:schemeClr val="tx2"/>
                    </a:solidFill>
                    <a:latin typeface="Times New Roman" panose="02020603050405020304" pitchFamily="18" charset="0"/>
                    <a:ea typeface="幼圆" panose="02010509060101010101" pitchFamily="49" charset="-122"/>
                  </a:rPr>
                  <a:t>6</a:t>
                </a:r>
                <a:endParaRPr lang="zh-CN" altLang="en-US" sz="3600" b="1" dirty="0">
                  <a:solidFill>
                    <a:schemeClr val="tx2"/>
                  </a:solidFill>
                  <a:latin typeface="Times New Roman" panose="02020603050405020304" pitchFamily="18" charset="0"/>
                </a:endParaRPr>
              </a:p>
            </p:txBody>
          </p:sp>
        </p:grpSp>
        <p:grpSp>
          <p:nvGrpSpPr>
            <p:cNvPr id="40983" name="Group 96"/>
            <p:cNvGrpSpPr/>
            <p:nvPr/>
          </p:nvGrpSpPr>
          <p:grpSpPr>
            <a:xfrm>
              <a:off x="2287" y="1701"/>
              <a:ext cx="512" cy="414"/>
              <a:chOff x="0" y="0"/>
              <a:chExt cx="512" cy="414"/>
            </a:xfrm>
          </p:grpSpPr>
          <p:sp>
            <p:nvSpPr>
              <p:cNvPr id="40999" name="Line 97"/>
              <p:cNvSpPr/>
              <p:nvPr/>
            </p:nvSpPr>
            <p:spPr>
              <a:xfrm flipH="1">
                <a:off x="0" y="0"/>
                <a:ext cx="150" cy="414"/>
              </a:xfrm>
              <a:prstGeom prst="line">
                <a:avLst/>
              </a:prstGeom>
              <a:ln w="28575" cap="sq" cmpd="sng">
                <a:solidFill>
                  <a:srgbClr val="466861"/>
                </a:solidFill>
                <a:prstDash val="solid"/>
                <a:bevel/>
                <a:headEnd type="none" w="med" len="med"/>
                <a:tailEnd type="none" w="med" len="med"/>
              </a:ln>
            </p:spPr>
          </p:sp>
          <p:sp>
            <p:nvSpPr>
              <p:cNvPr id="41000" name="Line 98"/>
              <p:cNvSpPr/>
              <p:nvPr/>
            </p:nvSpPr>
            <p:spPr>
              <a:xfrm>
                <a:off x="347" y="13"/>
                <a:ext cx="165" cy="395"/>
              </a:xfrm>
              <a:prstGeom prst="line">
                <a:avLst/>
              </a:prstGeom>
              <a:ln w="28575" cap="sq" cmpd="sng">
                <a:solidFill>
                  <a:srgbClr val="466861"/>
                </a:solidFill>
                <a:prstDash val="solid"/>
                <a:bevel/>
                <a:headEnd type="none" w="med" len="med"/>
                <a:tailEnd type="none" w="med" len="med"/>
              </a:ln>
            </p:spPr>
          </p:sp>
        </p:grpSp>
        <p:grpSp>
          <p:nvGrpSpPr>
            <p:cNvPr id="40984" name="Group 99"/>
            <p:cNvGrpSpPr/>
            <p:nvPr/>
          </p:nvGrpSpPr>
          <p:grpSpPr>
            <a:xfrm>
              <a:off x="3314" y="1701"/>
              <a:ext cx="512" cy="414"/>
              <a:chOff x="0" y="0"/>
              <a:chExt cx="512" cy="414"/>
            </a:xfrm>
          </p:grpSpPr>
          <p:sp>
            <p:nvSpPr>
              <p:cNvPr id="40997" name="Line 100"/>
              <p:cNvSpPr/>
              <p:nvPr/>
            </p:nvSpPr>
            <p:spPr>
              <a:xfrm flipH="1">
                <a:off x="0" y="0"/>
                <a:ext cx="150" cy="414"/>
              </a:xfrm>
              <a:prstGeom prst="line">
                <a:avLst/>
              </a:prstGeom>
              <a:ln w="28575" cap="sq" cmpd="sng">
                <a:solidFill>
                  <a:srgbClr val="466861"/>
                </a:solidFill>
                <a:prstDash val="solid"/>
                <a:bevel/>
                <a:headEnd type="none" w="med" len="med"/>
                <a:tailEnd type="none" w="med" len="med"/>
              </a:ln>
            </p:spPr>
          </p:sp>
          <p:sp>
            <p:nvSpPr>
              <p:cNvPr id="40998" name="Line 101"/>
              <p:cNvSpPr/>
              <p:nvPr/>
            </p:nvSpPr>
            <p:spPr>
              <a:xfrm>
                <a:off x="347" y="13"/>
                <a:ext cx="165" cy="395"/>
              </a:xfrm>
              <a:prstGeom prst="line">
                <a:avLst/>
              </a:prstGeom>
              <a:ln w="28575" cap="sq" cmpd="sng">
                <a:solidFill>
                  <a:srgbClr val="466861"/>
                </a:solidFill>
                <a:prstDash val="solid"/>
                <a:bevel/>
                <a:headEnd type="none" w="med" len="med"/>
                <a:tailEnd type="none" w="med" len="med"/>
              </a:ln>
            </p:spPr>
          </p:sp>
        </p:grpSp>
        <p:grpSp>
          <p:nvGrpSpPr>
            <p:cNvPr id="40985" name="Group 102"/>
            <p:cNvGrpSpPr/>
            <p:nvPr/>
          </p:nvGrpSpPr>
          <p:grpSpPr>
            <a:xfrm>
              <a:off x="797" y="703"/>
              <a:ext cx="401" cy="340"/>
              <a:chOff x="0" y="0"/>
              <a:chExt cx="401" cy="340"/>
            </a:xfrm>
          </p:grpSpPr>
          <p:sp>
            <p:nvSpPr>
              <p:cNvPr id="40995" name="AutoShape 103"/>
              <p:cNvSpPr/>
              <p:nvPr/>
            </p:nvSpPr>
            <p:spPr>
              <a:xfrm>
                <a:off x="0" y="0"/>
                <a:ext cx="401" cy="340"/>
              </a:xfrm>
              <a:prstGeom prst="flowChartConnector">
                <a:avLst/>
              </a:prstGeom>
              <a:solidFill>
                <a:srgbClr val="CCFFCC"/>
              </a:solidFill>
              <a:ln w="38100" cap="flat" cmpd="sng">
                <a:solidFill>
                  <a:srgbClr val="466861"/>
                </a:solidFill>
                <a:prstDash val="solid"/>
                <a:bevel/>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chemeClr val="tx2"/>
                  </a:solidFill>
                  <a:latin typeface="Times New Roman" panose="02020603050405020304" pitchFamily="18" charset="0"/>
                  <a:sym typeface="Arial" panose="020B0604020202020204" pitchFamily="34" charset="0"/>
                </a:endParaRPr>
              </a:p>
            </p:txBody>
          </p:sp>
          <p:sp>
            <p:nvSpPr>
              <p:cNvPr id="40996" name="Text Box 104"/>
              <p:cNvSpPr/>
              <p:nvPr/>
            </p:nvSpPr>
            <p:spPr>
              <a:xfrm>
                <a:off x="56" y="48"/>
                <a:ext cx="288" cy="259"/>
              </a:xfrm>
              <a:prstGeom prst="rect">
                <a:avLst/>
              </a:prstGeom>
              <a:solidFill>
                <a:srgbClr val="CCFFCC"/>
              </a:solidFill>
              <a:ln w="9525">
                <a:noFill/>
              </a:ln>
            </p:spPr>
            <p:txBody>
              <a:bodyPr lIns="0" tIns="0" rIns="0" bIns="0">
                <a:spAutoFit/>
              </a:bodyPr>
              <a:p>
                <a:pPr algn="ctr">
                  <a:lnSpc>
                    <a:spcPct val="90000"/>
                  </a:lnSpc>
                </a:pPr>
                <a:r>
                  <a:rPr lang="en-US" altLang="zh-CN" sz="3000" dirty="0">
                    <a:solidFill>
                      <a:schemeClr val="tx2"/>
                    </a:solidFill>
                    <a:latin typeface="Times New Roman" panose="02020603050405020304" pitchFamily="18" charset="0"/>
                    <a:ea typeface="幼圆" panose="02010509060101010101" pitchFamily="49" charset="-122"/>
                  </a:rPr>
                  <a:t>2</a:t>
                </a:r>
                <a:endParaRPr lang="zh-CN" altLang="en-US" sz="3600" b="1" dirty="0">
                  <a:solidFill>
                    <a:schemeClr val="tx2"/>
                  </a:solidFill>
                  <a:latin typeface="Times New Roman" panose="02020603050405020304" pitchFamily="18" charset="0"/>
                </a:endParaRPr>
              </a:p>
            </p:txBody>
          </p:sp>
        </p:grpSp>
        <p:grpSp>
          <p:nvGrpSpPr>
            <p:cNvPr id="40986" name="Group 105"/>
            <p:cNvGrpSpPr/>
            <p:nvPr/>
          </p:nvGrpSpPr>
          <p:grpSpPr>
            <a:xfrm>
              <a:off x="2816" y="703"/>
              <a:ext cx="401" cy="340"/>
              <a:chOff x="0" y="0"/>
              <a:chExt cx="401" cy="340"/>
            </a:xfrm>
          </p:grpSpPr>
          <p:sp>
            <p:nvSpPr>
              <p:cNvPr id="40993" name="AutoShape 106"/>
              <p:cNvSpPr/>
              <p:nvPr/>
            </p:nvSpPr>
            <p:spPr>
              <a:xfrm>
                <a:off x="0" y="0"/>
                <a:ext cx="401" cy="340"/>
              </a:xfrm>
              <a:prstGeom prst="flowChartConnector">
                <a:avLst/>
              </a:prstGeom>
              <a:solidFill>
                <a:srgbClr val="CCFFCC"/>
              </a:solidFill>
              <a:ln w="38100" cap="flat" cmpd="sng">
                <a:solidFill>
                  <a:srgbClr val="466861"/>
                </a:solidFill>
                <a:prstDash val="solid"/>
                <a:bevel/>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chemeClr val="tx2"/>
                  </a:solidFill>
                  <a:latin typeface="Times New Roman" panose="02020603050405020304" pitchFamily="18" charset="0"/>
                  <a:sym typeface="Arial" panose="020B0604020202020204" pitchFamily="34" charset="0"/>
                </a:endParaRPr>
              </a:p>
            </p:txBody>
          </p:sp>
          <p:sp>
            <p:nvSpPr>
              <p:cNvPr id="40994" name="Text Box 107"/>
              <p:cNvSpPr/>
              <p:nvPr/>
            </p:nvSpPr>
            <p:spPr>
              <a:xfrm>
                <a:off x="56" y="48"/>
                <a:ext cx="288" cy="259"/>
              </a:xfrm>
              <a:prstGeom prst="rect">
                <a:avLst/>
              </a:prstGeom>
              <a:solidFill>
                <a:srgbClr val="CCFFCC"/>
              </a:solidFill>
              <a:ln w="9525">
                <a:noFill/>
              </a:ln>
            </p:spPr>
            <p:txBody>
              <a:bodyPr lIns="0" tIns="0" rIns="0" bIns="0">
                <a:spAutoFit/>
              </a:bodyPr>
              <a:p>
                <a:pPr algn="ctr">
                  <a:lnSpc>
                    <a:spcPct val="90000"/>
                  </a:lnSpc>
                </a:pPr>
                <a:r>
                  <a:rPr lang="en-US" altLang="zh-CN" sz="3000" dirty="0">
                    <a:solidFill>
                      <a:schemeClr val="tx2"/>
                    </a:solidFill>
                    <a:latin typeface="Times New Roman" panose="02020603050405020304" pitchFamily="18" charset="0"/>
                    <a:ea typeface="幼圆" panose="02010509060101010101" pitchFamily="49" charset="-122"/>
                  </a:rPr>
                  <a:t>3</a:t>
                </a:r>
                <a:endParaRPr lang="zh-CN" altLang="en-US" sz="3600" b="1" dirty="0">
                  <a:solidFill>
                    <a:schemeClr val="tx2"/>
                  </a:solidFill>
                  <a:latin typeface="Times New Roman" panose="02020603050405020304" pitchFamily="18" charset="0"/>
                </a:endParaRPr>
              </a:p>
            </p:txBody>
          </p:sp>
        </p:grpSp>
        <p:grpSp>
          <p:nvGrpSpPr>
            <p:cNvPr id="40987" name="Group 108"/>
            <p:cNvGrpSpPr/>
            <p:nvPr/>
          </p:nvGrpSpPr>
          <p:grpSpPr>
            <a:xfrm>
              <a:off x="2515" y="982"/>
              <a:ext cx="1043" cy="403"/>
              <a:chOff x="0" y="0"/>
              <a:chExt cx="1043" cy="403"/>
            </a:xfrm>
          </p:grpSpPr>
          <p:sp>
            <p:nvSpPr>
              <p:cNvPr id="40991" name="Line 109"/>
              <p:cNvSpPr/>
              <p:nvPr/>
            </p:nvSpPr>
            <p:spPr>
              <a:xfrm flipH="1">
                <a:off x="0" y="2"/>
                <a:ext cx="357" cy="401"/>
              </a:xfrm>
              <a:prstGeom prst="line">
                <a:avLst/>
              </a:prstGeom>
              <a:ln w="28575" cap="sq" cmpd="sng">
                <a:solidFill>
                  <a:srgbClr val="466861"/>
                </a:solidFill>
                <a:prstDash val="solid"/>
                <a:bevel/>
                <a:headEnd type="none" w="med" len="med"/>
                <a:tailEnd type="none" w="med" len="med"/>
              </a:ln>
            </p:spPr>
          </p:sp>
          <p:sp>
            <p:nvSpPr>
              <p:cNvPr id="40992" name="Line 110"/>
              <p:cNvSpPr/>
              <p:nvPr/>
            </p:nvSpPr>
            <p:spPr>
              <a:xfrm>
                <a:off x="672" y="0"/>
                <a:ext cx="371" cy="403"/>
              </a:xfrm>
              <a:prstGeom prst="line">
                <a:avLst/>
              </a:prstGeom>
              <a:ln w="28575" cap="sq" cmpd="sng">
                <a:solidFill>
                  <a:srgbClr val="466861"/>
                </a:solidFill>
                <a:prstDash val="solid"/>
                <a:bevel/>
                <a:headEnd type="none" w="med" len="med"/>
                <a:tailEnd type="none" w="med" len="med"/>
              </a:ln>
            </p:spPr>
          </p:sp>
        </p:grpSp>
        <p:grpSp>
          <p:nvGrpSpPr>
            <p:cNvPr id="40988" name="Group 111"/>
            <p:cNvGrpSpPr/>
            <p:nvPr/>
          </p:nvGrpSpPr>
          <p:grpSpPr>
            <a:xfrm>
              <a:off x="1794" y="0"/>
              <a:ext cx="401" cy="340"/>
              <a:chOff x="0" y="0"/>
              <a:chExt cx="401" cy="340"/>
            </a:xfrm>
          </p:grpSpPr>
          <p:sp>
            <p:nvSpPr>
              <p:cNvPr id="40989" name="AutoShape 112"/>
              <p:cNvSpPr/>
              <p:nvPr/>
            </p:nvSpPr>
            <p:spPr>
              <a:xfrm>
                <a:off x="0" y="0"/>
                <a:ext cx="401" cy="340"/>
              </a:xfrm>
              <a:prstGeom prst="flowChartConnector">
                <a:avLst/>
              </a:prstGeom>
              <a:solidFill>
                <a:srgbClr val="CCFFCC"/>
              </a:solidFill>
              <a:ln w="38100" cap="flat" cmpd="sng">
                <a:solidFill>
                  <a:srgbClr val="466861"/>
                </a:solidFill>
                <a:prstDash val="solid"/>
                <a:bevel/>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chemeClr val="tx2"/>
                  </a:solidFill>
                  <a:latin typeface="Times New Roman" panose="02020603050405020304" pitchFamily="18" charset="0"/>
                  <a:sym typeface="Arial" panose="020B0604020202020204" pitchFamily="34" charset="0"/>
                </a:endParaRPr>
              </a:p>
            </p:txBody>
          </p:sp>
          <p:sp>
            <p:nvSpPr>
              <p:cNvPr id="40990" name="Text Box 113"/>
              <p:cNvSpPr/>
              <p:nvPr/>
            </p:nvSpPr>
            <p:spPr>
              <a:xfrm>
                <a:off x="56" y="48"/>
                <a:ext cx="288" cy="259"/>
              </a:xfrm>
              <a:prstGeom prst="rect">
                <a:avLst/>
              </a:prstGeom>
              <a:solidFill>
                <a:srgbClr val="CCFFCC"/>
              </a:solidFill>
              <a:ln w="9525">
                <a:noFill/>
              </a:ln>
            </p:spPr>
            <p:txBody>
              <a:bodyPr lIns="0" tIns="0" rIns="0" bIns="0">
                <a:spAutoFit/>
              </a:bodyPr>
              <a:p>
                <a:pPr algn="ctr">
                  <a:lnSpc>
                    <a:spcPct val="90000"/>
                  </a:lnSpc>
                </a:pPr>
                <a:r>
                  <a:rPr lang="en-US" altLang="zh-CN" sz="3000" dirty="0">
                    <a:solidFill>
                      <a:schemeClr val="tx2"/>
                    </a:solidFill>
                    <a:latin typeface="Times New Roman" panose="02020603050405020304" pitchFamily="18" charset="0"/>
                    <a:ea typeface="幼圆" panose="02010509060101010101" pitchFamily="49" charset="-122"/>
                  </a:rPr>
                  <a:t>1</a:t>
                </a:r>
                <a:endParaRPr lang="zh-CN" altLang="en-US" sz="3600" b="1" dirty="0">
                  <a:solidFill>
                    <a:schemeClr val="tx2"/>
                  </a:solidFill>
                  <a:latin typeface="Times New Roman" panose="02020603050405020304" pitchFamily="18" charset="0"/>
                </a:endParaRPr>
              </a:p>
            </p:txBody>
          </p:sp>
        </p:grpSp>
      </p:grpSp>
      <p:sp>
        <p:nvSpPr>
          <p:cNvPr id="40964" name="AutoShape 114"/>
          <p:cNvSpPr/>
          <p:nvPr/>
        </p:nvSpPr>
        <p:spPr>
          <a:xfrm>
            <a:off x="180975" y="82550"/>
            <a:ext cx="1987550" cy="646113"/>
          </a:xfrm>
          <a:prstGeom prst="wedgeRectCallout">
            <a:avLst>
              <a:gd name="adj1" fmla="val 41486"/>
              <a:gd name="adj2" fmla="val 167412"/>
            </a:avLst>
          </a:prstGeom>
          <a:noFill/>
          <a:ln w="19050" cap="flat" cmpd="sng">
            <a:solidFill>
              <a:srgbClr val="FF0000"/>
            </a:solidFill>
            <a:prstDash val="solid"/>
            <a:miter/>
            <a:headEnd type="none" w="med" len="med"/>
            <a:tailEnd type="none" w="med" len="med"/>
          </a:ln>
        </p:spPr>
        <p:txBody>
          <a:bodyPr anchor="ctr" anchorCtr="0"/>
          <a:p>
            <a:pPr marL="342900" indent="-342900" algn="ctr" eaLnBrk="0" hangingPunct="0">
              <a:spcBef>
                <a:spcPct val="20000"/>
              </a:spcBef>
              <a:buClr>
                <a:schemeClr val="bg2"/>
              </a:buClr>
              <a:buSzPct val="75000"/>
              <a:buFont typeface="Wingdings" panose="05000000000000000000" pitchFamily="2" charset="2"/>
            </a:pPr>
            <a:r>
              <a:rPr lang="zh-CN" altLang="en-US" sz="2800" dirty="0">
                <a:latin typeface="Times New Roman" panose="02020603050405020304" pitchFamily="18" charset="0"/>
                <a:ea typeface="黑体" panose="02010609060101010101" pitchFamily="49" charset="-122"/>
              </a:rPr>
              <a:t>完全二叉树</a:t>
            </a:r>
            <a:endParaRPr lang="zh-CN" altLang="en-US" sz="2800" dirty="0">
              <a:latin typeface="Times New Roman" panose="02020603050405020304" pitchFamily="18" charset="0"/>
              <a:ea typeface="黑体" panose="02010609060101010101" pitchFamily="49" charset="-122"/>
            </a:endParaRPr>
          </a:p>
        </p:txBody>
      </p:sp>
      <p:sp>
        <p:nvSpPr>
          <p:cNvPr id="40965" name="AutoShape 115"/>
          <p:cNvSpPr/>
          <p:nvPr/>
        </p:nvSpPr>
        <p:spPr>
          <a:xfrm>
            <a:off x="4238625" y="146050"/>
            <a:ext cx="1765300" cy="517525"/>
          </a:xfrm>
          <a:prstGeom prst="wedgeRectCallout">
            <a:avLst>
              <a:gd name="adj1" fmla="val 68282"/>
              <a:gd name="adj2" fmla="val 221657"/>
            </a:avLst>
          </a:prstGeom>
          <a:noFill/>
          <a:ln w="19050" cap="flat" cmpd="sng">
            <a:solidFill>
              <a:srgbClr val="FF0000"/>
            </a:solidFill>
            <a:prstDash val="solid"/>
            <a:miter/>
            <a:headEnd type="none" w="med" len="med"/>
            <a:tailEnd type="none" w="med" len="med"/>
          </a:ln>
        </p:spPr>
        <p:txBody>
          <a:bodyPr lIns="0" tIns="0" rIns="0" bIns="0" anchor="ctr" anchorCtr="0"/>
          <a:p>
            <a:pPr marL="342900" indent="-342900" algn="ctr" eaLnBrk="0" hangingPunct="0">
              <a:spcBef>
                <a:spcPct val="20000"/>
              </a:spcBef>
              <a:buClr>
                <a:schemeClr val="bg2"/>
              </a:buClr>
              <a:buSzPct val="75000"/>
              <a:buFont typeface="Wingdings" panose="05000000000000000000" pitchFamily="2" charset="2"/>
            </a:pPr>
            <a:r>
              <a:rPr lang="zh-CN" altLang="en-US" sz="2800" dirty="0">
                <a:latin typeface="Times New Roman" panose="02020603050405020304" pitchFamily="18" charset="0"/>
                <a:ea typeface="黑体" panose="02010609060101010101" pitchFamily="49" charset="-122"/>
              </a:rPr>
              <a:t>满二叉树</a:t>
            </a:r>
            <a:endParaRPr lang="zh-CN" altLang="en-US" sz="3600" b="1" dirty="0">
              <a:solidFill>
                <a:srgbClr val="FFFF00"/>
              </a:solidFill>
              <a:latin typeface="Times New Roman" panose="02020603050405020304" pitchFamily="18" charset="0"/>
            </a:endParaRPr>
          </a:p>
        </p:txBody>
      </p:sp>
    </p:spTree>
  </p:cSld>
  <p:clrMapOvr>
    <a:masterClrMapping/>
  </p:clrMapOvr>
  <p:transition>
    <p:strips dir="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文本占位符 1432578"/>
          <p:cNvSpPr>
            <a:spLocks noGrp="1"/>
          </p:cNvSpPr>
          <p:nvPr>
            <p:ph idx="1"/>
          </p:nvPr>
        </p:nvSpPr>
        <p:spPr>
          <a:xfrm>
            <a:off x="250825" y="476250"/>
            <a:ext cx="8497888" cy="6121400"/>
          </a:xfrm>
        </p:spPr>
        <p:txBody>
          <a:bodyPr vert="horz" wrap="square" lIns="92075" tIns="46038" rIns="92075" bIns="46038" anchor="t" anchorCtr="0"/>
          <a:p>
            <a:pPr marL="444500" indent="-444500" algn="just">
              <a:lnSpc>
                <a:spcPct val="105000"/>
              </a:lnSpc>
              <a:buNone/>
            </a:pPr>
            <a:r>
              <a:rPr lang="zh-CN" altLang="en-US" dirty="0"/>
              <a:t>具有</a:t>
            </a:r>
            <a:r>
              <a:rPr lang="en-US" altLang="zh-CN" i="1" dirty="0"/>
              <a:t>n</a:t>
            </a:r>
            <a:r>
              <a:rPr lang="zh-CN" altLang="en-US" dirty="0"/>
              <a:t>个结点高度为</a:t>
            </a:r>
            <a:r>
              <a:rPr lang="en-US" altLang="zh-CN" i="1" dirty="0"/>
              <a:t>k</a:t>
            </a:r>
            <a:r>
              <a:rPr lang="zh-CN" altLang="en-US" dirty="0"/>
              <a:t>的</a:t>
            </a:r>
            <a:r>
              <a:rPr lang="zh-CN" altLang="en-US" dirty="0">
                <a:solidFill>
                  <a:srgbClr val="FF0000"/>
                </a:solidFill>
              </a:rPr>
              <a:t>完全二叉树</a:t>
            </a:r>
            <a:r>
              <a:rPr lang="zh-CN" altLang="en-US" dirty="0"/>
              <a:t>具有如下特点： </a:t>
            </a:r>
            <a:endParaRPr lang="zh-CN" altLang="en-US" dirty="0"/>
          </a:p>
          <a:p>
            <a:pPr marL="444500" indent="-444500" algn="just">
              <a:lnSpc>
                <a:spcPct val="105000"/>
              </a:lnSpc>
              <a:buNone/>
            </a:pPr>
            <a:r>
              <a:rPr lang="en-US" altLang="zh-CN" dirty="0"/>
              <a:t>⑴  </a:t>
            </a:r>
            <a:r>
              <a:rPr lang="zh-CN" altLang="en-US" dirty="0"/>
              <a:t>树中只有最下面两层结点的度可以小于</a:t>
            </a:r>
            <a:r>
              <a:rPr lang="en-US" altLang="zh-CN" dirty="0"/>
              <a:t>2</a:t>
            </a:r>
            <a:r>
              <a:rPr lang="zh-CN" altLang="en-US" dirty="0"/>
              <a:t>； </a:t>
            </a:r>
            <a:endParaRPr lang="zh-CN" altLang="en-US" dirty="0"/>
          </a:p>
          <a:p>
            <a:pPr marL="444500" indent="-444500" algn="just">
              <a:lnSpc>
                <a:spcPct val="105000"/>
              </a:lnSpc>
              <a:buNone/>
            </a:pPr>
            <a:r>
              <a:rPr lang="en-US" altLang="zh-CN" dirty="0"/>
              <a:t>⑵ </a:t>
            </a:r>
            <a:r>
              <a:rPr lang="zh-CN" altLang="en-US" dirty="0"/>
              <a:t>树中最下面一层的结点都集中在该层最左边的若干位置上（满二叉树意义上）； </a:t>
            </a:r>
            <a:endParaRPr lang="zh-CN" altLang="en-US" dirty="0"/>
          </a:p>
          <a:p>
            <a:pPr marL="444500" indent="-444500" algn="just">
              <a:lnSpc>
                <a:spcPct val="105000"/>
              </a:lnSpc>
              <a:buNone/>
            </a:pPr>
            <a:r>
              <a:rPr lang="en-US" altLang="zh-CN" dirty="0"/>
              <a:t>⑶ </a:t>
            </a:r>
            <a:r>
              <a:rPr lang="zh-CN" altLang="en-US" dirty="0"/>
              <a:t>树中叶结点只能在层数最大的两层上出现，即存在一个非负整数</a:t>
            </a:r>
            <a:r>
              <a:rPr lang="en-US" altLang="zh-CN" i="1" dirty="0"/>
              <a:t>k</a:t>
            </a:r>
            <a:r>
              <a:rPr lang="zh-CN" altLang="en-US" dirty="0"/>
              <a:t>使得树中每个叶结点或在第</a:t>
            </a:r>
            <a:r>
              <a:rPr lang="en-US" altLang="zh-CN" i="1" dirty="0"/>
              <a:t>k</a:t>
            </a:r>
            <a:r>
              <a:rPr lang="zh-CN" altLang="en-US" dirty="0"/>
              <a:t>层或在第</a:t>
            </a:r>
            <a:r>
              <a:rPr lang="en-US" altLang="zh-CN" i="1" dirty="0"/>
              <a:t>k </a:t>
            </a:r>
            <a:r>
              <a:rPr lang="en-US" altLang="zh-CN" dirty="0">
                <a:sym typeface="Symbol" panose="05050102010706020507" pitchFamily="18" charset="2"/>
              </a:rPr>
              <a:t></a:t>
            </a:r>
            <a:r>
              <a:rPr lang="en-US" altLang="zh-CN" dirty="0"/>
              <a:t> 1</a:t>
            </a:r>
            <a:r>
              <a:rPr lang="zh-CN" altLang="en-US" dirty="0"/>
              <a:t>层上；</a:t>
            </a:r>
            <a:endParaRPr lang="zh-CN" altLang="en-US" dirty="0"/>
          </a:p>
          <a:p>
            <a:pPr marL="444500" indent="-444500" algn="just">
              <a:lnSpc>
                <a:spcPct val="105000"/>
              </a:lnSpc>
              <a:buNone/>
            </a:pPr>
            <a:r>
              <a:rPr lang="en-US" altLang="zh-CN" dirty="0"/>
              <a:t>⑷ </a:t>
            </a:r>
            <a:r>
              <a:rPr lang="zh-CN" altLang="en-US" dirty="0"/>
              <a:t>对树中所有结点，按层次顺序，用自然数从</a:t>
            </a:r>
            <a:r>
              <a:rPr lang="en-US" altLang="zh-CN" dirty="0"/>
              <a:t>1</a:t>
            </a:r>
            <a:r>
              <a:rPr lang="zh-CN" altLang="en-US" dirty="0"/>
              <a:t>开始编号，仅仅编号最大的非叶结点可以没有右孩子，其余非叶结点都有两个孩子结点。</a:t>
            </a:r>
            <a:endParaRPr lang="zh-CN" altLang="en-US" dirty="0"/>
          </a:p>
          <a:p>
            <a:pPr marL="444500" indent="-444500" algn="just">
              <a:lnSpc>
                <a:spcPct val="105000"/>
              </a:lnSpc>
              <a:buNone/>
            </a:pPr>
            <a:r>
              <a:rPr lang="en-US" altLang="zh-CN" dirty="0"/>
              <a:t>⑸ </a:t>
            </a:r>
            <a:r>
              <a:rPr lang="zh-CN" altLang="en-US" dirty="0"/>
              <a:t>树中所有结点对应于高度为</a:t>
            </a:r>
            <a:r>
              <a:rPr lang="en-US" altLang="zh-CN" i="1" dirty="0"/>
              <a:t>k</a:t>
            </a:r>
            <a:r>
              <a:rPr lang="zh-CN" altLang="en-US" dirty="0"/>
              <a:t>的满二叉树中编号由</a:t>
            </a:r>
            <a:r>
              <a:rPr lang="en-US" altLang="zh-CN" dirty="0"/>
              <a:t>1</a:t>
            </a:r>
            <a:r>
              <a:rPr lang="zh-CN" altLang="en-US" dirty="0"/>
              <a:t>至</a:t>
            </a:r>
            <a:r>
              <a:rPr lang="en-US" altLang="zh-CN" i="1" dirty="0"/>
              <a:t>n</a:t>
            </a:r>
            <a:r>
              <a:rPr lang="zh-CN" altLang="en-US" dirty="0"/>
              <a:t>的那些结点。 </a:t>
            </a:r>
            <a:endParaRPr lang="zh-CN" altLang="en-US" dirty="0"/>
          </a:p>
        </p:txBody>
      </p:sp>
    </p:spTree>
  </p:cSld>
  <p:clrMapOvr>
    <a:masterClrMapping/>
  </p:clrMapOvr>
  <p:transition>
    <p:strips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文本占位符 1410049"/>
          <p:cNvSpPr>
            <a:spLocks noGrp="1"/>
          </p:cNvSpPr>
          <p:nvPr>
            <p:ph idx="1"/>
          </p:nvPr>
        </p:nvSpPr>
        <p:spPr>
          <a:xfrm>
            <a:off x="215900" y="584200"/>
            <a:ext cx="8424863" cy="5689600"/>
          </a:xfrm>
        </p:spPr>
        <p:txBody>
          <a:bodyPr vert="horz" wrap="square" lIns="92075" tIns="46038" rIns="92075" bIns="46038" anchor="t" anchorCtr="0"/>
          <a:p>
            <a:pPr marL="0" indent="0" algn="just">
              <a:lnSpc>
                <a:spcPct val="120000"/>
              </a:lnSpc>
              <a:buNone/>
            </a:pPr>
            <a:r>
              <a:rPr lang="zh-CN" altLang="en-US" dirty="0"/>
              <a:t>引理</a:t>
            </a:r>
            <a:r>
              <a:rPr lang="en-US" altLang="zh-CN" dirty="0"/>
              <a:t>5.4 </a:t>
            </a:r>
            <a:r>
              <a:rPr lang="zh-CN" altLang="en-US" dirty="0"/>
              <a:t>设若将一棵具有</a:t>
            </a:r>
            <a:r>
              <a:rPr lang="en-US" altLang="zh-CN" i="1" dirty="0"/>
              <a:t>n</a:t>
            </a:r>
            <a:r>
              <a:rPr lang="zh-CN" altLang="en-US" dirty="0"/>
              <a:t>个结点的完全二叉树按层次次序从</a:t>
            </a:r>
            <a:r>
              <a:rPr lang="en-US" altLang="zh-CN" dirty="0"/>
              <a:t>1</a:t>
            </a:r>
            <a:r>
              <a:rPr lang="zh-CN" altLang="en-US" dirty="0"/>
              <a:t>开始编号，则对编号为</a:t>
            </a:r>
            <a:r>
              <a:rPr lang="en-US" altLang="zh-CN" i="1" dirty="0"/>
              <a:t>i</a:t>
            </a:r>
            <a:r>
              <a:rPr lang="en-US" altLang="zh-CN" dirty="0"/>
              <a:t> (1</a:t>
            </a:r>
            <a:r>
              <a:rPr lang="en-US" altLang="zh-CN" dirty="0">
                <a:sym typeface="Symbol" panose="05050102010706020507" pitchFamily="18" charset="2"/>
              </a:rPr>
              <a:t></a:t>
            </a:r>
            <a:r>
              <a:rPr lang="en-US" altLang="zh-CN" dirty="0"/>
              <a:t> </a:t>
            </a:r>
            <a:r>
              <a:rPr lang="en-US" altLang="zh-CN" i="1" dirty="0"/>
              <a:t>i</a:t>
            </a:r>
            <a:r>
              <a:rPr lang="en-US" altLang="zh-CN" dirty="0"/>
              <a:t> </a:t>
            </a:r>
            <a:r>
              <a:rPr lang="en-US" altLang="zh-CN" dirty="0">
                <a:sym typeface="Symbol" panose="05050102010706020507" pitchFamily="18" charset="2"/>
              </a:rPr>
              <a:t></a:t>
            </a:r>
            <a:r>
              <a:rPr lang="en-US" altLang="zh-CN" i="1" dirty="0"/>
              <a:t> n</a:t>
            </a:r>
            <a:r>
              <a:rPr lang="en-US" altLang="zh-CN" dirty="0"/>
              <a:t>)</a:t>
            </a:r>
            <a:r>
              <a:rPr lang="zh-CN" altLang="en-US" dirty="0"/>
              <a:t>的结点有：</a:t>
            </a:r>
            <a:endParaRPr lang="zh-CN" altLang="en-US" dirty="0"/>
          </a:p>
          <a:p>
            <a:pPr marL="179705" lvl="1" indent="0" algn="just">
              <a:lnSpc>
                <a:spcPct val="120000"/>
              </a:lnSpc>
              <a:buNone/>
            </a:pPr>
            <a:r>
              <a:rPr lang="en-US" altLang="zh-CN" sz="2800" dirty="0"/>
              <a:t>① </a:t>
            </a:r>
            <a:r>
              <a:rPr lang="zh-CN" altLang="en-US" sz="2800" dirty="0"/>
              <a:t>若</a:t>
            </a:r>
            <a:r>
              <a:rPr lang="en-US" altLang="zh-CN" sz="2800" i="1" dirty="0"/>
              <a:t>i</a:t>
            </a:r>
            <a:r>
              <a:rPr lang="en-US" altLang="zh-CN" sz="2800" dirty="0">
                <a:sym typeface="Symbol" panose="05050102010706020507" pitchFamily="18" charset="2"/>
              </a:rPr>
              <a:t></a:t>
            </a:r>
            <a:r>
              <a:rPr lang="en-US" altLang="zh-CN" sz="2800" dirty="0"/>
              <a:t>1</a:t>
            </a:r>
            <a:r>
              <a:rPr lang="zh-CN" altLang="en-US" sz="2800" dirty="0"/>
              <a:t>，则编号为 </a:t>
            </a:r>
            <a:r>
              <a:rPr lang="en-US" altLang="zh-CN" sz="2800" i="1" dirty="0"/>
              <a:t>i </a:t>
            </a:r>
            <a:r>
              <a:rPr lang="zh-CN" altLang="en-US" sz="2800" dirty="0"/>
              <a:t>的结点的父结点的编号为</a:t>
            </a:r>
            <a:endParaRPr lang="zh-CN" altLang="en-US" sz="2800" dirty="0"/>
          </a:p>
          <a:p>
            <a:pPr marL="179705" lvl="1" indent="0" algn="just">
              <a:lnSpc>
                <a:spcPct val="120000"/>
              </a:lnSpc>
              <a:buNone/>
            </a:pPr>
            <a:r>
              <a:rPr lang="zh-CN" altLang="en-US" sz="2800" dirty="0"/>
              <a:t> </a:t>
            </a:r>
            <a:r>
              <a:rPr lang="en-US" altLang="zh-CN" sz="2800" dirty="0">
                <a:sym typeface="Symbol" panose="05050102010706020507" pitchFamily="18" charset="2"/>
              </a:rPr>
              <a:t></a:t>
            </a:r>
            <a:r>
              <a:rPr lang="en-US" altLang="zh-CN" sz="2800" dirty="0"/>
              <a:t> </a:t>
            </a:r>
            <a:r>
              <a:rPr lang="en-US" altLang="zh-CN" sz="2800" i="1" dirty="0"/>
              <a:t>i</a:t>
            </a:r>
            <a:r>
              <a:rPr lang="en-US" altLang="zh-CN" sz="2800" dirty="0"/>
              <a:t>/2 </a:t>
            </a:r>
            <a:r>
              <a:rPr lang="en-US" altLang="zh-CN" sz="2800" dirty="0">
                <a:sym typeface="Symbol" panose="05050102010706020507" pitchFamily="18" charset="2"/>
              </a:rPr>
              <a:t></a:t>
            </a:r>
            <a:r>
              <a:rPr lang="en-US" altLang="zh-CN" sz="2800" dirty="0"/>
              <a:t> </a:t>
            </a:r>
            <a:r>
              <a:rPr lang="zh-CN" altLang="en-US" sz="2800" dirty="0"/>
              <a:t>。</a:t>
            </a:r>
            <a:endParaRPr lang="zh-CN" altLang="en-US" sz="2800" dirty="0"/>
          </a:p>
          <a:p>
            <a:pPr marL="179705" lvl="1" indent="0" algn="just">
              <a:lnSpc>
                <a:spcPct val="120000"/>
              </a:lnSpc>
              <a:buFont typeface="Monotype Sorts" pitchFamily="2" charset="2"/>
              <a:buAutoNum type="circleNumDbPlain" startAt="2"/>
            </a:pPr>
            <a:r>
              <a:rPr lang="zh-CN" altLang="en-US" sz="2800" dirty="0"/>
              <a:t>若</a:t>
            </a:r>
            <a:r>
              <a:rPr lang="en-US" altLang="zh-CN" sz="2800" dirty="0"/>
              <a:t>2</a:t>
            </a:r>
            <a:r>
              <a:rPr lang="en-US" altLang="zh-CN" sz="2800" i="1" dirty="0"/>
              <a:t>i</a:t>
            </a:r>
            <a:r>
              <a:rPr lang="en-US" altLang="zh-CN" sz="2800" dirty="0"/>
              <a:t> </a:t>
            </a:r>
            <a:r>
              <a:rPr lang="en-US" altLang="zh-CN" sz="2800" dirty="0">
                <a:sym typeface="Symbol" panose="05050102010706020507" pitchFamily="18" charset="2"/>
              </a:rPr>
              <a:t></a:t>
            </a:r>
            <a:r>
              <a:rPr lang="en-US" altLang="zh-CN" sz="2800" dirty="0"/>
              <a:t> </a:t>
            </a:r>
            <a:r>
              <a:rPr lang="en-US" altLang="zh-CN" sz="2800" i="1" dirty="0"/>
              <a:t>n</a:t>
            </a:r>
            <a:r>
              <a:rPr lang="zh-CN" altLang="en-US" sz="2800" dirty="0"/>
              <a:t>，则编号为 </a:t>
            </a:r>
            <a:r>
              <a:rPr lang="en-US" altLang="zh-CN" sz="2800" i="1" dirty="0"/>
              <a:t>i</a:t>
            </a:r>
            <a:r>
              <a:rPr lang="en-US" altLang="zh-CN" sz="2800" dirty="0"/>
              <a:t> </a:t>
            </a:r>
            <a:r>
              <a:rPr lang="zh-CN" altLang="en-US" sz="2800" dirty="0"/>
              <a:t>的结点的左孩子结点编号为 </a:t>
            </a:r>
            <a:r>
              <a:rPr lang="en-US" altLang="zh-CN" sz="2800" dirty="0"/>
              <a:t>2</a:t>
            </a:r>
            <a:r>
              <a:rPr lang="en-US" altLang="zh-CN" sz="2800" i="1" dirty="0"/>
              <a:t>i</a:t>
            </a:r>
            <a:r>
              <a:rPr lang="en-US" altLang="zh-CN" sz="2800" dirty="0"/>
              <a:t>,</a:t>
            </a:r>
            <a:r>
              <a:rPr lang="zh-CN" altLang="en-US" sz="2800" dirty="0"/>
              <a:t>否则 </a:t>
            </a:r>
            <a:r>
              <a:rPr lang="en-US" altLang="zh-CN" sz="2800" i="1" dirty="0"/>
              <a:t>i</a:t>
            </a:r>
            <a:r>
              <a:rPr lang="en-US" altLang="zh-CN" sz="2800" dirty="0"/>
              <a:t> </a:t>
            </a:r>
            <a:r>
              <a:rPr lang="zh-CN" altLang="en-US" sz="2800" dirty="0"/>
              <a:t>无左孩子。</a:t>
            </a:r>
            <a:endParaRPr lang="zh-CN" altLang="en-US" sz="2800" dirty="0"/>
          </a:p>
          <a:p>
            <a:pPr marL="179705" lvl="1" indent="0" algn="just">
              <a:lnSpc>
                <a:spcPct val="120000"/>
              </a:lnSpc>
              <a:buFont typeface="Monotype Sorts" pitchFamily="2" charset="2"/>
              <a:buAutoNum type="circleNumDbPlain" startAt="2"/>
            </a:pPr>
            <a:r>
              <a:rPr lang="zh-CN" altLang="en-US" sz="2800" dirty="0"/>
              <a:t>若</a:t>
            </a:r>
            <a:r>
              <a:rPr lang="en-US" altLang="zh-CN" sz="2800" dirty="0"/>
              <a:t>2</a:t>
            </a:r>
            <a:r>
              <a:rPr lang="en-US" altLang="zh-CN" sz="2800" i="1" dirty="0"/>
              <a:t>i</a:t>
            </a:r>
            <a:r>
              <a:rPr lang="zh-CN" altLang="en-US" sz="2800" dirty="0"/>
              <a:t>＋</a:t>
            </a:r>
            <a:r>
              <a:rPr lang="en-US" altLang="zh-CN" sz="2800" dirty="0"/>
              <a:t>1</a:t>
            </a:r>
            <a:r>
              <a:rPr lang="en-US" altLang="zh-CN" sz="2800" dirty="0">
                <a:sym typeface="Symbol" panose="05050102010706020507" pitchFamily="18" charset="2"/>
              </a:rPr>
              <a:t></a:t>
            </a:r>
            <a:r>
              <a:rPr lang="en-US" altLang="zh-CN" sz="2800" i="1" dirty="0"/>
              <a:t>n</a:t>
            </a:r>
            <a:r>
              <a:rPr lang="zh-CN" altLang="en-US" sz="2800" dirty="0"/>
              <a:t>，则 </a:t>
            </a:r>
            <a:r>
              <a:rPr lang="en-US" altLang="zh-CN" sz="2800" i="1" dirty="0"/>
              <a:t>i</a:t>
            </a:r>
            <a:r>
              <a:rPr lang="en-US" altLang="zh-CN" sz="2800" dirty="0"/>
              <a:t> </a:t>
            </a:r>
            <a:r>
              <a:rPr lang="zh-CN" altLang="en-US" sz="2800" dirty="0"/>
              <a:t>结点的右孩子结点编号为</a:t>
            </a:r>
            <a:r>
              <a:rPr lang="en-US" altLang="zh-CN" sz="2800" dirty="0"/>
              <a:t>2</a:t>
            </a:r>
            <a:r>
              <a:rPr lang="en-US" altLang="zh-CN" sz="2800" i="1" dirty="0"/>
              <a:t>i</a:t>
            </a:r>
            <a:r>
              <a:rPr lang="en-US" altLang="zh-CN" sz="2800" dirty="0"/>
              <a:t>+1,</a:t>
            </a:r>
            <a:r>
              <a:rPr lang="zh-CN" altLang="en-US" sz="2800" dirty="0"/>
              <a:t>否则 </a:t>
            </a:r>
            <a:r>
              <a:rPr lang="en-US" altLang="zh-CN" sz="2800" i="1" dirty="0"/>
              <a:t>i</a:t>
            </a:r>
            <a:r>
              <a:rPr lang="en-US" altLang="zh-CN" sz="2800" dirty="0"/>
              <a:t> </a:t>
            </a:r>
            <a:r>
              <a:rPr lang="zh-CN" altLang="en-US" sz="2800" dirty="0"/>
              <a:t>无右孩子。</a:t>
            </a:r>
            <a:endParaRPr lang="zh-CN" altLang="en-US" sz="2800" dirty="0"/>
          </a:p>
          <a:p>
            <a:pPr marL="179705" lvl="1" indent="0" algn="just">
              <a:lnSpc>
                <a:spcPct val="120000"/>
              </a:lnSpc>
              <a:buNone/>
            </a:pPr>
            <a:r>
              <a:rPr lang="zh-CN" altLang="en-US" sz="2800" dirty="0">
                <a:solidFill>
                  <a:srgbClr val="FF0000"/>
                </a:solidFill>
                <a:sym typeface="Times New Roman" panose="02020603050405020304" pitchFamily="18" charset="0"/>
              </a:rPr>
              <a:t>仅仅编号最大的非叶结点可无右孩子</a:t>
            </a:r>
            <a:r>
              <a:rPr lang="en-US" altLang="zh-CN" sz="2800" dirty="0">
                <a:solidFill>
                  <a:srgbClr val="FF0000"/>
                </a:solidFill>
                <a:sym typeface="Times New Roman" panose="02020603050405020304" pitchFamily="18" charset="0"/>
              </a:rPr>
              <a:t>, </a:t>
            </a:r>
            <a:r>
              <a:rPr lang="zh-CN" altLang="en-US" sz="2800" dirty="0">
                <a:solidFill>
                  <a:srgbClr val="FF0000"/>
                </a:solidFill>
                <a:sym typeface="Times New Roman" panose="02020603050405020304" pitchFamily="18" charset="0"/>
              </a:rPr>
              <a:t>但必须有左孩子</a:t>
            </a:r>
            <a:r>
              <a:rPr lang="en-US" altLang="zh-CN" sz="2800" dirty="0">
                <a:solidFill>
                  <a:srgbClr val="FF0000"/>
                </a:solidFill>
                <a:sym typeface="Times New Roman" panose="02020603050405020304" pitchFamily="18" charset="0"/>
              </a:rPr>
              <a:t>, </a:t>
            </a:r>
            <a:r>
              <a:rPr lang="zh-CN" altLang="en-US" sz="2800" dirty="0">
                <a:solidFill>
                  <a:srgbClr val="FF0000"/>
                </a:solidFill>
                <a:sym typeface="Times New Roman" panose="02020603050405020304" pitchFamily="18" charset="0"/>
              </a:rPr>
              <a:t>其余非叶结点都有两个子结点。</a:t>
            </a:r>
            <a:endParaRPr lang="zh-CN" altLang="en-US" sz="2800" dirty="0">
              <a:solidFill>
                <a:srgbClr val="FF0000"/>
              </a:solidFill>
              <a:sym typeface="Times New Roman" panose="02020603050405020304" pitchFamily="18" charset="0"/>
            </a:endParaRPr>
          </a:p>
        </p:txBody>
      </p:sp>
    </p:spTree>
  </p:cSld>
  <p:clrMapOvr>
    <a:masterClrMapping/>
  </p:clrMapOvr>
  <p:transition>
    <p:strips dir="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文本占位符 1411073"/>
          <p:cNvSpPr>
            <a:spLocks noGrp="1"/>
          </p:cNvSpPr>
          <p:nvPr>
            <p:ph idx="1"/>
          </p:nvPr>
        </p:nvSpPr>
        <p:spPr>
          <a:xfrm>
            <a:off x="323850" y="512763"/>
            <a:ext cx="8461375" cy="6119812"/>
          </a:xfrm>
        </p:spPr>
        <p:txBody>
          <a:bodyPr vert="horz" wrap="square" lIns="92075" tIns="46038" rIns="92075" bIns="46038" anchor="t" anchorCtr="0"/>
          <a:p>
            <a:pPr marL="0" indent="0" algn="just">
              <a:lnSpc>
                <a:spcPct val="115000"/>
              </a:lnSpc>
              <a:buNone/>
            </a:pPr>
            <a:r>
              <a:rPr lang="zh-CN" altLang="en-US" dirty="0"/>
              <a:t>用归纳法证明</a:t>
            </a:r>
            <a:endParaRPr lang="zh-CN" altLang="en-US" dirty="0"/>
          </a:p>
          <a:p>
            <a:pPr marL="0" indent="0" algn="just">
              <a:lnSpc>
                <a:spcPct val="115000"/>
              </a:lnSpc>
              <a:buNone/>
            </a:pPr>
            <a:r>
              <a:rPr lang="zh-CN" altLang="en-US" dirty="0"/>
              <a:t>若</a:t>
            </a:r>
            <a:r>
              <a:rPr lang="en-US" altLang="zh-CN" i="1" dirty="0"/>
              <a:t>i</a:t>
            </a:r>
            <a:r>
              <a:rPr lang="en-US" altLang="zh-CN" dirty="0"/>
              <a:t>=1</a:t>
            </a:r>
            <a:r>
              <a:rPr lang="zh-CN" altLang="en-US" dirty="0"/>
              <a:t>，如果</a:t>
            </a:r>
            <a:r>
              <a:rPr lang="en-US" altLang="zh-CN" i="1" dirty="0"/>
              <a:t>n</a:t>
            </a:r>
            <a:r>
              <a:rPr lang="en-US" altLang="zh-CN" dirty="0">
                <a:sym typeface="Symbol" panose="05050102010706020507" pitchFamily="18" charset="2"/>
              </a:rPr>
              <a:t></a:t>
            </a:r>
            <a:r>
              <a:rPr lang="en-US" altLang="zh-CN" dirty="0"/>
              <a:t>2</a:t>
            </a:r>
            <a:r>
              <a:rPr lang="zh-CN" altLang="en-US" dirty="0"/>
              <a:t>，则左孩子的编号显然为</a:t>
            </a:r>
            <a:r>
              <a:rPr lang="en-US" altLang="zh-CN" dirty="0"/>
              <a:t>2  .</a:t>
            </a:r>
            <a:endParaRPr lang="en-US" altLang="zh-CN" dirty="0"/>
          </a:p>
          <a:p>
            <a:pPr marL="0" indent="0" algn="just">
              <a:lnSpc>
                <a:spcPct val="115000"/>
              </a:lnSpc>
              <a:buNone/>
            </a:pPr>
            <a:r>
              <a:rPr lang="zh-CN" altLang="en-US" dirty="0"/>
              <a:t>假定对所有</a:t>
            </a:r>
            <a:r>
              <a:rPr lang="en-US" altLang="zh-CN" i="1" dirty="0"/>
              <a:t>j</a:t>
            </a:r>
            <a:r>
              <a:rPr lang="en-US" altLang="zh-CN" dirty="0"/>
              <a:t> (1</a:t>
            </a:r>
            <a:r>
              <a:rPr lang="en-US" altLang="zh-CN" dirty="0">
                <a:sym typeface="Symbol" panose="05050102010706020507" pitchFamily="18" charset="2"/>
              </a:rPr>
              <a:t></a:t>
            </a:r>
            <a:r>
              <a:rPr lang="en-US" altLang="zh-CN" dirty="0"/>
              <a:t> </a:t>
            </a:r>
            <a:r>
              <a:rPr lang="en-US" altLang="zh-CN" i="1" dirty="0"/>
              <a:t>j </a:t>
            </a:r>
            <a:r>
              <a:rPr lang="en-US" altLang="zh-CN" dirty="0">
                <a:sym typeface="Symbol" panose="05050102010706020507" pitchFamily="18" charset="2"/>
              </a:rPr>
              <a:t></a:t>
            </a:r>
            <a:r>
              <a:rPr lang="en-US" altLang="zh-CN" i="1" dirty="0"/>
              <a:t> i</a:t>
            </a:r>
            <a:r>
              <a:rPr lang="zh-CN" altLang="en-US" dirty="0"/>
              <a:t>，</a:t>
            </a:r>
            <a:r>
              <a:rPr lang="en-US" altLang="zh-CN" dirty="0"/>
              <a:t>2</a:t>
            </a:r>
            <a:r>
              <a:rPr lang="en-US" altLang="zh-CN" i="1" dirty="0"/>
              <a:t>i</a:t>
            </a:r>
            <a:r>
              <a:rPr lang="en-US" altLang="zh-CN" dirty="0"/>
              <a:t> </a:t>
            </a:r>
            <a:r>
              <a:rPr lang="en-US" altLang="zh-CN" dirty="0">
                <a:sym typeface="Symbol" panose="05050102010706020507" pitchFamily="18" charset="2"/>
              </a:rPr>
              <a:t></a:t>
            </a:r>
            <a:r>
              <a:rPr lang="en-US" altLang="zh-CN" dirty="0"/>
              <a:t> </a:t>
            </a:r>
            <a:r>
              <a:rPr lang="en-US" altLang="zh-CN" i="1" dirty="0"/>
              <a:t>n</a:t>
            </a:r>
            <a:r>
              <a:rPr lang="en-US" altLang="zh-CN" dirty="0"/>
              <a:t>) </a:t>
            </a:r>
            <a:r>
              <a:rPr lang="zh-CN" altLang="en-US" dirty="0"/>
              <a:t>，有 </a:t>
            </a:r>
            <a:r>
              <a:rPr lang="en-US" altLang="zh-CN" i="1" dirty="0"/>
              <a:t>j</a:t>
            </a:r>
            <a:r>
              <a:rPr lang="en-US" altLang="zh-CN" dirty="0"/>
              <a:t> </a:t>
            </a:r>
            <a:r>
              <a:rPr lang="zh-CN" altLang="en-US" dirty="0"/>
              <a:t>的左孩子编号为</a:t>
            </a:r>
            <a:r>
              <a:rPr lang="en-US" altLang="zh-CN" dirty="0"/>
              <a:t>2</a:t>
            </a:r>
            <a:r>
              <a:rPr lang="en-US" altLang="zh-CN" i="1" dirty="0"/>
              <a:t>j</a:t>
            </a:r>
            <a:r>
              <a:rPr lang="en-US" altLang="zh-CN" dirty="0"/>
              <a:t>  .</a:t>
            </a:r>
            <a:endParaRPr lang="en-US" altLang="zh-CN" dirty="0"/>
          </a:p>
          <a:p>
            <a:pPr marL="0" indent="0" algn="just">
              <a:lnSpc>
                <a:spcPct val="115000"/>
              </a:lnSpc>
              <a:buNone/>
            </a:pPr>
            <a:r>
              <a:rPr lang="zh-CN" altLang="en-US" dirty="0"/>
              <a:t>那么对于结点</a:t>
            </a:r>
            <a:r>
              <a:rPr lang="en-US" altLang="zh-CN" i="1" dirty="0"/>
              <a:t>i</a:t>
            </a:r>
            <a:r>
              <a:rPr lang="en-US" altLang="zh-CN" dirty="0"/>
              <a:t>+1</a:t>
            </a:r>
            <a:r>
              <a:rPr lang="zh-CN" altLang="en-US" dirty="0"/>
              <a:t>，证明其左孩子编号为</a:t>
            </a:r>
            <a:r>
              <a:rPr lang="en-US" altLang="zh-CN" dirty="0"/>
              <a:t>2(</a:t>
            </a:r>
            <a:r>
              <a:rPr lang="en-US" altLang="zh-CN" i="1" dirty="0"/>
              <a:t>i</a:t>
            </a:r>
            <a:r>
              <a:rPr lang="en-US" altLang="zh-CN" dirty="0"/>
              <a:t>+1) .</a:t>
            </a:r>
            <a:endParaRPr lang="en-US" altLang="zh-CN" dirty="0"/>
          </a:p>
          <a:p>
            <a:pPr marL="0" indent="0" algn="just">
              <a:lnSpc>
                <a:spcPct val="115000"/>
              </a:lnSpc>
              <a:buNone/>
            </a:pPr>
            <a:r>
              <a:rPr lang="zh-CN" altLang="en-US" dirty="0"/>
              <a:t>如果</a:t>
            </a:r>
            <a:r>
              <a:rPr lang="en-US" altLang="zh-CN" dirty="0"/>
              <a:t>2(</a:t>
            </a:r>
            <a:r>
              <a:rPr lang="en-US" altLang="zh-CN" i="1" dirty="0"/>
              <a:t>i</a:t>
            </a:r>
            <a:r>
              <a:rPr lang="en-US" altLang="zh-CN" dirty="0"/>
              <a:t>+1)</a:t>
            </a:r>
            <a:r>
              <a:rPr lang="en-US" altLang="zh-CN" dirty="0">
                <a:sym typeface="Symbol" panose="05050102010706020507" pitchFamily="18" charset="2"/>
              </a:rPr>
              <a:t></a:t>
            </a:r>
            <a:r>
              <a:rPr lang="en-US" altLang="zh-CN" i="1" dirty="0"/>
              <a:t>n</a:t>
            </a:r>
            <a:r>
              <a:rPr lang="zh-CN" altLang="en-US" dirty="0"/>
              <a:t>，则由层次次序得知，</a:t>
            </a:r>
            <a:r>
              <a:rPr lang="en-US" altLang="zh-CN" i="1" dirty="0"/>
              <a:t>i</a:t>
            </a:r>
            <a:r>
              <a:rPr lang="en-US" altLang="zh-CN" dirty="0"/>
              <a:t>+1</a:t>
            </a:r>
            <a:r>
              <a:rPr lang="zh-CN" altLang="en-US" dirty="0"/>
              <a:t>的左孩子之前的两个结点就是</a:t>
            </a:r>
            <a:r>
              <a:rPr lang="en-US" altLang="zh-CN" i="1" dirty="0"/>
              <a:t>i</a:t>
            </a:r>
            <a:r>
              <a:rPr lang="zh-CN" altLang="en-US" dirty="0"/>
              <a:t>的左孩子和右孩子，因为</a:t>
            </a:r>
            <a:r>
              <a:rPr lang="en-US" altLang="zh-CN" i="1" dirty="0"/>
              <a:t>i</a:t>
            </a:r>
            <a:r>
              <a:rPr lang="zh-CN" altLang="en-US" dirty="0"/>
              <a:t>的左孩子编号为</a:t>
            </a:r>
            <a:r>
              <a:rPr lang="en-US" altLang="zh-CN" dirty="0"/>
              <a:t>2</a:t>
            </a:r>
            <a:r>
              <a:rPr lang="en-US" altLang="zh-CN" i="1" dirty="0"/>
              <a:t>i</a:t>
            </a:r>
            <a:r>
              <a:rPr lang="zh-CN" altLang="en-US" dirty="0"/>
              <a:t>（归纳假设），故</a:t>
            </a:r>
            <a:r>
              <a:rPr lang="en-US" altLang="zh-CN" i="1" dirty="0"/>
              <a:t>i</a:t>
            </a:r>
            <a:r>
              <a:rPr lang="zh-CN" altLang="en-US" dirty="0"/>
              <a:t>的右孩子编号为</a:t>
            </a:r>
            <a:r>
              <a:rPr lang="en-US" altLang="zh-CN" dirty="0"/>
              <a:t>2</a:t>
            </a:r>
            <a:r>
              <a:rPr lang="en-US" altLang="zh-CN" i="1" dirty="0"/>
              <a:t>i</a:t>
            </a:r>
            <a:r>
              <a:rPr lang="en-US" altLang="zh-CN" dirty="0"/>
              <a:t>+1</a:t>
            </a:r>
            <a:r>
              <a:rPr lang="zh-CN" altLang="en-US" dirty="0"/>
              <a:t>，从而</a:t>
            </a:r>
            <a:r>
              <a:rPr lang="en-US" altLang="zh-CN" i="1" dirty="0"/>
              <a:t>i</a:t>
            </a:r>
            <a:r>
              <a:rPr lang="en-US" altLang="zh-CN" dirty="0"/>
              <a:t>+1</a:t>
            </a:r>
            <a:r>
              <a:rPr lang="zh-CN" altLang="en-US" dirty="0"/>
              <a:t>的左孩子编号为 </a:t>
            </a:r>
            <a:r>
              <a:rPr lang="en-US" altLang="zh-CN" dirty="0"/>
              <a:t>2</a:t>
            </a:r>
            <a:r>
              <a:rPr lang="en-US" altLang="zh-CN" i="1" dirty="0"/>
              <a:t>i</a:t>
            </a:r>
            <a:r>
              <a:rPr lang="en-US" altLang="zh-CN" dirty="0"/>
              <a:t>+2=2(</a:t>
            </a:r>
            <a:r>
              <a:rPr lang="en-US" altLang="zh-CN" i="1" dirty="0"/>
              <a:t>i</a:t>
            </a:r>
            <a:r>
              <a:rPr lang="en-US" altLang="zh-CN" dirty="0"/>
              <a:t>+1) .</a:t>
            </a:r>
            <a:endParaRPr lang="en-US" altLang="zh-CN" dirty="0"/>
          </a:p>
          <a:p>
            <a:pPr marL="0" indent="0" algn="just">
              <a:lnSpc>
                <a:spcPct val="115000"/>
              </a:lnSpc>
              <a:buNone/>
            </a:pPr>
            <a:r>
              <a:rPr lang="zh-CN" altLang="en-US" dirty="0"/>
              <a:t>证毕。</a:t>
            </a:r>
            <a:endParaRPr lang="zh-CN" altLang="en-US" dirty="0"/>
          </a:p>
        </p:txBody>
      </p:sp>
    </p:spTree>
  </p:cSld>
  <p:clrMapOvr>
    <a:masterClrMapping/>
  </p:clrMapOvr>
  <p:transition>
    <p:strips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4" name="内容占位符 1382402" descr="Snap3"/>
          <p:cNvPicPr>
            <a:picLocks noChangeAspect="1"/>
          </p:cNvPicPr>
          <p:nvPr>
            <p:ph sz="half" idx="2"/>
          </p:nvPr>
        </p:nvPicPr>
        <p:blipFill>
          <a:blip r:embed="rId1"/>
          <a:srcRect/>
          <a:stretch>
            <a:fillRect/>
          </a:stretch>
        </p:blipFill>
        <p:spPr>
          <a:xfrm>
            <a:off x="1258888" y="2636838"/>
            <a:ext cx="6877050" cy="3814762"/>
          </a:xfrm>
        </p:spPr>
      </p:pic>
      <p:sp>
        <p:nvSpPr>
          <p:cNvPr id="8195" name="文本占位符 1382401"/>
          <p:cNvSpPr>
            <a:spLocks noGrp="1"/>
          </p:cNvSpPr>
          <p:nvPr>
            <p:ph type="body" sz="half" idx="1"/>
          </p:nvPr>
        </p:nvSpPr>
        <p:spPr>
          <a:xfrm>
            <a:off x="323850" y="476250"/>
            <a:ext cx="8604250" cy="2808288"/>
          </a:xfrm>
        </p:spPr>
        <p:txBody>
          <a:bodyPr vert="horz" wrap="square" lIns="92075" tIns="46038" rIns="92075" bIns="46038" anchor="t" anchorCtr="0"/>
          <a:p>
            <a:pPr marL="0" indent="0" algn="just">
              <a:buClr>
                <a:schemeClr val="accent2"/>
              </a:buClr>
              <a:buSzPct val="75000"/>
              <a:buFont typeface="Monotype Sorts" pitchFamily="2" charset="2"/>
              <a:buNone/>
            </a:pPr>
            <a:r>
              <a:rPr lang="zh-CN" altLang="en-US" dirty="0">
                <a:ea typeface="楷体_GB2312" pitchFamily="49" charset="-122"/>
              </a:rPr>
              <a:t>例</a:t>
            </a:r>
            <a:r>
              <a:rPr lang="en-US" altLang="zh-CN" dirty="0">
                <a:ea typeface="楷体_GB2312" pitchFamily="49" charset="-122"/>
              </a:rPr>
              <a:t>2. [</a:t>
            </a:r>
            <a:r>
              <a:rPr lang="zh-CN" altLang="en-US" dirty="0">
                <a:ea typeface="楷体_GB2312" pitchFamily="49" charset="-122"/>
              </a:rPr>
              <a:t>父子关系</a:t>
            </a:r>
            <a:r>
              <a:rPr lang="en-US" altLang="zh-CN" dirty="0">
                <a:ea typeface="楷体_GB2312" pitchFamily="49" charset="-122"/>
              </a:rPr>
              <a:t>] </a:t>
            </a:r>
            <a:endParaRPr lang="en-US" altLang="zh-CN" dirty="0">
              <a:ea typeface="楷体_GB2312" pitchFamily="49" charset="-122"/>
            </a:endParaRPr>
          </a:p>
          <a:p>
            <a:pPr marL="0" indent="0" algn="just">
              <a:buClr>
                <a:schemeClr val="accent2"/>
              </a:buClr>
              <a:buSzPct val="75000"/>
              <a:buFont typeface="Monotype Sorts" pitchFamily="2" charset="2"/>
              <a:buNone/>
            </a:pPr>
            <a:r>
              <a:rPr lang="en-US" altLang="zh-CN" dirty="0">
                <a:ea typeface="楷体_GB2312" pitchFamily="49" charset="-122"/>
              </a:rPr>
              <a:t>    </a:t>
            </a:r>
            <a:r>
              <a:rPr lang="zh-CN" altLang="en-US" dirty="0">
                <a:ea typeface="楷体_GB2312" pitchFamily="49" charset="-122"/>
              </a:rPr>
              <a:t>下图给出了</a:t>
            </a:r>
            <a:r>
              <a:rPr lang="en-US" altLang="zh-CN" dirty="0">
                <a:ea typeface="楷体_GB2312" pitchFamily="49" charset="-122"/>
              </a:rPr>
              <a:t>Joe</a:t>
            </a:r>
            <a:r>
              <a:rPr lang="zh-CN" altLang="en-US" dirty="0">
                <a:ea typeface="楷体_GB2312" pitchFamily="49" charset="-122"/>
              </a:rPr>
              <a:t>的后代，并按层次方式组织。其中</a:t>
            </a:r>
            <a:r>
              <a:rPr lang="en-US" altLang="zh-CN" dirty="0">
                <a:ea typeface="楷体_GB2312" pitchFamily="49" charset="-122"/>
              </a:rPr>
              <a:t>Joe(</a:t>
            </a:r>
            <a:r>
              <a:rPr lang="zh-CN" altLang="en-US" dirty="0">
                <a:ea typeface="楷体_GB2312" pitchFamily="49" charset="-122"/>
              </a:rPr>
              <a:t>乔</a:t>
            </a:r>
            <a:r>
              <a:rPr lang="en-US" altLang="zh-CN" dirty="0">
                <a:ea typeface="楷体_GB2312" pitchFamily="49" charset="-122"/>
              </a:rPr>
              <a:t>)</a:t>
            </a:r>
            <a:r>
              <a:rPr lang="zh-CN" altLang="en-US" dirty="0">
                <a:ea typeface="楷体_GB2312" pitchFamily="49" charset="-122"/>
              </a:rPr>
              <a:t>在最顶层，</a:t>
            </a:r>
            <a:r>
              <a:rPr lang="en-US" altLang="zh-CN" dirty="0">
                <a:ea typeface="楷体_GB2312" pitchFamily="49" charset="-122"/>
              </a:rPr>
              <a:t>Joe</a:t>
            </a:r>
            <a:r>
              <a:rPr lang="zh-CN" altLang="en-US" dirty="0">
                <a:ea typeface="楷体_GB2312" pitchFamily="49" charset="-122"/>
              </a:rPr>
              <a:t>的孩子</a:t>
            </a:r>
            <a:r>
              <a:rPr lang="en-US" altLang="zh-CN" dirty="0">
                <a:ea typeface="楷体_GB2312" pitchFamily="49" charset="-122"/>
              </a:rPr>
              <a:t>Ann(</a:t>
            </a:r>
            <a:r>
              <a:rPr lang="zh-CN" altLang="en-US" dirty="0">
                <a:ea typeface="楷体_GB2312" pitchFamily="49" charset="-122"/>
              </a:rPr>
              <a:t>安</a:t>
            </a:r>
            <a:r>
              <a:rPr lang="en-US" altLang="zh-CN" dirty="0">
                <a:ea typeface="楷体_GB2312" pitchFamily="49" charset="-122"/>
              </a:rPr>
              <a:t>) </a:t>
            </a:r>
            <a:r>
              <a:rPr lang="zh-CN" altLang="en-US" dirty="0">
                <a:ea typeface="楷体_GB2312" pitchFamily="49" charset="-122"/>
              </a:rPr>
              <a:t>，</a:t>
            </a:r>
            <a:r>
              <a:rPr lang="en-US" altLang="zh-CN" dirty="0">
                <a:ea typeface="楷体_GB2312" pitchFamily="49" charset="-122"/>
              </a:rPr>
              <a:t>Mary(</a:t>
            </a:r>
            <a:r>
              <a:rPr lang="zh-CN" altLang="en-US" dirty="0">
                <a:ea typeface="楷体_GB2312" pitchFamily="49" charset="-122"/>
              </a:rPr>
              <a:t>玛丽</a:t>
            </a:r>
            <a:r>
              <a:rPr lang="en-US" altLang="zh-CN" dirty="0">
                <a:ea typeface="楷体_GB2312" pitchFamily="49" charset="-122"/>
              </a:rPr>
              <a:t>)</a:t>
            </a:r>
            <a:r>
              <a:rPr lang="zh-CN" altLang="en-US" dirty="0">
                <a:ea typeface="楷体_GB2312" pitchFamily="49" charset="-122"/>
              </a:rPr>
              <a:t>和</a:t>
            </a:r>
            <a:r>
              <a:rPr lang="en-US" altLang="zh-CN" dirty="0">
                <a:ea typeface="楷体_GB2312" pitchFamily="49" charset="-122"/>
              </a:rPr>
              <a:t>John(</a:t>
            </a:r>
            <a:r>
              <a:rPr lang="zh-CN" altLang="en-US" dirty="0">
                <a:ea typeface="楷体_GB2312" pitchFamily="49" charset="-122"/>
              </a:rPr>
              <a:t>约翰</a:t>
            </a:r>
            <a:r>
              <a:rPr lang="en-US" altLang="zh-CN" dirty="0">
                <a:ea typeface="楷体_GB2312" pitchFamily="49" charset="-122"/>
              </a:rPr>
              <a:t>)</a:t>
            </a:r>
            <a:r>
              <a:rPr lang="zh-CN" altLang="en-US" dirty="0">
                <a:ea typeface="楷体_GB2312" pitchFamily="49" charset="-122"/>
              </a:rPr>
              <a:t>列在下一层，在父母和孩子间有一条边。在层次表示中，很容易找到</a:t>
            </a:r>
            <a:r>
              <a:rPr lang="en-US" altLang="zh-CN" dirty="0">
                <a:ea typeface="楷体_GB2312" pitchFamily="49" charset="-122"/>
              </a:rPr>
              <a:t>Ann</a:t>
            </a:r>
            <a:r>
              <a:rPr lang="zh-CN" altLang="en-US" dirty="0">
                <a:ea typeface="楷体_GB2312" pitchFamily="49" charset="-122"/>
              </a:rPr>
              <a:t>的兄弟姐妹，</a:t>
            </a:r>
            <a:r>
              <a:rPr lang="en-US" altLang="zh-CN" dirty="0">
                <a:ea typeface="楷体_GB2312" pitchFamily="49" charset="-122"/>
              </a:rPr>
              <a:t>Joe</a:t>
            </a:r>
            <a:r>
              <a:rPr lang="zh-CN" altLang="en-US" dirty="0">
                <a:ea typeface="楷体_GB2312" pitchFamily="49" charset="-122"/>
              </a:rPr>
              <a:t>的后代，</a:t>
            </a:r>
            <a:r>
              <a:rPr lang="en-US" altLang="zh-CN" dirty="0">
                <a:ea typeface="楷体_GB2312" pitchFamily="49" charset="-122"/>
              </a:rPr>
              <a:t>Chris(</a:t>
            </a:r>
            <a:r>
              <a:rPr lang="zh-CN" altLang="en-US" dirty="0">
                <a:ea typeface="楷体_GB2312" pitchFamily="49" charset="-122"/>
              </a:rPr>
              <a:t>克里斯</a:t>
            </a:r>
            <a:r>
              <a:rPr lang="en-US" altLang="zh-CN" dirty="0">
                <a:ea typeface="楷体_GB2312" pitchFamily="49" charset="-122"/>
              </a:rPr>
              <a:t>)</a:t>
            </a:r>
            <a:r>
              <a:rPr lang="zh-CN" altLang="en-US" dirty="0">
                <a:ea typeface="楷体_GB2312" pitchFamily="49" charset="-122"/>
              </a:rPr>
              <a:t>的祖先等。</a:t>
            </a:r>
            <a:endParaRPr lang="zh-CN" altLang="en-US" dirty="0">
              <a:ea typeface="楷体_GB2312" pitchFamily="49" charset="-122"/>
            </a:endParaRPr>
          </a:p>
        </p:txBody>
      </p:sp>
    </p:spTree>
  </p:cSld>
  <p:clrMapOvr>
    <a:masterClrMapping/>
  </p:clrMapOvr>
  <p:transition>
    <p:strips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文本占位符 1412097"/>
          <p:cNvSpPr>
            <a:spLocks noGrp="1"/>
          </p:cNvSpPr>
          <p:nvPr>
            <p:ph idx="1"/>
          </p:nvPr>
        </p:nvSpPr>
        <p:spPr>
          <a:xfrm>
            <a:off x="323850" y="836613"/>
            <a:ext cx="8496300" cy="5472112"/>
          </a:xfrm>
        </p:spPr>
        <p:txBody>
          <a:bodyPr vert="horz" wrap="square" lIns="92075" tIns="46038" rIns="92075" bIns="46038" anchor="t" anchorCtr="0"/>
          <a:p>
            <a:pPr marL="0" indent="0" algn="just">
              <a:buNone/>
            </a:pPr>
            <a:r>
              <a:rPr lang="zh-CN" altLang="en-US" dirty="0">
                <a:solidFill>
                  <a:schemeClr val="tx2"/>
                </a:solidFill>
                <a:ea typeface="宋体" panose="02010600030101010101" pitchFamily="2" charset="-122"/>
              </a:rPr>
              <a:t>引理</a:t>
            </a:r>
            <a:r>
              <a:rPr lang="en-US" altLang="zh-CN" dirty="0">
                <a:solidFill>
                  <a:schemeClr val="tx2"/>
                </a:solidFill>
                <a:ea typeface="宋体" panose="02010600030101010101" pitchFamily="2" charset="-122"/>
              </a:rPr>
              <a:t>5.5  </a:t>
            </a:r>
            <a:r>
              <a:rPr lang="zh-CN" altLang="en-US" dirty="0">
                <a:solidFill>
                  <a:schemeClr val="tx2"/>
                </a:solidFill>
                <a:ea typeface="宋体" panose="02010600030101010101" pitchFamily="2" charset="-122"/>
              </a:rPr>
              <a:t>具有</a:t>
            </a:r>
            <a:r>
              <a:rPr lang="en-US" altLang="zh-CN" i="1" dirty="0">
                <a:solidFill>
                  <a:schemeClr val="tx2"/>
                </a:solidFill>
                <a:ea typeface="宋体" panose="02010600030101010101" pitchFamily="2" charset="-122"/>
              </a:rPr>
              <a:t>n</a:t>
            </a:r>
            <a:r>
              <a:rPr lang="zh-CN" altLang="en-US" dirty="0">
                <a:solidFill>
                  <a:schemeClr val="tx2"/>
                </a:solidFill>
                <a:ea typeface="宋体" panose="02010600030101010101" pitchFamily="2" charset="-122"/>
              </a:rPr>
              <a:t>个结点的完全二叉树的高度是</a:t>
            </a:r>
            <a:r>
              <a:rPr lang="en-US" altLang="zh-CN" dirty="0">
                <a:solidFill>
                  <a:schemeClr val="tx2"/>
                </a:solidFill>
                <a:ea typeface="宋体" panose="02010600030101010101" pitchFamily="2" charset="-122"/>
                <a:sym typeface="Symbol" panose="05050102010706020507" pitchFamily="18" charset="2"/>
              </a:rPr>
              <a:t></a:t>
            </a:r>
            <a:r>
              <a:rPr lang="en-US" altLang="zh-CN" dirty="0">
                <a:solidFill>
                  <a:schemeClr val="tx2"/>
                </a:solidFill>
                <a:ea typeface="宋体" panose="02010600030101010101" pitchFamily="2" charset="-122"/>
              </a:rPr>
              <a:t> log</a:t>
            </a:r>
            <a:r>
              <a:rPr lang="en-US" altLang="zh-CN" baseline="-25000" dirty="0">
                <a:solidFill>
                  <a:schemeClr val="tx2"/>
                </a:solidFill>
                <a:ea typeface="宋体" panose="02010600030101010101" pitchFamily="2" charset="-122"/>
              </a:rPr>
              <a:t>2</a:t>
            </a:r>
            <a:r>
              <a:rPr lang="en-US" altLang="zh-CN" i="1" dirty="0">
                <a:solidFill>
                  <a:schemeClr val="tx2"/>
                </a:solidFill>
                <a:ea typeface="宋体" panose="02010600030101010101" pitchFamily="2" charset="-122"/>
              </a:rPr>
              <a:t>n</a:t>
            </a:r>
            <a:r>
              <a:rPr lang="en-US" altLang="zh-CN" dirty="0">
                <a:solidFill>
                  <a:schemeClr val="tx2"/>
                </a:solidFill>
                <a:ea typeface="宋体" panose="02010600030101010101" pitchFamily="2" charset="-122"/>
              </a:rPr>
              <a:t> </a:t>
            </a:r>
            <a:r>
              <a:rPr lang="en-US" altLang="zh-CN" dirty="0">
                <a:solidFill>
                  <a:schemeClr val="tx2"/>
                </a:solidFill>
                <a:ea typeface="宋体" panose="02010600030101010101" pitchFamily="2" charset="-122"/>
                <a:sym typeface="Symbol" panose="05050102010706020507" pitchFamily="18" charset="2"/>
              </a:rPr>
              <a:t></a:t>
            </a:r>
            <a:r>
              <a:rPr lang="en-US" altLang="zh-CN" dirty="0">
                <a:solidFill>
                  <a:schemeClr val="tx2"/>
                </a:solidFill>
                <a:ea typeface="宋体" panose="02010600030101010101" pitchFamily="2" charset="-122"/>
              </a:rPr>
              <a:t> .</a:t>
            </a:r>
            <a:endParaRPr lang="en-US" altLang="zh-CN" dirty="0">
              <a:solidFill>
                <a:schemeClr val="tx2"/>
              </a:solidFill>
              <a:ea typeface="宋体" panose="02010600030101010101" pitchFamily="2" charset="-122"/>
            </a:endParaRPr>
          </a:p>
          <a:p>
            <a:pPr marL="0" indent="0" algn="just">
              <a:buNone/>
            </a:pPr>
            <a:r>
              <a:rPr lang="zh-CN" altLang="en-US" u="sng" dirty="0">
                <a:ea typeface="宋体" panose="02010600030101010101" pitchFamily="2" charset="-122"/>
              </a:rPr>
              <a:t>证明：</a:t>
            </a:r>
            <a:endParaRPr lang="zh-CN" altLang="en-US" u="sng" dirty="0">
              <a:ea typeface="宋体" panose="02010600030101010101" pitchFamily="2" charset="-122"/>
            </a:endParaRPr>
          </a:p>
          <a:p>
            <a:pPr marL="0" indent="0" algn="just">
              <a:lnSpc>
                <a:spcPct val="120000"/>
              </a:lnSpc>
              <a:buNone/>
            </a:pPr>
            <a:r>
              <a:rPr lang="zh-CN" altLang="en-US" dirty="0">
                <a:ea typeface="宋体" panose="02010600030101010101" pitchFamily="2" charset="-122"/>
              </a:rPr>
              <a:t>    设二叉树高度为</a:t>
            </a:r>
            <a:r>
              <a:rPr lang="en-US" altLang="zh-CN" i="1" dirty="0">
                <a:ea typeface="宋体" panose="02010600030101010101" pitchFamily="2" charset="-122"/>
              </a:rPr>
              <a:t>k</a:t>
            </a:r>
            <a:r>
              <a:rPr lang="zh-CN" altLang="en-US" dirty="0">
                <a:ea typeface="宋体" panose="02010600030101010101" pitchFamily="2" charset="-122"/>
              </a:rPr>
              <a:t>，由定义</a:t>
            </a:r>
            <a:r>
              <a:rPr lang="en-US" altLang="zh-CN" dirty="0">
                <a:ea typeface="宋体" panose="02010600030101010101" pitchFamily="2" charset="-122"/>
              </a:rPr>
              <a:t>5.4</a:t>
            </a:r>
            <a:r>
              <a:rPr lang="zh-CN" altLang="en-US" dirty="0">
                <a:ea typeface="宋体" panose="02010600030101010101" pitchFamily="2" charset="-122"/>
              </a:rPr>
              <a:t>知，完全二叉树的结点个数介于高度为</a:t>
            </a:r>
            <a:r>
              <a:rPr lang="en-US" altLang="zh-CN" i="1" dirty="0">
                <a:ea typeface="宋体" panose="02010600030101010101" pitchFamily="2" charset="-122"/>
              </a:rPr>
              <a:t>k</a:t>
            </a:r>
            <a:r>
              <a:rPr lang="en-US" altLang="zh-CN" dirty="0"/>
              <a:t>–</a:t>
            </a:r>
            <a:r>
              <a:rPr lang="en-US" altLang="zh-CN" dirty="0">
                <a:ea typeface="宋体" panose="02010600030101010101" pitchFamily="2" charset="-122"/>
              </a:rPr>
              <a:t>1</a:t>
            </a:r>
            <a:r>
              <a:rPr lang="zh-CN" altLang="en-US" dirty="0">
                <a:ea typeface="宋体" panose="02010600030101010101" pitchFamily="2" charset="-122"/>
              </a:rPr>
              <a:t>和高度为</a:t>
            </a:r>
            <a:r>
              <a:rPr lang="en-US" altLang="zh-CN" i="1" dirty="0">
                <a:ea typeface="宋体" panose="02010600030101010101" pitchFamily="2" charset="-122"/>
              </a:rPr>
              <a:t>k</a:t>
            </a:r>
            <a:r>
              <a:rPr lang="zh-CN" altLang="en-US" dirty="0">
                <a:ea typeface="宋体" panose="02010600030101010101" pitchFamily="2" charset="-122"/>
              </a:rPr>
              <a:t>的满二叉树的结点数之间，即有：      </a:t>
            </a:r>
            <a:endParaRPr lang="zh-CN" altLang="en-US" dirty="0">
              <a:ea typeface="宋体" panose="02010600030101010101" pitchFamily="2" charset="-122"/>
            </a:endParaRPr>
          </a:p>
          <a:p>
            <a:pPr marL="0" indent="0" algn="just">
              <a:lnSpc>
                <a:spcPct val="120000"/>
              </a:lnSpc>
              <a:buNone/>
            </a:pPr>
            <a:r>
              <a:rPr lang="zh-CN" altLang="en-US" dirty="0">
                <a:ea typeface="宋体" panose="02010600030101010101" pitchFamily="2" charset="-122"/>
              </a:rPr>
              <a:t>                      </a:t>
            </a:r>
            <a:r>
              <a:rPr lang="en-US" altLang="zh-CN" dirty="0">
                <a:ea typeface="宋体" panose="02010600030101010101" pitchFamily="2" charset="-122"/>
              </a:rPr>
              <a:t>2</a:t>
            </a:r>
            <a:r>
              <a:rPr lang="en-US" altLang="zh-CN" i="1" baseline="30000" dirty="0">
                <a:ea typeface="宋体" panose="02010600030101010101" pitchFamily="2" charset="-122"/>
              </a:rPr>
              <a:t>k</a:t>
            </a:r>
            <a:r>
              <a:rPr lang="en-US" altLang="zh-CN" baseline="30000" dirty="0">
                <a:ea typeface="宋体" panose="02010600030101010101" pitchFamily="2" charset="-122"/>
              </a:rPr>
              <a:t> </a:t>
            </a:r>
            <a:r>
              <a:rPr lang="en-US" altLang="zh-CN" dirty="0"/>
              <a:t>–</a:t>
            </a:r>
            <a:r>
              <a:rPr lang="en-US" altLang="zh-CN" dirty="0">
                <a:ea typeface="宋体" panose="02010600030101010101" pitchFamily="2" charset="-122"/>
              </a:rPr>
              <a:t>1</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 </a:t>
            </a:r>
            <a:r>
              <a:rPr lang="en-US" altLang="zh-CN" i="1" dirty="0">
                <a:ea typeface="宋体" panose="02010600030101010101" pitchFamily="2" charset="-122"/>
              </a:rPr>
              <a:t>n</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2</a:t>
            </a:r>
            <a:r>
              <a:rPr lang="en-US" altLang="zh-CN" i="1" baseline="30000" dirty="0">
                <a:ea typeface="宋体" panose="02010600030101010101" pitchFamily="2" charset="-122"/>
              </a:rPr>
              <a:t>k</a:t>
            </a:r>
            <a:r>
              <a:rPr lang="en-US" altLang="zh-CN" baseline="30000" dirty="0">
                <a:ea typeface="宋体" panose="02010600030101010101" pitchFamily="2" charset="-122"/>
              </a:rPr>
              <a:t>+1 </a:t>
            </a:r>
            <a:r>
              <a:rPr lang="en-US" altLang="zh-CN" dirty="0"/>
              <a:t>–</a:t>
            </a:r>
            <a:r>
              <a:rPr lang="en-US" altLang="zh-CN" dirty="0">
                <a:ea typeface="宋体" panose="02010600030101010101" pitchFamily="2" charset="-122"/>
              </a:rPr>
              <a:t>1</a:t>
            </a:r>
            <a:endParaRPr lang="en-US" altLang="zh-CN" dirty="0">
              <a:ea typeface="宋体" panose="02010600030101010101" pitchFamily="2" charset="-122"/>
            </a:endParaRPr>
          </a:p>
          <a:p>
            <a:pPr marL="0" indent="0" algn="just">
              <a:lnSpc>
                <a:spcPct val="120000"/>
              </a:lnSpc>
              <a:buNone/>
            </a:pPr>
            <a:r>
              <a:rPr lang="en-US" altLang="zh-CN" dirty="0">
                <a:ea typeface="宋体" panose="02010600030101010101" pitchFamily="2" charset="-122"/>
              </a:rPr>
              <a:t>    </a:t>
            </a:r>
            <a:r>
              <a:rPr lang="zh-CN" altLang="en-US" dirty="0">
                <a:ea typeface="宋体" panose="02010600030101010101" pitchFamily="2" charset="-122"/>
              </a:rPr>
              <a:t>从而有</a:t>
            </a:r>
            <a:r>
              <a:rPr lang="en-US" altLang="zh-CN" dirty="0">
                <a:ea typeface="宋体" panose="02010600030101010101" pitchFamily="2" charset="-122"/>
              </a:rPr>
              <a:t>2</a:t>
            </a:r>
            <a:r>
              <a:rPr lang="en-US" altLang="zh-CN" i="1" baseline="30000" dirty="0">
                <a:ea typeface="宋体" panose="02010600030101010101" pitchFamily="2" charset="-122"/>
              </a:rPr>
              <a:t>k</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rPr>
              <a:t>n</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2</a:t>
            </a:r>
            <a:r>
              <a:rPr lang="en-US" altLang="zh-CN" i="1" baseline="30000" dirty="0">
                <a:ea typeface="宋体" panose="02010600030101010101" pitchFamily="2" charset="-122"/>
              </a:rPr>
              <a:t>k</a:t>
            </a:r>
            <a:r>
              <a:rPr lang="en-US" altLang="zh-CN" baseline="30000" dirty="0">
                <a:ea typeface="宋体" panose="02010600030101010101" pitchFamily="2" charset="-122"/>
              </a:rPr>
              <a:t>+1</a:t>
            </a:r>
            <a:r>
              <a:rPr lang="zh-CN" altLang="en-US" dirty="0">
                <a:ea typeface="宋体" panose="02010600030101010101" pitchFamily="2" charset="-122"/>
              </a:rPr>
              <a:t>，即</a:t>
            </a:r>
            <a:r>
              <a:rPr lang="en-US" altLang="zh-CN" i="1" dirty="0">
                <a:ea typeface="宋体" panose="02010600030101010101" pitchFamily="2" charset="-122"/>
              </a:rPr>
              <a:t>k</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log</a:t>
            </a:r>
            <a:r>
              <a:rPr lang="en-US" altLang="zh-CN" baseline="-25000" dirty="0">
                <a:ea typeface="宋体" panose="02010600030101010101" pitchFamily="2" charset="-122"/>
              </a:rPr>
              <a:t>2</a:t>
            </a:r>
            <a:r>
              <a:rPr lang="en-US" altLang="zh-CN" i="1" dirty="0">
                <a:ea typeface="宋体" panose="02010600030101010101" pitchFamily="2" charset="-122"/>
              </a:rPr>
              <a:t>n</a:t>
            </a:r>
            <a:r>
              <a:rPr lang="en-US" altLang="zh-CN" dirty="0">
                <a:ea typeface="宋体" panose="02010600030101010101" pitchFamily="2" charset="-122"/>
                <a:sym typeface="Symbol" panose="05050102010706020507" pitchFamily="18" charset="2"/>
              </a:rPr>
              <a:t></a:t>
            </a:r>
            <a:r>
              <a:rPr lang="en-US" altLang="zh-CN" i="1" dirty="0">
                <a:ea typeface="宋体" panose="02010600030101010101" pitchFamily="2" charset="-122"/>
              </a:rPr>
              <a:t>k</a:t>
            </a:r>
            <a:r>
              <a:rPr lang="en-US" altLang="zh-CN" dirty="0">
                <a:ea typeface="宋体" panose="02010600030101010101" pitchFamily="2" charset="-122"/>
              </a:rPr>
              <a:t>+1</a:t>
            </a:r>
            <a:r>
              <a:rPr lang="zh-CN" altLang="en-US" dirty="0">
                <a:ea typeface="宋体" panose="02010600030101010101" pitchFamily="2" charset="-122"/>
              </a:rPr>
              <a:t>，因为</a:t>
            </a:r>
            <a:r>
              <a:rPr lang="en-US" altLang="zh-CN" i="1" dirty="0">
                <a:ea typeface="宋体" panose="02010600030101010101" pitchFamily="2" charset="-122"/>
              </a:rPr>
              <a:t>k</a:t>
            </a:r>
            <a:r>
              <a:rPr lang="zh-CN" altLang="en-US" dirty="0">
                <a:ea typeface="宋体" panose="02010600030101010101" pitchFamily="2" charset="-122"/>
              </a:rPr>
              <a:t>为整数，故有</a:t>
            </a:r>
            <a:r>
              <a:rPr lang="en-US" altLang="zh-CN" i="1" dirty="0">
                <a:ea typeface="宋体" panose="02010600030101010101" pitchFamily="2" charset="-122"/>
              </a:rPr>
              <a:t>k</a:t>
            </a:r>
            <a:r>
              <a:rPr lang="en-US" altLang="zh-CN" dirty="0">
                <a:ea typeface="宋体" panose="02010600030101010101" pitchFamily="2" charset="-122"/>
              </a:rPr>
              <a:t>= </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 log</a:t>
            </a:r>
            <a:r>
              <a:rPr lang="en-US" altLang="zh-CN" baseline="-25000" dirty="0">
                <a:ea typeface="宋体" panose="02010600030101010101" pitchFamily="2" charset="-122"/>
              </a:rPr>
              <a:t>2</a:t>
            </a:r>
            <a:r>
              <a:rPr lang="en-US" altLang="zh-CN" i="1" dirty="0">
                <a:ea typeface="宋体" panose="02010600030101010101" pitchFamily="2" charset="-122"/>
              </a:rPr>
              <a:t>n</a:t>
            </a:r>
            <a:r>
              <a:rPr lang="en-US" altLang="zh-CN" dirty="0">
                <a:ea typeface="宋体" panose="02010600030101010101" pitchFamily="2" charset="-122"/>
              </a:rPr>
              <a:t> </a:t>
            </a:r>
            <a:r>
              <a:rPr lang="en-US" altLang="zh-CN" dirty="0">
                <a:ea typeface="宋体" panose="02010600030101010101" pitchFamily="2" charset="-122"/>
                <a:sym typeface="Symbol" panose="05050102010706020507" pitchFamily="18" charset="2"/>
              </a:rPr>
              <a:t></a:t>
            </a:r>
            <a:r>
              <a:rPr lang="en-US" altLang="zh-CN" dirty="0">
                <a:ea typeface="宋体" panose="02010600030101010101" pitchFamily="2" charset="-122"/>
              </a:rPr>
              <a:t> .</a:t>
            </a:r>
            <a:endParaRPr lang="en-US" altLang="zh-CN" dirty="0">
              <a:ea typeface="宋体" panose="02010600030101010101" pitchFamily="2" charset="-122"/>
            </a:endParaRPr>
          </a:p>
          <a:p>
            <a:pPr marL="0" indent="0" algn="just">
              <a:lnSpc>
                <a:spcPct val="120000"/>
              </a:lnSpc>
              <a:buNone/>
            </a:pPr>
            <a:r>
              <a:rPr lang="zh-CN" altLang="en-US" dirty="0">
                <a:ea typeface="宋体" panose="02010600030101010101" pitchFamily="2" charset="-122"/>
              </a:rPr>
              <a:t>证毕。</a:t>
            </a:r>
            <a:endParaRPr lang="zh-CN" altLang="en-US" dirty="0">
              <a:ea typeface="宋体" panose="02010600030101010101" pitchFamily="2" charset="-122"/>
            </a:endParaRPr>
          </a:p>
        </p:txBody>
      </p:sp>
    </p:spTree>
  </p:cSld>
  <p:clrMapOvr>
    <a:masterClrMapping/>
  </p:clrMapOvr>
  <p:transition>
    <p:strips dir="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1" name="Text Box 4"/>
          <p:cNvSpPr txBox="1"/>
          <p:nvPr/>
        </p:nvSpPr>
        <p:spPr>
          <a:xfrm>
            <a:off x="792163" y="989013"/>
            <a:ext cx="7524750" cy="3254375"/>
          </a:xfrm>
          <a:prstGeom prst="rect">
            <a:avLst/>
          </a:prstGeom>
          <a:noFill/>
          <a:ln w="9525">
            <a:noFill/>
          </a:ln>
        </p:spPr>
        <p:txBody>
          <a:bodyPr>
            <a:spAutoFit/>
          </a:bodyPr>
          <a:p>
            <a:pPr>
              <a:spcBef>
                <a:spcPct val="50000"/>
              </a:spcBef>
              <a:buClr>
                <a:schemeClr val="bg2"/>
              </a:buClr>
              <a:buSzPct val="75000"/>
              <a:buFont typeface="Wingdings" panose="05000000000000000000" pitchFamily="2" charset="2"/>
            </a:pPr>
            <a:r>
              <a:rPr lang="en-US" altLang="zh-CN" sz="3200" b="1" dirty="0">
                <a:latin typeface="Times New Roman" panose="02020603050405020304" pitchFamily="18" charset="0"/>
              </a:rPr>
              <a:t>1. </a:t>
            </a:r>
            <a:r>
              <a:rPr lang="zh-CN" altLang="en-US" sz="3200" b="1" dirty="0">
                <a:latin typeface="Times New Roman" panose="02020603050405020304" pitchFamily="18" charset="0"/>
              </a:rPr>
              <a:t>二叉树与无序树的区别</a:t>
            </a:r>
            <a:endParaRPr lang="zh-CN" altLang="en-US" sz="3200" b="1" dirty="0">
              <a:latin typeface="Times New Roman" panose="02020603050405020304" pitchFamily="18" charset="0"/>
            </a:endParaRPr>
          </a:p>
          <a:p>
            <a:pPr>
              <a:spcBef>
                <a:spcPct val="50000"/>
              </a:spcBef>
              <a:buClr>
                <a:schemeClr val="bg2"/>
              </a:buClr>
              <a:buSzPct val="75000"/>
              <a:buFont typeface="Wingdings" panose="05000000000000000000" pitchFamily="2" charset="2"/>
            </a:pPr>
            <a:r>
              <a:rPr lang="en-US" altLang="zh-CN" sz="3200" b="1" dirty="0">
                <a:latin typeface="Times New Roman" panose="02020603050405020304" pitchFamily="18" charset="0"/>
              </a:rPr>
              <a:t>2. </a:t>
            </a:r>
            <a:r>
              <a:rPr lang="zh-CN" altLang="en-US" sz="3200" b="1" dirty="0">
                <a:latin typeface="Times New Roman" panose="02020603050405020304" pitchFamily="18" charset="0"/>
              </a:rPr>
              <a:t>二叉树与度为</a:t>
            </a:r>
            <a:r>
              <a:rPr lang="en-US" altLang="zh-CN" sz="3200" b="1" dirty="0">
                <a:latin typeface="Times New Roman" panose="02020603050405020304" pitchFamily="18" charset="0"/>
              </a:rPr>
              <a:t>2</a:t>
            </a:r>
            <a:r>
              <a:rPr lang="zh-CN" altLang="en-US" sz="3200" b="1" dirty="0">
                <a:latin typeface="Times New Roman" panose="02020603050405020304" pitchFamily="18" charset="0"/>
              </a:rPr>
              <a:t>的有序树的区别</a:t>
            </a:r>
            <a:endParaRPr lang="zh-CN" altLang="en-US" sz="3200" b="1" dirty="0">
              <a:latin typeface="Times New Roman" panose="02020603050405020304" pitchFamily="18" charset="0"/>
            </a:endParaRPr>
          </a:p>
          <a:p>
            <a:pPr algn="just">
              <a:lnSpc>
                <a:spcPts val="4500"/>
              </a:lnSpc>
              <a:spcBef>
                <a:spcPts val="1800"/>
              </a:spcBef>
              <a:buClr>
                <a:schemeClr val="bg2"/>
              </a:buClr>
              <a:buSzPct val="75000"/>
              <a:buFont typeface="Wingdings" panose="05000000000000000000" pitchFamily="2" charset="2"/>
            </a:pPr>
            <a:r>
              <a:rPr lang="zh-CN" altLang="en-US" sz="3200" b="1" dirty="0">
                <a:latin typeface="Times New Roman" panose="02020603050405020304" pitchFamily="18" charset="0"/>
              </a:rPr>
              <a:t>由比较分析可知，</a:t>
            </a:r>
            <a:r>
              <a:rPr lang="zh-CN" altLang="en-US" sz="3200" b="1" dirty="0">
                <a:solidFill>
                  <a:schemeClr val="tx2"/>
                </a:solidFill>
                <a:latin typeface="Times New Roman" panose="02020603050405020304" pitchFamily="18" charset="0"/>
              </a:rPr>
              <a:t>树和二叉树是两种不同的数据结构</a:t>
            </a:r>
            <a:r>
              <a:rPr lang="zh-CN" altLang="en-US" sz="3200" b="1" dirty="0">
                <a:latin typeface="Times New Roman" panose="02020603050405020304" pitchFamily="18" charset="0"/>
              </a:rPr>
              <a:t>，不能认为二叉树是树的特殊形态。</a:t>
            </a:r>
            <a:endParaRPr lang="zh-CN" altLang="en-US" sz="3200" b="1" dirty="0">
              <a:latin typeface="Times New Roman" panose="02020603050405020304" pitchFamily="18" charset="0"/>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3011">
                                            <p:txEl>
                                              <p:charRg st="0" end="14"/>
                                            </p:txEl>
                                          </p:spTgt>
                                        </p:tgtEl>
                                        <p:attrNameLst>
                                          <p:attrName>style.visibility</p:attrName>
                                        </p:attrNameLst>
                                      </p:cBhvr>
                                      <p:to>
                                        <p:strVal val="visible"/>
                                      </p:to>
                                    </p:set>
                                    <p:anim calcmode="lin" valueType="num">
                                      <p:cBhvr additive="base">
                                        <p:cTn id="7" dur="500" fill="hold"/>
                                        <p:tgtEl>
                                          <p:spTgt spid="43011">
                                            <p:txEl>
                                              <p:charRg st="0"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charRg st="0" end="1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1">
                                            <p:txEl>
                                              <p:charRg st="14" end="32"/>
                                            </p:txEl>
                                          </p:spTgt>
                                        </p:tgtEl>
                                        <p:attrNameLst>
                                          <p:attrName>style.visibility</p:attrName>
                                        </p:attrNameLst>
                                      </p:cBhvr>
                                      <p:to>
                                        <p:strVal val="visible"/>
                                      </p:to>
                                    </p:set>
                                    <p:anim calcmode="lin" valueType="num">
                                      <p:cBhvr additive="base">
                                        <p:cTn id="13" dur="500" fill="hold"/>
                                        <p:tgtEl>
                                          <p:spTgt spid="43011">
                                            <p:txEl>
                                              <p:charRg st="14" end="3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charRg st="14" end="3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1">
                                            <p:txEl>
                                              <p:charRg st="32" end="72"/>
                                            </p:txEl>
                                          </p:spTgt>
                                        </p:tgtEl>
                                        <p:attrNameLst>
                                          <p:attrName>style.visibility</p:attrName>
                                        </p:attrNameLst>
                                      </p:cBhvr>
                                      <p:to>
                                        <p:strVal val="visible"/>
                                      </p:to>
                                    </p:set>
                                    <p:anim calcmode="lin" valueType="num">
                                      <p:cBhvr additive="base">
                                        <p:cTn id="19" dur="500" fill="hold"/>
                                        <p:tgtEl>
                                          <p:spTgt spid="43011">
                                            <p:txEl>
                                              <p:charRg st="32" end="7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charRg st="32" end="7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ext Box 4"/>
          <p:cNvSpPr txBox="1"/>
          <p:nvPr/>
        </p:nvSpPr>
        <p:spPr>
          <a:xfrm>
            <a:off x="350520" y="1160780"/>
            <a:ext cx="8037830" cy="3695700"/>
          </a:xfrm>
          <a:prstGeom prst="rect">
            <a:avLst/>
          </a:prstGeom>
          <a:noFill/>
          <a:ln w="9525">
            <a:noFill/>
          </a:ln>
        </p:spPr>
        <p:txBody>
          <a:bodyPr wrap="square">
            <a:spAutoFit/>
          </a:bodyPr>
          <a:p>
            <a:pPr>
              <a:spcBef>
                <a:spcPct val="50000"/>
              </a:spcBef>
              <a:buClr>
                <a:schemeClr val="bg2"/>
              </a:buClr>
              <a:buSzPct val="75000"/>
              <a:buFont typeface="Wingdings" panose="05000000000000000000" pitchFamily="2" charset="2"/>
            </a:pPr>
            <a:r>
              <a:rPr lang="zh-CN" altLang="en-US" sz="3600" b="1" dirty="0">
                <a:solidFill>
                  <a:srgbClr val="0000CC"/>
                </a:solidFill>
                <a:latin typeface="Times New Roman" panose="02020603050405020304" pitchFamily="18" charset="0"/>
              </a:rPr>
              <a:t>二叉树的存储结构</a:t>
            </a:r>
            <a:endParaRPr lang="zh-CN" altLang="en-US" sz="3600" b="1" dirty="0">
              <a:solidFill>
                <a:srgbClr val="0000CC"/>
              </a:solidFill>
              <a:latin typeface="Times New Roman" panose="02020603050405020304" pitchFamily="18" charset="0"/>
            </a:endParaRPr>
          </a:p>
          <a:p>
            <a:pPr algn="just">
              <a:lnSpc>
                <a:spcPct val="120000"/>
              </a:lnSpc>
              <a:spcBef>
                <a:spcPct val="5000"/>
              </a:spcBef>
              <a:buClr>
                <a:schemeClr val="bg2"/>
              </a:buClr>
              <a:buFont typeface="Wingdings" panose="05000000000000000000" pitchFamily="2" charset="2"/>
              <a:buChar char="l"/>
            </a:pPr>
            <a:r>
              <a:rPr lang="zh-CN" altLang="en-US" sz="3200" b="1" dirty="0">
                <a:solidFill>
                  <a:srgbClr val="04440F"/>
                </a:solidFill>
                <a:latin typeface="Times New Roman" panose="02020603050405020304" pitchFamily="18" charset="0"/>
              </a:rPr>
              <a:t>要存储一棵二叉树，需存储其所有结点的</a:t>
            </a:r>
            <a:r>
              <a:rPr lang="zh-CN" altLang="en-US" sz="3200" b="1" dirty="0">
                <a:solidFill>
                  <a:srgbClr val="FF0000"/>
                </a:solidFill>
                <a:latin typeface="Times New Roman" panose="02020603050405020304" pitchFamily="18" charset="0"/>
              </a:rPr>
              <a:t>数据信息</a:t>
            </a:r>
            <a:r>
              <a:rPr lang="zh-CN" altLang="en-US" sz="3200" b="1" dirty="0">
                <a:solidFill>
                  <a:srgbClr val="04440F"/>
                </a:solidFill>
                <a:latin typeface="Times New Roman" panose="02020603050405020304" pitchFamily="18" charset="0"/>
              </a:rPr>
              <a:t>，以及其左、右孩子的</a:t>
            </a:r>
            <a:r>
              <a:rPr lang="zh-CN" altLang="en-US" sz="3200" b="1" dirty="0">
                <a:solidFill>
                  <a:srgbClr val="FF0000"/>
                </a:solidFill>
                <a:latin typeface="Times New Roman" panose="02020603050405020304" pitchFamily="18" charset="0"/>
              </a:rPr>
              <a:t>地址</a:t>
            </a:r>
            <a:r>
              <a:rPr lang="zh-CN" altLang="en-US" sz="3200" b="1" dirty="0">
                <a:solidFill>
                  <a:srgbClr val="04440F"/>
                </a:solidFill>
                <a:latin typeface="Times New Roman" panose="02020603050405020304" pitchFamily="18" charset="0"/>
              </a:rPr>
              <a:t>。</a:t>
            </a:r>
            <a:endParaRPr lang="zh-CN" altLang="en-US" sz="3200" b="1" dirty="0">
              <a:solidFill>
                <a:srgbClr val="04440F"/>
              </a:solidFill>
              <a:latin typeface="Times New Roman" panose="02020603050405020304" pitchFamily="18" charset="0"/>
            </a:endParaRPr>
          </a:p>
          <a:p>
            <a:pPr algn="just">
              <a:lnSpc>
                <a:spcPct val="120000"/>
              </a:lnSpc>
              <a:spcBef>
                <a:spcPct val="5000"/>
              </a:spcBef>
              <a:buClr>
                <a:schemeClr val="bg2"/>
              </a:buClr>
              <a:buFont typeface="Wingdings" panose="05000000000000000000" pitchFamily="2" charset="2"/>
              <a:buChar char="l"/>
            </a:pPr>
            <a:r>
              <a:rPr lang="zh-CN" altLang="en-US" sz="3200" b="1" dirty="0">
                <a:solidFill>
                  <a:srgbClr val="04440F"/>
                </a:solidFill>
                <a:latin typeface="Times New Roman" panose="02020603050405020304" pitchFamily="18" charset="0"/>
              </a:rPr>
              <a:t>通常有两种存储方式：</a:t>
            </a:r>
            <a:endParaRPr lang="zh-CN" altLang="en-US" sz="3200" b="1" dirty="0">
              <a:solidFill>
                <a:srgbClr val="04440F"/>
              </a:solidFill>
              <a:latin typeface="Times New Roman" panose="02020603050405020304" pitchFamily="18" charset="0"/>
            </a:endParaRPr>
          </a:p>
          <a:p>
            <a:pPr marL="1314450" lvl="1" indent="-571500" algn="just" eaLnBrk="1" hangingPunct="1">
              <a:lnSpc>
                <a:spcPct val="120000"/>
              </a:lnSpc>
              <a:spcBef>
                <a:spcPct val="5000"/>
              </a:spcBef>
              <a:buClr>
                <a:schemeClr val="bg2"/>
              </a:buClr>
              <a:buSzPct val="65000"/>
              <a:buFont typeface="Wingdings" panose="05000000000000000000" pitchFamily="2" charset="2"/>
              <a:buChar char="n"/>
            </a:pPr>
            <a:r>
              <a:rPr lang="zh-CN" altLang="en-US" sz="3200" b="1" dirty="0">
                <a:solidFill>
                  <a:srgbClr val="FF0000"/>
                </a:solidFill>
                <a:latin typeface="Times New Roman" panose="02020603050405020304" pitchFamily="18" charset="0"/>
              </a:rPr>
              <a:t>顺序存储</a:t>
            </a:r>
            <a:endParaRPr lang="zh-CN" altLang="en-US" sz="3200" b="1" dirty="0">
              <a:solidFill>
                <a:srgbClr val="04440F"/>
              </a:solidFill>
              <a:latin typeface="Times New Roman" panose="02020603050405020304" pitchFamily="18" charset="0"/>
            </a:endParaRPr>
          </a:p>
          <a:p>
            <a:pPr marL="1314450" lvl="1" indent="-571500" algn="just" eaLnBrk="1" hangingPunct="1">
              <a:lnSpc>
                <a:spcPct val="120000"/>
              </a:lnSpc>
              <a:spcBef>
                <a:spcPct val="5000"/>
              </a:spcBef>
              <a:buClr>
                <a:schemeClr val="bg2"/>
              </a:buClr>
              <a:buSzPct val="65000"/>
              <a:buFont typeface="Wingdings" panose="05000000000000000000" pitchFamily="2" charset="2"/>
              <a:buChar char="n"/>
            </a:pPr>
            <a:r>
              <a:rPr lang="zh-CN" altLang="en-US" sz="3200" b="1" dirty="0">
                <a:solidFill>
                  <a:srgbClr val="FF0000"/>
                </a:solidFill>
                <a:latin typeface="Times New Roman" panose="02020603050405020304" pitchFamily="18" charset="0"/>
              </a:rPr>
              <a:t>链接存储</a:t>
            </a:r>
            <a:endParaRPr lang="zh-CN" altLang="en-US" sz="3200" b="1" dirty="0">
              <a:solidFill>
                <a:srgbClr val="FFFF00"/>
              </a:solidFill>
              <a:latin typeface="Times New Roman" panose="02020603050405020304" pitchFamily="18" charset="0"/>
            </a:endParaRPr>
          </a:p>
        </p:txBody>
      </p:sp>
    </p:spTree>
  </p:cSld>
  <p:clrMapOvr>
    <a:masterClrMapping/>
  </p:clrMapOvr>
  <p:transition>
    <p:strips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文本占位符 1472514"/>
          <p:cNvSpPr>
            <a:spLocks noGrp="1"/>
          </p:cNvSpPr>
          <p:nvPr>
            <p:ph idx="1"/>
          </p:nvPr>
        </p:nvSpPr>
        <p:spPr>
          <a:xfrm>
            <a:off x="503238" y="1484313"/>
            <a:ext cx="8208962" cy="3852862"/>
          </a:xfrm>
        </p:spPr>
        <p:txBody>
          <a:bodyPr vert="horz" wrap="square" lIns="92075" tIns="46038" rIns="92075" bIns="46038" anchor="t" anchorCtr="0"/>
          <a:p>
            <a:pPr marL="0" indent="0">
              <a:lnSpc>
                <a:spcPct val="130000"/>
              </a:lnSpc>
              <a:spcBef>
                <a:spcPct val="30000"/>
              </a:spcBef>
              <a:buNone/>
            </a:pPr>
            <a:r>
              <a:rPr lang="zh-CN" altLang="en-US" sz="3200" dirty="0">
                <a:ea typeface="宋体" panose="02010600030101010101" pitchFamily="2" charset="-122"/>
              </a:rPr>
              <a:t>二叉树的</a:t>
            </a:r>
            <a:r>
              <a:rPr lang="zh-CN" altLang="en-US" sz="3200" dirty="0">
                <a:solidFill>
                  <a:srgbClr val="FF0000"/>
                </a:solidFill>
                <a:ea typeface="宋体" panose="02010600030101010101" pitchFamily="2" charset="-122"/>
              </a:rPr>
              <a:t>顺序存储（顺序存储方式，顺序存储方法）：</a:t>
            </a:r>
            <a:br>
              <a:rPr lang="zh-CN" altLang="en-US" sz="3200" dirty="0">
                <a:solidFill>
                  <a:srgbClr val="FF0000"/>
                </a:solidFill>
                <a:ea typeface="宋体" panose="02010600030101010101" pitchFamily="2" charset="-122"/>
              </a:rPr>
            </a:br>
            <a:r>
              <a:rPr lang="zh-CN" altLang="en-US" sz="3200" dirty="0">
                <a:ea typeface="宋体" panose="02010600030101010101" pitchFamily="2" charset="-122"/>
              </a:rPr>
              <a:t>指将二叉树的所有结点按</a:t>
            </a:r>
            <a:r>
              <a:rPr lang="zh-CN" altLang="en-US" sz="3200" dirty="0">
                <a:solidFill>
                  <a:srgbClr val="0000CC"/>
                </a:solidFill>
                <a:ea typeface="宋体" panose="02010600030101010101" pitchFamily="2" charset="-122"/>
              </a:rPr>
              <a:t>层次顺序</a:t>
            </a:r>
            <a:r>
              <a:rPr lang="zh-CN" altLang="en-US" sz="3200" dirty="0">
                <a:ea typeface="宋体" panose="02010600030101010101" pitchFamily="2" charset="-122"/>
              </a:rPr>
              <a:t>存放在</a:t>
            </a:r>
            <a:r>
              <a:rPr lang="zh-CN" altLang="en-US" sz="3200" dirty="0">
                <a:solidFill>
                  <a:srgbClr val="0000CC"/>
                </a:solidFill>
                <a:ea typeface="宋体" panose="02010600030101010101" pitchFamily="2" charset="-122"/>
              </a:rPr>
              <a:t>一块地址连续的存储空间</a:t>
            </a:r>
            <a:r>
              <a:rPr lang="zh-CN" altLang="en-US" sz="3200" dirty="0">
                <a:ea typeface="宋体" panose="02010600030101010101" pitchFamily="2" charset="-122"/>
              </a:rPr>
              <a:t>中，同时要反映出二叉树中</a:t>
            </a:r>
            <a:r>
              <a:rPr lang="zh-CN" altLang="en-US" sz="3200" dirty="0">
                <a:solidFill>
                  <a:srgbClr val="0000CC"/>
                </a:solidFill>
                <a:ea typeface="宋体" panose="02010600030101010101" pitchFamily="2" charset="-122"/>
              </a:rPr>
              <a:t>结点间的逻辑关系</a:t>
            </a:r>
            <a:r>
              <a:rPr lang="zh-CN" altLang="en-US" sz="3200" dirty="0">
                <a:ea typeface="宋体" panose="02010600030101010101" pitchFamily="2" charset="-122"/>
              </a:rPr>
              <a:t>。</a:t>
            </a:r>
            <a:endParaRPr lang="zh-CN" altLang="en-US" sz="3200" dirty="0">
              <a:ea typeface="宋体" panose="02010600030101010101" pitchFamily="2" charset="-122"/>
            </a:endParaRPr>
          </a:p>
        </p:txBody>
      </p:sp>
      <p:sp>
        <p:nvSpPr>
          <p:cNvPr id="48131" name="文本框 1472515"/>
          <p:cNvSpPr txBox="1"/>
          <p:nvPr/>
        </p:nvSpPr>
        <p:spPr>
          <a:xfrm>
            <a:off x="395288" y="549275"/>
            <a:ext cx="5329237" cy="641350"/>
          </a:xfrm>
          <a:prstGeom prst="rect">
            <a:avLst/>
          </a:prstGeom>
          <a:noFill/>
          <a:ln w="9525">
            <a:noFill/>
          </a:ln>
        </p:spPr>
        <p:txBody>
          <a:bodyPr>
            <a:spAutoFit/>
          </a:bodyPr>
          <a:p>
            <a:pPr marL="342900" indent="-342900">
              <a:spcBef>
                <a:spcPct val="20000"/>
              </a:spcBef>
              <a:buClr>
                <a:schemeClr val="bg2"/>
              </a:buClr>
              <a:buSzPct val="75000"/>
              <a:buFont typeface="Wingdings" panose="05000000000000000000" pitchFamily="2" charset="2"/>
            </a:pPr>
            <a:r>
              <a:rPr lang="en-US" altLang="zh-CN" sz="3600" b="1" dirty="0">
                <a:solidFill>
                  <a:schemeClr val="tx2"/>
                </a:solidFill>
                <a:latin typeface="Times New Roman" panose="02020603050405020304" pitchFamily="18" charset="0"/>
              </a:rPr>
              <a:t>5.2.2  </a:t>
            </a:r>
            <a:r>
              <a:rPr lang="zh-CN" altLang="en-US" sz="3600" b="1" dirty="0">
                <a:solidFill>
                  <a:schemeClr val="tx2"/>
                </a:solidFill>
                <a:latin typeface="Times New Roman" panose="02020603050405020304" pitchFamily="18" charset="0"/>
              </a:rPr>
              <a:t>二叉树顺序存储</a:t>
            </a:r>
            <a:endParaRPr lang="zh-CN" altLang="en-US" sz="3600" b="1" dirty="0">
              <a:solidFill>
                <a:schemeClr val="tx2"/>
              </a:solidFill>
              <a:latin typeface="Times New Roman" panose="02020603050405020304" pitchFamily="18" charset="0"/>
            </a:endParaRPr>
          </a:p>
        </p:txBody>
      </p:sp>
    </p:spTree>
  </p:cSld>
  <p:clrMapOvr>
    <a:masterClrMapping/>
  </p:clrMapOvr>
  <p:transition>
    <p:strips dir="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文本占位符 1433601"/>
          <p:cNvSpPr>
            <a:spLocks noGrp="1"/>
          </p:cNvSpPr>
          <p:nvPr>
            <p:ph idx="1"/>
          </p:nvPr>
        </p:nvSpPr>
        <p:spPr>
          <a:xfrm>
            <a:off x="287338" y="1089025"/>
            <a:ext cx="8497887" cy="5329238"/>
          </a:xfrm>
        </p:spPr>
        <p:txBody>
          <a:bodyPr vert="horz" wrap="square" lIns="92075" tIns="46038" rIns="92075" bIns="46038" anchor="t" anchorCtr="0"/>
          <a:p>
            <a:pPr marL="0" indent="0" algn="just">
              <a:lnSpc>
                <a:spcPct val="120000"/>
              </a:lnSpc>
              <a:buClr>
                <a:srgbClr val="FF0000"/>
              </a:buClr>
              <a:buFont typeface="Wingdings" panose="05000000000000000000" pitchFamily="2" charset="2"/>
              <a:buChar char="u"/>
            </a:pPr>
            <a:r>
              <a:rPr lang="en-US" altLang="zh-CN" sz="3200" dirty="0"/>
              <a:t> </a:t>
            </a:r>
            <a:r>
              <a:rPr lang="zh-CN" altLang="en-US" sz="3200" dirty="0"/>
              <a:t>对于完全二叉树，结点的层次顺序反映了其结构。对二叉树的结点按照层次顺序进行编号后，就可利用一维数组</a:t>
            </a:r>
            <a:r>
              <a:rPr lang="en-US" altLang="zh-CN" sz="3200" i="1" dirty="0"/>
              <a:t>A</a:t>
            </a:r>
            <a:r>
              <a:rPr lang="zh-CN" altLang="en-US" sz="3200" dirty="0"/>
              <a:t>来存储一棵含有</a:t>
            </a:r>
            <a:r>
              <a:rPr lang="en-US" altLang="zh-CN" sz="3200" i="1" dirty="0"/>
              <a:t>n</a:t>
            </a:r>
            <a:r>
              <a:rPr lang="zh-CN" altLang="en-US" sz="3200" dirty="0"/>
              <a:t>个结点的完全二叉树，其中</a:t>
            </a:r>
            <a:r>
              <a:rPr lang="en-US" altLang="zh-CN" sz="3200" i="1" dirty="0"/>
              <a:t>A</a:t>
            </a:r>
            <a:r>
              <a:rPr lang="en-US" altLang="zh-CN" sz="3200" dirty="0"/>
              <a:t>[1]</a:t>
            </a:r>
            <a:r>
              <a:rPr lang="zh-CN" altLang="en-US" sz="3200" dirty="0"/>
              <a:t>存储二叉树的根结点，</a:t>
            </a:r>
            <a:r>
              <a:rPr lang="en-US" altLang="zh-CN" sz="3200" i="1" dirty="0"/>
              <a:t>A</a:t>
            </a:r>
            <a:r>
              <a:rPr lang="en-US" altLang="zh-CN" sz="3200" dirty="0"/>
              <a:t>[</a:t>
            </a:r>
            <a:r>
              <a:rPr lang="en-US" altLang="zh-CN" sz="3200" i="1" dirty="0"/>
              <a:t>i</a:t>
            </a:r>
            <a:r>
              <a:rPr lang="en-US" altLang="zh-CN" sz="3200" dirty="0"/>
              <a:t>]</a:t>
            </a:r>
            <a:r>
              <a:rPr lang="zh-CN" altLang="en-US" sz="3200" dirty="0"/>
              <a:t>存储二叉树中编号为</a:t>
            </a:r>
            <a:r>
              <a:rPr lang="en-US" altLang="zh-CN" sz="3200" i="1" dirty="0"/>
              <a:t>i</a:t>
            </a:r>
            <a:r>
              <a:rPr lang="zh-CN" altLang="en-US" sz="3200" dirty="0"/>
              <a:t>的结点，并且结点</a:t>
            </a:r>
            <a:r>
              <a:rPr lang="en-US" altLang="zh-CN" sz="3200" i="1" dirty="0"/>
              <a:t>A</a:t>
            </a:r>
            <a:r>
              <a:rPr lang="en-US" altLang="zh-CN" sz="3200" dirty="0"/>
              <a:t>[</a:t>
            </a:r>
            <a:r>
              <a:rPr lang="en-US" altLang="zh-CN" sz="3200" i="1" dirty="0"/>
              <a:t>i</a:t>
            </a:r>
            <a:r>
              <a:rPr lang="en-US" altLang="zh-CN" sz="3200" dirty="0"/>
              <a:t>]</a:t>
            </a:r>
            <a:r>
              <a:rPr lang="zh-CN" altLang="en-US" sz="3200" dirty="0"/>
              <a:t>的左孩子（若存在）存放在</a:t>
            </a:r>
            <a:r>
              <a:rPr lang="en-US" altLang="zh-CN" sz="3200" i="1" dirty="0"/>
              <a:t>A</a:t>
            </a:r>
            <a:r>
              <a:rPr lang="en-US" altLang="zh-CN" sz="3200" dirty="0"/>
              <a:t>[2</a:t>
            </a:r>
            <a:r>
              <a:rPr lang="en-US" altLang="zh-CN" sz="3200" i="1" dirty="0"/>
              <a:t>i</a:t>
            </a:r>
            <a:r>
              <a:rPr lang="en-US" altLang="zh-CN" sz="3200" dirty="0"/>
              <a:t>]</a:t>
            </a:r>
            <a:r>
              <a:rPr lang="zh-CN" altLang="en-US" sz="3200" dirty="0"/>
              <a:t>处，而</a:t>
            </a:r>
            <a:r>
              <a:rPr lang="en-US" altLang="zh-CN" sz="3200" i="1" dirty="0"/>
              <a:t>A</a:t>
            </a:r>
            <a:r>
              <a:rPr lang="en-US" altLang="zh-CN" sz="3200" dirty="0"/>
              <a:t>[</a:t>
            </a:r>
            <a:r>
              <a:rPr lang="en-US" altLang="zh-CN" sz="3200" i="1" dirty="0"/>
              <a:t>i</a:t>
            </a:r>
            <a:r>
              <a:rPr lang="en-US" altLang="zh-CN" sz="3200" dirty="0"/>
              <a:t>]</a:t>
            </a:r>
            <a:r>
              <a:rPr lang="zh-CN" altLang="en-US" sz="3200" dirty="0"/>
              <a:t>的右孩子（若存在）存放在</a:t>
            </a:r>
            <a:r>
              <a:rPr lang="en-US" altLang="zh-CN" sz="3200" i="1" dirty="0"/>
              <a:t>A</a:t>
            </a:r>
            <a:r>
              <a:rPr lang="en-US" altLang="zh-CN" sz="3200" dirty="0"/>
              <a:t>[</a:t>
            </a:r>
            <a:r>
              <a:rPr lang="en-US" altLang="zh-CN" sz="3200" i="1" dirty="0"/>
              <a:t>2i</a:t>
            </a:r>
            <a:r>
              <a:rPr lang="en-US" altLang="zh-CN" sz="3200" dirty="0">
                <a:sym typeface="Symbol" panose="05050102010706020507" pitchFamily="18" charset="2"/>
              </a:rPr>
              <a:t></a:t>
            </a:r>
            <a:r>
              <a:rPr lang="en-US" altLang="zh-CN" sz="3200" dirty="0"/>
              <a:t>1]</a:t>
            </a:r>
            <a:r>
              <a:rPr lang="zh-CN" altLang="en-US" sz="3200" dirty="0"/>
              <a:t>处。</a:t>
            </a:r>
            <a:endParaRPr lang="zh-CN" altLang="en-US" sz="3200" dirty="0"/>
          </a:p>
        </p:txBody>
      </p:sp>
      <p:sp>
        <p:nvSpPr>
          <p:cNvPr id="49155" name="文本框 1433602"/>
          <p:cNvSpPr txBox="1"/>
          <p:nvPr/>
        </p:nvSpPr>
        <p:spPr>
          <a:xfrm>
            <a:off x="395288" y="152400"/>
            <a:ext cx="5329237" cy="701675"/>
          </a:xfrm>
          <a:prstGeom prst="rect">
            <a:avLst/>
          </a:prstGeom>
          <a:noFill/>
          <a:ln w="9525">
            <a:noFill/>
          </a:ln>
        </p:spPr>
        <p:txBody>
          <a:bodyPr>
            <a:spAutoFit/>
          </a:bodyPr>
          <a:p>
            <a:pPr marL="342900" indent="-342900" algn="just">
              <a:spcBef>
                <a:spcPct val="20000"/>
              </a:spcBef>
              <a:buClr>
                <a:schemeClr val="bg2"/>
              </a:buClr>
              <a:buSzPct val="75000"/>
              <a:buFont typeface="Wingdings" panose="05000000000000000000" pitchFamily="2" charset="2"/>
            </a:pPr>
            <a:r>
              <a:rPr lang="en-US" altLang="zh-CN" sz="4000" b="1" dirty="0">
                <a:solidFill>
                  <a:schemeClr val="tx2"/>
                </a:solidFill>
                <a:latin typeface="Times New Roman" panose="02020603050405020304" pitchFamily="18" charset="0"/>
              </a:rPr>
              <a:t>5.2.2  </a:t>
            </a:r>
            <a:r>
              <a:rPr lang="zh-CN" altLang="en-US" sz="4000" b="1" dirty="0">
                <a:solidFill>
                  <a:schemeClr val="tx2"/>
                </a:solidFill>
                <a:latin typeface="Times New Roman" panose="02020603050405020304" pitchFamily="18" charset="0"/>
              </a:rPr>
              <a:t>二叉树顺序存储</a:t>
            </a:r>
            <a:endParaRPr lang="zh-CN" altLang="en-US" sz="4000" b="1" dirty="0">
              <a:solidFill>
                <a:schemeClr val="tx2"/>
              </a:solidFill>
              <a:latin typeface="Times New Roman" panose="02020603050405020304" pitchFamily="18" charset="0"/>
            </a:endParaRPr>
          </a:p>
        </p:txBody>
      </p:sp>
    </p:spTree>
  </p:cSld>
  <p:clrMapOvr>
    <a:masterClrMapping/>
  </p:clrMapOvr>
  <p:transition>
    <p:check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ext Box 5"/>
          <p:cNvSpPr/>
          <p:nvPr/>
        </p:nvSpPr>
        <p:spPr>
          <a:xfrm>
            <a:off x="1985963" y="5495925"/>
            <a:ext cx="5278437" cy="381000"/>
          </a:xfrm>
          <a:prstGeom prst="rect">
            <a:avLst/>
          </a:prstGeom>
          <a:noFill/>
          <a:ln w="9525">
            <a:noFill/>
          </a:ln>
        </p:spPr>
        <p:txBody>
          <a:bodyPr lIns="0" tIns="0" rIns="0" bIns="0"/>
          <a:p>
            <a:pPr marL="342900" indent="-342900" algn="ctr">
              <a:lnSpc>
                <a:spcPts val="3000"/>
              </a:lnSpc>
              <a:buClr>
                <a:schemeClr val="bg2"/>
              </a:buClr>
              <a:buSzPct val="75000"/>
              <a:buFont typeface="Wingdings" panose="05000000000000000000" pitchFamily="2" charset="2"/>
            </a:pPr>
            <a:r>
              <a:rPr lang="zh-CN" altLang="en-US" sz="2400" b="1" dirty="0">
                <a:solidFill>
                  <a:srgbClr val="04440F"/>
                </a:solidFill>
                <a:latin typeface="Times New Roman" panose="02020603050405020304" pitchFamily="18" charset="0"/>
              </a:rPr>
              <a:t>完全二叉树的顺序存储结构</a:t>
            </a:r>
            <a:endParaRPr lang="zh-CN" altLang="en-US" sz="3600" b="1" dirty="0">
              <a:solidFill>
                <a:srgbClr val="FFFF00"/>
              </a:solidFill>
              <a:latin typeface="Times New Roman" panose="02020603050405020304" pitchFamily="18" charset="0"/>
            </a:endParaRPr>
          </a:p>
        </p:txBody>
      </p:sp>
      <p:sp>
        <p:nvSpPr>
          <p:cNvPr id="50179" name="Text Box 11"/>
          <p:cNvSpPr/>
          <p:nvPr/>
        </p:nvSpPr>
        <p:spPr>
          <a:xfrm>
            <a:off x="4843463" y="4673600"/>
            <a:ext cx="3679825" cy="411163"/>
          </a:xfrm>
          <a:prstGeom prst="rect">
            <a:avLst/>
          </a:prstGeom>
          <a:noFill/>
          <a:ln w="9525">
            <a:noFill/>
          </a:ln>
        </p:spPr>
        <p:txBody>
          <a:bodyPr lIns="0" tIns="0" rIns="0" bIns="0"/>
          <a:p>
            <a:pPr marL="342900" indent="-342900" algn="ctr">
              <a:lnSpc>
                <a:spcPts val="3000"/>
              </a:lnSpc>
              <a:buClr>
                <a:schemeClr val="bg2"/>
              </a:buClr>
              <a:buSzPct val="75000"/>
              <a:buFont typeface="Wingdings" panose="05000000000000000000" pitchFamily="2" charset="2"/>
            </a:pPr>
            <a:r>
              <a:rPr lang="en-US" altLang="zh-CN" sz="2400" b="1" dirty="0">
                <a:solidFill>
                  <a:srgbClr val="04440F"/>
                </a:solidFill>
                <a:latin typeface="Times New Roman" panose="02020603050405020304" pitchFamily="18" charset="0"/>
              </a:rPr>
              <a:t>(b)  </a:t>
            </a:r>
            <a:r>
              <a:rPr lang="zh-CN" altLang="en-US" sz="2400" b="1" dirty="0">
                <a:solidFill>
                  <a:srgbClr val="04440F"/>
                </a:solidFill>
                <a:latin typeface="Times New Roman" panose="02020603050405020304" pitchFamily="18" charset="0"/>
              </a:rPr>
              <a:t>图</a:t>
            </a:r>
            <a:r>
              <a:rPr lang="en-US" altLang="zh-CN" sz="2400" b="1" dirty="0">
                <a:solidFill>
                  <a:srgbClr val="04440F"/>
                </a:solidFill>
                <a:latin typeface="Times New Roman" panose="02020603050405020304" pitchFamily="18" charset="0"/>
              </a:rPr>
              <a:t>(a)</a:t>
            </a:r>
            <a:r>
              <a:rPr lang="zh-CN" altLang="en-US" sz="2400" b="1" dirty="0">
                <a:solidFill>
                  <a:srgbClr val="04440F"/>
                </a:solidFill>
                <a:latin typeface="Times New Roman" panose="02020603050405020304" pitchFamily="18" charset="0"/>
              </a:rPr>
              <a:t>的顺序存储结构</a:t>
            </a:r>
            <a:endParaRPr lang="zh-CN" altLang="en-US" sz="3600" b="1" dirty="0">
              <a:solidFill>
                <a:srgbClr val="FFFF00"/>
              </a:solidFill>
              <a:latin typeface="Times New Roman" panose="02020603050405020304" pitchFamily="18" charset="0"/>
            </a:endParaRPr>
          </a:p>
        </p:txBody>
      </p:sp>
      <p:sp>
        <p:nvSpPr>
          <p:cNvPr id="50180" name="Text Box 15"/>
          <p:cNvSpPr/>
          <p:nvPr/>
        </p:nvSpPr>
        <p:spPr>
          <a:xfrm>
            <a:off x="2586038" y="1697038"/>
            <a:ext cx="179387" cy="373062"/>
          </a:xfrm>
          <a:prstGeom prst="rect">
            <a:avLst/>
          </a:prstGeom>
          <a:noFill/>
          <a:ln w="9525">
            <a:noFill/>
          </a:ln>
        </p:spPr>
        <p:txBody>
          <a:bodyPr lIns="0" tIns="0" rIns="0" bIns="0"/>
          <a:p>
            <a:pPr marL="342900" indent="-342900" algn="ctr">
              <a:lnSpc>
                <a:spcPct val="80000"/>
              </a:lnSpc>
              <a:spcBef>
                <a:spcPct val="20000"/>
              </a:spcBef>
              <a:buClr>
                <a:schemeClr val="bg2"/>
              </a:buClr>
              <a:buSzPct val="75000"/>
              <a:buFont typeface="Wingdings" panose="05000000000000000000" pitchFamily="2" charset="2"/>
            </a:pPr>
            <a:r>
              <a:rPr lang="en-US" altLang="zh-CN" sz="2400" dirty="0">
                <a:solidFill>
                  <a:srgbClr val="04440F"/>
                </a:solidFill>
                <a:latin typeface="Times New Roman" panose="02020603050405020304" pitchFamily="18" charset="0"/>
              </a:rPr>
              <a:t>1</a:t>
            </a:r>
            <a:endParaRPr lang="zh-CN" altLang="en-US" sz="3600" b="1" dirty="0">
              <a:solidFill>
                <a:srgbClr val="FFFF00"/>
              </a:solidFill>
              <a:latin typeface="Times New Roman" panose="02020603050405020304" pitchFamily="18" charset="0"/>
            </a:endParaRPr>
          </a:p>
        </p:txBody>
      </p:sp>
      <p:sp>
        <p:nvSpPr>
          <p:cNvPr id="50181" name="Line 16"/>
          <p:cNvSpPr/>
          <p:nvPr/>
        </p:nvSpPr>
        <p:spPr>
          <a:xfrm flipH="1">
            <a:off x="1571625" y="2100263"/>
            <a:ext cx="565150" cy="717550"/>
          </a:xfrm>
          <a:prstGeom prst="line">
            <a:avLst/>
          </a:prstGeom>
          <a:ln w="25400" cap="flat" cmpd="sng">
            <a:solidFill>
              <a:srgbClr val="000000"/>
            </a:solidFill>
            <a:prstDash val="solid"/>
            <a:bevel/>
            <a:headEnd type="none" w="med" len="med"/>
            <a:tailEnd type="none" w="med" len="med"/>
          </a:ln>
        </p:spPr>
      </p:sp>
      <p:sp>
        <p:nvSpPr>
          <p:cNvPr id="50182" name="Line 17"/>
          <p:cNvSpPr/>
          <p:nvPr/>
        </p:nvSpPr>
        <p:spPr>
          <a:xfrm>
            <a:off x="2455863" y="2070100"/>
            <a:ext cx="542925" cy="730250"/>
          </a:xfrm>
          <a:prstGeom prst="line">
            <a:avLst/>
          </a:prstGeom>
          <a:ln w="25400" cap="flat" cmpd="sng">
            <a:solidFill>
              <a:srgbClr val="000000"/>
            </a:solidFill>
            <a:prstDash val="solid"/>
            <a:bevel/>
            <a:headEnd type="none" w="med" len="med"/>
            <a:tailEnd type="none" w="med" len="med"/>
          </a:ln>
        </p:spPr>
      </p:sp>
      <p:sp>
        <p:nvSpPr>
          <p:cNvPr id="50183" name="Text Box 18"/>
          <p:cNvSpPr/>
          <p:nvPr/>
        </p:nvSpPr>
        <p:spPr>
          <a:xfrm>
            <a:off x="323850" y="4727575"/>
            <a:ext cx="3790950" cy="501650"/>
          </a:xfrm>
          <a:prstGeom prst="rect">
            <a:avLst/>
          </a:prstGeom>
          <a:noFill/>
          <a:ln w="9525">
            <a:noFill/>
          </a:ln>
        </p:spPr>
        <p:txBody>
          <a:bodyPr lIns="0" tIns="0" rIns="0" bIns="0"/>
          <a:p>
            <a:pPr marL="342900" indent="-342900" algn="ctr">
              <a:lnSpc>
                <a:spcPct val="88000"/>
              </a:lnSpc>
              <a:spcBef>
                <a:spcPct val="20000"/>
              </a:spcBef>
              <a:buClr>
                <a:schemeClr val="bg2"/>
              </a:buClr>
              <a:buSzPct val="75000"/>
              <a:buFont typeface="Wingdings" panose="05000000000000000000" pitchFamily="2" charset="2"/>
            </a:pPr>
            <a:r>
              <a:rPr lang="en-US" altLang="zh-CN" sz="2400" b="1" dirty="0">
                <a:solidFill>
                  <a:srgbClr val="04440F"/>
                </a:solidFill>
                <a:latin typeface="Times New Roman" panose="02020603050405020304" pitchFamily="18" charset="0"/>
              </a:rPr>
              <a:t>(a) 5</a:t>
            </a:r>
            <a:r>
              <a:rPr lang="zh-CN" altLang="en-US" sz="2400" b="1" dirty="0">
                <a:solidFill>
                  <a:srgbClr val="04440F"/>
                </a:solidFill>
                <a:latin typeface="Times New Roman" panose="02020603050405020304" pitchFamily="18" charset="0"/>
              </a:rPr>
              <a:t>个结点的完全二叉树</a:t>
            </a:r>
            <a:endParaRPr lang="zh-CN" altLang="en-US" sz="3600" b="1" dirty="0">
              <a:solidFill>
                <a:srgbClr val="FFFF00"/>
              </a:solidFill>
              <a:latin typeface="Times New Roman" panose="02020603050405020304" pitchFamily="18" charset="0"/>
            </a:endParaRPr>
          </a:p>
        </p:txBody>
      </p:sp>
      <p:sp>
        <p:nvSpPr>
          <p:cNvPr id="50184" name="Oval 19"/>
          <p:cNvSpPr/>
          <p:nvPr/>
        </p:nvSpPr>
        <p:spPr>
          <a:xfrm>
            <a:off x="2941638" y="2687638"/>
            <a:ext cx="387350" cy="690562"/>
          </a:xfrm>
          <a:prstGeom prst="ellipse">
            <a:avLst/>
          </a:prstGeom>
          <a:noFill/>
          <a:ln w="25400" cap="flat" cmpd="sng">
            <a:solidFill>
              <a:srgbClr val="000000"/>
            </a:solidFill>
            <a:prstDash val="solid"/>
            <a:bevel/>
            <a:headEnd type="none" w="med" len="med"/>
            <a:tailEnd type="none" w="med" len="med"/>
          </a:ln>
        </p:spPr>
        <p:txBody>
          <a:bodyPr lIns="0" tIns="0" rIns="0" bIns="0"/>
          <a:p>
            <a:pPr marL="342900" indent="-342900" algn="ctr" eaLnBrk="0" hangingPunct="0">
              <a:buClr>
                <a:schemeClr val="bg2"/>
              </a:buClr>
              <a:buSzPct val="75000"/>
              <a:buFont typeface="Wingdings" panose="05000000000000000000" pitchFamily="2" charset="2"/>
            </a:pPr>
            <a:r>
              <a:rPr lang="en-US" altLang="zh-CN" sz="2700" b="1" dirty="0">
                <a:solidFill>
                  <a:srgbClr val="04440F"/>
                </a:solidFill>
                <a:latin typeface="Times New Roman" panose="02020603050405020304" pitchFamily="18" charset="0"/>
                <a:sym typeface="Arial" panose="020B0604020202020204" pitchFamily="34" charset="0"/>
              </a:rPr>
              <a:t>E</a:t>
            </a:r>
            <a:endParaRPr lang="zh-CN" altLang="en-US" sz="3600" b="1" dirty="0">
              <a:solidFill>
                <a:srgbClr val="FFFF00"/>
              </a:solidFill>
              <a:latin typeface="Times New Roman" panose="02020603050405020304" pitchFamily="18" charset="0"/>
            </a:endParaRPr>
          </a:p>
        </p:txBody>
      </p:sp>
      <p:sp>
        <p:nvSpPr>
          <p:cNvPr id="50185" name="Oval 20"/>
          <p:cNvSpPr/>
          <p:nvPr/>
        </p:nvSpPr>
        <p:spPr>
          <a:xfrm>
            <a:off x="1220788" y="2682875"/>
            <a:ext cx="387350" cy="692150"/>
          </a:xfrm>
          <a:prstGeom prst="ellipse">
            <a:avLst/>
          </a:prstGeom>
          <a:noFill/>
          <a:ln w="25400" cap="flat" cmpd="sng">
            <a:solidFill>
              <a:srgbClr val="000000"/>
            </a:solidFill>
            <a:prstDash val="solid"/>
            <a:bevel/>
            <a:headEnd type="none" w="med" len="med"/>
            <a:tailEnd type="none" w="med" len="med"/>
          </a:ln>
        </p:spPr>
        <p:txBody>
          <a:bodyPr lIns="0" tIns="0" rIns="0" bIns="0"/>
          <a:p>
            <a:pPr marL="342900" indent="-342900" algn="ctr" eaLnBrk="0" hangingPunct="0">
              <a:buClr>
                <a:schemeClr val="bg2"/>
              </a:buClr>
              <a:buSzPct val="75000"/>
              <a:buFont typeface="Wingdings" panose="05000000000000000000" pitchFamily="2" charset="2"/>
            </a:pPr>
            <a:r>
              <a:rPr lang="en-US" altLang="zh-CN" sz="2700" b="1" dirty="0">
                <a:solidFill>
                  <a:srgbClr val="04440F"/>
                </a:solidFill>
                <a:latin typeface="Times New Roman" panose="02020603050405020304" pitchFamily="18" charset="0"/>
                <a:sym typeface="Arial" panose="020B0604020202020204" pitchFamily="34" charset="0"/>
              </a:rPr>
              <a:t>B</a:t>
            </a:r>
            <a:endParaRPr lang="zh-CN" altLang="en-US" sz="3600" b="1" dirty="0">
              <a:solidFill>
                <a:srgbClr val="FFFF00"/>
              </a:solidFill>
              <a:latin typeface="Times New Roman" panose="02020603050405020304" pitchFamily="18" charset="0"/>
            </a:endParaRPr>
          </a:p>
        </p:txBody>
      </p:sp>
      <p:sp>
        <p:nvSpPr>
          <p:cNvPr id="50186" name="Oval 21"/>
          <p:cNvSpPr/>
          <p:nvPr/>
        </p:nvSpPr>
        <p:spPr>
          <a:xfrm>
            <a:off x="2114550" y="1557338"/>
            <a:ext cx="385763" cy="685800"/>
          </a:xfrm>
          <a:prstGeom prst="ellipse">
            <a:avLst/>
          </a:prstGeom>
          <a:noFill/>
          <a:ln w="25400" cap="flat" cmpd="sng">
            <a:solidFill>
              <a:srgbClr val="000000"/>
            </a:solidFill>
            <a:prstDash val="solid"/>
            <a:bevel/>
            <a:headEnd type="none" w="med" len="med"/>
            <a:tailEnd type="none" w="med" len="med"/>
          </a:ln>
        </p:spPr>
        <p:txBody>
          <a:bodyPr lIns="0" tIns="0" rIns="0" bIns="0"/>
          <a:p>
            <a:pPr marL="342900" indent="-342900" algn="ctr" eaLnBrk="0" hangingPunct="0">
              <a:buClr>
                <a:schemeClr val="bg2"/>
              </a:buClr>
              <a:buSzPct val="75000"/>
              <a:buFont typeface="Wingdings" panose="05000000000000000000" pitchFamily="2" charset="2"/>
            </a:pPr>
            <a:r>
              <a:rPr lang="en-US" altLang="zh-CN" sz="2700" b="1" dirty="0">
                <a:solidFill>
                  <a:srgbClr val="04440F"/>
                </a:solidFill>
                <a:latin typeface="Times New Roman" panose="02020603050405020304" pitchFamily="18" charset="0"/>
                <a:sym typeface="Arial" panose="020B0604020202020204" pitchFamily="34" charset="0"/>
              </a:rPr>
              <a:t>A</a:t>
            </a:r>
            <a:endParaRPr lang="zh-CN" altLang="en-US" sz="3600" b="1" dirty="0">
              <a:solidFill>
                <a:srgbClr val="FFFF00"/>
              </a:solidFill>
              <a:latin typeface="Times New Roman" panose="02020603050405020304" pitchFamily="18" charset="0"/>
            </a:endParaRPr>
          </a:p>
        </p:txBody>
      </p:sp>
      <p:sp>
        <p:nvSpPr>
          <p:cNvPr id="50187" name="Oval 22"/>
          <p:cNvSpPr/>
          <p:nvPr/>
        </p:nvSpPr>
        <p:spPr>
          <a:xfrm>
            <a:off x="233363" y="3943350"/>
            <a:ext cx="385762" cy="687388"/>
          </a:xfrm>
          <a:prstGeom prst="ellipse">
            <a:avLst/>
          </a:prstGeom>
          <a:noFill/>
          <a:ln w="25400" cap="flat" cmpd="sng">
            <a:solidFill>
              <a:srgbClr val="000000"/>
            </a:solidFill>
            <a:prstDash val="solid"/>
            <a:bevel/>
            <a:headEnd type="none" w="med" len="med"/>
            <a:tailEnd type="none" w="med" len="med"/>
          </a:ln>
        </p:spPr>
        <p:txBody>
          <a:bodyPr lIns="0" tIns="0" rIns="0" bIns="0"/>
          <a:p>
            <a:pPr marL="342900" indent="-342900" algn="ctr" eaLnBrk="0" hangingPunct="0">
              <a:buClr>
                <a:schemeClr val="bg2"/>
              </a:buClr>
              <a:buSzPct val="75000"/>
              <a:buFont typeface="Wingdings" panose="05000000000000000000" pitchFamily="2" charset="2"/>
            </a:pPr>
            <a:r>
              <a:rPr lang="en-US" altLang="zh-CN" sz="2700" b="1" dirty="0">
                <a:solidFill>
                  <a:srgbClr val="04440F"/>
                </a:solidFill>
                <a:latin typeface="Times New Roman" panose="02020603050405020304" pitchFamily="18" charset="0"/>
                <a:sym typeface="Arial" panose="020B0604020202020204" pitchFamily="34" charset="0"/>
              </a:rPr>
              <a:t>C</a:t>
            </a:r>
            <a:endParaRPr lang="zh-CN" altLang="en-US" sz="3600" b="1" dirty="0">
              <a:solidFill>
                <a:srgbClr val="FFFF00"/>
              </a:solidFill>
              <a:latin typeface="Times New Roman" panose="02020603050405020304" pitchFamily="18" charset="0"/>
            </a:endParaRPr>
          </a:p>
        </p:txBody>
      </p:sp>
      <p:sp>
        <p:nvSpPr>
          <p:cNvPr id="50188" name="Oval 23"/>
          <p:cNvSpPr/>
          <p:nvPr/>
        </p:nvSpPr>
        <p:spPr>
          <a:xfrm>
            <a:off x="2030413" y="3935413"/>
            <a:ext cx="388937" cy="684212"/>
          </a:xfrm>
          <a:prstGeom prst="ellipse">
            <a:avLst/>
          </a:prstGeom>
          <a:noFill/>
          <a:ln w="25400" cap="flat" cmpd="sng">
            <a:solidFill>
              <a:srgbClr val="000000"/>
            </a:solidFill>
            <a:prstDash val="solid"/>
            <a:bevel/>
            <a:headEnd type="none" w="med" len="med"/>
            <a:tailEnd type="none" w="med" len="med"/>
          </a:ln>
        </p:spPr>
        <p:txBody>
          <a:bodyPr lIns="0" tIns="0" rIns="0" bIns="0"/>
          <a:p>
            <a:pPr marL="342900" indent="-342900" algn="ctr" eaLnBrk="0" hangingPunct="0">
              <a:buClr>
                <a:schemeClr val="bg2"/>
              </a:buClr>
              <a:buSzPct val="75000"/>
              <a:buFont typeface="Wingdings" panose="05000000000000000000" pitchFamily="2" charset="2"/>
            </a:pPr>
            <a:r>
              <a:rPr lang="en-US" altLang="zh-CN" sz="2700" b="1" dirty="0">
                <a:solidFill>
                  <a:srgbClr val="04440F"/>
                </a:solidFill>
                <a:latin typeface="Times New Roman" panose="02020603050405020304" pitchFamily="18" charset="0"/>
                <a:sym typeface="Arial" panose="020B0604020202020204" pitchFamily="34" charset="0"/>
              </a:rPr>
              <a:t>D</a:t>
            </a:r>
            <a:endParaRPr lang="zh-CN" altLang="en-US" sz="3600" b="1" dirty="0">
              <a:solidFill>
                <a:srgbClr val="FFFF00"/>
              </a:solidFill>
              <a:latin typeface="Times New Roman" panose="02020603050405020304" pitchFamily="18" charset="0"/>
            </a:endParaRPr>
          </a:p>
        </p:txBody>
      </p:sp>
      <p:sp>
        <p:nvSpPr>
          <p:cNvPr id="50189" name="Text Box 24"/>
          <p:cNvSpPr/>
          <p:nvPr/>
        </p:nvSpPr>
        <p:spPr>
          <a:xfrm>
            <a:off x="1693863" y="2832100"/>
            <a:ext cx="165100" cy="388938"/>
          </a:xfrm>
          <a:prstGeom prst="rect">
            <a:avLst/>
          </a:prstGeom>
          <a:noFill/>
          <a:ln w="9525">
            <a:noFill/>
          </a:ln>
        </p:spPr>
        <p:txBody>
          <a:bodyPr lIns="0" tIns="0" rIns="0" bIns="0"/>
          <a:p>
            <a:pPr marL="342900" indent="-342900" algn="ctr">
              <a:lnSpc>
                <a:spcPct val="80000"/>
              </a:lnSpc>
              <a:spcBef>
                <a:spcPct val="20000"/>
              </a:spcBef>
              <a:buClr>
                <a:schemeClr val="bg2"/>
              </a:buClr>
              <a:buSzPct val="75000"/>
              <a:buFont typeface="Wingdings" panose="05000000000000000000" pitchFamily="2" charset="2"/>
            </a:pPr>
            <a:r>
              <a:rPr lang="en-US" altLang="zh-CN" sz="2400" dirty="0">
                <a:solidFill>
                  <a:srgbClr val="04440F"/>
                </a:solidFill>
                <a:latin typeface="Times New Roman" panose="02020603050405020304" pitchFamily="18" charset="0"/>
              </a:rPr>
              <a:t>2</a:t>
            </a:r>
            <a:endParaRPr lang="zh-CN" altLang="en-US" sz="3600" b="1" dirty="0">
              <a:solidFill>
                <a:srgbClr val="FFFF00"/>
              </a:solidFill>
              <a:latin typeface="Times New Roman" panose="02020603050405020304" pitchFamily="18" charset="0"/>
            </a:endParaRPr>
          </a:p>
        </p:txBody>
      </p:sp>
      <p:sp>
        <p:nvSpPr>
          <p:cNvPr id="50190" name="Text Box 25"/>
          <p:cNvSpPr/>
          <p:nvPr/>
        </p:nvSpPr>
        <p:spPr>
          <a:xfrm>
            <a:off x="3416300" y="2817813"/>
            <a:ext cx="185738" cy="427037"/>
          </a:xfrm>
          <a:prstGeom prst="rect">
            <a:avLst/>
          </a:prstGeom>
          <a:noFill/>
          <a:ln w="9525">
            <a:noFill/>
          </a:ln>
        </p:spPr>
        <p:txBody>
          <a:bodyPr lIns="0" tIns="0" rIns="0" bIns="0"/>
          <a:p>
            <a:pPr marL="342900" indent="-342900" algn="ctr">
              <a:lnSpc>
                <a:spcPct val="80000"/>
              </a:lnSpc>
              <a:spcBef>
                <a:spcPct val="20000"/>
              </a:spcBef>
              <a:buClr>
                <a:schemeClr val="bg2"/>
              </a:buClr>
              <a:buSzPct val="75000"/>
              <a:buFont typeface="Wingdings" panose="05000000000000000000" pitchFamily="2" charset="2"/>
            </a:pPr>
            <a:r>
              <a:rPr lang="en-US" altLang="zh-CN" sz="2400" dirty="0">
                <a:solidFill>
                  <a:srgbClr val="04440F"/>
                </a:solidFill>
                <a:latin typeface="Times New Roman" panose="02020603050405020304" pitchFamily="18" charset="0"/>
              </a:rPr>
              <a:t>3</a:t>
            </a:r>
            <a:endParaRPr lang="zh-CN" altLang="en-US" sz="3600" b="1" dirty="0">
              <a:solidFill>
                <a:srgbClr val="FFFF00"/>
              </a:solidFill>
              <a:latin typeface="Times New Roman" panose="02020603050405020304" pitchFamily="18" charset="0"/>
            </a:endParaRPr>
          </a:p>
        </p:txBody>
      </p:sp>
      <p:sp>
        <p:nvSpPr>
          <p:cNvPr id="50191" name="Text Box 26"/>
          <p:cNvSpPr/>
          <p:nvPr/>
        </p:nvSpPr>
        <p:spPr>
          <a:xfrm>
            <a:off x="693738" y="4127500"/>
            <a:ext cx="185737" cy="368300"/>
          </a:xfrm>
          <a:prstGeom prst="rect">
            <a:avLst/>
          </a:prstGeom>
          <a:noFill/>
          <a:ln w="9525">
            <a:noFill/>
          </a:ln>
        </p:spPr>
        <p:txBody>
          <a:bodyPr lIns="0" tIns="0" rIns="0" bIns="0"/>
          <a:p>
            <a:pPr marL="342900" indent="-342900" algn="ctr">
              <a:lnSpc>
                <a:spcPct val="80000"/>
              </a:lnSpc>
              <a:spcBef>
                <a:spcPct val="20000"/>
              </a:spcBef>
              <a:buClr>
                <a:schemeClr val="bg2"/>
              </a:buClr>
              <a:buSzPct val="75000"/>
              <a:buFont typeface="Wingdings" panose="05000000000000000000" pitchFamily="2" charset="2"/>
            </a:pPr>
            <a:r>
              <a:rPr lang="en-US" altLang="zh-CN" sz="2400" dirty="0">
                <a:solidFill>
                  <a:srgbClr val="04440F"/>
                </a:solidFill>
                <a:latin typeface="Times New Roman" panose="02020603050405020304" pitchFamily="18" charset="0"/>
              </a:rPr>
              <a:t>4</a:t>
            </a:r>
            <a:endParaRPr lang="zh-CN" altLang="en-US" sz="3600" b="1" dirty="0">
              <a:solidFill>
                <a:srgbClr val="FFFF00"/>
              </a:solidFill>
              <a:latin typeface="Times New Roman" panose="02020603050405020304" pitchFamily="18" charset="0"/>
            </a:endParaRPr>
          </a:p>
        </p:txBody>
      </p:sp>
      <p:sp>
        <p:nvSpPr>
          <p:cNvPr id="50192" name="Text Box 27"/>
          <p:cNvSpPr/>
          <p:nvPr/>
        </p:nvSpPr>
        <p:spPr>
          <a:xfrm>
            <a:off x="2505075" y="4065588"/>
            <a:ext cx="185738" cy="406400"/>
          </a:xfrm>
          <a:prstGeom prst="rect">
            <a:avLst/>
          </a:prstGeom>
          <a:noFill/>
          <a:ln w="9525">
            <a:noFill/>
          </a:ln>
        </p:spPr>
        <p:txBody>
          <a:bodyPr lIns="0" tIns="0" rIns="0" bIns="0"/>
          <a:p>
            <a:pPr marL="342900" indent="-342900" algn="ctr">
              <a:lnSpc>
                <a:spcPct val="80000"/>
              </a:lnSpc>
              <a:spcBef>
                <a:spcPct val="20000"/>
              </a:spcBef>
              <a:buClr>
                <a:schemeClr val="bg2"/>
              </a:buClr>
              <a:buSzPct val="75000"/>
              <a:buFont typeface="Wingdings" panose="05000000000000000000" pitchFamily="2" charset="2"/>
            </a:pPr>
            <a:r>
              <a:rPr lang="en-US" altLang="zh-CN" sz="2400" dirty="0">
                <a:solidFill>
                  <a:srgbClr val="04440F"/>
                </a:solidFill>
                <a:latin typeface="Times New Roman" panose="02020603050405020304" pitchFamily="18" charset="0"/>
              </a:rPr>
              <a:t>5</a:t>
            </a:r>
            <a:endParaRPr lang="zh-CN" altLang="en-US" sz="3600" b="1" dirty="0">
              <a:solidFill>
                <a:srgbClr val="FFFF00"/>
              </a:solidFill>
              <a:latin typeface="Times New Roman" panose="02020603050405020304" pitchFamily="18" charset="0"/>
            </a:endParaRPr>
          </a:p>
        </p:txBody>
      </p:sp>
      <p:sp>
        <p:nvSpPr>
          <p:cNvPr id="50193" name="Line 28"/>
          <p:cNvSpPr/>
          <p:nvPr/>
        </p:nvSpPr>
        <p:spPr>
          <a:xfrm>
            <a:off x="1571625" y="3268663"/>
            <a:ext cx="520700" cy="773112"/>
          </a:xfrm>
          <a:prstGeom prst="line">
            <a:avLst/>
          </a:prstGeom>
          <a:ln w="25400" cap="flat" cmpd="sng">
            <a:solidFill>
              <a:srgbClr val="000000"/>
            </a:solidFill>
            <a:prstDash val="solid"/>
            <a:bevel/>
            <a:headEnd type="none" w="med" len="med"/>
            <a:tailEnd type="none" w="med" len="med"/>
          </a:ln>
        </p:spPr>
      </p:sp>
      <p:sp>
        <p:nvSpPr>
          <p:cNvPr id="50194" name="Text Box 31"/>
          <p:cNvSpPr/>
          <p:nvPr/>
        </p:nvSpPr>
        <p:spPr>
          <a:xfrm>
            <a:off x="323850" y="441325"/>
            <a:ext cx="4175125" cy="641350"/>
          </a:xfrm>
          <a:prstGeom prst="rect">
            <a:avLst/>
          </a:prstGeom>
          <a:noFill/>
          <a:ln w="9525">
            <a:noFill/>
          </a:ln>
        </p:spPr>
        <p:txBody>
          <a:bodyPr>
            <a:spAutoFit/>
          </a:bodyPr>
          <a:p>
            <a:pPr marL="342900" indent="-342900" algn="ctr">
              <a:spcBef>
                <a:spcPct val="50000"/>
              </a:spcBef>
              <a:buClr>
                <a:schemeClr val="bg2"/>
              </a:buClr>
              <a:buSzPct val="75000"/>
              <a:buFont typeface="Wingdings" panose="05000000000000000000" pitchFamily="2" charset="2"/>
            </a:pPr>
            <a:r>
              <a:rPr lang="zh-CN" altLang="en-US" sz="3600" b="1" dirty="0">
                <a:solidFill>
                  <a:schemeClr val="tx2"/>
                </a:solidFill>
                <a:latin typeface="Times New Roman" panose="02020603050405020304" pitchFamily="18" charset="0"/>
              </a:rPr>
              <a:t>顺序存储结构</a:t>
            </a:r>
            <a:endParaRPr lang="zh-CN" altLang="en-US" sz="3600" b="1" dirty="0">
              <a:solidFill>
                <a:schemeClr val="tx2"/>
              </a:solidFill>
              <a:latin typeface="Times New Roman" panose="02020603050405020304" pitchFamily="18" charset="0"/>
            </a:endParaRPr>
          </a:p>
        </p:txBody>
      </p:sp>
      <p:graphicFrame>
        <p:nvGraphicFramePr>
          <p:cNvPr id="1642544" name="表格 1642543"/>
          <p:cNvGraphicFramePr/>
          <p:nvPr/>
        </p:nvGraphicFramePr>
        <p:xfrm>
          <a:off x="4075113" y="2997200"/>
          <a:ext cx="4932363" cy="801688"/>
        </p:xfrm>
        <a:graphic>
          <a:graphicData uri="http://schemas.openxmlformats.org/drawingml/2006/table">
            <a:tbl>
              <a:tblPr/>
              <a:tblGrid>
                <a:gridCol w="985838"/>
                <a:gridCol w="987425"/>
                <a:gridCol w="985837"/>
                <a:gridCol w="987425"/>
                <a:gridCol w="985838"/>
              </a:tblGrid>
              <a:tr h="801688">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110000"/>
                        </a:lnSpc>
                        <a:spcBef>
                          <a:spcPct val="0"/>
                        </a:spcBef>
                        <a:buFont typeface="Wingdings" panose="05000000000000000000" pitchFamily="2" charset="2"/>
                        <a:buNone/>
                      </a:pPr>
                      <a:r>
                        <a:rPr lang="en-US" altLang="x-none" i="1">
                          <a:sym typeface="Times New Roman" panose="02020603050405020304" pitchFamily="18" charset="0"/>
                        </a:rPr>
                        <a:t>A</a:t>
                      </a:r>
                      <a:endParaRPr lang="zh-CN" altLang="en-US" dirty="0"/>
                    </a:p>
                  </a:txBody>
                  <a:tcPr>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110000"/>
                        </a:lnSpc>
                        <a:spcBef>
                          <a:spcPct val="0"/>
                        </a:spcBef>
                        <a:buFont typeface="Wingdings" panose="05000000000000000000" pitchFamily="2" charset="2"/>
                        <a:buNone/>
                      </a:pPr>
                      <a:r>
                        <a:rPr lang="en-US" altLang="x-none" i="1">
                          <a:sym typeface="Times New Roman" panose="02020603050405020304" pitchFamily="18" charset="0"/>
                        </a:rPr>
                        <a:t>B</a:t>
                      </a:r>
                      <a:endParaRPr lang="zh-CN" altLang="en-US" dirty="0"/>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110000"/>
                        </a:lnSpc>
                        <a:spcBef>
                          <a:spcPct val="0"/>
                        </a:spcBef>
                        <a:buFont typeface="Wingdings" panose="05000000000000000000" pitchFamily="2" charset="2"/>
                        <a:buNone/>
                      </a:pPr>
                      <a:r>
                        <a:rPr lang="en-US" altLang="x-none" i="1">
                          <a:sym typeface="Times New Roman" panose="02020603050405020304" pitchFamily="18" charset="0"/>
                        </a:rPr>
                        <a:t>E</a:t>
                      </a:r>
                      <a:endParaRPr lang="zh-CN" altLang="en-US" dirty="0"/>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110000"/>
                        </a:lnSpc>
                        <a:spcBef>
                          <a:spcPct val="0"/>
                        </a:spcBef>
                        <a:buFont typeface="Wingdings" panose="05000000000000000000" pitchFamily="2" charset="2"/>
                        <a:buNone/>
                      </a:pPr>
                      <a:r>
                        <a:rPr lang="en-US" altLang="x-none" i="1">
                          <a:sym typeface="Times New Roman" panose="02020603050405020304" pitchFamily="18" charset="0"/>
                        </a:rPr>
                        <a:t>C</a:t>
                      </a:r>
                      <a:endParaRPr lang="zh-CN" altLang="en-US" dirty="0"/>
                    </a:p>
                  </a:txBody>
                  <a:tcPr>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110000"/>
                        </a:lnSpc>
                        <a:spcBef>
                          <a:spcPct val="0"/>
                        </a:spcBef>
                        <a:buFont typeface="Wingdings" panose="05000000000000000000" pitchFamily="2" charset="2"/>
                        <a:buNone/>
                      </a:pPr>
                      <a:r>
                        <a:rPr lang="en-US" altLang="x-none" i="1">
                          <a:sym typeface="Times New Roman" panose="02020603050405020304" pitchFamily="18" charset="0"/>
                        </a:rPr>
                        <a:t>D</a:t>
                      </a:r>
                      <a:endParaRPr lang="zh-CN" altLang="en-US" dirty="0"/>
                    </a:p>
                  </a:txBody>
                  <a:tcPr>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r>
            </a:tbl>
          </a:graphicData>
        </a:graphic>
      </p:graphicFrame>
      <p:grpSp>
        <p:nvGrpSpPr>
          <p:cNvPr id="50209" name="Group 119"/>
          <p:cNvGrpSpPr/>
          <p:nvPr/>
        </p:nvGrpSpPr>
        <p:grpSpPr>
          <a:xfrm>
            <a:off x="4194175" y="3938588"/>
            <a:ext cx="4659313" cy="363537"/>
            <a:chOff x="0" y="0"/>
            <a:chExt cx="2935" cy="229"/>
          </a:xfrm>
        </p:grpSpPr>
        <p:sp>
          <p:nvSpPr>
            <p:cNvPr id="50219" name="Rectangle 12"/>
            <p:cNvSpPr/>
            <p:nvPr/>
          </p:nvSpPr>
          <p:spPr>
            <a:xfrm>
              <a:off x="0" y="3"/>
              <a:ext cx="454" cy="226"/>
            </a:xfrm>
            <a:prstGeom prst="rect">
              <a:avLst/>
            </a:prstGeom>
            <a:noFill/>
            <a:ln w="9525">
              <a:noFill/>
            </a:ln>
          </p:spPr>
          <p:txBody>
            <a:bodyPr lIns="0" tIns="0" rIns="0" bIns="0"/>
            <a:p>
              <a:pPr marL="342900" indent="-342900" algn="ctr" eaLnBrk="0" hangingPunct="0">
                <a:lnSpc>
                  <a:spcPct val="72000"/>
                </a:lnSpc>
                <a:spcBef>
                  <a:spcPct val="20000"/>
                </a:spcBef>
                <a:buClr>
                  <a:schemeClr val="bg2"/>
                </a:buClr>
                <a:buSzPct val="75000"/>
                <a:buFont typeface="Wingdings" panose="05000000000000000000" pitchFamily="2" charset="2"/>
              </a:pPr>
              <a:r>
                <a:rPr lang="en-US" altLang="zh-CN" sz="2900" b="1" dirty="0">
                  <a:solidFill>
                    <a:srgbClr val="04440F"/>
                  </a:solidFill>
                  <a:latin typeface="Times New Roman" panose="02020603050405020304" pitchFamily="18" charset="0"/>
                  <a:sym typeface="Arial" panose="020B0604020202020204" pitchFamily="34" charset="0"/>
                </a:rPr>
                <a:t>A[1]</a:t>
              </a:r>
              <a:endParaRPr lang="zh-CN" altLang="en-US" sz="3600" b="1" dirty="0">
                <a:solidFill>
                  <a:srgbClr val="FFFF00"/>
                </a:solidFill>
                <a:latin typeface="Times New Roman" panose="02020603050405020304" pitchFamily="18" charset="0"/>
              </a:endParaRPr>
            </a:p>
          </p:txBody>
        </p:sp>
        <p:sp>
          <p:nvSpPr>
            <p:cNvPr id="50220" name="Rectangle 111"/>
            <p:cNvSpPr/>
            <p:nvPr/>
          </p:nvSpPr>
          <p:spPr>
            <a:xfrm>
              <a:off x="628" y="3"/>
              <a:ext cx="454" cy="226"/>
            </a:xfrm>
            <a:prstGeom prst="rect">
              <a:avLst/>
            </a:prstGeom>
            <a:noFill/>
            <a:ln w="9525">
              <a:noFill/>
            </a:ln>
          </p:spPr>
          <p:txBody>
            <a:bodyPr lIns="0" tIns="0" rIns="0" bIns="0"/>
            <a:p>
              <a:pPr marL="342900" indent="-342900" algn="ctr" eaLnBrk="0" hangingPunct="0">
                <a:lnSpc>
                  <a:spcPct val="72000"/>
                </a:lnSpc>
                <a:spcBef>
                  <a:spcPct val="20000"/>
                </a:spcBef>
                <a:buClr>
                  <a:schemeClr val="bg2"/>
                </a:buClr>
                <a:buSzPct val="75000"/>
                <a:buFont typeface="Wingdings" panose="05000000000000000000" pitchFamily="2" charset="2"/>
              </a:pPr>
              <a:r>
                <a:rPr lang="en-US" altLang="zh-CN" sz="2900" b="1" dirty="0">
                  <a:solidFill>
                    <a:srgbClr val="04440F"/>
                  </a:solidFill>
                  <a:latin typeface="Times New Roman" panose="02020603050405020304" pitchFamily="18" charset="0"/>
                  <a:sym typeface="Arial" panose="020B0604020202020204" pitchFamily="34" charset="0"/>
                </a:rPr>
                <a:t>A[2]</a:t>
              </a:r>
              <a:endParaRPr lang="zh-CN" altLang="en-US" sz="3600" b="1" dirty="0">
                <a:solidFill>
                  <a:srgbClr val="FFFF00"/>
                </a:solidFill>
                <a:latin typeface="Times New Roman" panose="02020603050405020304" pitchFamily="18" charset="0"/>
              </a:endParaRPr>
            </a:p>
          </p:txBody>
        </p:sp>
        <p:sp>
          <p:nvSpPr>
            <p:cNvPr id="50221" name="Rectangle 113"/>
            <p:cNvSpPr/>
            <p:nvPr/>
          </p:nvSpPr>
          <p:spPr>
            <a:xfrm>
              <a:off x="1243" y="0"/>
              <a:ext cx="454" cy="226"/>
            </a:xfrm>
            <a:prstGeom prst="rect">
              <a:avLst/>
            </a:prstGeom>
            <a:noFill/>
            <a:ln w="9525">
              <a:noFill/>
            </a:ln>
          </p:spPr>
          <p:txBody>
            <a:bodyPr lIns="0" tIns="0" rIns="0" bIns="0"/>
            <a:p>
              <a:pPr marL="342900" indent="-342900" algn="ctr" eaLnBrk="0" hangingPunct="0">
                <a:lnSpc>
                  <a:spcPct val="72000"/>
                </a:lnSpc>
                <a:spcBef>
                  <a:spcPct val="20000"/>
                </a:spcBef>
                <a:buClr>
                  <a:schemeClr val="bg2"/>
                </a:buClr>
                <a:buSzPct val="75000"/>
                <a:buFont typeface="Wingdings" panose="05000000000000000000" pitchFamily="2" charset="2"/>
              </a:pPr>
              <a:r>
                <a:rPr lang="en-US" altLang="zh-CN" sz="2900" b="1" dirty="0">
                  <a:solidFill>
                    <a:srgbClr val="04440F"/>
                  </a:solidFill>
                  <a:latin typeface="Times New Roman" panose="02020603050405020304" pitchFamily="18" charset="0"/>
                  <a:sym typeface="Arial" panose="020B0604020202020204" pitchFamily="34" charset="0"/>
                </a:rPr>
                <a:t>A[3]</a:t>
              </a:r>
              <a:endParaRPr lang="zh-CN" altLang="en-US" sz="3600" b="1" dirty="0">
                <a:solidFill>
                  <a:srgbClr val="FFFF00"/>
                </a:solidFill>
                <a:latin typeface="Times New Roman" panose="02020603050405020304" pitchFamily="18" charset="0"/>
              </a:endParaRPr>
            </a:p>
          </p:txBody>
        </p:sp>
        <p:sp>
          <p:nvSpPr>
            <p:cNvPr id="50222" name="Rectangle 114"/>
            <p:cNvSpPr/>
            <p:nvPr/>
          </p:nvSpPr>
          <p:spPr>
            <a:xfrm>
              <a:off x="1868" y="3"/>
              <a:ext cx="454" cy="226"/>
            </a:xfrm>
            <a:prstGeom prst="rect">
              <a:avLst/>
            </a:prstGeom>
            <a:noFill/>
            <a:ln w="9525">
              <a:noFill/>
            </a:ln>
          </p:spPr>
          <p:txBody>
            <a:bodyPr lIns="0" tIns="0" rIns="0" bIns="0"/>
            <a:p>
              <a:pPr marL="342900" indent="-342900" algn="ctr" eaLnBrk="0" hangingPunct="0">
                <a:lnSpc>
                  <a:spcPct val="72000"/>
                </a:lnSpc>
                <a:spcBef>
                  <a:spcPct val="20000"/>
                </a:spcBef>
                <a:buClr>
                  <a:schemeClr val="bg2"/>
                </a:buClr>
                <a:buSzPct val="75000"/>
                <a:buFont typeface="Wingdings" panose="05000000000000000000" pitchFamily="2" charset="2"/>
              </a:pPr>
              <a:r>
                <a:rPr lang="en-US" altLang="zh-CN" sz="2900" b="1" dirty="0">
                  <a:solidFill>
                    <a:srgbClr val="04440F"/>
                  </a:solidFill>
                  <a:latin typeface="Times New Roman" panose="02020603050405020304" pitchFamily="18" charset="0"/>
                  <a:sym typeface="Arial" panose="020B0604020202020204" pitchFamily="34" charset="0"/>
                </a:rPr>
                <a:t>A[4]</a:t>
              </a:r>
              <a:endParaRPr lang="zh-CN" altLang="en-US" sz="3600" b="1" dirty="0">
                <a:solidFill>
                  <a:srgbClr val="FFFF00"/>
                </a:solidFill>
                <a:latin typeface="Times New Roman" panose="02020603050405020304" pitchFamily="18" charset="0"/>
              </a:endParaRPr>
            </a:p>
          </p:txBody>
        </p:sp>
        <p:sp>
          <p:nvSpPr>
            <p:cNvPr id="50223" name="Rectangle 115"/>
            <p:cNvSpPr/>
            <p:nvPr/>
          </p:nvSpPr>
          <p:spPr>
            <a:xfrm>
              <a:off x="2481" y="3"/>
              <a:ext cx="454" cy="226"/>
            </a:xfrm>
            <a:prstGeom prst="rect">
              <a:avLst/>
            </a:prstGeom>
            <a:noFill/>
            <a:ln w="9525">
              <a:noFill/>
            </a:ln>
          </p:spPr>
          <p:txBody>
            <a:bodyPr lIns="0" tIns="0" rIns="0" bIns="0"/>
            <a:p>
              <a:pPr marL="342900" indent="-342900" algn="ctr" eaLnBrk="0" hangingPunct="0">
                <a:lnSpc>
                  <a:spcPct val="72000"/>
                </a:lnSpc>
                <a:spcBef>
                  <a:spcPct val="20000"/>
                </a:spcBef>
                <a:buClr>
                  <a:schemeClr val="bg2"/>
                </a:buClr>
                <a:buSzPct val="75000"/>
                <a:buFont typeface="Wingdings" panose="05000000000000000000" pitchFamily="2" charset="2"/>
              </a:pPr>
              <a:r>
                <a:rPr lang="en-US" altLang="zh-CN" sz="2900" b="1" dirty="0">
                  <a:solidFill>
                    <a:srgbClr val="04440F"/>
                  </a:solidFill>
                  <a:latin typeface="Times New Roman" panose="02020603050405020304" pitchFamily="18" charset="0"/>
                  <a:sym typeface="Arial" panose="020B0604020202020204" pitchFamily="34" charset="0"/>
                </a:rPr>
                <a:t>A[5]</a:t>
              </a:r>
              <a:endParaRPr lang="zh-CN" altLang="en-US" sz="3600" b="1" dirty="0">
                <a:solidFill>
                  <a:srgbClr val="FFFF00"/>
                </a:solidFill>
                <a:latin typeface="Times New Roman" panose="02020603050405020304" pitchFamily="18" charset="0"/>
              </a:endParaRPr>
            </a:p>
          </p:txBody>
        </p:sp>
      </p:grpSp>
      <p:grpSp>
        <p:nvGrpSpPr>
          <p:cNvPr id="50210" name="组合 1"/>
          <p:cNvGrpSpPr/>
          <p:nvPr/>
        </p:nvGrpSpPr>
        <p:grpSpPr>
          <a:xfrm>
            <a:off x="4344988" y="2155825"/>
            <a:ext cx="2197100" cy="893763"/>
            <a:chOff x="0" y="0"/>
            <a:chExt cx="2197100" cy="893523"/>
          </a:xfrm>
        </p:grpSpPr>
        <p:grpSp>
          <p:nvGrpSpPr>
            <p:cNvPr id="50212" name="组合 11"/>
            <p:cNvGrpSpPr/>
            <p:nvPr/>
          </p:nvGrpSpPr>
          <p:grpSpPr>
            <a:xfrm>
              <a:off x="188912" y="241298"/>
              <a:ext cx="1038225" cy="652225"/>
              <a:chOff x="0" y="0"/>
              <a:chExt cx="1039482" cy="651351"/>
            </a:xfrm>
          </p:grpSpPr>
          <p:sp>
            <p:nvSpPr>
              <p:cNvPr id="50216" name="直接连接符 2"/>
              <p:cNvSpPr/>
              <p:nvPr/>
            </p:nvSpPr>
            <p:spPr>
              <a:xfrm flipV="1">
                <a:off x="13636" y="7609"/>
                <a:ext cx="1" cy="591344"/>
              </a:xfrm>
              <a:prstGeom prst="line">
                <a:avLst/>
              </a:prstGeom>
              <a:ln w="38100" cap="flat" cmpd="sng">
                <a:solidFill>
                  <a:schemeClr val="tx1"/>
                </a:solidFill>
                <a:prstDash val="solid"/>
                <a:bevel/>
                <a:headEnd type="none" w="med" len="med"/>
                <a:tailEnd type="none" w="med" len="med"/>
              </a:ln>
            </p:spPr>
          </p:sp>
          <p:sp>
            <p:nvSpPr>
              <p:cNvPr id="50217" name="直接连接符 4"/>
              <p:cNvSpPr/>
              <p:nvPr/>
            </p:nvSpPr>
            <p:spPr>
              <a:xfrm>
                <a:off x="0" y="0"/>
                <a:ext cx="1039482" cy="1"/>
              </a:xfrm>
              <a:prstGeom prst="line">
                <a:avLst/>
              </a:prstGeom>
              <a:ln w="38100" cap="flat" cmpd="sng">
                <a:solidFill>
                  <a:schemeClr val="tx1"/>
                </a:solidFill>
                <a:prstDash val="solid"/>
                <a:bevel/>
                <a:headEnd type="none" w="med" len="med"/>
                <a:tailEnd type="none" w="med" len="med"/>
              </a:ln>
            </p:spPr>
          </p:sp>
          <p:cxnSp>
            <p:nvCxnSpPr>
              <p:cNvPr id="50218" name="直接箭头连接符 6"/>
              <p:cNvCxnSpPr/>
              <p:nvPr/>
            </p:nvCxnSpPr>
            <p:spPr>
              <a:xfrm>
                <a:off x="1033475" y="872"/>
                <a:ext cx="1" cy="650479"/>
              </a:xfrm>
              <a:prstGeom prst="straightConnector1">
                <a:avLst/>
              </a:prstGeom>
              <a:ln w="38100" cap="flat" cmpd="sng">
                <a:solidFill>
                  <a:schemeClr val="tx1"/>
                </a:solidFill>
                <a:prstDash val="solid"/>
                <a:bevel/>
                <a:headEnd type="none" w="med" len="med"/>
                <a:tailEnd type="stealth" w="lg" len="lg"/>
              </a:ln>
            </p:spPr>
          </p:cxnSp>
        </p:grpSp>
        <p:sp>
          <p:nvSpPr>
            <p:cNvPr id="50213" name="直接连接符 38"/>
            <p:cNvSpPr/>
            <p:nvPr/>
          </p:nvSpPr>
          <p:spPr>
            <a:xfrm flipV="1">
              <a:off x="2540" y="0"/>
              <a:ext cx="1" cy="831850"/>
            </a:xfrm>
            <a:prstGeom prst="line">
              <a:avLst/>
            </a:prstGeom>
            <a:ln w="38100" cap="flat" cmpd="sng">
              <a:solidFill>
                <a:srgbClr val="FF0000"/>
              </a:solidFill>
              <a:prstDash val="solid"/>
              <a:bevel/>
              <a:headEnd type="none" w="med" len="med"/>
              <a:tailEnd type="none" w="med" len="med"/>
            </a:ln>
          </p:spPr>
        </p:sp>
        <p:sp>
          <p:nvSpPr>
            <p:cNvPr id="50214" name="直接连接符 39"/>
            <p:cNvSpPr/>
            <p:nvPr/>
          </p:nvSpPr>
          <p:spPr>
            <a:xfrm>
              <a:off x="0" y="0"/>
              <a:ext cx="2197100" cy="1"/>
            </a:xfrm>
            <a:prstGeom prst="line">
              <a:avLst/>
            </a:prstGeom>
            <a:ln w="38100" cap="flat" cmpd="sng">
              <a:solidFill>
                <a:srgbClr val="FF0000"/>
              </a:solidFill>
              <a:prstDash val="solid"/>
              <a:bevel/>
              <a:headEnd type="none" w="med" len="med"/>
              <a:tailEnd type="none" w="med" len="med"/>
            </a:ln>
          </p:spPr>
        </p:sp>
        <p:cxnSp>
          <p:nvCxnSpPr>
            <p:cNvPr id="50215" name="直接箭头连接符 40"/>
            <p:cNvCxnSpPr/>
            <p:nvPr/>
          </p:nvCxnSpPr>
          <p:spPr>
            <a:xfrm>
              <a:off x="2185987" y="0"/>
              <a:ext cx="1" cy="831850"/>
            </a:xfrm>
            <a:prstGeom prst="straightConnector1">
              <a:avLst/>
            </a:prstGeom>
            <a:ln w="38100" cap="flat" cmpd="sng">
              <a:solidFill>
                <a:srgbClr val="FF0000"/>
              </a:solidFill>
              <a:prstDash val="solid"/>
              <a:bevel/>
              <a:headEnd type="none" w="med" len="med"/>
              <a:tailEnd type="stealth" w="lg" len="lg"/>
            </a:ln>
          </p:spPr>
        </p:cxnSp>
      </p:grpSp>
      <p:sp>
        <p:nvSpPr>
          <p:cNvPr id="50211" name="Line 16"/>
          <p:cNvSpPr/>
          <p:nvPr/>
        </p:nvSpPr>
        <p:spPr>
          <a:xfrm flipH="1">
            <a:off x="585788" y="3221038"/>
            <a:ext cx="639762" cy="862012"/>
          </a:xfrm>
          <a:prstGeom prst="line">
            <a:avLst/>
          </a:prstGeom>
          <a:ln w="25400" cap="flat" cmpd="sng">
            <a:solidFill>
              <a:srgbClr val="000000"/>
            </a:solidFill>
            <a:prstDash val="solid"/>
            <a:bevel/>
            <a:headEnd type="none" w="med" len="med"/>
            <a:tailEnd type="none" w="med" len="med"/>
          </a:ln>
        </p:spPr>
      </p:sp>
    </p:spTree>
  </p:cSld>
  <p:clrMapOvr>
    <a:masterClrMapping/>
  </p:clrMapOvr>
  <p:transition>
    <p:strips dir="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643522" name="表格 1643521"/>
          <p:cNvGraphicFramePr/>
          <p:nvPr>
            <p:custDataLst>
              <p:tags r:id="rId1"/>
            </p:custDataLst>
          </p:nvPr>
        </p:nvGraphicFramePr>
        <p:xfrm>
          <a:off x="327025" y="5326063"/>
          <a:ext cx="8502650" cy="993775"/>
        </p:xfrm>
        <a:graphic>
          <a:graphicData uri="http://schemas.openxmlformats.org/drawingml/2006/table">
            <a:tbl>
              <a:tblPr/>
              <a:tblGrid>
                <a:gridCol w="1692275"/>
                <a:gridCol w="681038"/>
                <a:gridCol w="681037"/>
                <a:gridCol w="681038"/>
                <a:gridCol w="681037"/>
                <a:gridCol w="681038"/>
                <a:gridCol w="681037"/>
                <a:gridCol w="681038"/>
                <a:gridCol w="681037"/>
                <a:gridCol w="681038"/>
                <a:gridCol w="681037"/>
              </a:tblGrid>
              <a:tr h="496888">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95000"/>
                        </a:lnSpc>
                        <a:spcBef>
                          <a:spcPct val="0"/>
                        </a:spcBef>
                        <a:buFont typeface="Wingdings" panose="05000000000000000000" pitchFamily="2" charset="2"/>
                        <a:buNone/>
                      </a:pPr>
                      <a:r>
                        <a:rPr lang="zh-CN" altLang="en-US" sz="2000">
                          <a:sym typeface="Times New Roman" panose="02020603050405020304" pitchFamily="18" charset="0"/>
                        </a:rPr>
                        <a:t>结点值</a:t>
                      </a:r>
                      <a:endParaRPr lang="zh-CN" altLang="en-US" sz="2000">
                        <a:sym typeface="Times New Roman" panose="02020603050405020304" pitchFamily="18" charset="0"/>
                      </a:endParaRPr>
                    </a:p>
                  </a:txBody>
                  <a:tcPr marT="45723" marB="45723">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95000"/>
                        </a:lnSpc>
                        <a:spcBef>
                          <a:spcPct val="0"/>
                        </a:spcBef>
                        <a:buFont typeface="Wingdings" panose="05000000000000000000" pitchFamily="2" charset="2"/>
                        <a:buNone/>
                      </a:pPr>
                      <a:r>
                        <a:rPr lang="en-US" altLang="x-none" sz="2000">
                          <a:sym typeface="Times New Roman" panose="02020603050405020304" pitchFamily="18" charset="0"/>
                        </a:rPr>
                        <a:t>31</a:t>
                      </a:r>
                      <a:endParaRPr lang="en-US" altLang="x-none" sz="2000" dirty="0">
                        <a:sym typeface="Times New Roman" panose="02020603050405020304" pitchFamily="18" charset="0"/>
                      </a:endParaRPr>
                    </a:p>
                  </a:txBody>
                  <a:tcPr marT="45723" marB="45723">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95000"/>
                        </a:lnSpc>
                        <a:spcBef>
                          <a:spcPct val="0"/>
                        </a:spcBef>
                        <a:buFont typeface="Wingdings" panose="05000000000000000000" pitchFamily="2" charset="2"/>
                        <a:buNone/>
                      </a:pPr>
                      <a:r>
                        <a:rPr lang="en-US" altLang="x-none" sz="2000">
                          <a:sym typeface="Times New Roman" panose="02020603050405020304" pitchFamily="18" charset="0"/>
                        </a:rPr>
                        <a:t>23</a:t>
                      </a:r>
                      <a:endParaRPr lang="en-US" altLang="x-none" sz="2000" dirty="0">
                        <a:sym typeface="Times New Roman" panose="02020603050405020304" pitchFamily="18" charset="0"/>
                      </a:endParaRPr>
                    </a:p>
                  </a:txBody>
                  <a:tcPr marT="45723" marB="45723">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95000"/>
                        </a:lnSpc>
                        <a:spcBef>
                          <a:spcPct val="0"/>
                        </a:spcBef>
                        <a:buFont typeface="Wingdings" panose="05000000000000000000" pitchFamily="2" charset="2"/>
                        <a:buNone/>
                      </a:pPr>
                      <a:r>
                        <a:rPr lang="en-US" altLang="x-none" sz="2000">
                          <a:sym typeface="Times New Roman" panose="02020603050405020304" pitchFamily="18" charset="0"/>
                        </a:rPr>
                        <a:t>12</a:t>
                      </a:r>
                      <a:endParaRPr lang="en-US" altLang="x-none" sz="2000" dirty="0">
                        <a:sym typeface="Times New Roman" panose="02020603050405020304" pitchFamily="18" charset="0"/>
                      </a:endParaRPr>
                    </a:p>
                  </a:txBody>
                  <a:tcPr marT="45723" marB="45723">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95000"/>
                        </a:lnSpc>
                        <a:spcBef>
                          <a:spcPct val="0"/>
                        </a:spcBef>
                        <a:buFont typeface="Wingdings" panose="05000000000000000000" pitchFamily="2" charset="2"/>
                        <a:buNone/>
                      </a:pPr>
                      <a:r>
                        <a:rPr lang="en-US" altLang="x-none" sz="2000">
                          <a:sym typeface="Times New Roman" panose="02020603050405020304" pitchFamily="18" charset="0"/>
                        </a:rPr>
                        <a:t>66</a:t>
                      </a:r>
                      <a:endParaRPr lang="en-US" altLang="x-none" sz="2000" dirty="0">
                        <a:sym typeface="Times New Roman" panose="02020603050405020304" pitchFamily="18" charset="0"/>
                      </a:endParaRPr>
                    </a:p>
                  </a:txBody>
                  <a:tcPr marT="45723" marB="45723">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95000"/>
                        </a:lnSpc>
                        <a:spcBef>
                          <a:spcPct val="0"/>
                        </a:spcBef>
                        <a:buFont typeface="Wingdings" panose="05000000000000000000" pitchFamily="2" charset="2"/>
                        <a:buNone/>
                      </a:pPr>
                      <a:r>
                        <a:rPr lang="en-US" altLang="x-none" sz="2000">
                          <a:sym typeface="Times New Roman" panose="02020603050405020304" pitchFamily="18" charset="0"/>
                        </a:rPr>
                        <a:t>94</a:t>
                      </a:r>
                      <a:endParaRPr lang="en-US" altLang="x-none" sz="2000" dirty="0">
                        <a:sym typeface="Times New Roman" panose="02020603050405020304" pitchFamily="18" charset="0"/>
                      </a:endParaRPr>
                    </a:p>
                  </a:txBody>
                  <a:tcPr marT="45723" marB="45723">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95000"/>
                        </a:lnSpc>
                        <a:spcBef>
                          <a:spcPct val="0"/>
                        </a:spcBef>
                        <a:buFont typeface="Wingdings" panose="05000000000000000000" pitchFamily="2" charset="2"/>
                        <a:buNone/>
                      </a:pPr>
                      <a:r>
                        <a:rPr lang="en-US" altLang="x-none" sz="2000">
                          <a:sym typeface="Times New Roman" panose="02020603050405020304" pitchFamily="18" charset="0"/>
                        </a:rPr>
                        <a:t>17</a:t>
                      </a:r>
                      <a:endParaRPr lang="en-US" altLang="x-none" sz="2000" dirty="0">
                        <a:sym typeface="Times New Roman" panose="02020603050405020304" pitchFamily="18" charset="0"/>
                      </a:endParaRPr>
                    </a:p>
                  </a:txBody>
                  <a:tcPr marT="45723" marB="45723">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95000"/>
                        </a:lnSpc>
                        <a:spcBef>
                          <a:spcPct val="0"/>
                        </a:spcBef>
                        <a:buFont typeface="Wingdings" panose="05000000000000000000" pitchFamily="2" charset="2"/>
                        <a:buNone/>
                      </a:pPr>
                      <a:r>
                        <a:rPr lang="en-US" altLang="x-none" sz="2000">
                          <a:sym typeface="Times New Roman" panose="02020603050405020304" pitchFamily="18" charset="0"/>
                        </a:rPr>
                        <a:t>5</a:t>
                      </a:r>
                      <a:endParaRPr lang="en-US" altLang="x-none" sz="2000" dirty="0">
                        <a:sym typeface="Times New Roman" panose="02020603050405020304" pitchFamily="18" charset="0"/>
                      </a:endParaRPr>
                    </a:p>
                  </a:txBody>
                  <a:tcPr marT="45723" marB="45723">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95000"/>
                        </a:lnSpc>
                        <a:spcBef>
                          <a:spcPct val="0"/>
                        </a:spcBef>
                        <a:buFont typeface="Wingdings" panose="05000000000000000000" pitchFamily="2" charset="2"/>
                        <a:buNone/>
                      </a:pPr>
                      <a:r>
                        <a:rPr lang="en-US" altLang="x-none" sz="2000">
                          <a:sym typeface="Times New Roman" panose="02020603050405020304" pitchFamily="18" charset="0"/>
                        </a:rPr>
                        <a:t>70</a:t>
                      </a:r>
                      <a:endParaRPr lang="en-US" altLang="x-none" sz="2000" dirty="0">
                        <a:sym typeface="Times New Roman" panose="02020603050405020304" pitchFamily="18" charset="0"/>
                      </a:endParaRPr>
                    </a:p>
                  </a:txBody>
                  <a:tcPr marT="45723" marB="45723">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95000"/>
                        </a:lnSpc>
                        <a:spcBef>
                          <a:spcPct val="0"/>
                        </a:spcBef>
                        <a:buFont typeface="Wingdings" panose="05000000000000000000" pitchFamily="2" charset="2"/>
                        <a:buNone/>
                      </a:pPr>
                      <a:r>
                        <a:rPr lang="en-US" altLang="x-none" sz="2000">
                          <a:sym typeface="Times New Roman" panose="02020603050405020304" pitchFamily="18" charset="0"/>
                        </a:rPr>
                        <a:t>62</a:t>
                      </a:r>
                      <a:endParaRPr lang="en-US" altLang="x-none" sz="2000" dirty="0">
                        <a:sym typeface="Times New Roman" panose="02020603050405020304" pitchFamily="18" charset="0"/>
                      </a:endParaRPr>
                    </a:p>
                  </a:txBody>
                  <a:tcPr marT="45723" marB="45723">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95000"/>
                        </a:lnSpc>
                        <a:spcBef>
                          <a:spcPct val="0"/>
                        </a:spcBef>
                        <a:buFont typeface="Wingdings" panose="05000000000000000000" pitchFamily="2" charset="2"/>
                        <a:buNone/>
                      </a:pPr>
                      <a:r>
                        <a:rPr lang="en-US" altLang="x-none" sz="2000">
                          <a:sym typeface="Times New Roman" panose="02020603050405020304" pitchFamily="18" charset="0"/>
                        </a:rPr>
                        <a:t>49</a:t>
                      </a:r>
                      <a:endParaRPr lang="en-US" altLang="x-none" sz="2000" dirty="0">
                        <a:sym typeface="Times New Roman" panose="02020603050405020304" pitchFamily="18" charset="0"/>
                      </a:endParaRPr>
                    </a:p>
                  </a:txBody>
                  <a:tcPr marT="45723" marB="45723">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r>
              <a:tr h="496887">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95000"/>
                        </a:lnSpc>
                        <a:spcBef>
                          <a:spcPct val="0"/>
                        </a:spcBef>
                        <a:buFont typeface="Wingdings" panose="05000000000000000000" pitchFamily="2" charset="2"/>
                        <a:buNone/>
                      </a:pPr>
                      <a:r>
                        <a:rPr lang="zh-CN" altLang="en-US" sz="2000">
                          <a:solidFill>
                            <a:srgbClr val="FF0000"/>
                          </a:solidFill>
                          <a:sym typeface="Times New Roman" panose="02020603050405020304" pitchFamily="18" charset="0"/>
                        </a:rPr>
                        <a:t>结点编号</a:t>
                      </a:r>
                      <a:endParaRPr lang="zh-CN" altLang="en-US" sz="2000">
                        <a:solidFill>
                          <a:srgbClr val="FF0000"/>
                        </a:solidFill>
                        <a:sym typeface="Times New Roman" panose="02020603050405020304" pitchFamily="18" charset="0"/>
                      </a:endParaRPr>
                    </a:p>
                  </a:txBody>
                  <a:tcPr marT="45723" marB="45723">
                    <a:lnL w="28575"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95000"/>
                        </a:lnSpc>
                        <a:spcBef>
                          <a:spcPct val="0"/>
                        </a:spcBef>
                        <a:buFont typeface="Wingdings" panose="05000000000000000000" pitchFamily="2" charset="2"/>
                        <a:buNone/>
                      </a:pPr>
                      <a:r>
                        <a:rPr lang="en-US" altLang="x-none" sz="2000">
                          <a:solidFill>
                            <a:srgbClr val="FF0000"/>
                          </a:solidFill>
                          <a:sym typeface="Times New Roman" panose="02020603050405020304" pitchFamily="18" charset="0"/>
                        </a:rPr>
                        <a:t>1</a:t>
                      </a:r>
                      <a:endParaRPr lang="en-US" altLang="x-none" sz="2000" dirty="0">
                        <a:solidFill>
                          <a:srgbClr val="FF0000"/>
                        </a:solidFill>
                        <a:sym typeface="Times New Roman" panose="02020603050405020304" pitchFamily="18" charset="0"/>
                      </a:endParaRPr>
                    </a:p>
                  </a:txBody>
                  <a:tcPr marT="45723" marB="45723">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95000"/>
                        </a:lnSpc>
                        <a:spcBef>
                          <a:spcPct val="0"/>
                        </a:spcBef>
                        <a:buFont typeface="Wingdings" panose="05000000000000000000" pitchFamily="2" charset="2"/>
                        <a:buNone/>
                      </a:pPr>
                      <a:r>
                        <a:rPr lang="en-US" altLang="x-none" sz="2000">
                          <a:solidFill>
                            <a:srgbClr val="FF0000"/>
                          </a:solidFill>
                          <a:sym typeface="Times New Roman" panose="02020603050405020304" pitchFamily="18" charset="0"/>
                        </a:rPr>
                        <a:t>2</a:t>
                      </a:r>
                      <a:endParaRPr lang="en-US" altLang="x-none" sz="2000" dirty="0">
                        <a:solidFill>
                          <a:srgbClr val="FF0000"/>
                        </a:solidFill>
                        <a:sym typeface="Times New Roman" panose="02020603050405020304" pitchFamily="18" charset="0"/>
                      </a:endParaRPr>
                    </a:p>
                  </a:txBody>
                  <a:tcPr marT="45723" marB="45723">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95000"/>
                        </a:lnSpc>
                        <a:spcBef>
                          <a:spcPct val="0"/>
                        </a:spcBef>
                        <a:buFont typeface="Wingdings" panose="05000000000000000000" pitchFamily="2" charset="2"/>
                        <a:buNone/>
                      </a:pPr>
                      <a:r>
                        <a:rPr lang="en-US" altLang="x-none" sz="2000">
                          <a:solidFill>
                            <a:srgbClr val="FF0000"/>
                          </a:solidFill>
                          <a:sym typeface="Times New Roman" panose="02020603050405020304" pitchFamily="18" charset="0"/>
                        </a:rPr>
                        <a:t>3</a:t>
                      </a:r>
                      <a:endParaRPr lang="en-US" altLang="x-none" sz="2000" dirty="0">
                        <a:solidFill>
                          <a:srgbClr val="FF0000"/>
                        </a:solidFill>
                        <a:sym typeface="Times New Roman" panose="02020603050405020304" pitchFamily="18" charset="0"/>
                      </a:endParaRPr>
                    </a:p>
                  </a:txBody>
                  <a:tcPr marT="45723" marB="45723">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95000"/>
                        </a:lnSpc>
                        <a:spcBef>
                          <a:spcPct val="0"/>
                        </a:spcBef>
                        <a:buFont typeface="Wingdings" panose="05000000000000000000" pitchFamily="2" charset="2"/>
                        <a:buNone/>
                      </a:pPr>
                      <a:r>
                        <a:rPr lang="en-US" altLang="x-none" sz="2000">
                          <a:solidFill>
                            <a:srgbClr val="FF0000"/>
                          </a:solidFill>
                          <a:sym typeface="Times New Roman" panose="02020603050405020304" pitchFamily="18" charset="0"/>
                        </a:rPr>
                        <a:t>4</a:t>
                      </a:r>
                      <a:endParaRPr lang="en-US" altLang="x-none" sz="2000" dirty="0">
                        <a:solidFill>
                          <a:srgbClr val="FF0000"/>
                        </a:solidFill>
                        <a:sym typeface="Times New Roman" panose="02020603050405020304" pitchFamily="18" charset="0"/>
                      </a:endParaRPr>
                    </a:p>
                  </a:txBody>
                  <a:tcPr marT="45723" marB="45723">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95000"/>
                        </a:lnSpc>
                        <a:spcBef>
                          <a:spcPct val="0"/>
                        </a:spcBef>
                        <a:buFont typeface="Wingdings" panose="05000000000000000000" pitchFamily="2" charset="2"/>
                        <a:buNone/>
                      </a:pPr>
                      <a:r>
                        <a:rPr lang="en-US" altLang="x-none" sz="2000">
                          <a:solidFill>
                            <a:srgbClr val="FF0000"/>
                          </a:solidFill>
                          <a:sym typeface="Times New Roman" panose="02020603050405020304" pitchFamily="18" charset="0"/>
                        </a:rPr>
                        <a:t>5</a:t>
                      </a:r>
                      <a:endParaRPr lang="en-US" altLang="x-none" sz="2000" dirty="0">
                        <a:solidFill>
                          <a:srgbClr val="FF0000"/>
                        </a:solidFill>
                        <a:sym typeface="Times New Roman" panose="02020603050405020304" pitchFamily="18" charset="0"/>
                      </a:endParaRPr>
                    </a:p>
                  </a:txBody>
                  <a:tcPr marT="45723" marB="45723">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95000"/>
                        </a:lnSpc>
                        <a:spcBef>
                          <a:spcPct val="0"/>
                        </a:spcBef>
                        <a:buFont typeface="Wingdings" panose="05000000000000000000" pitchFamily="2" charset="2"/>
                        <a:buNone/>
                      </a:pPr>
                      <a:r>
                        <a:rPr lang="en-US" altLang="x-none" sz="2000">
                          <a:solidFill>
                            <a:srgbClr val="FF0000"/>
                          </a:solidFill>
                          <a:sym typeface="Times New Roman" panose="02020603050405020304" pitchFamily="18" charset="0"/>
                        </a:rPr>
                        <a:t>6</a:t>
                      </a:r>
                      <a:endParaRPr lang="en-US" altLang="x-none" sz="2000" dirty="0">
                        <a:solidFill>
                          <a:srgbClr val="FF0000"/>
                        </a:solidFill>
                        <a:sym typeface="Times New Roman" panose="02020603050405020304" pitchFamily="18" charset="0"/>
                      </a:endParaRPr>
                    </a:p>
                  </a:txBody>
                  <a:tcPr marT="45723" marB="45723">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95000"/>
                        </a:lnSpc>
                        <a:spcBef>
                          <a:spcPct val="0"/>
                        </a:spcBef>
                        <a:buFont typeface="Wingdings" panose="05000000000000000000" pitchFamily="2" charset="2"/>
                        <a:buNone/>
                      </a:pPr>
                      <a:r>
                        <a:rPr lang="en-US" altLang="x-none" sz="2000">
                          <a:solidFill>
                            <a:srgbClr val="FF0000"/>
                          </a:solidFill>
                          <a:sym typeface="Times New Roman" panose="02020603050405020304" pitchFamily="18" charset="0"/>
                        </a:rPr>
                        <a:t>7</a:t>
                      </a:r>
                      <a:endParaRPr lang="en-US" altLang="x-none" sz="2000" dirty="0">
                        <a:solidFill>
                          <a:srgbClr val="FF0000"/>
                        </a:solidFill>
                        <a:sym typeface="Times New Roman" panose="02020603050405020304" pitchFamily="18" charset="0"/>
                      </a:endParaRPr>
                    </a:p>
                  </a:txBody>
                  <a:tcPr marT="45723" marB="45723">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95000"/>
                        </a:lnSpc>
                        <a:spcBef>
                          <a:spcPct val="0"/>
                        </a:spcBef>
                        <a:buFont typeface="Wingdings" panose="05000000000000000000" pitchFamily="2" charset="2"/>
                        <a:buNone/>
                      </a:pPr>
                      <a:r>
                        <a:rPr lang="en-US" altLang="x-none" sz="2000">
                          <a:solidFill>
                            <a:srgbClr val="FF0000"/>
                          </a:solidFill>
                          <a:sym typeface="Times New Roman" panose="02020603050405020304" pitchFamily="18" charset="0"/>
                        </a:rPr>
                        <a:t>8</a:t>
                      </a:r>
                      <a:endParaRPr lang="en-US" altLang="x-none" sz="2000" dirty="0">
                        <a:solidFill>
                          <a:srgbClr val="FF0000"/>
                        </a:solidFill>
                        <a:sym typeface="Times New Roman" panose="02020603050405020304" pitchFamily="18" charset="0"/>
                      </a:endParaRPr>
                    </a:p>
                  </a:txBody>
                  <a:tcPr marT="45723" marB="45723">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95000"/>
                        </a:lnSpc>
                        <a:spcBef>
                          <a:spcPct val="0"/>
                        </a:spcBef>
                        <a:buFont typeface="Wingdings" panose="05000000000000000000" pitchFamily="2" charset="2"/>
                        <a:buNone/>
                      </a:pPr>
                      <a:r>
                        <a:rPr lang="en-US" altLang="x-none" sz="2000">
                          <a:solidFill>
                            <a:srgbClr val="FF0000"/>
                          </a:solidFill>
                          <a:sym typeface="Times New Roman" panose="02020603050405020304" pitchFamily="18" charset="0"/>
                        </a:rPr>
                        <a:t>9</a:t>
                      </a:r>
                      <a:endParaRPr lang="en-US" altLang="x-none" sz="2000" dirty="0">
                        <a:solidFill>
                          <a:srgbClr val="FF0000"/>
                        </a:solidFill>
                        <a:sym typeface="Times New Roman" panose="02020603050405020304" pitchFamily="18" charset="0"/>
                      </a:endParaRPr>
                    </a:p>
                  </a:txBody>
                  <a:tcPr marT="45723" marB="45723">
                    <a:lnL w="12700" cap="flat" cmpd="sng">
                      <a:solidFill>
                        <a:schemeClr val="tx1"/>
                      </a:solidFill>
                      <a:prstDash val="solid"/>
                      <a:bevel/>
                      <a:headEnd type="none" w="med" len="med"/>
                      <a:tailEnd type="none" w="med" len="med"/>
                    </a:lnL>
                    <a:lnR w="12700"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defTabSz="0" eaLnBrk="1" hangingPunct="1">
                        <a:lnSpc>
                          <a:spcPct val="95000"/>
                        </a:lnSpc>
                        <a:spcBef>
                          <a:spcPct val="0"/>
                        </a:spcBef>
                        <a:buFont typeface="Wingdings" panose="05000000000000000000" pitchFamily="2" charset="2"/>
                        <a:buNone/>
                      </a:pPr>
                      <a:r>
                        <a:rPr lang="en-US" altLang="x-none" sz="2000">
                          <a:solidFill>
                            <a:srgbClr val="FF0000"/>
                          </a:solidFill>
                          <a:sym typeface="Times New Roman" panose="02020603050405020304" pitchFamily="18" charset="0"/>
                        </a:rPr>
                        <a:t>10</a:t>
                      </a:r>
                      <a:endParaRPr lang="en-US" altLang="x-none" sz="2000" dirty="0">
                        <a:solidFill>
                          <a:srgbClr val="FF0000"/>
                        </a:solidFill>
                        <a:sym typeface="Times New Roman" panose="02020603050405020304" pitchFamily="18" charset="0"/>
                      </a:endParaRPr>
                    </a:p>
                  </a:txBody>
                  <a:tcPr marT="45723" marB="45723">
                    <a:lnL w="12700" cap="flat" cmpd="sng">
                      <a:solidFill>
                        <a:schemeClr val="tx1"/>
                      </a:solidFill>
                      <a:prstDash val="solid"/>
                      <a:bevel/>
                      <a:headEnd type="none" w="med" len="med"/>
                      <a:tailEnd type="none" w="med" len="med"/>
                    </a:lnL>
                    <a:lnR w="28575" cap="flat" cmpd="sng">
                      <a:solidFill>
                        <a:schemeClr val="tx1"/>
                      </a:solidFill>
                      <a:prstDash val="solid"/>
                      <a:bevel/>
                      <a:headEnd type="none" w="med" len="med"/>
                      <a:tailEnd type="none" w="med" len="med"/>
                    </a:lnR>
                    <a:lnT w="28575" cap="flat" cmpd="sng">
                      <a:solidFill>
                        <a:schemeClr val="tx1"/>
                      </a:solidFill>
                      <a:prstDash val="solid"/>
                      <a:bevel/>
                      <a:headEnd type="none" w="med" len="med"/>
                      <a:tailEnd type="none" w="med" len="med"/>
                    </a:lnT>
                    <a:lnB w="28575" cap="flat" cmpd="sng">
                      <a:solidFill>
                        <a:schemeClr val="tx1"/>
                      </a:solidFill>
                      <a:prstDash val="solid"/>
                      <a:bevel/>
                      <a:headEnd type="none" w="med" len="med"/>
                      <a:tailEnd type="none" w="med" len="med"/>
                    </a:lnB>
                    <a:lnTlToBr>
                      <a:noFill/>
                    </a:lnTlToBr>
                    <a:lnBlToTr>
                      <a:noFill/>
                    </a:lnBlToTr>
                    <a:noFill/>
                  </a:tcPr>
                </a:tc>
              </a:tr>
            </a:tbl>
          </a:graphicData>
        </a:graphic>
      </p:graphicFrame>
      <p:grpSp>
        <p:nvGrpSpPr>
          <p:cNvPr id="51240" name="组合 8"/>
          <p:cNvGrpSpPr/>
          <p:nvPr/>
        </p:nvGrpSpPr>
        <p:grpSpPr>
          <a:xfrm>
            <a:off x="946150" y="1296988"/>
            <a:ext cx="6877050" cy="3775075"/>
            <a:chOff x="0" y="0"/>
            <a:chExt cx="6876763" cy="4261860"/>
          </a:xfrm>
        </p:grpSpPr>
        <p:sp>
          <p:nvSpPr>
            <p:cNvPr id="51242" name="TextBox 3"/>
            <p:cNvSpPr/>
            <p:nvPr/>
          </p:nvSpPr>
          <p:spPr>
            <a:xfrm>
              <a:off x="2239869" y="3872952"/>
              <a:ext cx="415908" cy="358441"/>
            </a:xfrm>
            <a:prstGeom prst="rect">
              <a:avLst/>
            </a:prstGeom>
            <a:noFill/>
            <a:ln w="9525">
              <a:noFill/>
            </a:ln>
          </p:spPr>
          <p:txBody>
            <a:bodyPr lIns="0" tIns="0" rIns="0" bIns="0">
              <a:spAutoFit/>
            </a:bodyPr>
            <a:p>
              <a:pPr algn="ctr">
                <a:lnSpc>
                  <a:spcPts val="2500"/>
                </a:lnSpc>
                <a:buClr>
                  <a:schemeClr val="bg2"/>
                </a:buClr>
                <a:buSzPct val="75000"/>
                <a:buFont typeface="Wingdings" panose="05000000000000000000" pitchFamily="2" charset="2"/>
              </a:pPr>
              <a:r>
                <a:rPr lang="en-US" altLang="zh-CN" sz="2500" b="1" dirty="0">
                  <a:solidFill>
                    <a:srgbClr val="FF0000"/>
                  </a:solidFill>
                  <a:latin typeface="Times New Roman" panose="02020603050405020304" pitchFamily="18" charset="0"/>
                </a:rPr>
                <a:t>10</a:t>
              </a:r>
              <a:endParaRPr lang="en-US" altLang="zh-CN" sz="2500" b="1" dirty="0">
                <a:solidFill>
                  <a:srgbClr val="FF0000"/>
                </a:solidFill>
                <a:latin typeface="Times New Roman" panose="02020603050405020304" pitchFamily="18" charset="0"/>
              </a:endParaRPr>
            </a:p>
          </p:txBody>
        </p:sp>
        <p:grpSp>
          <p:nvGrpSpPr>
            <p:cNvPr id="51243" name="组合 6"/>
            <p:cNvGrpSpPr/>
            <p:nvPr/>
          </p:nvGrpSpPr>
          <p:grpSpPr>
            <a:xfrm>
              <a:off x="0" y="0"/>
              <a:ext cx="6876763" cy="3841142"/>
              <a:chOff x="0" y="0"/>
              <a:chExt cx="6876763" cy="3841142"/>
            </a:xfrm>
          </p:grpSpPr>
          <p:sp>
            <p:nvSpPr>
              <p:cNvPr id="51246" name="AutoShape 63"/>
              <p:cNvSpPr/>
              <p:nvPr/>
            </p:nvSpPr>
            <p:spPr>
              <a:xfrm>
                <a:off x="487683" y="2118371"/>
                <a:ext cx="956116" cy="615377"/>
              </a:xfrm>
              <a:prstGeom prst="flowChartConnector">
                <a:avLst/>
              </a:prstGeom>
              <a:noFill/>
              <a:ln w="38100" cap="flat" cmpd="sng">
                <a:solidFill>
                  <a:srgbClr val="466861"/>
                </a:solidFill>
                <a:prstDash val="solid"/>
                <a:bevel/>
                <a:headEnd type="none" w="med" len="med"/>
                <a:tailEnd type="none" w="med" len="med"/>
              </a:ln>
            </p:spPr>
            <p:txBody>
              <a:bodyPr wrap="none" lIns="0" tIns="0" rIns="0" bIns="0" anchor="ctr" anchorCtr="0"/>
              <a:p>
                <a:pPr algn="ctr" eaLnBrk="0" hangingPunct="0">
                  <a:spcBef>
                    <a:spcPct val="20000"/>
                  </a:spcBef>
                  <a:buClr>
                    <a:schemeClr val="bg2"/>
                  </a:buClr>
                  <a:buSzPct val="75000"/>
                  <a:buFont typeface="Wingdings" panose="05000000000000000000" pitchFamily="2" charset="2"/>
                </a:pPr>
                <a:r>
                  <a:rPr lang="en-US" altLang="zh-CN" sz="2900" b="1" dirty="0">
                    <a:solidFill>
                      <a:srgbClr val="000000"/>
                    </a:solidFill>
                    <a:latin typeface="Times New Roman" panose="02020603050405020304" pitchFamily="18" charset="0"/>
                    <a:sym typeface="Arial" panose="020B0604020202020204" pitchFamily="34" charset="0"/>
                  </a:rPr>
                  <a:t>66</a:t>
                </a:r>
                <a:endParaRPr lang="en-US" altLang="zh-CN" sz="2900" b="1" dirty="0">
                  <a:solidFill>
                    <a:srgbClr val="000000"/>
                  </a:solidFill>
                  <a:latin typeface="Times New Roman" panose="02020603050405020304" pitchFamily="18" charset="0"/>
                  <a:sym typeface="Arial" panose="020B0604020202020204" pitchFamily="34" charset="0"/>
                </a:endParaRPr>
              </a:p>
            </p:txBody>
          </p:sp>
          <p:grpSp>
            <p:nvGrpSpPr>
              <p:cNvPr id="51247" name="组合 5"/>
              <p:cNvGrpSpPr/>
              <p:nvPr/>
            </p:nvGrpSpPr>
            <p:grpSpPr>
              <a:xfrm>
                <a:off x="0" y="0"/>
                <a:ext cx="6876763" cy="3841142"/>
                <a:chOff x="0" y="0"/>
                <a:chExt cx="6876763" cy="3841142"/>
              </a:xfrm>
            </p:grpSpPr>
            <p:sp>
              <p:nvSpPr>
                <p:cNvPr id="51256" name="Line 36"/>
                <p:cNvSpPr/>
                <p:nvPr/>
              </p:nvSpPr>
              <p:spPr>
                <a:xfrm>
                  <a:off x="1214930" y="2689792"/>
                  <a:ext cx="340095" cy="611123"/>
                </a:xfrm>
                <a:prstGeom prst="line">
                  <a:avLst/>
                </a:prstGeom>
                <a:ln w="28575" cap="sq" cmpd="sng">
                  <a:solidFill>
                    <a:srgbClr val="466861"/>
                  </a:solidFill>
                  <a:prstDash val="solid"/>
                  <a:bevel/>
                  <a:headEnd type="none" w="med" len="med"/>
                  <a:tailEnd type="none" w="med" len="med"/>
                </a:ln>
              </p:spPr>
            </p:sp>
            <p:sp>
              <p:nvSpPr>
                <p:cNvPr id="51257" name="AutoShape 22"/>
                <p:cNvSpPr/>
                <p:nvPr/>
              </p:nvSpPr>
              <p:spPr>
                <a:xfrm>
                  <a:off x="1054508" y="3290944"/>
                  <a:ext cx="857724" cy="550198"/>
                </a:xfrm>
                <a:prstGeom prst="flowChartConnector">
                  <a:avLst/>
                </a:prstGeom>
                <a:noFill/>
                <a:ln w="38100" cap="flat" cmpd="sng">
                  <a:solidFill>
                    <a:srgbClr val="466861"/>
                  </a:solidFill>
                  <a:prstDash val="solid"/>
                  <a:bevel/>
                  <a:headEnd type="none" w="med" len="med"/>
                  <a:tailEnd type="none" w="med" len="med"/>
                </a:ln>
              </p:spPr>
              <p:txBody>
                <a:bodyPr wrap="none" lIns="0" tIns="0" rIns="0" bIns="0" anchor="ctr" anchorCtr="0"/>
                <a:p>
                  <a:pPr eaLnBrk="0" hangingPunct="0">
                    <a:spcBef>
                      <a:spcPct val="20000"/>
                    </a:spcBef>
                    <a:buClr>
                      <a:schemeClr val="bg2"/>
                    </a:buClr>
                    <a:buSzPct val="75000"/>
                    <a:buFont typeface="Wingdings" panose="05000000000000000000" pitchFamily="2" charset="2"/>
                  </a:pPr>
                  <a:endParaRPr lang="zh-CN" altLang="en-US" sz="3600" b="1" dirty="0">
                    <a:solidFill>
                      <a:srgbClr val="000000"/>
                    </a:solidFill>
                    <a:latin typeface="Times New Roman" panose="02020603050405020304" pitchFamily="18" charset="0"/>
                    <a:sym typeface="Arial" panose="020B0604020202020204" pitchFamily="34" charset="0"/>
                  </a:endParaRPr>
                </a:p>
              </p:txBody>
            </p:sp>
            <p:sp>
              <p:nvSpPr>
                <p:cNvPr id="51258" name="AutoShape 25"/>
                <p:cNvSpPr/>
                <p:nvPr/>
              </p:nvSpPr>
              <p:spPr>
                <a:xfrm>
                  <a:off x="0" y="3312259"/>
                  <a:ext cx="857724" cy="527770"/>
                </a:xfrm>
                <a:prstGeom prst="flowChartConnector">
                  <a:avLst/>
                </a:prstGeom>
                <a:noFill/>
                <a:ln w="38100" cap="flat" cmpd="sng">
                  <a:solidFill>
                    <a:srgbClr val="466861"/>
                  </a:solidFill>
                  <a:prstDash val="solid"/>
                  <a:bevel/>
                  <a:headEnd type="none" w="med" len="med"/>
                  <a:tailEnd type="none" w="med" len="med"/>
                </a:ln>
              </p:spPr>
              <p:txBody>
                <a:bodyPr wrap="none" lIns="0" tIns="0" rIns="0" bIns="0" anchor="ctr" anchorCtr="0"/>
                <a:p>
                  <a:pPr eaLnBrk="0" hangingPunct="0">
                    <a:spcBef>
                      <a:spcPct val="20000"/>
                    </a:spcBef>
                    <a:buClr>
                      <a:schemeClr val="bg2"/>
                    </a:buClr>
                    <a:buSzPct val="75000"/>
                    <a:buFont typeface="Wingdings" panose="05000000000000000000" pitchFamily="2" charset="2"/>
                  </a:pPr>
                  <a:endParaRPr lang="zh-CN" altLang="en-US" sz="3600" b="1" dirty="0">
                    <a:solidFill>
                      <a:srgbClr val="000000"/>
                    </a:solidFill>
                    <a:latin typeface="Times New Roman" panose="02020603050405020304" pitchFamily="18" charset="0"/>
                    <a:sym typeface="Arial" panose="020B0604020202020204" pitchFamily="34" charset="0"/>
                  </a:endParaRPr>
                </a:p>
              </p:txBody>
            </p:sp>
            <p:sp>
              <p:nvSpPr>
                <p:cNvPr id="51259" name="Line 27"/>
                <p:cNvSpPr/>
                <p:nvPr/>
              </p:nvSpPr>
              <p:spPr>
                <a:xfrm flipH="1">
                  <a:off x="2233076" y="528884"/>
                  <a:ext cx="1197819" cy="564332"/>
                </a:xfrm>
                <a:prstGeom prst="line">
                  <a:avLst/>
                </a:prstGeom>
                <a:ln w="28575" cap="sq" cmpd="sng">
                  <a:solidFill>
                    <a:srgbClr val="466861"/>
                  </a:solidFill>
                  <a:prstDash val="solid"/>
                  <a:bevel/>
                  <a:headEnd type="none" w="med" len="med"/>
                  <a:tailEnd type="none" w="med" len="med"/>
                </a:ln>
              </p:spPr>
            </p:sp>
            <p:sp>
              <p:nvSpPr>
                <p:cNvPr id="51260" name="Line 28"/>
                <p:cNvSpPr/>
                <p:nvPr/>
              </p:nvSpPr>
              <p:spPr>
                <a:xfrm>
                  <a:off x="4093973" y="518958"/>
                  <a:ext cx="1195680" cy="574257"/>
                </a:xfrm>
                <a:prstGeom prst="line">
                  <a:avLst/>
                </a:prstGeom>
                <a:ln w="28575" cap="sq" cmpd="sng">
                  <a:solidFill>
                    <a:srgbClr val="466861"/>
                  </a:solidFill>
                  <a:prstDash val="solid"/>
                  <a:bevel/>
                  <a:headEnd type="none" w="med" len="med"/>
                  <a:tailEnd type="none" w="med" len="med"/>
                </a:ln>
              </p:spPr>
            </p:sp>
            <p:sp>
              <p:nvSpPr>
                <p:cNvPr id="51261" name="AutoShape 30"/>
                <p:cNvSpPr/>
                <p:nvPr/>
              </p:nvSpPr>
              <p:spPr>
                <a:xfrm>
                  <a:off x="2038431" y="3279601"/>
                  <a:ext cx="857724" cy="550198"/>
                </a:xfrm>
                <a:prstGeom prst="flowChartConnector">
                  <a:avLst/>
                </a:prstGeom>
                <a:noFill/>
                <a:ln w="38100" cap="flat" cmpd="sng">
                  <a:solidFill>
                    <a:srgbClr val="466861"/>
                  </a:solidFill>
                  <a:prstDash val="solid"/>
                  <a:bevel/>
                  <a:headEnd type="none" w="med" len="med"/>
                  <a:tailEnd type="none" w="med" len="med"/>
                </a:ln>
              </p:spPr>
              <p:txBody>
                <a:bodyPr wrap="none" lIns="0" tIns="0" rIns="0" bIns="0" anchor="ctr" anchorCtr="0"/>
                <a:p>
                  <a:pPr eaLnBrk="0" hangingPunct="0">
                    <a:spcBef>
                      <a:spcPct val="20000"/>
                    </a:spcBef>
                    <a:buClr>
                      <a:schemeClr val="bg2"/>
                    </a:buClr>
                    <a:buSzPct val="75000"/>
                    <a:buFont typeface="Wingdings" panose="05000000000000000000" pitchFamily="2" charset="2"/>
                  </a:pPr>
                  <a:endParaRPr lang="zh-CN" altLang="en-US" sz="3600" b="1" dirty="0">
                    <a:solidFill>
                      <a:srgbClr val="000000"/>
                    </a:solidFill>
                    <a:latin typeface="Times New Roman" panose="02020603050405020304" pitchFamily="18" charset="0"/>
                    <a:sym typeface="Arial" panose="020B0604020202020204" pitchFamily="34" charset="0"/>
                  </a:endParaRPr>
                </a:p>
              </p:txBody>
            </p:sp>
            <p:sp>
              <p:nvSpPr>
                <p:cNvPr id="51262" name="Text Box 31"/>
                <p:cNvSpPr/>
                <p:nvPr/>
              </p:nvSpPr>
              <p:spPr>
                <a:xfrm>
                  <a:off x="2235107" y="3380492"/>
                  <a:ext cx="461943" cy="415840"/>
                </a:xfrm>
                <a:prstGeom prst="rect">
                  <a:avLst/>
                </a:prstGeom>
                <a:noFill/>
                <a:ln w="9525">
                  <a:noFill/>
                </a:ln>
              </p:spPr>
              <p:txBody>
                <a:bodyPr lIns="0" tIns="0" rIns="0" bIns="0">
                  <a:spAutoFit/>
                </a:bodyPr>
                <a:p>
                  <a:pPr algn="ctr">
                    <a:lnSpc>
                      <a:spcPts val="2900"/>
                    </a:lnSpc>
                  </a:pPr>
                  <a:r>
                    <a:rPr lang="en-US" altLang="zh-CN" sz="2800" b="1" dirty="0">
                      <a:latin typeface="Times New Roman" panose="02020603050405020304" pitchFamily="18" charset="0"/>
                      <a:ea typeface="幼圆" panose="02010509060101010101" pitchFamily="49" charset="-122"/>
                    </a:rPr>
                    <a:t>49</a:t>
                  </a:r>
                  <a:endParaRPr lang="zh-CN" altLang="en-US" sz="3600" b="1" dirty="0">
                    <a:solidFill>
                      <a:srgbClr val="FFFF00"/>
                    </a:solidFill>
                    <a:latin typeface="Times New Roman" panose="02020603050405020304" pitchFamily="18" charset="0"/>
                  </a:endParaRPr>
                </a:p>
              </p:txBody>
            </p:sp>
            <p:sp>
              <p:nvSpPr>
                <p:cNvPr id="51263" name="Line 32"/>
                <p:cNvSpPr/>
                <p:nvPr/>
              </p:nvSpPr>
              <p:spPr>
                <a:xfrm flipH="1">
                  <a:off x="1069481" y="1603666"/>
                  <a:ext cx="630994" cy="486346"/>
                </a:xfrm>
                <a:prstGeom prst="line">
                  <a:avLst/>
                </a:prstGeom>
                <a:ln w="28575" cap="sq" cmpd="sng">
                  <a:solidFill>
                    <a:srgbClr val="466861"/>
                  </a:solidFill>
                  <a:prstDash val="solid"/>
                  <a:bevel/>
                  <a:headEnd type="none" w="med" len="med"/>
                  <a:tailEnd type="none" w="med" len="med"/>
                </a:ln>
              </p:spPr>
            </p:sp>
            <p:sp>
              <p:nvSpPr>
                <p:cNvPr id="51264" name="Line 33"/>
                <p:cNvSpPr/>
                <p:nvPr/>
              </p:nvSpPr>
              <p:spPr>
                <a:xfrm>
                  <a:off x="5740974" y="1654711"/>
                  <a:ext cx="470572" cy="467913"/>
                </a:xfrm>
                <a:prstGeom prst="line">
                  <a:avLst/>
                </a:prstGeom>
                <a:ln w="28575" cap="sq" cmpd="sng">
                  <a:solidFill>
                    <a:srgbClr val="466861"/>
                  </a:solidFill>
                  <a:prstDash val="solid"/>
                  <a:bevel/>
                  <a:headEnd type="none" w="med" len="med"/>
                  <a:tailEnd type="none" w="med" len="med"/>
                </a:ln>
              </p:spPr>
            </p:sp>
            <p:sp>
              <p:nvSpPr>
                <p:cNvPr id="51265" name="Line 34"/>
                <p:cNvSpPr/>
                <p:nvPr/>
              </p:nvSpPr>
              <p:spPr>
                <a:xfrm flipH="1">
                  <a:off x="4757052" y="1654711"/>
                  <a:ext cx="534741" cy="467913"/>
                </a:xfrm>
                <a:prstGeom prst="line">
                  <a:avLst/>
                </a:prstGeom>
                <a:ln w="28575" cap="sq" cmpd="sng">
                  <a:solidFill>
                    <a:srgbClr val="466861"/>
                  </a:solidFill>
                  <a:prstDash val="solid"/>
                  <a:bevel/>
                  <a:headEnd type="none" w="med" len="med"/>
                  <a:tailEnd type="none" w="med" len="med"/>
                </a:ln>
              </p:spPr>
            </p:sp>
            <p:sp>
              <p:nvSpPr>
                <p:cNvPr id="51266" name="Line 35"/>
                <p:cNvSpPr/>
                <p:nvPr/>
              </p:nvSpPr>
              <p:spPr>
                <a:xfrm flipH="1">
                  <a:off x="342234" y="2669941"/>
                  <a:ext cx="337956" cy="642317"/>
                </a:xfrm>
                <a:prstGeom prst="line">
                  <a:avLst/>
                </a:prstGeom>
                <a:ln w="28575" cap="sq" cmpd="sng">
                  <a:solidFill>
                    <a:srgbClr val="466861"/>
                  </a:solidFill>
                  <a:prstDash val="solid"/>
                  <a:bevel/>
                  <a:headEnd type="none" w="med" len="med"/>
                  <a:tailEnd type="none" w="med" len="med"/>
                </a:ln>
              </p:spPr>
            </p:sp>
            <p:sp>
              <p:nvSpPr>
                <p:cNvPr id="51267" name="Line 37"/>
                <p:cNvSpPr/>
                <p:nvPr/>
              </p:nvSpPr>
              <p:spPr>
                <a:xfrm>
                  <a:off x="2331469" y="1607920"/>
                  <a:ext cx="532602" cy="482092"/>
                </a:xfrm>
                <a:prstGeom prst="line">
                  <a:avLst/>
                </a:prstGeom>
                <a:ln w="28575" cap="sq" cmpd="sng">
                  <a:solidFill>
                    <a:srgbClr val="466861"/>
                  </a:solidFill>
                  <a:prstDash val="solid"/>
                  <a:bevel/>
                  <a:headEnd type="none" w="med" len="med"/>
                  <a:tailEnd type="none" w="med" len="med"/>
                </a:ln>
              </p:spPr>
            </p:sp>
            <p:sp>
              <p:nvSpPr>
                <p:cNvPr id="51268" name="Line 38"/>
                <p:cNvSpPr/>
                <p:nvPr/>
              </p:nvSpPr>
              <p:spPr>
                <a:xfrm flipH="1">
                  <a:off x="2427722" y="2712479"/>
                  <a:ext cx="370040" cy="578511"/>
                </a:xfrm>
                <a:prstGeom prst="line">
                  <a:avLst/>
                </a:prstGeom>
                <a:ln w="28575" cap="sq" cmpd="sng">
                  <a:solidFill>
                    <a:srgbClr val="466861"/>
                  </a:solidFill>
                  <a:prstDash val="solid"/>
                  <a:bevel/>
                  <a:headEnd type="none" w="med" len="med"/>
                  <a:tailEnd type="none" w="med" len="med"/>
                </a:ln>
              </p:spPr>
            </p:sp>
            <p:sp>
              <p:nvSpPr>
                <p:cNvPr id="51269" name="AutoShape 39"/>
                <p:cNvSpPr/>
                <p:nvPr/>
              </p:nvSpPr>
              <p:spPr>
                <a:xfrm>
                  <a:off x="3274751" y="0"/>
                  <a:ext cx="956116" cy="615377"/>
                </a:xfrm>
                <a:prstGeom prst="flowChartConnector">
                  <a:avLst/>
                </a:prstGeom>
                <a:noFill/>
                <a:ln w="38100" cap="flat" cmpd="sng">
                  <a:solidFill>
                    <a:srgbClr val="466861"/>
                  </a:solidFill>
                  <a:prstDash val="solid"/>
                  <a:bevel/>
                  <a:headEnd type="none" w="med" len="med"/>
                  <a:tailEnd type="none" w="med" len="med"/>
                </a:ln>
              </p:spPr>
              <p:txBody>
                <a:bodyPr wrap="none" lIns="0" tIns="0" rIns="0" bIns="0" anchor="ctr" anchorCtr="0"/>
                <a:p>
                  <a:pPr algn="ctr" eaLnBrk="0" hangingPunct="0">
                    <a:spcBef>
                      <a:spcPct val="20000"/>
                    </a:spcBef>
                    <a:buClr>
                      <a:schemeClr val="bg2"/>
                    </a:buClr>
                    <a:buSzPct val="75000"/>
                    <a:buFont typeface="Wingdings" panose="05000000000000000000" pitchFamily="2" charset="2"/>
                  </a:pPr>
                  <a:r>
                    <a:rPr lang="en-US" altLang="zh-CN" sz="2900" b="1" dirty="0">
                      <a:solidFill>
                        <a:srgbClr val="000000"/>
                      </a:solidFill>
                      <a:latin typeface="Times New Roman" panose="02020603050405020304" pitchFamily="18" charset="0"/>
                      <a:sym typeface="Arial" panose="020B0604020202020204" pitchFamily="34" charset="0"/>
                    </a:rPr>
                    <a:t>31</a:t>
                  </a:r>
                  <a:endParaRPr lang="en-US" altLang="zh-CN" sz="2900" b="1" dirty="0">
                    <a:solidFill>
                      <a:srgbClr val="000000"/>
                    </a:solidFill>
                    <a:latin typeface="Times New Roman" panose="02020603050405020304" pitchFamily="18" charset="0"/>
                    <a:sym typeface="Arial" panose="020B0604020202020204" pitchFamily="34" charset="0"/>
                  </a:endParaRPr>
                </a:p>
              </p:txBody>
            </p:sp>
            <p:sp>
              <p:nvSpPr>
                <p:cNvPr id="51270" name="AutoShape 60"/>
                <p:cNvSpPr/>
                <p:nvPr/>
              </p:nvSpPr>
              <p:spPr>
                <a:xfrm>
                  <a:off x="5041534" y="1062021"/>
                  <a:ext cx="956116" cy="615377"/>
                </a:xfrm>
                <a:prstGeom prst="flowChartConnector">
                  <a:avLst/>
                </a:prstGeom>
                <a:noFill/>
                <a:ln w="38100" cap="flat" cmpd="sng">
                  <a:solidFill>
                    <a:srgbClr val="466861"/>
                  </a:solidFill>
                  <a:prstDash val="solid"/>
                  <a:bevel/>
                  <a:headEnd type="none" w="med" len="med"/>
                  <a:tailEnd type="none" w="med" len="med"/>
                </a:ln>
              </p:spPr>
              <p:txBody>
                <a:bodyPr wrap="none" lIns="0" tIns="0" rIns="0" bIns="0" anchor="ctr" anchorCtr="0"/>
                <a:p>
                  <a:pPr algn="ctr" eaLnBrk="0" hangingPunct="0">
                    <a:spcBef>
                      <a:spcPct val="20000"/>
                    </a:spcBef>
                    <a:buClr>
                      <a:schemeClr val="bg2"/>
                    </a:buClr>
                    <a:buSzPct val="75000"/>
                    <a:buFont typeface="Wingdings" panose="05000000000000000000" pitchFamily="2" charset="2"/>
                  </a:pPr>
                  <a:r>
                    <a:rPr lang="en-US" altLang="zh-CN" sz="2900" b="1" dirty="0">
                      <a:solidFill>
                        <a:srgbClr val="000000"/>
                      </a:solidFill>
                      <a:latin typeface="Times New Roman" panose="02020603050405020304" pitchFamily="18" charset="0"/>
                      <a:sym typeface="Arial" panose="020B0604020202020204" pitchFamily="34" charset="0"/>
                    </a:rPr>
                    <a:t>12</a:t>
                  </a:r>
                  <a:endParaRPr lang="en-US" altLang="zh-CN" sz="2900" b="1" dirty="0">
                    <a:solidFill>
                      <a:srgbClr val="000000"/>
                    </a:solidFill>
                    <a:latin typeface="Times New Roman" panose="02020603050405020304" pitchFamily="18" charset="0"/>
                    <a:sym typeface="Arial" panose="020B0604020202020204" pitchFamily="34" charset="0"/>
                  </a:endParaRPr>
                </a:p>
              </p:txBody>
            </p:sp>
            <p:sp>
              <p:nvSpPr>
                <p:cNvPr id="51271" name="AutoShape 66"/>
                <p:cNvSpPr/>
                <p:nvPr/>
              </p:nvSpPr>
              <p:spPr>
                <a:xfrm>
                  <a:off x="2476918" y="2118371"/>
                  <a:ext cx="956116" cy="615377"/>
                </a:xfrm>
                <a:prstGeom prst="flowChartConnector">
                  <a:avLst/>
                </a:prstGeom>
                <a:noFill/>
                <a:ln w="38100" cap="flat" cmpd="sng">
                  <a:solidFill>
                    <a:srgbClr val="466861"/>
                  </a:solidFill>
                  <a:prstDash val="solid"/>
                  <a:bevel/>
                  <a:headEnd type="none" w="med" len="med"/>
                  <a:tailEnd type="none" w="med" len="med"/>
                </a:ln>
              </p:spPr>
              <p:txBody>
                <a:bodyPr wrap="none" lIns="0" tIns="0" rIns="0" bIns="0" anchor="ctr" anchorCtr="0"/>
                <a:p>
                  <a:pPr algn="ctr" eaLnBrk="0" hangingPunct="0">
                    <a:spcBef>
                      <a:spcPct val="20000"/>
                    </a:spcBef>
                    <a:buClr>
                      <a:schemeClr val="bg2"/>
                    </a:buClr>
                    <a:buSzPct val="75000"/>
                    <a:buFont typeface="Wingdings" panose="05000000000000000000" pitchFamily="2" charset="2"/>
                  </a:pPr>
                  <a:r>
                    <a:rPr lang="en-US" altLang="zh-CN" sz="2900" b="1" dirty="0">
                      <a:solidFill>
                        <a:srgbClr val="000000"/>
                      </a:solidFill>
                      <a:latin typeface="Times New Roman" panose="02020603050405020304" pitchFamily="18" charset="0"/>
                      <a:sym typeface="Arial" panose="020B0604020202020204" pitchFamily="34" charset="0"/>
                    </a:rPr>
                    <a:t>94</a:t>
                  </a:r>
                  <a:endParaRPr lang="en-US" altLang="zh-CN" sz="2900" b="1" dirty="0">
                    <a:solidFill>
                      <a:srgbClr val="000000"/>
                    </a:solidFill>
                    <a:latin typeface="Times New Roman" panose="02020603050405020304" pitchFamily="18" charset="0"/>
                    <a:sym typeface="Arial" panose="020B0604020202020204" pitchFamily="34" charset="0"/>
                  </a:endParaRPr>
                </a:p>
              </p:txBody>
            </p:sp>
            <p:sp>
              <p:nvSpPr>
                <p:cNvPr id="51272" name="AutoShape 69"/>
                <p:cNvSpPr/>
                <p:nvPr/>
              </p:nvSpPr>
              <p:spPr>
                <a:xfrm>
                  <a:off x="4164559" y="2122625"/>
                  <a:ext cx="956116" cy="615377"/>
                </a:xfrm>
                <a:prstGeom prst="flowChartConnector">
                  <a:avLst/>
                </a:prstGeom>
                <a:noFill/>
                <a:ln w="38100" cap="flat" cmpd="sng">
                  <a:solidFill>
                    <a:srgbClr val="466861"/>
                  </a:solidFill>
                  <a:prstDash val="solid"/>
                  <a:bevel/>
                  <a:headEnd type="none" w="med" len="med"/>
                  <a:tailEnd type="none" w="med" len="med"/>
                </a:ln>
              </p:spPr>
              <p:txBody>
                <a:bodyPr wrap="none" lIns="0" tIns="0" rIns="0" bIns="0" anchor="ctr" anchorCtr="0"/>
                <a:p>
                  <a:pPr algn="ctr" eaLnBrk="0" hangingPunct="0">
                    <a:spcBef>
                      <a:spcPct val="20000"/>
                    </a:spcBef>
                    <a:buClr>
                      <a:schemeClr val="bg2"/>
                    </a:buClr>
                    <a:buSzPct val="75000"/>
                    <a:buFont typeface="Wingdings" panose="05000000000000000000" pitchFamily="2" charset="2"/>
                  </a:pPr>
                  <a:r>
                    <a:rPr lang="en-US" altLang="zh-CN" sz="2900" b="1" dirty="0">
                      <a:solidFill>
                        <a:srgbClr val="000000"/>
                      </a:solidFill>
                      <a:latin typeface="Times New Roman" panose="02020603050405020304" pitchFamily="18" charset="0"/>
                      <a:sym typeface="Arial" panose="020B0604020202020204" pitchFamily="34" charset="0"/>
                    </a:rPr>
                    <a:t>17</a:t>
                  </a:r>
                  <a:endParaRPr lang="en-US" altLang="zh-CN" sz="2900" b="1" dirty="0">
                    <a:solidFill>
                      <a:srgbClr val="000000"/>
                    </a:solidFill>
                    <a:latin typeface="Times New Roman" panose="02020603050405020304" pitchFamily="18" charset="0"/>
                    <a:sym typeface="Arial" panose="020B0604020202020204" pitchFamily="34" charset="0"/>
                  </a:endParaRPr>
                </a:p>
              </p:txBody>
            </p:sp>
            <p:sp>
              <p:nvSpPr>
                <p:cNvPr id="51273" name="AutoShape 72"/>
                <p:cNvSpPr/>
                <p:nvPr/>
              </p:nvSpPr>
              <p:spPr>
                <a:xfrm>
                  <a:off x="5920647" y="2122625"/>
                  <a:ext cx="956116" cy="615377"/>
                </a:xfrm>
                <a:prstGeom prst="flowChartConnector">
                  <a:avLst/>
                </a:prstGeom>
                <a:noFill/>
                <a:ln w="38100" cap="flat" cmpd="sng">
                  <a:solidFill>
                    <a:srgbClr val="466861"/>
                  </a:solidFill>
                  <a:prstDash val="solid"/>
                  <a:bevel/>
                  <a:headEnd type="none" w="med" len="med"/>
                  <a:tailEnd type="none" w="med" len="med"/>
                </a:ln>
              </p:spPr>
              <p:txBody>
                <a:bodyPr wrap="none" lIns="0" tIns="0" rIns="0" bIns="0" anchor="ctr" anchorCtr="0"/>
                <a:p>
                  <a:pPr algn="ctr" eaLnBrk="0" hangingPunct="0">
                    <a:spcBef>
                      <a:spcPct val="20000"/>
                    </a:spcBef>
                    <a:buClr>
                      <a:schemeClr val="bg2"/>
                    </a:buClr>
                    <a:buSzPct val="75000"/>
                    <a:buFont typeface="Wingdings" panose="05000000000000000000" pitchFamily="2" charset="2"/>
                  </a:pPr>
                  <a:r>
                    <a:rPr lang="en-US" altLang="zh-CN" sz="2900" b="1" dirty="0">
                      <a:solidFill>
                        <a:srgbClr val="000000"/>
                      </a:solidFill>
                      <a:latin typeface="Times New Roman" panose="02020603050405020304" pitchFamily="18" charset="0"/>
                      <a:sym typeface="Arial" panose="020B0604020202020204" pitchFamily="34" charset="0"/>
                    </a:rPr>
                    <a:t>5</a:t>
                  </a:r>
                  <a:endParaRPr lang="en-US" altLang="zh-CN" sz="2900" b="1" dirty="0">
                    <a:solidFill>
                      <a:srgbClr val="000000"/>
                    </a:solidFill>
                    <a:latin typeface="Times New Roman" panose="02020603050405020304" pitchFamily="18" charset="0"/>
                    <a:sym typeface="Arial" panose="020B0604020202020204" pitchFamily="34" charset="0"/>
                  </a:endParaRPr>
                </a:p>
              </p:txBody>
            </p:sp>
            <p:sp>
              <p:nvSpPr>
                <p:cNvPr id="51274" name="Text Box 31"/>
                <p:cNvSpPr/>
                <p:nvPr/>
              </p:nvSpPr>
              <p:spPr>
                <a:xfrm>
                  <a:off x="184142" y="3412755"/>
                  <a:ext cx="461944" cy="415840"/>
                </a:xfrm>
                <a:prstGeom prst="rect">
                  <a:avLst/>
                </a:prstGeom>
                <a:noFill/>
                <a:ln w="9525">
                  <a:noFill/>
                </a:ln>
              </p:spPr>
              <p:txBody>
                <a:bodyPr lIns="0" tIns="0" rIns="0" bIns="0">
                  <a:spAutoFit/>
                </a:bodyPr>
                <a:p>
                  <a:pPr algn="ctr">
                    <a:lnSpc>
                      <a:spcPts val="2900"/>
                    </a:lnSpc>
                  </a:pPr>
                  <a:r>
                    <a:rPr lang="en-US" altLang="zh-CN" sz="2800" b="1" dirty="0">
                      <a:latin typeface="Times New Roman" panose="02020603050405020304" pitchFamily="18" charset="0"/>
                      <a:ea typeface="幼圆" panose="02010509060101010101" pitchFamily="49" charset="-122"/>
                    </a:rPr>
                    <a:t>70</a:t>
                  </a:r>
                  <a:endParaRPr lang="zh-CN" altLang="en-US" sz="3600" b="1" dirty="0">
                    <a:solidFill>
                      <a:srgbClr val="FFFF00"/>
                    </a:solidFill>
                    <a:latin typeface="Times New Roman" panose="02020603050405020304" pitchFamily="18" charset="0"/>
                  </a:endParaRPr>
                </a:p>
              </p:txBody>
            </p:sp>
            <p:sp>
              <p:nvSpPr>
                <p:cNvPr id="51275" name="Text Box 31"/>
                <p:cNvSpPr/>
                <p:nvPr/>
              </p:nvSpPr>
              <p:spPr>
                <a:xfrm>
                  <a:off x="1255660" y="3391246"/>
                  <a:ext cx="461943" cy="415840"/>
                </a:xfrm>
                <a:prstGeom prst="rect">
                  <a:avLst/>
                </a:prstGeom>
                <a:noFill/>
                <a:ln w="9525">
                  <a:noFill/>
                </a:ln>
              </p:spPr>
              <p:txBody>
                <a:bodyPr lIns="0" tIns="0" rIns="0" bIns="0">
                  <a:spAutoFit/>
                </a:bodyPr>
                <a:p>
                  <a:pPr algn="ctr">
                    <a:lnSpc>
                      <a:spcPts val="2900"/>
                    </a:lnSpc>
                  </a:pPr>
                  <a:r>
                    <a:rPr lang="en-US" altLang="zh-CN" sz="2800" b="1" dirty="0">
                      <a:latin typeface="Times New Roman" panose="02020603050405020304" pitchFamily="18" charset="0"/>
                      <a:ea typeface="幼圆" panose="02010509060101010101" pitchFamily="49" charset="-122"/>
                    </a:rPr>
                    <a:t>62</a:t>
                  </a:r>
                  <a:endParaRPr lang="zh-CN" altLang="en-US" sz="3600" b="1" dirty="0">
                    <a:solidFill>
                      <a:srgbClr val="FFFF00"/>
                    </a:solidFill>
                    <a:latin typeface="Times New Roman" panose="02020603050405020304" pitchFamily="18" charset="0"/>
                  </a:endParaRPr>
                </a:p>
              </p:txBody>
            </p:sp>
          </p:grpSp>
          <p:sp>
            <p:nvSpPr>
              <p:cNvPr id="51248" name="TextBox 86"/>
              <p:cNvSpPr/>
              <p:nvPr/>
            </p:nvSpPr>
            <p:spPr>
              <a:xfrm>
                <a:off x="3544740" y="686494"/>
                <a:ext cx="415907" cy="401501"/>
              </a:xfrm>
              <a:prstGeom prst="rect">
                <a:avLst/>
              </a:prstGeom>
              <a:noFill/>
              <a:ln w="9525">
                <a:noFill/>
              </a:ln>
            </p:spPr>
            <p:txBody>
              <a:bodyPr lIns="0" tIns="0" rIns="0" bIns="0">
                <a:spAutoFit/>
              </a:bodyPr>
              <a:p>
                <a:pPr algn="ctr" eaLnBrk="0" hangingPunct="0">
                  <a:lnSpc>
                    <a:spcPts val="2800"/>
                  </a:lnSpc>
                  <a:buClr>
                    <a:schemeClr val="bg2"/>
                  </a:buClr>
                  <a:buSzPct val="75000"/>
                  <a:buFont typeface="Wingdings" panose="05000000000000000000" pitchFamily="2" charset="2"/>
                </a:pPr>
                <a:r>
                  <a:rPr lang="en-US" altLang="zh-CN" sz="2600" b="1" dirty="0">
                    <a:solidFill>
                      <a:srgbClr val="FF0000"/>
                    </a:solidFill>
                    <a:latin typeface="Times New Roman" panose="02020603050405020304" pitchFamily="18" charset="0"/>
                    <a:sym typeface="Arial" panose="020B0604020202020204" pitchFamily="34" charset="0"/>
                  </a:rPr>
                  <a:t>1</a:t>
                </a:r>
                <a:endParaRPr lang="en-US" altLang="zh-CN" sz="2600" b="1" dirty="0">
                  <a:solidFill>
                    <a:srgbClr val="FF0000"/>
                  </a:solidFill>
                  <a:latin typeface="Times New Roman" panose="02020603050405020304" pitchFamily="18" charset="0"/>
                  <a:sym typeface="Arial" panose="020B0604020202020204" pitchFamily="34" charset="0"/>
                </a:endParaRPr>
              </a:p>
            </p:txBody>
          </p:sp>
          <p:sp>
            <p:nvSpPr>
              <p:cNvPr id="51249" name="TextBox 87"/>
              <p:cNvSpPr/>
              <p:nvPr/>
            </p:nvSpPr>
            <p:spPr>
              <a:xfrm>
                <a:off x="1765226" y="1726094"/>
                <a:ext cx="415908" cy="401501"/>
              </a:xfrm>
              <a:prstGeom prst="rect">
                <a:avLst/>
              </a:prstGeom>
              <a:noFill/>
              <a:ln w="9525">
                <a:noFill/>
              </a:ln>
            </p:spPr>
            <p:txBody>
              <a:bodyPr lIns="0" tIns="0" rIns="0" bIns="0">
                <a:spAutoFit/>
              </a:bodyPr>
              <a:p>
                <a:pPr algn="ctr" eaLnBrk="0" hangingPunct="0">
                  <a:lnSpc>
                    <a:spcPts val="2800"/>
                  </a:lnSpc>
                  <a:buClr>
                    <a:schemeClr val="bg2"/>
                  </a:buClr>
                  <a:buSzPct val="75000"/>
                  <a:buFont typeface="Wingdings" panose="05000000000000000000" pitchFamily="2" charset="2"/>
                </a:pPr>
                <a:r>
                  <a:rPr lang="en-US" altLang="zh-CN" sz="2600" b="1" dirty="0">
                    <a:solidFill>
                      <a:srgbClr val="FF0000"/>
                    </a:solidFill>
                    <a:latin typeface="Times New Roman" panose="02020603050405020304" pitchFamily="18" charset="0"/>
                    <a:sym typeface="Arial" panose="020B0604020202020204" pitchFamily="34" charset="0"/>
                  </a:rPr>
                  <a:t>2</a:t>
                </a:r>
                <a:endParaRPr lang="en-US" altLang="zh-CN" sz="2600" b="1" dirty="0">
                  <a:solidFill>
                    <a:srgbClr val="FF0000"/>
                  </a:solidFill>
                  <a:latin typeface="Times New Roman" panose="02020603050405020304" pitchFamily="18" charset="0"/>
                  <a:sym typeface="Arial" panose="020B0604020202020204" pitchFamily="34" charset="0"/>
                </a:endParaRPr>
              </a:p>
            </p:txBody>
          </p:sp>
          <p:sp>
            <p:nvSpPr>
              <p:cNvPr id="51250" name="TextBox 88"/>
              <p:cNvSpPr/>
              <p:nvPr/>
            </p:nvSpPr>
            <p:spPr>
              <a:xfrm>
                <a:off x="5306791" y="1715340"/>
                <a:ext cx="415908" cy="401500"/>
              </a:xfrm>
              <a:prstGeom prst="rect">
                <a:avLst/>
              </a:prstGeom>
              <a:noFill/>
              <a:ln w="9525">
                <a:noFill/>
              </a:ln>
            </p:spPr>
            <p:txBody>
              <a:bodyPr lIns="0" tIns="0" rIns="0" bIns="0">
                <a:spAutoFit/>
              </a:bodyPr>
              <a:p>
                <a:pPr algn="ctr" eaLnBrk="0" hangingPunct="0">
                  <a:lnSpc>
                    <a:spcPts val="2800"/>
                  </a:lnSpc>
                  <a:buClr>
                    <a:schemeClr val="bg2"/>
                  </a:buClr>
                  <a:buSzPct val="75000"/>
                  <a:buFont typeface="Wingdings" panose="05000000000000000000" pitchFamily="2" charset="2"/>
                </a:pPr>
                <a:r>
                  <a:rPr lang="en-US" altLang="zh-CN" sz="2600" b="1" dirty="0">
                    <a:solidFill>
                      <a:srgbClr val="FF0000"/>
                    </a:solidFill>
                    <a:latin typeface="Times New Roman" panose="02020603050405020304" pitchFamily="18" charset="0"/>
                    <a:sym typeface="Arial" panose="020B0604020202020204" pitchFamily="34" charset="0"/>
                  </a:rPr>
                  <a:t>3</a:t>
                </a:r>
                <a:endParaRPr lang="en-US" altLang="zh-CN" sz="2600" b="1" dirty="0">
                  <a:solidFill>
                    <a:srgbClr val="FF0000"/>
                  </a:solidFill>
                  <a:latin typeface="Times New Roman" panose="02020603050405020304" pitchFamily="18" charset="0"/>
                  <a:sym typeface="Arial" panose="020B0604020202020204" pitchFamily="34" charset="0"/>
                </a:endParaRPr>
              </a:p>
            </p:txBody>
          </p:sp>
          <p:sp>
            <p:nvSpPr>
              <p:cNvPr id="51251" name="TextBox 89"/>
              <p:cNvSpPr/>
              <p:nvPr/>
            </p:nvSpPr>
            <p:spPr>
              <a:xfrm>
                <a:off x="731807" y="2745977"/>
                <a:ext cx="414320" cy="358483"/>
              </a:xfrm>
              <a:prstGeom prst="rect">
                <a:avLst/>
              </a:prstGeom>
              <a:noFill/>
              <a:ln w="9525">
                <a:noFill/>
              </a:ln>
            </p:spPr>
            <p:txBody>
              <a:bodyPr lIns="0" tIns="0" rIns="0" bIns="0">
                <a:spAutoFit/>
              </a:bodyPr>
              <a:p>
                <a:pPr algn="ctr">
                  <a:lnSpc>
                    <a:spcPts val="2500"/>
                  </a:lnSpc>
                  <a:buClr>
                    <a:schemeClr val="bg2"/>
                  </a:buClr>
                  <a:buSzPct val="75000"/>
                  <a:buFont typeface="Wingdings" panose="05000000000000000000" pitchFamily="2" charset="2"/>
                </a:pPr>
                <a:r>
                  <a:rPr lang="en-US" altLang="zh-CN" sz="2500" b="1" dirty="0">
                    <a:solidFill>
                      <a:srgbClr val="FF0000"/>
                    </a:solidFill>
                    <a:latin typeface="Times New Roman" panose="02020603050405020304" pitchFamily="18" charset="0"/>
                  </a:rPr>
                  <a:t>4</a:t>
                </a:r>
                <a:endParaRPr lang="en-US" altLang="zh-CN" sz="2500" b="1" dirty="0">
                  <a:solidFill>
                    <a:srgbClr val="FF0000"/>
                  </a:solidFill>
                  <a:latin typeface="Times New Roman" panose="02020603050405020304" pitchFamily="18" charset="0"/>
                </a:endParaRPr>
              </a:p>
            </p:txBody>
          </p:sp>
          <p:sp>
            <p:nvSpPr>
              <p:cNvPr id="51252" name="TextBox 90"/>
              <p:cNvSpPr/>
              <p:nvPr/>
            </p:nvSpPr>
            <p:spPr>
              <a:xfrm>
                <a:off x="2747848" y="2745977"/>
                <a:ext cx="414320" cy="358483"/>
              </a:xfrm>
              <a:prstGeom prst="rect">
                <a:avLst/>
              </a:prstGeom>
              <a:noFill/>
              <a:ln w="9525">
                <a:noFill/>
              </a:ln>
            </p:spPr>
            <p:txBody>
              <a:bodyPr lIns="0" tIns="0" rIns="0" bIns="0">
                <a:spAutoFit/>
              </a:bodyPr>
              <a:p>
                <a:pPr algn="ctr">
                  <a:lnSpc>
                    <a:spcPts val="2500"/>
                  </a:lnSpc>
                  <a:buClr>
                    <a:schemeClr val="bg2"/>
                  </a:buClr>
                  <a:buSzPct val="75000"/>
                  <a:buFont typeface="Wingdings" panose="05000000000000000000" pitchFamily="2" charset="2"/>
                </a:pPr>
                <a:r>
                  <a:rPr lang="en-US" altLang="zh-CN" sz="2500" b="1" dirty="0">
                    <a:solidFill>
                      <a:srgbClr val="FF0000"/>
                    </a:solidFill>
                    <a:latin typeface="Times New Roman" panose="02020603050405020304" pitchFamily="18" charset="0"/>
                  </a:rPr>
                  <a:t>5</a:t>
                </a:r>
                <a:endParaRPr lang="en-US" altLang="zh-CN" sz="2500" b="1" dirty="0">
                  <a:solidFill>
                    <a:srgbClr val="FF0000"/>
                  </a:solidFill>
                  <a:latin typeface="Times New Roman" panose="02020603050405020304" pitchFamily="18" charset="0"/>
                </a:endParaRPr>
              </a:p>
            </p:txBody>
          </p:sp>
          <p:sp>
            <p:nvSpPr>
              <p:cNvPr id="51253" name="TextBox 91"/>
              <p:cNvSpPr/>
              <p:nvPr/>
            </p:nvSpPr>
            <p:spPr>
              <a:xfrm>
                <a:off x="4428940" y="2762109"/>
                <a:ext cx="415908" cy="358483"/>
              </a:xfrm>
              <a:prstGeom prst="rect">
                <a:avLst/>
              </a:prstGeom>
              <a:noFill/>
              <a:ln w="9525">
                <a:noFill/>
              </a:ln>
            </p:spPr>
            <p:txBody>
              <a:bodyPr lIns="0" tIns="0" rIns="0" bIns="0">
                <a:spAutoFit/>
              </a:bodyPr>
              <a:p>
                <a:pPr algn="ctr">
                  <a:lnSpc>
                    <a:spcPts val="2500"/>
                  </a:lnSpc>
                  <a:buClr>
                    <a:schemeClr val="bg2"/>
                  </a:buClr>
                  <a:buSzPct val="75000"/>
                  <a:buFont typeface="Wingdings" panose="05000000000000000000" pitchFamily="2" charset="2"/>
                </a:pPr>
                <a:r>
                  <a:rPr lang="en-US" altLang="zh-CN" sz="2500" b="1" dirty="0">
                    <a:solidFill>
                      <a:srgbClr val="FF0000"/>
                    </a:solidFill>
                    <a:latin typeface="Times New Roman" panose="02020603050405020304" pitchFamily="18" charset="0"/>
                  </a:rPr>
                  <a:t>6</a:t>
                </a:r>
                <a:endParaRPr lang="en-US" altLang="zh-CN" sz="2500" b="1" dirty="0">
                  <a:solidFill>
                    <a:srgbClr val="FF0000"/>
                  </a:solidFill>
                  <a:latin typeface="Times New Roman" panose="02020603050405020304" pitchFamily="18" charset="0"/>
                </a:endParaRPr>
              </a:p>
            </p:txBody>
          </p:sp>
          <p:sp>
            <p:nvSpPr>
              <p:cNvPr id="51254" name="TextBox 92"/>
              <p:cNvSpPr/>
              <p:nvPr/>
            </p:nvSpPr>
            <p:spPr>
              <a:xfrm>
                <a:off x="6211628" y="2762109"/>
                <a:ext cx="415908" cy="358483"/>
              </a:xfrm>
              <a:prstGeom prst="rect">
                <a:avLst/>
              </a:prstGeom>
              <a:noFill/>
              <a:ln w="9525">
                <a:noFill/>
              </a:ln>
            </p:spPr>
            <p:txBody>
              <a:bodyPr lIns="0" tIns="0" rIns="0" bIns="0">
                <a:spAutoFit/>
              </a:bodyPr>
              <a:p>
                <a:pPr algn="ctr">
                  <a:lnSpc>
                    <a:spcPts val="2500"/>
                  </a:lnSpc>
                  <a:buClr>
                    <a:schemeClr val="bg2"/>
                  </a:buClr>
                  <a:buSzPct val="75000"/>
                  <a:buFont typeface="Wingdings" panose="05000000000000000000" pitchFamily="2" charset="2"/>
                </a:pPr>
                <a:r>
                  <a:rPr lang="en-US" altLang="zh-CN" sz="2500" b="1" dirty="0">
                    <a:solidFill>
                      <a:srgbClr val="FF0000"/>
                    </a:solidFill>
                    <a:latin typeface="Times New Roman" panose="02020603050405020304" pitchFamily="18" charset="0"/>
                  </a:rPr>
                  <a:t>7</a:t>
                </a:r>
                <a:endParaRPr lang="en-US" altLang="zh-CN" sz="2500" b="1" dirty="0">
                  <a:solidFill>
                    <a:srgbClr val="FF0000"/>
                  </a:solidFill>
                  <a:latin typeface="Times New Roman" panose="02020603050405020304" pitchFamily="18" charset="0"/>
                </a:endParaRPr>
              </a:p>
            </p:txBody>
          </p:sp>
          <p:sp>
            <p:nvSpPr>
              <p:cNvPr id="51255" name="AutoShape 63"/>
              <p:cNvSpPr/>
              <p:nvPr/>
            </p:nvSpPr>
            <p:spPr>
              <a:xfrm>
                <a:off x="1547733" y="1062020"/>
                <a:ext cx="956116" cy="615377"/>
              </a:xfrm>
              <a:prstGeom prst="flowChartConnector">
                <a:avLst/>
              </a:prstGeom>
              <a:noFill/>
              <a:ln w="38100" cap="flat" cmpd="sng">
                <a:solidFill>
                  <a:srgbClr val="466861"/>
                </a:solidFill>
                <a:prstDash val="solid"/>
                <a:bevel/>
                <a:headEnd type="none" w="med" len="med"/>
                <a:tailEnd type="none" w="med" len="med"/>
              </a:ln>
            </p:spPr>
            <p:txBody>
              <a:bodyPr wrap="none" lIns="0" tIns="0" rIns="0" bIns="0" anchor="ctr" anchorCtr="0"/>
              <a:p>
                <a:pPr algn="ctr" eaLnBrk="0" hangingPunct="0">
                  <a:spcBef>
                    <a:spcPct val="20000"/>
                  </a:spcBef>
                  <a:buClr>
                    <a:schemeClr val="bg2"/>
                  </a:buClr>
                  <a:buSzPct val="75000"/>
                  <a:buFont typeface="Wingdings" panose="05000000000000000000" pitchFamily="2" charset="2"/>
                </a:pPr>
                <a:r>
                  <a:rPr lang="en-US" altLang="zh-CN" sz="2900" b="1" dirty="0">
                    <a:solidFill>
                      <a:srgbClr val="000000"/>
                    </a:solidFill>
                    <a:latin typeface="Times New Roman" panose="02020603050405020304" pitchFamily="18" charset="0"/>
                    <a:sym typeface="Arial" panose="020B0604020202020204" pitchFamily="34" charset="0"/>
                  </a:rPr>
                  <a:t>23</a:t>
                </a:r>
                <a:endParaRPr lang="en-US" altLang="zh-CN" sz="2900" b="1" dirty="0">
                  <a:solidFill>
                    <a:srgbClr val="000000"/>
                  </a:solidFill>
                  <a:latin typeface="Times New Roman" panose="02020603050405020304" pitchFamily="18" charset="0"/>
                  <a:sym typeface="Arial" panose="020B0604020202020204" pitchFamily="34" charset="0"/>
                </a:endParaRPr>
              </a:p>
            </p:txBody>
          </p:sp>
        </p:grpSp>
        <p:sp>
          <p:nvSpPr>
            <p:cNvPr id="51244" name="TextBox 96"/>
            <p:cNvSpPr/>
            <p:nvPr/>
          </p:nvSpPr>
          <p:spPr>
            <a:xfrm>
              <a:off x="184142" y="3872952"/>
              <a:ext cx="415908" cy="358441"/>
            </a:xfrm>
            <a:prstGeom prst="rect">
              <a:avLst/>
            </a:prstGeom>
            <a:noFill/>
            <a:ln w="9525">
              <a:noFill/>
            </a:ln>
          </p:spPr>
          <p:txBody>
            <a:bodyPr lIns="0" tIns="0" rIns="0" bIns="0">
              <a:spAutoFit/>
            </a:bodyPr>
            <a:p>
              <a:pPr algn="ctr">
                <a:lnSpc>
                  <a:spcPts val="2500"/>
                </a:lnSpc>
                <a:buClr>
                  <a:schemeClr val="bg2"/>
                </a:buClr>
                <a:buSzPct val="75000"/>
                <a:buFont typeface="Wingdings" panose="05000000000000000000" pitchFamily="2" charset="2"/>
              </a:pPr>
              <a:r>
                <a:rPr lang="en-US" altLang="zh-CN" sz="2500" b="1" dirty="0">
                  <a:solidFill>
                    <a:srgbClr val="FF0000"/>
                  </a:solidFill>
                  <a:latin typeface="Times New Roman" panose="02020603050405020304" pitchFamily="18" charset="0"/>
                </a:rPr>
                <a:t>8</a:t>
              </a:r>
              <a:endParaRPr lang="en-US" altLang="zh-CN" sz="2500" b="1" dirty="0">
                <a:solidFill>
                  <a:srgbClr val="FF0000"/>
                </a:solidFill>
                <a:latin typeface="Times New Roman" panose="02020603050405020304" pitchFamily="18" charset="0"/>
              </a:endParaRPr>
            </a:p>
          </p:txBody>
        </p:sp>
        <p:sp>
          <p:nvSpPr>
            <p:cNvPr id="51245" name="TextBox 97"/>
            <p:cNvSpPr/>
            <p:nvPr/>
          </p:nvSpPr>
          <p:spPr>
            <a:xfrm>
              <a:off x="1268360" y="3903420"/>
              <a:ext cx="414320" cy="358440"/>
            </a:xfrm>
            <a:prstGeom prst="rect">
              <a:avLst/>
            </a:prstGeom>
            <a:noFill/>
            <a:ln w="9525">
              <a:noFill/>
            </a:ln>
          </p:spPr>
          <p:txBody>
            <a:bodyPr lIns="0" tIns="0" rIns="0" bIns="0">
              <a:spAutoFit/>
            </a:bodyPr>
            <a:p>
              <a:pPr algn="ctr">
                <a:lnSpc>
                  <a:spcPts val="2500"/>
                </a:lnSpc>
                <a:buClr>
                  <a:schemeClr val="bg2"/>
                </a:buClr>
                <a:buSzPct val="75000"/>
                <a:buFont typeface="Wingdings" panose="05000000000000000000" pitchFamily="2" charset="2"/>
              </a:pPr>
              <a:r>
                <a:rPr lang="en-US" altLang="zh-CN" sz="2500" b="1" dirty="0">
                  <a:solidFill>
                    <a:srgbClr val="FF0000"/>
                  </a:solidFill>
                  <a:latin typeface="Times New Roman" panose="02020603050405020304" pitchFamily="18" charset="0"/>
                </a:rPr>
                <a:t>9</a:t>
              </a:r>
              <a:endParaRPr lang="en-US" altLang="zh-CN" sz="2500" b="1" dirty="0">
                <a:solidFill>
                  <a:srgbClr val="FF0000"/>
                </a:solidFill>
                <a:latin typeface="Times New Roman" panose="02020603050405020304" pitchFamily="18" charset="0"/>
              </a:endParaRPr>
            </a:p>
          </p:txBody>
        </p:sp>
      </p:grpSp>
      <p:sp>
        <p:nvSpPr>
          <p:cNvPr id="1643595" name="TextBox 9"/>
          <p:cNvSpPr/>
          <p:nvPr/>
        </p:nvSpPr>
        <p:spPr>
          <a:xfrm>
            <a:off x="395605" y="238125"/>
            <a:ext cx="2929255" cy="937260"/>
          </a:xfrm>
          <a:prstGeom prst="rect">
            <a:avLst/>
          </a:prstGeom>
          <a:solidFill>
            <a:srgbClr val="FFFF99"/>
          </a:solidFill>
          <a:ln w="28575" cap="flat" cmpd="sng">
            <a:solidFill>
              <a:srgbClr val="FF0000"/>
            </a:solidFill>
            <a:prstDash val="solid"/>
            <a:miter/>
            <a:headEnd type="none" w="med" len="med"/>
            <a:tailEnd type="none" w="med" len="med"/>
          </a:ln>
        </p:spPr>
        <p:txBody>
          <a:bodyPr wrap="square">
            <a:spAutoFit/>
          </a:bodyPr>
          <a:p>
            <a:pPr>
              <a:spcBef>
                <a:spcPct val="20000"/>
              </a:spcBef>
              <a:buClr>
                <a:schemeClr val="bg2"/>
              </a:buClr>
              <a:buSzPct val="75000"/>
              <a:buFont typeface="Wingdings" panose="05000000000000000000" pitchFamily="2" charset="2"/>
            </a:pPr>
            <a:r>
              <a:rPr lang="zh-CN" altLang="en-US" sz="2500" b="1" dirty="0">
                <a:solidFill>
                  <a:srgbClr val="FF0000"/>
                </a:solidFill>
                <a:latin typeface="Times New Roman" panose="02020603050405020304" pitchFamily="18" charset="0"/>
              </a:rPr>
              <a:t>哪个是编号最大的</a:t>
            </a:r>
            <a:endParaRPr lang="zh-CN" altLang="en-US" sz="2500" b="1" dirty="0">
              <a:solidFill>
                <a:srgbClr val="FF0000"/>
              </a:solidFill>
              <a:latin typeface="Times New Roman" panose="02020603050405020304" pitchFamily="18" charset="0"/>
            </a:endParaRPr>
          </a:p>
          <a:p>
            <a:pPr>
              <a:spcBef>
                <a:spcPct val="20000"/>
              </a:spcBef>
              <a:buClr>
                <a:schemeClr val="bg2"/>
              </a:buClr>
              <a:buSzPct val="75000"/>
              <a:buFont typeface="Wingdings" panose="05000000000000000000" pitchFamily="2" charset="2"/>
            </a:pPr>
            <a:r>
              <a:rPr lang="zh-CN" altLang="en-US" sz="2500" b="1" dirty="0">
                <a:solidFill>
                  <a:srgbClr val="FF0000"/>
                </a:solidFill>
                <a:latin typeface="Times New Roman" panose="02020603050405020304" pitchFamily="18" charset="0"/>
              </a:rPr>
              <a:t>非叶结点？</a:t>
            </a:r>
            <a:endParaRPr lang="zh-CN" altLang="en-US" sz="3600" b="1" dirty="0">
              <a:solidFill>
                <a:srgbClr val="FFFF00"/>
              </a:solidFill>
              <a:latin typeface="Times New Roman" panose="02020603050405020304" pitchFamily="18" charset="0"/>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43595"/>
                                        </p:tgtEl>
                                        <p:attrNameLst>
                                          <p:attrName>style.visibility</p:attrName>
                                        </p:attrNameLst>
                                      </p:cBhvr>
                                      <p:to>
                                        <p:strVal val="visible"/>
                                      </p:to>
                                    </p:set>
                                    <p:animEffect filter="fade">
                                      <p:cBhvr>
                                        <p:cTn id="7" dur="1000"/>
                                        <p:tgtEl>
                                          <p:spTgt spid="1643595"/>
                                        </p:tgtEl>
                                      </p:cBhvr>
                                    </p:animEffect>
                                    <p:anim calcmode="lin" valueType="num">
                                      <p:cBhvr>
                                        <p:cTn id="8" dur="1000" fill="hold"/>
                                        <p:tgtEl>
                                          <p:spTgt spid="1643595"/>
                                        </p:tgtEl>
                                        <p:attrNameLst>
                                          <p:attrName>ppt_x</p:attrName>
                                        </p:attrNameLst>
                                      </p:cBhvr>
                                      <p:tavLst>
                                        <p:tav tm="0">
                                          <p:val>
                                            <p:strVal val="#ppt_x"/>
                                          </p:val>
                                        </p:tav>
                                        <p:tav tm="100000">
                                          <p:val>
                                            <p:strVal val="#ppt_x"/>
                                          </p:val>
                                        </p:tav>
                                      </p:tavLst>
                                    </p:anim>
                                    <p:anim calcmode="lin" valueType="num">
                                      <p:cBhvr>
                                        <p:cTn id="9" dur="1000" fill="hold"/>
                                        <p:tgtEl>
                                          <p:spTgt spid="16435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3595"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文本占位符 1474562"/>
          <p:cNvSpPr>
            <a:spLocks noGrp="1"/>
          </p:cNvSpPr>
          <p:nvPr>
            <p:ph idx="1"/>
          </p:nvPr>
        </p:nvSpPr>
        <p:spPr>
          <a:xfrm>
            <a:off x="215900" y="620713"/>
            <a:ext cx="8569325" cy="5759450"/>
          </a:xfrm>
        </p:spPr>
        <p:txBody>
          <a:bodyPr vert="horz" wrap="square" lIns="92075" tIns="46038" rIns="92075" bIns="46038" anchor="t" anchorCtr="0"/>
          <a:p>
            <a:pPr algn="just">
              <a:buClr>
                <a:schemeClr val="tx2"/>
              </a:buClr>
              <a:buFont typeface="Wingdings" panose="05000000000000000000" pitchFamily="2" charset="2"/>
              <a:buChar char="u"/>
            </a:pPr>
            <a:r>
              <a:rPr lang="zh-CN" altLang="en-US" dirty="0"/>
              <a:t>这种顺序存储方式是完全二叉树最简单、最节省空间的存储方式，多数完全二叉树应用算法都采用了这种顺序存储方式。</a:t>
            </a:r>
            <a:r>
              <a:rPr lang="zh-CN" altLang="en-US" dirty="0">
                <a:solidFill>
                  <a:srgbClr val="FF0000"/>
                </a:solidFill>
              </a:rPr>
              <a:t>它实际上只存储了结点信息域之值，而未存储其左孩子和右孩子地址，</a:t>
            </a:r>
            <a:r>
              <a:rPr lang="zh-CN" altLang="en-US" dirty="0"/>
              <a:t>通过计算可找到它的左儿子、右儿子和父结点，寻找子孙结点和祖先结点也非常方便。</a:t>
            </a:r>
            <a:endParaRPr lang="zh-CN" altLang="en-US" dirty="0"/>
          </a:p>
          <a:p>
            <a:pPr algn="just">
              <a:buClr>
                <a:schemeClr val="tx2"/>
              </a:buClr>
              <a:buFont typeface="Wingdings" panose="05000000000000000000" pitchFamily="2" charset="2"/>
              <a:buChar char="u"/>
            </a:pPr>
            <a:r>
              <a:rPr lang="zh-CN" altLang="en-US" dirty="0"/>
              <a:t>将这种方法应用到存储非完全二叉树时，却有很多缺点。如果采用上述的顺序存储方式，按照层次顺序，对非完全二叉树的结点进行编号，则这时的编号不能与结点一一对应。为此，先加入若干虚结点将其转换成一棵</a:t>
            </a:r>
            <a:r>
              <a:rPr lang="zh-CN" altLang="en-US" dirty="0">
                <a:solidFill>
                  <a:schemeClr val="tx2"/>
                </a:solidFill>
                <a:latin typeface="宋体" panose="02010600030101010101" pitchFamily="2" charset="-122"/>
                <a:ea typeface="宋体" panose="02010600030101010101" pitchFamily="2" charset="-122"/>
              </a:rPr>
              <a:t>“</a:t>
            </a:r>
            <a:r>
              <a:rPr lang="zh-CN" altLang="en-US" dirty="0">
                <a:solidFill>
                  <a:schemeClr val="tx2"/>
                </a:solidFill>
                <a:ea typeface="宋体" panose="02010600030101010101" pitchFamily="2" charset="-122"/>
              </a:rPr>
              <a:t>完全二叉树</a:t>
            </a:r>
            <a:r>
              <a:rPr lang="zh-CN" altLang="en-US" dirty="0">
                <a:solidFill>
                  <a:schemeClr val="tx2"/>
                </a:solidFill>
                <a:latin typeface="宋体" panose="02010600030101010101" pitchFamily="2" charset="-122"/>
                <a:ea typeface="宋体" panose="02010600030101010101" pitchFamily="2" charset="-122"/>
              </a:rPr>
              <a:t>”</a:t>
            </a:r>
            <a:r>
              <a:rPr lang="zh-CN" altLang="en-US" dirty="0"/>
              <a:t>，然后再对原来的结点和虚结点统一编号，最后完成顺序存储。但这增加了用于存储虚结点的空间。</a:t>
            </a:r>
            <a:endParaRPr lang="zh-CN" altLang="en-US" dirty="0"/>
          </a:p>
        </p:txBody>
      </p:sp>
    </p:spTree>
  </p:cSld>
  <p:clrMapOvr>
    <a:masterClrMapping/>
  </p:clrMapOvr>
  <p:transition>
    <p:strips dir="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文本占位符 1436673"/>
          <p:cNvSpPr>
            <a:spLocks noGrp="1"/>
          </p:cNvSpPr>
          <p:nvPr>
            <p:ph idx="1"/>
          </p:nvPr>
        </p:nvSpPr>
        <p:spPr>
          <a:xfrm>
            <a:off x="300038" y="260350"/>
            <a:ext cx="6359525" cy="647700"/>
          </a:xfrm>
        </p:spPr>
        <p:txBody>
          <a:bodyPr vert="horz" wrap="square" lIns="92075" tIns="46038" rIns="92075" bIns="46038" anchor="t" anchorCtr="0"/>
          <a:p>
            <a:pPr algn="just">
              <a:buNone/>
            </a:pPr>
            <a:r>
              <a:rPr lang="en-US" altLang="zh-CN" sz="3200" dirty="0">
                <a:solidFill>
                  <a:schemeClr val="tx2"/>
                </a:solidFill>
              </a:rPr>
              <a:t> </a:t>
            </a:r>
            <a:r>
              <a:rPr lang="zh-CN" altLang="en-US" sz="3200" dirty="0">
                <a:solidFill>
                  <a:schemeClr val="tx2"/>
                </a:solidFill>
              </a:rPr>
              <a:t>一般二叉树的顺序存储</a:t>
            </a:r>
            <a:endParaRPr lang="zh-CN" altLang="en-US" sz="3200" dirty="0">
              <a:solidFill>
                <a:schemeClr val="tx2"/>
              </a:solidFill>
            </a:endParaRPr>
          </a:p>
        </p:txBody>
      </p:sp>
      <p:grpSp>
        <p:nvGrpSpPr>
          <p:cNvPr id="53251" name="组合 1436752"/>
          <p:cNvGrpSpPr/>
          <p:nvPr/>
        </p:nvGrpSpPr>
        <p:grpSpPr>
          <a:xfrm>
            <a:off x="1835150" y="1201738"/>
            <a:ext cx="5410200" cy="3079750"/>
            <a:chOff x="1156" y="757"/>
            <a:chExt cx="3408" cy="1940"/>
          </a:xfrm>
        </p:grpSpPr>
        <p:grpSp>
          <p:nvGrpSpPr>
            <p:cNvPr id="53286" name="组合 1436751"/>
            <p:cNvGrpSpPr/>
            <p:nvPr/>
          </p:nvGrpSpPr>
          <p:grpSpPr>
            <a:xfrm>
              <a:off x="3892" y="2296"/>
              <a:ext cx="401" cy="401"/>
              <a:chOff x="3892" y="2296"/>
              <a:chExt cx="401" cy="401"/>
            </a:xfrm>
          </p:grpSpPr>
          <p:sp>
            <p:nvSpPr>
              <p:cNvPr id="53324" name="流程图: 联系 1436676"/>
              <p:cNvSpPr/>
              <p:nvPr/>
            </p:nvSpPr>
            <p:spPr>
              <a:xfrm>
                <a:off x="3892" y="2296"/>
                <a:ext cx="401" cy="401"/>
              </a:xfrm>
              <a:prstGeom prst="flowChartConnector">
                <a:avLst/>
              </a:prstGeom>
              <a:noFill/>
              <a:ln w="38100" cap="flat" cmpd="sng">
                <a:solidFill>
                  <a:srgbClr val="46686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53325" name="文本框 1436677"/>
              <p:cNvSpPr txBox="1"/>
              <p:nvPr/>
            </p:nvSpPr>
            <p:spPr>
              <a:xfrm>
                <a:off x="3940" y="2348"/>
                <a:ext cx="288" cy="311"/>
              </a:xfrm>
              <a:prstGeom prst="rect">
                <a:avLst/>
              </a:prstGeom>
              <a:noFill/>
              <a:ln w="31750">
                <a:noFill/>
              </a:ln>
            </p:spPr>
            <p:txBody>
              <a:bodyPr>
                <a:spAutoFit/>
              </a:bodyPr>
              <a:p>
                <a:pPr algn="ctr">
                  <a:lnSpc>
                    <a:spcPct val="110000"/>
                  </a:lnSpc>
                  <a:spcBef>
                    <a:spcPct val="75000"/>
                  </a:spcBef>
                </a:pPr>
                <a:r>
                  <a:rPr lang="en-US" altLang="zh-CN" sz="2400" b="1" dirty="0">
                    <a:solidFill>
                      <a:srgbClr val="04440F"/>
                    </a:solidFill>
                    <a:latin typeface="Times New Roman" panose="02020603050405020304" pitchFamily="18" charset="0"/>
                  </a:rPr>
                  <a:t>C</a:t>
                </a:r>
                <a:endParaRPr lang="en-US" altLang="zh-CN" sz="2400" b="1" dirty="0">
                  <a:solidFill>
                    <a:srgbClr val="04440F"/>
                  </a:solidFill>
                  <a:latin typeface="Times New Roman" panose="02020603050405020304" pitchFamily="18" charset="0"/>
                </a:endParaRPr>
              </a:p>
            </p:txBody>
          </p:sp>
        </p:grpSp>
        <p:grpSp>
          <p:nvGrpSpPr>
            <p:cNvPr id="53287" name="组合 1436750"/>
            <p:cNvGrpSpPr/>
            <p:nvPr/>
          </p:nvGrpSpPr>
          <p:grpSpPr>
            <a:xfrm>
              <a:off x="3316" y="1573"/>
              <a:ext cx="401" cy="401"/>
              <a:chOff x="3316" y="1573"/>
              <a:chExt cx="401" cy="401"/>
            </a:xfrm>
          </p:grpSpPr>
          <p:sp>
            <p:nvSpPr>
              <p:cNvPr id="53322" name="流程图: 联系 1436679"/>
              <p:cNvSpPr/>
              <p:nvPr/>
            </p:nvSpPr>
            <p:spPr>
              <a:xfrm>
                <a:off x="3316" y="1573"/>
                <a:ext cx="401" cy="401"/>
              </a:xfrm>
              <a:prstGeom prst="flowChartConnector">
                <a:avLst/>
              </a:prstGeom>
              <a:noFill/>
              <a:ln w="38100" cap="flat" cmpd="sng">
                <a:solidFill>
                  <a:srgbClr val="46686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53323" name="文本框 1436680"/>
              <p:cNvSpPr txBox="1"/>
              <p:nvPr/>
            </p:nvSpPr>
            <p:spPr>
              <a:xfrm>
                <a:off x="3364" y="1622"/>
                <a:ext cx="288" cy="311"/>
              </a:xfrm>
              <a:prstGeom prst="rect">
                <a:avLst/>
              </a:prstGeom>
              <a:noFill/>
              <a:ln w="31750">
                <a:noFill/>
              </a:ln>
            </p:spPr>
            <p:txBody>
              <a:bodyPr>
                <a:spAutoFit/>
              </a:bodyPr>
              <a:p>
                <a:pPr algn="ctr">
                  <a:lnSpc>
                    <a:spcPct val="110000"/>
                  </a:lnSpc>
                  <a:spcBef>
                    <a:spcPct val="75000"/>
                  </a:spcBef>
                </a:pPr>
                <a:r>
                  <a:rPr lang="en-US" altLang="zh-CN" sz="2400" b="1" dirty="0">
                    <a:solidFill>
                      <a:srgbClr val="04440F"/>
                    </a:solidFill>
                    <a:latin typeface="Times New Roman" panose="02020603050405020304" pitchFamily="18" charset="0"/>
                  </a:rPr>
                  <a:t>B </a:t>
                </a:r>
                <a:endParaRPr lang="en-US" altLang="zh-CN" sz="2400" b="1" dirty="0">
                  <a:solidFill>
                    <a:srgbClr val="04440F"/>
                  </a:solidFill>
                  <a:latin typeface="Times New Roman" panose="02020603050405020304" pitchFamily="18" charset="0"/>
                </a:endParaRPr>
              </a:p>
            </p:txBody>
          </p:sp>
        </p:grpSp>
        <p:sp>
          <p:nvSpPr>
            <p:cNvPr id="53288" name="流程图: 联系 1436681"/>
            <p:cNvSpPr/>
            <p:nvPr/>
          </p:nvSpPr>
          <p:spPr>
            <a:xfrm>
              <a:off x="2596" y="757"/>
              <a:ext cx="401" cy="401"/>
            </a:xfrm>
            <a:prstGeom prst="flowChartConnector">
              <a:avLst/>
            </a:prstGeom>
            <a:noFill/>
            <a:ln w="38100" cap="flat" cmpd="sng">
              <a:solidFill>
                <a:srgbClr val="46686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53289" name="文本框 1436682"/>
            <p:cNvSpPr txBox="1"/>
            <p:nvPr/>
          </p:nvSpPr>
          <p:spPr>
            <a:xfrm>
              <a:off x="2632" y="770"/>
              <a:ext cx="336" cy="323"/>
            </a:xfrm>
            <a:prstGeom prst="rect">
              <a:avLst/>
            </a:prstGeom>
            <a:noFill/>
            <a:ln w="31750">
              <a:noFill/>
            </a:ln>
          </p:spPr>
          <p:txBody>
            <a:bodyPr>
              <a:spAutoFit/>
            </a:bodyPr>
            <a:p>
              <a:pPr algn="ctr">
                <a:lnSpc>
                  <a:spcPct val="115000"/>
                </a:lnSpc>
                <a:spcBef>
                  <a:spcPct val="75000"/>
                </a:spcBef>
              </a:pPr>
              <a:r>
                <a:rPr lang="en-US" altLang="zh-CN" sz="2400" b="1" dirty="0">
                  <a:solidFill>
                    <a:srgbClr val="04440F"/>
                  </a:solidFill>
                  <a:latin typeface="Times New Roman" panose="02020603050405020304" pitchFamily="18" charset="0"/>
                </a:rPr>
                <a:t>A </a:t>
              </a:r>
              <a:endParaRPr lang="en-US" altLang="zh-CN" sz="2400" b="1" dirty="0">
                <a:solidFill>
                  <a:srgbClr val="04440F"/>
                </a:solidFill>
                <a:latin typeface="Times New Roman" panose="02020603050405020304" pitchFamily="18" charset="0"/>
              </a:endParaRPr>
            </a:p>
          </p:txBody>
        </p:sp>
        <p:sp>
          <p:nvSpPr>
            <p:cNvPr id="53290" name="直接连接符 1436683"/>
            <p:cNvSpPr/>
            <p:nvPr/>
          </p:nvSpPr>
          <p:spPr>
            <a:xfrm>
              <a:off x="3652" y="1909"/>
              <a:ext cx="384" cy="384"/>
            </a:xfrm>
            <a:prstGeom prst="line">
              <a:avLst/>
            </a:prstGeom>
            <a:ln w="28575" cap="sq" cmpd="sng">
              <a:solidFill>
                <a:srgbClr val="26665A"/>
              </a:solidFill>
              <a:prstDash val="solid"/>
              <a:headEnd type="none" w="sm" len="sm"/>
              <a:tailEnd type="none" w="med" len="lg"/>
            </a:ln>
          </p:spPr>
        </p:sp>
        <p:grpSp>
          <p:nvGrpSpPr>
            <p:cNvPr id="53291" name="组合 1436684"/>
            <p:cNvGrpSpPr/>
            <p:nvPr/>
          </p:nvGrpSpPr>
          <p:grpSpPr>
            <a:xfrm>
              <a:off x="1972" y="1621"/>
              <a:ext cx="480" cy="336"/>
              <a:chOff x="432" y="1296"/>
              <a:chExt cx="480" cy="336"/>
            </a:xfrm>
          </p:grpSpPr>
          <p:sp>
            <p:nvSpPr>
              <p:cNvPr id="53318" name="矩形 1436685"/>
              <p:cNvSpPr/>
              <p:nvPr/>
            </p:nvSpPr>
            <p:spPr>
              <a:xfrm>
                <a:off x="432" y="1296"/>
                <a:ext cx="480" cy="336"/>
              </a:xfrm>
              <a:prstGeom prst="rect">
                <a:avLst/>
              </a:prstGeom>
              <a:noFill/>
              <a:ln w="31750" cap="sq" cmpd="sng">
                <a:solidFill>
                  <a:srgbClr val="26665A"/>
                </a:solidFill>
                <a:prstDash val="solid"/>
                <a:miter/>
                <a:headEnd type="none" w="sm" len="sm"/>
                <a:tailEnd type="none" w="med" len="lg"/>
              </a:ln>
            </p:spPr>
            <p:txBody>
              <a:bodyPr/>
              <a:p>
                <a:pPr eaLnBrk="0" hangingPunct="0"/>
                <a:endParaRPr lang="zh-CN" altLang="en-US" dirty="0">
                  <a:latin typeface="Arial" panose="020B0604020202020204" pitchFamily="34" charset="0"/>
                </a:endParaRPr>
              </a:p>
            </p:txBody>
          </p:sp>
          <p:grpSp>
            <p:nvGrpSpPr>
              <p:cNvPr id="53319" name="组合 1436686"/>
              <p:cNvGrpSpPr/>
              <p:nvPr/>
            </p:nvGrpSpPr>
            <p:grpSpPr>
              <a:xfrm>
                <a:off x="598" y="1344"/>
                <a:ext cx="144" cy="240"/>
                <a:chOff x="576" y="1344"/>
                <a:chExt cx="144" cy="240"/>
              </a:xfrm>
            </p:grpSpPr>
            <p:sp>
              <p:nvSpPr>
                <p:cNvPr id="53320" name="椭圆 1436687"/>
                <p:cNvSpPr/>
                <p:nvPr/>
              </p:nvSpPr>
              <p:spPr>
                <a:xfrm>
                  <a:off x="576" y="1392"/>
                  <a:ext cx="144" cy="144"/>
                </a:xfrm>
                <a:prstGeom prst="ellipse">
                  <a:avLst/>
                </a:prstGeom>
                <a:noFill/>
                <a:ln w="31750" cap="sq" cmpd="sng">
                  <a:solidFill>
                    <a:srgbClr val="26665A"/>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53321" name="直接连接符 1436688"/>
                <p:cNvSpPr/>
                <p:nvPr/>
              </p:nvSpPr>
              <p:spPr>
                <a:xfrm flipH="1">
                  <a:off x="576" y="1344"/>
                  <a:ext cx="144" cy="240"/>
                </a:xfrm>
                <a:prstGeom prst="line">
                  <a:avLst/>
                </a:prstGeom>
                <a:ln w="31750" cap="sq" cmpd="sng">
                  <a:solidFill>
                    <a:srgbClr val="26665A"/>
                  </a:solidFill>
                  <a:prstDash val="solid"/>
                  <a:headEnd type="none" w="sm" len="sm"/>
                  <a:tailEnd type="none" w="med" len="lg"/>
                </a:ln>
              </p:spPr>
            </p:sp>
          </p:grpSp>
        </p:grpSp>
        <p:sp>
          <p:nvSpPr>
            <p:cNvPr id="53292" name="矩形 1436689"/>
            <p:cNvSpPr/>
            <p:nvPr/>
          </p:nvSpPr>
          <p:spPr>
            <a:xfrm>
              <a:off x="1396" y="2341"/>
              <a:ext cx="480" cy="336"/>
            </a:xfrm>
            <a:prstGeom prst="rect">
              <a:avLst/>
            </a:prstGeom>
            <a:noFill/>
            <a:ln w="31750" cap="sq" cmpd="sng">
              <a:solidFill>
                <a:srgbClr val="26665A"/>
              </a:solidFill>
              <a:prstDash val="solid"/>
              <a:miter/>
              <a:headEnd type="none" w="sm" len="sm"/>
              <a:tailEnd type="none" w="med" len="lg"/>
            </a:ln>
          </p:spPr>
          <p:txBody>
            <a:bodyPr/>
            <a:p>
              <a:pPr eaLnBrk="0" hangingPunct="0"/>
              <a:endParaRPr lang="zh-CN" altLang="en-US" dirty="0">
                <a:latin typeface="Arial" panose="020B0604020202020204" pitchFamily="34" charset="0"/>
              </a:endParaRPr>
            </a:p>
          </p:txBody>
        </p:sp>
        <p:grpSp>
          <p:nvGrpSpPr>
            <p:cNvPr id="53293" name="组合 1436690"/>
            <p:cNvGrpSpPr/>
            <p:nvPr/>
          </p:nvGrpSpPr>
          <p:grpSpPr>
            <a:xfrm>
              <a:off x="1562" y="2389"/>
              <a:ext cx="144" cy="240"/>
              <a:chOff x="576" y="1344"/>
              <a:chExt cx="144" cy="240"/>
            </a:xfrm>
          </p:grpSpPr>
          <p:sp>
            <p:nvSpPr>
              <p:cNvPr id="53316" name="椭圆 1436691"/>
              <p:cNvSpPr/>
              <p:nvPr/>
            </p:nvSpPr>
            <p:spPr>
              <a:xfrm>
                <a:off x="576" y="1392"/>
                <a:ext cx="144" cy="144"/>
              </a:xfrm>
              <a:prstGeom prst="ellipse">
                <a:avLst/>
              </a:prstGeom>
              <a:noFill/>
              <a:ln w="31750" cap="sq" cmpd="sng">
                <a:solidFill>
                  <a:srgbClr val="26665A"/>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53317" name="直接连接符 1436692"/>
              <p:cNvSpPr/>
              <p:nvPr/>
            </p:nvSpPr>
            <p:spPr>
              <a:xfrm flipH="1">
                <a:off x="576" y="1344"/>
                <a:ext cx="144" cy="240"/>
              </a:xfrm>
              <a:prstGeom prst="line">
                <a:avLst/>
              </a:prstGeom>
              <a:ln w="31750" cap="sq" cmpd="sng">
                <a:solidFill>
                  <a:srgbClr val="26665A"/>
                </a:solidFill>
                <a:prstDash val="solid"/>
                <a:headEnd type="none" w="sm" len="sm"/>
                <a:tailEnd type="none" w="med" len="lg"/>
              </a:ln>
            </p:spPr>
          </p:sp>
        </p:grpSp>
        <p:grpSp>
          <p:nvGrpSpPr>
            <p:cNvPr id="53294" name="组合 1436693"/>
            <p:cNvGrpSpPr/>
            <p:nvPr/>
          </p:nvGrpSpPr>
          <p:grpSpPr>
            <a:xfrm>
              <a:off x="2212" y="2341"/>
              <a:ext cx="480" cy="336"/>
              <a:chOff x="432" y="1296"/>
              <a:chExt cx="480" cy="336"/>
            </a:xfrm>
          </p:grpSpPr>
          <p:sp>
            <p:nvSpPr>
              <p:cNvPr id="53312" name="矩形 1436694"/>
              <p:cNvSpPr/>
              <p:nvPr/>
            </p:nvSpPr>
            <p:spPr>
              <a:xfrm>
                <a:off x="432" y="1296"/>
                <a:ext cx="480" cy="336"/>
              </a:xfrm>
              <a:prstGeom prst="rect">
                <a:avLst/>
              </a:prstGeom>
              <a:noFill/>
              <a:ln w="31750" cap="sq" cmpd="sng">
                <a:solidFill>
                  <a:srgbClr val="26665A"/>
                </a:solidFill>
                <a:prstDash val="solid"/>
                <a:miter/>
                <a:headEnd type="none" w="sm" len="sm"/>
                <a:tailEnd type="none" w="med" len="lg"/>
              </a:ln>
            </p:spPr>
            <p:txBody>
              <a:bodyPr/>
              <a:p>
                <a:pPr eaLnBrk="0" hangingPunct="0"/>
                <a:endParaRPr lang="zh-CN" altLang="en-US" dirty="0">
                  <a:latin typeface="Arial" panose="020B0604020202020204" pitchFamily="34" charset="0"/>
                </a:endParaRPr>
              </a:p>
            </p:txBody>
          </p:sp>
          <p:grpSp>
            <p:nvGrpSpPr>
              <p:cNvPr id="53313" name="组合 1436695"/>
              <p:cNvGrpSpPr/>
              <p:nvPr/>
            </p:nvGrpSpPr>
            <p:grpSpPr>
              <a:xfrm>
                <a:off x="598" y="1344"/>
                <a:ext cx="144" cy="240"/>
                <a:chOff x="576" y="1344"/>
                <a:chExt cx="144" cy="240"/>
              </a:xfrm>
            </p:grpSpPr>
            <p:sp>
              <p:nvSpPr>
                <p:cNvPr id="53314" name="椭圆 1436696"/>
                <p:cNvSpPr/>
                <p:nvPr/>
              </p:nvSpPr>
              <p:spPr>
                <a:xfrm>
                  <a:off x="576" y="1392"/>
                  <a:ext cx="144" cy="144"/>
                </a:xfrm>
                <a:prstGeom prst="ellipse">
                  <a:avLst/>
                </a:prstGeom>
                <a:noFill/>
                <a:ln w="31750" cap="sq" cmpd="sng">
                  <a:solidFill>
                    <a:srgbClr val="26665A"/>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53315" name="直接连接符 1436697"/>
                <p:cNvSpPr/>
                <p:nvPr/>
              </p:nvSpPr>
              <p:spPr>
                <a:xfrm flipH="1">
                  <a:off x="576" y="1344"/>
                  <a:ext cx="144" cy="240"/>
                </a:xfrm>
                <a:prstGeom prst="line">
                  <a:avLst/>
                </a:prstGeom>
                <a:ln w="31750" cap="sq" cmpd="sng">
                  <a:solidFill>
                    <a:srgbClr val="26665A"/>
                  </a:solidFill>
                  <a:prstDash val="solid"/>
                  <a:headEnd type="none" w="sm" len="sm"/>
                  <a:tailEnd type="none" w="med" len="lg"/>
                </a:ln>
              </p:spPr>
            </p:sp>
          </p:grpSp>
        </p:grpSp>
        <p:grpSp>
          <p:nvGrpSpPr>
            <p:cNvPr id="53295" name="组合 1436698"/>
            <p:cNvGrpSpPr/>
            <p:nvPr/>
          </p:nvGrpSpPr>
          <p:grpSpPr>
            <a:xfrm>
              <a:off x="3028" y="2341"/>
              <a:ext cx="480" cy="336"/>
              <a:chOff x="432" y="1296"/>
              <a:chExt cx="480" cy="336"/>
            </a:xfrm>
          </p:grpSpPr>
          <p:sp>
            <p:nvSpPr>
              <p:cNvPr id="53308" name="矩形 1436699"/>
              <p:cNvSpPr/>
              <p:nvPr/>
            </p:nvSpPr>
            <p:spPr>
              <a:xfrm>
                <a:off x="432" y="1296"/>
                <a:ext cx="480" cy="336"/>
              </a:xfrm>
              <a:prstGeom prst="rect">
                <a:avLst/>
              </a:prstGeom>
              <a:noFill/>
              <a:ln w="31750" cap="sq" cmpd="sng">
                <a:solidFill>
                  <a:srgbClr val="26665A"/>
                </a:solidFill>
                <a:prstDash val="solid"/>
                <a:miter/>
                <a:headEnd type="none" w="sm" len="sm"/>
                <a:tailEnd type="none" w="med" len="lg"/>
              </a:ln>
            </p:spPr>
            <p:txBody>
              <a:bodyPr/>
              <a:p>
                <a:pPr eaLnBrk="0" hangingPunct="0"/>
                <a:endParaRPr lang="zh-CN" altLang="en-US" dirty="0">
                  <a:latin typeface="Arial" panose="020B0604020202020204" pitchFamily="34" charset="0"/>
                </a:endParaRPr>
              </a:p>
            </p:txBody>
          </p:sp>
          <p:grpSp>
            <p:nvGrpSpPr>
              <p:cNvPr id="53309" name="组合 1436700"/>
              <p:cNvGrpSpPr/>
              <p:nvPr/>
            </p:nvGrpSpPr>
            <p:grpSpPr>
              <a:xfrm>
                <a:off x="598" y="1344"/>
                <a:ext cx="144" cy="240"/>
                <a:chOff x="576" y="1344"/>
                <a:chExt cx="144" cy="240"/>
              </a:xfrm>
            </p:grpSpPr>
            <p:sp>
              <p:nvSpPr>
                <p:cNvPr id="53310" name="椭圆 1436701"/>
                <p:cNvSpPr/>
                <p:nvPr/>
              </p:nvSpPr>
              <p:spPr>
                <a:xfrm>
                  <a:off x="576" y="1392"/>
                  <a:ext cx="144" cy="144"/>
                </a:xfrm>
                <a:prstGeom prst="ellipse">
                  <a:avLst/>
                </a:prstGeom>
                <a:noFill/>
                <a:ln w="31750" cap="sq" cmpd="sng">
                  <a:solidFill>
                    <a:srgbClr val="26665A"/>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53311" name="直接连接符 1436702"/>
                <p:cNvSpPr/>
                <p:nvPr/>
              </p:nvSpPr>
              <p:spPr>
                <a:xfrm flipH="1">
                  <a:off x="576" y="1344"/>
                  <a:ext cx="144" cy="240"/>
                </a:xfrm>
                <a:prstGeom prst="line">
                  <a:avLst/>
                </a:prstGeom>
                <a:ln w="31750" cap="sq" cmpd="sng">
                  <a:solidFill>
                    <a:srgbClr val="26665A"/>
                  </a:solidFill>
                  <a:prstDash val="solid"/>
                  <a:headEnd type="none" w="sm" len="sm"/>
                  <a:tailEnd type="none" w="med" len="lg"/>
                </a:ln>
              </p:spPr>
            </p:sp>
          </p:grpSp>
        </p:grpSp>
        <p:sp>
          <p:nvSpPr>
            <p:cNvPr id="53296" name="直接连接符 1436703"/>
            <p:cNvSpPr/>
            <p:nvPr/>
          </p:nvSpPr>
          <p:spPr>
            <a:xfrm>
              <a:off x="2308" y="1957"/>
              <a:ext cx="144" cy="384"/>
            </a:xfrm>
            <a:prstGeom prst="line">
              <a:avLst/>
            </a:prstGeom>
            <a:ln w="28575" cap="sq" cmpd="sng">
              <a:solidFill>
                <a:srgbClr val="26665A"/>
              </a:solidFill>
              <a:prstDash val="solid"/>
              <a:headEnd type="none" w="sm" len="sm"/>
              <a:tailEnd type="none" w="med" len="lg"/>
            </a:ln>
          </p:spPr>
        </p:sp>
        <p:sp>
          <p:nvSpPr>
            <p:cNvPr id="53297" name="直接连接符 1436704"/>
            <p:cNvSpPr/>
            <p:nvPr/>
          </p:nvSpPr>
          <p:spPr>
            <a:xfrm>
              <a:off x="2925" y="1117"/>
              <a:ext cx="454" cy="499"/>
            </a:xfrm>
            <a:prstGeom prst="line">
              <a:avLst/>
            </a:prstGeom>
            <a:ln w="28575" cap="sq" cmpd="sng">
              <a:solidFill>
                <a:srgbClr val="26665A"/>
              </a:solidFill>
              <a:prstDash val="solid"/>
              <a:headEnd type="none" w="sm" len="sm"/>
              <a:tailEnd type="none" w="med" len="lg"/>
            </a:ln>
          </p:spPr>
        </p:sp>
        <p:sp>
          <p:nvSpPr>
            <p:cNvPr id="53298" name="直接连接符 1436705"/>
            <p:cNvSpPr/>
            <p:nvPr/>
          </p:nvSpPr>
          <p:spPr>
            <a:xfrm flipH="1">
              <a:off x="2260" y="1117"/>
              <a:ext cx="393" cy="504"/>
            </a:xfrm>
            <a:prstGeom prst="line">
              <a:avLst/>
            </a:prstGeom>
            <a:ln w="28575" cap="sq" cmpd="sng">
              <a:solidFill>
                <a:srgbClr val="26665A"/>
              </a:solidFill>
              <a:prstDash val="solid"/>
              <a:headEnd type="none" w="sm" len="sm"/>
              <a:tailEnd type="none" w="med" len="lg"/>
            </a:ln>
          </p:spPr>
        </p:sp>
        <p:sp>
          <p:nvSpPr>
            <p:cNvPr id="53299" name="直接连接符 1436706"/>
            <p:cNvSpPr/>
            <p:nvPr/>
          </p:nvSpPr>
          <p:spPr>
            <a:xfrm flipH="1">
              <a:off x="1732" y="1957"/>
              <a:ext cx="336" cy="384"/>
            </a:xfrm>
            <a:prstGeom prst="line">
              <a:avLst/>
            </a:prstGeom>
            <a:ln w="28575" cap="sq" cmpd="sng">
              <a:solidFill>
                <a:srgbClr val="26665A"/>
              </a:solidFill>
              <a:prstDash val="solid"/>
              <a:headEnd type="none" w="sm" len="sm"/>
              <a:tailEnd type="none" w="med" len="lg"/>
            </a:ln>
          </p:spPr>
        </p:sp>
        <p:sp>
          <p:nvSpPr>
            <p:cNvPr id="53300" name="直接连接符 1436707"/>
            <p:cNvSpPr/>
            <p:nvPr/>
          </p:nvSpPr>
          <p:spPr>
            <a:xfrm flipH="1">
              <a:off x="3220" y="1979"/>
              <a:ext cx="204" cy="362"/>
            </a:xfrm>
            <a:prstGeom prst="line">
              <a:avLst/>
            </a:prstGeom>
            <a:ln w="28575" cap="sq" cmpd="sng">
              <a:solidFill>
                <a:srgbClr val="26665A"/>
              </a:solidFill>
              <a:prstDash val="solid"/>
              <a:headEnd type="none" w="sm" len="sm"/>
              <a:tailEnd type="none" w="med" len="lg"/>
            </a:ln>
          </p:spPr>
        </p:sp>
        <p:sp>
          <p:nvSpPr>
            <p:cNvPr id="53301" name="文本框 1436708"/>
            <p:cNvSpPr txBox="1"/>
            <p:nvPr/>
          </p:nvSpPr>
          <p:spPr>
            <a:xfrm>
              <a:off x="1732" y="1621"/>
              <a:ext cx="288" cy="288"/>
            </a:xfrm>
            <a:prstGeom prst="rect">
              <a:avLst/>
            </a:prstGeom>
            <a:noFill/>
            <a:ln w="31750">
              <a:noFill/>
            </a:ln>
          </p:spPr>
          <p:txBody>
            <a:bodyPr>
              <a:spAutoFit/>
            </a:bodyPr>
            <a:p>
              <a:pPr>
                <a:spcBef>
                  <a:spcPct val="50000"/>
                </a:spcBef>
              </a:pPr>
              <a:r>
                <a:rPr lang="en-US" altLang="zh-CN" sz="2400" b="1" dirty="0">
                  <a:solidFill>
                    <a:srgbClr val="04440F"/>
                  </a:solidFill>
                  <a:latin typeface="Times New Roman" panose="02020603050405020304" pitchFamily="18" charset="0"/>
                </a:rPr>
                <a:t>2</a:t>
              </a:r>
              <a:endParaRPr lang="en-US" altLang="zh-CN" sz="2400" b="1" dirty="0">
                <a:solidFill>
                  <a:srgbClr val="04440F"/>
                </a:solidFill>
                <a:latin typeface="Times New Roman" panose="02020603050405020304" pitchFamily="18" charset="0"/>
              </a:endParaRPr>
            </a:p>
          </p:txBody>
        </p:sp>
        <p:sp>
          <p:nvSpPr>
            <p:cNvPr id="53302" name="文本框 1436709"/>
            <p:cNvSpPr txBox="1"/>
            <p:nvPr/>
          </p:nvSpPr>
          <p:spPr>
            <a:xfrm>
              <a:off x="2788" y="2341"/>
              <a:ext cx="288" cy="288"/>
            </a:xfrm>
            <a:prstGeom prst="rect">
              <a:avLst/>
            </a:prstGeom>
            <a:noFill/>
            <a:ln w="31750">
              <a:noFill/>
            </a:ln>
          </p:spPr>
          <p:txBody>
            <a:bodyPr>
              <a:spAutoFit/>
            </a:bodyPr>
            <a:p>
              <a:pPr>
                <a:spcBef>
                  <a:spcPct val="50000"/>
                </a:spcBef>
              </a:pPr>
              <a:r>
                <a:rPr lang="en-US" altLang="zh-CN" sz="2400" b="1" dirty="0">
                  <a:solidFill>
                    <a:srgbClr val="04440F"/>
                  </a:solidFill>
                  <a:latin typeface="Times New Roman" panose="02020603050405020304" pitchFamily="18" charset="0"/>
                </a:rPr>
                <a:t>6</a:t>
              </a:r>
              <a:endParaRPr lang="en-US" altLang="zh-CN" sz="2400" b="1" dirty="0">
                <a:solidFill>
                  <a:srgbClr val="04440F"/>
                </a:solidFill>
                <a:latin typeface="Times New Roman" panose="02020603050405020304" pitchFamily="18" charset="0"/>
              </a:endParaRPr>
            </a:p>
          </p:txBody>
        </p:sp>
        <p:sp>
          <p:nvSpPr>
            <p:cNvPr id="53303" name="文本框 1436710"/>
            <p:cNvSpPr txBox="1"/>
            <p:nvPr/>
          </p:nvSpPr>
          <p:spPr>
            <a:xfrm>
              <a:off x="1972" y="2341"/>
              <a:ext cx="288" cy="288"/>
            </a:xfrm>
            <a:prstGeom prst="rect">
              <a:avLst/>
            </a:prstGeom>
            <a:noFill/>
            <a:ln w="31750">
              <a:noFill/>
            </a:ln>
          </p:spPr>
          <p:txBody>
            <a:bodyPr>
              <a:spAutoFit/>
            </a:bodyPr>
            <a:p>
              <a:pPr>
                <a:spcBef>
                  <a:spcPct val="50000"/>
                </a:spcBef>
              </a:pPr>
              <a:r>
                <a:rPr lang="en-US" altLang="zh-CN" sz="2400" b="1" dirty="0">
                  <a:solidFill>
                    <a:srgbClr val="04440F"/>
                  </a:solidFill>
                  <a:latin typeface="Times New Roman" panose="02020603050405020304" pitchFamily="18" charset="0"/>
                </a:rPr>
                <a:t>5</a:t>
              </a:r>
              <a:endParaRPr lang="en-US" altLang="zh-CN" sz="2400" b="1" dirty="0">
                <a:solidFill>
                  <a:srgbClr val="04440F"/>
                </a:solidFill>
                <a:latin typeface="Times New Roman" panose="02020603050405020304" pitchFamily="18" charset="0"/>
              </a:endParaRPr>
            </a:p>
          </p:txBody>
        </p:sp>
        <p:sp>
          <p:nvSpPr>
            <p:cNvPr id="53304" name="文本框 1436711"/>
            <p:cNvSpPr txBox="1"/>
            <p:nvPr/>
          </p:nvSpPr>
          <p:spPr>
            <a:xfrm>
              <a:off x="1156" y="2341"/>
              <a:ext cx="288" cy="288"/>
            </a:xfrm>
            <a:prstGeom prst="rect">
              <a:avLst/>
            </a:prstGeom>
            <a:noFill/>
            <a:ln w="31750">
              <a:noFill/>
            </a:ln>
          </p:spPr>
          <p:txBody>
            <a:bodyPr>
              <a:spAutoFit/>
            </a:bodyPr>
            <a:p>
              <a:pPr>
                <a:spcBef>
                  <a:spcPct val="50000"/>
                </a:spcBef>
              </a:pPr>
              <a:r>
                <a:rPr lang="en-US" altLang="zh-CN" sz="2400" b="1" dirty="0">
                  <a:solidFill>
                    <a:srgbClr val="04440F"/>
                  </a:solidFill>
                  <a:latin typeface="Times New Roman" panose="02020603050405020304" pitchFamily="18" charset="0"/>
                </a:rPr>
                <a:t>4</a:t>
              </a:r>
              <a:endParaRPr lang="en-US" altLang="zh-CN" sz="2400" b="1" dirty="0">
                <a:solidFill>
                  <a:srgbClr val="04440F"/>
                </a:solidFill>
                <a:latin typeface="Times New Roman" panose="02020603050405020304" pitchFamily="18" charset="0"/>
              </a:endParaRPr>
            </a:p>
          </p:txBody>
        </p:sp>
        <p:sp>
          <p:nvSpPr>
            <p:cNvPr id="53305" name="文本框 1436712"/>
            <p:cNvSpPr txBox="1"/>
            <p:nvPr/>
          </p:nvSpPr>
          <p:spPr>
            <a:xfrm>
              <a:off x="4276" y="2293"/>
              <a:ext cx="288" cy="288"/>
            </a:xfrm>
            <a:prstGeom prst="rect">
              <a:avLst/>
            </a:prstGeom>
            <a:noFill/>
            <a:ln w="31750">
              <a:noFill/>
            </a:ln>
          </p:spPr>
          <p:txBody>
            <a:bodyPr>
              <a:spAutoFit/>
            </a:bodyPr>
            <a:p>
              <a:pPr>
                <a:spcBef>
                  <a:spcPct val="50000"/>
                </a:spcBef>
              </a:pPr>
              <a:r>
                <a:rPr lang="en-US" altLang="zh-CN" sz="2400" b="1" dirty="0">
                  <a:solidFill>
                    <a:srgbClr val="04440F"/>
                  </a:solidFill>
                  <a:latin typeface="Times New Roman" panose="02020603050405020304" pitchFamily="18" charset="0"/>
                </a:rPr>
                <a:t>7</a:t>
              </a:r>
              <a:endParaRPr lang="en-US" altLang="zh-CN" sz="2400" b="1" dirty="0">
                <a:solidFill>
                  <a:srgbClr val="04440F"/>
                </a:solidFill>
                <a:latin typeface="Times New Roman" panose="02020603050405020304" pitchFamily="18" charset="0"/>
              </a:endParaRPr>
            </a:p>
          </p:txBody>
        </p:sp>
        <p:sp>
          <p:nvSpPr>
            <p:cNvPr id="53306" name="文本框 1436713"/>
            <p:cNvSpPr txBox="1"/>
            <p:nvPr/>
          </p:nvSpPr>
          <p:spPr>
            <a:xfrm>
              <a:off x="3700" y="1573"/>
              <a:ext cx="288" cy="288"/>
            </a:xfrm>
            <a:prstGeom prst="rect">
              <a:avLst/>
            </a:prstGeom>
            <a:noFill/>
            <a:ln w="31750">
              <a:noFill/>
            </a:ln>
          </p:spPr>
          <p:txBody>
            <a:bodyPr>
              <a:spAutoFit/>
            </a:bodyPr>
            <a:p>
              <a:pPr>
                <a:spcBef>
                  <a:spcPct val="50000"/>
                </a:spcBef>
              </a:pPr>
              <a:r>
                <a:rPr lang="en-US" altLang="zh-CN" sz="2400" b="1" dirty="0">
                  <a:solidFill>
                    <a:srgbClr val="04440F"/>
                  </a:solidFill>
                  <a:latin typeface="Times New Roman" panose="02020603050405020304" pitchFamily="18" charset="0"/>
                </a:rPr>
                <a:t>3</a:t>
              </a:r>
              <a:endParaRPr lang="en-US" altLang="zh-CN" sz="2400" b="1" dirty="0">
                <a:solidFill>
                  <a:srgbClr val="04440F"/>
                </a:solidFill>
                <a:latin typeface="Times New Roman" panose="02020603050405020304" pitchFamily="18" charset="0"/>
              </a:endParaRPr>
            </a:p>
          </p:txBody>
        </p:sp>
        <p:sp>
          <p:nvSpPr>
            <p:cNvPr id="53307" name="文本框 1436714"/>
            <p:cNvSpPr txBox="1"/>
            <p:nvPr/>
          </p:nvSpPr>
          <p:spPr>
            <a:xfrm>
              <a:off x="2980" y="757"/>
              <a:ext cx="288" cy="288"/>
            </a:xfrm>
            <a:prstGeom prst="rect">
              <a:avLst/>
            </a:prstGeom>
            <a:noFill/>
            <a:ln w="31750">
              <a:noFill/>
            </a:ln>
          </p:spPr>
          <p:txBody>
            <a:bodyPr>
              <a:spAutoFit/>
            </a:bodyPr>
            <a:p>
              <a:pPr>
                <a:spcBef>
                  <a:spcPct val="50000"/>
                </a:spcBef>
              </a:pPr>
              <a:r>
                <a:rPr lang="en-US" altLang="zh-CN" sz="2400" b="1" dirty="0">
                  <a:solidFill>
                    <a:srgbClr val="04440F"/>
                  </a:solidFill>
                  <a:latin typeface="Times New Roman" panose="02020603050405020304" pitchFamily="18" charset="0"/>
                </a:rPr>
                <a:t>1</a:t>
              </a:r>
              <a:endParaRPr lang="en-US" altLang="zh-CN" sz="2400" b="1" dirty="0">
                <a:solidFill>
                  <a:srgbClr val="04440F"/>
                </a:solidFill>
                <a:latin typeface="Times New Roman" panose="02020603050405020304" pitchFamily="18" charset="0"/>
              </a:endParaRPr>
            </a:p>
          </p:txBody>
        </p:sp>
      </p:grpSp>
      <p:grpSp>
        <p:nvGrpSpPr>
          <p:cNvPr id="12" name="组合 1436715"/>
          <p:cNvGrpSpPr/>
          <p:nvPr/>
        </p:nvGrpSpPr>
        <p:grpSpPr>
          <a:xfrm>
            <a:off x="1476375" y="4797425"/>
            <a:ext cx="6248400" cy="1143000"/>
            <a:chOff x="864" y="3120"/>
            <a:chExt cx="3936" cy="720"/>
          </a:xfrm>
        </p:grpSpPr>
        <p:sp>
          <p:nvSpPr>
            <p:cNvPr id="53253" name="矩形 1436716"/>
            <p:cNvSpPr/>
            <p:nvPr/>
          </p:nvSpPr>
          <p:spPr>
            <a:xfrm>
              <a:off x="912" y="3504"/>
              <a:ext cx="3792" cy="336"/>
            </a:xfrm>
            <a:prstGeom prst="rect">
              <a:avLst/>
            </a:prstGeom>
            <a:noFill/>
            <a:ln w="31750" cap="sq" cmpd="sng">
              <a:solidFill>
                <a:srgbClr val="308272"/>
              </a:solidFill>
              <a:prstDash val="solid"/>
              <a:miter/>
              <a:headEnd type="none" w="sm" len="sm"/>
              <a:tailEnd type="none" w="med" len="lg"/>
            </a:ln>
            <a:effectLst>
              <a:prstShdw prst="shdw17" dist="17961" dir="13499999">
                <a:srgbClr val="1D4E44"/>
              </a:prstShdw>
            </a:effectLst>
          </p:spPr>
          <p:txBody>
            <a:bodyPr/>
            <a:p>
              <a:pPr eaLnBrk="0" hangingPunct="0"/>
              <a:endParaRPr lang="zh-CN" altLang="en-US" dirty="0">
                <a:latin typeface="Arial" panose="020B0604020202020204" pitchFamily="34" charset="0"/>
              </a:endParaRPr>
            </a:p>
          </p:txBody>
        </p:sp>
        <p:sp>
          <p:nvSpPr>
            <p:cNvPr id="53254" name="直接连接符 1436717"/>
            <p:cNvSpPr/>
            <p:nvPr/>
          </p:nvSpPr>
          <p:spPr>
            <a:xfrm>
              <a:off x="1440" y="3504"/>
              <a:ext cx="0" cy="336"/>
            </a:xfrm>
            <a:prstGeom prst="line">
              <a:avLst/>
            </a:prstGeom>
            <a:ln w="28575" cap="sq" cmpd="sng">
              <a:solidFill>
                <a:srgbClr val="308272"/>
              </a:solidFill>
              <a:prstDash val="solid"/>
              <a:headEnd type="none" w="sm" len="sm"/>
              <a:tailEnd type="none" w="med" len="lg"/>
            </a:ln>
          </p:spPr>
        </p:sp>
        <p:sp>
          <p:nvSpPr>
            <p:cNvPr id="53255" name="直接连接符 1436718"/>
            <p:cNvSpPr/>
            <p:nvPr/>
          </p:nvSpPr>
          <p:spPr>
            <a:xfrm>
              <a:off x="1968" y="3504"/>
              <a:ext cx="0" cy="336"/>
            </a:xfrm>
            <a:prstGeom prst="line">
              <a:avLst/>
            </a:prstGeom>
            <a:ln w="28575" cap="sq" cmpd="sng">
              <a:solidFill>
                <a:srgbClr val="308272"/>
              </a:solidFill>
              <a:prstDash val="solid"/>
              <a:headEnd type="none" w="sm" len="sm"/>
              <a:tailEnd type="none" w="med" len="lg"/>
            </a:ln>
          </p:spPr>
        </p:sp>
        <p:sp>
          <p:nvSpPr>
            <p:cNvPr id="53256" name="直接连接符 1436719"/>
            <p:cNvSpPr/>
            <p:nvPr/>
          </p:nvSpPr>
          <p:spPr>
            <a:xfrm>
              <a:off x="2496" y="3504"/>
              <a:ext cx="0" cy="336"/>
            </a:xfrm>
            <a:prstGeom prst="line">
              <a:avLst/>
            </a:prstGeom>
            <a:ln w="28575" cap="sq" cmpd="sng">
              <a:solidFill>
                <a:srgbClr val="308272"/>
              </a:solidFill>
              <a:prstDash val="solid"/>
              <a:headEnd type="none" w="sm" len="sm"/>
              <a:tailEnd type="none" w="med" len="lg"/>
            </a:ln>
          </p:spPr>
        </p:sp>
        <p:sp>
          <p:nvSpPr>
            <p:cNvPr id="53257" name="直接连接符 1436720"/>
            <p:cNvSpPr/>
            <p:nvPr/>
          </p:nvSpPr>
          <p:spPr>
            <a:xfrm>
              <a:off x="3024" y="3504"/>
              <a:ext cx="0" cy="336"/>
            </a:xfrm>
            <a:prstGeom prst="line">
              <a:avLst/>
            </a:prstGeom>
            <a:ln w="28575" cap="sq" cmpd="sng">
              <a:solidFill>
                <a:srgbClr val="308272"/>
              </a:solidFill>
              <a:prstDash val="solid"/>
              <a:headEnd type="none" w="sm" len="sm"/>
              <a:tailEnd type="none" w="med" len="lg"/>
            </a:ln>
          </p:spPr>
        </p:sp>
        <p:sp>
          <p:nvSpPr>
            <p:cNvPr id="53258" name="文本框 1436721"/>
            <p:cNvSpPr txBox="1"/>
            <p:nvPr/>
          </p:nvSpPr>
          <p:spPr>
            <a:xfrm>
              <a:off x="864" y="3120"/>
              <a:ext cx="720" cy="365"/>
            </a:xfrm>
            <a:prstGeom prst="rect">
              <a:avLst/>
            </a:prstGeom>
            <a:noFill/>
            <a:ln w="31750">
              <a:noFill/>
            </a:ln>
          </p:spPr>
          <p:txBody>
            <a:bodyPr>
              <a:spAutoFit/>
            </a:bodyPr>
            <a:p>
              <a:pPr>
                <a:spcBef>
                  <a:spcPct val="50000"/>
                </a:spcBef>
              </a:pPr>
              <a:r>
                <a:rPr lang="en-US" altLang="zh-CN" sz="3200" b="1" dirty="0">
                  <a:solidFill>
                    <a:srgbClr val="04440F"/>
                  </a:solidFill>
                  <a:latin typeface="Times New Roman" panose="02020603050405020304" pitchFamily="18" charset="0"/>
                  <a:ea typeface="幼圆" panose="02010509060101010101" pitchFamily="49" charset="-122"/>
                </a:rPr>
                <a:t>a[1]</a:t>
              </a:r>
              <a:endParaRPr lang="en-US" altLang="zh-CN" sz="3200" b="1" dirty="0">
                <a:solidFill>
                  <a:srgbClr val="04440F"/>
                </a:solidFill>
                <a:latin typeface="Times New Roman" panose="02020603050405020304" pitchFamily="18" charset="0"/>
                <a:ea typeface="幼圆" panose="02010509060101010101" pitchFamily="49" charset="-122"/>
              </a:endParaRPr>
            </a:p>
          </p:txBody>
        </p:sp>
        <p:sp>
          <p:nvSpPr>
            <p:cNvPr id="53259" name="文本框 1436722"/>
            <p:cNvSpPr txBox="1"/>
            <p:nvPr/>
          </p:nvSpPr>
          <p:spPr>
            <a:xfrm>
              <a:off x="1392" y="3120"/>
              <a:ext cx="624" cy="365"/>
            </a:xfrm>
            <a:prstGeom prst="rect">
              <a:avLst/>
            </a:prstGeom>
            <a:noFill/>
            <a:ln w="31750">
              <a:noFill/>
            </a:ln>
          </p:spPr>
          <p:txBody>
            <a:bodyPr>
              <a:spAutoFit/>
            </a:bodyPr>
            <a:p>
              <a:pPr>
                <a:spcBef>
                  <a:spcPct val="50000"/>
                </a:spcBef>
              </a:pPr>
              <a:r>
                <a:rPr lang="en-US" altLang="zh-CN" sz="3200" b="1" dirty="0">
                  <a:solidFill>
                    <a:srgbClr val="04440F"/>
                  </a:solidFill>
                  <a:latin typeface="Times New Roman" panose="02020603050405020304" pitchFamily="18" charset="0"/>
                  <a:ea typeface="幼圆" panose="02010509060101010101" pitchFamily="49" charset="-122"/>
                </a:rPr>
                <a:t>a[2]</a:t>
              </a:r>
              <a:endParaRPr lang="en-US" altLang="zh-CN" sz="3200" b="1" dirty="0">
                <a:solidFill>
                  <a:srgbClr val="04440F"/>
                </a:solidFill>
                <a:latin typeface="Times New Roman" panose="02020603050405020304" pitchFamily="18" charset="0"/>
                <a:ea typeface="幼圆" panose="02010509060101010101" pitchFamily="49" charset="-122"/>
              </a:endParaRPr>
            </a:p>
          </p:txBody>
        </p:sp>
        <p:sp>
          <p:nvSpPr>
            <p:cNvPr id="53260" name="文本框 1436723"/>
            <p:cNvSpPr txBox="1"/>
            <p:nvPr/>
          </p:nvSpPr>
          <p:spPr>
            <a:xfrm>
              <a:off x="1920" y="3120"/>
              <a:ext cx="720" cy="365"/>
            </a:xfrm>
            <a:prstGeom prst="rect">
              <a:avLst/>
            </a:prstGeom>
            <a:noFill/>
            <a:ln w="31750">
              <a:noFill/>
            </a:ln>
          </p:spPr>
          <p:txBody>
            <a:bodyPr>
              <a:spAutoFit/>
            </a:bodyPr>
            <a:p>
              <a:pPr>
                <a:spcBef>
                  <a:spcPct val="50000"/>
                </a:spcBef>
              </a:pPr>
              <a:r>
                <a:rPr lang="en-US" altLang="zh-CN" sz="3200" b="1" dirty="0">
                  <a:solidFill>
                    <a:srgbClr val="04440F"/>
                  </a:solidFill>
                  <a:latin typeface="Times New Roman" panose="02020603050405020304" pitchFamily="18" charset="0"/>
                  <a:ea typeface="幼圆" panose="02010509060101010101" pitchFamily="49" charset="-122"/>
                </a:rPr>
                <a:t>a[3]</a:t>
              </a:r>
              <a:endParaRPr lang="en-US" altLang="zh-CN" sz="3200" b="1" dirty="0">
                <a:solidFill>
                  <a:srgbClr val="04440F"/>
                </a:solidFill>
                <a:latin typeface="Times New Roman" panose="02020603050405020304" pitchFamily="18" charset="0"/>
                <a:ea typeface="幼圆" panose="02010509060101010101" pitchFamily="49" charset="-122"/>
              </a:endParaRPr>
            </a:p>
          </p:txBody>
        </p:sp>
        <p:sp>
          <p:nvSpPr>
            <p:cNvPr id="53261" name="文本框 1436724"/>
            <p:cNvSpPr txBox="1"/>
            <p:nvPr/>
          </p:nvSpPr>
          <p:spPr>
            <a:xfrm>
              <a:off x="2448" y="3120"/>
              <a:ext cx="720" cy="365"/>
            </a:xfrm>
            <a:prstGeom prst="rect">
              <a:avLst/>
            </a:prstGeom>
            <a:noFill/>
            <a:ln w="31750">
              <a:noFill/>
            </a:ln>
          </p:spPr>
          <p:txBody>
            <a:bodyPr>
              <a:spAutoFit/>
            </a:bodyPr>
            <a:p>
              <a:pPr>
                <a:spcBef>
                  <a:spcPct val="50000"/>
                </a:spcBef>
              </a:pPr>
              <a:r>
                <a:rPr lang="en-US" altLang="zh-CN" sz="3200" b="1" dirty="0">
                  <a:solidFill>
                    <a:srgbClr val="04440F"/>
                  </a:solidFill>
                  <a:latin typeface="Times New Roman" panose="02020603050405020304" pitchFamily="18" charset="0"/>
                  <a:ea typeface="幼圆" panose="02010509060101010101" pitchFamily="49" charset="-122"/>
                </a:rPr>
                <a:t>a[4]</a:t>
              </a:r>
              <a:endParaRPr lang="en-US" altLang="zh-CN" sz="3200" b="1" dirty="0">
                <a:solidFill>
                  <a:srgbClr val="04440F"/>
                </a:solidFill>
                <a:latin typeface="Times New Roman" panose="02020603050405020304" pitchFamily="18" charset="0"/>
                <a:ea typeface="幼圆" panose="02010509060101010101" pitchFamily="49" charset="-122"/>
              </a:endParaRPr>
            </a:p>
          </p:txBody>
        </p:sp>
        <p:sp>
          <p:nvSpPr>
            <p:cNvPr id="53262" name="文本框 1436725"/>
            <p:cNvSpPr txBox="1"/>
            <p:nvPr/>
          </p:nvSpPr>
          <p:spPr>
            <a:xfrm>
              <a:off x="2976" y="3120"/>
              <a:ext cx="720" cy="365"/>
            </a:xfrm>
            <a:prstGeom prst="rect">
              <a:avLst/>
            </a:prstGeom>
            <a:noFill/>
            <a:ln w="31750">
              <a:noFill/>
            </a:ln>
          </p:spPr>
          <p:txBody>
            <a:bodyPr>
              <a:spAutoFit/>
            </a:bodyPr>
            <a:p>
              <a:pPr>
                <a:spcBef>
                  <a:spcPct val="50000"/>
                </a:spcBef>
              </a:pPr>
              <a:r>
                <a:rPr lang="en-US" altLang="zh-CN" sz="3200" b="1" dirty="0">
                  <a:solidFill>
                    <a:srgbClr val="04440F"/>
                  </a:solidFill>
                  <a:latin typeface="Times New Roman" panose="02020603050405020304" pitchFamily="18" charset="0"/>
                  <a:ea typeface="幼圆" panose="02010509060101010101" pitchFamily="49" charset="-122"/>
                </a:rPr>
                <a:t>a[5]</a:t>
              </a:r>
              <a:endParaRPr lang="en-US" altLang="zh-CN" sz="3200" b="1" dirty="0">
                <a:solidFill>
                  <a:srgbClr val="04440F"/>
                </a:solidFill>
                <a:latin typeface="Times New Roman" panose="02020603050405020304" pitchFamily="18" charset="0"/>
                <a:ea typeface="幼圆" panose="02010509060101010101" pitchFamily="49" charset="-122"/>
              </a:endParaRPr>
            </a:p>
          </p:txBody>
        </p:sp>
        <p:sp>
          <p:nvSpPr>
            <p:cNvPr id="53263" name="文本框 1436726"/>
            <p:cNvSpPr txBox="1"/>
            <p:nvPr/>
          </p:nvSpPr>
          <p:spPr>
            <a:xfrm>
              <a:off x="912" y="3504"/>
              <a:ext cx="528" cy="334"/>
            </a:xfrm>
            <a:prstGeom prst="rect">
              <a:avLst/>
            </a:prstGeom>
            <a:noFill/>
            <a:ln w="31750">
              <a:noFill/>
            </a:ln>
          </p:spPr>
          <p:txBody>
            <a:bodyPr>
              <a:spAutoFit/>
            </a:bodyPr>
            <a:p>
              <a:pPr algn="ctr">
                <a:lnSpc>
                  <a:spcPct val="90000"/>
                </a:lnSpc>
                <a:spcBef>
                  <a:spcPct val="50000"/>
                </a:spcBef>
              </a:pPr>
              <a:r>
                <a:rPr lang="en-US" altLang="zh-CN" sz="3200" b="1" dirty="0">
                  <a:solidFill>
                    <a:srgbClr val="04440F"/>
                  </a:solidFill>
                  <a:latin typeface="Times New Roman" panose="02020603050405020304" pitchFamily="18" charset="0"/>
                  <a:ea typeface="幼圆" panose="02010509060101010101" pitchFamily="49" charset="-122"/>
                </a:rPr>
                <a:t>A </a:t>
              </a:r>
              <a:endParaRPr lang="en-US" altLang="zh-CN" sz="3200" b="1" dirty="0">
                <a:solidFill>
                  <a:srgbClr val="04440F"/>
                </a:solidFill>
                <a:latin typeface="Times New Roman" panose="02020603050405020304" pitchFamily="18" charset="0"/>
                <a:ea typeface="幼圆" panose="02010509060101010101" pitchFamily="49" charset="-122"/>
              </a:endParaRPr>
            </a:p>
          </p:txBody>
        </p:sp>
        <p:sp>
          <p:nvSpPr>
            <p:cNvPr id="53264" name="文本框 1436727"/>
            <p:cNvSpPr txBox="1"/>
            <p:nvPr/>
          </p:nvSpPr>
          <p:spPr>
            <a:xfrm>
              <a:off x="1440" y="3504"/>
              <a:ext cx="528" cy="334"/>
            </a:xfrm>
            <a:prstGeom prst="rect">
              <a:avLst/>
            </a:prstGeom>
            <a:noFill/>
            <a:ln w="31750">
              <a:noFill/>
            </a:ln>
          </p:spPr>
          <p:txBody>
            <a:bodyPr>
              <a:spAutoFit/>
            </a:bodyPr>
            <a:p>
              <a:pPr algn="ctr">
                <a:lnSpc>
                  <a:spcPct val="90000"/>
                </a:lnSpc>
                <a:spcBef>
                  <a:spcPct val="50000"/>
                </a:spcBef>
              </a:pPr>
              <a:r>
                <a:rPr lang="en-US" altLang="zh-CN" sz="3200" b="1" dirty="0">
                  <a:solidFill>
                    <a:srgbClr val="04440F"/>
                  </a:solidFill>
                  <a:latin typeface="Times New Roman" panose="02020603050405020304" pitchFamily="18" charset="0"/>
                  <a:ea typeface="幼圆" panose="02010509060101010101" pitchFamily="49" charset="-122"/>
                </a:rPr>
                <a:t> </a:t>
              </a:r>
              <a:endParaRPr lang="en-US" altLang="zh-CN" sz="3200" b="1" dirty="0">
                <a:solidFill>
                  <a:srgbClr val="04440F"/>
                </a:solidFill>
                <a:latin typeface="Times New Roman" panose="02020603050405020304" pitchFamily="18" charset="0"/>
                <a:ea typeface="幼圆" panose="02010509060101010101" pitchFamily="49" charset="-122"/>
              </a:endParaRPr>
            </a:p>
          </p:txBody>
        </p:sp>
        <p:sp>
          <p:nvSpPr>
            <p:cNvPr id="53265" name="文本框 1436728"/>
            <p:cNvSpPr txBox="1"/>
            <p:nvPr/>
          </p:nvSpPr>
          <p:spPr>
            <a:xfrm>
              <a:off x="1968" y="3504"/>
              <a:ext cx="528" cy="334"/>
            </a:xfrm>
            <a:prstGeom prst="rect">
              <a:avLst/>
            </a:prstGeom>
            <a:noFill/>
            <a:ln w="31750">
              <a:noFill/>
            </a:ln>
          </p:spPr>
          <p:txBody>
            <a:bodyPr>
              <a:spAutoFit/>
            </a:bodyPr>
            <a:p>
              <a:pPr algn="ctr">
                <a:lnSpc>
                  <a:spcPct val="90000"/>
                </a:lnSpc>
                <a:spcBef>
                  <a:spcPct val="50000"/>
                </a:spcBef>
              </a:pPr>
              <a:r>
                <a:rPr lang="en-US" altLang="zh-CN" sz="3200" b="1" dirty="0">
                  <a:solidFill>
                    <a:srgbClr val="04440F"/>
                  </a:solidFill>
                  <a:latin typeface="Times New Roman" panose="02020603050405020304" pitchFamily="18" charset="0"/>
                  <a:ea typeface="幼圆" panose="02010509060101010101" pitchFamily="49" charset="-122"/>
                </a:rPr>
                <a:t>B </a:t>
              </a:r>
              <a:endParaRPr lang="en-US" altLang="zh-CN" sz="3200" b="1" dirty="0">
                <a:solidFill>
                  <a:srgbClr val="04440F"/>
                </a:solidFill>
                <a:latin typeface="Times New Roman" panose="02020603050405020304" pitchFamily="18" charset="0"/>
                <a:ea typeface="幼圆" panose="02010509060101010101" pitchFamily="49" charset="-122"/>
              </a:endParaRPr>
            </a:p>
          </p:txBody>
        </p:sp>
        <p:sp>
          <p:nvSpPr>
            <p:cNvPr id="53266" name="文本框 1436729"/>
            <p:cNvSpPr txBox="1"/>
            <p:nvPr/>
          </p:nvSpPr>
          <p:spPr>
            <a:xfrm>
              <a:off x="2496" y="3504"/>
              <a:ext cx="528" cy="334"/>
            </a:xfrm>
            <a:prstGeom prst="rect">
              <a:avLst/>
            </a:prstGeom>
            <a:noFill/>
            <a:ln w="31750">
              <a:noFill/>
            </a:ln>
          </p:spPr>
          <p:txBody>
            <a:bodyPr>
              <a:spAutoFit/>
            </a:bodyPr>
            <a:p>
              <a:pPr algn="ctr">
                <a:lnSpc>
                  <a:spcPct val="90000"/>
                </a:lnSpc>
                <a:spcBef>
                  <a:spcPct val="50000"/>
                </a:spcBef>
              </a:pPr>
              <a:r>
                <a:rPr lang="en-US" altLang="zh-CN" sz="3200" b="1" dirty="0">
                  <a:solidFill>
                    <a:srgbClr val="04440F"/>
                  </a:solidFill>
                  <a:latin typeface="Times New Roman" panose="02020603050405020304" pitchFamily="18" charset="0"/>
                  <a:ea typeface="幼圆" panose="02010509060101010101" pitchFamily="49" charset="-122"/>
                </a:rPr>
                <a:t> </a:t>
              </a:r>
              <a:endParaRPr lang="en-US" altLang="zh-CN" sz="3200" b="1" dirty="0">
                <a:solidFill>
                  <a:srgbClr val="04440F"/>
                </a:solidFill>
                <a:latin typeface="Times New Roman" panose="02020603050405020304" pitchFamily="18" charset="0"/>
                <a:ea typeface="幼圆" panose="02010509060101010101" pitchFamily="49" charset="-122"/>
              </a:endParaRPr>
            </a:p>
          </p:txBody>
        </p:sp>
        <p:sp>
          <p:nvSpPr>
            <p:cNvPr id="53267" name="文本框 1436730"/>
            <p:cNvSpPr txBox="1"/>
            <p:nvPr/>
          </p:nvSpPr>
          <p:spPr>
            <a:xfrm>
              <a:off x="3024" y="3504"/>
              <a:ext cx="528" cy="334"/>
            </a:xfrm>
            <a:prstGeom prst="rect">
              <a:avLst/>
            </a:prstGeom>
            <a:noFill/>
            <a:ln w="31750">
              <a:noFill/>
            </a:ln>
          </p:spPr>
          <p:txBody>
            <a:bodyPr>
              <a:spAutoFit/>
            </a:bodyPr>
            <a:p>
              <a:pPr algn="ctr">
                <a:lnSpc>
                  <a:spcPct val="90000"/>
                </a:lnSpc>
                <a:spcBef>
                  <a:spcPct val="50000"/>
                </a:spcBef>
              </a:pPr>
              <a:r>
                <a:rPr lang="en-US" altLang="zh-CN" sz="3200" b="1" dirty="0">
                  <a:solidFill>
                    <a:srgbClr val="04440F"/>
                  </a:solidFill>
                  <a:latin typeface="Times New Roman" panose="02020603050405020304" pitchFamily="18" charset="0"/>
                  <a:ea typeface="幼圆" panose="02010509060101010101" pitchFamily="49" charset="-122"/>
                </a:rPr>
                <a:t> </a:t>
              </a:r>
              <a:endParaRPr lang="en-US" altLang="zh-CN" sz="3200" b="1" dirty="0">
                <a:solidFill>
                  <a:srgbClr val="04440F"/>
                </a:solidFill>
                <a:latin typeface="Times New Roman" panose="02020603050405020304" pitchFamily="18" charset="0"/>
                <a:ea typeface="幼圆" panose="02010509060101010101" pitchFamily="49" charset="-122"/>
              </a:endParaRPr>
            </a:p>
          </p:txBody>
        </p:sp>
        <p:sp>
          <p:nvSpPr>
            <p:cNvPr id="53268" name="直接连接符 1436731"/>
            <p:cNvSpPr/>
            <p:nvPr/>
          </p:nvSpPr>
          <p:spPr>
            <a:xfrm>
              <a:off x="3552" y="3504"/>
              <a:ext cx="0" cy="336"/>
            </a:xfrm>
            <a:prstGeom prst="line">
              <a:avLst/>
            </a:prstGeom>
            <a:ln w="28575" cap="sq" cmpd="sng">
              <a:solidFill>
                <a:srgbClr val="26665A"/>
              </a:solidFill>
              <a:prstDash val="solid"/>
              <a:headEnd type="none" w="sm" len="sm"/>
              <a:tailEnd type="none" w="med" len="lg"/>
            </a:ln>
          </p:spPr>
        </p:sp>
        <p:sp>
          <p:nvSpPr>
            <p:cNvPr id="53269" name="直接连接符 1436732"/>
            <p:cNvSpPr/>
            <p:nvPr/>
          </p:nvSpPr>
          <p:spPr>
            <a:xfrm>
              <a:off x="4128" y="3504"/>
              <a:ext cx="0" cy="336"/>
            </a:xfrm>
            <a:prstGeom prst="line">
              <a:avLst/>
            </a:prstGeom>
            <a:ln w="28575" cap="sq" cmpd="sng">
              <a:solidFill>
                <a:srgbClr val="26665A"/>
              </a:solidFill>
              <a:prstDash val="solid"/>
              <a:headEnd type="none" w="sm" len="sm"/>
              <a:tailEnd type="none" w="med" len="lg"/>
            </a:ln>
          </p:spPr>
        </p:sp>
        <p:sp>
          <p:nvSpPr>
            <p:cNvPr id="53270" name="文本框 1436733"/>
            <p:cNvSpPr txBox="1"/>
            <p:nvPr/>
          </p:nvSpPr>
          <p:spPr>
            <a:xfrm>
              <a:off x="3600" y="3504"/>
              <a:ext cx="528" cy="334"/>
            </a:xfrm>
            <a:prstGeom prst="rect">
              <a:avLst/>
            </a:prstGeom>
            <a:noFill/>
            <a:ln w="31750">
              <a:noFill/>
            </a:ln>
          </p:spPr>
          <p:txBody>
            <a:bodyPr>
              <a:spAutoFit/>
            </a:bodyPr>
            <a:p>
              <a:pPr algn="ctr">
                <a:lnSpc>
                  <a:spcPct val="90000"/>
                </a:lnSpc>
                <a:spcBef>
                  <a:spcPct val="50000"/>
                </a:spcBef>
              </a:pPr>
              <a:r>
                <a:rPr lang="en-US" altLang="zh-CN" sz="3200" b="1" dirty="0">
                  <a:solidFill>
                    <a:srgbClr val="04440F"/>
                  </a:solidFill>
                  <a:latin typeface="Times New Roman" panose="02020603050405020304" pitchFamily="18" charset="0"/>
                  <a:ea typeface="幼圆" panose="02010509060101010101" pitchFamily="49" charset="-122"/>
                </a:rPr>
                <a:t> </a:t>
              </a:r>
              <a:endParaRPr lang="en-US" altLang="zh-CN" sz="3200" b="1" dirty="0">
                <a:solidFill>
                  <a:srgbClr val="04440F"/>
                </a:solidFill>
                <a:latin typeface="Times New Roman" panose="02020603050405020304" pitchFamily="18" charset="0"/>
                <a:ea typeface="幼圆" panose="02010509060101010101" pitchFamily="49" charset="-122"/>
              </a:endParaRPr>
            </a:p>
          </p:txBody>
        </p:sp>
        <p:sp>
          <p:nvSpPr>
            <p:cNvPr id="53271" name="文本框 1436734"/>
            <p:cNvSpPr txBox="1"/>
            <p:nvPr/>
          </p:nvSpPr>
          <p:spPr>
            <a:xfrm>
              <a:off x="4128" y="3504"/>
              <a:ext cx="528" cy="334"/>
            </a:xfrm>
            <a:prstGeom prst="rect">
              <a:avLst/>
            </a:prstGeom>
            <a:noFill/>
            <a:ln w="31750">
              <a:noFill/>
            </a:ln>
          </p:spPr>
          <p:txBody>
            <a:bodyPr>
              <a:spAutoFit/>
            </a:bodyPr>
            <a:p>
              <a:pPr algn="ctr">
                <a:lnSpc>
                  <a:spcPct val="90000"/>
                </a:lnSpc>
                <a:spcBef>
                  <a:spcPct val="50000"/>
                </a:spcBef>
              </a:pPr>
              <a:r>
                <a:rPr lang="en-US" altLang="zh-CN" sz="3200" b="1" dirty="0">
                  <a:solidFill>
                    <a:srgbClr val="04440F"/>
                  </a:solidFill>
                  <a:latin typeface="Times New Roman" panose="02020603050405020304" pitchFamily="18" charset="0"/>
                  <a:ea typeface="幼圆" panose="02010509060101010101" pitchFamily="49" charset="-122"/>
                </a:rPr>
                <a:t>C </a:t>
              </a:r>
              <a:endParaRPr lang="en-US" altLang="zh-CN" sz="3200" b="1" dirty="0">
                <a:solidFill>
                  <a:srgbClr val="04440F"/>
                </a:solidFill>
                <a:latin typeface="Times New Roman" panose="02020603050405020304" pitchFamily="18" charset="0"/>
                <a:ea typeface="幼圆" panose="02010509060101010101" pitchFamily="49" charset="-122"/>
              </a:endParaRPr>
            </a:p>
          </p:txBody>
        </p:sp>
        <p:sp>
          <p:nvSpPr>
            <p:cNvPr id="53272" name="文本框 1436735"/>
            <p:cNvSpPr txBox="1"/>
            <p:nvPr/>
          </p:nvSpPr>
          <p:spPr>
            <a:xfrm>
              <a:off x="3504" y="3120"/>
              <a:ext cx="720" cy="365"/>
            </a:xfrm>
            <a:prstGeom prst="rect">
              <a:avLst/>
            </a:prstGeom>
            <a:noFill/>
            <a:ln w="31750">
              <a:noFill/>
            </a:ln>
          </p:spPr>
          <p:txBody>
            <a:bodyPr>
              <a:spAutoFit/>
            </a:bodyPr>
            <a:p>
              <a:pPr>
                <a:spcBef>
                  <a:spcPct val="50000"/>
                </a:spcBef>
              </a:pPr>
              <a:r>
                <a:rPr lang="en-US" altLang="zh-CN" sz="3200" b="1" dirty="0">
                  <a:solidFill>
                    <a:srgbClr val="04440F"/>
                  </a:solidFill>
                  <a:latin typeface="Times New Roman" panose="02020603050405020304" pitchFamily="18" charset="0"/>
                  <a:ea typeface="幼圆" panose="02010509060101010101" pitchFamily="49" charset="-122"/>
                </a:rPr>
                <a:t>a[6]</a:t>
              </a:r>
              <a:endParaRPr lang="en-US" altLang="zh-CN" sz="3200" b="1" dirty="0">
                <a:solidFill>
                  <a:srgbClr val="04440F"/>
                </a:solidFill>
                <a:latin typeface="Times New Roman" panose="02020603050405020304" pitchFamily="18" charset="0"/>
                <a:ea typeface="幼圆" panose="02010509060101010101" pitchFamily="49" charset="-122"/>
              </a:endParaRPr>
            </a:p>
          </p:txBody>
        </p:sp>
        <p:sp>
          <p:nvSpPr>
            <p:cNvPr id="53273" name="文本框 1436736"/>
            <p:cNvSpPr txBox="1"/>
            <p:nvPr/>
          </p:nvSpPr>
          <p:spPr>
            <a:xfrm>
              <a:off x="4080" y="3120"/>
              <a:ext cx="720" cy="365"/>
            </a:xfrm>
            <a:prstGeom prst="rect">
              <a:avLst/>
            </a:prstGeom>
            <a:noFill/>
            <a:ln w="31750">
              <a:noFill/>
            </a:ln>
          </p:spPr>
          <p:txBody>
            <a:bodyPr>
              <a:spAutoFit/>
            </a:bodyPr>
            <a:p>
              <a:pPr>
                <a:spcBef>
                  <a:spcPct val="50000"/>
                </a:spcBef>
              </a:pPr>
              <a:r>
                <a:rPr lang="en-US" altLang="zh-CN" sz="3200" b="1" dirty="0">
                  <a:solidFill>
                    <a:srgbClr val="04440F"/>
                  </a:solidFill>
                  <a:latin typeface="Times New Roman" panose="02020603050405020304" pitchFamily="18" charset="0"/>
                  <a:ea typeface="幼圆" panose="02010509060101010101" pitchFamily="49" charset="-122"/>
                </a:rPr>
                <a:t>a[7]</a:t>
              </a:r>
              <a:endParaRPr lang="en-US" altLang="zh-CN" sz="3200" b="1" dirty="0">
                <a:solidFill>
                  <a:srgbClr val="04440F"/>
                </a:solidFill>
                <a:latin typeface="Times New Roman" panose="02020603050405020304" pitchFamily="18" charset="0"/>
                <a:ea typeface="幼圆" panose="02010509060101010101" pitchFamily="49" charset="-122"/>
              </a:endParaRPr>
            </a:p>
          </p:txBody>
        </p:sp>
        <p:grpSp>
          <p:nvGrpSpPr>
            <p:cNvPr id="53274" name="组合 1436737"/>
            <p:cNvGrpSpPr/>
            <p:nvPr/>
          </p:nvGrpSpPr>
          <p:grpSpPr>
            <a:xfrm>
              <a:off x="2688" y="3552"/>
              <a:ext cx="144" cy="240"/>
              <a:chOff x="576" y="1344"/>
              <a:chExt cx="144" cy="240"/>
            </a:xfrm>
          </p:grpSpPr>
          <p:sp>
            <p:nvSpPr>
              <p:cNvPr id="53284" name="椭圆 1436738"/>
              <p:cNvSpPr/>
              <p:nvPr/>
            </p:nvSpPr>
            <p:spPr>
              <a:xfrm>
                <a:off x="576" y="1392"/>
                <a:ext cx="144" cy="144"/>
              </a:xfrm>
              <a:prstGeom prst="ellipse">
                <a:avLst/>
              </a:prstGeom>
              <a:noFill/>
              <a:ln w="31750" cap="sq" cmpd="sng">
                <a:solidFill>
                  <a:srgbClr val="26665A"/>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53285" name="直接连接符 1436739"/>
              <p:cNvSpPr/>
              <p:nvPr/>
            </p:nvSpPr>
            <p:spPr>
              <a:xfrm flipH="1">
                <a:off x="576" y="1344"/>
                <a:ext cx="144" cy="240"/>
              </a:xfrm>
              <a:prstGeom prst="line">
                <a:avLst/>
              </a:prstGeom>
              <a:ln w="31750" cap="sq" cmpd="sng">
                <a:solidFill>
                  <a:srgbClr val="26665A"/>
                </a:solidFill>
                <a:prstDash val="solid"/>
                <a:headEnd type="none" w="sm" len="sm"/>
                <a:tailEnd type="none" w="med" len="lg"/>
              </a:ln>
            </p:spPr>
          </p:sp>
        </p:grpSp>
        <p:grpSp>
          <p:nvGrpSpPr>
            <p:cNvPr id="53275" name="组合 1436740"/>
            <p:cNvGrpSpPr/>
            <p:nvPr/>
          </p:nvGrpSpPr>
          <p:grpSpPr>
            <a:xfrm>
              <a:off x="1632" y="3552"/>
              <a:ext cx="144" cy="240"/>
              <a:chOff x="576" y="1344"/>
              <a:chExt cx="144" cy="240"/>
            </a:xfrm>
          </p:grpSpPr>
          <p:sp>
            <p:nvSpPr>
              <p:cNvPr id="53282" name="椭圆 1436741"/>
              <p:cNvSpPr/>
              <p:nvPr/>
            </p:nvSpPr>
            <p:spPr>
              <a:xfrm>
                <a:off x="576" y="1392"/>
                <a:ext cx="144" cy="144"/>
              </a:xfrm>
              <a:prstGeom prst="ellipse">
                <a:avLst/>
              </a:prstGeom>
              <a:noFill/>
              <a:ln w="31750" cap="sq" cmpd="sng">
                <a:solidFill>
                  <a:srgbClr val="26665A"/>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53283" name="直接连接符 1436742"/>
              <p:cNvSpPr/>
              <p:nvPr/>
            </p:nvSpPr>
            <p:spPr>
              <a:xfrm flipH="1">
                <a:off x="576" y="1344"/>
                <a:ext cx="144" cy="240"/>
              </a:xfrm>
              <a:prstGeom prst="line">
                <a:avLst/>
              </a:prstGeom>
              <a:ln w="31750" cap="sq" cmpd="sng">
                <a:solidFill>
                  <a:srgbClr val="26665A"/>
                </a:solidFill>
                <a:prstDash val="solid"/>
                <a:headEnd type="none" w="sm" len="sm"/>
                <a:tailEnd type="none" w="med" len="lg"/>
              </a:ln>
            </p:spPr>
          </p:sp>
        </p:grpSp>
        <p:grpSp>
          <p:nvGrpSpPr>
            <p:cNvPr id="53276" name="组合 1436743"/>
            <p:cNvGrpSpPr/>
            <p:nvPr/>
          </p:nvGrpSpPr>
          <p:grpSpPr>
            <a:xfrm>
              <a:off x="3216" y="3552"/>
              <a:ext cx="144" cy="240"/>
              <a:chOff x="576" y="1344"/>
              <a:chExt cx="144" cy="240"/>
            </a:xfrm>
          </p:grpSpPr>
          <p:sp>
            <p:nvSpPr>
              <p:cNvPr id="53280" name="椭圆 1436744"/>
              <p:cNvSpPr/>
              <p:nvPr/>
            </p:nvSpPr>
            <p:spPr>
              <a:xfrm>
                <a:off x="576" y="1392"/>
                <a:ext cx="144" cy="144"/>
              </a:xfrm>
              <a:prstGeom prst="ellipse">
                <a:avLst/>
              </a:prstGeom>
              <a:noFill/>
              <a:ln w="31750" cap="sq" cmpd="sng">
                <a:solidFill>
                  <a:srgbClr val="26665A"/>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53281" name="直接连接符 1436745"/>
              <p:cNvSpPr/>
              <p:nvPr/>
            </p:nvSpPr>
            <p:spPr>
              <a:xfrm flipH="1">
                <a:off x="576" y="1344"/>
                <a:ext cx="144" cy="240"/>
              </a:xfrm>
              <a:prstGeom prst="line">
                <a:avLst/>
              </a:prstGeom>
              <a:ln w="31750" cap="sq" cmpd="sng">
                <a:solidFill>
                  <a:srgbClr val="26665A"/>
                </a:solidFill>
                <a:prstDash val="solid"/>
                <a:headEnd type="none" w="sm" len="sm"/>
                <a:tailEnd type="none" w="med" len="lg"/>
              </a:ln>
            </p:spPr>
          </p:sp>
        </p:grpSp>
        <p:grpSp>
          <p:nvGrpSpPr>
            <p:cNvPr id="53277" name="组合 1436746"/>
            <p:cNvGrpSpPr/>
            <p:nvPr/>
          </p:nvGrpSpPr>
          <p:grpSpPr>
            <a:xfrm>
              <a:off x="3792" y="3552"/>
              <a:ext cx="144" cy="240"/>
              <a:chOff x="576" y="1344"/>
              <a:chExt cx="144" cy="240"/>
            </a:xfrm>
          </p:grpSpPr>
          <p:sp>
            <p:nvSpPr>
              <p:cNvPr id="53278" name="椭圆 1436747"/>
              <p:cNvSpPr/>
              <p:nvPr/>
            </p:nvSpPr>
            <p:spPr>
              <a:xfrm>
                <a:off x="576" y="1392"/>
                <a:ext cx="144" cy="144"/>
              </a:xfrm>
              <a:prstGeom prst="ellipse">
                <a:avLst/>
              </a:prstGeom>
              <a:noFill/>
              <a:ln w="31750" cap="sq" cmpd="sng">
                <a:solidFill>
                  <a:srgbClr val="26665A"/>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53279" name="直接连接符 1436748"/>
              <p:cNvSpPr/>
              <p:nvPr/>
            </p:nvSpPr>
            <p:spPr>
              <a:xfrm flipH="1">
                <a:off x="576" y="1344"/>
                <a:ext cx="144" cy="240"/>
              </a:xfrm>
              <a:prstGeom prst="line">
                <a:avLst/>
              </a:prstGeom>
              <a:ln w="31750" cap="sq" cmpd="sng">
                <a:solidFill>
                  <a:srgbClr val="26665A"/>
                </a:solidFill>
                <a:prstDash val="solid"/>
                <a:headEnd type="none" w="sm" len="sm"/>
                <a:tailEnd type="none" w="med" len="lg"/>
              </a:ln>
            </p:spPr>
          </p:sp>
        </p:grpSp>
      </p:gr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文本占位符 1437697"/>
          <p:cNvSpPr>
            <a:spLocks noGrp="1"/>
          </p:cNvSpPr>
          <p:nvPr>
            <p:ph idx="1"/>
          </p:nvPr>
        </p:nvSpPr>
        <p:spPr>
          <a:xfrm>
            <a:off x="85725" y="1412875"/>
            <a:ext cx="8915400" cy="3708400"/>
          </a:xfrm>
        </p:spPr>
        <p:txBody>
          <a:bodyPr vert="horz" wrap="square" lIns="92075" tIns="46038" rIns="92075" bIns="46038" anchor="t" anchorCtr="0"/>
          <a:p>
            <a:pPr algn="just">
              <a:lnSpc>
                <a:spcPct val="110000"/>
              </a:lnSpc>
              <a:buClr>
                <a:srgbClr val="FF0000"/>
              </a:buClr>
              <a:buFont typeface="Wingdings" panose="05000000000000000000" pitchFamily="2" charset="2"/>
              <a:buChar char="Ø"/>
            </a:pPr>
            <a:r>
              <a:rPr lang="zh-CN" altLang="en-US" dirty="0"/>
              <a:t>二叉树各结点被随机存放在内存空间中，结点之间的关系用指针标识。</a:t>
            </a:r>
            <a:endParaRPr lang="zh-CN" altLang="en-US" dirty="0"/>
          </a:p>
          <a:p>
            <a:pPr algn="just">
              <a:lnSpc>
                <a:spcPct val="110000"/>
              </a:lnSpc>
              <a:buClr>
                <a:srgbClr val="FF0000"/>
              </a:buClr>
              <a:buFont typeface="Wingdings" panose="05000000000000000000" pitchFamily="2" charset="2"/>
              <a:buChar char="Ø"/>
            </a:pPr>
            <a:r>
              <a:rPr lang="zh-CN" altLang="en-US" dirty="0"/>
              <a:t>二叉树的结点结构</a:t>
            </a:r>
            <a:endParaRPr lang="zh-CN" altLang="en-US" dirty="0"/>
          </a:p>
          <a:p>
            <a:pPr algn="just">
              <a:lnSpc>
                <a:spcPct val="110000"/>
              </a:lnSpc>
              <a:buClr>
                <a:srgbClr val="FF0000"/>
              </a:buClr>
              <a:buFont typeface="Wingdings" panose="05000000000000000000" pitchFamily="2" charset="2"/>
              <a:buNone/>
            </a:pPr>
            <a:r>
              <a:rPr lang="zh-CN" altLang="en-US" dirty="0"/>
              <a:t>    二叉树结点应包含三个域：数据域</a:t>
            </a:r>
            <a:r>
              <a:rPr lang="en-US" altLang="zh-CN" dirty="0"/>
              <a:t>Data</a:t>
            </a:r>
            <a:r>
              <a:rPr lang="zh-CN" altLang="en-US" dirty="0"/>
              <a:t>、指针域</a:t>
            </a:r>
            <a:r>
              <a:rPr lang="en-US" altLang="zh-CN" dirty="0"/>
              <a:t>Left</a:t>
            </a:r>
            <a:r>
              <a:rPr lang="zh-CN" altLang="en-US" dirty="0"/>
              <a:t>（称为左指针）和指针域</a:t>
            </a:r>
            <a:r>
              <a:rPr lang="en-US" altLang="zh-CN" dirty="0"/>
              <a:t>Right</a:t>
            </a:r>
            <a:r>
              <a:rPr lang="zh-CN" altLang="en-US" dirty="0"/>
              <a:t>（称为右指针），其中左、右指针分别指向该结点的左、右子树的根结点。</a:t>
            </a:r>
            <a:endParaRPr lang="zh-CN" altLang="en-US" dirty="0">
              <a:solidFill>
                <a:srgbClr val="000099"/>
              </a:solidFill>
            </a:endParaRPr>
          </a:p>
        </p:txBody>
      </p:sp>
      <p:grpSp>
        <p:nvGrpSpPr>
          <p:cNvPr id="54275" name="组合 1437706"/>
          <p:cNvGrpSpPr/>
          <p:nvPr/>
        </p:nvGrpSpPr>
        <p:grpSpPr>
          <a:xfrm>
            <a:off x="2592388" y="4976813"/>
            <a:ext cx="3368675" cy="609600"/>
            <a:chOff x="1905" y="3249"/>
            <a:chExt cx="2122" cy="384"/>
          </a:xfrm>
        </p:grpSpPr>
        <p:sp>
          <p:nvSpPr>
            <p:cNvPr id="54277" name="矩形 1437699"/>
            <p:cNvSpPr/>
            <p:nvPr/>
          </p:nvSpPr>
          <p:spPr>
            <a:xfrm>
              <a:off x="1905" y="3249"/>
              <a:ext cx="2064" cy="384"/>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pPr eaLnBrk="0" hangingPunct="0"/>
              <a:endParaRPr lang="zh-CN" altLang="en-US" dirty="0">
                <a:latin typeface="Arial" panose="020B0604020202020204" pitchFamily="34" charset="0"/>
              </a:endParaRPr>
            </a:p>
          </p:txBody>
        </p:sp>
        <p:sp>
          <p:nvSpPr>
            <p:cNvPr id="54278" name="直接连接符 1437700"/>
            <p:cNvSpPr/>
            <p:nvPr/>
          </p:nvSpPr>
          <p:spPr>
            <a:xfrm>
              <a:off x="2625" y="3249"/>
              <a:ext cx="0" cy="384"/>
            </a:xfrm>
            <a:prstGeom prst="line">
              <a:avLst/>
            </a:prstGeom>
            <a:ln w="31750" cap="sq" cmpd="sng">
              <a:pattFill prst="pct75">
                <a:fgClr>
                  <a:srgbClr val="993366"/>
                </a:fgClr>
                <a:bgClr>
                  <a:srgbClr val="FFFFFF"/>
                </a:bgClr>
              </a:pattFill>
              <a:prstDash val="solid"/>
              <a:headEnd type="none" w="sm" len="sm"/>
              <a:tailEnd type="none" w="med" len="lg"/>
            </a:ln>
          </p:spPr>
        </p:sp>
        <p:sp>
          <p:nvSpPr>
            <p:cNvPr id="54279" name="直接连接符 1437701"/>
            <p:cNvSpPr/>
            <p:nvPr/>
          </p:nvSpPr>
          <p:spPr>
            <a:xfrm>
              <a:off x="3297" y="3249"/>
              <a:ext cx="0" cy="384"/>
            </a:xfrm>
            <a:prstGeom prst="line">
              <a:avLst/>
            </a:prstGeom>
            <a:ln w="31750" cap="sq" cmpd="sng">
              <a:pattFill prst="pct75">
                <a:fgClr>
                  <a:srgbClr val="993366"/>
                </a:fgClr>
                <a:bgClr>
                  <a:srgbClr val="FFFFFF"/>
                </a:bgClr>
              </a:pattFill>
              <a:prstDash val="solid"/>
              <a:headEnd type="none" w="sm" len="sm"/>
              <a:tailEnd type="none" w="med" len="lg"/>
            </a:ln>
          </p:spPr>
        </p:sp>
        <p:sp>
          <p:nvSpPr>
            <p:cNvPr id="54280" name="文本框 1437702"/>
            <p:cNvSpPr txBox="1"/>
            <p:nvPr/>
          </p:nvSpPr>
          <p:spPr>
            <a:xfrm>
              <a:off x="1905" y="3249"/>
              <a:ext cx="720" cy="365"/>
            </a:xfrm>
            <a:prstGeom prst="rect">
              <a:avLst/>
            </a:prstGeom>
            <a:noFill/>
            <a:ln w="31750">
              <a:noFill/>
            </a:ln>
          </p:spPr>
          <p:txBody>
            <a:bodyPr>
              <a:spAutoFit/>
            </a:bodyPr>
            <a:p>
              <a:pPr algn="ctr">
                <a:spcBef>
                  <a:spcPct val="50000"/>
                </a:spcBef>
              </a:pPr>
              <a:r>
                <a:rPr lang="en-US" altLang="zh-CN" sz="3200" b="1" dirty="0">
                  <a:latin typeface="Times New Roman" panose="02020603050405020304" pitchFamily="18" charset="0"/>
                  <a:ea typeface="幼圆" panose="02010509060101010101" pitchFamily="49" charset="-122"/>
                </a:rPr>
                <a:t>Left</a:t>
              </a:r>
              <a:endParaRPr lang="en-US" altLang="zh-CN" sz="3200" b="1" dirty="0">
                <a:latin typeface="Times New Roman" panose="02020603050405020304" pitchFamily="18" charset="0"/>
                <a:ea typeface="幼圆" panose="02010509060101010101" pitchFamily="49" charset="-122"/>
              </a:endParaRPr>
            </a:p>
          </p:txBody>
        </p:sp>
        <p:sp>
          <p:nvSpPr>
            <p:cNvPr id="54281" name="文本框 1437703"/>
            <p:cNvSpPr txBox="1"/>
            <p:nvPr/>
          </p:nvSpPr>
          <p:spPr>
            <a:xfrm>
              <a:off x="3243" y="3249"/>
              <a:ext cx="784" cy="365"/>
            </a:xfrm>
            <a:prstGeom prst="rect">
              <a:avLst/>
            </a:prstGeom>
            <a:noFill/>
            <a:ln w="31750">
              <a:noFill/>
            </a:ln>
          </p:spPr>
          <p:txBody>
            <a:bodyPr>
              <a:spAutoFit/>
            </a:bodyPr>
            <a:p>
              <a:pPr algn="ctr">
                <a:spcBef>
                  <a:spcPct val="50000"/>
                </a:spcBef>
              </a:pPr>
              <a:r>
                <a:rPr lang="en-US" altLang="zh-CN" sz="3200" b="1" dirty="0">
                  <a:latin typeface="Times New Roman" panose="02020603050405020304" pitchFamily="18" charset="0"/>
                  <a:ea typeface="幼圆" panose="02010509060101010101" pitchFamily="49" charset="-122"/>
                </a:rPr>
                <a:t>Right </a:t>
              </a:r>
              <a:endParaRPr lang="en-US" altLang="zh-CN" sz="3200" b="1" dirty="0">
                <a:latin typeface="Times New Roman" panose="02020603050405020304" pitchFamily="18" charset="0"/>
                <a:ea typeface="幼圆" panose="02010509060101010101" pitchFamily="49" charset="-122"/>
              </a:endParaRPr>
            </a:p>
          </p:txBody>
        </p:sp>
        <p:sp>
          <p:nvSpPr>
            <p:cNvPr id="54282" name="文本框 1437704"/>
            <p:cNvSpPr txBox="1"/>
            <p:nvPr/>
          </p:nvSpPr>
          <p:spPr>
            <a:xfrm>
              <a:off x="2577" y="3249"/>
              <a:ext cx="720" cy="365"/>
            </a:xfrm>
            <a:prstGeom prst="rect">
              <a:avLst/>
            </a:prstGeom>
            <a:noFill/>
            <a:ln w="31750">
              <a:noFill/>
            </a:ln>
          </p:spPr>
          <p:txBody>
            <a:bodyPr>
              <a:spAutoFit/>
            </a:bodyPr>
            <a:p>
              <a:pPr algn="ctr">
                <a:spcBef>
                  <a:spcPct val="50000"/>
                </a:spcBef>
              </a:pPr>
              <a:r>
                <a:rPr lang="en-US" altLang="zh-CN" sz="3200" b="1" dirty="0">
                  <a:latin typeface="Times New Roman" panose="02020603050405020304" pitchFamily="18" charset="0"/>
                  <a:ea typeface="幼圆" panose="02010509060101010101" pitchFamily="49" charset="-122"/>
                </a:rPr>
                <a:t>Data</a:t>
              </a:r>
              <a:endParaRPr lang="en-US" altLang="zh-CN" sz="3200" b="1" dirty="0">
                <a:latin typeface="Times New Roman" panose="02020603050405020304" pitchFamily="18" charset="0"/>
                <a:ea typeface="幼圆" panose="02010509060101010101" pitchFamily="49" charset="-122"/>
              </a:endParaRPr>
            </a:p>
          </p:txBody>
        </p:sp>
      </p:grpSp>
      <p:sp>
        <p:nvSpPr>
          <p:cNvPr id="54276" name="文本框 1437705"/>
          <p:cNvSpPr txBox="1"/>
          <p:nvPr/>
        </p:nvSpPr>
        <p:spPr>
          <a:xfrm>
            <a:off x="395288" y="476250"/>
            <a:ext cx="4537075" cy="641350"/>
          </a:xfrm>
          <a:prstGeom prst="rect">
            <a:avLst/>
          </a:prstGeom>
          <a:noFill/>
          <a:ln w="9525">
            <a:noFill/>
          </a:ln>
        </p:spPr>
        <p:txBody>
          <a:bodyPr>
            <a:spAutoFit/>
          </a:bodyPr>
          <a:p>
            <a:pPr marL="342900" indent="-342900" algn="just">
              <a:spcBef>
                <a:spcPct val="50000"/>
              </a:spcBef>
              <a:buClr>
                <a:schemeClr val="bg2"/>
              </a:buClr>
              <a:buSzPct val="75000"/>
              <a:buFont typeface="Wingdings" panose="05000000000000000000" pitchFamily="2" charset="2"/>
            </a:pPr>
            <a:r>
              <a:rPr lang="en-US" altLang="zh-CN" sz="3600" b="1" dirty="0">
                <a:solidFill>
                  <a:schemeClr val="tx2"/>
                </a:solidFill>
                <a:latin typeface="Times New Roman" panose="02020603050405020304" pitchFamily="18" charset="0"/>
              </a:rPr>
              <a:t>5.2.3 </a:t>
            </a:r>
            <a:r>
              <a:rPr lang="zh-CN" altLang="en-US" sz="3600" b="1" dirty="0">
                <a:solidFill>
                  <a:schemeClr val="tx2"/>
                </a:solidFill>
                <a:latin typeface="Times New Roman" panose="02020603050405020304" pitchFamily="18" charset="0"/>
              </a:rPr>
              <a:t>二叉树链接存储</a:t>
            </a:r>
            <a:endParaRPr lang="zh-CN" altLang="en-US" sz="3600" b="1" dirty="0">
              <a:solidFill>
                <a:schemeClr val="tx2"/>
              </a:solidFill>
              <a:latin typeface="Times New Roman" panose="02020603050405020304" pitchFamily="18" charset="0"/>
            </a:endParaRPr>
          </a:p>
        </p:txBody>
      </p:sp>
    </p:spTree>
  </p:cSld>
  <p:clrMapOvr>
    <a:masterClrMapping/>
  </p:clrMapOvr>
  <p:transition>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文本占位符 1383425"/>
          <p:cNvSpPr>
            <a:spLocks noGrp="1"/>
          </p:cNvSpPr>
          <p:nvPr>
            <p:ph type="body" sz="half" idx="1"/>
          </p:nvPr>
        </p:nvSpPr>
        <p:spPr>
          <a:xfrm>
            <a:off x="250825" y="549275"/>
            <a:ext cx="8497888" cy="2663825"/>
          </a:xfrm>
        </p:spPr>
        <p:txBody>
          <a:bodyPr vert="horz" wrap="square" lIns="92075" tIns="46038" rIns="92075" bIns="46038" anchor="t" anchorCtr="0"/>
          <a:p>
            <a:pPr marL="0" indent="0">
              <a:lnSpc>
                <a:spcPct val="90000"/>
              </a:lnSpc>
              <a:buClr>
                <a:schemeClr val="accent2"/>
              </a:buClr>
              <a:buSzPct val="75000"/>
              <a:buFont typeface="Monotype Sorts" pitchFamily="2" charset="2"/>
              <a:buNone/>
            </a:pPr>
            <a:r>
              <a:rPr lang="zh-CN" altLang="en-US" sz="2600" dirty="0">
                <a:ea typeface="楷体_GB2312" pitchFamily="49" charset="-122"/>
              </a:rPr>
              <a:t>例</a:t>
            </a:r>
            <a:r>
              <a:rPr lang="en-US" altLang="zh-CN" sz="2600" dirty="0">
                <a:ea typeface="楷体_GB2312" pitchFamily="49" charset="-122"/>
              </a:rPr>
              <a:t>3. [</a:t>
            </a:r>
            <a:r>
              <a:rPr lang="zh-CN" altLang="en-US" sz="2600" dirty="0">
                <a:ea typeface="楷体_GB2312" pitchFamily="49" charset="-122"/>
              </a:rPr>
              <a:t>公司管理关系</a:t>
            </a:r>
            <a:r>
              <a:rPr lang="en-US" altLang="zh-CN" sz="2600" dirty="0">
                <a:ea typeface="楷体_GB2312" pitchFamily="49" charset="-122"/>
              </a:rPr>
              <a:t>] </a:t>
            </a:r>
            <a:endParaRPr lang="en-US" altLang="zh-CN" sz="2600" dirty="0">
              <a:ea typeface="楷体_GB2312" pitchFamily="49" charset="-122"/>
            </a:endParaRPr>
          </a:p>
          <a:p>
            <a:pPr marL="0" indent="0">
              <a:lnSpc>
                <a:spcPct val="90000"/>
              </a:lnSpc>
              <a:buClr>
                <a:schemeClr val="accent2"/>
              </a:buClr>
              <a:buSzPct val="75000"/>
              <a:buFont typeface="Monotype Sorts" pitchFamily="2" charset="2"/>
              <a:buNone/>
            </a:pPr>
            <a:r>
              <a:rPr lang="zh-CN" altLang="en-US" sz="2600" dirty="0">
                <a:ea typeface="楷体_GB2312" pitchFamily="49" charset="-122"/>
              </a:rPr>
              <a:t>作为层次数据的一个例子，考虑下图的公司管理结构。在层次中地位最高的人（此处为总裁）在图中位置最高。在层次中地位次之的（即副总裁）在图中位于总裁之下等等。副总裁为总裁的下属，总裁是他们的上级。每个副总裁都有他自己的下属，而其下属又有他们自己的下属。在图中，在每个人与其直接</a:t>
            </a:r>
            <a:r>
              <a:rPr lang="zh-CN" altLang="en-US" sz="2600" dirty="0">
                <a:solidFill>
                  <a:srgbClr val="FF0000"/>
                </a:solidFill>
                <a:ea typeface="楷体_GB2312" pitchFamily="49" charset="-122"/>
              </a:rPr>
              <a:t>下属或上级</a:t>
            </a:r>
            <a:r>
              <a:rPr lang="zh-CN" altLang="en-US" sz="2600" dirty="0">
                <a:ea typeface="楷体_GB2312" pitchFamily="49" charset="-122"/>
              </a:rPr>
              <a:t>之间都有一条边互连。</a:t>
            </a:r>
            <a:endParaRPr lang="zh-CN" altLang="en-US" sz="2600" dirty="0">
              <a:ea typeface="楷体_GB2312" pitchFamily="49" charset="-122"/>
            </a:endParaRPr>
          </a:p>
        </p:txBody>
      </p:sp>
      <p:grpSp>
        <p:nvGrpSpPr>
          <p:cNvPr id="9219" name="组合 1383428"/>
          <p:cNvGrpSpPr/>
          <p:nvPr/>
        </p:nvGrpSpPr>
        <p:grpSpPr>
          <a:xfrm>
            <a:off x="250825" y="3141663"/>
            <a:ext cx="8569325" cy="3336925"/>
            <a:chOff x="158" y="1979"/>
            <a:chExt cx="5398" cy="2102"/>
          </a:xfrm>
        </p:grpSpPr>
        <p:pic>
          <p:nvPicPr>
            <p:cNvPr id="9220" name="内容占位符 1383426" descr="Snap4"/>
            <p:cNvPicPr>
              <a:picLocks noChangeAspect="1"/>
            </p:cNvPicPr>
            <p:nvPr/>
          </p:nvPicPr>
          <p:blipFill>
            <a:blip r:embed="rId1"/>
            <a:stretch>
              <a:fillRect/>
            </a:stretch>
          </p:blipFill>
          <p:spPr>
            <a:xfrm>
              <a:off x="158" y="1979"/>
              <a:ext cx="5398" cy="2041"/>
            </a:xfrm>
            <a:prstGeom prst="rect">
              <a:avLst/>
            </a:prstGeom>
            <a:noFill/>
            <a:ln w="9525">
              <a:noFill/>
            </a:ln>
          </p:spPr>
        </p:pic>
        <p:sp>
          <p:nvSpPr>
            <p:cNvPr id="9221" name="文本框 1383427"/>
            <p:cNvSpPr txBox="1"/>
            <p:nvPr/>
          </p:nvSpPr>
          <p:spPr>
            <a:xfrm>
              <a:off x="703" y="3793"/>
              <a:ext cx="4264" cy="288"/>
            </a:xfrm>
            <a:prstGeom prst="rect">
              <a:avLst/>
            </a:prstGeom>
            <a:noFill/>
            <a:ln w="9525">
              <a:noFill/>
            </a:ln>
          </p:spPr>
          <p:txBody>
            <a:bodyPr>
              <a:spAutoFit/>
            </a:bodyPr>
            <a:p>
              <a:pPr algn="ctr">
                <a:spcBef>
                  <a:spcPct val="50000"/>
                </a:spcBef>
              </a:pPr>
              <a:r>
                <a:rPr lang="zh-CN" altLang="en-US" sz="2400" b="1" dirty="0">
                  <a:solidFill>
                    <a:srgbClr val="04440F"/>
                  </a:solidFill>
                  <a:latin typeface="Tahoma" panose="020B0604030504040204" pitchFamily="34" charset="0"/>
                  <a:ea typeface="华文行楷" panose="02010800040101010101" pitchFamily="2" charset="-122"/>
                </a:rPr>
                <a:t>公司管理结构</a:t>
              </a:r>
              <a:endParaRPr lang="zh-CN" altLang="en-US" sz="2400" b="1" dirty="0">
                <a:solidFill>
                  <a:srgbClr val="04440F"/>
                </a:solidFill>
                <a:latin typeface="Tahoma" panose="020B0604030504040204" pitchFamily="34" charset="0"/>
                <a:ea typeface="华文行楷" panose="02010800040101010101" pitchFamily="2" charset="-122"/>
              </a:endParaRPr>
            </a:p>
          </p:txBody>
        </p:sp>
      </p:grpSp>
    </p:spTree>
  </p:cSld>
  <p:clrMapOvr>
    <a:masterClrMapping/>
  </p:clrMapOvr>
  <p:transition>
    <p:strips dir="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文本占位符 1438721"/>
          <p:cNvSpPr>
            <a:spLocks noGrp="1"/>
          </p:cNvSpPr>
          <p:nvPr>
            <p:ph idx="1"/>
          </p:nvPr>
        </p:nvSpPr>
        <p:spPr>
          <a:xfrm>
            <a:off x="228600" y="304800"/>
            <a:ext cx="5280025" cy="676275"/>
          </a:xfrm>
        </p:spPr>
        <p:txBody>
          <a:bodyPr vert="horz" wrap="square" lIns="92075" tIns="46038" rIns="92075" bIns="46038" anchor="t" anchorCtr="0"/>
          <a:p>
            <a:pPr>
              <a:buNone/>
            </a:pPr>
            <a:r>
              <a:rPr lang="zh-CN" altLang="en-US" sz="1400" b="0" dirty="0">
                <a:latin typeface="幼圆" panose="02010509060101010101" pitchFamily="49" charset="-122"/>
                <a:ea typeface="幼圆" panose="02010509060101010101" pitchFamily="49" charset="-122"/>
              </a:rPr>
              <a:t>　  </a:t>
            </a:r>
            <a:r>
              <a:rPr lang="zh-CN" altLang="en-US" sz="3200" dirty="0">
                <a:solidFill>
                  <a:schemeClr val="tx2"/>
                </a:solidFill>
              </a:rPr>
              <a:t>二叉树链接存储结构</a:t>
            </a:r>
            <a:endParaRPr lang="zh-CN" altLang="en-US" sz="3200" dirty="0">
              <a:solidFill>
                <a:schemeClr val="tx2"/>
              </a:solidFill>
            </a:endParaRPr>
          </a:p>
        </p:txBody>
      </p:sp>
      <p:grpSp>
        <p:nvGrpSpPr>
          <p:cNvPr id="2" name="组合 1438722"/>
          <p:cNvGrpSpPr/>
          <p:nvPr/>
        </p:nvGrpSpPr>
        <p:grpSpPr>
          <a:xfrm>
            <a:off x="3563938" y="1341438"/>
            <a:ext cx="5029200" cy="4495800"/>
            <a:chOff x="480" y="1248"/>
            <a:chExt cx="3168" cy="2832"/>
          </a:xfrm>
        </p:grpSpPr>
        <p:grpSp>
          <p:nvGrpSpPr>
            <p:cNvPr id="55328" name="组合 1438723"/>
            <p:cNvGrpSpPr/>
            <p:nvPr/>
          </p:nvGrpSpPr>
          <p:grpSpPr>
            <a:xfrm>
              <a:off x="1776" y="1248"/>
              <a:ext cx="1104" cy="336"/>
              <a:chOff x="1680" y="1728"/>
              <a:chExt cx="1104" cy="336"/>
            </a:xfrm>
          </p:grpSpPr>
          <p:sp>
            <p:nvSpPr>
              <p:cNvPr id="55373" name="矩形 1438724"/>
              <p:cNvSpPr/>
              <p:nvPr/>
            </p:nvSpPr>
            <p:spPr>
              <a:xfrm>
                <a:off x="1680" y="1728"/>
                <a:ext cx="1104" cy="336"/>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pPr eaLnBrk="0" hangingPunct="0"/>
                <a:endParaRPr lang="zh-CN" altLang="en-US" dirty="0">
                  <a:latin typeface="Arial" panose="020B0604020202020204" pitchFamily="34" charset="0"/>
                </a:endParaRPr>
              </a:p>
            </p:txBody>
          </p:sp>
          <p:sp>
            <p:nvSpPr>
              <p:cNvPr id="55374" name="直接连接符 1438725"/>
              <p:cNvSpPr/>
              <p:nvPr/>
            </p:nvSpPr>
            <p:spPr>
              <a:xfrm>
                <a:off x="2016" y="1728"/>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55375" name="直接连接符 1438726"/>
              <p:cNvSpPr/>
              <p:nvPr/>
            </p:nvSpPr>
            <p:spPr>
              <a:xfrm>
                <a:off x="2448" y="1728"/>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55376" name="文本框 1438727"/>
              <p:cNvSpPr txBox="1"/>
              <p:nvPr/>
            </p:nvSpPr>
            <p:spPr>
              <a:xfrm>
                <a:off x="1872" y="1728"/>
                <a:ext cx="720" cy="334"/>
              </a:xfrm>
              <a:prstGeom prst="rect">
                <a:avLst/>
              </a:prstGeom>
              <a:noFill/>
              <a:ln w="31750">
                <a:noFill/>
              </a:ln>
            </p:spPr>
            <p:txBody>
              <a:bodyPr>
                <a:spAutoFit/>
              </a:bodyPr>
              <a:p>
                <a:pPr algn="ctr">
                  <a:lnSpc>
                    <a:spcPct val="90000"/>
                  </a:lnSpc>
                  <a:spcBef>
                    <a:spcPct val="50000"/>
                  </a:spcBef>
                </a:pPr>
                <a:r>
                  <a:rPr lang="en-US" altLang="zh-CN" sz="3200" b="1" dirty="0">
                    <a:solidFill>
                      <a:schemeClr val="tx2"/>
                    </a:solidFill>
                    <a:latin typeface="Times New Roman" panose="02020603050405020304" pitchFamily="18" charset="0"/>
                    <a:ea typeface="幼圆" panose="02010509060101010101" pitchFamily="49" charset="-122"/>
                  </a:rPr>
                  <a:t>A</a:t>
                </a:r>
                <a:endParaRPr lang="en-US" altLang="zh-CN" sz="3200" b="1" dirty="0">
                  <a:solidFill>
                    <a:schemeClr val="tx2"/>
                  </a:solidFill>
                  <a:latin typeface="Times New Roman" panose="02020603050405020304" pitchFamily="18" charset="0"/>
                  <a:ea typeface="幼圆" panose="02010509060101010101" pitchFamily="49" charset="-122"/>
                </a:endParaRPr>
              </a:p>
            </p:txBody>
          </p:sp>
        </p:grpSp>
        <p:grpSp>
          <p:nvGrpSpPr>
            <p:cNvPr id="55329" name="组合 1438728"/>
            <p:cNvGrpSpPr/>
            <p:nvPr/>
          </p:nvGrpSpPr>
          <p:grpSpPr>
            <a:xfrm>
              <a:off x="1824" y="2496"/>
              <a:ext cx="1104" cy="336"/>
              <a:chOff x="1680" y="1728"/>
              <a:chExt cx="1104" cy="336"/>
            </a:xfrm>
          </p:grpSpPr>
          <p:sp>
            <p:nvSpPr>
              <p:cNvPr id="55369" name="矩形 1438729"/>
              <p:cNvSpPr/>
              <p:nvPr/>
            </p:nvSpPr>
            <p:spPr>
              <a:xfrm>
                <a:off x="1680" y="1728"/>
                <a:ext cx="1104" cy="336"/>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pPr eaLnBrk="0" hangingPunct="0"/>
                <a:endParaRPr lang="zh-CN" altLang="en-US" dirty="0">
                  <a:latin typeface="Arial" panose="020B0604020202020204" pitchFamily="34" charset="0"/>
                </a:endParaRPr>
              </a:p>
            </p:txBody>
          </p:sp>
          <p:sp>
            <p:nvSpPr>
              <p:cNvPr id="55370" name="直接连接符 1438730"/>
              <p:cNvSpPr/>
              <p:nvPr/>
            </p:nvSpPr>
            <p:spPr>
              <a:xfrm>
                <a:off x="2016" y="1728"/>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55371" name="直接连接符 1438731"/>
              <p:cNvSpPr/>
              <p:nvPr/>
            </p:nvSpPr>
            <p:spPr>
              <a:xfrm>
                <a:off x="2448" y="1728"/>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55372" name="文本框 1438732"/>
              <p:cNvSpPr txBox="1"/>
              <p:nvPr/>
            </p:nvSpPr>
            <p:spPr>
              <a:xfrm>
                <a:off x="1872" y="1728"/>
                <a:ext cx="720" cy="334"/>
              </a:xfrm>
              <a:prstGeom prst="rect">
                <a:avLst/>
              </a:prstGeom>
              <a:noFill/>
              <a:ln w="31750">
                <a:noFill/>
              </a:ln>
            </p:spPr>
            <p:txBody>
              <a:bodyPr>
                <a:spAutoFit/>
              </a:bodyPr>
              <a:p>
                <a:pPr algn="ctr">
                  <a:lnSpc>
                    <a:spcPct val="90000"/>
                  </a:lnSpc>
                  <a:spcBef>
                    <a:spcPct val="50000"/>
                  </a:spcBef>
                </a:pPr>
                <a:r>
                  <a:rPr lang="en-US" altLang="zh-CN" sz="3200" b="1" dirty="0">
                    <a:solidFill>
                      <a:schemeClr val="tx2"/>
                    </a:solidFill>
                    <a:latin typeface="Times New Roman" panose="02020603050405020304" pitchFamily="18" charset="0"/>
                    <a:ea typeface="幼圆" panose="02010509060101010101" pitchFamily="49" charset="-122"/>
                  </a:rPr>
                  <a:t>D</a:t>
                </a:r>
                <a:endParaRPr lang="en-US" altLang="zh-CN" sz="3200" b="1" dirty="0">
                  <a:solidFill>
                    <a:schemeClr val="tx2"/>
                  </a:solidFill>
                  <a:latin typeface="Times New Roman" panose="02020603050405020304" pitchFamily="18" charset="0"/>
                  <a:ea typeface="幼圆" panose="02010509060101010101" pitchFamily="49" charset="-122"/>
                </a:endParaRPr>
              </a:p>
            </p:txBody>
          </p:sp>
        </p:grpSp>
        <p:grpSp>
          <p:nvGrpSpPr>
            <p:cNvPr id="55330" name="组合 1438733"/>
            <p:cNvGrpSpPr/>
            <p:nvPr/>
          </p:nvGrpSpPr>
          <p:grpSpPr>
            <a:xfrm>
              <a:off x="480" y="2496"/>
              <a:ext cx="1104" cy="336"/>
              <a:chOff x="1680" y="1728"/>
              <a:chExt cx="1104" cy="336"/>
            </a:xfrm>
          </p:grpSpPr>
          <p:sp>
            <p:nvSpPr>
              <p:cNvPr id="55365" name="矩形 1438734"/>
              <p:cNvSpPr/>
              <p:nvPr/>
            </p:nvSpPr>
            <p:spPr>
              <a:xfrm>
                <a:off x="1680" y="1728"/>
                <a:ext cx="1104" cy="336"/>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pPr eaLnBrk="0" hangingPunct="0"/>
                <a:endParaRPr lang="zh-CN" altLang="en-US" dirty="0">
                  <a:latin typeface="Arial" panose="020B0604020202020204" pitchFamily="34" charset="0"/>
                </a:endParaRPr>
              </a:p>
            </p:txBody>
          </p:sp>
          <p:sp>
            <p:nvSpPr>
              <p:cNvPr id="55366" name="直接连接符 1438735"/>
              <p:cNvSpPr/>
              <p:nvPr/>
            </p:nvSpPr>
            <p:spPr>
              <a:xfrm>
                <a:off x="2016" y="1728"/>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55367" name="直接连接符 1438736"/>
              <p:cNvSpPr/>
              <p:nvPr/>
            </p:nvSpPr>
            <p:spPr>
              <a:xfrm>
                <a:off x="2448" y="1728"/>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55368" name="文本框 1438737"/>
              <p:cNvSpPr txBox="1"/>
              <p:nvPr/>
            </p:nvSpPr>
            <p:spPr>
              <a:xfrm>
                <a:off x="1872" y="1728"/>
                <a:ext cx="720" cy="334"/>
              </a:xfrm>
              <a:prstGeom prst="rect">
                <a:avLst/>
              </a:prstGeom>
              <a:noFill/>
              <a:ln w="31750">
                <a:noFill/>
              </a:ln>
            </p:spPr>
            <p:txBody>
              <a:bodyPr>
                <a:spAutoFit/>
              </a:bodyPr>
              <a:p>
                <a:pPr algn="ctr">
                  <a:lnSpc>
                    <a:spcPct val="90000"/>
                  </a:lnSpc>
                  <a:spcBef>
                    <a:spcPct val="50000"/>
                  </a:spcBef>
                </a:pPr>
                <a:r>
                  <a:rPr lang="en-US" altLang="zh-CN" sz="3200" b="1" dirty="0">
                    <a:solidFill>
                      <a:schemeClr val="tx2"/>
                    </a:solidFill>
                    <a:latin typeface="Times New Roman" panose="02020603050405020304" pitchFamily="18" charset="0"/>
                    <a:ea typeface="幼圆" panose="02010509060101010101" pitchFamily="49" charset="-122"/>
                  </a:rPr>
                  <a:t>C</a:t>
                </a:r>
                <a:endParaRPr lang="en-US" altLang="zh-CN" sz="3200" b="1" dirty="0">
                  <a:solidFill>
                    <a:schemeClr val="tx2"/>
                  </a:solidFill>
                  <a:latin typeface="Times New Roman" panose="02020603050405020304" pitchFamily="18" charset="0"/>
                  <a:ea typeface="幼圆" panose="02010509060101010101" pitchFamily="49" charset="-122"/>
                </a:endParaRPr>
              </a:p>
            </p:txBody>
          </p:sp>
        </p:grpSp>
        <p:grpSp>
          <p:nvGrpSpPr>
            <p:cNvPr id="55331" name="组合 1438738"/>
            <p:cNvGrpSpPr/>
            <p:nvPr/>
          </p:nvGrpSpPr>
          <p:grpSpPr>
            <a:xfrm>
              <a:off x="1104" y="1872"/>
              <a:ext cx="1104" cy="336"/>
              <a:chOff x="1680" y="1728"/>
              <a:chExt cx="1104" cy="336"/>
            </a:xfrm>
          </p:grpSpPr>
          <p:sp>
            <p:nvSpPr>
              <p:cNvPr id="55361" name="矩形 1438739"/>
              <p:cNvSpPr/>
              <p:nvPr/>
            </p:nvSpPr>
            <p:spPr>
              <a:xfrm>
                <a:off x="1680" y="1728"/>
                <a:ext cx="1104" cy="336"/>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pPr eaLnBrk="0" hangingPunct="0"/>
                <a:endParaRPr lang="zh-CN" altLang="en-US" dirty="0">
                  <a:latin typeface="Arial" panose="020B0604020202020204" pitchFamily="34" charset="0"/>
                </a:endParaRPr>
              </a:p>
            </p:txBody>
          </p:sp>
          <p:sp>
            <p:nvSpPr>
              <p:cNvPr id="55362" name="直接连接符 1438740"/>
              <p:cNvSpPr/>
              <p:nvPr/>
            </p:nvSpPr>
            <p:spPr>
              <a:xfrm>
                <a:off x="2016" y="1728"/>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55363" name="直接连接符 1438741"/>
              <p:cNvSpPr/>
              <p:nvPr/>
            </p:nvSpPr>
            <p:spPr>
              <a:xfrm>
                <a:off x="2448" y="1728"/>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55364" name="文本框 1438742"/>
              <p:cNvSpPr txBox="1"/>
              <p:nvPr/>
            </p:nvSpPr>
            <p:spPr>
              <a:xfrm>
                <a:off x="1872" y="1728"/>
                <a:ext cx="720" cy="334"/>
              </a:xfrm>
              <a:prstGeom prst="rect">
                <a:avLst/>
              </a:prstGeom>
              <a:noFill/>
              <a:ln w="31750">
                <a:noFill/>
              </a:ln>
            </p:spPr>
            <p:txBody>
              <a:bodyPr>
                <a:spAutoFit/>
              </a:bodyPr>
              <a:p>
                <a:pPr algn="ctr">
                  <a:lnSpc>
                    <a:spcPct val="90000"/>
                  </a:lnSpc>
                  <a:spcBef>
                    <a:spcPct val="50000"/>
                  </a:spcBef>
                </a:pPr>
                <a:r>
                  <a:rPr lang="en-US" altLang="zh-CN" sz="3200" b="1" dirty="0">
                    <a:solidFill>
                      <a:schemeClr val="tx2"/>
                    </a:solidFill>
                    <a:latin typeface="Times New Roman" panose="02020603050405020304" pitchFamily="18" charset="0"/>
                    <a:ea typeface="幼圆" panose="02010509060101010101" pitchFamily="49" charset="-122"/>
                  </a:rPr>
                  <a:t>B</a:t>
                </a:r>
                <a:endParaRPr lang="en-US" altLang="zh-CN" sz="3200" b="1" dirty="0">
                  <a:solidFill>
                    <a:schemeClr val="tx2"/>
                  </a:solidFill>
                  <a:latin typeface="Times New Roman" panose="02020603050405020304" pitchFamily="18" charset="0"/>
                  <a:ea typeface="幼圆" panose="02010509060101010101" pitchFamily="49" charset="-122"/>
                </a:endParaRPr>
              </a:p>
            </p:txBody>
          </p:sp>
        </p:grpSp>
        <p:grpSp>
          <p:nvGrpSpPr>
            <p:cNvPr id="55332" name="组合 1438743"/>
            <p:cNvGrpSpPr/>
            <p:nvPr/>
          </p:nvGrpSpPr>
          <p:grpSpPr>
            <a:xfrm>
              <a:off x="1152" y="3120"/>
              <a:ext cx="1104" cy="336"/>
              <a:chOff x="1680" y="1728"/>
              <a:chExt cx="1104" cy="336"/>
            </a:xfrm>
          </p:grpSpPr>
          <p:sp>
            <p:nvSpPr>
              <p:cNvPr id="55357" name="矩形 1438744"/>
              <p:cNvSpPr/>
              <p:nvPr/>
            </p:nvSpPr>
            <p:spPr>
              <a:xfrm>
                <a:off x="1680" y="1728"/>
                <a:ext cx="1104" cy="336"/>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pPr eaLnBrk="0" hangingPunct="0"/>
                <a:endParaRPr lang="zh-CN" altLang="en-US" dirty="0">
                  <a:latin typeface="Arial" panose="020B0604020202020204" pitchFamily="34" charset="0"/>
                </a:endParaRPr>
              </a:p>
            </p:txBody>
          </p:sp>
          <p:sp>
            <p:nvSpPr>
              <p:cNvPr id="55358" name="直接连接符 1438745"/>
              <p:cNvSpPr/>
              <p:nvPr/>
            </p:nvSpPr>
            <p:spPr>
              <a:xfrm>
                <a:off x="2016" y="1728"/>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55359" name="直接连接符 1438746"/>
              <p:cNvSpPr/>
              <p:nvPr/>
            </p:nvSpPr>
            <p:spPr>
              <a:xfrm>
                <a:off x="2448" y="1728"/>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55360" name="文本框 1438747"/>
              <p:cNvSpPr txBox="1"/>
              <p:nvPr/>
            </p:nvSpPr>
            <p:spPr>
              <a:xfrm>
                <a:off x="1872" y="1728"/>
                <a:ext cx="720" cy="334"/>
              </a:xfrm>
              <a:prstGeom prst="rect">
                <a:avLst/>
              </a:prstGeom>
              <a:noFill/>
              <a:ln w="31750">
                <a:noFill/>
              </a:ln>
            </p:spPr>
            <p:txBody>
              <a:bodyPr>
                <a:spAutoFit/>
              </a:bodyPr>
              <a:p>
                <a:pPr algn="ctr">
                  <a:lnSpc>
                    <a:spcPct val="90000"/>
                  </a:lnSpc>
                  <a:spcBef>
                    <a:spcPct val="50000"/>
                  </a:spcBef>
                </a:pPr>
                <a:r>
                  <a:rPr lang="en-US" altLang="zh-CN" sz="3200" b="1" dirty="0">
                    <a:solidFill>
                      <a:schemeClr val="tx2"/>
                    </a:solidFill>
                    <a:latin typeface="Times New Roman" panose="02020603050405020304" pitchFamily="18" charset="0"/>
                    <a:ea typeface="幼圆" panose="02010509060101010101" pitchFamily="49" charset="-122"/>
                  </a:rPr>
                  <a:t>E</a:t>
                </a:r>
                <a:endParaRPr lang="en-US" altLang="zh-CN" sz="3200" b="1" dirty="0">
                  <a:solidFill>
                    <a:schemeClr val="tx2"/>
                  </a:solidFill>
                  <a:latin typeface="Times New Roman" panose="02020603050405020304" pitchFamily="18" charset="0"/>
                  <a:ea typeface="幼圆" panose="02010509060101010101" pitchFamily="49" charset="-122"/>
                </a:endParaRPr>
              </a:p>
            </p:txBody>
          </p:sp>
        </p:grpSp>
        <p:grpSp>
          <p:nvGrpSpPr>
            <p:cNvPr id="55333" name="组合 1438748"/>
            <p:cNvGrpSpPr/>
            <p:nvPr/>
          </p:nvGrpSpPr>
          <p:grpSpPr>
            <a:xfrm>
              <a:off x="2496" y="3120"/>
              <a:ext cx="1104" cy="336"/>
              <a:chOff x="1680" y="1728"/>
              <a:chExt cx="1104" cy="336"/>
            </a:xfrm>
          </p:grpSpPr>
          <p:sp>
            <p:nvSpPr>
              <p:cNvPr id="55353" name="矩形 1438749"/>
              <p:cNvSpPr/>
              <p:nvPr/>
            </p:nvSpPr>
            <p:spPr>
              <a:xfrm>
                <a:off x="1680" y="1728"/>
                <a:ext cx="1104" cy="336"/>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pPr eaLnBrk="0" hangingPunct="0"/>
                <a:endParaRPr lang="zh-CN" altLang="en-US" dirty="0">
                  <a:latin typeface="Arial" panose="020B0604020202020204" pitchFamily="34" charset="0"/>
                </a:endParaRPr>
              </a:p>
            </p:txBody>
          </p:sp>
          <p:sp>
            <p:nvSpPr>
              <p:cNvPr id="55354" name="直接连接符 1438750"/>
              <p:cNvSpPr/>
              <p:nvPr/>
            </p:nvSpPr>
            <p:spPr>
              <a:xfrm>
                <a:off x="2016" y="1728"/>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55355" name="直接连接符 1438751"/>
              <p:cNvSpPr/>
              <p:nvPr/>
            </p:nvSpPr>
            <p:spPr>
              <a:xfrm>
                <a:off x="2448" y="1728"/>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55356" name="文本框 1438752"/>
              <p:cNvSpPr txBox="1"/>
              <p:nvPr/>
            </p:nvSpPr>
            <p:spPr>
              <a:xfrm>
                <a:off x="1872" y="1728"/>
                <a:ext cx="720" cy="334"/>
              </a:xfrm>
              <a:prstGeom prst="rect">
                <a:avLst/>
              </a:prstGeom>
              <a:noFill/>
              <a:ln w="31750">
                <a:noFill/>
              </a:ln>
            </p:spPr>
            <p:txBody>
              <a:bodyPr>
                <a:spAutoFit/>
              </a:bodyPr>
              <a:p>
                <a:pPr algn="ctr">
                  <a:lnSpc>
                    <a:spcPct val="90000"/>
                  </a:lnSpc>
                  <a:spcBef>
                    <a:spcPct val="50000"/>
                  </a:spcBef>
                </a:pPr>
                <a:r>
                  <a:rPr lang="en-US" altLang="zh-CN" sz="3200" b="1" dirty="0">
                    <a:solidFill>
                      <a:schemeClr val="tx2"/>
                    </a:solidFill>
                    <a:latin typeface="Times New Roman" panose="02020603050405020304" pitchFamily="18" charset="0"/>
                    <a:ea typeface="幼圆" panose="02010509060101010101" pitchFamily="49" charset="-122"/>
                  </a:rPr>
                  <a:t>F</a:t>
                </a:r>
                <a:endParaRPr lang="en-US" altLang="zh-CN" sz="3200" b="1" dirty="0">
                  <a:solidFill>
                    <a:schemeClr val="tx2"/>
                  </a:solidFill>
                  <a:latin typeface="Times New Roman" panose="02020603050405020304" pitchFamily="18" charset="0"/>
                  <a:ea typeface="幼圆" panose="02010509060101010101" pitchFamily="49" charset="-122"/>
                </a:endParaRPr>
              </a:p>
            </p:txBody>
          </p:sp>
        </p:grpSp>
        <p:grpSp>
          <p:nvGrpSpPr>
            <p:cNvPr id="55334" name="组合 1438753"/>
            <p:cNvGrpSpPr/>
            <p:nvPr/>
          </p:nvGrpSpPr>
          <p:grpSpPr>
            <a:xfrm>
              <a:off x="1824" y="3744"/>
              <a:ext cx="1104" cy="336"/>
              <a:chOff x="1680" y="1728"/>
              <a:chExt cx="1104" cy="336"/>
            </a:xfrm>
          </p:grpSpPr>
          <p:sp>
            <p:nvSpPr>
              <p:cNvPr id="55349" name="矩形 1438754"/>
              <p:cNvSpPr/>
              <p:nvPr/>
            </p:nvSpPr>
            <p:spPr>
              <a:xfrm>
                <a:off x="1680" y="1728"/>
                <a:ext cx="1104" cy="336"/>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sm" len="sm"/>
                <a:tailEnd type="none" w="med" len="lg"/>
              </a:ln>
              <a:effectLst>
                <a:prstShdw prst="shdw17" dist="17961" dir="13499999">
                  <a:srgbClr val="5C1F3D"/>
                </a:prstShdw>
              </a:effectLst>
            </p:spPr>
            <p:txBody>
              <a:bodyPr/>
              <a:p>
                <a:pPr eaLnBrk="0" hangingPunct="0"/>
                <a:endParaRPr lang="zh-CN" altLang="en-US" dirty="0">
                  <a:latin typeface="Arial" panose="020B0604020202020204" pitchFamily="34" charset="0"/>
                </a:endParaRPr>
              </a:p>
            </p:txBody>
          </p:sp>
          <p:sp>
            <p:nvSpPr>
              <p:cNvPr id="55350" name="直接连接符 1438755"/>
              <p:cNvSpPr/>
              <p:nvPr/>
            </p:nvSpPr>
            <p:spPr>
              <a:xfrm>
                <a:off x="2016" y="1728"/>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55351" name="直接连接符 1438756"/>
              <p:cNvSpPr/>
              <p:nvPr/>
            </p:nvSpPr>
            <p:spPr>
              <a:xfrm>
                <a:off x="2448" y="1728"/>
                <a:ext cx="0" cy="336"/>
              </a:xfrm>
              <a:prstGeom prst="line">
                <a:avLst/>
              </a:prstGeom>
              <a:ln w="31750" cap="sq" cmpd="sng">
                <a:pattFill prst="pct75">
                  <a:fgClr>
                    <a:srgbClr val="993366"/>
                  </a:fgClr>
                  <a:bgClr>
                    <a:srgbClr val="FFFFFF"/>
                  </a:bgClr>
                </a:pattFill>
                <a:prstDash val="solid"/>
                <a:headEnd type="none" w="sm" len="sm"/>
                <a:tailEnd type="none" w="med" len="lg"/>
              </a:ln>
            </p:spPr>
          </p:sp>
          <p:sp>
            <p:nvSpPr>
              <p:cNvPr id="55352" name="文本框 1438757"/>
              <p:cNvSpPr txBox="1"/>
              <p:nvPr/>
            </p:nvSpPr>
            <p:spPr>
              <a:xfrm>
                <a:off x="1872" y="1728"/>
                <a:ext cx="720" cy="334"/>
              </a:xfrm>
              <a:prstGeom prst="rect">
                <a:avLst/>
              </a:prstGeom>
              <a:noFill/>
              <a:ln w="31750">
                <a:noFill/>
              </a:ln>
            </p:spPr>
            <p:txBody>
              <a:bodyPr>
                <a:spAutoFit/>
              </a:bodyPr>
              <a:p>
                <a:pPr algn="ctr">
                  <a:lnSpc>
                    <a:spcPct val="90000"/>
                  </a:lnSpc>
                  <a:spcBef>
                    <a:spcPct val="50000"/>
                  </a:spcBef>
                </a:pPr>
                <a:r>
                  <a:rPr lang="en-US" altLang="zh-CN" sz="3200" b="1" dirty="0">
                    <a:solidFill>
                      <a:schemeClr val="tx2"/>
                    </a:solidFill>
                    <a:latin typeface="Times New Roman" panose="02020603050405020304" pitchFamily="18" charset="0"/>
                    <a:ea typeface="幼圆" panose="02010509060101010101" pitchFamily="49" charset="-122"/>
                  </a:rPr>
                  <a:t>G</a:t>
                </a:r>
                <a:endParaRPr lang="en-US" altLang="zh-CN" sz="3200" b="1" dirty="0">
                  <a:solidFill>
                    <a:schemeClr val="tx2"/>
                  </a:solidFill>
                  <a:latin typeface="Times New Roman" panose="02020603050405020304" pitchFamily="18" charset="0"/>
                  <a:ea typeface="幼圆" panose="02010509060101010101" pitchFamily="49" charset="-122"/>
                </a:endParaRPr>
              </a:p>
            </p:txBody>
          </p:sp>
        </p:grpSp>
        <p:sp>
          <p:nvSpPr>
            <p:cNvPr id="55335" name="直接连接符 1438758"/>
            <p:cNvSpPr/>
            <p:nvPr/>
          </p:nvSpPr>
          <p:spPr>
            <a:xfrm flipH="1">
              <a:off x="1680" y="1440"/>
              <a:ext cx="288" cy="432"/>
            </a:xfrm>
            <a:prstGeom prst="line">
              <a:avLst/>
            </a:prstGeom>
            <a:ln w="31750" cap="sq" cmpd="sng">
              <a:solidFill>
                <a:srgbClr val="993366"/>
              </a:solidFill>
              <a:prstDash val="solid"/>
              <a:headEnd type="none" w="sm" len="sm"/>
              <a:tailEnd type="triangle" w="med" len="lg"/>
            </a:ln>
          </p:spPr>
        </p:sp>
        <p:sp>
          <p:nvSpPr>
            <p:cNvPr id="55336" name="直接连接符 1438759"/>
            <p:cNvSpPr/>
            <p:nvPr/>
          </p:nvSpPr>
          <p:spPr>
            <a:xfrm flipH="1">
              <a:off x="1008" y="2064"/>
              <a:ext cx="288" cy="432"/>
            </a:xfrm>
            <a:prstGeom prst="line">
              <a:avLst/>
            </a:prstGeom>
            <a:ln w="31750" cap="sq" cmpd="sng">
              <a:solidFill>
                <a:srgbClr val="993366"/>
              </a:solidFill>
              <a:prstDash val="solid"/>
              <a:headEnd type="none" w="sm" len="sm"/>
              <a:tailEnd type="triangle" w="med" len="lg"/>
            </a:ln>
          </p:spPr>
        </p:sp>
        <p:sp>
          <p:nvSpPr>
            <p:cNvPr id="55337" name="直接连接符 1438760"/>
            <p:cNvSpPr/>
            <p:nvPr/>
          </p:nvSpPr>
          <p:spPr>
            <a:xfrm flipH="1">
              <a:off x="1728" y="2688"/>
              <a:ext cx="240" cy="432"/>
            </a:xfrm>
            <a:prstGeom prst="line">
              <a:avLst/>
            </a:prstGeom>
            <a:ln w="31750" cap="sq" cmpd="sng">
              <a:solidFill>
                <a:srgbClr val="993366"/>
              </a:solidFill>
              <a:prstDash val="solid"/>
              <a:headEnd type="none" w="sm" len="sm"/>
              <a:tailEnd type="triangle" w="med" len="lg"/>
            </a:ln>
          </p:spPr>
        </p:sp>
        <p:sp>
          <p:nvSpPr>
            <p:cNvPr id="55338" name="直接连接符 1438761"/>
            <p:cNvSpPr/>
            <p:nvPr/>
          </p:nvSpPr>
          <p:spPr>
            <a:xfrm>
              <a:off x="2736" y="2640"/>
              <a:ext cx="288" cy="480"/>
            </a:xfrm>
            <a:prstGeom prst="line">
              <a:avLst/>
            </a:prstGeom>
            <a:ln w="31750" cap="sq" cmpd="sng">
              <a:solidFill>
                <a:srgbClr val="993366"/>
              </a:solidFill>
              <a:prstDash val="solid"/>
              <a:headEnd type="none" w="sm" len="sm"/>
              <a:tailEnd type="triangle" w="med" len="lg"/>
            </a:ln>
          </p:spPr>
        </p:sp>
        <p:sp>
          <p:nvSpPr>
            <p:cNvPr id="55339" name="直接连接符 1438762"/>
            <p:cNvSpPr/>
            <p:nvPr/>
          </p:nvSpPr>
          <p:spPr>
            <a:xfrm>
              <a:off x="2064" y="2064"/>
              <a:ext cx="288" cy="432"/>
            </a:xfrm>
            <a:prstGeom prst="line">
              <a:avLst/>
            </a:prstGeom>
            <a:ln w="31750" cap="sq" cmpd="sng">
              <a:solidFill>
                <a:srgbClr val="993366"/>
              </a:solidFill>
              <a:prstDash val="solid"/>
              <a:headEnd type="none" w="sm" len="sm"/>
              <a:tailEnd type="triangle" w="med" len="lg"/>
            </a:ln>
          </p:spPr>
        </p:sp>
        <p:sp>
          <p:nvSpPr>
            <p:cNvPr id="55340" name="直接连接符 1438763"/>
            <p:cNvSpPr/>
            <p:nvPr/>
          </p:nvSpPr>
          <p:spPr>
            <a:xfrm>
              <a:off x="2064" y="3312"/>
              <a:ext cx="336" cy="432"/>
            </a:xfrm>
            <a:prstGeom prst="line">
              <a:avLst/>
            </a:prstGeom>
            <a:ln w="31750" cap="sq" cmpd="sng">
              <a:solidFill>
                <a:srgbClr val="993366"/>
              </a:solidFill>
              <a:prstDash val="solid"/>
              <a:headEnd type="none" w="sm" len="sm"/>
              <a:tailEnd type="triangle" w="med" len="lg"/>
            </a:ln>
          </p:spPr>
        </p:sp>
        <p:sp>
          <p:nvSpPr>
            <p:cNvPr id="55341" name="文本框 1438764"/>
            <p:cNvSpPr txBox="1"/>
            <p:nvPr/>
          </p:nvSpPr>
          <p:spPr>
            <a:xfrm>
              <a:off x="2544" y="1248"/>
              <a:ext cx="384" cy="288"/>
            </a:xfrm>
            <a:prstGeom prst="rect">
              <a:avLst/>
            </a:prstGeom>
            <a:noFill/>
            <a:ln w="31750">
              <a:noFill/>
            </a:ln>
          </p:spPr>
          <p:txBody>
            <a:bodyPr>
              <a:spAutoFit/>
            </a:bodyPr>
            <a:p>
              <a:pPr>
                <a:spcBef>
                  <a:spcPct val="50000"/>
                </a:spcBef>
              </a:pPr>
              <a:r>
                <a:rPr lang="en-US" altLang="zh-CN" sz="2400" b="1" dirty="0">
                  <a:solidFill>
                    <a:schemeClr val="tx2"/>
                  </a:solidFill>
                  <a:latin typeface="Times New Roman" panose="02020603050405020304" pitchFamily="18" charset="0"/>
                  <a:ea typeface="幼圆" panose="02010509060101010101" pitchFamily="49" charset="-122"/>
                </a:rPr>
                <a:t>∧</a:t>
              </a:r>
              <a:endParaRPr lang="en-US" altLang="zh-CN" sz="2400" b="1" dirty="0">
                <a:solidFill>
                  <a:schemeClr val="tx2"/>
                </a:solidFill>
                <a:latin typeface="Times New Roman" panose="02020603050405020304" pitchFamily="18" charset="0"/>
                <a:ea typeface="幼圆" panose="02010509060101010101" pitchFamily="49" charset="-122"/>
              </a:endParaRPr>
            </a:p>
          </p:txBody>
        </p:sp>
        <p:sp>
          <p:nvSpPr>
            <p:cNvPr id="55342" name="文本框 1438765"/>
            <p:cNvSpPr txBox="1"/>
            <p:nvPr/>
          </p:nvSpPr>
          <p:spPr>
            <a:xfrm>
              <a:off x="1824" y="3744"/>
              <a:ext cx="384" cy="288"/>
            </a:xfrm>
            <a:prstGeom prst="rect">
              <a:avLst/>
            </a:prstGeom>
            <a:noFill/>
            <a:ln w="31750">
              <a:noFill/>
            </a:ln>
          </p:spPr>
          <p:txBody>
            <a:bodyPr>
              <a:spAutoFit/>
            </a:bodyPr>
            <a:p>
              <a:pPr>
                <a:spcBef>
                  <a:spcPct val="50000"/>
                </a:spcBef>
              </a:pPr>
              <a:r>
                <a:rPr lang="en-US" altLang="zh-CN" sz="2400" b="1" dirty="0">
                  <a:solidFill>
                    <a:schemeClr val="tx2"/>
                  </a:solidFill>
                  <a:latin typeface="Times New Roman" panose="02020603050405020304" pitchFamily="18" charset="0"/>
                  <a:ea typeface="幼圆" panose="02010509060101010101" pitchFamily="49" charset="-122"/>
                </a:rPr>
                <a:t>∧</a:t>
              </a:r>
              <a:endParaRPr lang="en-US" altLang="zh-CN" sz="2400" b="1" dirty="0">
                <a:solidFill>
                  <a:schemeClr val="tx2"/>
                </a:solidFill>
                <a:latin typeface="Times New Roman" panose="02020603050405020304" pitchFamily="18" charset="0"/>
                <a:ea typeface="幼圆" panose="02010509060101010101" pitchFamily="49" charset="-122"/>
              </a:endParaRPr>
            </a:p>
          </p:txBody>
        </p:sp>
        <p:sp>
          <p:nvSpPr>
            <p:cNvPr id="55343" name="文本框 1438766"/>
            <p:cNvSpPr txBox="1"/>
            <p:nvPr/>
          </p:nvSpPr>
          <p:spPr>
            <a:xfrm>
              <a:off x="3264" y="3120"/>
              <a:ext cx="384" cy="288"/>
            </a:xfrm>
            <a:prstGeom prst="rect">
              <a:avLst/>
            </a:prstGeom>
            <a:noFill/>
            <a:ln w="31750">
              <a:noFill/>
            </a:ln>
          </p:spPr>
          <p:txBody>
            <a:bodyPr>
              <a:spAutoFit/>
            </a:bodyPr>
            <a:p>
              <a:pPr>
                <a:spcBef>
                  <a:spcPct val="50000"/>
                </a:spcBef>
              </a:pPr>
              <a:r>
                <a:rPr lang="en-US" altLang="zh-CN" sz="2400" b="1" dirty="0">
                  <a:solidFill>
                    <a:schemeClr val="tx2"/>
                  </a:solidFill>
                  <a:latin typeface="Times New Roman" panose="02020603050405020304" pitchFamily="18" charset="0"/>
                  <a:ea typeface="幼圆" panose="02010509060101010101" pitchFamily="49" charset="-122"/>
                </a:rPr>
                <a:t>∧</a:t>
              </a:r>
              <a:endParaRPr lang="en-US" altLang="zh-CN" sz="2400" b="1" dirty="0">
                <a:solidFill>
                  <a:schemeClr val="tx2"/>
                </a:solidFill>
                <a:latin typeface="Times New Roman" panose="02020603050405020304" pitchFamily="18" charset="0"/>
                <a:ea typeface="幼圆" panose="02010509060101010101" pitchFamily="49" charset="-122"/>
              </a:endParaRPr>
            </a:p>
          </p:txBody>
        </p:sp>
        <p:sp>
          <p:nvSpPr>
            <p:cNvPr id="55344" name="文本框 1438767"/>
            <p:cNvSpPr txBox="1"/>
            <p:nvPr/>
          </p:nvSpPr>
          <p:spPr>
            <a:xfrm>
              <a:off x="2496" y="3120"/>
              <a:ext cx="384" cy="288"/>
            </a:xfrm>
            <a:prstGeom prst="rect">
              <a:avLst/>
            </a:prstGeom>
            <a:noFill/>
            <a:ln w="31750">
              <a:noFill/>
            </a:ln>
          </p:spPr>
          <p:txBody>
            <a:bodyPr>
              <a:spAutoFit/>
            </a:bodyPr>
            <a:p>
              <a:pPr>
                <a:spcBef>
                  <a:spcPct val="50000"/>
                </a:spcBef>
              </a:pPr>
              <a:r>
                <a:rPr lang="en-US" altLang="zh-CN" sz="2400" b="1" dirty="0">
                  <a:solidFill>
                    <a:schemeClr val="tx2"/>
                  </a:solidFill>
                  <a:latin typeface="Times New Roman" panose="02020603050405020304" pitchFamily="18" charset="0"/>
                  <a:ea typeface="幼圆" panose="02010509060101010101" pitchFamily="49" charset="-122"/>
                </a:rPr>
                <a:t>∧</a:t>
              </a:r>
              <a:endParaRPr lang="en-US" altLang="zh-CN" sz="2400" b="1" dirty="0">
                <a:solidFill>
                  <a:schemeClr val="tx2"/>
                </a:solidFill>
                <a:latin typeface="Times New Roman" panose="02020603050405020304" pitchFamily="18" charset="0"/>
                <a:ea typeface="幼圆" panose="02010509060101010101" pitchFamily="49" charset="-122"/>
              </a:endParaRPr>
            </a:p>
          </p:txBody>
        </p:sp>
        <p:sp>
          <p:nvSpPr>
            <p:cNvPr id="55345" name="文本框 1438768"/>
            <p:cNvSpPr txBox="1"/>
            <p:nvPr/>
          </p:nvSpPr>
          <p:spPr>
            <a:xfrm>
              <a:off x="1152" y="3120"/>
              <a:ext cx="384" cy="288"/>
            </a:xfrm>
            <a:prstGeom prst="rect">
              <a:avLst/>
            </a:prstGeom>
            <a:noFill/>
            <a:ln w="31750">
              <a:noFill/>
            </a:ln>
          </p:spPr>
          <p:txBody>
            <a:bodyPr>
              <a:spAutoFit/>
            </a:bodyPr>
            <a:p>
              <a:pPr>
                <a:spcBef>
                  <a:spcPct val="50000"/>
                </a:spcBef>
              </a:pPr>
              <a:r>
                <a:rPr lang="en-US" altLang="zh-CN" sz="2400" b="1" dirty="0">
                  <a:solidFill>
                    <a:schemeClr val="tx2"/>
                  </a:solidFill>
                  <a:latin typeface="Times New Roman" panose="02020603050405020304" pitchFamily="18" charset="0"/>
                  <a:ea typeface="幼圆" panose="02010509060101010101" pitchFamily="49" charset="-122"/>
                </a:rPr>
                <a:t>∧</a:t>
              </a:r>
              <a:endParaRPr lang="en-US" altLang="zh-CN" sz="2400" b="1" dirty="0">
                <a:solidFill>
                  <a:schemeClr val="tx2"/>
                </a:solidFill>
                <a:latin typeface="Times New Roman" panose="02020603050405020304" pitchFamily="18" charset="0"/>
                <a:ea typeface="幼圆" panose="02010509060101010101" pitchFamily="49" charset="-122"/>
              </a:endParaRPr>
            </a:p>
          </p:txBody>
        </p:sp>
        <p:sp>
          <p:nvSpPr>
            <p:cNvPr id="55346" name="文本框 1438769"/>
            <p:cNvSpPr txBox="1"/>
            <p:nvPr/>
          </p:nvSpPr>
          <p:spPr>
            <a:xfrm>
              <a:off x="1248" y="2496"/>
              <a:ext cx="384" cy="288"/>
            </a:xfrm>
            <a:prstGeom prst="rect">
              <a:avLst/>
            </a:prstGeom>
            <a:noFill/>
            <a:ln w="31750">
              <a:noFill/>
            </a:ln>
          </p:spPr>
          <p:txBody>
            <a:bodyPr>
              <a:spAutoFit/>
            </a:bodyPr>
            <a:p>
              <a:pPr>
                <a:spcBef>
                  <a:spcPct val="50000"/>
                </a:spcBef>
              </a:pPr>
              <a:r>
                <a:rPr lang="en-US" altLang="zh-CN" sz="2400" b="1" dirty="0">
                  <a:solidFill>
                    <a:schemeClr val="tx2"/>
                  </a:solidFill>
                  <a:latin typeface="Times New Roman" panose="02020603050405020304" pitchFamily="18" charset="0"/>
                  <a:ea typeface="幼圆" panose="02010509060101010101" pitchFamily="49" charset="-122"/>
                </a:rPr>
                <a:t>∧</a:t>
              </a:r>
              <a:endParaRPr lang="en-US" altLang="zh-CN" sz="2400" b="1" dirty="0">
                <a:solidFill>
                  <a:schemeClr val="tx2"/>
                </a:solidFill>
                <a:latin typeface="Times New Roman" panose="02020603050405020304" pitchFamily="18" charset="0"/>
                <a:ea typeface="幼圆" panose="02010509060101010101" pitchFamily="49" charset="-122"/>
              </a:endParaRPr>
            </a:p>
          </p:txBody>
        </p:sp>
        <p:sp>
          <p:nvSpPr>
            <p:cNvPr id="55347" name="文本框 1438770"/>
            <p:cNvSpPr txBox="1"/>
            <p:nvPr/>
          </p:nvSpPr>
          <p:spPr>
            <a:xfrm>
              <a:off x="480" y="2496"/>
              <a:ext cx="384" cy="288"/>
            </a:xfrm>
            <a:prstGeom prst="rect">
              <a:avLst/>
            </a:prstGeom>
            <a:noFill/>
            <a:ln w="31750">
              <a:noFill/>
            </a:ln>
          </p:spPr>
          <p:txBody>
            <a:bodyPr>
              <a:spAutoFit/>
            </a:bodyPr>
            <a:p>
              <a:pPr>
                <a:spcBef>
                  <a:spcPct val="50000"/>
                </a:spcBef>
              </a:pPr>
              <a:r>
                <a:rPr lang="en-US" altLang="zh-CN" sz="2400" b="1" dirty="0">
                  <a:solidFill>
                    <a:schemeClr val="tx2"/>
                  </a:solidFill>
                  <a:latin typeface="Times New Roman" panose="02020603050405020304" pitchFamily="18" charset="0"/>
                  <a:ea typeface="幼圆" panose="02010509060101010101" pitchFamily="49" charset="-122"/>
                </a:rPr>
                <a:t>∧</a:t>
              </a:r>
              <a:endParaRPr lang="en-US" altLang="zh-CN" sz="2400" b="1" dirty="0">
                <a:solidFill>
                  <a:schemeClr val="tx2"/>
                </a:solidFill>
                <a:latin typeface="Times New Roman" panose="02020603050405020304" pitchFamily="18" charset="0"/>
                <a:ea typeface="幼圆" panose="02010509060101010101" pitchFamily="49" charset="-122"/>
              </a:endParaRPr>
            </a:p>
          </p:txBody>
        </p:sp>
        <p:sp>
          <p:nvSpPr>
            <p:cNvPr id="55348" name="文本框 1438771"/>
            <p:cNvSpPr txBox="1"/>
            <p:nvPr/>
          </p:nvSpPr>
          <p:spPr>
            <a:xfrm>
              <a:off x="2592" y="3744"/>
              <a:ext cx="384" cy="288"/>
            </a:xfrm>
            <a:prstGeom prst="rect">
              <a:avLst/>
            </a:prstGeom>
            <a:noFill/>
            <a:ln w="31750">
              <a:noFill/>
            </a:ln>
          </p:spPr>
          <p:txBody>
            <a:bodyPr>
              <a:spAutoFit/>
            </a:bodyPr>
            <a:p>
              <a:pPr>
                <a:spcBef>
                  <a:spcPct val="50000"/>
                </a:spcBef>
              </a:pPr>
              <a:r>
                <a:rPr lang="en-US" altLang="zh-CN" sz="2400" b="1" dirty="0">
                  <a:solidFill>
                    <a:schemeClr val="tx2"/>
                  </a:solidFill>
                  <a:latin typeface="Times New Roman" panose="02020603050405020304" pitchFamily="18" charset="0"/>
                  <a:ea typeface="幼圆" panose="02010509060101010101" pitchFamily="49" charset="-122"/>
                </a:rPr>
                <a:t>∧</a:t>
              </a:r>
              <a:endParaRPr lang="en-US" altLang="zh-CN" sz="2400" b="1" dirty="0">
                <a:solidFill>
                  <a:schemeClr val="tx2"/>
                </a:solidFill>
                <a:latin typeface="Times New Roman" panose="02020603050405020304" pitchFamily="18" charset="0"/>
                <a:ea typeface="幼圆" panose="02010509060101010101" pitchFamily="49" charset="-122"/>
              </a:endParaRPr>
            </a:p>
          </p:txBody>
        </p:sp>
      </p:grpSp>
      <p:grpSp>
        <p:nvGrpSpPr>
          <p:cNvPr id="55300" name="组合 1438807"/>
          <p:cNvGrpSpPr/>
          <p:nvPr/>
        </p:nvGrpSpPr>
        <p:grpSpPr>
          <a:xfrm>
            <a:off x="1066800" y="1536700"/>
            <a:ext cx="2130425" cy="4121150"/>
            <a:chOff x="672" y="968"/>
            <a:chExt cx="1342" cy="2596"/>
          </a:xfrm>
        </p:grpSpPr>
        <p:grpSp>
          <p:nvGrpSpPr>
            <p:cNvPr id="55301" name="组合 1438806"/>
            <p:cNvGrpSpPr/>
            <p:nvPr/>
          </p:nvGrpSpPr>
          <p:grpSpPr>
            <a:xfrm>
              <a:off x="1392" y="968"/>
              <a:ext cx="352" cy="376"/>
              <a:chOff x="1392" y="968"/>
              <a:chExt cx="352" cy="376"/>
            </a:xfrm>
          </p:grpSpPr>
          <p:sp>
            <p:nvSpPr>
              <p:cNvPr id="55326" name="椭圆 1438774"/>
              <p:cNvSpPr/>
              <p:nvPr/>
            </p:nvSpPr>
            <p:spPr>
              <a:xfrm>
                <a:off x="1392" y="1008"/>
                <a:ext cx="336" cy="336"/>
              </a:xfrm>
              <a:prstGeom prst="ellipse">
                <a:avLst/>
              </a:prstGeom>
              <a:noFill/>
              <a:ln w="31750" cap="sq" cmpd="sng">
                <a:solidFill>
                  <a:srgbClr val="26665A"/>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55327" name="文本框 1438775"/>
              <p:cNvSpPr txBox="1"/>
              <p:nvPr/>
            </p:nvSpPr>
            <p:spPr>
              <a:xfrm>
                <a:off x="1408" y="968"/>
                <a:ext cx="336"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A</a:t>
                </a:r>
                <a:endParaRPr lang="en-US" altLang="zh-CN" sz="3200" b="1" dirty="0">
                  <a:latin typeface="Times New Roman" panose="02020603050405020304" pitchFamily="18" charset="0"/>
                  <a:ea typeface="幼圆" panose="02010509060101010101" pitchFamily="49" charset="-122"/>
                </a:endParaRPr>
              </a:p>
            </p:txBody>
          </p:sp>
        </p:grpSp>
        <p:grpSp>
          <p:nvGrpSpPr>
            <p:cNvPr id="55302" name="组合 1438805"/>
            <p:cNvGrpSpPr/>
            <p:nvPr/>
          </p:nvGrpSpPr>
          <p:grpSpPr>
            <a:xfrm>
              <a:off x="672" y="2064"/>
              <a:ext cx="360" cy="396"/>
              <a:chOff x="672" y="2064"/>
              <a:chExt cx="360" cy="396"/>
            </a:xfrm>
          </p:grpSpPr>
          <p:sp>
            <p:nvSpPr>
              <p:cNvPr id="55324" name="椭圆 1438777"/>
              <p:cNvSpPr/>
              <p:nvPr/>
            </p:nvSpPr>
            <p:spPr>
              <a:xfrm>
                <a:off x="672" y="2112"/>
                <a:ext cx="336" cy="336"/>
              </a:xfrm>
              <a:prstGeom prst="ellipse">
                <a:avLst/>
              </a:prstGeom>
              <a:noFill/>
              <a:ln w="31750" cap="sq" cmpd="sng">
                <a:solidFill>
                  <a:srgbClr val="26665A"/>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55325" name="文本框 1438778"/>
              <p:cNvSpPr txBox="1"/>
              <p:nvPr/>
            </p:nvSpPr>
            <p:spPr>
              <a:xfrm>
                <a:off x="696" y="2064"/>
                <a:ext cx="336" cy="396"/>
              </a:xfrm>
              <a:prstGeom prst="rect">
                <a:avLst/>
              </a:prstGeom>
              <a:noFill/>
              <a:ln w="31750">
                <a:noFill/>
              </a:ln>
            </p:spPr>
            <p:txBody>
              <a:bodyPr>
                <a:spAutoFit/>
              </a:bodyPr>
              <a:p>
                <a:pPr>
                  <a:lnSpc>
                    <a:spcPct val="110000"/>
                  </a:lnSpc>
                  <a:spcBef>
                    <a:spcPct val="50000"/>
                  </a:spcBef>
                </a:pPr>
                <a:r>
                  <a:rPr lang="en-US" altLang="zh-CN" sz="3200" b="1" dirty="0">
                    <a:latin typeface="Times New Roman" panose="02020603050405020304" pitchFamily="18" charset="0"/>
                    <a:ea typeface="幼圆" panose="02010509060101010101" pitchFamily="49" charset="-122"/>
                  </a:rPr>
                  <a:t>C</a:t>
                </a:r>
                <a:endParaRPr lang="en-US" altLang="zh-CN" sz="3200" b="1" dirty="0">
                  <a:latin typeface="Times New Roman" panose="02020603050405020304" pitchFamily="18" charset="0"/>
                  <a:ea typeface="幼圆" panose="02010509060101010101" pitchFamily="49" charset="-122"/>
                </a:endParaRPr>
              </a:p>
            </p:txBody>
          </p:sp>
        </p:grpSp>
        <p:grpSp>
          <p:nvGrpSpPr>
            <p:cNvPr id="55303" name="组合 1438804"/>
            <p:cNvGrpSpPr/>
            <p:nvPr/>
          </p:nvGrpSpPr>
          <p:grpSpPr>
            <a:xfrm>
              <a:off x="1008" y="1488"/>
              <a:ext cx="360" cy="396"/>
              <a:chOff x="1008" y="1488"/>
              <a:chExt cx="360" cy="396"/>
            </a:xfrm>
          </p:grpSpPr>
          <p:sp>
            <p:nvSpPr>
              <p:cNvPr id="55322" name="椭圆 1438780"/>
              <p:cNvSpPr/>
              <p:nvPr/>
            </p:nvSpPr>
            <p:spPr>
              <a:xfrm>
                <a:off x="1008" y="1536"/>
                <a:ext cx="336" cy="336"/>
              </a:xfrm>
              <a:prstGeom prst="ellipse">
                <a:avLst/>
              </a:prstGeom>
              <a:noFill/>
              <a:ln w="31750" cap="sq" cmpd="sng">
                <a:solidFill>
                  <a:srgbClr val="26665A"/>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55323" name="文本框 1438781"/>
              <p:cNvSpPr txBox="1"/>
              <p:nvPr/>
            </p:nvSpPr>
            <p:spPr>
              <a:xfrm>
                <a:off x="1032" y="1488"/>
                <a:ext cx="336" cy="396"/>
              </a:xfrm>
              <a:prstGeom prst="rect">
                <a:avLst/>
              </a:prstGeom>
              <a:noFill/>
              <a:ln w="31750">
                <a:noFill/>
              </a:ln>
            </p:spPr>
            <p:txBody>
              <a:bodyPr>
                <a:spAutoFit/>
              </a:bodyPr>
              <a:p>
                <a:pPr>
                  <a:lnSpc>
                    <a:spcPct val="110000"/>
                  </a:lnSpc>
                  <a:spcBef>
                    <a:spcPct val="50000"/>
                  </a:spcBef>
                </a:pPr>
                <a:r>
                  <a:rPr lang="en-US" altLang="zh-CN" sz="3200" b="1" dirty="0">
                    <a:latin typeface="Times New Roman" panose="02020603050405020304" pitchFamily="18" charset="0"/>
                    <a:ea typeface="幼圆" panose="02010509060101010101" pitchFamily="49" charset="-122"/>
                  </a:rPr>
                  <a:t>B</a:t>
                </a:r>
                <a:endParaRPr lang="en-US" altLang="zh-CN" sz="3200" b="1" dirty="0">
                  <a:latin typeface="Times New Roman" panose="02020603050405020304" pitchFamily="18" charset="0"/>
                  <a:ea typeface="幼圆" panose="02010509060101010101" pitchFamily="49" charset="-122"/>
                </a:endParaRPr>
              </a:p>
            </p:txBody>
          </p:sp>
        </p:grpSp>
        <p:grpSp>
          <p:nvGrpSpPr>
            <p:cNvPr id="55304" name="组合 1438803"/>
            <p:cNvGrpSpPr/>
            <p:nvPr/>
          </p:nvGrpSpPr>
          <p:grpSpPr>
            <a:xfrm>
              <a:off x="1008" y="2640"/>
              <a:ext cx="360" cy="396"/>
              <a:chOff x="1008" y="2640"/>
              <a:chExt cx="360" cy="396"/>
            </a:xfrm>
          </p:grpSpPr>
          <p:sp>
            <p:nvSpPr>
              <p:cNvPr id="55320" name="椭圆 1438783"/>
              <p:cNvSpPr/>
              <p:nvPr/>
            </p:nvSpPr>
            <p:spPr>
              <a:xfrm>
                <a:off x="1008" y="2688"/>
                <a:ext cx="336" cy="336"/>
              </a:xfrm>
              <a:prstGeom prst="ellipse">
                <a:avLst/>
              </a:prstGeom>
              <a:noFill/>
              <a:ln w="31750" cap="sq" cmpd="sng">
                <a:solidFill>
                  <a:srgbClr val="26665A"/>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55321" name="文本框 1438784"/>
              <p:cNvSpPr txBox="1"/>
              <p:nvPr/>
            </p:nvSpPr>
            <p:spPr>
              <a:xfrm>
                <a:off x="1032" y="2640"/>
                <a:ext cx="336" cy="396"/>
              </a:xfrm>
              <a:prstGeom prst="rect">
                <a:avLst/>
              </a:prstGeom>
              <a:noFill/>
              <a:ln w="31750">
                <a:noFill/>
              </a:ln>
            </p:spPr>
            <p:txBody>
              <a:bodyPr>
                <a:spAutoFit/>
              </a:bodyPr>
              <a:p>
                <a:pPr>
                  <a:lnSpc>
                    <a:spcPct val="110000"/>
                  </a:lnSpc>
                  <a:spcBef>
                    <a:spcPct val="50000"/>
                  </a:spcBef>
                </a:pPr>
                <a:r>
                  <a:rPr lang="en-US" altLang="zh-CN" sz="3200" b="1" dirty="0">
                    <a:latin typeface="Times New Roman" panose="02020603050405020304" pitchFamily="18" charset="0"/>
                    <a:ea typeface="幼圆" panose="02010509060101010101" pitchFamily="49" charset="-122"/>
                  </a:rPr>
                  <a:t>E</a:t>
                </a:r>
                <a:endParaRPr lang="en-US" altLang="zh-CN" sz="3200" b="1" dirty="0">
                  <a:latin typeface="Times New Roman" panose="02020603050405020304" pitchFamily="18" charset="0"/>
                  <a:ea typeface="幼圆" panose="02010509060101010101" pitchFamily="49" charset="-122"/>
                </a:endParaRPr>
              </a:p>
            </p:txBody>
          </p:sp>
        </p:grpSp>
        <p:grpSp>
          <p:nvGrpSpPr>
            <p:cNvPr id="55305" name="组合 1438802"/>
            <p:cNvGrpSpPr/>
            <p:nvPr/>
          </p:nvGrpSpPr>
          <p:grpSpPr>
            <a:xfrm>
              <a:off x="1632" y="2592"/>
              <a:ext cx="382" cy="396"/>
              <a:chOff x="1632" y="2592"/>
              <a:chExt cx="382" cy="396"/>
            </a:xfrm>
          </p:grpSpPr>
          <p:sp>
            <p:nvSpPr>
              <p:cNvPr id="55318" name="椭圆 1438786"/>
              <p:cNvSpPr/>
              <p:nvPr/>
            </p:nvSpPr>
            <p:spPr>
              <a:xfrm>
                <a:off x="1632" y="2640"/>
                <a:ext cx="336" cy="336"/>
              </a:xfrm>
              <a:prstGeom prst="ellipse">
                <a:avLst/>
              </a:prstGeom>
              <a:noFill/>
              <a:ln w="31750" cap="sq" cmpd="sng">
                <a:solidFill>
                  <a:srgbClr val="26665A"/>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55319" name="文本框 1438787"/>
              <p:cNvSpPr txBox="1"/>
              <p:nvPr/>
            </p:nvSpPr>
            <p:spPr>
              <a:xfrm>
                <a:off x="1678" y="2592"/>
                <a:ext cx="336" cy="396"/>
              </a:xfrm>
              <a:prstGeom prst="rect">
                <a:avLst/>
              </a:prstGeom>
              <a:noFill/>
              <a:ln w="31750">
                <a:noFill/>
              </a:ln>
            </p:spPr>
            <p:txBody>
              <a:bodyPr>
                <a:spAutoFit/>
              </a:bodyPr>
              <a:p>
                <a:pPr>
                  <a:lnSpc>
                    <a:spcPct val="110000"/>
                  </a:lnSpc>
                  <a:spcBef>
                    <a:spcPct val="50000"/>
                  </a:spcBef>
                </a:pPr>
                <a:r>
                  <a:rPr lang="en-US" altLang="zh-CN" sz="3200" b="1" dirty="0">
                    <a:latin typeface="Times New Roman" panose="02020603050405020304" pitchFamily="18" charset="0"/>
                    <a:ea typeface="幼圆" panose="02010509060101010101" pitchFamily="49" charset="-122"/>
                  </a:rPr>
                  <a:t>F</a:t>
                </a:r>
                <a:endParaRPr lang="en-US" altLang="zh-CN" sz="3200" b="1" dirty="0">
                  <a:latin typeface="Times New Roman" panose="02020603050405020304" pitchFamily="18" charset="0"/>
                  <a:ea typeface="幼圆" panose="02010509060101010101" pitchFamily="49" charset="-122"/>
                </a:endParaRPr>
              </a:p>
            </p:txBody>
          </p:sp>
        </p:grpSp>
        <p:grpSp>
          <p:nvGrpSpPr>
            <p:cNvPr id="55306" name="组合 1438801"/>
            <p:cNvGrpSpPr/>
            <p:nvPr/>
          </p:nvGrpSpPr>
          <p:grpSpPr>
            <a:xfrm>
              <a:off x="1344" y="2064"/>
              <a:ext cx="360" cy="396"/>
              <a:chOff x="1344" y="2064"/>
              <a:chExt cx="360" cy="396"/>
            </a:xfrm>
          </p:grpSpPr>
          <p:sp>
            <p:nvSpPr>
              <p:cNvPr id="55316" name="椭圆 1438789"/>
              <p:cNvSpPr/>
              <p:nvPr/>
            </p:nvSpPr>
            <p:spPr>
              <a:xfrm>
                <a:off x="1344" y="2112"/>
                <a:ext cx="336" cy="336"/>
              </a:xfrm>
              <a:prstGeom prst="ellipse">
                <a:avLst/>
              </a:prstGeom>
              <a:noFill/>
              <a:ln w="31750" cap="sq" cmpd="sng">
                <a:solidFill>
                  <a:srgbClr val="26665A"/>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55317" name="文本框 1438790"/>
              <p:cNvSpPr txBox="1"/>
              <p:nvPr/>
            </p:nvSpPr>
            <p:spPr>
              <a:xfrm>
                <a:off x="1368" y="2064"/>
                <a:ext cx="336" cy="396"/>
              </a:xfrm>
              <a:prstGeom prst="rect">
                <a:avLst/>
              </a:prstGeom>
              <a:noFill/>
              <a:ln w="31750">
                <a:noFill/>
              </a:ln>
            </p:spPr>
            <p:txBody>
              <a:bodyPr>
                <a:spAutoFit/>
              </a:bodyPr>
              <a:p>
                <a:pPr>
                  <a:lnSpc>
                    <a:spcPct val="110000"/>
                  </a:lnSpc>
                  <a:spcBef>
                    <a:spcPct val="50000"/>
                  </a:spcBef>
                </a:pPr>
                <a:r>
                  <a:rPr lang="en-US" altLang="zh-CN" sz="3200" b="1" dirty="0">
                    <a:latin typeface="Times New Roman" panose="02020603050405020304" pitchFamily="18" charset="0"/>
                    <a:ea typeface="幼圆" panose="02010509060101010101" pitchFamily="49" charset="-122"/>
                  </a:rPr>
                  <a:t>D</a:t>
                </a:r>
                <a:endParaRPr lang="en-US" altLang="zh-CN" sz="3200" b="1" dirty="0">
                  <a:latin typeface="Times New Roman" panose="02020603050405020304" pitchFamily="18" charset="0"/>
                  <a:ea typeface="幼圆" panose="02010509060101010101" pitchFamily="49" charset="-122"/>
                </a:endParaRPr>
              </a:p>
            </p:txBody>
          </p:sp>
        </p:grpSp>
        <p:grpSp>
          <p:nvGrpSpPr>
            <p:cNvPr id="55307" name="组合 1438800"/>
            <p:cNvGrpSpPr/>
            <p:nvPr/>
          </p:nvGrpSpPr>
          <p:grpSpPr>
            <a:xfrm>
              <a:off x="1344" y="3168"/>
              <a:ext cx="338" cy="396"/>
              <a:chOff x="1344" y="3168"/>
              <a:chExt cx="338" cy="396"/>
            </a:xfrm>
          </p:grpSpPr>
          <p:sp>
            <p:nvSpPr>
              <p:cNvPr id="55314" name="椭圆 1438792"/>
              <p:cNvSpPr/>
              <p:nvPr/>
            </p:nvSpPr>
            <p:spPr>
              <a:xfrm>
                <a:off x="1344" y="3216"/>
                <a:ext cx="336" cy="336"/>
              </a:xfrm>
              <a:prstGeom prst="ellipse">
                <a:avLst/>
              </a:prstGeom>
              <a:noFill/>
              <a:ln w="31750" cap="sq" cmpd="sng">
                <a:solidFill>
                  <a:srgbClr val="26665A"/>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55315" name="文本框 1438793"/>
              <p:cNvSpPr txBox="1"/>
              <p:nvPr/>
            </p:nvSpPr>
            <p:spPr>
              <a:xfrm>
                <a:off x="1346" y="3168"/>
                <a:ext cx="336" cy="396"/>
              </a:xfrm>
              <a:prstGeom prst="rect">
                <a:avLst/>
              </a:prstGeom>
              <a:noFill/>
              <a:ln w="31750">
                <a:noFill/>
              </a:ln>
            </p:spPr>
            <p:txBody>
              <a:bodyPr>
                <a:spAutoFit/>
              </a:bodyPr>
              <a:p>
                <a:pPr>
                  <a:lnSpc>
                    <a:spcPct val="110000"/>
                  </a:lnSpc>
                  <a:spcBef>
                    <a:spcPct val="50000"/>
                  </a:spcBef>
                </a:pPr>
                <a:r>
                  <a:rPr lang="en-US" altLang="zh-CN" sz="3200" b="1" dirty="0">
                    <a:latin typeface="Times New Roman" panose="02020603050405020304" pitchFamily="18" charset="0"/>
                    <a:ea typeface="幼圆" panose="02010509060101010101" pitchFamily="49" charset="-122"/>
                  </a:rPr>
                  <a:t>G</a:t>
                </a:r>
                <a:endParaRPr lang="en-US" altLang="zh-CN" sz="3200" b="1" dirty="0">
                  <a:latin typeface="Times New Roman" panose="02020603050405020304" pitchFamily="18" charset="0"/>
                  <a:ea typeface="幼圆" panose="02010509060101010101" pitchFamily="49" charset="-122"/>
                </a:endParaRPr>
              </a:p>
            </p:txBody>
          </p:sp>
        </p:grpSp>
        <p:sp>
          <p:nvSpPr>
            <p:cNvPr id="55308" name="直接连接符 1438794"/>
            <p:cNvSpPr/>
            <p:nvPr/>
          </p:nvSpPr>
          <p:spPr>
            <a:xfrm flipH="1">
              <a:off x="1268" y="1344"/>
              <a:ext cx="206" cy="213"/>
            </a:xfrm>
            <a:prstGeom prst="line">
              <a:avLst/>
            </a:prstGeom>
            <a:ln w="31750" cap="sq" cmpd="sng">
              <a:solidFill>
                <a:srgbClr val="26665A"/>
              </a:solidFill>
              <a:prstDash val="solid"/>
              <a:headEnd type="none" w="sm" len="sm"/>
              <a:tailEnd type="none" w="med" len="lg"/>
            </a:ln>
          </p:spPr>
        </p:sp>
        <p:sp>
          <p:nvSpPr>
            <p:cNvPr id="55309" name="直接连接符 1438795"/>
            <p:cNvSpPr/>
            <p:nvPr/>
          </p:nvSpPr>
          <p:spPr>
            <a:xfrm flipH="1">
              <a:off x="930" y="1872"/>
              <a:ext cx="174" cy="243"/>
            </a:xfrm>
            <a:prstGeom prst="line">
              <a:avLst/>
            </a:prstGeom>
            <a:ln w="31750" cap="sq" cmpd="sng">
              <a:solidFill>
                <a:srgbClr val="26665A"/>
              </a:solidFill>
              <a:prstDash val="solid"/>
              <a:headEnd type="none" w="sm" len="sm"/>
              <a:tailEnd type="none" w="med" len="lg"/>
            </a:ln>
          </p:spPr>
        </p:sp>
        <p:sp>
          <p:nvSpPr>
            <p:cNvPr id="55310" name="直接连接符 1438796"/>
            <p:cNvSpPr/>
            <p:nvPr/>
          </p:nvSpPr>
          <p:spPr>
            <a:xfrm>
              <a:off x="1584" y="2432"/>
              <a:ext cx="162" cy="211"/>
            </a:xfrm>
            <a:prstGeom prst="line">
              <a:avLst/>
            </a:prstGeom>
            <a:ln w="31750" cap="sq" cmpd="sng">
              <a:solidFill>
                <a:srgbClr val="26665A"/>
              </a:solidFill>
              <a:prstDash val="solid"/>
              <a:headEnd type="none" w="sm" len="sm"/>
              <a:tailEnd type="none" w="med" len="lg"/>
            </a:ln>
          </p:spPr>
        </p:sp>
        <p:sp>
          <p:nvSpPr>
            <p:cNvPr id="55311" name="直接连接符 1438797"/>
            <p:cNvSpPr/>
            <p:nvPr/>
          </p:nvSpPr>
          <p:spPr>
            <a:xfrm>
              <a:off x="1247" y="1855"/>
              <a:ext cx="182" cy="273"/>
            </a:xfrm>
            <a:prstGeom prst="line">
              <a:avLst/>
            </a:prstGeom>
            <a:ln w="31750" cap="sq" cmpd="sng">
              <a:solidFill>
                <a:srgbClr val="26665A"/>
              </a:solidFill>
              <a:prstDash val="solid"/>
              <a:headEnd type="none" w="sm" len="sm"/>
              <a:tailEnd type="none" w="med" len="lg"/>
            </a:ln>
          </p:spPr>
        </p:sp>
        <p:sp>
          <p:nvSpPr>
            <p:cNvPr id="55312" name="直接连接符 1438798"/>
            <p:cNvSpPr/>
            <p:nvPr/>
          </p:nvSpPr>
          <p:spPr>
            <a:xfrm flipH="1">
              <a:off x="1247" y="2448"/>
              <a:ext cx="193" cy="256"/>
            </a:xfrm>
            <a:prstGeom prst="line">
              <a:avLst/>
            </a:prstGeom>
            <a:ln w="31750" cap="sq" cmpd="sng">
              <a:solidFill>
                <a:srgbClr val="26665A"/>
              </a:solidFill>
              <a:prstDash val="solid"/>
              <a:headEnd type="none" w="sm" len="sm"/>
              <a:tailEnd type="none" w="med" len="lg"/>
            </a:ln>
          </p:spPr>
        </p:sp>
        <p:sp>
          <p:nvSpPr>
            <p:cNvPr id="55313" name="直接连接符 1438799"/>
            <p:cNvSpPr/>
            <p:nvPr/>
          </p:nvSpPr>
          <p:spPr>
            <a:xfrm>
              <a:off x="1296" y="2976"/>
              <a:ext cx="144" cy="240"/>
            </a:xfrm>
            <a:prstGeom prst="line">
              <a:avLst/>
            </a:prstGeom>
            <a:ln w="31750" cap="sq" cmpd="sng">
              <a:solidFill>
                <a:srgbClr val="26665A"/>
              </a:solidFill>
              <a:prstDash val="solid"/>
              <a:headEnd type="none" w="sm" len="sm"/>
              <a:tailEnd type="none" w="med" len="lg"/>
            </a:ln>
          </p:spPr>
        </p: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000000"/>
                                          </p:val>
                                        </p:tav>
                                        <p:tav tm="100000">
                                          <p:val>
                                            <p:strVal val="#ppt_w"/>
                                          </p:val>
                                        </p:tav>
                                      </p:tavLst>
                                    </p:anim>
                                    <p:anim calcmode="lin" valueType="num">
                                      <p:cBhvr>
                                        <p:cTn id="8" dur="1000" fill="hold"/>
                                        <p:tgtEl>
                                          <p:spTgt spid="2"/>
                                        </p:tgtEl>
                                        <p:attrNameLst>
                                          <p:attrName>ppt_h</p:attrName>
                                        </p:attrNameLst>
                                      </p:cBhvr>
                                      <p:tavLst>
                                        <p:tav tm="0">
                                          <p:val>
                                            <p:fltVal val="0.00000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文本占位符 1439745"/>
          <p:cNvSpPr>
            <a:spLocks noGrp="1"/>
          </p:cNvSpPr>
          <p:nvPr>
            <p:ph idx="1"/>
          </p:nvPr>
        </p:nvSpPr>
        <p:spPr>
          <a:xfrm>
            <a:off x="611188" y="692150"/>
            <a:ext cx="7107237" cy="612775"/>
          </a:xfrm>
        </p:spPr>
        <p:txBody>
          <a:bodyPr vert="horz" wrap="square" lIns="92075" tIns="46038" rIns="92075" bIns="46038" anchor="t" anchorCtr="0"/>
          <a:p>
            <a:pPr>
              <a:buNone/>
            </a:pPr>
            <a:r>
              <a:rPr lang="zh-CN" altLang="en-US" sz="3200" dirty="0">
                <a:solidFill>
                  <a:schemeClr val="tx2"/>
                </a:solidFill>
              </a:rPr>
              <a:t>三叉链表表示法</a:t>
            </a:r>
            <a:endParaRPr lang="zh-CN" altLang="en-US" sz="3200" dirty="0">
              <a:solidFill>
                <a:schemeClr val="tx2"/>
              </a:solidFill>
            </a:endParaRPr>
          </a:p>
        </p:txBody>
      </p:sp>
      <p:grpSp>
        <p:nvGrpSpPr>
          <p:cNvPr id="56323" name="组合 1439751"/>
          <p:cNvGrpSpPr/>
          <p:nvPr/>
        </p:nvGrpSpPr>
        <p:grpSpPr>
          <a:xfrm>
            <a:off x="1547813" y="3644900"/>
            <a:ext cx="5868987" cy="973138"/>
            <a:chOff x="975" y="1434"/>
            <a:chExt cx="3697" cy="613"/>
          </a:xfrm>
        </p:grpSpPr>
        <p:sp>
          <p:nvSpPr>
            <p:cNvPr id="56325" name="矩形 1439746"/>
            <p:cNvSpPr/>
            <p:nvPr/>
          </p:nvSpPr>
          <p:spPr>
            <a:xfrm>
              <a:off x="975" y="1434"/>
              <a:ext cx="3697" cy="613"/>
            </a:xfrm>
            <a:prstGeom prst="rect">
              <a:avLst/>
            </a:prstGeom>
            <a:solidFill>
              <a:schemeClr val="bg1"/>
            </a:solidFill>
            <a:ln w="31750" cap="sq" cmpd="sng">
              <a:solidFill>
                <a:srgbClr val="04440F"/>
              </a:solidFill>
              <a:prstDash val="solid"/>
              <a:miter/>
              <a:headEnd type="none" w="sm" len="sm"/>
              <a:tailEnd type="none" w="med" len="med"/>
            </a:ln>
          </p:spPr>
          <p:txBody>
            <a:bodyPr wrap="none" anchor="ctr" anchorCtr="0"/>
            <a:p>
              <a:pPr algn="ctr"/>
              <a:r>
                <a:rPr lang="en-US" altLang="zh-CN" sz="3200" b="1" dirty="0">
                  <a:latin typeface="Times New Roman" panose="02020603050405020304" pitchFamily="18" charset="0"/>
                </a:rPr>
                <a:t>    </a:t>
              </a:r>
              <a:r>
                <a:rPr lang="en-US" altLang="zh-CN" sz="3200" b="1" dirty="0">
                  <a:solidFill>
                    <a:srgbClr val="04440F"/>
                  </a:solidFill>
                  <a:latin typeface="Times New Roman" panose="02020603050405020304" pitchFamily="18" charset="0"/>
                </a:rPr>
                <a:t>Left     Parent   Data      Right     </a:t>
              </a:r>
              <a:endParaRPr lang="en-US" altLang="zh-CN" sz="3200" b="1" dirty="0">
                <a:solidFill>
                  <a:srgbClr val="04440F"/>
                </a:solidFill>
                <a:latin typeface="Times New Roman" panose="02020603050405020304" pitchFamily="18" charset="0"/>
              </a:endParaRPr>
            </a:p>
          </p:txBody>
        </p:sp>
        <p:sp>
          <p:nvSpPr>
            <p:cNvPr id="56326" name="直接连接符 1439747"/>
            <p:cNvSpPr/>
            <p:nvPr/>
          </p:nvSpPr>
          <p:spPr>
            <a:xfrm>
              <a:off x="1882" y="1434"/>
              <a:ext cx="0" cy="590"/>
            </a:xfrm>
            <a:prstGeom prst="line">
              <a:avLst/>
            </a:prstGeom>
            <a:ln w="31750" cap="sq" cmpd="sng">
              <a:solidFill>
                <a:srgbClr val="04440F"/>
              </a:solidFill>
              <a:prstDash val="solid"/>
              <a:headEnd type="none" w="sm" len="sm"/>
              <a:tailEnd type="none" w="med" len="med"/>
            </a:ln>
          </p:spPr>
        </p:sp>
        <p:sp>
          <p:nvSpPr>
            <p:cNvPr id="56327" name="直接连接符 1439748"/>
            <p:cNvSpPr/>
            <p:nvPr/>
          </p:nvSpPr>
          <p:spPr>
            <a:xfrm>
              <a:off x="2721" y="1434"/>
              <a:ext cx="0" cy="590"/>
            </a:xfrm>
            <a:prstGeom prst="line">
              <a:avLst/>
            </a:prstGeom>
            <a:ln w="31750" cap="sq" cmpd="sng">
              <a:solidFill>
                <a:srgbClr val="04440F"/>
              </a:solidFill>
              <a:prstDash val="solid"/>
              <a:headEnd type="none" w="sm" len="sm"/>
              <a:tailEnd type="none" w="med" len="med"/>
            </a:ln>
          </p:spPr>
        </p:sp>
        <p:sp>
          <p:nvSpPr>
            <p:cNvPr id="56328" name="直接连接符 1439749"/>
            <p:cNvSpPr/>
            <p:nvPr/>
          </p:nvSpPr>
          <p:spPr>
            <a:xfrm>
              <a:off x="3651" y="1434"/>
              <a:ext cx="0" cy="590"/>
            </a:xfrm>
            <a:prstGeom prst="line">
              <a:avLst/>
            </a:prstGeom>
            <a:ln w="31750" cap="sq" cmpd="sng">
              <a:solidFill>
                <a:srgbClr val="04440F"/>
              </a:solidFill>
              <a:prstDash val="solid"/>
              <a:headEnd type="none" w="sm" len="sm"/>
              <a:tailEnd type="none" w="med" len="med"/>
            </a:ln>
          </p:spPr>
        </p:sp>
      </p:grpSp>
      <p:sp>
        <p:nvSpPr>
          <p:cNvPr id="56324" name="Text Box 18"/>
          <p:cNvSpPr/>
          <p:nvPr/>
        </p:nvSpPr>
        <p:spPr>
          <a:xfrm>
            <a:off x="863600" y="1736725"/>
            <a:ext cx="6732588" cy="1066800"/>
          </a:xfrm>
          <a:prstGeom prst="rect">
            <a:avLst/>
          </a:prstGeom>
          <a:noFill/>
          <a:ln w="9525">
            <a:noFill/>
          </a:ln>
        </p:spPr>
        <p:txBody>
          <a:bodyPr>
            <a:spAutoFit/>
          </a:bodyPr>
          <a:p>
            <a:pPr>
              <a:buClr>
                <a:schemeClr val="bg2"/>
              </a:buClr>
              <a:buSzPct val="75000"/>
              <a:buFont typeface="Wingdings" panose="05000000000000000000" pitchFamily="2" charset="2"/>
            </a:pPr>
            <a:r>
              <a:rPr lang="zh-CN" altLang="en-US" sz="3200" b="1" dirty="0">
                <a:solidFill>
                  <a:srgbClr val="0000CC"/>
                </a:solidFill>
                <a:latin typeface="Times New Roman" panose="02020603050405020304" pitchFamily="18" charset="0"/>
              </a:rPr>
              <a:t>结点包括三个指针域，</a:t>
            </a:r>
            <a:r>
              <a:rPr lang="en-US" altLang="zh-CN" sz="3200" b="1" dirty="0">
                <a:solidFill>
                  <a:srgbClr val="04440F"/>
                </a:solidFill>
                <a:latin typeface="Times New Roman" panose="02020603050405020304" pitchFamily="18" charset="0"/>
              </a:rPr>
              <a:t>Parent</a:t>
            </a:r>
            <a:r>
              <a:rPr lang="zh-CN" altLang="en-US" sz="3200" b="1" dirty="0">
                <a:solidFill>
                  <a:srgbClr val="04440F"/>
                </a:solidFill>
                <a:latin typeface="Times New Roman" panose="02020603050405020304" pitchFamily="18" charset="0"/>
              </a:rPr>
              <a:t>域中的指针指向其父结点</a:t>
            </a:r>
            <a:endParaRPr lang="zh-CN" altLang="en-US" sz="3600" b="1" dirty="0">
              <a:solidFill>
                <a:srgbClr val="FFFF00"/>
              </a:solidFill>
              <a:latin typeface="Times New Roman" panose="02020603050405020304" pitchFamily="18" charset="0"/>
            </a:endParaRPr>
          </a:p>
        </p:txBody>
      </p:sp>
    </p:spTree>
  </p:cSld>
  <p:clrMapOvr>
    <a:masterClrMapping/>
  </p:clrMapOvr>
  <p:transition>
    <p:strips dir="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7346" name="内容占位符 1440769"/>
          <p:cNvPicPr>
            <a:picLocks noChangeAspect="1"/>
          </p:cNvPicPr>
          <p:nvPr>
            <p:ph idx="4294967295"/>
          </p:nvPr>
        </p:nvPicPr>
        <p:blipFill>
          <a:blip r:embed="rId1"/>
          <a:srcRect/>
          <a:stretch>
            <a:fillRect/>
          </a:stretch>
        </p:blipFill>
        <p:spPr>
          <a:xfrm>
            <a:off x="0" y="908050"/>
            <a:ext cx="9144000" cy="5616575"/>
          </a:xfrm>
        </p:spPr>
      </p:pic>
    </p:spTree>
  </p:cSld>
  <p:clrMapOvr>
    <a:masterClrMapping/>
  </p:clrMapOvr>
  <p:transition>
    <p:strips dir="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文本占位符 1447937"/>
          <p:cNvSpPr>
            <a:spLocks noGrp="1"/>
          </p:cNvSpPr>
          <p:nvPr>
            <p:ph idx="1"/>
          </p:nvPr>
        </p:nvSpPr>
        <p:spPr>
          <a:xfrm>
            <a:off x="250825" y="1125538"/>
            <a:ext cx="8642350" cy="2808287"/>
          </a:xfrm>
        </p:spPr>
        <p:txBody>
          <a:bodyPr vert="horz" wrap="square" lIns="92075" tIns="46038" rIns="92075" bIns="46038" anchor="t" anchorCtr="0"/>
          <a:p>
            <a:pPr marL="0" indent="0" algn="just">
              <a:buNone/>
            </a:pPr>
            <a:r>
              <a:rPr lang="zh-CN" altLang="en-US" sz="3000" dirty="0">
                <a:solidFill>
                  <a:srgbClr val="CC0000"/>
                </a:solidFill>
              </a:rPr>
              <a:t>二叉树的遍历：</a:t>
            </a:r>
            <a:r>
              <a:rPr lang="zh-CN" altLang="en-US" sz="3000" dirty="0"/>
              <a:t>按照一定</a:t>
            </a:r>
            <a:r>
              <a:rPr lang="zh-CN" altLang="en-US" sz="3000" dirty="0">
                <a:solidFill>
                  <a:srgbClr val="CC0000"/>
                </a:solidFill>
              </a:rPr>
              <a:t>次序</a:t>
            </a:r>
            <a:r>
              <a:rPr lang="zh-CN" altLang="en-US" sz="3000" dirty="0"/>
              <a:t>访问树中所有结点，并且每个结点仅被</a:t>
            </a:r>
            <a:r>
              <a:rPr lang="zh-CN" altLang="en-US" sz="3000" dirty="0">
                <a:solidFill>
                  <a:srgbClr val="CC0000"/>
                </a:solidFill>
              </a:rPr>
              <a:t>访问一次</a:t>
            </a:r>
            <a:r>
              <a:rPr lang="zh-CN" altLang="en-US" sz="3000" dirty="0"/>
              <a:t>的过程。</a:t>
            </a:r>
            <a:endParaRPr lang="zh-CN" altLang="en-US" sz="3000" dirty="0"/>
          </a:p>
          <a:p>
            <a:pPr marL="0" indent="0" algn="just">
              <a:buNone/>
            </a:pPr>
            <a:r>
              <a:rPr lang="zh-CN" altLang="en-US" dirty="0">
                <a:solidFill>
                  <a:schemeClr val="tx2"/>
                </a:solidFill>
              </a:rPr>
              <a:t>二叉树无法像线性表那样进行简单的顺序遍历。</a:t>
            </a:r>
            <a:endParaRPr lang="zh-CN" altLang="en-US" sz="3000" dirty="0">
              <a:solidFill>
                <a:schemeClr val="tx2"/>
              </a:solidFill>
            </a:endParaRPr>
          </a:p>
          <a:p>
            <a:pPr marL="0" indent="0" algn="just">
              <a:buNone/>
            </a:pPr>
            <a:r>
              <a:rPr lang="zh-CN" altLang="en-US" sz="3000" dirty="0"/>
              <a:t>先根（中根、后根）遍历次序是树中结点的一个有序序列，称为二叉树的先根（中根、后根）序列。</a:t>
            </a:r>
            <a:endParaRPr lang="zh-CN" altLang="en-US" sz="3000" dirty="0"/>
          </a:p>
        </p:txBody>
      </p:sp>
      <p:grpSp>
        <p:nvGrpSpPr>
          <p:cNvPr id="58371" name="组合 1447960"/>
          <p:cNvGrpSpPr/>
          <p:nvPr/>
        </p:nvGrpSpPr>
        <p:grpSpPr>
          <a:xfrm>
            <a:off x="3563938" y="3933825"/>
            <a:ext cx="5219700" cy="2043113"/>
            <a:chOff x="2472" y="2795"/>
            <a:chExt cx="3288" cy="1287"/>
          </a:xfrm>
        </p:grpSpPr>
        <p:sp>
          <p:nvSpPr>
            <p:cNvPr id="58386" name="文本框 1447939"/>
            <p:cNvSpPr txBox="1"/>
            <p:nvPr/>
          </p:nvSpPr>
          <p:spPr>
            <a:xfrm>
              <a:off x="2472" y="3249"/>
              <a:ext cx="1224" cy="365"/>
            </a:xfrm>
            <a:prstGeom prst="rect">
              <a:avLst/>
            </a:prstGeom>
            <a:noFill/>
            <a:ln w="31750">
              <a:noFill/>
            </a:ln>
          </p:spPr>
          <p:txBody>
            <a:bodyPr>
              <a:spAutoFit/>
            </a:bodyPr>
            <a:p>
              <a:pPr>
                <a:spcBef>
                  <a:spcPct val="50000"/>
                </a:spcBef>
              </a:pPr>
              <a:r>
                <a:rPr lang="zh-CN" altLang="en-US" sz="3200" b="1" dirty="0">
                  <a:latin typeface="Times New Roman" panose="02020603050405020304" pitchFamily="18" charset="0"/>
                </a:rPr>
                <a:t>遍历方式</a:t>
              </a:r>
              <a:endParaRPr lang="zh-CN" altLang="en-US" sz="3200" b="1" dirty="0">
                <a:latin typeface="Times New Roman" panose="02020603050405020304" pitchFamily="18" charset="0"/>
              </a:endParaRPr>
            </a:p>
          </p:txBody>
        </p:sp>
        <p:sp>
          <p:nvSpPr>
            <p:cNvPr id="58387" name="左大括号 1447940"/>
            <p:cNvSpPr/>
            <p:nvPr/>
          </p:nvSpPr>
          <p:spPr>
            <a:xfrm>
              <a:off x="3651" y="2840"/>
              <a:ext cx="178" cy="1225"/>
            </a:xfrm>
            <a:prstGeom prst="leftBrace">
              <a:avLst>
                <a:gd name="adj1" fmla="val 57318"/>
                <a:gd name="adj2" fmla="val 50000"/>
              </a:avLst>
            </a:prstGeom>
            <a:noFill/>
            <a:ln w="31750" cap="sq" cmpd="sng">
              <a:solidFill>
                <a:srgbClr val="04440F"/>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58388" name="文本框 1447941"/>
            <p:cNvSpPr txBox="1"/>
            <p:nvPr/>
          </p:nvSpPr>
          <p:spPr>
            <a:xfrm>
              <a:off x="3744" y="2795"/>
              <a:ext cx="2016" cy="1287"/>
            </a:xfrm>
            <a:prstGeom prst="rect">
              <a:avLst/>
            </a:prstGeom>
            <a:noFill/>
            <a:ln w="31750">
              <a:noFill/>
            </a:ln>
          </p:spPr>
          <p:txBody>
            <a:bodyPr>
              <a:spAutoFit/>
            </a:bodyPr>
            <a:p>
              <a:pPr>
                <a:spcBef>
                  <a:spcPct val="50000"/>
                </a:spcBef>
              </a:pPr>
              <a:r>
                <a:rPr lang="zh-CN" altLang="en-US" sz="3200" b="1" dirty="0">
                  <a:latin typeface="Times New Roman" panose="02020603050405020304" pitchFamily="18" charset="0"/>
                </a:rPr>
                <a:t>先根遍历：</a:t>
              </a:r>
              <a:r>
                <a:rPr lang="en-US" altLang="zh-CN" sz="3200" b="1" dirty="0">
                  <a:latin typeface="Times New Roman" panose="02020603050405020304" pitchFamily="18" charset="0"/>
                </a:rPr>
                <a:t>DLR</a:t>
              </a:r>
              <a:endParaRPr lang="en-US" altLang="zh-CN" sz="3200" b="1" dirty="0">
                <a:latin typeface="Times New Roman" panose="02020603050405020304" pitchFamily="18" charset="0"/>
              </a:endParaRPr>
            </a:p>
            <a:p>
              <a:pPr>
                <a:spcBef>
                  <a:spcPct val="50000"/>
                </a:spcBef>
              </a:pPr>
              <a:r>
                <a:rPr lang="zh-CN" altLang="en-US" sz="3200" b="1" dirty="0">
                  <a:latin typeface="Times New Roman" panose="02020603050405020304" pitchFamily="18" charset="0"/>
                </a:rPr>
                <a:t>中根遍历：</a:t>
              </a:r>
              <a:r>
                <a:rPr lang="en-US" altLang="zh-CN" sz="3200" b="1" dirty="0">
                  <a:latin typeface="Times New Roman" panose="02020603050405020304" pitchFamily="18" charset="0"/>
                </a:rPr>
                <a:t>LDR</a:t>
              </a:r>
              <a:endParaRPr lang="en-US" altLang="zh-CN" sz="3200" b="1" dirty="0">
                <a:latin typeface="Times New Roman" panose="02020603050405020304" pitchFamily="18" charset="0"/>
              </a:endParaRPr>
            </a:p>
            <a:p>
              <a:pPr>
                <a:spcBef>
                  <a:spcPct val="50000"/>
                </a:spcBef>
              </a:pPr>
              <a:r>
                <a:rPr lang="zh-CN" altLang="en-US" sz="3200" b="1" dirty="0">
                  <a:latin typeface="Times New Roman" panose="02020603050405020304" pitchFamily="18" charset="0"/>
                </a:rPr>
                <a:t>后根遍历：</a:t>
              </a:r>
              <a:r>
                <a:rPr lang="en-US" altLang="zh-CN" sz="3200" b="1" dirty="0">
                  <a:latin typeface="Times New Roman" panose="02020603050405020304" pitchFamily="18" charset="0"/>
                </a:rPr>
                <a:t>LRD</a:t>
              </a:r>
              <a:endParaRPr lang="en-US" altLang="zh-CN" sz="3200" b="1" dirty="0">
                <a:latin typeface="Times New Roman" panose="02020603050405020304" pitchFamily="18" charset="0"/>
              </a:endParaRPr>
            </a:p>
          </p:txBody>
        </p:sp>
      </p:grpSp>
      <p:grpSp>
        <p:nvGrpSpPr>
          <p:cNvPr id="58372" name="组合 1447959"/>
          <p:cNvGrpSpPr/>
          <p:nvPr/>
        </p:nvGrpSpPr>
        <p:grpSpPr>
          <a:xfrm>
            <a:off x="539750" y="3860800"/>
            <a:ext cx="2776538" cy="1757363"/>
            <a:chOff x="657" y="2069"/>
            <a:chExt cx="1749" cy="1107"/>
          </a:xfrm>
        </p:grpSpPr>
        <p:grpSp>
          <p:nvGrpSpPr>
            <p:cNvPr id="58374" name="组合 1447958"/>
            <p:cNvGrpSpPr/>
            <p:nvPr/>
          </p:nvGrpSpPr>
          <p:grpSpPr>
            <a:xfrm>
              <a:off x="1565" y="2750"/>
              <a:ext cx="289" cy="426"/>
              <a:chOff x="1565" y="2750"/>
              <a:chExt cx="289" cy="426"/>
            </a:xfrm>
          </p:grpSpPr>
          <p:sp>
            <p:nvSpPr>
              <p:cNvPr id="58384" name="椭圆 1447944"/>
              <p:cNvSpPr/>
              <p:nvPr/>
            </p:nvSpPr>
            <p:spPr>
              <a:xfrm>
                <a:off x="1578" y="2773"/>
                <a:ext cx="276" cy="403"/>
              </a:xfrm>
              <a:prstGeom prst="ellipse">
                <a:avLst/>
              </a:prstGeom>
              <a:noFill/>
              <a:ln w="31750" cap="sq" cmpd="sng">
                <a:solidFill>
                  <a:srgbClr val="26665A"/>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58385" name="文本框 1447945"/>
              <p:cNvSpPr txBox="1"/>
              <p:nvPr/>
            </p:nvSpPr>
            <p:spPr>
              <a:xfrm>
                <a:off x="1565" y="2750"/>
                <a:ext cx="276" cy="396"/>
              </a:xfrm>
              <a:prstGeom prst="rect">
                <a:avLst/>
              </a:prstGeom>
              <a:noFill/>
              <a:ln w="31750">
                <a:noFill/>
              </a:ln>
            </p:spPr>
            <p:txBody>
              <a:bodyPr>
                <a:spAutoFit/>
              </a:bodyPr>
              <a:p>
                <a:pPr>
                  <a:lnSpc>
                    <a:spcPct val="110000"/>
                  </a:lnSpc>
                  <a:spcBef>
                    <a:spcPct val="50000"/>
                  </a:spcBef>
                </a:pPr>
                <a:r>
                  <a:rPr lang="en-US" altLang="zh-CN" sz="3200" b="1" dirty="0">
                    <a:latin typeface="Times New Roman" panose="02020603050405020304" pitchFamily="18" charset="0"/>
                    <a:ea typeface="幼圆" panose="02010509060101010101" pitchFamily="49" charset="-122"/>
                  </a:rPr>
                  <a:t>L</a:t>
                </a:r>
                <a:endParaRPr lang="en-US" altLang="zh-CN" sz="3200" b="1" dirty="0">
                  <a:latin typeface="Times New Roman" panose="02020603050405020304" pitchFamily="18" charset="0"/>
                  <a:ea typeface="幼圆" panose="02010509060101010101" pitchFamily="49" charset="-122"/>
                </a:endParaRPr>
              </a:p>
            </p:txBody>
          </p:sp>
        </p:grpSp>
        <p:grpSp>
          <p:nvGrpSpPr>
            <p:cNvPr id="58375" name="组合 1447957"/>
            <p:cNvGrpSpPr/>
            <p:nvPr/>
          </p:nvGrpSpPr>
          <p:grpSpPr>
            <a:xfrm>
              <a:off x="1837" y="2069"/>
              <a:ext cx="293" cy="416"/>
              <a:chOff x="1837" y="2069"/>
              <a:chExt cx="293" cy="416"/>
            </a:xfrm>
          </p:grpSpPr>
          <p:sp>
            <p:nvSpPr>
              <p:cNvPr id="58382" name="椭圆 1447947"/>
              <p:cNvSpPr/>
              <p:nvPr/>
            </p:nvSpPr>
            <p:spPr>
              <a:xfrm>
                <a:off x="1854" y="2082"/>
                <a:ext cx="276" cy="403"/>
              </a:xfrm>
              <a:prstGeom prst="ellipse">
                <a:avLst/>
              </a:prstGeom>
              <a:noFill/>
              <a:ln w="31750" cap="sq" cmpd="sng">
                <a:solidFill>
                  <a:srgbClr val="26665A"/>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58383" name="文本框 1447948"/>
              <p:cNvSpPr txBox="1"/>
              <p:nvPr/>
            </p:nvSpPr>
            <p:spPr>
              <a:xfrm>
                <a:off x="1837" y="2069"/>
                <a:ext cx="277" cy="396"/>
              </a:xfrm>
              <a:prstGeom prst="rect">
                <a:avLst/>
              </a:prstGeom>
              <a:noFill/>
              <a:ln w="31750">
                <a:noFill/>
              </a:ln>
            </p:spPr>
            <p:txBody>
              <a:bodyPr>
                <a:spAutoFit/>
              </a:bodyPr>
              <a:p>
                <a:pPr>
                  <a:lnSpc>
                    <a:spcPct val="110000"/>
                  </a:lnSpc>
                  <a:spcBef>
                    <a:spcPct val="50000"/>
                  </a:spcBef>
                </a:pPr>
                <a:r>
                  <a:rPr lang="en-US" altLang="zh-CN" sz="3200" b="1" dirty="0">
                    <a:latin typeface="Times New Roman" panose="02020603050405020304" pitchFamily="18" charset="0"/>
                    <a:ea typeface="幼圆" panose="02010509060101010101" pitchFamily="49" charset="-122"/>
                  </a:rPr>
                  <a:t>D</a:t>
                </a:r>
                <a:endParaRPr lang="en-US" altLang="zh-CN" sz="3200" b="1" dirty="0">
                  <a:latin typeface="Times New Roman" panose="02020603050405020304" pitchFamily="18" charset="0"/>
                  <a:ea typeface="幼圆" panose="02010509060101010101" pitchFamily="49" charset="-122"/>
                </a:endParaRPr>
              </a:p>
            </p:txBody>
          </p:sp>
        </p:grpSp>
        <p:grpSp>
          <p:nvGrpSpPr>
            <p:cNvPr id="58376" name="组合 1447956"/>
            <p:cNvGrpSpPr/>
            <p:nvPr/>
          </p:nvGrpSpPr>
          <p:grpSpPr>
            <a:xfrm>
              <a:off x="2109" y="2750"/>
              <a:ext cx="297" cy="426"/>
              <a:chOff x="2109" y="2750"/>
              <a:chExt cx="297" cy="426"/>
            </a:xfrm>
          </p:grpSpPr>
          <p:sp>
            <p:nvSpPr>
              <p:cNvPr id="58380" name="椭圆 1447950"/>
              <p:cNvSpPr/>
              <p:nvPr/>
            </p:nvSpPr>
            <p:spPr>
              <a:xfrm>
                <a:off x="2130" y="2773"/>
                <a:ext cx="276" cy="403"/>
              </a:xfrm>
              <a:prstGeom prst="ellipse">
                <a:avLst/>
              </a:prstGeom>
              <a:noFill/>
              <a:ln w="31750" cap="sq" cmpd="sng">
                <a:solidFill>
                  <a:srgbClr val="26665A"/>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58381" name="文本框 1447951"/>
              <p:cNvSpPr txBox="1"/>
              <p:nvPr/>
            </p:nvSpPr>
            <p:spPr>
              <a:xfrm>
                <a:off x="2109" y="2750"/>
                <a:ext cx="275" cy="396"/>
              </a:xfrm>
              <a:prstGeom prst="rect">
                <a:avLst/>
              </a:prstGeom>
              <a:noFill/>
              <a:ln w="31750">
                <a:noFill/>
              </a:ln>
            </p:spPr>
            <p:txBody>
              <a:bodyPr>
                <a:spAutoFit/>
              </a:bodyPr>
              <a:p>
                <a:pPr>
                  <a:lnSpc>
                    <a:spcPct val="110000"/>
                  </a:lnSpc>
                  <a:spcBef>
                    <a:spcPct val="50000"/>
                  </a:spcBef>
                </a:pPr>
                <a:r>
                  <a:rPr lang="en-US" altLang="zh-CN" sz="3200" b="1" dirty="0">
                    <a:latin typeface="Times New Roman" panose="02020603050405020304" pitchFamily="18" charset="0"/>
                    <a:ea typeface="幼圆" panose="02010509060101010101" pitchFamily="49" charset="-122"/>
                  </a:rPr>
                  <a:t>R</a:t>
                </a:r>
                <a:endParaRPr lang="en-US" altLang="zh-CN" sz="3200" b="1" dirty="0">
                  <a:latin typeface="Times New Roman" panose="02020603050405020304" pitchFamily="18" charset="0"/>
                  <a:ea typeface="幼圆" panose="02010509060101010101" pitchFamily="49" charset="-122"/>
                </a:endParaRPr>
              </a:p>
            </p:txBody>
          </p:sp>
        </p:grpSp>
        <p:sp>
          <p:nvSpPr>
            <p:cNvPr id="58377" name="直接连接符 1447952"/>
            <p:cNvSpPr/>
            <p:nvPr/>
          </p:nvSpPr>
          <p:spPr>
            <a:xfrm flipH="1">
              <a:off x="1775" y="2485"/>
              <a:ext cx="158" cy="288"/>
            </a:xfrm>
            <a:prstGeom prst="line">
              <a:avLst/>
            </a:prstGeom>
            <a:ln w="31750" cap="sq" cmpd="sng">
              <a:solidFill>
                <a:srgbClr val="26665A"/>
              </a:solidFill>
              <a:prstDash val="solid"/>
              <a:headEnd type="none" w="sm" len="sm"/>
              <a:tailEnd type="none" w="med" len="lg"/>
            </a:ln>
          </p:spPr>
        </p:sp>
        <p:sp>
          <p:nvSpPr>
            <p:cNvPr id="58378" name="直接连接符 1447953"/>
            <p:cNvSpPr/>
            <p:nvPr/>
          </p:nvSpPr>
          <p:spPr>
            <a:xfrm>
              <a:off x="2051" y="2485"/>
              <a:ext cx="158" cy="288"/>
            </a:xfrm>
            <a:prstGeom prst="line">
              <a:avLst/>
            </a:prstGeom>
            <a:ln w="31750" cap="sq" cmpd="sng">
              <a:solidFill>
                <a:srgbClr val="26665A"/>
              </a:solidFill>
              <a:prstDash val="solid"/>
              <a:headEnd type="none" w="sm" len="sm"/>
              <a:tailEnd type="none" w="med" len="lg"/>
            </a:ln>
          </p:spPr>
        </p:sp>
        <p:sp>
          <p:nvSpPr>
            <p:cNvPr id="58379" name="文本框 1447954"/>
            <p:cNvSpPr txBox="1"/>
            <p:nvPr/>
          </p:nvSpPr>
          <p:spPr>
            <a:xfrm>
              <a:off x="657" y="2251"/>
              <a:ext cx="887" cy="365"/>
            </a:xfrm>
            <a:prstGeom prst="rect">
              <a:avLst/>
            </a:prstGeom>
            <a:noFill/>
            <a:ln w="31750">
              <a:noFill/>
            </a:ln>
          </p:spPr>
          <p:txBody>
            <a:bodyPr wrap="none">
              <a:spAutoFit/>
            </a:bodyPr>
            <a:p>
              <a:r>
                <a:rPr lang="zh-CN" altLang="en-US" sz="3200" b="1" dirty="0">
                  <a:latin typeface="宋体" panose="02010600030101010101" pitchFamily="2" charset="-122"/>
                </a:rPr>
                <a:t>二叉</a:t>
              </a:r>
              <a:r>
                <a:rPr lang="zh-CN" altLang="en-US" sz="3200" b="1" dirty="0">
                  <a:latin typeface="幼圆" panose="02010509060101010101" pitchFamily="49" charset="-122"/>
                </a:rPr>
                <a:t>树</a:t>
              </a:r>
              <a:endParaRPr lang="zh-CN" altLang="en-US" sz="3200" b="1" dirty="0">
                <a:latin typeface="幼圆" panose="02010509060101010101" pitchFamily="49" charset="-122"/>
              </a:endParaRPr>
            </a:p>
          </p:txBody>
        </p:sp>
      </p:grpSp>
      <p:sp>
        <p:nvSpPr>
          <p:cNvPr id="58373" name="文本框 1447955"/>
          <p:cNvSpPr txBox="1"/>
          <p:nvPr/>
        </p:nvSpPr>
        <p:spPr>
          <a:xfrm>
            <a:off x="323850" y="225425"/>
            <a:ext cx="4248150" cy="641350"/>
          </a:xfrm>
          <a:prstGeom prst="rect">
            <a:avLst/>
          </a:prstGeom>
          <a:noFill/>
          <a:ln w="9525">
            <a:noFill/>
          </a:ln>
        </p:spPr>
        <p:txBody>
          <a:bodyPr>
            <a:spAutoFit/>
          </a:bodyPr>
          <a:p>
            <a:pPr marL="342900" indent="-342900">
              <a:spcBef>
                <a:spcPct val="20000"/>
              </a:spcBef>
              <a:buClr>
                <a:schemeClr val="bg2"/>
              </a:buClr>
              <a:buSzPct val="75000"/>
              <a:buFont typeface="Wingdings" panose="05000000000000000000" pitchFamily="2" charset="2"/>
            </a:pPr>
            <a:r>
              <a:rPr lang="en-US" altLang="zh-CN" sz="3600" b="1" dirty="0">
                <a:solidFill>
                  <a:schemeClr val="tx2"/>
                </a:solidFill>
                <a:latin typeface="Times New Roman" panose="02020603050405020304" pitchFamily="18" charset="0"/>
              </a:rPr>
              <a:t>5.2.4  </a:t>
            </a:r>
            <a:r>
              <a:rPr lang="zh-CN" altLang="en-US" sz="3600" b="1" dirty="0">
                <a:solidFill>
                  <a:schemeClr val="tx2"/>
                </a:solidFill>
                <a:latin typeface="Times New Roman" panose="02020603050405020304" pitchFamily="18" charset="0"/>
              </a:rPr>
              <a:t>二叉树的遍历</a:t>
            </a:r>
            <a:endParaRPr lang="zh-CN" altLang="en-US" sz="3600" b="1" dirty="0">
              <a:solidFill>
                <a:schemeClr val="tx2"/>
              </a:solidFill>
              <a:latin typeface="Times New Roman" panose="02020603050405020304" pitchFamily="18" charset="0"/>
            </a:endParaRPr>
          </a:p>
        </p:txBody>
      </p:sp>
    </p:spTree>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文本占位符 1479682"/>
          <p:cNvSpPr>
            <a:spLocks noGrp="1"/>
          </p:cNvSpPr>
          <p:nvPr>
            <p:ph idx="1"/>
          </p:nvPr>
        </p:nvSpPr>
        <p:spPr>
          <a:xfrm>
            <a:off x="358775" y="944563"/>
            <a:ext cx="8497888" cy="698500"/>
          </a:xfrm>
        </p:spPr>
        <p:txBody>
          <a:bodyPr vert="horz" wrap="square" lIns="92075" tIns="46038" rIns="92075" bIns="46038" anchor="t" anchorCtr="0"/>
          <a:p>
            <a:pPr marL="0" indent="0">
              <a:buNone/>
            </a:pPr>
            <a:r>
              <a:rPr lang="zh-CN" altLang="en-US" dirty="0"/>
              <a:t>当二叉树为空则什么都不做；否则遍历分三步进行：</a:t>
            </a:r>
            <a:endParaRPr lang="zh-CN" altLang="en-US" dirty="0"/>
          </a:p>
        </p:txBody>
      </p:sp>
      <p:sp>
        <p:nvSpPr>
          <p:cNvPr id="59395" name="文本框 1479683"/>
          <p:cNvSpPr txBox="1"/>
          <p:nvPr/>
        </p:nvSpPr>
        <p:spPr>
          <a:xfrm>
            <a:off x="323850" y="188913"/>
            <a:ext cx="3025775" cy="641350"/>
          </a:xfrm>
          <a:prstGeom prst="rect">
            <a:avLst/>
          </a:prstGeom>
          <a:noFill/>
          <a:ln w="9525">
            <a:noFill/>
          </a:ln>
        </p:spPr>
        <p:txBody>
          <a:bodyPr>
            <a:spAutoFit/>
          </a:bodyPr>
          <a:p>
            <a:pPr marL="342900" indent="-342900">
              <a:spcBef>
                <a:spcPct val="50000"/>
              </a:spcBef>
              <a:buClr>
                <a:schemeClr val="bg2"/>
              </a:buClr>
              <a:buSzPct val="75000"/>
              <a:buFont typeface="Wingdings" panose="05000000000000000000" pitchFamily="2" charset="2"/>
            </a:pPr>
            <a:r>
              <a:rPr lang="zh-CN" altLang="en-US" sz="3600" b="1" dirty="0">
                <a:solidFill>
                  <a:schemeClr val="tx2"/>
                </a:solidFill>
                <a:latin typeface="Times New Roman" panose="02020603050405020304" pitchFamily="18" charset="0"/>
              </a:rPr>
              <a:t>二叉树遍历</a:t>
            </a:r>
            <a:endParaRPr lang="zh-CN" altLang="en-US" sz="3600" b="1" dirty="0">
              <a:solidFill>
                <a:schemeClr val="tx2"/>
              </a:solidFill>
              <a:latin typeface="Times New Roman" panose="02020603050405020304" pitchFamily="18" charset="0"/>
            </a:endParaRPr>
          </a:p>
        </p:txBody>
      </p:sp>
      <p:grpSp>
        <p:nvGrpSpPr>
          <p:cNvPr id="59396" name="组合 1479825"/>
          <p:cNvGrpSpPr/>
          <p:nvPr/>
        </p:nvGrpSpPr>
        <p:grpSpPr>
          <a:xfrm>
            <a:off x="287338" y="1557338"/>
            <a:ext cx="1692275" cy="863600"/>
            <a:chOff x="181" y="981"/>
            <a:chExt cx="1066" cy="544"/>
          </a:xfrm>
        </p:grpSpPr>
        <p:sp>
          <p:nvSpPr>
            <p:cNvPr id="59425" name="文本框 1479685"/>
            <p:cNvSpPr txBox="1"/>
            <p:nvPr/>
          </p:nvSpPr>
          <p:spPr>
            <a:xfrm>
              <a:off x="408" y="981"/>
              <a:ext cx="817" cy="203"/>
            </a:xfrm>
            <a:prstGeom prst="rect">
              <a:avLst/>
            </a:prstGeom>
            <a:noFill/>
            <a:ln w="9525">
              <a:noFill/>
            </a:ln>
          </p:spPr>
          <p:txBody>
            <a:bodyPr lIns="0" tIns="0" rIns="0" bIns="0"/>
            <a:p>
              <a:pPr algn="ctr"/>
              <a:r>
                <a:rPr lang="zh-CN" altLang="en-US" sz="2400" b="1" dirty="0">
                  <a:latin typeface="Times New Roman" panose="02020603050405020304" pitchFamily="18" charset="0"/>
                </a:rPr>
                <a:t>遍历方法</a:t>
              </a:r>
              <a:endParaRPr lang="zh-CN" altLang="en-US" sz="2400" b="1" dirty="0">
                <a:latin typeface="Arial" panose="020B0604020202020204" pitchFamily="34" charset="0"/>
              </a:endParaRPr>
            </a:p>
          </p:txBody>
        </p:sp>
        <p:sp>
          <p:nvSpPr>
            <p:cNvPr id="59426" name="文本框 1479684"/>
            <p:cNvSpPr txBox="1"/>
            <p:nvPr/>
          </p:nvSpPr>
          <p:spPr>
            <a:xfrm>
              <a:off x="272" y="1275"/>
              <a:ext cx="505" cy="137"/>
            </a:xfrm>
            <a:prstGeom prst="rect">
              <a:avLst/>
            </a:prstGeom>
            <a:noFill/>
            <a:ln w="9525">
              <a:noFill/>
            </a:ln>
          </p:spPr>
          <p:txBody>
            <a:bodyPr lIns="0" tIns="0" rIns="0" bIns="0"/>
            <a:p>
              <a:pPr algn="ctr"/>
              <a:r>
                <a:rPr lang="zh-CN" altLang="en-US" sz="2400" b="1" dirty="0">
                  <a:solidFill>
                    <a:srgbClr val="04440F"/>
                  </a:solidFill>
                  <a:latin typeface="Times New Roman" panose="02020603050405020304" pitchFamily="18" charset="0"/>
                </a:rPr>
                <a:t>步骤</a:t>
              </a:r>
              <a:endParaRPr lang="zh-CN" altLang="en-US" sz="2400" b="1" dirty="0">
                <a:solidFill>
                  <a:srgbClr val="04440F"/>
                </a:solidFill>
                <a:latin typeface="Arial" panose="020B0604020202020204" pitchFamily="34" charset="0"/>
              </a:endParaRPr>
            </a:p>
          </p:txBody>
        </p:sp>
        <p:sp>
          <p:nvSpPr>
            <p:cNvPr id="59427" name="直接连接符 1479686"/>
            <p:cNvSpPr/>
            <p:nvPr/>
          </p:nvSpPr>
          <p:spPr>
            <a:xfrm>
              <a:off x="181" y="1071"/>
              <a:ext cx="1066" cy="454"/>
            </a:xfrm>
            <a:prstGeom prst="line">
              <a:avLst/>
            </a:prstGeom>
            <a:ln w="9525" cap="flat" cmpd="sng">
              <a:solidFill>
                <a:srgbClr val="000000"/>
              </a:solidFill>
              <a:prstDash val="solid"/>
              <a:headEnd type="none" w="med" len="med"/>
              <a:tailEnd type="none" w="med" len="med"/>
            </a:ln>
          </p:spPr>
        </p:sp>
      </p:grpSp>
      <p:graphicFrame>
        <p:nvGraphicFramePr>
          <p:cNvPr id="1479824" name="表格 1479823"/>
          <p:cNvGraphicFramePr/>
          <p:nvPr>
            <p:custDataLst>
              <p:tags r:id="rId1"/>
            </p:custDataLst>
          </p:nvPr>
        </p:nvGraphicFramePr>
        <p:xfrm>
          <a:off x="287338" y="1557338"/>
          <a:ext cx="8693150" cy="3219450"/>
        </p:xfrm>
        <a:graphic>
          <a:graphicData uri="http://schemas.openxmlformats.org/drawingml/2006/table">
            <a:tbl>
              <a:tblPr>
                <a:tableStyleId>{E364DEFD-1D1D-45AC-B6A7-0296249E4342}</a:tableStyleId>
              </a:tblPr>
              <a:tblGrid>
                <a:gridCol w="1687513"/>
                <a:gridCol w="2538412"/>
                <a:gridCol w="2347913"/>
                <a:gridCol w="2119312"/>
              </a:tblGrid>
              <a:tr h="863600">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buNone/>
                      </a:pPr>
                      <a:endParaRPr lang="zh-CN" altLang="en-US" dirty="0"/>
                    </a:p>
                  </a:txBody>
                  <a:tcPr anchor="ct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a:spcBef>
                          <a:spcPct val="0"/>
                        </a:spcBef>
                        <a:buClrTx/>
                        <a:buSzPct val="100000"/>
                        <a:buNone/>
                      </a:pPr>
                      <a:r>
                        <a:rPr lang="zh-CN" altLang="en-US" dirty="0"/>
                        <a:t>先根序</a:t>
                      </a:r>
                      <a:endParaRPr lang="zh-CN" altLang="en-US" dirty="0"/>
                    </a:p>
                  </a:txBody>
                  <a:tcPr anchor="ct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a:spcBef>
                          <a:spcPct val="0"/>
                        </a:spcBef>
                        <a:buClrTx/>
                        <a:buSzPct val="100000"/>
                        <a:buNone/>
                      </a:pPr>
                      <a:r>
                        <a:rPr lang="zh-CN" altLang="en-US" dirty="0"/>
                        <a:t>中根序</a:t>
                      </a:r>
                      <a:endParaRPr lang="zh-CN" altLang="en-US" dirty="0"/>
                    </a:p>
                  </a:txBody>
                  <a:tcPr anchor="ct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a:spcBef>
                          <a:spcPct val="0"/>
                        </a:spcBef>
                        <a:buClrTx/>
                        <a:buSzPct val="100000"/>
                        <a:buNone/>
                      </a:pPr>
                      <a:r>
                        <a:rPr lang="zh-CN" altLang="en-US" dirty="0"/>
                        <a:t>后根序</a:t>
                      </a:r>
                      <a:endParaRPr lang="zh-CN" altLang="en-US" dirty="0"/>
                    </a:p>
                  </a:txBody>
                  <a:tcPr anchor="ctr"/>
                </a:tc>
              </a:tr>
              <a:tr h="814388">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a:spcBef>
                          <a:spcPct val="0"/>
                        </a:spcBef>
                        <a:buClrTx/>
                        <a:buSzPct val="100000"/>
                        <a:buNone/>
                      </a:pPr>
                      <a:r>
                        <a:rPr lang="zh-CN" altLang="en-US" dirty="0"/>
                        <a:t>步骤一</a:t>
                      </a:r>
                      <a:endParaRPr lang="zh-CN" altLang="en-US" dirty="0"/>
                    </a:p>
                  </a:txBody>
                  <a:tcPr anchor="ct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a:spcBef>
                          <a:spcPct val="0"/>
                        </a:spcBef>
                        <a:buClrTx/>
                        <a:buSzPct val="100000"/>
                        <a:buNone/>
                      </a:pPr>
                      <a:r>
                        <a:rPr lang="zh-CN" altLang="en-US" dirty="0"/>
                        <a:t>访问根</a:t>
                      </a:r>
                      <a:endParaRPr lang="zh-CN" altLang="en-US" dirty="0"/>
                    </a:p>
                  </a:txBody>
                  <a:tcPr anchor="ct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a:spcBef>
                          <a:spcPct val="0"/>
                        </a:spcBef>
                        <a:buClrTx/>
                        <a:buSzPct val="100000"/>
                        <a:buNone/>
                      </a:pPr>
                      <a:r>
                        <a:rPr lang="zh-CN" altLang="en-US" dirty="0"/>
                        <a:t>遍历左子树</a:t>
                      </a:r>
                      <a:endParaRPr lang="zh-CN" altLang="en-US" dirty="0"/>
                    </a:p>
                  </a:txBody>
                  <a:tcPr anchor="ct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a:spcBef>
                          <a:spcPct val="0"/>
                        </a:spcBef>
                        <a:buClrTx/>
                        <a:buSzPct val="100000"/>
                        <a:buNone/>
                      </a:pPr>
                      <a:r>
                        <a:rPr lang="zh-CN" altLang="en-US" dirty="0"/>
                        <a:t>遍历左子树</a:t>
                      </a:r>
                      <a:endParaRPr lang="zh-CN" altLang="en-US" dirty="0"/>
                    </a:p>
                  </a:txBody>
                  <a:tcPr anchor="ctr"/>
                </a:tc>
              </a:tr>
              <a:tr h="771525">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a:spcBef>
                          <a:spcPct val="0"/>
                        </a:spcBef>
                        <a:buClrTx/>
                        <a:buSzPct val="100000"/>
                        <a:buNone/>
                      </a:pPr>
                      <a:r>
                        <a:rPr lang="zh-CN" altLang="en-US" dirty="0"/>
                        <a:t>步骤二</a:t>
                      </a:r>
                      <a:endParaRPr lang="zh-CN" altLang="en-US" dirty="0"/>
                    </a:p>
                  </a:txBody>
                  <a:tcPr anchor="ct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a:spcBef>
                          <a:spcPct val="0"/>
                        </a:spcBef>
                        <a:buClrTx/>
                        <a:buSzPct val="100000"/>
                        <a:buNone/>
                      </a:pPr>
                      <a:r>
                        <a:rPr lang="zh-CN" altLang="en-US" dirty="0"/>
                        <a:t>遍历左子树</a:t>
                      </a:r>
                      <a:endParaRPr lang="zh-CN" altLang="en-US" dirty="0"/>
                    </a:p>
                  </a:txBody>
                  <a:tcPr anchor="ct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a:spcBef>
                          <a:spcPct val="0"/>
                        </a:spcBef>
                        <a:buClrTx/>
                        <a:buSzPct val="100000"/>
                        <a:buNone/>
                      </a:pPr>
                      <a:r>
                        <a:rPr lang="zh-CN" altLang="en-US" dirty="0"/>
                        <a:t>访问根</a:t>
                      </a:r>
                      <a:endParaRPr lang="zh-CN" altLang="en-US" dirty="0"/>
                    </a:p>
                  </a:txBody>
                  <a:tcPr anchor="ct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a:spcBef>
                          <a:spcPct val="0"/>
                        </a:spcBef>
                        <a:buClrTx/>
                        <a:buSzPct val="100000"/>
                        <a:buNone/>
                      </a:pPr>
                      <a:r>
                        <a:rPr lang="zh-CN" altLang="en-US" dirty="0"/>
                        <a:t>遍历右子树</a:t>
                      </a:r>
                      <a:endParaRPr lang="zh-CN" altLang="en-US" dirty="0"/>
                    </a:p>
                  </a:txBody>
                  <a:tcPr anchor="ctr"/>
                </a:tc>
              </a:tr>
              <a:tr h="769937">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a:spcBef>
                          <a:spcPct val="0"/>
                        </a:spcBef>
                        <a:buClrTx/>
                        <a:buSzPct val="100000"/>
                        <a:buNone/>
                      </a:pPr>
                      <a:r>
                        <a:rPr lang="zh-CN" altLang="en-US" dirty="0"/>
                        <a:t>步骤三</a:t>
                      </a:r>
                      <a:endParaRPr lang="zh-CN" altLang="en-US" dirty="0"/>
                    </a:p>
                  </a:txBody>
                  <a:tcPr anchor="ct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a:spcBef>
                          <a:spcPct val="0"/>
                        </a:spcBef>
                        <a:buClrTx/>
                        <a:buSzPct val="100000"/>
                        <a:buNone/>
                      </a:pPr>
                      <a:r>
                        <a:rPr lang="zh-CN" altLang="en-US" dirty="0"/>
                        <a:t>遍历右子树</a:t>
                      </a:r>
                      <a:endParaRPr lang="zh-CN" altLang="en-US" dirty="0"/>
                    </a:p>
                  </a:txBody>
                  <a:tcPr anchor="ct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a:spcBef>
                          <a:spcPct val="0"/>
                        </a:spcBef>
                        <a:buClrTx/>
                        <a:buSzPct val="100000"/>
                        <a:buNone/>
                      </a:pPr>
                      <a:r>
                        <a:rPr lang="zh-CN" altLang="en-US" dirty="0"/>
                        <a:t>遍历右子树</a:t>
                      </a:r>
                      <a:endParaRPr lang="zh-CN" altLang="en-US" dirty="0"/>
                    </a:p>
                  </a:txBody>
                  <a:tcPr anchor="ctr"/>
                </a:tc>
                <a:tc>
                  <a:txBody>
                    <a:bodyPr/>
                    <a:lstStyle>
                      <a:lvl1pPr marL="342900" lvl="0" indent="-34290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Char char="l"/>
                        <a:defRPr sz="2400" b="1" u="none" kern="1200" baseline="0">
                          <a:solidFill>
                            <a:schemeClr val="tx1"/>
                          </a:solidFill>
                          <a:latin typeface="Times New Roman" panose="02020603050405020304" pitchFamily="18" charset="0"/>
                          <a:ea typeface="仿宋_GB2312" pitchFamily="49" charset="-122"/>
                        </a:defRPr>
                      </a:lvl1pPr>
                      <a:lvl2pPr marL="742950" lvl="1" indent="-28575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2pPr>
                      <a:lvl3pPr marL="1143000" lvl="2" indent="-228600" algn="l" defTabSz="914400" rtl="0" eaLnBrk="0" fontAlgn="base" latinLnBrk="0" hangingPunct="0">
                        <a:lnSpc>
                          <a:spcPct val="100000"/>
                        </a:lnSpc>
                        <a:spcBef>
                          <a:spcPct val="20000"/>
                        </a:spcBef>
                        <a:spcAft>
                          <a:spcPct val="0"/>
                        </a:spcAft>
                        <a:buClr>
                          <a:schemeClr val="tx2"/>
                        </a:buClr>
                        <a:buSzPct val="65000"/>
                        <a:buFont typeface="Monotype Sorts" pitchFamily="2" charset="2"/>
                        <a:buChar char="l"/>
                        <a:defRPr sz="2000" b="1" i="0" u="none" kern="1200" baseline="0">
                          <a:solidFill>
                            <a:schemeClr val="tx1"/>
                          </a:solidFill>
                          <a:latin typeface="Times New Roman" panose="02020603050405020304" pitchFamily="18" charset="0"/>
                          <a:ea typeface="仿宋_GB2312" pitchFamily="49" charset="-122"/>
                        </a:defRPr>
                      </a:lvl3pPr>
                      <a:lvl4pPr marL="1600200" lvl="3" indent="-228600" algn="l" defTabSz="914400" rtl="0" eaLnBrk="0" fontAlgn="base" latinLnBrk="0" hangingPunct="0">
                        <a:lnSpc>
                          <a:spcPct val="100000"/>
                        </a:lnSpc>
                        <a:spcBef>
                          <a:spcPct val="20000"/>
                        </a:spcBef>
                        <a:spcAft>
                          <a:spcPct val="0"/>
                        </a:spcAft>
                        <a:buClr>
                          <a:schemeClr val="tx1"/>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4pPr>
                      <a:lvl5pPr marL="2057400" lvl="4" indent="-228600" algn="l" defTabSz="914400" rtl="0" eaLnBrk="0" fontAlgn="base" latinLnBrk="0" hangingPunct="0">
                        <a:lnSpc>
                          <a:spcPct val="100000"/>
                        </a:lnSpc>
                        <a:spcBef>
                          <a:spcPct val="20000"/>
                        </a:spcBef>
                        <a:spcAft>
                          <a:spcPct val="0"/>
                        </a:spcAft>
                        <a:buClr>
                          <a:schemeClr val="hlink"/>
                        </a:buClr>
                        <a:buSzPct val="100000"/>
                        <a:buFont typeface="Monotype Sorts" pitchFamily="2" charset="2"/>
                        <a:buChar char="•"/>
                        <a:defRPr sz="2000" b="1" i="0" u="none" kern="1200" baseline="0">
                          <a:solidFill>
                            <a:schemeClr val="tx1"/>
                          </a:solidFill>
                          <a:latin typeface="Times New Roman" panose="02020603050405020304" pitchFamily="18" charset="0"/>
                          <a:ea typeface="仿宋_GB2312" pitchFamily="49" charset="-122"/>
                        </a:defRPr>
                      </a:lvl5pPr>
                    </a:lstStyle>
                    <a:p>
                      <a:pPr marL="0" lvl="0" indent="0" algn="ctr">
                        <a:spcBef>
                          <a:spcPct val="0"/>
                        </a:spcBef>
                        <a:buClrTx/>
                        <a:buSzPct val="100000"/>
                        <a:buNone/>
                      </a:pPr>
                      <a:r>
                        <a:rPr lang="zh-CN" altLang="en-US" dirty="0"/>
                        <a:t>访问根</a:t>
                      </a:r>
                      <a:endParaRPr lang="zh-CN" altLang="en-US" dirty="0"/>
                    </a:p>
                  </a:txBody>
                  <a:tcPr anchor="ctr"/>
                </a:tc>
              </a:tr>
            </a:tbl>
          </a:graphicData>
        </a:graphic>
      </p:graphicFrame>
      <p:sp>
        <p:nvSpPr>
          <p:cNvPr id="59424" name="矩形 1479824"/>
          <p:cNvSpPr/>
          <p:nvPr/>
        </p:nvSpPr>
        <p:spPr>
          <a:xfrm>
            <a:off x="250825" y="5192713"/>
            <a:ext cx="8497888" cy="698500"/>
          </a:xfrm>
          <a:prstGeom prst="rect">
            <a:avLst/>
          </a:prstGeom>
          <a:noFill/>
          <a:ln w="9525">
            <a:noFill/>
          </a:ln>
        </p:spPr>
        <p:txBody>
          <a:bodyPr lIns="92075" tIns="46038" rIns="92075" bIns="46038"/>
          <a:p>
            <a:pPr eaLnBrk="0" hangingPunct="0">
              <a:spcBef>
                <a:spcPct val="20000"/>
              </a:spcBef>
              <a:buClr>
                <a:schemeClr val="accent2"/>
              </a:buClr>
              <a:buSzPct val="75000"/>
              <a:buFont typeface="Monotype Sorts" pitchFamily="2" charset="2"/>
            </a:pPr>
            <a:r>
              <a:rPr lang="zh-CN" altLang="en-US" sz="2800" b="1" dirty="0">
                <a:latin typeface="Times New Roman" panose="02020603050405020304" pitchFamily="18" charset="0"/>
                <a:ea typeface="仿宋_GB2312" pitchFamily="49" charset="-122"/>
              </a:rPr>
              <a:t>遍历的实例：计算机硬件系统检测、商品分类管理</a:t>
            </a:r>
            <a:endParaRPr lang="zh-CN" altLang="en-US" sz="2800" b="1" dirty="0">
              <a:latin typeface="Times New Roman" panose="02020603050405020304" pitchFamily="18" charset="0"/>
              <a:ea typeface="仿宋_GB2312" pitchFamily="49" charset="-122"/>
            </a:endParaRPr>
          </a:p>
        </p:txBody>
      </p:sp>
    </p:spTree>
  </p:cSld>
  <p:clrMapOvr>
    <a:masterClrMapping/>
  </p:clrMapOvr>
  <p:transition>
    <p:strips dir="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ext Box 5"/>
          <p:cNvSpPr/>
          <p:nvPr/>
        </p:nvSpPr>
        <p:spPr>
          <a:xfrm>
            <a:off x="395288" y="4538663"/>
            <a:ext cx="8569325" cy="2022475"/>
          </a:xfrm>
          <a:prstGeom prst="rect">
            <a:avLst/>
          </a:prstGeom>
          <a:noFill/>
          <a:ln w="9525">
            <a:noFill/>
          </a:ln>
        </p:spPr>
        <p:txBody>
          <a:bodyPr lIns="0" tIns="0" rIns="0" bIns="0"/>
          <a:p>
            <a:pPr marL="342900" indent="-342900">
              <a:lnSpc>
                <a:spcPct val="120000"/>
              </a:lnSpc>
              <a:buClr>
                <a:schemeClr val="bg2"/>
              </a:buClr>
              <a:buSzPct val="75000"/>
              <a:buFont typeface="Wingdings" panose="05000000000000000000" pitchFamily="2" charset="2"/>
            </a:pPr>
            <a:r>
              <a:rPr lang="zh-CN" altLang="en-US" sz="3200" b="1" dirty="0">
                <a:latin typeface="Times New Roman" panose="02020603050405020304" pitchFamily="18" charset="0"/>
              </a:rPr>
              <a:t>先根遍历得到的结点序列：</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AB</a:t>
            </a:r>
            <a:r>
              <a:rPr lang="en-US" altLang="zh-CN" sz="3200" b="1" dirty="0">
                <a:solidFill>
                  <a:srgbClr val="FF0000"/>
                </a:solidFill>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CDEF</a:t>
            </a:r>
            <a:endParaRPr lang="zh-CN" altLang="en-US" sz="3200" b="1" dirty="0">
              <a:latin typeface="Times New Roman" panose="02020603050405020304" pitchFamily="18" charset="0"/>
            </a:endParaRPr>
          </a:p>
          <a:p>
            <a:pPr marL="342900" indent="-342900">
              <a:lnSpc>
                <a:spcPct val="120000"/>
              </a:lnSpc>
              <a:buClr>
                <a:schemeClr val="bg2"/>
              </a:buClr>
              <a:buSzPct val="75000"/>
              <a:buFont typeface="Wingdings" panose="05000000000000000000" pitchFamily="2" charset="2"/>
            </a:pPr>
            <a:r>
              <a:rPr lang="zh-CN" altLang="en-US" sz="3200" b="1" dirty="0">
                <a:solidFill>
                  <a:srgbClr val="FF0000"/>
                </a:solidFill>
                <a:latin typeface="Times New Roman" panose="02020603050405020304" pitchFamily="18" charset="0"/>
              </a:rPr>
              <a:t>中根遍历得到的结点序列：</a:t>
            </a:r>
            <a:r>
              <a:rPr lang="en-US" altLang="zh-CN" sz="3200" b="1" dirty="0">
                <a:latin typeface="Times New Roman" panose="02020603050405020304" pitchFamily="18" charset="0"/>
              </a:rPr>
              <a:t>A+B</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C</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D</a:t>
            </a:r>
            <a:r>
              <a:rPr lang="en-US" altLang="zh-CN" sz="3200" b="1" dirty="0">
                <a:solidFill>
                  <a:srgbClr val="FF0000"/>
                </a:solidFill>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E</a:t>
            </a:r>
            <a:r>
              <a:rPr lang="en-US" altLang="zh-CN" sz="3200" b="1" dirty="0">
                <a:solidFill>
                  <a:srgbClr val="FF0000"/>
                </a:solidFill>
                <a:latin typeface="Times New Roman" panose="02020603050405020304" pitchFamily="18" charset="0"/>
              </a:rPr>
              <a:t>+</a:t>
            </a:r>
            <a:r>
              <a:rPr lang="en-US" altLang="zh-CN" sz="3200" b="1" dirty="0">
                <a:latin typeface="Times New Roman" panose="02020603050405020304" pitchFamily="18" charset="0"/>
              </a:rPr>
              <a:t>F</a:t>
            </a:r>
            <a:endParaRPr lang="zh-CN" altLang="en-US" sz="3200" b="1" dirty="0">
              <a:latin typeface="Times New Roman" panose="02020603050405020304" pitchFamily="18" charset="0"/>
            </a:endParaRPr>
          </a:p>
          <a:p>
            <a:pPr marL="342900" indent="-342900">
              <a:lnSpc>
                <a:spcPct val="120000"/>
              </a:lnSpc>
              <a:buClr>
                <a:schemeClr val="bg2"/>
              </a:buClr>
              <a:buSzPct val="75000"/>
              <a:buFont typeface="Wingdings" panose="05000000000000000000" pitchFamily="2" charset="2"/>
            </a:pPr>
            <a:r>
              <a:rPr lang="zh-CN" altLang="en-US" sz="3200" b="1" dirty="0">
                <a:solidFill>
                  <a:srgbClr val="0000CC"/>
                </a:solidFill>
                <a:latin typeface="Times New Roman" panose="02020603050405020304" pitchFamily="18" charset="0"/>
              </a:rPr>
              <a:t>后根遍历得到的结点序列：</a:t>
            </a:r>
            <a:r>
              <a:rPr lang="en-US" altLang="zh-CN" sz="3200" b="1" dirty="0">
                <a:latin typeface="Times New Roman" panose="02020603050405020304" pitchFamily="18" charset="0"/>
              </a:rPr>
              <a:t>AB+CD</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E</a:t>
            </a:r>
            <a:r>
              <a:rPr lang="en-US" altLang="zh-CN" sz="3200" b="1" dirty="0">
                <a:solidFill>
                  <a:srgbClr val="FF0000"/>
                </a:solidFill>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F</a:t>
            </a:r>
            <a:r>
              <a:rPr lang="en-US" altLang="zh-CN" sz="3200" b="1" dirty="0">
                <a:solidFill>
                  <a:srgbClr val="FF0000"/>
                </a:solidFill>
                <a:latin typeface="Times New Roman" panose="02020603050405020304" pitchFamily="18" charset="0"/>
              </a:rPr>
              <a:t>+</a:t>
            </a:r>
            <a:r>
              <a:rPr lang="en-US" altLang="zh-CN" sz="3200" b="1" dirty="0">
                <a:latin typeface="Times New Roman" panose="02020603050405020304" pitchFamily="18" charset="0"/>
                <a:sym typeface="Symbol" panose="05050102010706020507" pitchFamily="18" charset="2"/>
              </a:rPr>
              <a:t></a:t>
            </a:r>
            <a:endParaRPr lang="zh-CN" altLang="en-US" sz="3200" b="1" dirty="0">
              <a:solidFill>
                <a:srgbClr val="FFFF00"/>
              </a:solidFill>
              <a:latin typeface="Times New Roman" panose="02020603050405020304" pitchFamily="18" charset="0"/>
            </a:endParaRPr>
          </a:p>
        </p:txBody>
      </p:sp>
      <p:grpSp>
        <p:nvGrpSpPr>
          <p:cNvPr id="60419" name="Group 53"/>
          <p:cNvGrpSpPr/>
          <p:nvPr/>
        </p:nvGrpSpPr>
        <p:grpSpPr>
          <a:xfrm>
            <a:off x="1450975" y="1304925"/>
            <a:ext cx="6242050" cy="2892425"/>
            <a:chOff x="0" y="0"/>
            <a:chExt cx="3932" cy="2036"/>
          </a:xfrm>
        </p:grpSpPr>
        <p:sp>
          <p:nvSpPr>
            <p:cNvPr id="60421" name="Oval 6"/>
            <p:cNvSpPr/>
            <p:nvPr/>
          </p:nvSpPr>
          <p:spPr>
            <a:xfrm>
              <a:off x="1636" y="0"/>
              <a:ext cx="401" cy="263"/>
            </a:xfrm>
            <a:prstGeom prst="ellipse">
              <a:avLst/>
            </a:prstGeom>
            <a:noFill/>
            <a:ln w="9525" cap="flat" cmpd="sng">
              <a:solidFill>
                <a:srgbClr val="000000"/>
              </a:solidFill>
              <a:prstDash val="solid"/>
              <a:bevel/>
              <a:headEnd type="none" w="med" len="med"/>
              <a:tailEnd type="none" w="med" len="med"/>
            </a:ln>
          </p:spPr>
          <p:txBody>
            <a:bodyPr lIns="0" tIns="0" rIns="0" bIns="108000" anchor="ctr" anchorCtr="0"/>
            <a:p>
              <a:pPr algn="ctr" eaLnBrk="0" hangingPunct="0">
                <a:spcBef>
                  <a:spcPct val="20000"/>
                </a:spcBef>
                <a:buClr>
                  <a:schemeClr val="bg2"/>
                </a:buClr>
                <a:buSzPct val="75000"/>
                <a:buFont typeface="Wingdings" panose="05000000000000000000" pitchFamily="2" charset="2"/>
              </a:pPr>
              <a:r>
                <a:rPr lang="en-US" altLang="zh-CN" sz="2900" b="1" dirty="0">
                  <a:solidFill>
                    <a:srgbClr val="000000"/>
                  </a:solidFill>
                  <a:latin typeface="Times New Roman" panose="02020603050405020304" pitchFamily="18" charset="0"/>
                  <a:sym typeface="Symbol" panose="05050102010706020507" pitchFamily="18" charset="2"/>
                </a:rPr>
                <a:t></a:t>
              </a:r>
              <a:endParaRPr lang="en-US" altLang="zh-CN" sz="2900" b="1" dirty="0">
                <a:solidFill>
                  <a:srgbClr val="000000"/>
                </a:solidFill>
                <a:latin typeface="Times New Roman" panose="02020603050405020304" pitchFamily="18" charset="0"/>
                <a:sym typeface="Arial" panose="020B0604020202020204" pitchFamily="34" charset="0"/>
              </a:endParaRPr>
            </a:p>
          </p:txBody>
        </p:sp>
        <p:sp>
          <p:nvSpPr>
            <p:cNvPr id="60422" name="Oval 7"/>
            <p:cNvSpPr/>
            <p:nvPr/>
          </p:nvSpPr>
          <p:spPr>
            <a:xfrm>
              <a:off x="2809" y="422"/>
              <a:ext cx="416" cy="282"/>
            </a:xfrm>
            <a:prstGeom prst="ellipse">
              <a:avLst/>
            </a:prstGeom>
            <a:noFill/>
            <a:ln w="9525" cap="flat" cmpd="sng">
              <a:solidFill>
                <a:srgbClr val="000000"/>
              </a:solidFill>
              <a:prstDash val="solid"/>
              <a:bevel/>
              <a:headEnd type="none" w="med" len="med"/>
              <a:tailEnd type="none" w="med" len="med"/>
            </a:ln>
          </p:spPr>
          <p:txBody>
            <a:bodyPr lIns="0" tIns="0" rIns="0" bIns="0" anchor="ctr" anchorCtr="0"/>
            <a:p>
              <a:pPr algn="ctr" eaLnBrk="0" hangingPunct="0">
                <a:lnSpc>
                  <a:spcPts val="2900"/>
                </a:lnSpc>
                <a:buClr>
                  <a:schemeClr val="bg2"/>
                </a:buClr>
                <a:buSzPct val="75000"/>
                <a:buFont typeface="Wingdings" panose="05000000000000000000" pitchFamily="2" charset="2"/>
              </a:pPr>
              <a:r>
                <a:rPr lang="en-US" altLang="zh-CN" sz="2900" b="1" dirty="0">
                  <a:solidFill>
                    <a:srgbClr val="FF0000"/>
                  </a:solidFill>
                  <a:latin typeface="Times New Roman" panose="02020603050405020304" pitchFamily="18" charset="0"/>
                  <a:sym typeface="Symbol" panose="05050102010706020507" pitchFamily="18" charset="2"/>
                </a:rPr>
                <a:t></a:t>
              </a:r>
              <a:endParaRPr lang="en-US" altLang="zh-CN" sz="2900" b="1" dirty="0">
                <a:solidFill>
                  <a:srgbClr val="FF0000"/>
                </a:solidFill>
                <a:latin typeface="Times New Roman" panose="02020603050405020304" pitchFamily="18" charset="0"/>
                <a:sym typeface="Arial" panose="020B0604020202020204" pitchFamily="34" charset="0"/>
              </a:endParaRPr>
            </a:p>
          </p:txBody>
        </p:sp>
        <p:sp>
          <p:nvSpPr>
            <p:cNvPr id="60423" name="Line 9"/>
            <p:cNvSpPr/>
            <p:nvPr/>
          </p:nvSpPr>
          <p:spPr>
            <a:xfrm flipH="1">
              <a:off x="735" y="131"/>
              <a:ext cx="904" cy="305"/>
            </a:xfrm>
            <a:prstGeom prst="line">
              <a:avLst/>
            </a:prstGeom>
            <a:ln w="19050" cap="flat" cmpd="sng">
              <a:solidFill>
                <a:srgbClr val="000000"/>
              </a:solidFill>
              <a:prstDash val="solid"/>
              <a:bevel/>
              <a:headEnd type="none" w="med" len="med"/>
              <a:tailEnd type="none" w="med" len="med"/>
            </a:ln>
          </p:spPr>
        </p:sp>
        <p:sp>
          <p:nvSpPr>
            <p:cNvPr id="60424" name="Line 10"/>
            <p:cNvSpPr/>
            <p:nvPr/>
          </p:nvSpPr>
          <p:spPr>
            <a:xfrm>
              <a:off x="2040" y="131"/>
              <a:ext cx="901" cy="305"/>
            </a:xfrm>
            <a:prstGeom prst="line">
              <a:avLst/>
            </a:prstGeom>
            <a:ln w="19050" cap="flat" cmpd="sng">
              <a:solidFill>
                <a:srgbClr val="000000"/>
              </a:solidFill>
              <a:prstDash val="solid"/>
              <a:bevel/>
              <a:headEnd type="none" w="med" len="med"/>
              <a:tailEnd type="none" w="med" len="med"/>
            </a:ln>
          </p:spPr>
        </p:sp>
        <p:sp>
          <p:nvSpPr>
            <p:cNvPr id="60425" name="Line 11"/>
            <p:cNvSpPr/>
            <p:nvPr/>
          </p:nvSpPr>
          <p:spPr>
            <a:xfrm flipH="1">
              <a:off x="2277" y="576"/>
              <a:ext cx="532" cy="209"/>
            </a:xfrm>
            <a:prstGeom prst="line">
              <a:avLst/>
            </a:prstGeom>
            <a:ln w="19050" cap="flat" cmpd="sng">
              <a:solidFill>
                <a:srgbClr val="000000"/>
              </a:solidFill>
              <a:prstDash val="solid"/>
              <a:bevel/>
              <a:headEnd type="none" w="med" len="med"/>
              <a:tailEnd type="none" w="med" len="med"/>
            </a:ln>
          </p:spPr>
        </p:sp>
        <p:sp>
          <p:nvSpPr>
            <p:cNvPr id="60426" name="Line 12"/>
            <p:cNvSpPr/>
            <p:nvPr/>
          </p:nvSpPr>
          <p:spPr>
            <a:xfrm>
              <a:off x="3220" y="602"/>
              <a:ext cx="394" cy="175"/>
            </a:xfrm>
            <a:prstGeom prst="line">
              <a:avLst/>
            </a:prstGeom>
            <a:ln w="19050" cap="flat" cmpd="sng">
              <a:solidFill>
                <a:srgbClr val="000000"/>
              </a:solidFill>
              <a:prstDash val="solid"/>
              <a:bevel/>
              <a:headEnd type="none" w="med" len="med"/>
              <a:tailEnd type="none" w="med" len="med"/>
            </a:ln>
          </p:spPr>
        </p:sp>
        <p:sp>
          <p:nvSpPr>
            <p:cNvPr id="60427" name="Line 13"/>
            <p:cNvSpPr/>
            <p:nvPr/>
          </p:nvSpPr>
          <p:spPr>
            <a:xfrm flipH="1">
              <a:off x="1737" y="1016"/>
              <a:ext cx="286" cy="255"/>
            </a:xfrm>
            <a:prstGeom prst="line">
              <a:avLst/>
            </a:prstGeom>
            <a:ln w="19050" cap="flat" cmpd="sng">
              <a:solidFill>
                <a:srgbClr val="000000"/>
              </a:solidFill>
              <a:prstDash val="solid"/>
              <a:bevel/>
              <a:headEnd type="none" w="med" len="med"/>
              <a:tailEnd type="none" w="med" len="med"/>
            </a:ln>
          </p:spPr>
        </p:sp>
        <p:sp>
          <p:nvSpPr>
            <p:cNvPr id="60428" name="Line 14"/>
            <p:cNvSpPr/>
            <p:nvPr/>
          </p:nvSpPr>
          <p:spPr>
            <a:xfrm>
              <a:off x="2323" y="1028"/>
              <a:ext cx="280" cy="254"/>
            </a:xfrm>
            <a:prstGeom prst="line">
              <a:avLst/>
            </a:prstGeom>
            <a:ln w="19050" cap="flat" cmpd="sng">
              <a:solidFill>
                <a:srgbClr val="000000"/>
              </a:solidFill>
              <a:prstDash val="solid"/>
              <a:bevel/>
              <a:headEnd type="none" w="med" len="med"/>
              <a:tailEnd type="none" w="med" len="med"/>
            </a:ln>
          </p:spPr>
        </p:sp>
        <p:sp>
          <p:nvSpPr>
            <p:cNvPr id="60429" name="Line 15"/>
            <p:cNvSpPr/>
            <p:nvPr/>
          </p:nvSpPr>
          <p:spPr>
            <a:xfrm flipH="1">
              <a:off x="1338" y="1516"/>
              <a:ext cx="218" cy="234"/>
            </a:xfrm>
            <a:prstGeom prst="line">
              <a:avLst/>
            </a:prstGeom>
            <a:ln w="19050" cap="flat" cmpd="sng">
              <a:solidFill>
                <a:srgbClr val="000000"/>
              </a:solidFill>
              <a:prstDash val="solid"/>
              <a:bevel/>
              <a:headEnd type="none" w="med" len="med"/>
              <a:tailEnd type="none" w="med" len="med"/>
            </a:ln>
          </p:spPr>
        </p:sp>
        <p:sp>
          <p:nvSpPr>
            <p:cNvPr id="60430" name="Line 16"/>
            <p:cNvSpPr/>
            <p:nvPr/>
          </p:nvSpPr>
          <p:spPr>
            <a:xfrm>
              <a:off x="1840" y="1508"/>
              <a:ext cx="206" cy="242"/>
            </a:xfrm>
            <a:prstGeom prst="line">
              <a:avLst/>
            </a:prstGeom>
            <a:ln w="19050" cap="flat" cmpd="sng">
              <a:solidFill>
                <a:srgbClr val="000000"/>
              </a:solidFill>
              <a:prstDash val="solid"/>
              <a:bevel/>
              <a:headEnd type="none" w="med" len="med"/>
              <a:tailEnd type="none" w="med" len="med"/>
            </a:ln>
          </p:spPr>
        </p:sp>
        <p:sp>
          <p:nvSpPr>
            <p:cNvPr id="60431" name="Line 17"/>
            <p:cNvSpPr/>
            <p:nvPr/>
          </p:nvSpPr>
          <p:spPr>
            <a:xfrm flipH="1">
              <a:off x="220" y="629"/>
              <a:ext cx="194" cy="143"/>
            </a:xfrm>
            <a:prstGeom prst="line">
              <a:avLst/>
            </a:prstGeom>
            <a:ln w="19050" cap="flat" cmpd="sng">
              <a:solidFill>
                <a:srgbClr val="000000"/>
              </a:solidFill>
              <a:prstDash val="solid"/>
              <a:bevel/>
              <a:headEnd type="none" w="med" len="med"/>
              <a:tailEnd type="none" w="med" len="med"/>
            </a:ln>
          </p:spPr>
        </p:sp>
        <p:sp>
          <p:nvSpPr>
            <p:cNvPr id="60432" name="Line 18"/>
            <p:cNvSpPr/>
            <p:nvPr/>
          </p:nvSpPr>
          <p:spPr>
            <a:xfrm>
              <a:off x="735" y="623"/>
              <a:ext cx="198" cy="145"/>
            </a:xfrm>
            <a:prstGeom prst="line">
              <a:avLst/>
            </a:prstGeom>
            <a:ln w="19050" cap="flat" cmpd="sng">
              <a:solidFill>
                <a:srgbClr val="000000"/>
              </a:solidFill>
              <a:prstDash val="solid"/>
              <a:bevel/>
              <a:headEnd type="none" w="med" len="med"/>
              <a:tailEnd type="none" w="med" len="med"/>
            </a:ln>
          </p:spPr>
        </p:sp>
        <p:sp>
          <p:nvSpPr>
            <p:cNvPr id="60433" name="Oval 19"/>
            <p:cNvSpPr/>
            <p:nvPr/>
          </p:nvSpPr>
          <p:spPr>
            <a:xfrm>
              <a:off x="353" y="380"/>
              <a:ext cx="431" cy="302"/>
            </a:xfrm>
            <a:prstGeom prst="ellipse">
              <a:avLst/>
            </a:prstGeom>
            <a:noFill/>
            <a:ln w="9525" cap="flat" cmpd="sng">
              <a:solidFill>
                <a:srgbClr val="000000"/>
              </a:solidFill>
              <a:prstDash val="solid"/>
              <a:bevel/>
              <a:headEnd type="none" w="med" len="med"/>
              <a:tailEnd type="none" w="med" len="med"/>
            </a:ln>
          </p:spPr>
          <p:txBody>
            <a:bodyPr lIns="0" tIns="0" rIns="0" bIns="36000" anchor="ctr" anchorCtr="0"/>
            <a:p>
              <a:pPr algn="ctr" eaLnBrk="0" hangingPunct="0">
                <a:spcBef>
                  <a:spcPct val="20000"/>
                </a:spcBef>
                <a:buClr>
                  <a:schemeClr val="bg2"/>
                </a:buClr>
                <a:buSzPct val="75000"/>
                <a:buFont typeface="Wingdings" panose="05000000000000000000" pitchFamily="2" charset="2"/>
              </a:pPr>
              <a:r>
                <a:rPr lang="en-US" altLang="zh-CN" sz="3600" b="1" dirty="0">
                  <a:solidFill>
                    <a:srgbClr val="000000"/>
                  </a:solidFill>
                  <a:latin typeface="Times New Roman" panose="02020603050405020304" pitchFamily="18" charset="0"/>
                  <a:sym typeface="Arial" panose="020B0604020202020204" pitchFamily="34" charset="0"/>
                </a:rPr>
                <a:t>+</a:t>
              </a:r>
              <a:endParaRPr lang="en-US" altLang="zh-CN" sz="3600" b="1" dirty="0">
                <a:solidFill>
                  <a:srgbClr val="000000"/>
                </a:solidFill>
                <a:latin typeface="Times New Roman" panose="02020603050405020304" pitchFamily="18" charset="0"/>
                <a:sym typeface="Arial" panose="020B0604020202020204" pitchFamily="34" charset="0"/>
              </a:endParaRPr>
            </a:p>
          </p:txBody>
        </p:sp>
        <p:sp>
          <p:nvSpPr>
            <p:cNvPr id="60434" name="Oval 22"/>
            <p:cNvSpPr/>
            <p:nvPr/>
          </p:nvSpPr>
          <p:spPr>
            <a:xfrm>
              <a:off x="0" y="768"/>
              <a:ext cx="419" cy="294"/>
            </a:xfrm>
            <a:prstGeom prst="ellipse">
              <a:avLst/>
            </a:prstGeom>
            <a:noFill/>
            <a:ln w="9525" cap="flat" cmpd="sng">
              <a:solidFill>
                <a:srgbClr val="000000"/>
              </a:solidFill>
              <a:prstDash val="solid"/>
              <a:bevel/>
              <a:headEnd type="none" w="med" len="med"/>
              <a:tailEnd type="none" w="med" len="med"/>
            </a:ln>
          </p:spPr>
          <p:txBody>
            <a:bodyPr lIns="0" tIns="0" rIns="0" bIns="36000" anchor="ctr" anchorCtr="0"/>
            <a:p>
              <a:pPr algn="ctr" eaLnBrk="0" hangingPunct="0">
                <a:spcBef>
                  <a:spcPct val="20000"/>
                </a:spcBef>
                <a:buClr>
                  <a:schemeClr val="bg2"/>
                </a:buClr>
                <a:buSzPct val="75000"/>
                <a:buFont typeface="Wingdings" panose="05000000000000000000" pitchFamily="2" charset="2"/>
              </a:pPr>
              <a:r>
                <a:rPr lang="en-US" altLang="zh-CN" sz="2700" b="1" dirty="0">
                  <a:solidFill>
                    <a:srgbClr val="000000"/>
                  </a:solidFill>
                  <a:latin typeface="Times New Roman" panose="02020603050405020304" pitchFamily="18" charset="0"/>
                  <a:sym typeface="Arial" panose="020B0604020202020204" pitchFamily="34" charset="0"/>
                </a:rPr>
                <a:t>A</a:t>
              </a:r>
              <a:endParaRPr lang="en-US" altLang="zh-CN" sz="2700" b="1" dirty="0">
                <a:solidFill>
                  <a:srgbClr val="000000"/>
                </a:solidFill>
                <a:latin typeface="Times New Roman" panose="02020603050405020304" pitchFamily="18" charset="0"/>
                <a:sym typeface="Arial" panose="020B0604020202020204" pitchFamily="34" charset="0"/>
              </a:endParaRPr>
            </a:p>
          </p:txBody>
        </p:sp>
        <p:sp>
          <p:nvSpPr>
            <p:cNvPr id="60435" name="Oval 25"/>
            <p:cNvSpPr/>
            <p:nvPr/>
          </p:nvSpPr>
          <p:spPr>
            <a:xfrm>
              <a:off x="703" y="769"/>
              <a:ext cx="431" cy="297"/>
            </a:xfrm>
            <a:prstGeom prst="ellipse">
              <a:avLst/>
            </a:prstGeom>
            <a:noFill/>
            <a:ln w="9525" cap="flat" cmpd="sng">
              <a:solidFill>
                <a:srgbClr val="000000"/>
              </a:solidFill>
              <a:prstDash val="solid"/>
              <a:bevel/>
              <a:headEnd type="none" w="med" len="med"/>
              <a:tailEnd type="none" w="med" len="med"/>
            </a:ln>
          </p:spPr>
          <p:txBody>
            <a:bodyPr lIns="0" tIns="0" rIns="0" bIns="108000"/>
            <a:p>
              <a:pPr algn="ctr" eaLnBrk="0" hangingPunct="0">
                <a:lnSpc>
                  <a:spcPts val="2700"/>
                </a:lnSpc>
                <a:buClr>
                  <a:schemeClr val="bg2"/>
                </a:buClr>
                <a:buSzPct val="75000"/>
              </a:pPr>
              <a:r>
                <a:rPr lang="en-US" altLang="zh-CN" sz="2700" b="1" dirty="0">
                  <a:solidFill>
                    <a:srgbClr val="000000"/>
                  </a:solidFill>
                  <a:latin typeface="Times New Roman" panose="02020603050405020304" pitchFamily="18" charset="0"/>
                  <a:sym typeface="Arial" panose="020B0604020202020204" pitchFamily="34" charset="0"/>
                </a:rPr>
                <a:t>B</a:t>
              </a:r>
              <a:endParaRPr lang="en-US" altLang="zh-CN" sz="2700" b="1" dirty="0">
                <a:solidFill>
                  <a:srgbClr val="000000"/>
                </a:solidFill>
                <a:latin typeface="Times New Roman" panose="02020603050405020304" pitchFamily="18" charset="0"/>
                <a:sym typeface="Arial" panose="020B0604020202020204" pitchFamily="34" charset="0"/>
              </a:endParaRPr>
            </a:p>
          </p:txBody>
        </p:sp>
        <p:sp>
          <p:nvSpPr>
            <p:cNvPr id="60436" name="Oval 27"/>
            <p:cNvSpPr/>
            <p:nvPr/>
          </p:nvSpPr>
          <p:spPr>
            <a:xfrm>
              <a:off x="1973" y="768"/>
              <a:ext cx="426" cy="297"/>
            </a:xfrm>
            <a:prstGeom prst="ellipse">
              <a:avLst/>
            </a:prstGeom>
            <a:noFill/>
            <a:ln w="9525" cap="flat" cmpd="sng">
              <a:solidFill>
                <a:srgbClr val="000000"/>
              </a:solidFill>
              <a:prstDash val="solid"/>
              <a:bevel/>
              <a:headEnd type="none" w="med" len="med"/>
              <a:tailEnd type="none" w="med" len="med"/>
            </a:ln>
          </p:spPr>
          <p:txBody>
            <a:bodyPr lIns="0" tIns="0" rIns="0" bIns="0" anchor="ctr" anchorCtr="0"/>
            <a:p>
              <a:pPr algn="ctr" eaLnBrk="0" hangingPunct="0">
                <a:lnSpc>
                  <a:spcPts val="2900"/>
                </a:lnSpc>
                <a:buClr>
                  <a:schemeClr val="bg2"/>
                </a:buClr>
                <a:buSzPct val="75000"/>
                <a:buFont typeface="Wingdings" panose="05000000000000000000" pitchFamily="2" charset="2"/>
              </a:pPr>
              <a:r>
                <a:rPr lang="en-US" altLang="zh-CN" sz="2900" b="1" dirty="0">
                  <a:solidFill>
                    <a:srgbClr val="FF0000"/>
                  </a:solidFill>
                  <a:latin typeface="Times New Roman" panose="02020603050405020304" pitchFamily="18" charset="0"/>
                  <a:sym typeface="Symbol" panose="05050102010706020507" pitchFamily="18" charset="2"/>
                </a:rPr>
                <a:t></a:t>
              </a:r>
              <a:endParaRPr lang="en-US" altLang="zh-CN" sz="2900" b="1" dirty="0">
                <a:solidFill>
                  <a:srgbClr val="FF0000"/>
                </a:solidFill>
                <a:latin typeface="Times New Roman" panose="02020603050405020304" pitchFamily="18" charset="0"/>
                <a:sym typeface="Arial" panose="020B0604020202020204" pitchFamily="34" charset="0"/>
              </a:endParaRPr>
            </a:p>
          </p:txBody>
        </p:sp>
        <p:sp>
          <p:nvSpPr>
            <p:cNvPr id="60437" name="Oval 29"/>
            <p:cNvSpPr/>
            <p:nvPr/>
          </p:nvSpPr>
          <p:spPr>
            <a:xfrm>
              <a:off x="2404" y="1282"/>
              <a:ext cx="418" cy="269"/>
            </a:xfrm>
            <a:prstGeom prst="ellipse">
              <a:avLst/>
            </a:prstGeom>
            <a:noFill/>
            <a:ln w="9525" cap="flat" cmpd="sng">
              <a:solidFill>
                <a:srgbClr val="000000"/>
              </a:solidFill>
              <a:prstDash val="solid"/>
              <a:bevel/>
              <a:headEnd type="none" w="med" len="med"/>
              <a:tailEnd type="none" w="med" len="med"/>
            </a:ln>
          </p:spPr>
          <p:txBody>
            <a:bodyPr lIns="0" tIns="0" rIns="0" bIns="0" anchor="ctr" anchorCtr="0"/>
            <a:p>
              <a:pPr algn="ctr" eaLnBrk="0" hangingPunct="0">
                <a:spcBef>
                  <a:spcPct val="20000"/>
                </a:spcBef>
                <a:buClr>
                  <a:schemeClr val="bg2"/>
                </a:buClr>
                <a:buSzPct val="75000"/>
                <a:buFont typeface="Wingdings" panose="05000000000000000000" pitchFamily="2" charset="2"/>
              </a:pPr>
              <a:r>
                <a:rPr lang="en-US" altLang="zh-CN" sz="2900" b="1" dirty="0">
                  <a:solidFill>
                    <a:srgbClr val="000000"/>
                  </a:solidFill>
                  <a:latin typeface="Times New Roman" panose="02020603050405020304" pitchFamily="18" charset="0"/>
                  <a:sym typeface="Arial" panose="020B0604020202020204" pitchFamily="34" charset="0"/>
                </a:rPr>
                <a:t>E</a:t>
              </a:r>
              <a:endParaRPr lang="en-US" altLang="zh-CN" sz="2900" b="1" dirty="0">
                <a:solidFill>
                  <a:srgbClr val="000000"/>
                </a:solidFill>
                <a:latin typeface="Times New Roman" panose="02020603050405020304" pitchFamily="18" charset="0"/>
                <a:sym typeface="Arial" panose="020B0604020202020204" pitchFamily="34" charset="0"/>
              </a:endParaRPr>
            </a:p>
          </p:txBody>
        </p:sp>
        <p:sp>
          <p:nvSpPr>
            <p:cNvPr id="60438" name="Oval 32"/>
            <p:cNvSpPr/>
            <p:nvPr/>
          </p:nvSpPr>
          <p:spPr>
            <a:xfrm>
              <a:off x="3515" y="759"/>
              <a:ext cx="417" cy="307"/>
            </a:xfrm>
            <a:prstGeom prst="ellipse">
              <a:avLst/>
            </a:prstGeom>
            <a:noFill/>
            <a:ln w="9525" cap="flat" cmpd="sng">
              <a:solidFill>
                <a:srgbClr val="000000"/>
              </a:solidFill>
              <a:prstDash val="solid"/>
              <a:bevel/>
              <a:headEnd type="none" w="med" len="med"/>
              <a:tailEnd type="none" w="med" len="med"/>
            </a:ln>
          </p:spPr>
          <p:txBody>
            <a:bodyPr lIns="0" tIns="0" rIns="0" bIns="0" anchor="ctr" anchorCtr="0"/>
            <a:p>
              <a:pPr algn="ctr" eaLnBrk="0" hangingPunct="0">
                <a:spcBef>
                  <a:spcPct val="20000"/>
                </a:spcBef>
                <a:buClr>
                  <a:schemeClr val="bg2"/>
                </a:buClr>
                <a:buSzPct val="75000"/>
                <a:buFont typeface="Wingdings" panose="05000000000000000000" pitchFamily="2" charset="2"/>
              </a:pPr>
              <a:r>
                <a:rPr lang="en-US" altLang="zh-CN" sz="2900" b="1" dirty="0">
                  <a:solidFill>
                    <a:srgbClr val="000000"/>
                  </a:solidFill>
                  <a:latin typeface="Times New Roman" panose="02020603050405020304" pitchFamily="18" charset="0"/>
                  <a:sym typeface="Arial" panose="020B0604020202020204" pitchFamily="34" charset="0"/>
                </a:rPr>
                <a:t>F</a:t>
              </a:r>
              <a:endParaRPr lang="en-US" altLang="zh-CN" sz="2900" b="1" dirty="0">
                <a:solidFill>
                  <a:srgbClr val="000000"/>
                </a:solidFill>
                <a:latin typeface="Times New Roman" panose="02020603050405020304" pitchFamily="18" charset="0"/>
                <a:sym typeface="Arial" panose="020B0604020202020204" pitchFamily="34" charset="0"/>
              </a:endParaRPr>
            </a:p>
          </p:txBody>
        </p:sp>
        <p:sp>
          <p:nvSpPr>
            <p:cNvPr id="60439" name="Oval 39"/>
            <p:cNvSpPr/>
            <p:nvPr/>
          </p:nvSpPr>
          <p:spPr>
            <a:xfrm>
              <a:off x="1837" y="1745"/>
              <a:ext cx="418" cy="286"/>
            </a:xfrm>
            <a:prstGeom prst="ellipse">
              <a:avLst/>
            </a:prstGeom>
            <a:noFill/>
            <a:ln w="9525" cap="flat" cmpd="sng">
              <a:solidFill>
                <a:srgbClr val="000000"/>
              </a:solidFill>
              <a:prstDash val="solid"/>
              <a:bevel/>
              <a:headEnd type="none" w="med" len="med"/>
              <a:tailEnd type="none" w="med" len="med"/>
            </a:ln>
          </p:spPr>
          <p:txBody>
            <a:bodyPr lIns="0" tIns="0" rIns="0" bIns="36000" anchor="ctr" anchorCtr="0"/>
            <a:p>
              <a:pPr algn="ctr" eaLnBrk="0" hangingPunct="0">
                <a:spcBef>
                  <a:spcPct val="20000"/>
                </a:spcBef>
                <a:buClr>
                  <a:schemeClr val="bg2"/>
                </a:buClr>
                <a:buSzPct val="75000"/>
                <a:buFont typeface="Wingdings" panose="05000000000000000000" pitchFamily="2" charset="2"/>
              </a:pPr>
              <a:r>
                <a:rPr lang="en-US" altLang="zh-CN" sz="2900" b="1" dirty="0">
                  <a:solidFill>
                    <a:srgbClr val="000000"/>
                  </a:solidFill>
                  <a:latin typeface="Times New Roman" panose="02020603050405020304" pitchFamily="18" charset="0"/>
                  <a:sym typeface="Arial" panose="020B0604020202020204" pitchFamily="34" charset="0"/>
                </a:rPr>
                <a:t>D</a:t>
              </a:r>
              <a:endParaRPr lang="en-US" altLang="zh-CN" sz="2900" b="1" dirty="0">
                <a:solidFill>
                  <a:srgbClr val="000000"/>
                </a:solidFill>
                <a:latin typeface="Times New Roman" panose="02020603050405020304" pitchFamily="18" charset="0"/>
                <a:sym typeface="Arial" panose="020B0604020202020204" pitchFamily="34" charset="0"/>
              </a:endParaRPr>
            </a:p>
          </p:txBody>
        </p:sp>
        <p:sp>
          <p:nvSpPr>
            <p:cNvPr id="60440" name="Oval 39"/>
            <p:cNvSpPr/>
            <p:nvPr/>
          </p:nvSpPr>
          <p:spPr>
            <a:xfrm>
              <a:off x="1129" y="1750"/>
              <a:ext cx="418" cy="286"/>
            </a:xfrm>
            <a:prstGeom prst="ellipse">
              <a:avLst/>
            </a:prstGeom>
            <a:noFill/>
            <a:ln w="9525" cap="flat" cmpd="sng">
              <a:solidFill>
                <a:srgbClr val="000000"/>
              </a:solidFill>
              <a:prstDash val="solid"/>
              <a:bevel/>
              <a:headEnd type="none" w="med" len="med"/>
              <a:tailEnd type="none" w="med" len="med"/>
            </a:ln>
          </p:spPr>
          <p:txBody>
            <a:bodyPr lIns="0" tIns="0" rIns="0" bIns="36000" anchor="ctr" anchorCtr="0"/>
            <a:p>
              <a:pPr algn="ctr" eaLnBrk="0" hangingPunct="0">
                <a:spcBef>
                  <a:spcPct val="20000"/>
                </a:spcBef>
                <a:buClr>
                  <a:schemeClr val="bg2"/>
                </a:buClr>
                <a:buSzPct val="75000"/>
                <a:buFont typeface="Wingdings" panose="05000000000000000000" pitchFamily="2" charset="2"/>
              </a:pPr>
              <a:r>
                <a:rPr lang="en-US" altLang="zh-CN" sz="2900" b="1" dirty="0">
                  <a:solidFill>
                    <a:srgbClr val="000000"/>
                  </a:solidFill>
                  <a:latin typeface="Times New Roman" panose="02020603050405020304" pitchFamily="18" charset="0"/>
                  <a:sym typeface="Arial" panose="020B0604020202020204" pitchFamily="34" charset="0"/>
                </a:rPr>
                <a:t>C</a:t>
              </a:r>
              <a:endParaRPr lang="en-US" altLang="zh-CN" sz="2900" b="1" dirty="0">
                <a:solidFill>
                  <a:srgbClr val="000000"/>
                </a:solidFill>
                <a:latin typeface="Times New Roman" panose="02020603050405020304" pitchFamily="18" charset="0"/>
                <a:sym typeface="Arial" panose="020B0604020202020204" pitchFamily="34" charset="0"/>
              </a:endParaRPr>
            </a:p>
          </p:txBody>
        </p:sp>
        <p:sp>
          <p:nvSpPr>
            <p:cNvPr id="60441" name="Oval 39"/>
            <p:cNvSpPr/>
            <p:nvPr/>
          </p:nvSpPr>
          <p:spPr>
            <a:xfrm>
              <a:off x="1479" y="1267"/>
              <a:ext cx="418" cy="286"/>
            </a:xfrm>
            <a:prstGeom prst="ellipse">
              <a:avLst/>
            </a:prstGeom>
            <a:noFill/>
            <a:ln w="9525" cap="flat" cmpd="sng">
              <a:solidFill>
                <a:srgbClr val="000000"/>
              </a:solidFill>
              <a:prstDash val="solid"/>
              <a:bevel/>
              <a:headEnd type="none" w="med" len="med"/>
              <a:tailEnd type="none" w="med" len="med"/>
            </a:ln>
          </p:spPr>
          <p:txBody>
            <a:bodyPr lIns="0" tIns="0" rIns="0" bIns="36000" anchor="ctr" anchorCtr="0"/>
            <a:p>
              <a:pPr algn="ctr" eaLnBrk="0" hangingPunct="0">
                <a:spcBef>
                  <a:spcPct val="20000"/>
                </a:spcBef>
                <a:buClr>
                  <a:schemeClr val="bg2"/>
                </a:buClr>
                <a:buSzPct val="75000"/>
                <a:buFont typeface="Wingdings" panose="05000000000000000000" pitchFamily="2" charset="2"/>
              </a:pPr>
              <a:r>
                <a:rPr lang="en-US" altLang="zh-CN" sz="2800" b="1" dirty="0">
                  <a:latin typeface="Times New Roman" panose="02020603050405020304" pitchFamily="18" charset="0"/>
                  <a:sym typeface="Symbol" panose="05050102010706020507" pitchFamily="18" charset="2"/>
                </a:rPr>
                <a:t></a:t>
              </a:r>
              <a:endParaRPr lang="en-US" altLang="zh-CN" sz="2900" b="1" dirty="0">
                <a:solidFill>
                  <a:srgbClr val="000000"/>
                </a:solidFill>
                <a:latin typeface="Times New Roman" panose="02020603050405020304" pitchFamily="18" charset="0"/>
                <a:sym typeface="Arial" panose="020B0604020202020204" pitchFamily="34" charset="0"/>
              </a:endParaRPr>
            </a:p>
          </p:txBody>
        </p:sp>
      </p:grpSp>
      <p:sp>
        <p:nvSpPr>
          <p:cNvPr id="60420" name="Text Box 55"/>
          <p:cNvSpPr/>
          <p:nvPr/>
        </p:nvSpPr>
        <p:spPr>
          <a:xfrm>
            <a:off x="146050" y="317500"/>
            <a:ext cx="7594600" cy="519113"/>
          </a:xfrm>
          <a:prstGeom prst="rect">
            <a:avLst/>
          </a:prstGeom>
          <a:noFill/>
          <a:ln w="9525">
            <a:noFill/>
          </a:ln>
        </p:spPr>
        <p:txBody>
          <a:bodyPr lIns="0" rIns="0">
            <a:spAutoFit/>
          </a:bodyPr>
          <a:p>
            <a:pPr marL="342900" indent="-342900">
              <a:spcBef>
                <a:spcPct val="20000"/>
              </a:spcBef>
              <a:buClr>
                <a:schemeClr val="bg2"/>
              </a:buClr>
              <a:buSzPct val="75000"/>
              <a:buFont typeface="Wingdings" panose="05000000000000000000" pitchFamily="2" charset="2"/>
            </a:pPr>
            <a:r>
              <a:rPr lang="zh-CN" altLang="en-US" sz="2800" b="1" dirty="0">
                <a:latin typeface="Times New Roman" panose="02020603050405020304" pitchFamily="18" charset="0"/>
              </a:rPr>
              <a:t>表达式</a:t>
            </a:r>
            <a:r>
              <a:rPr lang="en-US" altLang="zh-CN" sz="2800" b="1" dirty="0">
                <a:latin typeface="Times New Roman" panose="02020603050405020304" pitchFamily="18" charset="0"/>
              </a:rPr>
              <a:t>(A+B)</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((C</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D)</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E+F)</a:t>
            </a:r>
            <a:r>
              <a:rPr lang="zh-CN" altLang="en-US" sz="2800" b="1" dirty="0">
                <a:latin typeface="Times New Roman" panose="02020603050405020304" pitchFamily="18" charset="0"/>
              </a:rPr>
              <a:t>对应的二叉树</a:t>
            </a:r>
            <a:endParaRPr lang="zh-CN" altLang="en-US" sz="2800" b="1" dirty="0">
              <a:solidFill>
                <a:srgbClr val="FFFF00"/>
              </a:solidFill>
              <a:latin typeface="Times New Roman" panose="02020603050405020304" pitchFamily="18" charset="0"/>
            </a:endParaRPr>
          </a:p>
        </p:txBody>
      </p:sp>
    </p:spTree>
  </p:cSld>
  <p:clrMapOvr>
    <a:masterClrMapping/>
  </p:clrMapOvr>
  <p:transition>
    <p:strips dir="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文本占位符 1448961"/>
          <p:cNvSpPr>
            <a:spLocks noGrp="1"/>
          </p:cNvSpPr>
          <p:nvPr>
            <p:ph idx="1"/>
          </p:nvPr>
        </p:nvSpPr>
        <p:spPr>
          <a:xfrm>
            <a:off x="250825" y="1412875"/>
            <a:ext cx="5113338" cy="4679950"/>
          </a:xfrm>
        </p:spPr>
        <p:txBody>
          <a:bodyPr vert="horz" wrap="square" lIns="92075" tIns="46038" rIns="92075" bIns="46038" anchor="t" anchorCtr="0"/>
          <a:p>
            <a:pPr marL="0" indent="0">
              <a:lnSpc>
                <a:spcPct val="90000"/>
              </a:lnSpc>
              <a:buNone/>
            </a:pPr>
            <a:r>
              <a:rPr lang="zh-CN" altLang="en-US" dirty="0"/>
              <a:t>中根遍历二叉树算法的框架：</a:t>
            </a:r>
            <a:endParaRPr lang="zh-CN" altLang="en-US" dirty="0"/>
          </a:p>
          <a:p>
            <a:pPr marL="0" indent="0">
              <a:lnSpc>
                <a:spcPct val="90000"/>
              </a:lnSpc>
              <a:buClr>
                <a:srgbClr val="FF0000"/>
              </a:buClr>
              <a:buFont typeface="Wingdings" panose="05000000000000000000" pitchFamily="2" charset="2"/>
              <a:buChar char="n"/>
            </a:pPr>
            <a:r>
              <a:rPr lang="zh-CN" altLang="en-US" dirty="0"/>
              <a:t>若二叉树为空，则空操作；</a:t>
            </a:r>
            <a:endParaRPr lang="zh-CN" altLang="en-US" dirty="0"/>
          </a:p>
          <a:p>
            <a:pPr marL="0" indent="0">
              <a:lnSpc>
                <a:spcPct val="90000"/>
              </a:lnSpc>
              <a:buClr>
                <a:srgbClr val="FF0000"/>
              </a:buClr>
              <a:buFont typeface="Wingdings" panose="05000000000000000000" pitchFamily="2" charset="2"/>
              <a:buChar char="n"/>
            </a:pPr>
            <a:r>
              <a:rPr lang="zh-CN" altLang="en-US" dirty="0"/>
              <a:t>否则</a:t>
            </a:r>
            <a:endParaRPr lang="zh-CN" altLang="en-US" dirty="0"/>
          </a:p>
          <a:p>
            <a:pPr marL="179705" lvl="1" indent="0">
              <a:lnSpc>
                <a:spcPct val="90000"/>
              </a:lnSpc>
            </a:pPr>
            <a:r>
              <a:rPr lang="zh-CN" altLang="en-US" sz="2800" dirty="0"/>
              <a:t>中根遍历左子树 </a:t>
            </a:r>
            <a:r>
              <a:rPr lang="en-US" altLang="zh-CN" sz="2800" dirty="0"/>
              <a:t>(L)</a:t>
            </a:r>
            <a:r>
              <a:rPr lang="zh-CN" altLang="en-US" sz="2800" dirty="0"/>
              <a:t>；</a:t>
            </a:r>
            <a:endParaRPr lang="zh-CN" altLang="en-US" sz="2800" dirty="0"/>
          </a:p>
          <a:p>
            <a:pPr marL="179705" lvl="1" indent="0">
              <a:lnSpc>
                <a:spcPct val="90000"/>
              </a:lnSpc>
            </a:pPr>
            <a:r>
              <a:rPr lang="zh-CN" altLang="en-US" sz="2800" dirty="0"/>
              <a:t>访问根结点 </a:t>
            </a:r>
            <a:r>
              <a:rPr lang="en-US" altLang="zh-CN" sz="2800" dirty="0"/>
              <a:t>(D)</a:t>
            </a:r>
            <a:r>
              <a:rPr lang="zh-CN" altLang="en-US" sz="2800" dirty="0"/>
              <a:t>；</a:t>
            </a:r>
            <a:endParaRPr lang="zh-CN" altLang="en-US" sz="2800" dirty="0"/>
          </a:p>
          <a:p>
            <a:pPr marL="179705" lvl="1" indent="0">
              <a:lnSpc>
                <a:spcPct val="90000"/>
              </a:lnSpc>
            </a:pPr>
            <a:r>
              <a:rPr lang="zh-CN" altLang="en-US" sz="2800" dirty="0"/>
              <a:t>中根遍历右子树 </a:t>
            </a:r>
            <a:r>
              <a:rPr lang="en-US" altLang="zh-CN" sz="2800" dirty="0"/>
              <a:t>(R)</a:t>
            </a:r>
            <a:r>
              <a:rPr lang="zh-CN" altLang="en-US" sz="2800" dirty="0"/>
              <a:t>。</a:t>
            </a:r>
            <a:endParaRPr lang="zh-CN" altLang="en-US" sz="2800" dirty="0"/>
          </a:p>
          <a:p>
            <a:pPr marL="179705" lvl="1" indent="0">
              <a:lnSpc>
                <a:spcPct val="90000"/>
              </a:lnSpc>
            </a:pPr>
            <a:endParaRPr lang="zh-CN" altLang="en-US" sz="2800" dirty="0"/>
          </a:p>
          <a:p>
            <a:pPr marL="179705" lvl="1" indent="0">
              <a:lnSpc>
                <a:spcPct val="90000"/>
              </a:lnSpc>
              <a:buNone/>
            </a:pPr>
            <a:r>
              <a:rPr lang="zh-CN" altLang="en-US" sz="2800" dirty="0"/>
              <a:t>遍历结果</a:t>
            </a:r>
            <a:endParaRPr lang="zh-CN" altLang="en-US" sz="2800" dirty="0"/>
          </a:p>
          <a:p>
            <a:pPr marL="179705" lvl="1" indent="0">
              <a:lnSpc>
                <a:spcPct val="90000"/>
              </a:lnSpc>
              <a:buNone/>
            </a:pPr>
            <a:r>
              <a:rPr lang="en-US" altLang="en-US" sz="2800" dirty="0"/>
              <a:t>  </a:t>
            </a:r>
            <a:r>
              <a:rPr lang="en-US" altLang="zh-CN" sz="2800" i="1" dirty="0"/>
              <a:t>a</a:t>
            </a:r>
            <a:r>
              <a:rPr lang="en-US" altLang="zh-CN" sz="2800" dirty="0"/>
              <a:t> + </a:t>
            </a:r>
            <a:r>
              <a:rPr lang="en-US" altLang="zh-CN" sz="2800" i="1" dirty="0"/>
              <a:t>b</a:t>
            </a:r>
            <a:r>
              <a:rPr lang="en-US" altLang="zh-CN" sz="2800" dirty="0"/>
              <a:t> * </a:t>
            </a:r>
            <a:r>
              <a:rPr lang="en-US" altLang="zh-CN" sz="2800" i="1" dirty="0"/>
              <a:t>c</a:t>
            </a:r>
            <a:r>
              <a:rPr lang="en-US" altLang="zh-CN" sz="2800" dirty="0"/>
              <a:t> - </a:t>
            </a:r>
            <a:r>
              <a:rPr lang="en-US" altLang="zh-CN" sz="2800" i="1" dirty="0"/>
              <a:t>d</a:t>
            </a:r>
            <a:r>
              <a:rPr lang="en-US" altLang="zh-CN" sz="2800" dirty="0"/>
              <a:t> - </a:t>
            </a:r>
            <a:r>
              <a:rPr lang="en-US" altLang="zh-CN" sz="2800" i="1" dirty="0"/>
              <a:t>e</a:t>
            </a:r>
            <a:r>
              <a:rPr lang="en-US" altLang="zh-CN" sz="2800" dirty="0"/>
              <a:t> / </a:t>
            </a:r>
            <a:r>
              <a:rPr lang="en-US" altLang="zh-CN" sz="2800" i="1" dirty="0"/>
              <a:t>f</a:t>
            </a:r>
            <a:endParaRPr lang="en-US" altLang="zh-CN" sz="2800" i="1" dirty="0"/>
          </a:p>
        </p:txBody>
      </p:sp>
      <p:sp>
        <p:nvSpPr>
          <p:cNvPr id="61443" name="标题 1448962"/>
          <p:cNvSpPr>
            <a:spLocks noGrp="1"/>
          </p:cNvSpPr>
          <p:nvPr>
            <p:ph type="title"/>
          </p:nvPr>
        </p:nvSpPr>
        <p:spPr>
          <a:xfrm>
            <a:off x="323850" y="404813"/>
            <a:ext cx="6696075" cy="762000"/>
          </a:xfrm>
        </p:spPr>
        <p:txBody>
          <a:bodyPr vert="horz" wrap="square" lIns="92075" tIns="46038" rIns="92075" bIns="46038" anchor="ctr" anchorCtr="0"/>
          <a:p>
            <a:pPr algn="l"/>
            <a:r>
              <a:rPr lang="zh-CN" altLang="en-US" sz="2800" b="1" dirty="0">
                <a:ea typeface="宋体" panose="02010600030101010101" pitchFamily="2" charset="-122"/>
              </a:rPr>
              <a:t>中根遍历 </a:t>
            </a:r>
            <a:r>
              <a:rPr lang="en-US" altLang="zh-CN" sz="2800" b="1" dirty="0">
                <a:ea typeface="宋体" panose="02010600030101010101" pitchFamily="2" charset="-122"/>
              </a:rPr>
              <a:t>(Inorder Traversal</a:t>
            </a:r>
            <a:r>
              <a:rPr lang="zh-CN" altLang="en-US" sz="2800" b="1" dirty="0">
                <a:ea typeface="宋体" panose="02010600030101010101" pitchFamily="2" charset="-122"/>
              </a:rPr>
              <a:t>，中序遍历</a:t>
            </a:r>
            <a:r>
              <a:rPr lang="en-US" altLang="zh-CN" sz="2800" b="1" dirty="0">
                <a:ea typeface="宋体" panose="02010600030101010101" pitchFamily="2" charset="-122"/>
              </a:rPr>
              <a:t>)</a:t>
            </a:r>
            <a:endParaRPr lang="en-US" altLang="zh-CN" sz="2800" b="1" dirty="0">
              <a:ea typeface="宋体" panose="02010600030101010101" pitchFamily="2" charset="-122"/>
            </a:endParaRPr>
          </a:p>
        </p:txBody>
      </p:sp>
      <p:pic>
        <p:nvPicPr>
          <p:cNvPr id="61444" name="图片 1448963"/>
          <p:cNvPicPr>
            <a:picLocks noChangeAspect="1"/>
          </p:cNvPicPr>
          <p:nvPr/>
        </p:nvPicPr>
        <p:blipFill>
          <a:blip r:embed="rId1"/>
          <a:stretch>
            <a:fillRect/>
          </a:stretch>
        </p:blipFill>
        <p:spPr>
          <a:xfrm>
            <a:off x="4932363" y="1916113"/>
            <a:ext cx="3962400" cy="3429000"/>
          </a:xfrm>
          <a:prstGeom prst="rect">
            <a:avLst/>
          </a:prstGeom>
          <a:noFill/>
          <a:ln w="9525">
            <a:noFill/>
          </a:ln>
        </p:spPr>
      </p:pic>
      <p:sp>
        <p:nvSpPr>
          <p:cNvPr id="61445" name="文本框 1448964"/>
          <p:cNvSpPr txBox="1"/>
          <p:nvPr/>
        </p:nvSpPr>
        <p:spPr>
          <a:xfrm>
            <a:off x="5724525" y="5589588"/>
            <a:ext cx="2895600" cy="579437"/>
          </a:xfrm>
          <a:prstGeom prst="rect">
            <a:avLst/>
          </a:prstGeom>
          <a:noFill/>
          <a:ln w="9525">
            <a:noFill/>
          </a:ln>
        </p:spPr>
        <p:txBody>
          <a:bodyPr>
            <a:spAutoFit/>
          </a:bodyPr>
          <a:p>
            <a:r>
              <a:rPr lang="zh-CN" altLang="en-US" sz="3200" b="1" dirty="0">
                <a:solidFill>
                  <a:srgbClr val="04440F"/>
                </a:solidFill>
                <a:latin typeface="Times New Roman" panose="02020603050405020304" pitchFamily="18" charset="0"/>
                <a:ea typeface="隶书" panose="02010509060101010101" pitchFamily="49" charset="-122"/>
              </a:rPr>
              <a:t>表达式语法树</a:t>
            </a:r>
            <a:endParaRPr lang="zh-CN" altLang="en-US" sz="3200" dirty="0">
              <a:solidFill>
                <a:srgbClr val="04440F"/>
              </a:solidFill>
              <a:latin typeface="Times New Roman" panose="02020603050405020304" pitchFamily="18" charset="0"/>
            </a:endParaRPr>
          </a:p>
        </p:txBody>
      </p:sp>
    </p:spTree>
  </p:cSld>
  <p:clrMapOvr>
    <a:masterClrMapping/>
  </p:clrMapOvr>
  <p:transition>
    <p:pull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1449985"/>
          <p:cNvSpPr>
            <a:spLocks noGrp="1"/>
          </p:cNvSpPr>
          <p:nvPr>
            <p:ph type="title"/>
          </p:nvPr>
        </p:nvSpPr>
        <p:spPr>
          <a:xfrm>
            <a:off x="468313" y="260350"/>
            <a:ext cx="7181850" cy="747713"/>
          </a:xfrm>
        </p:spPr>
        <p:txBody>
          <a:bodyPr vert="horz" wrap="square" lIns="92075" tIns="46038" rIns="92075" bIns="46038" anchor="ctr" anchorCtr="0"/>
          <a:p>
            <a:pPr algn="l"/>
            <a:r>
              <a:rPr lang="zh-CN" altLang="en-US" b="1" dirty="0">
                <a:ea typeface="宋体" panose="02010600030101010101" pitchFamily="2" charset="-122"/>
              </a:rPr>
              <a:t>二叉树中根遍历的递归算法</a:t>
            </a:r>
            <a:endParaRPr lang="zh-CN" altLang="en-US" b="1" dirty="0">
              <a:ea typeface="宋体" panose="02010600030101010101" pitchFamily="2" charset="-122"/>
            </a:endParaRPr>
          </a:p>
        </p:txBody>
      </p:sp>
      <p:sp>
        <p:nvSpPr>
          <p:cNvPr id="62467" name="文本占位符 1449986"/>
          <p:cNvSpPr>
            <a:spLocks noGrp="1"/>
          </p:cNvSpPr>
          <p:nvPr>
            <p:ph idx="1"/>
          </p:nvPr>
        </p:nvSpPr>
        <p:spPr>
          <a:xfrm>
            <a:off x="395288" y="1125538"/>
            <a:ext cx="8569325" cy="4941887"/>
          </a:xfrm>
        </p:spPr>
        <p:txBody>
          <a:bodyPr vert="horz" wrap="square" lIns="92075" tIns="46038" rIns="92075" bIns="46038" anchor="t" anchorCtr="0"/>
          <a:p>
            <a:pPr marL="0" indent="0">
              <a:lnSpc>
                <a:spcPct val="120000"/>
              </a:lnSpc>
              <a:buNone/>
            </a:pPr>
            <a:r>
              <a:rPr lang="zh-CN" altLang="en-US" sz="3200" dirty="0"/>
              <a:t>算法</a:t>
            </a:r>
            <a:r>
              <a:rPr lang="en-US" altLang="zh-CN" sz="3200" dirty="0"/>
              <a:t>Inorder( </a:t>
            </a:r>
            <a:r>
              <a:rPr lang="en-US" altLang="zh-CN" sz="3200" i="1" dirty="0"/>
              <a:t>t </a:t>
            </a:r>
            <a:r>
              <a:rPr lang="en-US" altLang="zh-CN" sz="3200" dirty="0"/>
              <a:t>) </a:t>
            </a:r>
            <a:r>
              <a:rPr lang="en-US" altLang="zh-CN" dirty="0"/>
              <a:t>/* </a:t>
            </a:r>
            <a:r>
              <a:rPr lang="zh-CN" altLang="en-US" dirty="0"/>
              <a:t>递归中根遍历根为</a:t>
            </a:r>
            <a:r>
              <a:rPr lang="en-US" altLang="zh-CN" i="1" dirty="0"/>
              <a:t>t</a:t>
            </a:r>
            <a:r>
              <a:rPr lang="zh-CN" altLang="en-US" dirty="0"/>
              <a:t>的二叉树 </a:t>
            </a:r>
            <a:r>
              <a:rPr lang="en-US" altLang="zh-CN" dirty="0"/>
              <a:t>*/</a:t>
            </a:r>
            <a:endParaRPr lang="en-US" altLang="zh-CN" sz="3200" dirty="0"/>
          </a:p>
          <a:p>
            <a:pPr marL="0" indent="0">
              <a:buNone/>
            </a:pPr>
            <a:r>
              <a:rPr lang="en-US" altLang="zh-CN" dirty="0"/>
              <a:t>InOrder1. [</a:t>
            </a:r>
            <a:r>
              <a:rPr lang="zh-CN" altLang="en-US" dirty="0"/>
              <a:t>递归出口</a:t>
            </a:r>
            <a:r>
              <a:rPr lang="en-US" altLang="zh-CN" dirty="0"/>
              <a:t>]</a:t>
            </a:r>
            <a:endParaRPr lang="en-US" altLang="zh-CN" dirty="0"/>
          </a:p>
          <a:p>
            <a:pPr marL="0" indent="0">
              <a:buNone/>
            </a:pPr>
            <a:r>
              <a:rPr lang="en-US" altLang="zh-CN" dirty="0"/>
              <a:t>    IF </a:t>
            </a:r>
            <a:r>
              <a:rPr lang="en-US" altLang="zh-CN" i="1" dirty="0"/>
              <a:t>t</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THEN RETURN. // </a:t>
            </a:r>
            <a:r>
              <a:rPr lang="zh-CN" altLang="en-US" dirty="0"/>
              <a:t>若</a:t>
            </a:r>
            <a:r>
              <a:rPr lang="en-US" altLang="zh-CN" i="1" dirty="0"/>
              <a:t>t</a:t>
            </a:r>
            <a:r>
              <a:rPr lang="zh-CN" altLang="en-US" dirty="0"/>
              <a:t>为空，则算法结束</a:t>
            </a:r>
            <a:endParaRPr lang="zh-CN" altLang="en-US" dirty="0"/>
          </a:p>
          <a:p>
            <a:pPr marL="0" indent="0">
              <a:buNone/>
            </a:pPr>
            <a:r>
              <a:rPr lang="en-US" altLang="zh-CN" dirty="0"/>
              <a:t>InOrder2. [</a:t>
            </a:r>
            <a:r>
              <a:rPr lang="zh-CN" altLang="en-US" dirty="0"/>
              <a:t>递归</a:t>
            </a:r>
            <a:r>
              <a:rPr lang="en-US" altLang="zh-CN" dirty="0"/>
              <a:t>]</a:t>
            </a:r>
            <a:endParaRPr lang="en-US" altLang="zh-CN" dirty="0"/>
          </a:p>
          <a:p>
            <a:pPr marL="0" indent="0">
              <a:buNone/>
            </a:pPr>
            <a:r>
              <a:rPr lang="en-US" altLang="zh-CN" dirty="0"/>
              <a:t>    InOrder ( </a:t>
            </a:r>
            <a:r>
              <a:rPr lang="en-US" altLang="zh-CN" i="1" dirty="0"/>
              <a:t>Left</a:t>
            </a:r>
            <a:r>
              <a:rPr lang="en-US" altLang="zh-CN" dirty="0"/>
              <a:t> ( </a:t>
            </a:r>
            <a:r>
              <a:rPr lang="en-US" altLang="zh-CN" i="1" dirty="0"/>
              <a:t>t</a:t>
            </a:r>
            <a:r>
              <a:rPr lang="en-US" altLang="zh-CN" dirty="0"/>
              <a:t> )) .</a:t>
            </a:r>
            <a:endParaRPr lang="en-US" altLang="zh-CN" dirty="0"/>
          </a:p>
          <a:p>
            <a:pPr marL="0" indent="0">
              <a:buNone/>
            </a:pPr>
            <a:r>
              <a:rPr lang="en-US" altLang="zh-CN" dirty="0"/>
              <a:t>InOrder3. [</a:t>
            </a:r>
            <a:r>
              <a:rPr lang="zh-CN" altLang="en-US" dirty="0"/>
              <a:t>访问根</a:t>
            </a:r>
            <a:r>
              <a:rPr lang="en-US" altLang="zh-CN" dirty="0"/>
              <a:t>]</a:t>
            </a:r>
            <a:endParaRPr lang="en-US" altLang="zh-CN" dirty="0"/>
          </a:p>
          <a:p>
            <a:pPr marL="0" indent="0">
              <a:buNone/>
            </a:pPr>
            <a:r>
              <a:rPr lang="en-US" altLang="zh-CN" dirty="0"/>
              <a:t>    PRINT ( </a:t>
            </a:r>
            <a:r>
              <a:rPr lang="en-US" altLang="zh-CN" i="1" dirty="0"/>
              <a:t>Data</a:t>
            </a:r>
            <a:r>
              <a:rPr lang="en-US" altLang="zh-CN" dirty="0"/>
              <a:t> ( </a:t>
            </a:r>
            <a:r>
              <a:rPr lang="en-US" altLang="zh-CN" i="1" dirty="0"/>
              <a:t>t</a:t>
            </a:r>
            <a:r>
              <a:rPr lang="en-US" altLang="zh-CN" dirty="0"/>
              <a:t> )) .</a:t>
            </a:r>
            <a:endParaRPr lang="en-US" altLang="zh-CN" dirty="0"/>
          </a:p>
          <a:p>
            <a:pPr marL="0" indent="0">
              <a:buNone/>
            </a:pPr>
            <a:r>
              <a:rPr lang="en-US" altLang="zh-CN" dirty="0"/>
              <a:t>InOrder4. [</a:t>
            </a:r>
            <a:r>
              <a:rPr lang="zh-CN" altLang="en-US" dirty="0"/>
              <a:t>递归</a:t>
            </a:r>
            <a:r>
              <a:rPr lang="en-US" altLang="zh-CN" dirty="0"/>
              <a:t>]</a:t>
            </a:r>
            <a:endParaRPr lang="en-US" altLang="zh-CN" dirty="0"/>
          </a:p>
          <a:p>
            <a:pPr marL="0" indent="0">
              <a:buNone/>
            </a:pPr>
            <a:r>
              <a:rPr lang="en-US" altLang="zh-CN" dirty="0"/>
              <a:t>    InOrder ( </a:t>
            </a:r>
            <a:r>
              <a:rPr lang="en-US" altLang="zh-CN" i="1" dirty="0"/>
              <a:t>Right</a:t>
            </a:r>
            <a:r>
              <a:rPr lang="en-US" altLang="zh-CN" dirty="0"/>
              <a:t> ( </a:t>
            </a:r>
            <a:r>
              <a:rPr lang="en-US" altLang="zh-CN" i="1" dirty="0"/>
              <a:t>t</a:t>
            </a:r>
            <a:r>
              <a:rPr lang="en-US" altLang="zh-CN" dirty="0"/>
              <a:t> )) . ▐</a:t>
            </a:r>
            <a:endParaRPr lang="en-US" altLang="zh-CN" dirty="0"/>
          </a:p>
        </p:txBody>
      </p:sp>
    </p:spTree>
  </p:cSld>
  <p:clrMapOvr>
    <a:masterClrMapping/>
  </p:clrMapOvr>
  <p:transition>
    <p:strips dir="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1452033"/>
          <p:cNvSpPr>
            <a:spLocks noGrp="1"/>
          </p:cNvSpPr>
          <p:nvPr>
            <p:ph type="title"/>
          </p:nvPr>
        </p:nvSpPr>
        <p:spPr>
          <a:xfrm>
            <a:off x="395288" y="620713"/>
            <a:ext cx="7200900" cy="612775"/>
          </a:xfrm>
        </p:spPr>
        <p:txBody>
          <a:bodyPr vert="horz" wrap="square" lIns="92075" tIns="46038" rIns="92075" bIns="46038" anchor="ctr" anchorCtr="0"/>
          <a:p>
            <a:pPr algn="l"/>
            <a:r>
              <a:rPr lang="zh-CN" altLang="en-US" sz="2800" b="1" dirty="0">
                <a:ea typeface="宋体" panose="02010600030101010101" pitchFamily="2" charset="-122"/>
              </a:rPr>
              <a:t>先根遍历 </a:t>
            </a:r>
            <a:r>
              <a:rPr lang="en-US" altLang="zh-CN" sz="2800" b="1" dirty="0">
                <a:ea typeface="宋体" panose="02010600030101010101" pitchFamily="2" charset="-122"/>
              </a:rPr>
              <a:t>(Preorder Traversal</a:t>
            </a:r>
            <a:r>
              <a:rPr lang="zh-CN" altLang="en-US" sz="2800" b="1" dirty="0">
                <a:ea typeface="宋体" panose="02010600030101010101" pitchFamily="2" charset="-122"/>
              </a:rPr>
              <a:t>，前</a:t>
            </a:r>
            <a:r>
              <a:rPr lang="en-US" altLang="zh-CN" sz="2800" b="1" dirty="0">
                <a:ea typeface="宋体" panose="02010600030101010101" pitchFamily="2" charset="-122"/>
              </a:rPr>
              <a:t>/</a:t>
            </a:r>
            <a:r>
              <a:rPr lang="zh-CN" altLang="en-US" sz="2800" b="1" dirty="0">
                <a:ea typeface="宋体" panose="02010600030101010101" pitchFamily="2" charset="-122"/>
              </a:rPr>
              <a:t>先序遍历</a:t>
            </a:r>
            <a:r>
              <a:rPr lang="en-US" altLang="zh-CN" sz="2800" b="1" dirty="0">
                <a:ea typeface="宋体" panose="02010600030101010101" pitchFamily="2" charset="-122"/>
              </a:rPr>
              <a:t>)</a:t>
            </a:r>
            <a:endParaRPr lang="en-US" altLang="zh-CN" sz="2800" b="1" dirty="0">
              <a:ea typeface="宋体" panose="02010600030101010101" pitchFamily="2" charset="-122"/>
            </a:endParaRPr>
          </a:p>
        </p:txBody>
      </p:sp>
      <p:sp>
        <p:nvSpPr>
          <p:cNvPr id="63491" name="文本占位符 1452034"/>
          <p:cNvSpPr>
            <a:spLocks noGrp="1"/>
          </p:cNvSpPr>
          <p:nvPr>
            <p:ph idx="1"/>
          </p:nvPr>
        </p:nvSpPr>
        <p:spPr>
          <a:xfrm>
            <a:off x="468313" y="1341438"/>
            <a:ext cx="4824412" cy="4906962"/>
          </a:xfrm>
        </p:spPr>
        <p:txBody>
          <a:bodyPr vert="horz" wrap="square" lIns="92075" tIns="46038" rIns="92075" bIns="46038" anchor="t" anchorCtr="0"/>
          <a:p>
            <a:pPr>
              <a:buNone/>
            </a:pPr>
            <a:r>
              <a:rPr lang="zh-CN" altLang="en-US" dirty="0"/>
              <a:t>先根遍历二叉树算法的框架</a:t>
            </a:r>
            <a:r>
              <a:rPr lang="en-US" altLang="zh-CN" dirty="0"/>
              <a:t>:</a:t>
            </a:r>
            <a:endParaRPr lang="en-US" altLang="zh-CN" dirty="0"/>
          </a:p>
          <a:p>
            <a:pPr>
              <a:buClr>
                <a:srgbClr val="FF0000"/>
              </a:buClr>
              <a:buFont typeface="Wingdings" panose="05000000000000000000" pitchFamily="2" charset="2"/>
              <a:buChar char="u"/>
            </a:pPr>
            <a:r>
              <a:rPr lang="zh-CN" altLang="en-US" dirty="0"/>
              <a:t>若二叉树为空，则空操作；</a:t>
            </a:r>
            <a:endParaRPr lang="zh-CN" altLang="en-US" dirty="0"/>
          </a:p>
          <a:p>
            <a:pPr>
              <a:buClr>
                <a:srgbClr val="FF0000"/>
              </a:buClr>
              <a:buFont typeface="Wingdings" panose="05000000000000000000" pitchFamily="2" charset="2"/>
              <a:buChar char="u"/>
            </a:pPr>
            <a:r>
              <a:rPr lang="zh-CN" altLang="en-US" dirty="0"/>
              <a:t>否则</a:t>
            </a:r>
            <a:endParaRPr lang="zh-CN" altLang="en-US" dirty="0"/>
          </a:p>
          <a:p>
            <a:pPr lvl="1"/>
            <a:r>
              <a:rPr lang="zh-CN" altLang="en-US" sz="2800" dirty="0"/>
              <a:t>访问根结点 </a:t>
            </a:r>
            <a:r>
              <a:rPr lang="en-US" altLang="zh-CN" sz="2800" dirty="0"/>
              <a:t>(D)</a:t>
            </a:r>
            <a:r>
              <a:rPr lang="zh-CN" altLang="en-US" sz="2800" dirty="0"/>
              <a:t>；</a:t>
            </a:r>
            <a:endParaRPr lang="zh-CN" altLang="en-US" sz="2800" dirty="0"/>
          </a:p>
          <a:p>
            <a:pPr lvl="1"/>
            <a:r>
              <a:rPr lang="zh-CN" altLang="en-US" sz="2800" dirty="0"/>
              <a:t>先根遍历左子树 </a:t>
            </a:r>
            <a:r>
              <a:rPr lang="en-US" altLang="zh-CN" sz="2800" dirty="0"/>
              <a:t>(L)</a:t>
            </a:r>
            <a:r>
              <a:rPr lang="zh-CN" altLang="en-US" sz="2800" dirty="0"/>
              <a:t>；</a:t>
            </a:r>
            <a:endParaRPr lang="zh-CN" altLang="en-US" sz="2800" dirty="0"/>
          </a:p>
          <a:p>
            <a:pPr lvl="1"/>
            <a:r>
              <a:rPr lang="zh-CN" altLang="en-US" sz="2800" dirty="0"/>
              <a:t>先根遍历右子树 </a:t>
            </a:r>
            <a:r>
              <a:rPr lang="en-US" altLang="zh-CN" sz="2800" dirty="0"/>
              <a:t>(R)</a:t>
            </a:r>
            <a:r>
              <a:rPr lang="zh-CN" altLang="en-US" sz="2800" dirty="0"/>
              <a:t>。</a:t>
            </a:r>
            <a:endParaRPr lang="zh-CN" altLang="en-US" sz="2800" dirty="0"/>
          </a:p>
          <a:p>
            <a:pPr lvl="1">
              <a:buNone/>
            </a:pPr>
            <a:r>
              <a:rPr lang="zh-CN" altLang="en-US" sz="2800" dirty="0"/>
              <a:t>遍历结果</a:t>
            </a:r>
            <a:endParaRPr lang="zh-CN" altLang="en-US" sz="2800" dirty="0"/>
          </a:p>
          <a:p>
            <a:pPr lvl="1">
              <a:buNone/>
            </a:pPr>
            <a:r>
              <a:rPr lang="en-US" altLang="zh-CN" sz="2800" dirty="0"/>
              <a:t>- + </a:t>
            </a:r>
            <a:r>
              <a:rPr lang="en-US" altLang="zh-CN" sz="2800" i="1" dirty="0"/>
              <a:t>a</a:t>
            </a:r>
            <a:r>
              <a:rPr lang="en-US" altLang="zh-CN" sz="2800" dirty="0"/>
              <a:t> * </a:t>
            </a:r>
            <a:r>
              <a:rPr lang="en-US" altLang="zh-CN" sz="2800" i="1" dirty="0"/>
              <a:t>b</a:t>
            </a:r>
            <a:r>
              <a:rPr lang="en-US" altLang="zh-CN" sz="2800" dirty="0"/>
              <a:t> - </a:t>
            </a:r>
            <a:r>
              <a:rPr lang="en-US" altLang="zh-CN" sz="2800" i="1" dirty="0"/>
              <a:t>c d</a:t>
            </a:r>
            <a:r>
              <a:rPr lang="en-US" altLang="zh-CN" sz="2800" dirty="0"/>
              <a:t> / </a:t>
            </a:r>
            <a:r>
              <a:rPr lang="en-US" altLang="zh-CN" sz="2800" i="1" dirty="0"/>
              <a:t>e f</a:t>
            </a:r>
            <a:endParaRPr lang="en-US" altLang="zh-CN" sz="2800" i="1" dirty="0"/>
          </a:p>
        </p:txBody>
      </p:sp>
      <p:pic>
        <p:nvPicPr>
          <p:cNvPr id="63492" name="图片 1452035"/>
          <p:cNvPicPr>
            <a:picLocks noChangeAspect="1"/>
          </p:cNvPicPr>
          <p:nvPr/>
        </p:nvPicPr>
        <p:blipFill>
          <a:blip r:embed="rId1"/>
          <a:stretch>
            <a:fillRect/>
          </a:stretch>
        </p:blipFill>
        <p:spPr>
          <a:xfrm>
            <a:off x="5003800" y="1989138"/>
            <a:ext cx="3851275" cy="3429000"/>
          </a:xfrm>
          <a:prstGeom prst="rect">
            <a:avLst/>
          </a:prstGeom>
          <a:noFill/>
          <a:ln w="9525">
            <a:noFill/>
          </a:ln>
        </p:spPr>
      </p:pic>
    </p:spTree>
  </p:cSld>
  <p:clrMapOvr>
    <a:masterClrMapping/>
  </p:clrMapOvr>
  <p:transition>
    <p:pull dir="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1453057"/>
          <p:cNvSpPr>
            <a:spLocks noGrp="1"/>
          </p:cNvSpPr>
          <p:nvPr>
            <p:ph type="title"/>
          </p:nvPr>
        </p:nvSpPr>
        <p:spPr>
          <a:xfrm>
            <a:off x="323850" y="476250"/>
            <a:ext cx="6967538" cy="676275"/>
          </a:xfrm>
        </p:spPr>
        <p:txBody>
          <a:bodyPr vert="horz" wrap="square" lIns="92075" tIns="46038" rIns="92075" bIns="46038" anchor="ctr" anchorCtr="0"/>
          <a:p>
            <a:pPr algn="l"/>
            <a:r>
              <a:rPr lang="zh-CN" altLang="en-US" sz="3200" b="1" dirty="0">
                <a:ea typeface="宋体" panose="02010600030101010101" pitchFamily="2" charset="-122"/>
              </a:rPr>
              <a:t>二叉树递归的先根遍历算法</a:t>
            </a:r>
            <a:endParaRPr lang="zh-CN" altLang="en-US" sz="3200" b="1" dirty="0">
              <a:ea typeface="宋体" panose="02010600030101010101" pitchFamily="2" charset="-122"/>
            </a:endParaRPr>
          </a:p>
        </p:txBody>
      </p:sp>
      <p:sp>
        <p:nvSpPr>
          <p:cNvPr id="64515" name="文本占位符 1453058"/>
          <p:cNvSpPr>
            <a:spLocks noGrp="1"/>
          </p:cNvSpPr>
          <p:nvPr>
            <p:ph idx="1"/>
          </p:nvPr>
        </p:nvSpPr>
        <p:spPr>
          <a:xfrm>
            <a:off x="431800" y="1449388"/>
            <a:ext cx="8459788" cy="4824412"/>
          </a:xfrm>
        </p:spPr>
        <p:txBody>
          <a:bodyPr vert="horz" wrap="square" lIns="92075" tIns="46038" rIns="92075" bIns="46038" anchor="t" anchorCtr="0"/>
          <a:p>
            <a:pPr algn="just">
              <a:buNone/>
            </a:pPr>
            <a:r>
              <a:rPr lang="zh-CN" altLang="en-US" dirty="0"/>
              <a:t>算法</a:t>
            </a:r>
            <a:r>
              <a:rPr lang="en-US" altLang="zh-CN" dirty="0"/>
              <a:t>Preorder( </a:t>
            </a:r>
            <a:r>
              <a:rPr lang="en-US" altLang="zh-CN" i="1" dirty="0"/>
              <a:t>t</a:t>
            </a:r>
            <a:r>
              <a:rPr lang="en-US" altLang="zh-CN" dirty="0"/>
              <a:t> ) /* </a:t>
            </a:r>
            <a:r>
              <a:rPr lang="zh-CN" altLang="en-US" dirty="0"/>
              <a:t>递归先根遍历根为</a:t>
            </a:r>
            <a:r>
              <a:rPr lang="en-US" altLang="zh-CN" i="1" dirty="0"/>
              <a:t>t</a:t>
            </a:r>
            <a:r>
              <a:rPr lang="zh-CN" altLang="en-US" dirty="0"/>
              <a:t>的二叉树 </a:t>
            </a:r>
            <a:r>
              <a:rPr lang="en-US" altLang="zh-CN" dirty="0"/>
              <a:t>*/</a:t>
            </a:r>
            <a:endParaRPr lang="en-US" altLang="zh-CN" dirty="0"/>
          </a:p>
          <a:p>
            <a:pPr>
              <a:buNone/>
            </a:pPr>
            <a:r>
              <a:rPr lang="en-US" altLang="zh-CN" dirty="0"/>
              <a:t>PreOrder1. [</a:t>
            </a:r>
            <a:r>
              <a:rPr lang="zh-CN" altLang="en-US" dirty="0"/>
              <a:t>递归出口</a:t>
            </a:r>
            <a:r>
              <a:rPr lang="en-US" altLang="zh-CN" dirty="0"/>
              <a:t>]</a:t>
            </a:r>
            <a:endParaRPr lang="en-US" altLang="zh-CN" dirty="0"/>
          </a:p>
          <a:p>
            <a:pPr>
              <a:buNone/>
            </a:pPr>
            <a:r>
              <a:rPr lang="en-US" altLang="zh-CN" dirty="0"/>
              <a:t>    IF </a:t>
            </a:r>
            <a:r>
              <a:rPr lang="en-US" altLang="zh-CN" i="1" dirty="0"/>
              <a:t>t</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THEN RETURN. 	// </a:t>
            </a:r>
            <a:r>
              <a:rPr lang="zh-CN" altLang="en-US" dirty="0"/>
              <a:t>若</a:t>
            </a:r>
            <a:r>
              <a:rPr lang="en-US" altLang="zh-CN" i="1" dirty="0"/>
              <a:t>t</a:t>
            </a:r>
            <a:r>
              <a:rPr lang="zh-CN" altLang="en-US" dirty="0"/>
              <a:t>为空，则算法结束</a:t>
            </a:r>
            <a:endParaRPr lang="zh-CN" altLang="en-US" dirty="0"/>
          </a:p>
          <a:p>
            <a:pPr>
              <a:buNone/>
            </a:pPr>
            <a:r>
              <a:rPr lang="en-US" altLang="zh-CN" dirty="0"/>
              <a:t>PreOrder2. [</a:t>
            </a:r>
            <a:r>
              <a:rPr lang="zh-CN" altLang="en-US" dirty="0"/>
              <a:t>访问根</a:t>
            </a:r>
            <a:r>
              <a:rPr lang="en-US" altLang="zh-CN" dirty="0"/>
              <a:t>] </a:t>
            </a:r>
            <a:endParaRPr lang="en-US" altLang="zh-CN" dirty="0"/>
          </a:p>
          <a:p>
            <a:pPr>
              <a:buNone/>
            </a:pPr>
            <a:r>
              <a:rPr lang="en-US" altLang="zh-CN" dirty="0"/>
              <a:t>    PRINT ( </a:t>
            </a:r>
            <a:r>
              <a:rPr lang="en-US" altLang="zh-CN" i="1" dirty="0"/>
              <a:t>Data</a:t>
            </a:r>
            <a:r>
              <a:rPr lang="en-US" altLang="zh-CN" dirty="0"/>
              <a:t> ( </a:t>
            </a:r>
            <a:r>
              <a:rPr lang="en-US" altLang="zh-CN" i="1" dirty="0"/>
              <a:t>t</a:t>
            </a:r>
            <a:r>
              <a:rPr lang="en-US" altLang="zh-CN" dirty="0"/>
              <a:t> )) . 	/* </a:t>
            </a:r>
            <a:r>
              <a:rPr lang="zh-CN" altLang="en-US" dirty="0"/>
              <a:t>这里用</a:t>
            </a:r>
            <a:r>
              <a:rPr lang="en-US" altLang="zh-CN" dirty="0"/>
              <a:t>PRINT</a:t>
            </a:r>
            <a:r>
              <a:rPr lang="zh-CN" altLang="en-US" dirty="0"/>
              <a:t>代表访问 </a:t>
            </a:r>
            <a:r>
              <a:rPr lang="en-US" altLang="zh-CN" dirty="0"/>
              <a:t>*/</a:t>
            </a:r>
            <a:endParaRPr lang="en-US" altLang="zh-CN" dirty="0"/>
          </a:p>
          <a:p>
            <a:pPr>
              <a:buNone/>
            </a:pPr>
            <a:r>
              <a:rPr lang="en-US" altLang="zh-CN" dirty="0"/>
              <a:t>PreOrder3. [</a:t>
            </a:r>
            <a:r>
              <a:rPr lang="zh-CN" altLang="en-US" dirty="0"/>
              <a:t>递归</a:t>
            </a:r>
            <a:r>
              <a:rPr lang="en-US" altLang="zh-CN" dirty="0"/>
              <a:t>]</a:t>
            </a:r>
            <a:endParaRPr lang="en-US" altLang="zh-CN" dirty="0"/>
          </a:p>
          <a:p>
            <a:pPr>
              <a:buNone/>
            </a:pPr>
            <a:r>
              <a:rPr lang="en-US" altLang="zh-CN" dirty="0"/>
              <a:t>    PreOrder ( </a:t>
            </a:r>
            <a:r>
              <a:rPr lang="en-US" altLang="zh-CN" i="1" dirty="0"/>
              <a:t>Left</a:t>
            </a:r>
            <a:r>
              <a:rPr lang="en-US" altLang="zh-CN" dirty="0"/>
              <a:t> ( </a:t>
            </a:r>
            <a:r>
              <a:rPr lang="en-US" altLang="zh-CN" i="1" dirty="0"/>
              <a:t>t</a:t>
            </a:r>
            <a:r>
              <a:rPr lang="en-US" altLang="zh-CN" dirty="0"/>
              <a:t> )) . </a:t>
            </a:r>
            <a:endParaRPr lang="en-US" altLang="zh-CN" dirty="0"/>
          </a:p>
          <a:p>
            <a:pPr>
              <a:buNone/>
            </a:pPr>
            <a:r>
              <a:rPr lang="en-US" altLang="zh-CN" dirty="0"/>
              <a:t>    PreOrder ( </a:t>
            </a:r>
            <a:r>
              <a:rPr lang="en-US" altLang="zh-CN" i="1" dirty="0"/>
              <a:t>Right</a:t>
            </a:r>
            <a:r>
              <a:rPr lang="en-US" altLang="zh-CN" dirty="0"/>
              <a:t> ( </a:t>
            </a:r>
            <a:r>
              <a:rPr lang="en-US" altLang="zh-CN" i="1" dirty="0"/>
              <a:t>t</a:t>
            </a:r>
            <a:r>
              <a:rPr lang="en-US" altLang="zh-CN" dirty="0"/>
              <a:t> )) . ▐</a:t>
            </a:r>
            <a:r>
              <a:rPr lang="en-US" altLang="zh-CN" sz="3200" dirty="0"/>
              <a:t> </a:t>
            </a:r>
            <a:r>
              <a:rPr lang="en-US" altLang="zh-CN" dirty="0">
                <a:solidFill>
                  <a:srgbClr val="FFCC00"/>
                </a:solidFill>
              </a:rPr>
              <a:t>	</a:t>
            </a:r>
            <a:endParaRPr lang="en-US" altLang="zh-CN" dirty="0">
              <a:solidFill>
                <a:srgbClr val="FFCC00"/>
              </a:solidFill>
            </a:endParaRPr>
          </a:p>
        </p:txBody>
      </p:sp>
    </p:spTree>
  </p:cSld>
  <p:clrMapOvr>
    <a:masterClrMapping/>
  </p:clrMapOvr>
  <p:transition>
    <p:strips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文本占位符 1384449"/>
          <p:cNvSpPr>
            <a:spLocks noGrp="1"/>
          </p:cNvSpPr>
          <p:nvPr>
            <p:ph type="body" sz="half" idx="1"/>
          </p:nvPr>
        </p:nvSpPr>
        <p:spPr>
          <a:xfrm>
            <a:off x="250825" y="225425"/>
            <a:ext cx="8496300" cy="2987675"/>
          </a:xfrm>
        </p:spPr>
        <p:txBody>
          <a:bodyPr vert="horz" wrap="square" lIns="92075" tIns="46038" rIns="92075" bIns="46038" anchor="t" anchorCtr="0"/>
          <a:p>
            <a:pPr marL="0" indent="0" algn="just">
              <a:buClr>
                <a:schemeClr val="accent2"/>
              </a:buClr>
              <a:buSzPct val="75000"/>
              <a:buFont typeface="Monotype Sorts" pitchFamily="2" charset="2"/>
              <a:buNone/>
            </a:pPr>
            <a:r>
              <a:rPr lang="zh-CN" altLang="en-US" sz="2600" dirty="0">
                <a:ea typeface="楷体_GB2312" pitchFamily="49" charset="-122"/>
              </a:rPr>
              <a:t>例</a:t>
            </a:r>
            <a:r>
              <a:rPr lang="en-US" altLang="zh-CN" sz="2600" dirty="0">
                <a:ea typeface="楷体_GB2312" pitchFamily="49" charset="-122"/>
              </a:rPr>
              <a:t>4. [</a:t>
            </a:r>
            <a:r>
              <a:rPr lang="zh-CN" altLang="en-US" sz="2600" dirty="0">
                <a:ea typeface="楷体_GB2312" pitchFamily="49" charset="-122"/>
              </a:rPr>
              <a:t>整体</a:t>
            </a:r>
            <a:r>
              <a:rPr lang="en-US" altLang="zh-CN" sz="2600" dirty="0">
                <a:ea typeface="楷体_GB2312" pitchFamily="49" charset="-122"/>
              </a:rPr>
              <a:t>-</a:t>
            </a:r>
            <a:r>
              <a:rPr lang="zh-CN" altLang="en-US" sz="2600" dirty="0">
                <a:ea typeface="楷体_GB2312" pitchFamily="49" charset="-122"/>
              </a:rPr>
              <a:t>部分关系</a:t>
            </a:r>
            <a:r>
              <a:rPr lang="en-US" altLang="zh-CN" sz="2600" dirty="0">
                <a:ea typeface="楷体_GB2312" pitchFamily="49" charset="-122"/>
              </a:rPr>
              <a:t>] </a:t>
            </a:r>
            <a:endParaRPr lang="en-US" altLang="zh-CN" sz="2600" dirty="0">
              <a:ea typeface="楷体_GB2312" pitchFamily="49" charset="-122"/>
            </a:endParaRPr>
          </a:p>
          <a:p>
            <a:pPr marL="0" indent="0" algn="just">
              <a:buClr>
                <a:schemeClr val="accent2"/>
              </a:buClr>
              <a:buSzPct val="75000"/>
              <a:buFont typeface="Monotype Sorts" pitchFamily="2" charset="2"/>
              <a:buNone/>
            </a:pPr>
            <a:r>
              <a:rPr lang="zh-CN" altLang="en-US" sz="2600" dirty="0">
                <a:ea typeface="楷体_GB2312" pitchFamily="49" charset="-122"/>
              </a:rPr>
              <a:t>下图是联邦政府各分支机构的层次图。在最顶层是整个联邦政府。层次结构的下一级，是其主要的隶属单位</a:t>
            </a:r>
            <a:r>
              <a:rPr lang="en-US" altLang="zh-CN" sz="2600" dirty="0">
                <a:ea typeface="楷体_GB2312" pitchFamily="49" charset="-122"/>
              </a:rPr>
              <a:t>(</a:t>
            </a:r>
            <a:r>
              <a:rPr lang="zh-CN" altLang="en-US" sz="2600" dirty="0">
                <a:ea typeface="楷体_GB2312" pitchFamily="49" charset="-122"/>
              </a:rPr>
              <a:t>例如不同的部</a:t>
            </a:r>
            <a:r>
              <a:rPr lang="en-US" altLang="zh-CN" sz="2600" dirty="0">
                <a:ea typeface="楷体_GB2312" pitchFamily="49" charset="-122"/>
              </a:rPr>
              <a:t>)</a:t>
            </a:r>
            <a:r>
              <a:rPr lang="zh-CN" altLang="en-US" sz="2600" dirty="0">
                <a:ea typeface="楷体_GB2312" pitchFamily="49" charset="-122"/>
              </a:rPr>
              <a:t>。每个部可进一步细分。这些分支在层次结构的下一级画出。例如，国防部分成陆军、海军、空军和海军陆战队。在每个机构及其分支机构间都有一条边。图中数据即为整体</a:t>
            </a:r>
            <a:r>
              <a:rPr lang="en-US" altLang="zh-CN" sz="2600" dirty="0">
                <a:ea typeface="楷体_GB2312" pitchFamily="49" charset="-122"/>
              </a:rPr>
              <a:t>-</a:t>
            </a:r>
            <a:r>
              <a:rPr lang="zh-CN" altLang="en-US" sz="2600" dirty="0">
                <a:ea typeface="楷体_GB2312" pitchFamily="49" charset="-122"/>
              </a:rPr>
              <a:t>部分关系的例子。</a:t>
            </a:r>
            <a:endParaRPr lang="zh-CN" altLang="en-US" sz="2600" dirty="0">
              <a:ea typeface="楷体_GB2312" pitchFamily="49" charset="-122"/>
            </a:endParaRPr>
          </a:p>
        </p:txBody>
      </p:sp>
      <p:grpSp>
        <p:nvGrpSpPr>
          <p:cNvPr id="10243" name="Group 23"/>
          <p:cNvGrpSpPr/>
          <p:nvPr/>
        </p:nvGrpSpPr>
        <p:grpSpPr>
          <a:xfrm>
            <a:off x="611188" y="3392488"/>
            <a:ext cx="7783512" cy="2538412"/>
            <a:chOff x="199" y="1003"/>
            <a:chExt cx="4903" cy="1599"/>
          </a:xfrm>
        </p:grpSpPr>
        <p:sp>
          <p:nvSpPr>
            <p:cNvPr id="10244" name="Text Box 6"/>
            <p:cNvSpPr txBox="1"/>
            <p:nvPr/>
          </p:nvSpPr>
          <p:spPr>
            <a:xfrm>
              <a:off x="2562" y="1003"/>
              <a:ext cx="839" cy="230"/>
            </a:xfrm>
            <a:prstGeom prst="rect">
              <a:avLst/>
            </a:prstGeom>
            <a:noFill/>
            <a:ln w="9525">
              <a:noFill/>
            </a:ln>
          </p:spPr>
          <p:txBody>
            <a:bodyPr lIns="0" tIns="0" rIns="0" bIns="0">
              <a:spAutoFit/>
            </a:bodyPr>
            <a:p>
              <a:pPr marL="342900" indent="-342900" algn="ctr">
                <a:spcBef>
                  <a:spcPct val="50000"/>
                </a:spcBef>
                <a:buClr>
                  <a:schemeClr val="bg2"/>
                </a:buClr>
                <a:buSzPct val="75000"/>
                <a:buFont typeface="Wingdings" panose="05000000000000000000" pitchFamily="2" charset="2"/>
              </a:pPr>
              <a:r>
                <a:rPr lang="zh-CN" altLang="en-US" sz="2400" dirty="0">
                  <a:latin typeface="Times New Roman" panose="02020603050405020304" pitchFamily="18" charset="0"/>
                  <a:ea typeface="黑体" panose="02010609060101010101" pitchFamily="49" charset="-122"/>
                </a:rPr>
                <a:t>联邦政府</a:t>
              </a:r>
              <a:endParaRPr lang="zh-CN" altLang="en-US" sz="2400" dirty="0">
                <a:latin typeface="Times New Roman" panose="02020603050405020304" pitchFamily="18" charset="0"/>
                <a:ea typeface="黑体" panose="02010609060101010101" pitchFamily="49" charset="-122"/>
              </a:endParaRPr>
            </a:p>
          </p:txBody>
        </p:sp>
        <p:sp>
          <p:nvSpPr>
            <p:cNvPr id="10245" name="Text Box 7"/>
            <p:cNvSpPr txBox="1"/>
            <p:nvPr/>
          </p:nvSpPr>
          <p:spPr>
            <a:xfrm>
              <a:off x="1497" y="1548"/>
              <a:ext cx="589" cy="230"/>
            </a:xfrm>
            <a:prstGeom prst="rect">
              <a:avLst/>
            </a:prstGeom>
            <a:noFill/>
            <a:ln w="9525">
              <a:noFill/>
            </a:ln>
          </p:spPr>
          <p:txBody>
            <a:bodyPr lIns="0" tIns="0" rIns="0" bIns="0">
              <a:spAutoFit/>
            </a:bodyPr>
            <a:p>
              <a:pPr marL="342900" indent="-342900" algn="ctr">
                <a:spcBef>
                  <a:spcPct val="50000"/>
                </a:spcBef>
                <a:buClr>
                  <a:schemeClr val="bg2"/>
                </a:buClr>
                <a:buSzPct val="75000"/>
                <a:buFont typeface="Wingdings" panose="05000000000000000000" pitchFamily="2" charset="2"/>
              </a:pPr>
              <a:r>
                <a:rPr lang="zh-CN" altLang="en-US" sz="2400" dirty="0">
                  <a:latin typeface="Times New Roman" panose="02020603050405020304" pitchFamily="18" charset="0"/>
                  <a:ea typeface="黑体" panose="02010609060101010101" pitchFamily="49" charset="-122"/>
                </a:rPr>
                <a:t>国防部</a:t>
              </a:r>
              <a:endParaRPr lang="zh-CN" altLang="en-US" sz="2400" dirty="0">
                <a:latin typeface="Times New Roman" panose="02020603050405020304" pitchFamily="18" charset="0"/>
                <a:ea typeface="黑体" panose="02010609060101010101" pitchFamily="49" charset="-122"/>
              </a:endParaRPr>
            </a:p>
          </p:txBody>
        </p:sp>
        <p:sp>
          <p:nvSpPr>
            <p:cNvPr id="10246" name="Text Box 8"/>
            <p:cNvSpPr txBox="1"/>
            <p:nvPr/>
          </p:nvSpPr>
          <p:spPr>
            <a:xfrm>
              <a:off x="2631" y="1548"/>
              <a:ext cx="589" cy="230"/>
            </a:xfrm>
            <a:prstGeom prst="rect">
              <a:avLst/>
            </a:prstGeom>
            <a:noFill/>
            <a:ln w="9525">
              <a:noFill/>
            </a:ln>
          </p:spPr>
          <p:txBody>
            <a:bodyPr lIns="0" tIns="0" rIns="0" bIns="0">
              <a:spAutoFit/>
            </a:bodyPr>
            <a:p>
              <a:pPr marL="342900" indent="-342900" algn="ctr">
                <a:spcBef>
                  <a:spcPct val="50000"/>
                </a:spcBef>
                <a:buClr>
                  <a:schemeClr val="bg2"/>
                </a:buClr>
                <a:buSzPct val="75000"/>
                <a:buFont typeface="Wingdings" panose="05000000000000000000" pitchFamily="2" charset="2"/>
              </a:pPr>
              <a:r>
                <a:rPr lang="zh-CN" altLang="en-US" sz="2400" dirty="0">
                  <a:latin typeface="Times New Roman" panose="02020603050405020304" pitchFamily="18" charset="0"/>
                  <a:ea typeface="黑体" panose="02010609060101010101" pitchFamily="49" charset="-122"/>
                </a:rPr>
                <a:t>教育部</a:t>
              </a:r>
              <a:endParaRPr lang="zh-CN" altLang="en-US" sz="2400" dirty="0">
                <a:latin typeface="Times New Roman" panose="02020603050405020304" pitchFamily="18" charset="0"/>
                <a:ea typeface="黑体" panose="02010609060101010101" pitchFamily="49" charset="-122"/>
              </a:endParaRPr>
            </a:p>
          </p:txBody>
        </p:sp>
        <p:sp>
          <p:nvSpPr>
            <p:cNvPr id="10247" name="Text Box 9"/>
            <p:cNvSpPr txBox="1"/>
            <p:nvPr/>
          </p:nvSpPr>
          <p:spPr>
            <a:xfrm>
              <a:off x="4468" y="1548"/>
              <a:ext cx="634" cy="230"/>
            </a:xfrm>
            <a:prstGeom prst="rect">
              <a:avLst/>
            </a:prstGeom>
            <a:noFill/>
            <a:ln w="9525">
              <a:noFill/>
            </a:ln>
          </p:spPr>
          <p:txBody>
            <a:bodyPr lIns="0" tIns="0" rIns="0" bIns="0">
              <a:spAutoFit/>
            </a:bodyPr>
            <a:p>
              <a:pPr marL="342900" indent="-342900" algn="ctr">
                <a:spcBef>
                  <a:spcPct val="50000"/>
                </a:spcBef>
                <a:buClr>
                  <a:schemeClr val="bg2"/>
                </a:buClr>
                <a:buSzPct val="75000"/>
                <a:buFont typeface="Wingdings" panose="05000000000000000000" pitchFamily="2" charset="2"/>
              </a:pPr>
              <a:r>
                <a:rPr lang="zh-CN" altLang="en-US" sz="2400" dirty="0">
                  <a:latin typeface="Times New Roman" panose="02020603050405020304" pitchFamily="18" charset="0"/>
                  <a:ea typeface="黑体" panose="02010609060101010101" pitchFamily="49" charset="-122"/>
                </a:rPr>
                <a:t>财政部</a:t>
              </a:r>
              <a:endParaRPr lang="zh-CN" altLang="en-US" sz="2400" dirty="0">
                <a:latin typeface="Times New Roman" panose="02020603050405020304" pitchFamily="18" charset="0"/>
                <a:ea typeface="黑体" panose="02010609060101010101" pitchFamily="49" charset="-122"/>
              </a:endParaRPr>
            </a:p>
          </p:txBody>
        </p:sp>
        <p:sp>
          <p:nvSpPr>
            <p:cNvPr id="10248" name="Line 11"/>
            <p:cNvSpPr/>
            <p:nvPr/>
          </p:nvSpPr>
          <p:spPr>
            <a:xfrm flipH="1">
              <a:off x="1837" y="1185"/>
              <a:ext cx="725" cy="385"/>
            </a:xfrm>
            <a:prstGeom prst="line">
              <a:avLst/>
            </a:prstGeom>
            <a:ln w="28575" cap="flat" cmpd="sng">
              <a:solidFill>
                <a:schemeClr val="tx1"/>
              </a:solidFill>
              <a:prstDash val="solid"/>
              <a:headEnd type="none" w="med" len="med"/>
              <a:tailEnd type="none" w="med" len="med"/>
            </a:ln>
          </p:spPr>
        </p:sp>
        <p:sp>
          <p:nvSpPr>
            <p:cNvPr id="10249" name="Line 12"/>
            <p:cNvSpPr/>
            <p:nvPr/>
          </p:nvSpPr>
          <p:spPr>
            <a:xfrm>
              <a:off x="2971" y="1230"/>
              <a:ext cx="0" cy="363"/>
            </a:xfrm>
            <a:prstGeom prst="line">
              <a:avLst/>
            </a:prstGeom>
            <a:ln w="28575" cap="flat" cmpd="sng">
              <a:solidFill>
                <a:schemeClr val="tx1"/>
              </a:solidFill>
              <a:prstDash val="solid"/>
              <a:headEnd type="none" w="med" len="med"/>
              <a:tailEnd type="none" w="med" len="med"/>
            </a:ln>
          </p:spPr>
        </p:sp>
        <p:sp>
          <p:nvSpPr>
            <p:cNvPr id="10250" name="Line 13"/>
            <p:cNvSpPr/>
            <p:nvPr/>
          </p:nvSpPr>
          <p:spPr>
            <a:xfrm>
              <a:off x="3382" y="1162"/>
              <a:ext cx="1451" cy="408"/>
            </a:xfrm>
            <a:prstGeom prst="line">
              <a:avLst/>
            </a:prstGeom>
            <a:ln w="28575" cap="flat" cmpd="sng">
              <a:solidFill>
                <a:schemeClr val="tx1"/>
              </a:solidFill>
              <a:prstDash val="solid"/>
              <a:headEnd type="none" w="med" len="med"/>
              <a:tailEnd type="none" w="med" len="med"/>
            </a:ln>
          </p:spPr>
        </p:sp>
        <p:sp>
          <p:nvSpPr>
            <p:cNvPr id="10251" name="Text Box 14"/>
            <p:cNvSpPr txBox="1"/>
            <p:nvPr/>
          </p:nvSpPr>
          <p:spPr>
            <a:xfrm>
              <a:off x="3674" y="1589"/>
              <a:ext cx="408" cy="138"/>
            </a:xfrm>
            <a:prstGeom prst="rect">
              <a:avLst/>
            </a:prstGeom>
            <a:noFill/>
            <a:ln w="9525">
              <a:noFill/>
            </a:ln>
          </p:spPr>
          <p:txBody>
            <a:bodyPr lIns="0" tIns="0" rIns="0" bIns="0">
              <a:spAutoFit/>
            </a:bodyPr>
            <a:p>
              <a:pPr marL="342900" indent="-342900" algn="ctr">
                <a:lnSpc>
                  <a:spcPct val="60000"/>
                </a:lnSpc>
                <a:buClr>
                  <a:schemeClr val="bg2"/>
                </a:buClr>
                <a:buSzPct val="75000"/>
                <a:buFont typeface="Wingdings" panose="05000000000000000000" pitchFamily="2" charset="2"/>
              </a:pPr>
              <a:r>
                <a:rPr lang="en-US" altLang="zh-CN" sz="2400" dirty="0">
                  <a:latin typeface="Times New Roman" panose="02020603050405020304" pitchFamily="18" charset="0"/>
                  <a:ea typeface="黑体" panose="02010609060101010101" pitchFamily="49" charset="-122"/>
                  <a:sym typeface="Symbol" panose="05050102010706020507" pitchFamily="18" charset="2"/>
                </a:rPr>
                <a:t></a:t>
              </a:r>
              <a:endParaRPr lang="en-US" altLang="zh-CN" sz="2400" dirty="0">
                <a:latin typeface="Times New Roman" panose="02020603050405020304" pitchFamily="18" charset="0"/>
                <a:ea typeface="黑体" panose="02010609060101010101" pitchFamily="49" charset="-122"/>
                <a:sym typeface="Symbol" panose="05050102010706020507" pitchFamily="18" charset="2"/>
              </a:endParaRPr>
            </a:p>
          </p:txBody>
        </p:sp>
        <p:sp>
          <p:nvSpPr>
            <p:cNvPr id="10252" name="Text Box 15"/>
            <p:cNvSpPr txBox="1"/>
            <p:nvPr/>
          </p:nvSpPr>
          <p:spPr>
            <a:xfrm>
              <a:off x="199" y="2372"/>
              <a:ext cx="589" cy="230"/>
            </a:xfrm>
            <a:prstGeom prst="rect">
              <a:avLst/>
            </a:prstGeom>
            <a:noFill/>
            <a:ln w="9525">
              <a:noFill/>
            </a:ln>
          </p:spPr>
          <p:txBody>
            <a:bodyPr lIns="0" tIns="0" rIns="0" bIns="0">
              <a:spAutoFit/>
            </a:bodyPr>
            <a:p>
              <a:pPr marL="342900" indent="-342900" algn="ctr">
                <a:spcBef>
                  <a:spcPct val="50000"/>
                </a:spcBef>
                <a:buClr>
                  <a:schemeClr val="bg2"/>
                </a:buClr>
                <a:buSzPct val="75000"/>
                <a:buFont typeface="Wingdings" panose="05000000000000000000" pitchFamily="2" charset="2"/>
              </a:pPr>
              <a:r>
                <a:rPr lang="zh-CN" altLang="en-US" sz="2400" dirty="0">
                  <a:latin typeface="Times New Roman" panose="02020603050405020304" pitchFamily="18" charset="0"/>
                  <a:ea typeface="黑体" panose="02010609060101010101" pitchFamily="49" charset="-122"/>
                </a:rPr>
                <a:t>陆军</a:t>
              </a:r>
              <a:endParaRPr lang="zh-CN" altLang="en-US" sz="2400" dirty="0">
                <a:latin typeface="Times New Roman" panose="02020603050405020304" pitchFamily="18" charset="0"/>
                <a:ea typeface="黑体" panose="02010609060101010101" pitchFamily="49" charset="-122"/>
              </a:endParaRPr>
            </a:p>
          </p:txBody>
        </p:sp>
        <p:sp>
          <p:nvSpPr>
            <p:cNvPr id="10253" name="Text Box 16"/>
            <p:cNvSpPr txBox="1"/>
            <p:nvPr/>
          </p:nvSpPr>
          <p:spPr>
            <a:xfrm>
              <a:off x="1002" y="2364"/>
              <a:ext cx="589" cy="230"/>
            </a:xfrm>
            <a:prstGeom prst="rect">
              <a:avLst/>
            </a:prstGeom>
            <a:noFill/>
            <a:ln w="9525">
              <a:noFill/>
            </a:ln>
          </p:spPr>
          <p:txBody>
            <a:bodyPr lIns="0" tIns="0" rIns="0" bIns="0">
              <a:spAutoFit/>
            </a:bodyPr>
            <a:p>
              <a:pPr marL="342900" indent="-342900" algn="ctr">
                <a:spcBef>
                  <a:spcPct val="50000"/>
                </a:spcBef>
                <a:buClr>
                  <a:schemeClr val="bg2"/>
                </a:buClr>
                <a:buSzPct val="75000"/>
                <a:buFont typeface="Wingdings" panose="05000000000000000000" pitchFamily="2" charset="2"/>
              </a:pPr>
              <a:r>
                <a:rPr lang="zh-CN" altLang="en-US" sz="2400" dirty="0">
                  <a:latin typeface="Times New Roman" panose="02020603050405020304" pitchFamily="18" charset="0"/>
                  <a:ea typeface="黑体" panose="02010609060101010101" pitchFamily="49" charset="-122"/>
                </a:rPr>
                <a:t>海军</a:t>
              </a:r>
              <a:endParaRPr lang="zh-CN" altLang="en-US" sz="2400" dirty="0">
                <a:latin typeface="Times New Roman" panose="02020603050405020304" pitchFamily="18" charset="0"/>
                <a:ea typeface="黑体" panose="02010609060101010101" pitchFamily="49" charset="-122"/>
              </a:endParaRPr>
            </a:p>
          </p:txBody>
        </p:sp>
        <p:sp>
          <p:nvSpPr>
            <p:cNvPr id="10254" name="Text Box 17"/>
            <p:cNvSpPr txBox="1"/>
            <p:nvPr/>
          </p:nvSpPr>
          <p:spPr>
            <a:xfrm>
              <a:off x="1813" y="2363"/>
              <a:ext cx="589" cy="230"/>
            </a:xfrm>
            <a:prstGeom prst="rect">
              <a:avLst/>
            </a:prstGeom>
            <a:noFill/>
            <a:ln w="9525">
              <a:noFill/>
            </a:ln>
          </p:spPr>
          <p:txBody>
            <a:bodyPr lIns="0" tIns="0" rIns="0" bIns="0">
              <a:spAutoFit/>
            </a:bodyPr>
            <a:p>
              <a:pPr marL="342900" indent="-342900" algn="ctr">
                <a:spcBef>
                  <a:spcPct val="50000"/>
                </a:spcBef>
                <a:buClr>
                  <a:schemeClr val="bg2"/>
                </a:buClr>
                <a:buSzPct val="75000"/>
                <a:buFont typeface="Wingdings" panose="05000000000000000000" pitchFamily="2" charset="2"/>
              </a:pPr>
              <a:r>
                <a:rPr lang="zh-CN" altLang="en-US" sz="2400" dirty="0">
                  <a:latin typeface="Times New Roman" panose="02020603050405020304" pitchFamily="18" charset="0"/>
                  <a:ea typeface="黑体" panose="02010609060101010101" pitchFamily="49" charset="-122"/>
                </a:rPr>
                <a:t>空军</a:t>
              </a:r>
              <a:endParaRPr lang="zh-CN" altLang="en-US" sz="2400" dirty="0">
                <a:latin typeface="Times New Roman" panose="02020603050405020304" pitchFamily="18" charset="0"/>
                <a:ea typeface="黑体" panose="02010609060101010101" pitchFamily="49" charset="-122"/>
              </a:endParaRPr>
            </a:p>
          </p:txBody>
        </p:sp>
        <p:sp>
          <p:nvSpPr>
            <p:cNvPr id="10255" name="Text Box 18"/>
            <p:cNvSpPr txBox="1"/>
            <p:nvPr/>
          </p:nvSpPr>
          <p:spPr>
            <a:xfrm>
              <a:off x="2632" y="2364"/>
              <a:ext cx="1066" cy="230"/>
            </a:xfrm>
            <a:prstGeom prst="rect">
              <a:avLst/>
            </a:prstGeom>
            <a:noFill/>
            <a:ln w="9525">
              <a:noFill/>
            </a:ln>
          </p:spPr>
          <p:txBody>
            <a:bodyPr lIns="0" tIns="0" rIns="0" bIns="0">
              <a:spAutoFit/>
            </a:bodyPr>
            <a:p>
              <a:pPr marL="342900" indent="-342900" algn="ctr">
                <a:spcBef>
                  <a:spcPct val="50000"/>
                </a:spcBef>
                <a:buClr>
                  <a:schemeClr val="bg2"/>
                </a:buClr>
                <a:buSzPct val="75000"/>
                <a:buFont typeface="Wingdings" panose="05000000000000000000" pitchFamily="2" charset="2"/>
              </a:pPr>
              <a:r>
                <a:rPr lang="zh-CN" altLang="en-US" sz="2400" dirty="0">
                  <a:latin typeface="Times New Roman" panose="02020603050405020304" pitchFamily="18" charset="0"/>
                  <a:ea typeface="黑体" panose="02010609060101010101" pitchFamily="49" charset="-122"/>
                </a:rPr>
                <a:t>海军陆战队</a:t>
              </a:r>
              <a:endParaRPr lang="zh-CN" altLang="en-US" sz="2400" dirty="0">
                <a:latin typeface="Times New Roman" panose="02020603050405020304" pitchFamily="18" charset="0"/>
                <a:ea typeface="黑体" panose="02010609060101010101" pitchFamily="49" charset="-122"/>
              </a:endParaRPr>
            </a:p>
          </p:txBody>
        </p:sp>
        <p:sp>
          <p:nvSpPr>
            <p:cNvPr id="10256" name="Line 19"/>
            <p:cNvSpPr/>
            <p:nvPr/>
          </p:nvSpPr>
          <p:spPr>
            <a:xfrm flipH="1">
              <a:off x="567" y="1729"/>
              <a:ext cx="952" cy="680"/>
            </a:xfrm>
            <a:prstGeom prst="line">
              <a:avLst/>
            </a:prstGeom>
            <a:ln w="28575" cap="flat" cmpd="sng">
              <a:solidFill>
                <a:schemeClr val="tx1"/>
              </a:solidFill>
              <a:prstDash val="solid"/>
              <a:headEnd type="none" w="med" len="med"/>
              <a:tailEnd type="none" w="med" len="med"/>
            </a:ln>
          </p:spPr>
        </p:sp>
        <p:sp>
          <p:nvSpPr>
            <p:cNvPr id="10257" name="Line 20"/>
            <p:cNvSpPr/>
            <p:nvPr/>
          </p:nvSpPr>
          <p:spPr>
            <a:xfrm flipH="1">
              <a:off x="1315" y="1776"/>
              <a:ext cx="408" cy="611"/>
            </a:xfrm>
            <a:prstGeom prst="line">
              <a:avLst/>
            </a:prstGeom>
            <a:ln w="28575" cap="flat" cmpd="sng">
              <a:solidFill>
                <a:schemeClr val="tx1"/>
              </a:solidFill>
              <a:prstDash val="solid"/>
              <a:headEnd type="none" w="med" len="med"/>
              <a:tailEnd type="none" w="med" len="med"/>
            </a:ln>
          </p:spPr>
        </p:sp>
        <p:sp>
          <p:nvSpPr>
            <p:cNvPr id="10258" name="Line 21"/>
            <p:cNvSpPr/>
            <p:nvPr/>
          </p:nvSpPr>
          <p:spPr>
            <a:xfrm>
              <a:off x="1837" y="1774"/>
              <a:ext cx="249" cy="590"/>
            </a:xfrm>
            <a:prstGeom prst="line">
              <a:avLst/>
            </a:prstGeom>
            <a:ln w="28575" cap="flat" cmpd="sng">
              <a:solidFill>
                <a:schemeClr val="tx1"/>
              </a:solidFill>
              <a:prstDash val="solid"/>
              <a:headEnd type="none" w="med" len="med"/>
              <a:tailEnd type="none" w="med" len="med"/>
            </a:ln>
          </p:spPr>
        </p:sp>
        <p:sp>
          <p:nvSpPr>
            <p:cNvPr id="10259" name="Line 22"/>
            <p:cNvSpPr/>
            <p:nvPr/>
          </p:nvSpPr>
          <p:spPr>
            <a:xfrm>
              <a:off x="2041" y="1752"/>
              <a:ext cx="1020" cy="635"/>
            </a:xfrm>
            <a:prstGeom prst="line">
              <a:avLst/>
            </a:prstGeom>
            <a:ln w="28575" cap="flat" cmpd="sng">
              <a:solidFill>
                <a:schemeClr val="tx1"/>
              </a:solidFill>
              <a:prstDash val="solid"/>
              <a:headEnd type="none" w="med" len="med"/>
              <a:tailEnd type="none" w="med" len="med"/>
            </a:ln>
          </p:spPr>
        </p:sp>
      </p:grpSp>
    </p:spTree>
  </p:cSld>
  <p:clrMapOvr>
    <a:masterClrMapping/>
  </p:clrMapOvr>
  <p:transition>
    <p:strips dir="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1455105"/>
          <p:cNvSpPr>
            <a:spLocks noGrp="1"/>
          </p:cNvSpPr>
          <p:nvPr>
            <p:ph type="title"/>
          </p:nvPr>
        </p:nvSpPr>
        <p:spPr>
          <a:xfrm>
            <a:off x="250825" y="404813"/>
            <a:ext cx="6842125" cy="792162"/>
          </a:xfrm>
        </p:spPr>
        <p:txBody>
          <a:bodyPr vert="horz" wrap="square" lIns="92075" tIns="46038" rIns="92075" bIns="46038" anchor="ctr" anchorCtr="0"/>
          <a:p>
            <a:pPr algn="l"/>
            <a:r>
              <a:rPr lang="zh-CN" altLang="en-US" sz="2800" b="1" dirty="0">
                <a:ea typeface="宋体" panose="02010600030101010101" pitchFamily="2" charset="-122"/>
              </a:rPr>
              <a:t>后根遍历 </a:t>
            </a:r>
            <a:r>
              <a:rPr lang="en-US" altLang="zh-CN" sz="2800" b="1" dirty="0">
                <a:ea typeface="宋体" panose="02010600030101010101" pitchFamily="2" charset="-122"/>
              </a:rPr>
              <a:t>(Postorder Traversal</a:t>
            </a:r>
            <a:r>
              <a:rPr lang="zh-CN" altLang="en-US" sz="2800" b="1" dirty="0">
                <a:ea typeface="宋体" panose="02010600030101010101" pitchFamily="2" charset="-122"/>
              </a:rPr>
              <a:t>，后序遍历</a:t>
            </a:r>
            <a:r>
              <a:rPr lang="en-US" altLang="zh-CN" sz="2800" b="1" dirty="0">
                <a:ea typeface="宋体" panose="02010600030101010101" pitchFamily="2" charset="-122"/>
              </a:rPr>
              <a:t>)</a:t>
            </a:r>
            <a:endParaRPr lang="en-US" altLang="zh-CN" sz="2800" b="1" dirty="0">
              <a:ea typeface="宋体" panose="02010600030101010101" pitchFamily="2" charset="-122"/>
            </a:endParaRPr>
          </a:p>
        </p:txBody>
      </p:sp>
      <p:sp>
        <p:nvSpPr>
          <p:cNvPr id="65539" name="文本占位符 1455106"/>
          <p:cNvSpPr>
            <a:spLocks noGrp="1"/>
          </p:cNvSpPr>
          <p:nvPr>
            <p:ph idx="1"/>
          </p:nvPr>
        </p:nvSpPr>
        <p:spPr>
          <a:xfrm>
            <a:off x="323850" y="1341438"/>
            <a:ext cx="5040313" cy="5040312"/>
          </a:xfrm>
        </p:spPr>
        <p:txBody>
          <a:bodyPr vert="horz" wrap="square" lIns="92075" tIns="46038" rIns="92075" bIns="46038" anchor="t" anchorCtr="0"/>
          <a:p>
            <a:pPr>
              <a:buNone/>
            </a:pPr>
            <a:r>
              <a:rPr lang="zh-CN" altLang="en-US" dirty="0"/>
              <a:t>后根遍历二叉树算法的框架</a:t>
            </a:r>
            <a:r>
              <a:rPr lang="en-US" altLang="zh-CN" dirty="0"/>
              <a:t>:</a:t>
            </a:r>
            <a:endParaRPr lang="en-US" altLang="zh-CN" dirty="0"/>
          </a:p>
          <a:p>
            <a:pPr>
              <a:buClr>
                <a:srgbClr val="FF0000"/>
              </a:buClr>
              <a:buFont typeface="Wingdings" panose="05000000000000000000" pitchFamily="2" charset="2"/>
              <a:buChar char="Ø"/>
            </a:pPr>
            <a:r>
              <a:rPr lang="zh-CN" altLang="en-US" dirty="0"/>
              <a:t>若二叉树为空，则空操作；</a:t>
            </a:r>
            <a:endParaRPr lang="zh-CN" altLang="en-US" dirty="0"/>
          </a:p>
          <a:p>
            <a:pPr>
              <a:buClr>
                <a:srgbClr val="FF0000"/>
              </a:buClr>
              <a:buFont typeface="Wingdings" panose="05000000000000000000" pitchFamily="2" charset="2"/>
              <a:buChar char="Ø"/>
            </a:pPr>
            <a:r>
              <a:rPr lang="zh-CN" altLang="en-US" dirty="0"/>
              <a:t>否则</a:t>
            </a:r>
            <a:endParaRPr lang="zh-CN" altLang="en-US" dirty="0"/>
          </a:p>
          <a:p>
            <a:pPr lvl="1"/>
            <a:r>
              <a:rPr lang="zh-CN" altLang="en-US" sz="2800" dirty="0"/>
              <a:t>后根遍历左子树 </a:t>
            </a:r>
            <a:r>
              <a:rPr lang="en-US" altLang="zh-CN" sz="2800" dirty="0"/>
              <a:t>(L)</a:t>
            </a:r>
            <a:r>
              <a:rPr lang="zh-CN" altLang="en-US" sz="2800" dirty="0"/>
              <a:t>；</a:t>
            </a:r>
            <a:endParaRPr lang="zh-CN" altLang="en-US" sz="2800" dirty="0"/>
          </a:p>
          <a:p>
            <a:pPr lvl="1"/>
            <a:r>
              <a:rPr lang="zh-CN" altLang="en-US" sz="2800" dirty="0"/>
              <a:t>后根遍历右子树 </a:t>
            </a:r>
            <a:r>
              <a:rPr lang="en-US" altLang="zh-CN" sz="2800" dirty="0"/>
              <a:t>(R)</a:t>
            </a:r>
            <a:r>
              <a:rPr lang="zh-CN" altLang="en-US" sz="2800" dirty="0"/>
              <a:t>；</a:t>
            </a:r>
            <a:endParaRPr lang="zh-CN" altLang="en-US" sz="2800" dirty="0"/>
          </a:p>
          <a:p>
            <a:pPr lvl="1"/>
            <a:r>
              <a:rPr lang="zh-CN" altLang="en-US" sz="2800" dirty="0"/>
              <a:t>访问根结点 </a:t>
            </a:r>
            <a:r>
              <a:rPr lang="en-US" altLang="zh-CN" sz="2800" dirty="0"/>
              <a:t>(D)</a:t>
            </a:r>
            <a:r>
              <a:rPr lang="zh-CN" altLang="en-US" sz="2800" dirty="0"/>
              <a:t>。</a:t>
            </a:r>
            <a:endParaRPr lang="zh-CN" altLang="en-US" sz="2800" dirty="0"/>
          </a:p>
          <a:p>
            <a:pPr lvl="1">
              <a:buNone/>
            </a:pPr>
            <a:r>
              <a:rPr lang="zh-CN" altLang="en-US" sz="2800" dirty="0"/>
              <a:t>遍历结果</a:t>
            </a:r>
            <a:endParaRPr lang="zh-CN" altLang="en-US" sz="2800" dirty="0"/>
          </a:p>
          <a:p>
            <a:pPr lvl="1">
              <a:buNone/>
            </a:pPr>
            <a:r>
              <a:rPr lang="en-US" altLang="zh-CN" sz="2800" i="1" dirty="0"/>
              <a:t>a b c d</a:t>
            </a:r>
            <a:r>
              <a:rPr lang="en-US" altLang="zh-CN" sz="2800" dirty="0"/>
              <a:t> - * + </a:t>
            </a:r>
            <a:r>
              <a:rPr lang="en-US" altLang="zh-CN" sz="2800" i="1" dirty="0"/>
              <a:t>e f</a:t>
            </a:r>
            <a:r>
              <a:rPr lang="en-US" altLang="zh-CN" sz="2800" dirty="0"/>
              <a:t> / -</a:t>
            </a:r>
            <a:endParaRPr lang="en-US" altLang="zh-CN" sz="2800" dirty="0"/>
          </a:p>
        </p:txBody>
      </p:sp>
      <p:pic>
        <p:nvPicPr>
          <p:cNvPr id="65540" name="图片 1455107"/>
          <p:cNvPicPr>
            <a:picLocks noChangeAspect="1"/>
          </p:cNvPicPr>
          <p:nvPr/>
        </p:nvPicPr>
        <p:blipFill>
          <a:blip r:embed="rId1"/>
          <a:stretch>
            <a:fillRect/>
          </a:stretch>
        </p:blipFill>
        <p:spPr>
          <a:xfrm>
            <a:off x="5219700" y="1844675"/>
            <a:ext cx="3419475" cy="3816350"/>
          </a:xfrm>
          <a:prstGeom prst="rect">
            <a:avLst/>
          </a:prstGeom>
          <a:noFill/>
          <a:ln w="9525">
            <a:noFill/>
          </a:ln>
        </p:spPr>
      </p:pic>
    </p:spTree>
  </p:cSld>
  <p:clrMapOvr>
    <a:masterClrMapping/>
  </p:clrMapOvr>
  <p:transition>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1456129"/>
          <p:cNvSpPr>
            <a:spLocks noGrp="1"/>
          </p:cNvSpPr>
          <p:nvPr>
            <p:ph type="title"/>
          </p:nvPr>
        </p:nvSpPr>
        <p:spPr>
          <a:xfrm>
            <a:off x="287338" y="260350"/>
            <a:ext cx="6697662" cy="719138"/>
          </a:xfrm>
        </p:spPr>
        <p:txBody>
          <a:bodyPr vert="horz" wrap="square" lIns="92075" tIns="46038" rIns="92075" bIns="46038" anchor="ctr" anchorCtr="0"/>
          <a:p>
            <a:pPr algn="l"/>
            <a:r>
              <a:rPr lang="zh-CN" altLang="en-US" sz="3200" b="1" dirty="0">
                <a:ea typeface="宋体" panose="02010600030101010101" pitchFamily="2" charset="-122"/>
              </a:rPr>
              <a:t>二叉树递归的后根遍历算法</a:t>
            </a:r>
            <a:endParaRPr lang="zh-CN" altLang="en-US" sz="3200" b="1" dirty="0">
              <a:ea typeface="宋体" panose="02010600030101010101" pitchFamily="2" charset="-122"/>
            </a:endParaRPr>
          </a:p>
        </p:txBody>
      </p:sp>
      <p:sp>
        <p:nvSpPr>
          <p:cNvPr id="66563" name="文本占位符 1456130"/>
          <p:cNvSpPr>
            <a:spLocks noGrp="1"/>
          </p:cNvSpPr>
          <p:nvPr>
            <p:ph idx="1"/>
          </p:nvPr>
        </p:nvSpPr>
        <p:spPr>
          <a:xfrm>
            <a:off x="287338" y="1233488"/>
            <a:ext cx="8677275" cy="4464050"/>
          </a:xfrm>
        </p:spPr>
        <p:txBody>
          <a:bodyPr vert="horz" wrap="square" lIns="92075" tIns="46038" rIns="92075" bIns="46038" anchor="t" anchorCtr="0"/>
          <a:p>
            <a:pPr>
              <a:buNone/>
            </a:pPr>
            <a:r>
              <a:rPr lang="zh-CN" altLang="en-US" sz="3200" dirty="0"/>
              <a:t>算法</a:t>
            </a:r>
            <a:r>
              <a:rPr lang="en-US" altLang="zh-CN" sz="3200" dirty="0"/>
              <a:t>Postorder( </a:t>
            </a:r>
            <a:r>
              <a:rPr lang="en-US" altLang="zh-CN" sz="3200" i="1" dirty="0"/>
              <a:t>t</a:t>
            </a:r>
            <a:r>
              <a:rPr lang="en-US" altLang="zh-CN" sz="3200" dirty="0"/>
              <a:t> ) </a:t>
            </a:r>
            <a:r>
              <a:rPr lang="en-US" altLang="zh-CN" dirty="0"/>
              <a:t>/* </a:t>
            </a:r>
            <a:r>
              <a:rPr lang="zh-CN" altLang="en-US" dirty="0"/>
              <a:t>递归后根遍历根为</a:t>
            </a:r>
            <a:r>
              <a:rPr lang="en-US" altLang="zh-CN" i="1" dirty="0"/>
              <a:t>t</a:t>
            </a:r>
            <a:r>
              <a:rPr lang="zh-CN" altLang="en-US" dirty="0"/>
              <a:t>的二叉树 </a:t>
            </a:r>
            <a:r>
              <a:rPr lang="en-US" altLang="zh-CN" dirty="0"/>
              <a:t>*/</a:t>
            </a:r>
            <a:endParaRPr lang="en-US" altLang="zh-CN" sz="3200" dirty="0"/>
          </a:p>
          <a:p>
            <a:pPr>
              <a:buNone/>
            </a:pPr>
            <a:r>
              <a:rPr lang="en-US" altLang="zh-CN" dirty="0"/>
              <a:t>PostOrder1. [</a:t>
            </a:r>
            <a:r>
              <a:rPr lang="zh-CN" altLang="en-US" dirty="0"/>
              <a:t>递归出口</a:t>
            </a:r>
            <a:r>
              <a:rPr lang="en-US" altLang="zh-CN" dirty="0"/>
              <a:t>]</a:t>
            </a:r>
            <a:endParaRPr lang="en-US" altLang="zh-CN" dirty="0"/>
          </a:p>
          <a:p>
            <a:pPr>
              <a:buNone/>
            </a:pPr>
            <a:r>
              <a:rPr lang="en-US" altLang="zh-CN" dirty="0"/>
              <a:t>    IF </a:t>
            </a:r>
            <a:r>
              <a:rPr lang="en-US" altLang="zh-CN" i="1" dirty="0"/>
              <a:t>t</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THEN RETURN.	// </a:t>
            </a:r>
            <a:r>
              <a:rPr lang="zh-CN" altLang="en-US" dirty="0"/>
              <a:t>若</a:t>
            </a:r>
            <a:r>
              <a:rPr lang="en-US" altLang="zh-CN" i="1" dirty="0"/>
              <a:t>t</a:t>
            </a:r>
            <a:r>
              <a:rPr lang="zh-CN" altLang="en-US" dirty="0"/>
              <a:t>为空，则算法结束</a:t>
            </a:r>
            <a:endParaRPr lang="zh-CN" altLang="en-US" dirty="0"/>
          </a:p>
          <a:p>
            <a:pPr>
              <a:buNone/>
            </a:pPr>
            <a:r>
              <a:rPr lang="en-US" altLang="zh-CN" dirty="0"/>
              <a:t>PostOrder2. [</a:t>
            </a:r>
            <a:r>
              <a:rPr lang="zh-CN" altLang="en-US" dirty="0"/>
              <a:t>递归</a:t>
            </a:r>
            <a:r>
              <a:rPr lang="en-US" altLang="zh-CN" dirty="0"/>
              <a:t>]</a:t>
            </a:r>
            <a:endParaRPr lang="en-US" altLang="zh-CN" dirty="0"/>
          </a:p>
          <a:p>
            <a:pPr>
              <a:buNone/>
            </a:pPr>
            <a:r>
              <a:rPr lang="en-US" altLang="zh-CN" dirty="0"/>
              <a:t>    PostOrder ( </a:t>
            </a:r>
            <a:r>
              <a:rPr lang="en-US" altLang="zh-CN" i="1" dirty="0"/>
              <a:t>Left</a:t>
            </a:r>
            <a:r>
              <a:rPr lang="en-US" altLang="zh-CN" dirty="0"/>
              <a:t> ( </a:t>
            </a:r>
            <a:r>
              <a:rPr lang="en-US" altLang="zh-CN" i="1" dirty="0"/>
              <a:t>t</a:t>
            </a:r>
            <a:r>
              <a:rPr lang="en-US" altLang="zh-CN" dirty="0"/>
              <a:t> )) . </a:t>
            </a:r>
            <a:endParaRPr lang="en-US" altLang="zh-CN" dirty="0"/>
          </a:p>
          <a:p>
            <a:pPr>
              <a:buNone/>
            </a:pPr>
            <a:r>
              <a:rPr lang="en-US" altLang="zh-CN" dirty="0"/>
              <a:t>    PostOrder ( </a:t>
            </a:r>
            <a:r>
              <a:rPr lang="en-US" altLang="zh-CN" i="1" dirty="0"/>
              <a:t>Right</a:t>
            </a:r>
            <a:r>
              <a:rPr lang="en-US" altLang="zh-CN" dirty="0"/>
              <a:t> ( </a:t>
            </a:r>
            <a:r>
              <a:rPr lang="en-US" altLang="zh-CN" i="1" dirty="0"/>
              <a:t>t</a:t>
            </a:r>
            <a:r>
              <a:rPr lang="en-US" altLang="zh-CN" dirty="0"/>
              <a:t> )) .</a:t>
            </a:r>
            <a:endParaRPr lang="en-US" altLang="zh-CN" dirty="0"/>
          </a:p>
          <a:p>
            <a:pPr>
              <a:buNone/>
            </a:pPr>
            <a:r>
              <a:rPr lang="en-US" altLang="zh-CN" dirty="0"/>
              <a:t>PostOrder3. [</a:t>
            </a:r>
            <a:r>
              <a:rPr lang="zh-CN" altLang="en-US" dirty="0"/>
              <a:t>访问根</a:t>
            </a:r>
            <a:r>
              <a:rPr lang="en-US" altLang="zh-CN" dirty="0"/>
              <a:t>]</a:t>
            </a:r>
            <a:endParaRPr lang="en-US" altLang="zh-CN" dirty="0"/>
          </a:p>
          <a:p>
            <a:pPr>
              <a:buNone/>
            </a:pPr>
            <a:r>
              <a:rPr lang="en-US" altLang="zh-CN" dirty="0"/>
              <a:t>    PRINT ( </a:t>
            </a:r>
            <a:r>
              <a:rPr lang="en-US" altLang="zh-CN" i="1" dirty="0"/>
              <a:t>Data </a:t>
            </a:r>
            <a:r>
              <a:rPr lang="en-US" altLang="zh-CN" dirty="0"/>
              <a:t>(</a:t>
            </a:r>
            <a:r>
              <a:rPr lang="en-US" altLang="zh-CN" i="1" dirty="0"/>
              <a:t> t</a:t>
            </a:r>
            <a:r>
              <a:rPr lang="en-US" altLang="zh-CN" dirty="0"/>
              <a:t> )) . ▐</a:t>
            </a:r>
            <a:r>
              <a:rPr lang="en-US" altLang="zh-CN" sz="3200" dirty="0"/>
              <a:t> 			</a:t>
            </a:r>
            <a:endParaRPr lang="en-US" altLang="zh-CN" sz="3200" dirty="0"/>
          </a:p>
        </p:txBody>
      </p:sp>
    </p:spTree>
  </p:cSld>
  <p:clrMapOvr>
    <a:masterClrMapping/>
  </p:clrMapOvr>
  <p:transition>
    <p:strips dir="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7586" name="Group 22"/>
          <p:cNvGrpSpPr/>
          <p:nvPr/>
        </p:nvGrpSpPr>
        <p:grpSpPr>
          <a:xfrm>
            <a:off x="755650" y="1844675"/>
            <a:ext cx="1908175" cy="3295650"/>
            <a:chOff x="476" y="1162"/>
            <a:chExt cx="1202" cy="2076"/>
          </a:xfrm>
        </p:grpSpPr>
        <p:sp>
          <p:nvSpPr>
            <p:cNvPr id="67588" name="Oval 4"/>
            <p:cNvSpPr/>
            <p:nvPr/>
          </p:nvSpPr>
          <p:spPr>
            <a:xfrm>
              <a:off x="860" y="1210"/>
              <a:ext cx="336" cy="336"/>
            </a:xfrm>
            <a:prstGeom prst="ellipse">
              <a:avLst/>
            </a:prstGeom>
            <a:noFill/>
            <a:ln w="31750" cap="sq" cmpd="sng">
              <a:solidFill>
                <a:srgbClr val="102682"/>
              </a:solidFill>
              <a:prstDash val="solid"/>
              <a:headEnd type="none" w="sm" len="sm"/>
              <a:tailEnd type="none" w="med" len="lg"/>
            </a:ln>
          </p:spPr>
          <p:txBody>
            <a:bodyPr wrap="none" anchor="ctr" anchorCtr="0"/>
            <a:p>
              <a:pPr eaLnBrk="0" hangingPunct="0"/>
              <a:endParaRPr lang="zh-CN" altLang="en-US" dirty="0">
                <a:latin typeface="Arial" panose="020B0604020202020204" pitchFamily="34" charset="0"/>
              </a:endParaRPr>
            </a:p>
          </p:txBody>
        </p:sp>
        <p:sp>
          <p:nvSpPr>
            <p:cNvPr id="67589" name="Text Box 5"/>
            <p:cNvSpPr txBox="1"/>
            <p:nvPr/>
          </p:nvSpPr>
          <p:spPr>
            <a:xfrm>
              <a:off x="884" y="1162"/>
              <a:ext cx="336" cy="365"/>
            </a:xfrm>
            <a:prstGeom prst="rect">
              <a:avLst/>
            </a:prstGeom>
            <a:noFill/>
            <a:ln w="31750">
              <a:noFill/>
            </a:ln>
          </p:spPr>
          <p:txBody>
            <a:bodyPr>
              <a:spAutoFit/>
            </a:bodyPr>
            <a:p>
              <a:pPr>
                <a:spcBef>
                  <a:spcPct val="50000"/>
                </a:spcBef>
              </a:pPr>
              <a:r>
                <a:rPr lang="en-US" altLang="zh-CN" sz="3200" b="1" dirty="0">
                  <a:solidFill>
                    <a:srgbClr val="04440F"/>
                  </a:solidFill>
                  <a:latin typeface="Times New Roman" panose="02020603050405020304" pitchFamily="18" charset="0"/>
                  <a:ea typeface="幼圆" panose="02010509060101010101" pitchFamily="49" charset="-122"/>
                </a:rPr>
                <a:t>A</a:t>
              </a:r>
              <a:endParaRPr lang="en-US" altLang="zh-CN" sz="3200" b="1" dirty="0">
                <a:solidFill>
                  <a:srgbClr val="04440F"/>
                </a:solidFill>
                <a:latin typeface="Times New Roman" panose="02020603050405020304" pitchFamily="18" charset="0"/>
                <a:ea typeface="幼圆" panose="02010509060101010101" pitchFamily="49" charset="-122"/>
              </a:endParaRPr>
            </a:p>
          </p:txBody>
        </p:sp>
        <p:sp>
          <p:nvSpPr>
            <p:cNvPr id="67590" name="Oval 6"/>
            <p:cNvSpPr/>
            <p:nvPr/>
          </p:nvSpPr>
          <p:spPr>
            <a:xfrm>
              <a:off x="476" y="1738"/>
              <a:ext cx="336" cy="336"/>
            </a:xfrm>
            <a:prstGeom prst="ellipse">
              <a:avLst/>
            </a:prstGeom>
            <a:noFill/>
            <a:ln w="31750" cap="sq" cmpd="sng">
              <a:solidFill>
                <a:srgbClr val="102682"/>
              </a:solidFill>
              <a:prstDash val="solid"/>
              <a:headEnd type="none" w="sm" len="sm"/>
              <a:tailEnd type="none" w="med" len="lg"/>
            </a:ln>
          </p:spPr>
          <p:txBody>
            <a:bodyPr wrap="none" anchor="ctr" anchorCtr="0"/>
            <a:p>
              <a:pPr eaLnBrk="0" hangingPunct="0"/>
              <a:endParaRPr lang="zh-CN" altLang="en-US" dirty="0">
                <a:latin typeface="Arial" panose="020B0604020202020204" pitchFamily="34" charset="0"/>
              </a:endParaRPr>
            </a:p>
          </p:txBody>
        </p:sp>
        <p:sp>
          <p:nvSpPr>
            <p:cNvPr id="67591" name="Text Box 7"/>
            <p:cNvSpPr txBox="1"/>
            <p:nvPr/>
          </p:nvSpPr>
          <p:spPr>
            <a:xfrm>
              <a:off x="500" y="1690"/>
              <a:ext cx="336" cy="396"/>
            </a:xfrm>
            <a:prstGeom prst="rect">
              <a:avLst/>
            </a:prstGeom>
            <a:noFill/>
            <a:ln w="31750">
              <a:noFill/>
            </a:ln>
          </p:spPr>
          <p:txBody>
            <a:bodyPr>
              <a:spAutoFit/>
            </a:bodyPr>
            <a:p>
              <a:pPr>
                <a:lnSpc>
                  <a:spcPct val="110000"/>
                </a:lnSpc>
                <a:spcBef>
                  <a:spcPct val="50000"/>
                </a:spcBef>
              </a:pPr>
              <a:r>
                <a:rPr lang="en-US" altLang="zh-CN" sz="3200" b="1" dirty="0">
                  <a:solidFill>
                    <a:srgbClr val="04440F"/>
                  </a:solidFill>
                  <a:latin typeface="Times New Roman" panose="02020603050405020304" pitchFamily="18" charset="0"/>
                  <a:ea typeface="幼圆" panose="02010509060101010101" pitchFamily="49" charset="-122"/>
                </a:rPr>
                <a:t>B</a:t>
              </a:r>
              <a:endParaRPr lang="en-US" altLang="zh-CN" sz="3200" b="1" dirty="0">
                <a:solidFill>
                  <a:srgbClr val="04440F"/>
                </a:solidFill>
                <a:latin typeface="Times New Roman" panose="02020603050405020304" pitchFamily="18" charset="0"/>
                <a:ea typeface="幼圆" panose="02010509060101010101" pitchFamily="49" charset="-122"/>
              </a:endParaRPr>
            </a:p>
          </p:txBody>
        </p:sp>
        <p:sp>
          <p:nvSpPr>
            <p:cNvPr id="67592" name="Oval 8"/>
            <p:cNvSpPr/>
            <p:nvPr/>
          </p:nvSpPr>
          <p:spPr>
            <a:xfrm>
              <a:off x="476" y="2890"/>
              <a:ext cx="336" cy="336"/>
            </a:xfrm>
            <a:prstGeom prst="ellipse">
              <a:avLst/>
            </a:prstGeom>
            <a:noFill/>
            <a:ln w="31750" cap="sq" cmpd="sng">
              <a:solidFill>
                <a:srgbClr val="102682"/>
              </a:solidFill>
              <a:prstDash val="solid"/>
              <a:headEnd type="none" w="sm" len="sm"/>
              <a:tailEnd type="none" w="med" len="lg"/>
            </a:ln>
          </p:spPr>
          <p:txBody>
            <a:bodyPr wrap="none" anchor="ctr" anchorCtr="0"/>
            <a:p>
              <a:pPr eaLnBrk="0" hangingPunct="0"/>
              <a:endParaRPr lang="zh-CN" altLang="en-US" dirty="0">
                <a:latin typeface="Arial" panose="020B0604020202020204" pitchFamily="34" charset="0"/>
              </a:endParaRPr>
            </a:p>
          </p:txBody>
        </p:sp>
        <p:sp>
          <p:nvSpPr>
            <p:cNvPr id="67593" name="Text Box 9"/>
            <p:cNvSpPr txBox="1"/>
            <p:nvPr/>
          </p:nvSpPr>
          <p:spPr>
            <a:xfrm>
              <a:off x="500" y="2842"/>
              <a:ext cx="336" cy="396"/>
            </a:xfrm>
            <a:prstGeom prst="rect">
              <a:avLst/>
            </a:prstGeom>
            <a:noFill/>
            <a:ln w="31750">
              <a:noFill/>
            </a:ln>
          </p:spPr>
          <p:txBody>
            <a:bodyPr>
              <a:spAutoFit/>
            </a:bodyPr>
            <a:p>
              <a:pPr>
                <a:lnSpc>
                  <a:spcPct val="110000"/>
                </a:lnSpc>
                <a:spcBef>
                  <a:spcPct val="50000"/>
                </a:spcBef>
              </a:pPr>
              <a:r>
                <a:rPr lang="en-US" altLang="zh-CN" sz="3200" b="1" dirty="0">
                  <a:solidFill>
                    <a:srgbClr val="04440F"/>
                  </a:solidFill>
                  <a:latin typeface="Times New Roman" panose="02020603050405020304" pitchFamily="18" charset="0"/>
                  <a:ea typeface="幼圆" panose="02010509060101010101" pitchFamily="49" charset="-122"/>
                </a:rPr>
                <a:t>D</a:t>
              </a:r>
              <a:endParaRPr lang="en-US" altLang="zh-CN" sz="3200" b="1" dirty="0">
                <a:solidFill>
                  <a:srgbClr val="04440F"/>
                </a:solidFill>
                <a:latin typeface="Times New Roman" panose="02020603050405020304" pitchFamily="18" charset="0"/>
                <a:ea typeface="幼圆" panose="02010509060101010101" pitchFamily="49" charset="-122"/>
              </a:endParaRPr>
            </a:p>
          </p:txBody>
        </p:sp>
        <p:sp>
          <p:nvSpPr>
            <p:cNvPr id="67594" name="Oval 10"/>
            <p:cNvSpPr/>
            <p:nvPr/>
          </p:nvSpPr>
          <p:spPr>
            <a:xfrm>
              <a:off x="1196" y="2314"/>
              <a:ext cx="336" cy="336"/>
            </a:xfrm>
            <a:prstGeom prst="ellipse">
              <a:avLst/>
            </a:prstGeom>
            <a:noFill/>
            <a:ln w="31750" cap="sq" cmpd="sng">
              <a:solidFill>
                <a:srgbClr val="102682"/>
              </a:solidFill>
              <a:prstDash val="solid"/>
              <a:headEnd type="none" w="sm" len="sm"/>
              <a:tailEnd type="none" w="med" len="lg"/>
            </a:ln>
          </p:spPr>
          <p:txBody>
            <a:bodyPr wrap="none" anchor="ctr" anchorCtr="0"/>
            <a:p>
              <a:pPr eaLnBrk="0" hangingPunct="0"/>
              <a:endParaRPr lang="zh-CN" altLang="en-US" dirty="0">
                <a:latin typeface="Arial" panose="020B0604020202020204" pitchFamily="34" charset="0"/>
              </a:endParaRPr>
            </a:p>
          </p:txBody>
        </p:sp>
        <p:sp>
          <p:nvSpPr>
            <p:cNvPr id="67595" name="Text Box 11"/>
            <p:cNvSpPr txBox="1"/>
            <p:nvPr/>
          </p:nvSpPr>
          <p:spPr>
            <a:xfrm>
              <a:off x="1242" y="2266"/>
              <a:ext cx="336" cy="396"/>
            </a:xfrm>
            <a:prstGeom prst="rect">
              <a:avLst/>
            </a:prstGeom>
            <a:noFill/>
            <a:ln w="31750">
              <a:noFill/>
            </a:ln>
          </p:spPr>
          <p:txBody>
            <a:bodyPr>
              <a:spAutoFit/>
            </a:bodyPr>
            <a:p>
              <a:pPr>
                <a:lnSpc>
                  <a:spcPct val="110000"/>
                </a:lnSpc>
                <a:spcBef>
                  <a:spcPct val="50000"/>
                </a:spcBef>
              </a:pPr>
              <a:r>
                <a:rPr lang="en-US" altLang="zh-CN" sz="3200" b="1" dirty="0">
                  <a:solidFill>
                    <a:srgbClr val="04440F"/>
                  </a:solidFill>
                  <a:latin typeface="Times New Roman" panose="02020603050405020304" pitchFamily="18" charset="0"/>
                  <a:ea typeface="幼圆" panose="02010509060101010101" pitchFamily="49" charset="-122"/>
                </a:rPr>
                <a:t>F</a:t>
              </a:r>
              <a:endParaRPr lang="en-US" altLang="zh-CN" sz="3200" b="1" dirty="0">
                <a:solidFill>
                  <a:srgbClr val="04440F"/>
                </a:solidFill>
                <a:latin typeface="Times New Roman" panose="02020603050405020304" pitchFamily="18" charset="0"/>
                <a:ea typeface="幼圆" panose="02010509060101010101" pitchFamily="49" charset="-122"/>
              </a:endParaRPr>
            </a:p>
          </p:txBody>
        </p:sp>
        <p:sp>
          <p:nvSpPr>
            <p:cNvPr id="67596" name="Oval 12"/>
            <p:cNvSpPr/>
            <p:nvPr/>
          </p:nvSpPr>
          <p:spPr>
            <a:xfrm>
              <a:off x="716" y="2314"/>
              <a:ext cx="336" cy="336"/>
            </a:xfrm>
            <a:prstGeom prst="ellipse">
              <a:avLst/>
            </a:prstGeom>
            <a:noFill/>
            <a:ln w="31750" cap="sq" cmpd="sng">
              <a:solidFill>
                <a:srgbClr val="102682"/>
              </a:solidFill>
              <a:prstDash val="solid"/>
              <a:headEnd type="none" w="sm" len="sm"/>
              <a:tailEnd type="none" w="med" len="lg"/>
            </a:ln>
          </p:spPr>
          <p:txBody>
            <a:bodyPr wrap="none" anchor="ctr" anchorCtr="0"/>
            <a:p>
              <a:pPr eaLnBrk="0" hangingPunct="0"/>
              <a:endParaRPr lang="zh-CN" altLang="en-US" dirty="0">
                <a:latin typeface="Arial" panose="020B0604020202020204" pitchFamily="34" charset="0"/>
              </a:endParaRPr>
            </a:p>
          </p:txBody>
        </p:sp>
        <p:sp>
          <p:nvSpPr>
            <p:cNvPr id="67597" name="Text Box 13"/>
            <p:cNvSpPr txBox="1"/>
            <p:nvPr/>
          </p:nvSpPr>
          <p:spPr>
            <a:xfrm>
              <a:off x="740" y="2266"/>
              <a:ext cx="336" cy="396"/>
            </a:xfrm>
            <a:prstGeom prst="rect">
              <a:avLst/>
            </a:prstGeom>
            <a:noFill/>
            <a:ln w="31750">
              <a:noFill/>
            </a:ln>
          </p:spPr>
          <p:txBody>
            <a:bodyPr>
              <a:spAutoFit/>
            </a:bodyPr>
            <a:p>
              <a:pPr>
                <a:lnSpc>
                  <a:spcPct val="110000"/>
                </a:lnSpc>
                <a:spcBef>
                  <a:spcPct val="50000"/>
                </a:spcBef>
              </a:pPr>
              <a:r>
                <a:rPr lang="en-US" altLang="zh-CN" sz="3200" b="1" dirty="0">
                  <a:solidFill>
                    <a:srgbClr val="04440F"/>
                  </a:solidFill>
                  <a:latin typeface="Times New Roman" panose="02020603050405020304" pitchFamily="18" charset="0"/>
                  <a:ea typeface="幼圆" panose="02010509060101010101" pitchFamily="49" charset="-122"/>
                </a:rPr>
                <a:t>C</a:t>
              </a:r>
              <a:endParaRPr lang="en-US" altLang="zh-CN" sz="3200" b="1" dirty="0">
                <a:solidFill>
                  <a:srgbClr val="04440F"/>
                </a:solidFill>
                <a:latin typeface="Times New Roman" panose="02020603050405020304" pitchFamily="18" charset="0"/>
                <a:ea typeface="幼圆" panose="02010509060101010101" pitchFamily="49" charset="-122"/>
              </a:endParaRPr>
            </a:p>
          </p:txBody>
        </p:sp>
        <p:sp>
          <p:nvSpPr>
            <p:cNvPr id="67598" name="Oval 14"/>
            <p:cNvSpPr/>
            <p:nvPr/>
          </p:nvSpPr>
          <p:spPr>
            <a:xfrm>
              <a:off x="1340" y="1738"/>
              <a:ext cx="336" cy="336"/>
            </a:xfrm>
            <a:prstGeom prst="ellipse">
              <a:avLst/>
            </a:prstGeom>
            <a:noFill/>
            <a:ln w="31750" cap="sq" cmpd="sng">
              <a:solidFill>
                <a:srgbClr val="102682"/>
              </a:solidFill>
              <a:prstDash val="solid"/>
              <a:headEnd type="none" w="sm" len="sm"/>
              <a:tailEnd type="none" w="med" len="lg"/>
            </a:ln>
          </p:spPr>
          <p:txBody>
            <a:bodyPr wrap="none" anchor="ctr" anchorCtr="0"/>
            <a:p>
              <a:pPr eaLnBrk="0" hangingPunct="0"/>
              <a:endParaRPr lang="zh-CN" altLang="en-US" dirty="0">
                <a:latin typeface="Arial" panose="020B0604020202020204" pitchFamily="34" charset="0"/>
              </a:endParaRPr>
            </a:p>
          </p:txBody>
        </p:sp>
        <p:sp>
          <p:nvSpPr>
            <p:cNvPr id="67599" name="Text Box 15"/>
            <p:cNvSpPr txBox="1"/>
            <p:nvPr/>
          </p:nvSpPr>
          <p:spPr>
            <a:xfrm>
              <a:off x="1342" y="1690"/>
              <a:ext cx="336" cy="396"/>
            </a:xfrm>
            <a:prstGeom prst="rect">
              <a:avLst/>
            </a:prstGeom>
            <a:noFill/>
            <a:ln w="31750">
              <a:noFill/>
            </a:ln>
          </p:spPr>
          <p:txBody>
            <a:bodyPr>
              <a:spAutoFit/>
            </a:bodyPr>
            <a:p>
              <a:pPr algn="ctr">
                <a:lnSpc>
                  <a:spcPct val="110000"/>
                </a:lnSpc>
                <a:spcBef>
                  <a:spcPct val="50000"/>
                </a:spcBef>
              </a:pPr>
              <a:r>
                <a:rPr lang="en-US" altLang="zh-CN" sz="3200" b="1" dirty="0">
                  <a:solidFill>
                    <a:srgbClr val="04440F"/>
                  </a:solidFill>
                  <a:latin typeface="Times New Roman" panose="02020603050405020304" pitchFamily="18" charset="0"/>
                  <a:ea typeface="幼圆" panose="02010509060101010101" pitchFamily="49" charset="-122"/>
                </a:rPr>
                <a:t>E</a:t>
              </a:r>
              <a:endParaRPr lang="en-US" altLang="zh-CN" sz="3200" b="1" dirty="0">
                <a:solidFill>
                  <a:srgbClr val="04440F"/>
                </a:solidFill>
                <a:latin typeface="Times New Roman" panose="02020603050405020304" pitchFamily="18" charset="0"/>
                <a:ea typeface="幼圆" panose="02010509060101010101" pitchFamily="49" charset="-122"/>
              </a:endParaRPr>
            </a:p>
          </p:txBody>
        </p:sp>
        <p:sp>
          <p:nvSpPr>
            <p:cNvPr id="67600" name="Line 16"/>
            <p:cNvSpPr/>
            <p:nvPr/>
          </p:nvSpPr>
          <p:spPr>
            <a:xfrm flipH="1">
              <a:off x="764" y="1525"/>
              <a:ext cx="166" cy="261"/>
            </a:xfrm>
            <a:prstGeom prst="line">
              <a:avLst/>
            </a:prstGeom>
            <a:ln w="31750" cap="sq" cmpd="sng">
              <a:solidFill>
                <a:srgbClr val="102682"/>
              </a:solidFill>
              <a:prstDash val="solid"/>
              <a:headEnd type="none" w="sm" len="sm"/>
              <a:tailEnd type="none" w="med" len="lg"/>
            </a:ln>
          </p:spPr>
        </p:sp>
        <p:sp>
          <p:nvSpPr>
            <p:cNvPr id="67601" name="Line 17"/>
            <p:cNvSpPr/>
            <p:nvPr/>
          </p:nvSpPr>
          <p:spPr>
            <a:xfrm flipH="1">
              <a:off x="1340" y="2074"/>
              <a:ext cx="144" cy="240"/>
            </a:xfrm>
            <a:prstGeom prst="line">
              <a:avLst/>
            </a:prstGeom>
            <a:ln w="31750" cap="sq" cmpd="sng">
              <a:solidFill>
                <a:srgbClr val="102682"/>
              </a:solidFill>
              <a:prstDash val="solid"/>
              <a:headEnd type="none" w="sm" len="sm"/>
              <a:tailEnd type="none" w="med" len="lg"/>
            </a:ln>
          </p:spPr>
        </p:sp>
        <p:sp>
          <p:nvSpPr>
            <p:cNvPr id="67602" name="Line 18"/>
            <p:cNvSpPr/>
            <p:nvPr/>
          </p:nvSpPr>
          <p:spPr>
            <a:xfrm>
              <a:off x="1148" y="1498"/>
              <a:ext cx="235" cy="299"/>
            </a:xfrm>
            <a:prstGeom prst="line">
              <a:avLst/>
            </a:prstGeom>
            <a:ln w="31750" cap="sq" cmpd="sng">
              <a:solidFill>
                <a:srgbClr val="102682"/>
              </a:solidFill>
              <a:prstDash val="solid"/>
              <a:headEnd type="none" w="sm" len="sm"/>
              <a:tailEnd type="none" w="med" len="lg"/>
            </a:ln>
          </p:spPr>
        </p:sp>
        <p:sp>
          <p:nvSpPr>
            <p:cNvPr id="67603" name="Line 19"/>
            <p:cNvSpPr/>
            <p:nvPr/>
          </p:nvSpPr>
          <p:spPr>
            <a:xfrm>
              <a:off x="716" y="2074"/>
              <a:ext cx="144" cy="240"/>
            </a:xfrm>
            <a:prstGeom prst="line">
              <a:avLst/>
            </a:prstGeom>
            <a:ln w="31750" cap="sq" cmpd="sng">
              <a:solidFill>
                <a:srgbClr val="102682"/>
              </a:solidFill>
              <a:prstDash val="solid"/>
              <a:headEnd type="none" w="sm" len="sm"/>
              <a:tailEnd type="none" w="med" len="lg"/>
            </a:ln>
          </p:spPr>
        </p:sp>
        <p:sp>
          <p:nvSpPr>
            <p:cNvPr id="67604" name="Line 20"/>
            <p:cNvSpPr/>
            <p:nvPr/>
          </p:nvSpPr>
          <p:spPr>
            <a:xfrm flipH="1">
              <a:off x="716" y="2650"/>
              <a:ext cx="144" cy="240"/>
            </a:xfrm>
            <a:prstGeom prst="line">
              <a:avLst/>
            </a:prstGeom>
            <a:ln w="31750" cap="sq" cmpd="sng">
              <a:solidFill>
                <a:srgbClr val="102682"/>
              </a:solidFill>
              <a:prstDash val="solid"/>
              <a:headEnd type="none" w="sm" len="sm"/>
              <a:tailEnd type="none" w="med" len="lg"/>
            </a:ln>
          </p:spPr>
        </p:sp>
      </p:grpSp>
      <p:sp>
        <p:nvSpPr>
          <p:cNvPr id="1461269" name="Text Box 21"/>
          <p:cNvSpPr txBox="1"/>
          <p:nvPr/>
        </p:nvSpPr>
        <p:spPr>
          <a:xfrm>
            <a:off x="3132138" y="1916113"/>
            <a:ext cx="5638800" cy="2043112"/>
          </a:xfrm>
          <a:prstGeom prst="rect">
            <a:avLst/>
          </a:prstGeom>
          <a:noFill/>
          <a:ln w="31750">
            <a:noFill/>
          </a:ln>
        </p:spPr>
        <p:txBody>
          <a:bodyPr>
            <a:spAutoFit/>
          </a:bodyPr>
          <a:p>
            <a:pPr>
              <a:spcBef>
                <a:spcPct val="50000"/>
              </a:spcBef>
            </a:pPr>
            <a:r>
              <a:rPr lang="zh-CN" altLang="en-US" sz="3200" b="1" dirty="0">
                <a:solidFill>
                  <a:srgbClr val="04440F"/>
                </a:solidFill>
                <a:latin typeface="Times New Roman" panose="02020603050405020304" pitchFamily="18" charset="0"/>
                <a:ea typeface="幼圆" panose="02010509060101010101" pitchFamily="49" charset="-122"/>
              </a:rPr>
              <a:t>先根遍历序列：</a:t>
            </a:r>
            <a:r>
              <a:rPr lang="en-US" altLang="zh-CN" sz="3200" b="1" dirty="0">
                <a:solidFill>
                  <a:srgbClr val="04440F"/>
                </a:solidFill>
                <a:latin typeface="Times New Roman" panose="02020603050405020304" pitchFamily="18" charset="0"/>
                <a:ea typeface="幼圆" panose="02010509060101010101" pitchFamily="49" charset="-122"/>
              </a:rPr>
              <a:t>A B C D E F</a:t>
            </a:r>
            <a:endParaRPr lang="en-US" altLang="zh-CN" sz="3200" b="1" dirty="0">
              <a:solidFill>
                <a:srgbClr val="04440F"/>
              </a:solidFill>
              <a:latin typeface="Times New Roman" panose="02020603050405020304" pitchFamily="18" charset="0"/>
              <a:ea typeface="幼圆" panose="02010509060101010101" pitchFamily="49" charset="-122"/>
            </a:endParaRPr>
          </a:p>
          <a:p>
            <a:pPr>
              <a:spcBef>
                <a:spcPct val="50000"/>
              </a:spcBef>
            </a:pPr>
            <a:r>
              <a:rPr lang="zh-CN" altLang="en-US" sz="3200" b="1" dirty="0">
                <a:solidFill>
                  <a:srgbClr val="04440F"/>
                </a:solidFill>
                <a:latin typeface="Times New Roman" panose="02020603050405020304" pitchFamily="18" charset="0"/>
                <a:ea typeface="幼圆" panose="02010509060101010101" pitchFamily="49" charset="-122"/>
              </a:rPr>
              <a:t>中根遍历序列： </a:t>
            </a:r>
            <a:r>
              <a:rPr lang="en-US" altLang="zh-CN" sz="3200" b="1" dirty="0">
                <a:solidFill>
                  <a:srgbClr val="04440F"/>
                </a:solidFill>
                <a:latin typeface="Times New Roman" panose="02020603050405020304" pitchFamily="18" charset="0"/>
                <a:ea typeface="幼圆" panose="02010509060101010101" pitchFamily="49" charset="-122"/>
              </a:rPr>
              <a:t>B D C A F E</a:t>
            </a:r>
            <a:endParaRPr lang="en-US" altLang="zh-CN" sz="3200" b="1" dirty="0">
              <a:solidFill>
                <a:srgbClr val="04440F"/>
              </a:solidFill>
              <a:latin typeface="Times New Roman" panose="02020603050405020304" pitchFamily="18" charset="0"/>
              <a:ea typeface="幼圆" panose="02010509060101010101" pitchFamily="49" charset="-122"/>
            </a:endParaRPr>
          </a:p>
          <a:p>
            <a:pPr>
              <a:spcBef>
                <a:spcPct val="50000"/>
              </a:spcBef>
            </a:pPr>
            <a:r>
              <a:rPr lang="zh-CN" altLang="en-US" sz="3200" b="1" dirty="0">
                <a:solidFill>
                  <a:srgbClr val="04440F"/>
                </a:solidFill>
                <a:latin typeface="Times New Roman" panose="02020603050405020304" pitchFamily="18" charset="0"/>
                <a:ea typeface="幼圆" panose="02010509060101010101" pitchFamily="49" charset="-122"/>
              </a:rPr>
              <a:t>后根遍历序列： </a:t>
            </a:r>
            <a:r>
              <a:rPr lang="en-US" altLang="zh-CN" sz="3200" b="1" dirty="0">
                <a:solidFill>
                  <a:srgbClr val="04440F"/>
                </a:solidFill>
                <a:latin typeface="Times New Roman" panose="02020603050405020304" pitchFamily="18" charset="0"/>
                <a:ea typeface="幼圆" panose="02010509060101010101" pitchFamily="49" charset="-122"/>
              </a:rPr>
              <a:t>D C B F E A</a:t>
            </a:r>
            <a:endParaRPr lang="en-US" altLang="zh-CN" sz="3200" b="1" dirty="0">
              <a:solidFill>
                <a:srgbClr val="04440F"/>
              </a:solidFill>
              <a:latin typeface="Times New Roman" panose="02020603050405020304" pitchFamily="18" charset="0"/>
              <a:ea typeface="幼圆" panose="02010509060101010101" pitchFamily="49" charset="-122"/>
            </a:endParaRP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61269"/>
                                        </p:tgtEl>
                                        <p:attrNameLst>
                                          <p:attrName>style.visibility</p:attrName>
                                        </p:attrNameLst>
                                      </p:cBhvr>
                                      <p:to>
                                        <p:strVal val="visible"/>
                                      </p:to>
                                    </p:set>
                                    <p:animEffect transition="in" filter="slide(fromBottom)">
                                      <p:cBhvr>
                                        <p:cTn id="7" dur="500"/>
                                        <p:tgtEl>
                                          <p:spTgt spid="146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126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ext Box 5"/>
          <p:cNvSpPr/>
          <p:nvPr/>
        </p:nvSpPr>
        <p:spPr>
          <a:xfrm>
            <a:off x="395288" y="5372100"/>
            <a:ext cx="8532812" cy="1152525"/>
          </a:xfrm>
          <a:prstGeom prst="rect">
            <a:avLst/>
          </a:prstGeom>
          <a:noFill/>
          <a:ln w="9525">
            <a:noFill/>
          </a:ln>
        </p:spPr>
        <p:txBody>
          <a:bodyPr lIns="0" tIns="0" rIns="0" bIns="0"/>
          <a:p>
            <a:pPr marL="342900" indent="-342900">
              <a:buClr>
                <a:schemeClr val="bg2"/>
              </a:buClr>
              <a:buSzPct val="75000"/>
              <a:buFont typeface="Wingdings" panose="05000000000000000000" pitchFamily="2" charset="2"/>
            </a:pPr>
            <a:r>
              <a:rPr lang="zh-CN" altLang="en-US" sz="2400" b="1" dirty="0">
                <a:latin typeface="Times New Roman" panose="02020603050405020304" pitchFamily="18" charset="0"/>
              </a:rPr>
              <a:t>先根遍历得到的结点序列：</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AB</a:t>
            </a:r>
            <a:r>
              <a:rPr lang="en-US" altLang="zh-CN" sz="2400" b="1" dirty="0">
                <a:solidFill>
                  <a:srgbClr val="FF0000"/>
                </a:solidFill>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CDEF</a:t>
            </a:r>
            <a:endParaRPr lang="zh-CN" altLang="en-US" sz="2400" b="1" dirty="0">
              <a:latin typeface="Times New Roman" panose="02020603050405020304" pitchFamily="18" charset="0"/>
            </a:endParaRPr>
          </a:p>
          <a:p>
            <a:pPr marL="342900" indent="-342900">
              <a:buClr>
                <a:schemeClr val="bg2"/>
              </a:buClr>
              <a:buSzPct val="75000"/>
              <a:buFont typeface="Wingdings" panose="05000000000000000000" pitchFamily="2" charset="2"/>
            </a:pPr>
            <a:r>
              <a:rPr lang="zh-CN" altLang="en-US" sz="2400" b="1" dirty="0">
                <a:solidFill>
                  <a:srgbClr val="FF0000"/>
                </a:solidFill>
                <a:latin typeface="Times New Roman" panose="02020603050405020304" pitchFamily="18" charset="0"/>
              </a:rPr>
              <a:t>中根遍历得到的结点序列：</a:t>
            </a:r>
            <a:r>
              <a:rPr lang="en-US" altLang="zh-CN" sz="2400" b="1" dirty="0">
                <a:latin typeface="Times New Roman" panose="02020603050405020304" pitchFamily="18" charset="0"/>
              </a:rPr>
              <a:t>A+B</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C</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D</a:t>
            </a:r>
            <a:r>
              <a:rPr lang="en-US" altLang="zh-CN" sz="2400" b="1" dirty="0">
                <a:solidFill>
                  <a:srgbClr val="FF0000"/>
                </a:solidFill>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E</a:t>
            </a:r>
            <a:r>
              <a:rPr lang="en-US" altLang="zh-CN" sz="2400" b="1" dirty="0">
                <a:solidFill>
                  <a:srgbClr val="FF0000"/>
                </a:solidFill>
                <a:latin typeface="Times New Roman" panose="02020603050405020304" pitchFamily="18" charset="0"/>
              </a:rPr>
              <a:t>+</a:t>
            </a:r>
            <a:r>
              <a:rPr lang="en-US" altLang="zh-CN" sz="2400" b="1" dirty="0">
                <a:latin typeface="Times New Roman" panose="02020603050405020304" pitchFamily="18" charset="0"/>
              </a:rPr>
              <a:t>F</a:t>
            </a:r>
            <a:endParaRPr lang="zh-CN" altLang="en-US" sz="2400" b="1" dirty="0">
              <a:latin typeface="Times New Roman" panose="02020603050405020304" pitchFamily="18" charset="0"/>
            </a:endParaRPr>
          </a:p>
          <a:p>
            <a:pPr marL="342900" indent="-342900">
              <a:buClr>
                <a:schemeClr val="bg2"/>
              </a:buClr>
              <a:buSzPct val="75000"/>
              <a:buFont typeface="Wingdings" panose="05000000000000000000" pitchFamily="2" charset="2"/>
            </a:pPr>
            <a:r>
              <a:rPr lang="zh-CN" altLang="en-US" sz="2400" b="1" dirty="0">
                <a:solidFill>
                  <a:srgbClr val="0000CC"/>
                </a:solidFill>
                <a:latin typeface="Times New Roman" panose="02020603050405020304" pitchFamily="18" charset="0"/>
              </a:rPr>
              <a:t>后根遍历得到的结点序列：</a:t>
            </a:r>
            <a:r>
              <a:rPr lang="en-US" altLang="zh-CN" sz="2400" b="1" dirty="0">
                <a:latin typeface="Times New Roman" panose="02020603050405020304" pitchFamily="18" charset="0"/>
              </a:rPr>
              <a:t>AB+CD</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E</a:t>
            </a:r>
            <a:r>
              <a:rPr lang="en-US" altLang="zh-CN" sz="2400" b="1" dirty="0">
                <a:solidFill>
                  <a:srgbClr val="FF0000"/>
                </a:solidFill>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F</a:t>
            </a:r>
            <a:r>
              <a:rPr lang="en-US" altLang="zh-CN" sz="2400" b="1" dirty="0">
                <a:solidFill>
                  <a:srgbClr val="FF0000"/>
                </a:solidFill>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a:t>
            </a:r>
            <a:endParaRPr lang="zh-CN" altLang="en-US" sz="2400" b="1" dirty="0">
              <a:solidFill>
                <a:srgbClr val="FFFF00"/>
              </a:solidFill>
              <a:latin typeface="Times New Roman" panose="02020603050405020304" pitchFamily="18" charset="0"/>
            </a:endParaRPr>
          </a:p>
        </p:txBody>
      </p:sp>
      <p:grpSp>
        <p:nvGrpSpPr>
          <p:cNvPr id="68611" name="Group 53"/>
          <p:cNvGrpSpPr/>
          <p:nvPr/>
        </p:nvGrpSpPr>
        <p:grpSpPr>
          <a:xfrm>
            <a:off x="1871663" y="2457450"/>
            <a:ext cx="6242050" cy="2892425"/>
            <a:chOff x="0" y="0"/>
            <a:chExt cx="3932" cy="2036"/>
          </a:xfrm>
        </p:grpSpPr>
        <p:sp>
          <p:nvSpPr>
            <p:cNvPr id="68613" name="Oval 6"/>
            <p:cNvSpPr/>
            <p:nvPr/>
          </p:nvSpPr>
          <p:spPr>
            <a:xfrm>
              <a:off x="1636" y="0"/>
              <a:ext cx="401" cy="263"/>
            </a:xfrm>
            <a:prstGeom prst="ellipse">
              <a:avLst/>
            </a:prstGeom>
            <a:noFill/>
            <a:ln w="9525" cap="flat" cmpd="sng">
              <a:solidFill>
                <a:srgbClr val="000000"/>
              </a:solidFill>
              <a:prstDash val="solid"/>
              <a:bevel/>
              <a:headEnd type="none" w="med" len="med"/>
              <a:tailEnd type="none" w="med" len="med"/>
            </a:ln>
          </p:spPr>
          <p:txBody>
            <a:bodyPr lIns="0" tIns="0" rIns="0" bIns="108000" anchor="ctr" anchorCtr="0"/>
            <a:p>
              <a:pPr algn="ctr" eaLnBrk="0" hangingPunct="0">
                <a:spcBef>
                  <a:spcPct val="20000"/>
                </a:spcBef>
                <a:buClr>
                  <a:schemeClr val="bg2"/>
                </a:buClr>
                <a:buSzPct val="75000"/>
                <a:buFont typeface="Wingdings" panose="05000000000000000000" pitchFamily="2" charset="2"/>
              </a:pPr>
              <a:r>
                <a:rPr lang="en-US" altLang="zh-CN" sz="2900" b="1" dirty="0">
                  <a:solidFill>
                    <a:srgbClr val="000000"/>
                  </a:solidFill>
                  <a:latin typeface="Times New Roman" panose="02020603050405020304" pitchFamily="18" charset="0"/>
                  <a:sym typeface="Symbol" panose="05050102010706020507" pitchFamily="18" charset="2"/>
                </a:rPr>
                <a:t></a:t>
              </a:r>
              <a:endParaRPr lang="en-US" altLang="zh-CN" sz="2900" b="1" dirty="0">
                <a:solidFill>
                  <a:srgbClr val="000000"/>
                </a:solidFill>
                <a:latin typeface="Times New Roman" panose="02020603050405020304" pitchFamily="18" charset="0"/>
                <a:sym typeface="Arial" panose="020B0604020202020204" pitchFamily="34" charset="0"/>
              </a:endParaRPr>
            </a:p>
          </p:txBody>
        </p:sp>
        <p:sp>
          <p:nvSpPr>
            <p:cNvPr id="68614" name="Oval 7"/>
            <p:cNvSpPr/>
            <p:nvPr/>
          </p:nvSpPr>
          <p:spPr>
            <a:xfrm>
              <a:off x="2809" y="422"/>
              <a:ext cx="416" cy="282"/>
            </a:xfrm>
            <a:prstGeom prst="ellipse">
              <a:avLst/>
            </a:prstGeom>
            <a:noFill/>
            <a:ln w="9525" cap="flat" cmpd="sng">
              <a:solidFill>
                <a:srgbClr val="000000"/>
              </a:solidFill>
              <a:prstDash val="solid"/>
              <a:bevel/>
              <a:headEnd type="none" w="med" len="med"/>
              <a:tailEnd type="none" w="med" len="med"/>
            </a:ln>
          </p:spPr>
          <p:txBody>
            <a:bodyPr lIns="0" tIns="0" rIns="0" bIns="0" anchor="ctr" anchorCtr="0"/>
            <a:p>
              <a:pPr algn="ctr" eaLnBrk="0" hangingPunct="0">
                <a:lnSpc>
                  <a:spcPts val="2900"/>
                </a:lnSpc>
                <a:buClr>
                  <a:schemeClr val="bg2"/>
                </a:buClr>
                <a:buSzPct val="75000"/>
                <a:buFont typeface="Wingdings" panose="05000000000000000000" pitchFamily="2" charset="2"/>
              </a:pPr>
              <a:r>
                <a:rPr lang="en-US" altLang="zh-CN" sz="2900" b="1" dirty="0">
                  <a:solidFill>
                    <a:srgbClr val="FF0000"/>
                  </a:solidFill>
                  <a:latin typeface="Times New Roman" panose="02020603050405020304" pitchFamily="18" charset="0"/>
                  <a:sym typeface="Symbol" panose="05050102010706020507" pitchFamily="18" charset="2"/>
                </a:rPr>
                <a:t></a:t>
              </a:r>
              <a:endParaRPr lang="en-US" altLang="zh-CN" sz="2900" b="1" dirty="0">
                <a:solidFill>
                  <a:srgbClr val="FF0000"/>
                </a:solidFill>
                <a:latin typeface="Times New Roman" panose="02020603050405020304" pitchFamily="18" charset="0"/>
                <a:sym typeface="Arial" panose="020B0604020202020204" pitchFamily="34" charset="0"/>
              </a:endParaRPr>
            </a:p>
          </p:txBody>
        </p:sp>
        <p:sp>
          <p:nvSpPr>
            <p:cNvPr id="68615" name="Line 9"/>
            <p:cNvSpPr/>
            <p:nvPr/>
          </p:nvSpPr>
          <p:spPr>
            <a:xfrm flipH="1">
              <a:off x="735" y="131"/>
              <a:ext cx="904" cy="305"/>
            </a:xfrm>
            <a:prstGeom prst="line">
              <a:avLst/>
            </a:prstGeom>
            <a:ln w="19050" cap="flat" cmpd="sng">
              <a:solidFill>
                <a:srgbClr val="000000"/>
              </a:solidFill>
              <a:prstDash val="solid"/>
              <a:bevel/>
              <a:headEnd type="none" w="med" len="med"/>
              <a:tailEnd type="none" w="med" len="med"/>
            </a:ln>
          </p:spPr>
        </p:sp>
        <p:sp>
          <p:nvSpPr>
            <p:cNvPr id="68616" name="Line 10"/>
            <p:cNvSpPr/>
            <p:nvPr/>
          </p:nvSpPr>
          <p:spPr>
            <a:xfrm>
              <a:off x="2040" y="131"/>
              <a:ext cx="901" cy="305"/>
            </a:xfrm>
            <a:prstGeom prst="line">
              <a:avLst/>
            </a:prstGeom>
            <a:ln w="19050" cap="flat" cmpd="sng">
              <a:solidFill>
                <a:srgbClr val="000000"/>
              </a:solidFill>
              <a:prstDash val="solid"/>
              <a:bevel/>
              <a:headEnd type="none" w="med" len="med"/>
              <a:tailEnd type="none" w="med" len="med"/>
            </a:ln>
          </p:spPr>
        </p:sp>
        <p:sp>
          <p:nvSpPr>
            <p:cNvPr id="68617" name="Line 11"/>
            <p:cNvSpPr/>
            <p:nvPr/>
          </p:nvSpPr>
          <p:spPr>
            <a:xfrm flipH="1">
              <a:off x="2277" y="576"/>
              <a:ext cx="532" cy="209"/>
            </a:xfrm>
            <a:prstGeom prst="line">
              <a:avLst/>
            </a:prstGeom>
            <a:ln w="19050" cap="flat" cmpd="sng">
              <a:solidFill>
                <a:srgbClr val="000000"/>
              </a:solidFill>
              <a:prstDash val="solid"/>
              <a:bevel/>
              <a:headEnd type="none" w="med" len="med"/>
              <a:tailEnd type="none" w="med" len="med"/>
            </a:ln>
          </p:spPr>
        </p:sp>
        <p:sp>
          <p:nvSpPr>
            <p:cNvPr id="68618" name="Line 12"/>
            <p:cNvSpPr/>
            <p:nvPr/>
          </p:nvSpPr>
          <p:spPr>
            <a:xfrm>
              <a:off x="3220" y="602"/>
              <a:ext cx="394" cy="175"/>
            </a:xfrm>
            <a:prstGeom prst="line">
              <a:avLst/>
            </a:prstGeom>
            <a:ln w="19050" cap="flat" cmpd="sng">
              <a:solidFill>
                <a:srgbClr val="000000"/>
              </a:solidFill>
              <a:prstDash val="solid"/>
              <a:bevel/>
              <a:headEnd type="none" w="med" len="med"/>
              <a:tailEnd type="none" w="med" len="med"/>
            </a:ln>
          </p:spPr>
        </p:sp>
        <p:sp>
          <p:nvSpPr>
            <p:cNvPr id="68619" name="Line 13"/>
            <p:cNvSpPr/>
            <p:nvPr/>
          </p:nvSpPr>
          <p:spPr>
            <a:xfrm flipH="1">
              <a:off x="1737" y="1016"/>
              <a:ext cx="286" cy="255"/>
            </a:xfrm>
            <a:prstGeom prst="line">
              <a:avLst/>
            </a:prstGeom>
            <a:ln w="19050" cap="flat" cmpd="sng">
              <a:solidFill>
                <a:srgbClr val="000000"/>
              </a:solidFill>
              <a:prstDash val="solid"/>
              <a:bevel/>
              <a:headEnd type="none" w="med" len="med"/>
              <a:tailEnd type="none" w="med" len="med"/>
            </a:ln>
          </p:spPr>
        </p:sp>
        <p:sp>
          <p:nvSpPr>
            <p:cNvPr id="68620" name="Line 14"/>
            <p:cNvSpPr/>
            <p:nvPr/>
          </p:nvSpPr>
          <p:spPr>
            <a:xfrm>
              <a:off x="2323" y="1028"/>
              <a:ext cx="280" cy="254"/>
            </a:xfrm>
            <a:prstGeom prst="line">
              <a:avLst/>
            </a:prstGeom>
            <a:ln w="19050" cap="flat" cmpd="sng">
              <a:solidFill>
                <a:srgbClr val="000000"/>
              </a:solidFill>
              <a:prstDash val="solid"/>
              <a:bevel/>
              <a:headEnd type="none" w="med" len="med"/>
              <a:tailEnd type="none" w="med" len="med"/>
            </a:ln>
          </p:spPr>
        </p:sp>
        <p:sp>
          <p:nvSpPr>
            <p:cNvPr id="68621" name="Line 15"/>
            <p:cNvSpPr/>
            <p:nvPr/>
          </p:nvSpPr>
          <p:spPr>
            <a:xfrm flipH="1">
              <a:off x="1338" y="1516"/>
              <a:ext cx="218" cy="234"/>
            </a:xfrm>
            <a:prstGeom prst="line">
              <a:avLst/>
            </a:prstGeom>
            <a:ln w="19050" cap="flat" cmpd="sng">
              <a:solidFill>
                <a:srgbClr val="000000"/>
              </a:solidFill>
              <a:prstDash val="solid"/>
              <a:bevel/>
              <a:headEnd type="none" w="med" len="med"/>
              <a:tailEnd type="none" w="med" len="med"/>
            </a:ln>
          </p:spPr>
        </p:sp>
        <p:sp>
          <p:nvSpPr>
            <p:cNvPr id="68622" name="Line 16"/>
            <p:cNvSpPr/>
            <p:nvPr/>
          </p:nvSpPr>
          <p:spPr>
            <a:xfrm>
              <a:off x="1840" y="1508"/>
              <a:ext cx="206" cy="242"/>
            </a:xfrm>
            <a:prstGeom prst="line">
              <a:avLst/>
            </a:prstGeom>
            <a:ln w="19050" cap="flat" cmpd="sng">
              <a:solidFill>
                <a:srgbClr val="000000"/>
              </a:solidFill>
              <a:prstDash val="solid"/>
              <a:bevel/>
              <a:headEnd type="none" w="med" len="med"/>
              <a:tailEnd type="none" w="med" len="med"/>
            </a:ln>
          </p:spPr>
        </p:sp>
        <p:sp>
          <p:nvSpPr>
            <p:cNvPr id="68623" name="Line 17"/>
            <p:cNvSpPr/>
            <p:nvPr/>
          </p:nvSpPr>
          <p:spPr>
            <a:xfrm flipH="1">
              <a:off x="220" y="629"/>
              <a:ext cx="194" cy="143"/>
            </a:xfrm>
            <a:prstGeom prst="line">
              <a:avLst/>
            </a:prstGeom>
            <a:ln w="19050" cap="flat" cmpd="sng">
              <a:solidFill>
                <a:srgbClr val="000000"/>
              </a:solidFill>
              <a:prstDash val="solid"/>
              <a:bevel/>
              <a:headEnd type="none" w="med" len="med"/>
              <a:tailEnd type="none" w="med" len="med"/>
            </a:ln>
          </p:spPr>
        </p:sp>
        <p:sp>
          <p:nvSpPr>
            <p:cNvPr id="68624" name="Line 18"/>
            <p:cNvSpPr/>
            <p:nvPr/>
          </p:nvSpPr>
          <p:spPr>
            <a:xfrm>
              <a:off x="735" y="623"/>
              <a:ext cx="198" cy="145"/>
            </a:xfrm>
            <a:prstGeom prst="line">
              <a:avLst/>
            </a:prstGeom>
            <a:ln w="19050" cap="flat" cmpd="sng">
              <a:solidFill>
                <a:srgbClr val="000000"/>
              </a:solidFill>
              <a:prstDash val="solid"/>
              <a:bevel/>
              <a:headEnd type="none" w="med" len="med"/>
              <a:tailEnd type="none" w="med" len="med"/>
            </a:ln>
          </p:spPr>
        </p:sp>
        <p:sp>
          <p:nvSpPr>
            <p:cNvPr id="68625" name="Oval 19"/>
            <p:cNvSpPr/>
            <p:nvPr/>
          </p:nvSpPr>
          <p:spPr>
            <a:xfrm>
              <a:off x="353" y="380"/>
              <a:ext cx="431" cy="302"/>
            </a:xfrm>
            <a:prstGeom prst="ellipse">
              <a:avLst/>
            </a:prstGeom>
            <a:noFill/>
            <a:ln w="9525" cap="flat" cmpd="sng">
              <a:solidFill>
                <a:srgbClr val="000000"/>
              </a:solidFill>
              <a:prstDash val="solid"/>
              <a:bevel/>
              <a:headEnd type="none" w="med" len="med"/>
              <a:tailEnd type="none" w="med" len="med"/>
            </a:ln>
          </p:spPr>
          <p:txBody>
            <a:bodyPr lIns="0" tIns="0" rIns="0" bIns="36000" anchor="ctr" anchorCtr="0"/>
            <a:p>
              <a:pPr algn="ctr" eaLnBrk="0" hangingPunct="0">
                <a:spcBef>
                  <a:spcPct val="20000"/>
                </a:spcBef>
                <a:buClr>
                  <a:schemeClr val="bg2"/>
                </a:buClr>
                <a:buSzPct val="75000"/>
                <a:buFont typeface="Wingdings" panose="05000000000000000000" pitchFamily="2" charset="2"/>
              </a:pPr>
              <a:r>
                <a:rPr lang="en-US" altLang="zh-CN" sz="3600" b="1" dirty="0">
                  <a:solidFill>
                    <a:srgbClr val="000000"/>
                  </a:solidFill>
                  <a:latin typeface="Times New Roman" panose="02020603050405020304" pitchFamily="18" charset="0"/>
                  <a:sym typeface="Arial" panose="020B0604020202020204" pitchFamily="34" charset="0"/>
                </a:rPr>
                <a:t>+</a:t>
              </a:r>
              <a:endParaRPr lang="en-US" altLang="zh-CN" sz="3600" b="1" dirty="0">
                <a:solidFill>
                  <a:srgbClr val="000000"/>
                </a:solidFill>
                <a:latin typeface="Times New Roman" panose="02020603050405020304" pitchFamily="18" charset="0"/>
                <a:sym typeface="Arial" panose="020B0604020202020204" pitchFamily="34" charset="0"/>
              </a:endParaRPr>
            </a:p>
          </p:txBody>
        </p:sp>
        <p:sp>
          <p:nvSpPr>
            <p:cNvPr id="68626" name="Oval 22"/>
            <p:cNvSpPr/>
            <p:nvPr/>
          </p:nvSpPr>
          <p:spPr>
            <a:xfrm>
              <a:off x="0" y="768"/>
              <a:ext cx="419" cy="294"/>
            </a:xfrm>
            <a:prstGeom prst="ellipse">
              <a:avLst/>
            </a:prstGeom>
            <a:noFill/>
            <a:ln w="9525" cap="flat" cmpd="sng">
              <a:solidFill>
                <a:srgbClr val="000000"/>
              </a:solidFill>
              <a:prstDash val="solid"/>
              <a:bevel/>
              <a:headEnd type="none" w="med" len="med"/>
              <a:tailEnd type="none" w="med" len="med"/>
            </a:ln>
          </p:spPr>
          <p:txBody>
            <a:bodyPr lIns="0" tIns="0" rIns="0" bIns="36000" anchor="ctr" anchorCtr="0"/>
            <a:p>
              <a:pPr algn="ctr" eaLnBrk="0" hangingPunct="0">
                <a:spcBef>
                  <a:spcPct val="20000"/>
                </a:spcBef>
                <a:buClr>
                  <a:schemeClr val="bg2"/>
                </a:buClr>
                <a:buSzPct val="75000"/>
                <a:buFont typeface="Wingdings" panose="05000000000000000000" pitchFamily="2" charset="2"/>
              </a:pPr>
              <a:r>
                <a:rPr lang="en-US" altLang="zh-CN" sz="2700" b="1" dirty="0">
                  <a:solidFill>
                    <a:srgbClr val="000000"/>
                  </a:solidFill>
                  <a:latin typeface="Times New Roman" panose="02020603050405020304" pitchFamily="18" charset="0"/>
                  <a:sym typeface="Arial" panose="020B0604020202020204" pitchFamily="34" charset="0"/>
                </a:rPr>
                <a:t>A</a:t>
              </a:r>
              <a:endParaRPr lang="en-US" altLang="zh-CN" sz="2700" b="1" dirty="0">
                <a:solidFill>
                  <a:srgbClr val="000000"/>
                </a:solidFill>
                <a:latin typeface="Times New Roman" panose="02020603050405020304" pitchFamily="18" charset="0"/>
                <a:sym typeface="Arial" panose="020B0604020202020204" pitchFamily="34" charset="0"/>
              </a:endParaRPr>
            </a:p>
          </p:txBody>
        </p:sp>
        <p:sp>
          <p:nvSpPr>
            <p:cNvPr id="68627" name="Oval 25"/>
            <p:cNvSpPr/>
            <p:nvPr/>
          </p:nvSpPr>
          <p:spPr>
            <a:xfrm>
              <a:off x="703" y="769"/>
              <a:ext cx="431" cy="297"/>
            </a:xfrm>
            <a:prstGeom prst="ellipse">
              <a:avLst/>
            </a:prstGeom>
            <a:noFill/>
            <a:ln w="9525" cap="flat" cmpd="sng">
              <a:solidFill>
                <a:srgbClr val="000000"/>
              </a:solidFill>
              <a:prstDash val="solid"/>
              <a:bevel/>
              <a:headEnd type="none" w="med" len="med"/>
              <a:tailEnd type="none" w="med" len="med"/>
            </a:ln>
          </p:spPr>
          <p:txBody>
            <a:bodyPr lIns="0" tIns="0" rIns="0" bIns="108000"/>
            <a:p>
              <a:pPr algn="ctr" eaLnBrk="0" hangingPunct="0">
                <a:lnSpc>
                  <a:spcPts val="2700"/>
                </a:lnSpc>
                <a:buClr>
                  <a:schemeClr val="bg2"/>
                </a:buClr>
                <a:buSzPct val="75000"/>
              </a:pPr>
              <a:r>
                <a:rPr lang="en-US" altLang="zh-CN" sz="2700" b="1" dirty="0">
                  <a:solidFill>
                    <a:srgbClr val="000000"/>
                  </a:solidFill>
                  <a:latin typeface="Times New Roman" panose="02020603050405020304" pitchFamily="18" charset="0"/>
                  <a:sym typeface="Arial" panose="020B0604020202020204" pitchFamily="34" charset="0"/>
                </a:rPr>
                <a:t>B</a:t>
              </a:r>
              <a:endParaRPr lang="en-US" altLang="zh-CN" sz="2700" b="1" dirty="0">
                <a:solidFill>
                  <a:srgbClr val="000000"/>
                </a:solidFill>
                <a:latin typeface="Times New Roman" panose="02020603050405020304" pitchFamily="18" charset="0"/>
                <a:sym typeface="Arial" panose="020B0604020202020204" pitchFamily="34" charset="0"/>
              </a:endParaRPr>
            </a:p>
          </p:txBody>
        </p:sp>
        <p:sp>
          <p:nvSpPr>
            <p:cNvPr id="68628" name="Oval 27"/>
            <p:cNvSpPr/>
            <p:nvPr/>
          </p:nvSpPr>
          <p:spPr>
            <a:xfrm>
              <a:off x="1973" y="768"/>
              <a:ext cx="426" cy="297"/>
            </a:xfrm>
            <a:prstGeom prst="ellipse">
              <a:avLst/>
            </a:prstGeom>
            <a:noFill/>
            <a:ln w="9525" cap="flat" cmpd="sng">
              <a:solidFill>
                <a:srgbClr val="000000"/>
              </a:solidFill>
              <a:prstDash val="solid"/>
              <a:bevel/>
              <a:headEnd type="none" w="med" len="med"/>
              <a:tailEnd type="none" w="med" len="med"/>
            </a:ln>
          </p:spPr>
          <p:txBody>
            <a:bodyPr lIns="0" tIns="0" rIns="0" bIns="0" anchor="ctr" anchorCtr="0"/>
            <a:p>
              <a:pPr algn="ctr" eaLnBrk="0" hangingPunct="0">
                <a:lnSpc>
                  <a:spcPts val="2900"/>
                </a:lnSpc>
                <a:buClr>
                  <a:schemeClr val="bg2"/>
                </a:buClr>
                <a:buSzPct val="75000"/>
                <a:buFont typeface="Wingdings" panose="05000000000000000000" pitchFamily="2" charset="2"/>
              </a:pPr>
              <a:r>
                <a:rPr lang="en-US" altLang="zh-CN" sz="2900" b="1" dirty="0">
                  <a:solidFill>
                    <a:srgbClr val="FF0000"/>
                  </a:solidFill>
                  <a:latin typeface="Times New Roman" panose="02020603050405020304" pitchFamily="18" charset="0"/>
                  <a:sym typeface="Symbol" panose="05050102010706020507" pitchFamily="18" charset="2"/>
                </a:rPr>
                <a:t></a:t>
              </a:r>
              <a:endParaRPr lang="en-US" altLang="zh-CN" sz="2900" b="1" dirty="0">
                <a:solidFill>
                  <a:srgbClr val="FF0000"/>
                </a:solidFill>
                <a:latin typeface="Times New Roman" panose="02020603050405020304" pitchFamily="18" charset="0"/>
                <a:sym typeface="Arial" panose="020B0604020202020204" pitchFamily="34" charset="0"/>
              </a:endParaRPr>
            </a:p>
          </p:txBody>
        </p:sp>
        <p:sp>
          <p:nvSpPr>
            <p:cNvPr id="68629" name="Oval 29"/>
            <p:cNvSpPr/>
            <p:nvPr/>
          </p:nvSpPr>
          <p:spPr>
            <a:xfrm>
              <a:off x="2404" y="1282"/>
              <a:ext cx="418" cy="269"/>
            </a:xfrm>
            <a:prstGeom prst="ellipse">
              <a:avLst/>
            </a:prstGeom>
            <a:noFill/>
            <a:ln w="9525" cap="flat" cmpd="sng">
              <a:solidFill>
                <a:srgbClr val="000000"/>
              </a:solidFill>
              <a:prstDash val="solid"/>
              <a:bevel/>
              <a:headEnd type="none" w="med" len="med"/>
              <a:tailEnd type="none" w="med" len="med"/>
            </a:ln>
          </p:spPr>
          <p:txBody>
            <a:bodyPr lIns="0" tIns="0" rIns="0" bIns="0" anchor="ctr" anchorCtr="0"/>
            <a:p>
              <a:pPr algn="ctr" eaLnBrk="0" hangingPunct="0">
                <a:spcBef>
                  <a:spcPct val="20000"/>
                </a:spcBef>
                <a:buClr>
                  <a:schemeClr val="bg2"/>
                </a:buClr>
                <a:buSzPct val="75000"/>
                <a:buFont typeface="Wingdings" panose="05000000000000000000" pitchFamily="2" charset="2"/>
              </a:pPr>
              <a:r>
                <a:rPr lang="en-US" altLang="zh-CN" sz="2900" b="1" dirty="0">
                  <a:solidFill>
                    <a:srgbClr val="000000"/>
                  </a:solidFill>
                  <a:latin typeface="Times New Roman" panose="02020603050405020304" pitchFamily="18" charset="0"/>
                  <a:sym typeface="Arial" panose="020B0604020202020204" pitchFamily="34" charset="0"/>
                </a:rPr>
                <a:t>E</a:t>
              </a:r>
              <a:endParaRPr lang="en-US" altLang="zh-CN" sz="2900" b="1" dirty="0">
                <a:solidFill>
                  <a:srgbClr val="000000"/>
                </a:solidFill>
                <a:latin typeface="Times New Roman" panose="02020603050405020304" pitchFamily="18" charset="0"/>
                <a:sym typeface="Arial" panose="020B0604020202020204" pitchFamily="34" charset="0"/>
              </a:endParaRPr>
            </a:p>
          </p:txBody>
        </p:sp>
        <p:sp>
          <p:nvSpPr>
            <p:cNvPr id="68630" name="Oval 32"/>
            <p:cNvSpPr/>
            <p:nvPr/>
          </p:nvSpPr>
          <p:spPr>
            <a:xfrm>
              <a:off x="3515" y="759"/>
              <a:ext cx="417" cy="307"/>
            </a:xfrm>
            <a:prstGeom prst="ellipse">
              <a:avLst/>
            </a:prstGeom>
            <a:noFill/>
            <a:ln w="9525" cap="flat" cmpd="sng">
              <a:solidFill>
                <a:srgbClr val="000000"/>
              </a:solidFill>
              <a:prstDash val="solid"/>
              <a:bevel/>
              <a:headEnd type="none" w="med" len="med"/>
              <a:tailEnd type="none" w="med" len="med"/>
            </a:ln>
          </p:spPr>
          <p:txBody>
            <a:bodyPr lIns="0" tIns="0" rIns="0" bIns="0" anchor="ctr" anchorCtr="0"/>
            <a:p>
              <a:pPr algn="ctr" eaLnBrk="0" hangingPunct="0">
                <a:spcBef>
                  <a:spcPct val="20000"/>
                </a:spcBef>
                <a:buClr>
                  <a:schemeClr val="bg2"/>
                </a:buClr>
                <a:buSzPct val="75000"/>
                <a:buFont typeface="Wingdings" panose="05000000000000000000" pitchFamily="2" charset="2"/>
              </a:pPr>
              <a:r>
                <a:rPr lang="en-US" altLang="zh-CN" sz="2900" b="1" dirty="0">
                  <a:solidFill>
                    <a:srgbClr val="000000"/>
                  </a:solidFill>
                  <a:latin typeface="Times New Roman" panose="02020603050405020304" pitchFamily="18" charset="0"/>
                  <a:sym typeface="Arial" panose="020B0604020202020204" pitchFamily="34" charset="0"/>
                </a:rPr>
                <a:t>F</a:t>
              </a:r>
              <a:endParaRPr lang="en-US" altLang="zh-CN" sz="2900" b="1" dirty="0">
                <a:solidFill>
                  <a:srgbClr val="000000"/>
                </a:solidFill>
                <a:latin typeface="Times New Roman" panose="02020603050405020304" pitchFamily="18" charset="0"/>
                <a:sym typeface="Arial" panose="020B0604020202020204" pitchFamily="34" charset="0"/>
              </a:endParaRPr>
            </a:p>
          </p:txBody>
        </p:sp>
        <p:sp>
          <p:nvSpPr>
            <p:cNvPr id="68631" name="Oval 39"/>
            <p:cNvSpPr/>
            <p:nvPr/>
          </p:nvSpPr>
          <p:spPr>
            <a:xfrm>
              <a:off x="1837" y="1745"/>
              <a:ext cx="418" cy="286"/>
            </a:xfrm>
            <a:prstGeom prst="ellipse">
              <a:avLst/>
            </a:prstGeom>
            <a:noFill/>
            <a:ln w="9525" cap="flat" cmpd="sng">
              <a:solidFill>
                <a:srgbClr val="000000"/>
              </a:solidFill>
              <a:prstDash val="solid"/>
              <a:bevel/>
              <a:headEnd type="none" w="med" len="med"/>
              <a:tailEnd type="none" w="med" len="med"/>
            </a:ln>
          </p:spPr>
          <p:txBody>
            <a:bodyPr lIns="0" tIns="0" rIns="0" bIns="36000" anchor="ctr" anchorCtr="0"/>
            <a:p>
              <a:pPr algn="ctr" eaLnBrk="0" hangingPunct="0">
                <a:spcBef>
                  <a:spcPct val="20000"/>
                </a:spcBef>
                <a:buClr>
                  <a:schemeClr val="bg2"/>
                </a:buClr>
                <a:buSzPct val="75000"/>
                <a:buFont typeface="Wingdings" panose="05000000000000000000" pitchFamily="2" charset="2"/>
              </a:pPr>
              <a:r>
                <a:rPr lang="en-US" altLang="zh-CN" sz="2900" b="1" dirty="0">
                  <a:solidFill>
                    <a:srgbClr val="000000"/>
                  </a:solidFill>
                  <a:latin typeface="Times New Roman" panose="02020603050405020304" pitchFamily="18" charset="0"/>
                  <a:sym typeface="Arial" panose="020B0604020202020204" pitchFamily="34" charset="0"/>
                </a:rPr>
                <a:t>D</a:t>
              </a:r>
              <a:endParaRPr lang="en-US" altLang="zh-CN" sz="2900" b="1" dirty="0">
                <a:solidFill>
                  <a:srgbClr val="000000"/>
                </a:solidFill>
                <a:latin typeface="Times New Roman" panose="02020603050405020304" pitchFamily="18" charset="0"/>
                <a:sym typeface="Arial" panose="020B0604020202020204" pitchFamily="34" charset="0"/>
              </a:endParaRPr>
            </a:p>
          </p:txBody>
        </p:sp>
        <p:sp>
          <p:nvSpPr>
            <p:cNvPr id="68632" name="Oval 39"/>
            <p:cNvSpPr/>
            <p:nvPr/>
          </p:nvSpPr>
          <p:spPr>
            <a:xfrm>
              <a:off x="1129" y="1750"/>
              <a:ext cx="418" cy="286"/>
            </a:xfrm>
            <a:prstGeom prst="ellipse">
              <a:avLst/>
            </a:prstGeom>
            <a:noFill/>
            <a:ln w="9525" cap="flat" cmpd="sng">
              <a:solidFill>
                <a:srgbClr val="000000"/>
              </a:solidFill>
              <a:prstDash val="solid"/>
              <a:bevel/>
              <a:headEnd type="none" w="med" len="med"/>
              <a:tailEnd type="none" w="med" len="med"/>
            </a:ln>
          </p:spPr>
          <p:txBody>
            <a:bodyPr lIns="0" tIns="0" rIns="0" bIns="36000" anchor="ctr" anchorCtr="0"/>
            <a:p>
              <a:pPr algn="ctr" eaLnBrk="0" hangingPunct="0">
                <a:spcBef>
                  <a:spcPct val="20000"/>
                </a:spcBef>
                <a:buClr>
                  <a:schemeClr val="bg2"/>
                </a:buClr>
                <a:buSzPct val="75000"/>
                <a:buFont typeface="Wingdings" panose="05000000000000000000" pitchFamily="2" charset="2"/>
              </a:pPr>
              <a:r>
                <a:rPr lang="en-US" altLang="zh-CN" sz="2900" b="1" dirty="0">
                  <a:solidFill>
                    <a:srgbClr val="000000"/>
                  </a:solidFill>
                  <a:latin typeface="Times New Roman" panose="02020603050405020304" pitchFamily="18" charset="0"/>
                  <a:sym typeface="Arial" panose="020B0604020202020204" pitchFamily="34" charset="0"/>
                </a:rPr>
                <a:t>C</a:t>
              </a:r>
              <a:endParaRPr lang="en-US" altLang="zh-CN" sz="2900" b="1" dirty="0">
                <a:solidFill>
                  <a:srgbClr val="000000"/>
                </a:solidFill>
                <a:latin typeface="Times New Roman" panose="02020603050405020304" pitchFamily="18" charset="0"/>
                <a:sym typeface="Arial" panose="020B0604020202020204" pitchFamily="34" charset="0"/>
              </a:endParaRPr>
            </a:p>
          </p:txBody>
        </p:sp>
        <p:sp>
          <p:nvSpPr>
            <p:cNvPr id="68633" name="Oval 39"/>
            <p:cNvSpPr/>
            <p:nvPr/>
          </p:nvSpPr>
          <p:spPr>
            <a:xfrm>
              <a:off x="1479" y="1267"/>
              <a:ext cx="418" cy="286"/>
            </a:xfrm>
            <a:prstGeom prst="ellipse">
              <a:avLst/>
            </a:prstGeom>
            <a:noFill/>
            <a:ln w="9525" cap="flat" cmpd="sng">
              <a:solidFill>
                <a:srgbClr val="000000"/>
              </a:solidFill>
              <a:prstDash val="solid"/>
              <a:bevel/>
              <a:headEnd type="none" w="med" len="med"/>
              <a:tailEnd type="none" w="med" len="med"/>
            </a:ln>
          </p:spPr>
          <p:txBody>
            <a:bodyPr lIns="0" tIns="0" rIns="0" bIns="36000" anchor="ctr" anchorCtr="0"/>
            <a:p>
              <a:pPr algn="ctr" eaLnBrk="0" hangingPunct="0">
                <a:spcBef>
                  <a:spcPct val="20000"/>
                </a:spcBef>
                <a:buClr>
                  <a:schemeClr val="bg2"/>
                </a:buClr>
                <a:buSzPct val="75000"/>
                <a:buFont typeface="Wingdings" panose="05000000000000000000" pitchFamily="2" charset="2"/>
              </a:pPr>
              <a:r>
                <a:rPr lang="en-US" altLang="zh-CN" sz="2800" b="1" dirty="0">
                  <a:latin typeface="Times New Roman" panose="02020603050405020304" pitchFamily="18" charset="0"/>
                  <a:sym typeface="Symbol" panose="05050102010706020507" pitchFamily="18" charset="2"/>
                </a:rPr>
                <a:t></a:t>
              </a:r>
              <a:endParaRPr lang="en-US" altLang="zh-CN" sz="2900" b="1" dirty="0">
                <a:solidFill>
                  <a:srgbClr val="000000"/>
                </a:solidFill>
                <a:latin typeface="Times New Roman" panose="02020603050405020304" pitchFamily="18" charset="0"/>
                <a:sym typeface="Arial" panose="020B0604020202020204" pitchFamily="34" charset="0"/>
              </a:endParaRPr>
            </a:p>
          </p:txBody>
        </p:sp>
      </p:grpSp>
      <p:sp>
        <p:nvSpPr>
          <p:cNvPr id="68612" name="Text Box 55"/>
          <p:cNvSpPr/>
          <p:nvPr/>
        </p:nvSpPr>
        <p:spPr>
          <a:xfrm>
            <a:off x="146050" y="188913"/>
            <a:ext cx="8782050" cy="2268537"/>
          </a:xfrm>
          <a:prstGeom prst="rect">
            <a:avLst/>
          </a:prstGeom>
          <a:noFill/>
          <a:ln w="9525">
            <a:noFill/>
          </a:ln>
        </p:spPr>
        <p:txBody>
          <a:bodyPr lIns="0" rIns="0">
            <a:spAutoFit/>
          </a:bodyPr>
          <a:p>
            <a:pPr marL="355600" indent="-355600">
              <a:lnSpc>
                <a:spcPct val="115000"/>
              </a:lnSpc>
              <a:spcBef>
                <a:spcPct val="20000"/>
              </a:spcBef>
              <a:buClr>
                <a:srgbClr val="FF0000"/>
              </a:buClr>
              <a:buSzPct val="75000"/>
              <a:buFont typeface="Wingdings" panose="05000000000000000000" pitchFamily="2" charset="2"/>
              <a:buChar char="u"/>
            </a:pPr>
            <a:r>
              <a:rPr lang="zh-CN" altLang="en-US" sz="2400" b="1" dirty="0">
                <a:latin typeface="Arial" panose="020B0604020202020204" pitchFamily="34" charset="0"/>
              </a:rPr>
              <a:t>对于给定的一棵二叉树，可给出在先根序、中根序和后根</a:t>
            </a:r>
            <a:br>
              <a:rPr lang="zh-CN" altLang="en-US" sz="2400" b="1" dirty="0">
                <a:latin typeface="Arial" panose="020B0604020202020204" pitchFamily="34" charset="0"/>
              </a:rPr>
            </a:br>
            <a:r>
              <a:rPr lang="zh-CN" altLang="en-US" sz="2400" b="1" dirty="0">
                <a:latin typeface="Arial" panose="020B0604020202020204" pitchFamily="34" charset="0"/>
              </a:rPr>
              <a:t>序下的唯一结点排列。 </a:t>
            </a:r>
            <a:endParaRPr lang="zh-CN" altLang="en-US" sz="2400" b="1" dirty="0">
              <a:latin typeface="Arial" panose="020B0604020202020204" pitchFamily="34" charset="0"/>
            </a:endParaRPr>
          </a:p>
          <a:p>
            <a:pPr marL="355600" indent="-355600">
              <a:lnSpc>
                <a:spcPct val="115000"/>
              </a:lnSpc>
              <a:spcBef>
                <a:spcPct val="20000"/>
              </a:spcBef>
              <a:buClr>
                <a:srgbClr val="FF0000"/>
              </a:buClr>
              <a:buSzPct val="75000"/>
              <a:buFont typeface="Wingdings" panose="05000000000000000000" pitchFamily="2" charset="2"/>
              <a:buChar char="u"/>
            </a:pPr>
            <a:r>
              <a:rPr lang="zh-CN" altLang="en-US" sz="2400" b="1" dirty="0">
                <a:latin typeface="Arial" panose="020B0604020202020204" pitchFamily="34" charset="0"/>
              </a:rPr>
              <a:t>三种遍历序列的叶结点间的相对次序是相同的，叶结点都是按照从左到右的次序排列，区别仅在于非叶结点间的次序以及非叶结点和叶结点间的次序有所不同。 </a:t>
            </a:r>
            <a:endParaRPr lang="zh-CN" altLang="en-US" sz="2400" b="1" dirty="0">
              <a:latin typeface="Arial" panose="020B0604020202020204" pitchFamily="34" charset="0"/>
            </a:endParaRPr>
          </a:p>
        </p:txBody>
      </p:sp>
    </p:spTree>
  </p:cSld>
  <p:clrMapOvr>
    <a:masterClrMapping/>
  </p:clrMapOvr>
  <p:transition>
    <p:strips dir="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1480705"/>
          <p:cNvSpPr>
            <a:spLocks noGrp="1"/>
          </p:cNvSpPr>
          <p:nvPr>
            <p:ph type="title"/>
          </p:nvPr>
        </p:nvSpPr>
        <p:spPr>
          <a:xfrm>
            <a:off x="250825" y="188913"/>
            <a:ext cx="5297488" cy="666750"/>
          </a:xfrm>
        </p:spPr>
        <p:txBody>
          <a:bodyPr vert="horz" wrap="square" lIns="92075" tIns="46038" rIns="92075" bIns="46038" anchor="ctr" anchorCtr="0"/>
          <a:p>
            <a:pPr algn="l"/>
            <a:r>
              <a:rPr lang="zh-CN" altLang="en-US" sz="3200" b="1" dirty="0">
                <a:ea typeface="宋体" panose="02010600030101010101" pitchFamily="2" charset="-122"/>
              </a:rPr>
              <a:t>中根遍历的非递归算法</a:t>
            </a:r>
            <a:endParaRPr lang="zh-CN" altLang="en-US" sz="3200" b="1" dirty="0">
              <a:ea typeface="宋体" panose="02010600030101010101" pitchFamily="2" charset="-122"/>
            </a:endParaRPr>
          </a:p>
        </p:txBody>
      </p:sp>
      <p:sp>
        <p:nvSpPr>
          <p:cNvPr id="1480707" name="内容占位符 1480706"/>
          <p:cNvSpPr>
            <a:spLocks noGrp="1"/>
          </p:cNvSpPr>
          <p:nvPr>
            <p:ph idx="1"/>
          </p:nvPr>
        </p:nvSpPr>
        <p:spPr>
          <a:xfrm>
            <a:off x="250825" y="908050"/>
            <a:ext cx="8893175" cy="5545138"/>
          </a:xfrm>
        </p:spPr>
        <p:txBody>
          <a:bodyPr vert="horz" wrap="square" lIns="92075" tIns="46038" rIns="92075" bIns="46038" anchor="t" anchorCtr="0"/>
          <a:p>
            <a:pPr>
              <a:lnSpc>
                <a:spcPct val="90000"/>
              </a:lnSpc>
              <a:buNone/>
            </a:pPr>
            <a:r>
              <a:rPr lang="zh-CN" altLang="en-US" sz="2400" dirty="0"/>
              <a:t>算法</a:t>
            </a:r>
            <a:r>
              <a:rPr lang="en-US" altLang="zh-CN" sz="2400" dirty="0"/>
              <a:t>NIO(</a:t>
            </a:r>
            <a:r>
              <a:rPr lang="en-US" altLang="zh-CN" sz="2400" i="1" dirty="0"/>
              <a:t> t</a:t>
            </a:r>
            <a:r>
              <a:rPr lang="en-US" altLang="zh-CN" sz="2400" dirty="0"/>
              <a:t> )</a:t>
            </a:r>
            <a:endParaRPr lang="en-US" altLang="zh-CN" sz="2400" dirty="0"/>
          </a:p>
          <a:p>
            <a:pPr>
              <a:lnSpc>
                <a:spcPct val="90000"/>
              </a:lnSpc>
              <a:buNone/>
            </a:pPr>
            <a:r>
              <a:rPr lang="en-US" altLang="zh-CN" sz="2400" dirty="0"/>
              <a:t>NIO1. [</a:t>
            </a:r>
            <a:r>
              <a:rPr lang="zh-CN" altLang="en-US" sz="2400" dirty="0"/>
              <a:t>初始化</a:t>
            </a:r>
            <a:r>
              <a:rPr lang="en-US" altLang="zh-CN" sz="2400" dirty="0"/>
              <a:t>]</a:t>
            </a:r>
            <a:endParaRPr lang="en-US" altLang="zh-CN" sz="2400" dirty="0"/>
          </a:p>
          <a:p>
            <a:pPr>
              <a:lnSpc>
                <a:spcPct val="90000"/>
              </a:lnSpc>
              <a:buNone/>
            </a:pPr>
            <a:r>
              <a:rPr lang="en-US" altLang="zh-CN" sz="2400" dirty="0"/>
              <a:t>    CREATE ( </a:t>
            </a:r>
            <a:r>
              <a:rPr lang="en-US" altLang="zh-CN" sz="2400" i="1" dirty="0"/>
              <a:t>S</a:t>
            </a:r>
            <a:r>
              <a:rPr lang="en-US" altLang="zh-CN" sz="2400" dirty="0"/>
              <a:t> ).  </a:t>
            </a:r>
            <a:r>
              <a:rPr lang="en-US" altLang="zh-CN" sz="2400" i="1" dirty="0"/>
              <a:t>p</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t</a:t>
            </a:r>
            <a:r>
              <a:rPr lang="en-US" altLang="zh-CN" sz="2400" dirty="0"/>
              <a:t> .  /* </a:t>
            </a:r>
            <a:r>
              <a:rPr lang="zh-CN" altLang="en-US" sz="2400" dirty="0"/>
              <a:t>操作</a:t>
            </a:r>
            <a:r>
              <a:rPr lang="en-US" altLang="zh-CN" sz="2400" dirty="0"/>
              <a:t>CREATE(</a:t>
            </a:r>
            <a:r>
              <a:rPr lang="en-US" altLang="zh-CN" sz="2400" i="1" dirty="0"/>
              <a:t>S</a:t>
            </a:r>
            <a:r>
              <a:rPr lang="en-US" altLang="zh-CN" sz="2400" dirty="0"/>
              <a:t>) </a:t>
            </a:r>
            <a:r>
              <a:rPr lang="zh-CN" altLang="en-US" sz="2400" dirty="0"/>
              <a:t>创建一个空堆栈</a:t>
            </a:r>
            <a:r>
              <a:rPr lang="en-US" altLang="zh-CN" sz="2400" i="1" dirty="0"/>
              <a:t>S</a:t>
            </a:r>
            <a:r>
              <a:rPr lang="en-US" altLang="zh-CN" sz="2400" dirty="0"/>
              <a:t> */</a:t>
            </a:r>
            <a:endParaRPr lang="en-US" altLang="zh-CN" sz="2400" dirty="0"/>
          </a:p>
          <a:p>
            <a:pPr>
              <a:lnSpc>
                <a:spcPct val="90000"/>
              </a:lnSpc>
              <a:buNone/>
            </a:pPr>
            <a:r>
              <a:rPr lang="en-US" altLang="zh-CN" sz="2400" dirty="0"/>
              <a:t>NIO2. [</a:t>
            </a:r>
            <a:r>
              <a:rPr lang="zh-CN" altLang="en-US" sz="2400" dirty="0"/>
              <a:t>入栈</a:t>
            </a:r>
            <a:r>
              <a:rPr lang="en-US" altLang="zh-CN" sz="2400" dirty="0"/>
              <a:t>]</a:t>
            </a:r>
            <a:endParaRPr lang="en-US" altLang="zh-CN" sz="2400" dirty="0"/>
          </a:p>
          <a:p>
            <a:pPr>
              <a:lnSpc>
                <a:spcPct val="90000"/>
              </a:lnSpc>
              <a:buNone/>
            </a:pPr>
            <a:r>
              <a:rPr lang="en-US" altLang="zh-CN" sz="2400" dirty="0"/>
              <a:t>     WHILE </a:t>
            </a:r>
            <a:r>
              <a:rPr lang="en-US" altLang="zh-CN" sz="2400" i="1" dirty="0"/>
              <a:t>p</a:t>
            </a:r>
            <a:r>
              <a:rPr lang="en-US" altLang="zh-CN" sz="2400" dirty="0"/>
              <a:t>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dirty="0"/>
              <a:t> DO</a:t>
            </a:r>
            <a:endParaRPr lang="en-US" altLang="zh-CN" sz="2400" dirty="0"/>
          </a:p>
          <a:p>
            <a:pPr>
              <a:lnSpc>
                <a:spcPct val="90000"/>
              </a:lnSpc>
              <a:buNone/>
            </a:pPr>
            <a:r>
              <a:rPr lang="en-US" altLang="zh-CN" sz="2400" dirty="0"/>
              <a:t>     ( </a:t>
            </a:r>
            <a:r>
              <a:rPr lang="en-US" altLang="zh-CN" sz="2400" i="1" dirty="0"/>
              <a:t>S</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p</a:t>
            </a:r>
            <a:r>
              <a:rPr lang="en-US" altLang="zh-CN" sz="2400" dirty="0"/>
              <a:t> .  </a:t>
            </a:r>
            <a:r>
              <a:rPr lang="en-US" altLang="zh-CN" sz="2400" i="1" dirty="0"/>
              <a:t>p</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Left</a:t>
            </a:r>
            <a:r>
              <a:rPr lang="en-US" altLang="zh-CN" sz="2400" dirty="0"/>
              <a:t> ( </a:t>
            </a:r>
            <a:r>
              <a:rPr lang="en-US" altLang="zh-CN" sz="2400" i="1" dirty="0"/>
              <a:t>p</a:t>
            </a:r>
            <a:r>
              <a:rPr lang="en-US" altLang="zh-CN" sz="2400" dirty="0"/>
              <a:t>) . )</a:t>
            </a:r>
            <a:endParaRPr lang="en-US" altLang="zh-CN" sz="2400" dirty="0"/>
          </a:p>
          <a:p>
            <a:pPr>
              <a:lnSpc>
                <a:spcPct val="90000"/>
              </a:lnSpc>
              <a:buNone/>
            </a:pPr>
            <a:r>
              <a:rPr lang="en-US" altLang="zh-CN" sz="2400" dirty="0"/>
              <a:t>NIO3. [</a:t>
            </a:r>
            <a:r>
              <a:rPr lang="zh-CN" altLang="en-US" sz="2400" dirty="0"/>
              <a:t>栈为空</a:t>
            </a:r>
            <a:r>
              <a:rPr lang="en-US" altLang="zh-CN" sz="2400" dirty="0"/>
              <a:t>? ]</a:t>
            </a:r>
            <a:endParaRPr lang="en-US" altLang="zh-CN" sz="2400" dirty="0"/>
          </a:p>
          <a:p>
            <a:pPr>
              <a:lnSpc>
                <a:spcPct val="90000"/>
              </a:lnSpc>
              <a:buNone/>
            </a:pPr>
            <a:r>
              <a:rPr lang="en-US" altLang="zh-CN" sz="2400" dirty="0"/>
              <a:t>     IF </a:t>
            </a:r>
            <a:r>
              <a:rPr lang="en-US" altLang="zh-CN" sz="2400" i="1" dirty="0"/>
              <a:t>S</a:t>
            </a:r>
            <a:r>
              <a:rPr lang="zh-CN" altLang="en-US" sz="2400" dirty="0"/>
              <a:t>为空 </a:t>
            </a:r>
            <a:r>
              <a:rPr lang="en-US" altLang="zh-CN" sz="2400" dirty="0"/>
              <a:t>THEN  RETURN. </a:t>
            </a:r>
            <a:endParaRPr lang="en-US" altLang="zh-CN" sz="2400" dirty="0"/>
          </a:p>
          <a:p>
            <a:pPr>
              <a:lnSpc>
                <a:spcPct val="90000"/>
              </a:lnSpc>
              <a:buNone/>
            </a:pPr>
            <a:r>
              <a:rPr lang="en-US" altLang="zh-CN" sz="2400" dirty="0"/>
              <a:t>     ELSE  </a:t>
            </a:r>
            <a:r>
              <a:rPr lang="en-US" altLang="zh-CN" sz="2400" i="1" dirty="0"/>
              <a:t>p</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S</a:t>
            </a:r>
            <a:r>
              <a:rPr lang="en-US" altLang="zh-CN" sz="2400" dirty="0"/>
              <a:t> .</a:t>
            </a:r>
            <a:endParaRPr lang="en-US" altLang="zh-CN" sz="2400" dirty="0"/>
          </a:p>
          <a:p>
            <a:pPr>
              <a:lnSpc>
                <a:spcPct val="90000"/>
              </a:lnSpc>
              <a:buNone/>
            </a:pPr>
            <a:r>
              <a:rPr lang="en-US" altLang="zh-CN" sz="2400" dirty="0"/>
              <a:t>NIO4. [</a:t>
            </a:r>
            <a:r>
              <a:rPr lang="zh-CN" altLang="en-US" sz="2400" dirty="0"/>
              <a:t>访问</a:t>
            </a:r>
            <a:r>
              <a:rPr lang="en-US" altLang="zh-CN" sz="2400" i="1" dirty="0"/>
              <a:t>p</a:t>
            </a:r>
            <a:r>
              <a:rPr lang="zh-CN" altLang="en-US" sz="2400" dirty="0"/>
              <a:t>，更新</a:t>
            </a:r>
            <a:r>
              <a:rPr lang="en-US" altLang="zh-CN" sz="2400" i="1" dirty="0"/>
              <a:t>p</a:t>
            </a:r>
            <a:r>
              <a:rPr lang="en-US" altLang="zh-CN" sz="2400" dirty="0"/>
              <a:t>]</a:t>
            </a:r>
            <a:endParaRPr lang="en-US" altLang="zh-CN" sz="2400" dirty="0"/>
          </a:p>
          <a:p>
            <a:pPr>
              <a:lnSpc>
                <a:spcPct val="90000"/>
              </a:lnSpc>
              <a:buNone/>
            </a:pPr>
            <a:r>
              <a:rPr lang="en-US" altLang="zh-CN" sz="2400" dirty="0"/>
              <a:t>     PRINT (</a:t>
            </a:r>
            <a:r>
              <a:rPr lang="en-US" altLang="zh-CN" sz="2400" i="1" dirty="0"/>
              <a:t>Data</a:t>
            </a:r>
            <a:r>
              <a:rPr lang="en-US" altLang="zh-CN" sz="2400" dirty="0"/>
              <a:t> ( </a:t>
            </a:r>
            <a:r>
              <a:rPr lang="en-US" altLang="zh-CN" sz="2400" i="1" dirty="0"/>
              <a:t>p</a:t>
            </a:r>
            <a:r>
              <a:rPr lang="en-US" altLang="zh-CN" sz="2400" dirty="0"/>
              <a:t> ) ).  </a:t>
            </a:r>
            <a:r>
              <a:rPr lang="en-US" altLang="zh-CN" sz="2400" i="1" dirty="0"/>
              <a:t>p</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Right</a:t>
            </a:r>
            <a:r>
              <a:rPr lang="en-US" altLang="zh-CN" sz="2400" dirty="0"/>
              <a:t> ( </a:t>
            </a:r>
            <a:r>
              <a:rPr lang="en-US" altLang="zh-CN" sz="2400" i="1" dirty="0"/>
              <a:t>p</a:t>
            </a:r>
            <a:r>
              <a:rPr lang="en-US" altLang="zh-CN" sz="2400" dirty="0"/>
              <a:t> ). </a:t>
            </a:r>
            <a:endParaRPr lang="en-US" altLang="zh-CN" sz="2400" dirty="0"/>
          </a:p>
          <a:p>
            <a:pPr>
              <a:lnSpc>
                <a:spcPct val="90000"/>
              </a:lnSpc>
              <a:buNone/>
            </a:pPr>
            <a:r>
              <a:rPr lang="en-US" altLang="zh-CN" sz="2400" dirty="0"/>
              <a:t>NIO5. [</a:t>
            </a:r>
            <a:r>
              <a:rPr lang="zh-CN" altLang="en-US" sz="2400" dirty="0"/>
              <a:t>返回</a:t>
            </a:r>
            <a:r>
              <a:rPr lang="en-US" altLang="zh-CN" sz="2400" dirty="0"/>
              <a:t>]</a:t>
            </a:r>
            <a:endParaRPr lang="en-US" altLang="zh-CN" sz="2400" dirty="0"/>
          </a:p>
          <a:p>
            <a:pPr>
              <a:lnSpc>
                <a:spcPct val="90000"/>
              </a:lnSpc>
              <a:buNone/>
            </a:pPr>
            <a:r>
              <a:rPr lang="en-US" altLang="zh-CN" sz="2400" dirty="0"/>
              <a:t>     GOTO NIO2 .▐</a:t>
            </a:r>
            <a:endParaRPr lang="en-US" altLang="zh-CN" sz="2400" dirty="0"/>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80707">
                                            <p:txEl>
                                              <p:charRg st="0"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80707">
                                            <p:txEl>
                                              <p:charRg st="11" end="2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80707">
                                            <p:txEl>
                                              <p:charRg st="23" end="7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80707">
                                            <p:txEl>
                                              <p:charRg st="78" end="8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80707">
                                            <p:txEl>
                                              <p:charRg st="89" end="10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0707">
                                            <p:txEl>
                                              <p:charRg st="109" end="14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80707">
                                            <p:txEl>
                                              <p:charRg st="143" end="15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80707">
                                            <p:txEl>
                                              <p:charRg st="157" end="18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80707">
                                            <p:txEl>
                                              <p:charRg st="184" end="20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80707">
                                            <p:txEl>
                                              <p:charRg st="203" end="21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80707">
                                            <p:txEl>
                                              <p:charRg st="219" end="26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80707">
                                            <p:txEl>
                                              <p:charRg st="264" end="27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80707">
                                            <p:txEl>
                                              <p:charRg st="275" end="29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ext Box 5"/>
          <p:cNvSpPr txBox="1"/>
          <p:nvPr/>
        </p:nvSpPr>
        <p:spPr>
          <a:xfrm>
            <a:off x="465138" y="255588"/>
            <a:ext cx="5761037" cy="503237"/>
          </a:xfrm>
          <a:prstGeom prst="rect">
            <a:avLst/>
          </a:prstGeom>
          <a:solidFill>
            <a:srgbClr val="FFFFFF"/>
          </a:solidFill>
          <a:ln w="9525">
            <a:noFill/>
          </a:ln>
        </p:spPr>
        <p:txBody>
          <a:bodyPr lIns="0" tIns="0" rIns="0" bIns="0"/>
          <a:p>
            <a:pPr marL="342900" indent="-342900">
              <a:buClr>
                <a:schemeClr val="bg2"/>
              </a:buClr>
              <a:buSzPct val="75000"/>
              <a:buFont typeface="Wingdings" panose="05000000000000000000" pitchFamily="2" charset="2"/>
            </a:pPr>
            <a:r>
              <a:rPr lang="zh-CN" altLang="en-US" sz="3000" b="1" dirty="0">
                <a:solidFill>
                  <a:schemeClr val="tx2"/>
                </a:solidFill>
                <a:latin typeface="Times New Roman" panose="02020603050405020304" pitchFamily="18" charset="0"/>
              </a:rPr>
              <a:t>非递归中根遍历二叉树</a:t>
            </a:r>
            <a:endParaRPr lang="zh-CN" altLang="en-US" sz="3000" b="1" dirty="0">
              <a:solidFill>
                <a:schemeClr val="tx2"/>
              </a:solidFill>
              <a:latin typeface="Times New Roman" panose="02020603050405020304" pitchFamily="18" charset="0"/>
            </a:endParaRPr>
          </a:p>
        </p:txBody>
      </p:sp>
      <p:grpSp>
        <p:nvGrpSpPr>
          <p:cNvPr id="70659" name="Group 111"/>
          <p:cNvGrpSpPr/>
          <p:nvPr/>
        </p:nvGrpSpPr>
        <p:grpSpPr>
          <a:xfrm>
            <a:off x="293688" y="1268413"/>
            <a:ext cx="1470025" cy="2268537"/>
            <a:chOff x="181" y="785"/>
            <a:chExt cx="1248" cy="2202"/>
          </a:xfrm>
        </p:grpSpPr>
        <p:sp>
          <p:nvSpPr>
            <p:cNvPr id="70737" name="Line 7"/>
            <p:cNvSpPr/>
            <p:nvPr/>
          </p:nvSpPr>
          <p:spPr>
            <a:xfrm flipH="1">
              <a:off x="839" y="1986"/>
              <a:ext cx="119" cy="465"/>
            </a:xfrm>
            <a:prstGeom prst="line">
              <a:avLst/>
            </a:prstGeom>
            <a:ln w="19050" cap="flat" cmpd="sng">
              <a:solidFill>
                <a:srgbClr val="000000"/>
              </a:solidFill>
              <a:prstDash val="solid"/>
              <a:headEnd type="none" w="med" len="med"/>
              <a:tailEnd type="none" w="med" len="med"/>
            </a:ln>
          </p:spPr>
        </p:sp>
        <p:sp>
          <p:nvSpPr>
            <p:cNvPr id="70738" name="Line 8"/>
            <p:cNvSpPr/>
            <p:nvPr/>
          </p:nvSpPr>
          <p:spPr>
            <a:xfrm>
              <a:off x="1126" y="1981"/>
              <a:ext cx="150" cy="464"/>
            </a:xfrm>
            <a:prstGeom prst="line">
              <a:avLst/>
            </a:prstGeom>
            <a:ln w="19050" cap="flat" cmpd="sng">
              <a:solidFill>
                <a:srgbClr val="000000"/>
              </a:solidFill>
              <a:prstDash val="solid"/>
              <a:headEnd type="none" w="med" len="med"/>
              <a:tailEnd type="none" w="med" len="med"/>
            </a:ln>
          </p:spPr>
        </p:sp>
        <p:sp>
          <p:nvSpPr>
            <p:cNvPr id="70739" name="Line 15"/>
            <p:cNvSpPr/>
            <p:nvPr/>
          </p:nvSpPr>
          <p:spPr>
            <a:xfrm>
              <a:off x="851" y="1113"/>
              <a:ext cx="159" cy="386"/>
            </a:xfrm>
            <a:prstGeom prst="line">
              <a:avLst/>
            </a:prstGeom>
            <a:ln w="19050" cap="flat" cmpd="sng">
              <a:solidFill>
                <a:srgbClr val="000000"/>
              </a:solidFill>
              <a:prstDash val="solid"/>
              <a:headEnd type="none" w="med" len="med"/>
              <a:tailEnd type="none" w="med" len="med"/>
            </a:ln>
          </p:spPr>
        </p:sp>
        <p:grpSp>
          <p:nvGrpSpPr>
            <p:cNvPr id="70740" name="Group 44"/>
            <p:cNvGrpSpPr/>
            <p:nvPr/>
          </p:nvGrpSpPr>
          <p:grpSpPr>
            <a:xfrm>
              <a:off x="545" y="785"/>
              <a:ext cx="318" cy="530"/>
              <a:chOff x="454" y="267"/>
              <a:chExt cx="318" cy="530"/>
            </a:xfrm>
          </p:grpSpPr>
          <p:sp>
            <p:nvSpPr>
              <p:cNvPr id="70758" name="Oval 17"/>
              <p:cNvSpPr/>
              <p:nvPr/>
            </p:nvSpPr>
            <p:spPr>
              <a:xfrm>
                <a:off x="454" y="267"/>
                <a:ext cx="318" cy="530"/>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70759" name="Text Box 18"/>
              <p:cNvSpPr txBox="1"/>
              <p:nvPr/>
            </p:nvSpPr>
            <p:spPr>
              <a:xfrm>
                <a:off x="517" y="398"/>
                <a:ext cx="181" cy="227"/>
              </a:xfrm>
              <a:prstGeom prst="rect">
                <a:avLst/>
              </a:prstGeom>
              <a:solidFill>
                <a:srgbClr val="FFFFFF"/>
              </a:solidFill>
              <a:ln w="9525">
                <a:noFill/>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400" b="1" i="1" dirty="0">
                    <a:solidFill>
                      <a:srgbClr val="FF0000"/>
                    </a:solidFill>
                    <a:latin typeface="Times New Roman" panose="02020603050405020304" pitchFamily="18" charset="0"/>
                  </a:rPr>
                  <a:t>A</a:t>
                </a:r>
                <a:endParaRPr lang="en-US" altLang="zh-CN" sz="2400" b="1" dirty="0">
                  <a:solidFill>
                    <a:srgbClr val="FF0000"/>
                  </a:solidFill>
                  <a:latin typeface="Times New Roman" panose="02020603050405020304" pitchFamily="18" charset="0"/>
                </a:endParaRPr>
              </a:p>
            </p:txBody>
          </p:sp>
        </p:grpSp>
        <p:sp>
          <p:nvSpPr>
            <p:cNvPr id="70741" name="Line 25"/>
            <p:cNvSpPr/>
            <p:nvPr/>
          </p:nvSpPr>
          <p:spPr>
            <a:xfrm>
              <a:off x="384" y="2016"/>
              <a:ext cx="124" cy="443"/>
            </a:xfrm>
            <a:prstGeom prst="line">
              <a:avLst/>
            </a:prstGeom>
            <a:ln w="19050" cap="flat" cmpd="sng">
              <a:solidFill>
                <a:srgbClr val="000000"/>
              </a:solidFill>
              <a:prstDash val="solid"/>
              <a:headEnd type="none" w="med" len="med"/>
              <a:tailEnd type="none" w="med" len="med"/>
            </a:ln>
          </p:spPr>
        </p:sp>
        <p:sp>
          <p:nvSpPr>
            <p:cNvPr id="70742" name="Line 29"/>
            <p:cNvSpPr/>
            <p:nvPr/>
          </p:nvSpPr>
          <p:spPr>
            <a:xfrm flipH="1">
              <a:off x="344" y="1112"/>
              <a:ext cx="203" cy="382"/>
            </a:xfrm>
            <a:prstGeom prst="line">
              <a:avLst/>
            </a:prstGeom>
            <a:ln w="19050" cap="flat" cmpd="sng">
              <a:solidFill>
                <a:srgbClr val="000000"/>
              </a:solidFill>
              <a:prstDash val="solid"/>
              <a:headEnd type="none" w="med" len="med"/>
              <a:tailEnd type="none" w="med" len="med"/>
            </a:ln>
          </p:spPr>
        </p:sp>
        <p:grpSp>
          <p:nvGrpSpPr>
            <p:cNvPr id="70743" name="Group 45"/>
            <p:cNvGrpSpPr/>
            <p:nvPr/>
          </p:nvGrpSpPr>
          <p:grpSpPr>
            <a:xfrm>
              <a:off x="181" y="1499"/>
              <a:ext cx="318" cy="530"/>
              <a:chOff x="454" y="267"/>
              <a:chExt cx="318" cy="530"/>
            </a:xfrm>
          </p:grpSpPr>
          <p:sp>
            <p:nvSpPr>
              <p:cNvPr id="70756" name="Oval 46"/>
              <p:cNvSpPr/>
              <p:nvPr/>
            </p:nvSpPr>
            <p:spPr>
              <a:xfrm>
                <a:off x="454" y="267"/>
                <a:ext cx="318" cy="530"/>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70757" name="Text Box 47"/>
              <p:cNvSpPr txBox="1"/>
              <p:nvPr/>
            </p:nvSpPr>
            <p:spPr>
              <a:xfrm>
                <a:off x="517" y="398"/>
                <a:ext cx="181" cy="227"/>
              </a:xfrm>
              <a:prstGeom prst="rect">
                <a:avLst/>
              </a:prstGeom>
              <a:solidFill>
                <a:srgbClr val="FFFFFF"/>
              </a:solidFill>
              <a:ln w="9525">
                <a:noFill/>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400" b="1" i="1" dirty="0">
                    <a:solidFill>
                      <a:srgbClr val="FF0000"/>
                    </a:solidFill>
                    <a:latin typeface="Times New Roman" panose="02020603050405020304" pitchFamily="18" charset="0"/>
                  </a:rPr>
                  <a:t>B</a:t>
                </a:r>
                <a:endParaRPr lang="en-US" altLang="zh-CN" sz="2400" b="1" i="1" dirty="0">
                  <a:solidFill>
                    <a:srgbClr val="FF0000"/>
                  </a:solidFill>
                  <a:latin typeface="Times New Roman" panose="02020603050405020304" pitchFamily="18" charset="0"/>
                </a:endParaRPr>
              </a:p>
            </p:txBody>
          </p:sp>
        </p:grpSp>
        <p:grpSp>
          <p:nvGrpSpPr>
            <p:cNvPr id="70744" name="Group 48"/>
            <p:cNvGrpSpPr/>
            <p:nvPr/>
          </p:nvGrpSpPr>
          <p:grpSpPr>
            <a:xfrm>
              <a:off x="886" y="1499"/>
              <a:ext cx="318" cy="530"/>
              <a:chOff x="454" y="267"/>
              <a:chExt cx="318" cy="530"/>
            </a:xfrm>
          </p:grpSpPr>
          <p:sp>
            <p:nvSpPr>
              <p:cNvPr id="70754" name="Oval 49"/>
              <p:cNvSpPr/>
              <p:nvPr/>
            </p:nvSpPr>
            <p:spPr>
              <a:xfrm>
                <a:off x="454" y="267"/>
                <a:ext cx="318" cy="530"/>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70755" name="Text Box 50"/>
              <p:cNvSpPr txBox="1"/>
              <p:nvPr/>
            </p:nvSpPr>
            <p:spPr>
              <a:xfrm>
                <a:off x="517" y="398"/>
                <a:ext cx="181" cy="227"/>
              </a:xfrm>
              <a:prstGeom prst="rect">
                <a:avLst/>
              </a:prstGeom>
              <a:solidFill>
                <a:srgbClr val="FFFFFF"/>
              </a:solidFill>
              <a:ln w="9525">
                <a:noFill/>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400" b="1" i="1" dirty="0">
                    <a:solidFill>
                      <a:srgbClr val="FF0000"/>
                    </a:solidFill>
                    <a:latin typeface="Times New Roman" panose="02020603050405020304" pitchFamily="18" charset="0"/>
                  </a:rPr>
                  <a:t>C</a:t>
                </a:r>
                <a:endParaRPr lang="en-US" altLang="zh-CN" sz="2400" b="1" i="1" dirty="0">
                  <a:solidFill>
                    <a:srgbClr val="FF0000"/>
                  </a:solidFill>
                  <a:latin typeface="Times New Roman" panose="02020603050405020304" pitchFamily="18" charset="0"/>
                </a:endParaRPr>
              </a:p>
            </p:txBody>
          </p:sp>
        </p:grpSp>
        <p:grpSp>
          <p:nvGrpSpPr>
            <p:cNvPr id="70745" name="Group 52"/>
            <p:cNvGrpSpPr/>
            <p:nvPr/>
          </p:nvGrpSpPr>
          <p:grpSpPr>
            <a:xfrm>
              <a:off x="340" y="2451"/>
              <a:ext cx="318" cy="530"/>
              <a:chOff x="454" y="267"/>
              <a:chExt cx="318" cy="530"/>
            </a:xfrm>
          </p:grpSpPr>
          <p:sp>
            <p:nvSpPr>
              <p:cNvPr id="70752" name="Oval 53"/>
              <p:cNvSpPr/>
              <p:nvPr/>
            </p:nvSpPr>
            <p:spPr>
              <a:xfrm>
                <a:off x="454" y="267"/>
                <a:ext cx="318" cy="530"/>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70753" name="Text Box 54"/>
              <p:cNvSpPr txBox="1"/>
              <p:nvPr/>
            </p:nvSpPr>
            <p:spPr>
              <a:xfrm>
                <a:off x="517" y="398"/>
                <a:ext cx="181" cy="227"/>
              </a:xfrm>
              <a:prstGeom prst="rect">
                <a:avLst/>
              </a:prstGeom>
              <a:solidFill>
                <a:srgbClr val="FFFFFF"/>
              </a:solidFill>
              <a:ln w="9525">
                <a:noFill/>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400" b="1" i="1" dirty="0">
                    <a:solidFill>
                      <a:srgbClr val="FF0000"/>
                    </a:solidFill>
                    <a:latin typeface="Times New Roman" panose="02020603050405020304" pitchFamily="18" charset="0"/>
                  </a:rPr>
                  <a:t>D</a:t>
                </a:r>
                <a:endParaRPr lang="en-US" altLang="zh-CN" sz="2400" b="1" i="1" dirty="0">
                  <a:solidFill>
                    <a:srgbClr val="FF0000"/>
                  </a:solidFill>
                  <a:latin typeface="Times New Roman" panose="02020603050405020304" pitchFamily="18" charset="0"/>
                </a:endParaRPr>
              </a:p>
            </p:txBody>
          </p:sp>
        </p:grpSp>
        <p:grpSp>
          <p:nvGrpSpPr>
            <p:cNvPr id="70746" name="Group 55"/>
            <p:cNvGrpSpPr/>
            <p:nvPr/>
          </p:nvGrpSpPr>
          <p:grpSpPr>
            <a:xfrm>
              <a:off x="686" y="2457"/>
              <a:ext cx="318" cy="530"/>
              <a:chOff x="454" y="267"/>
              <a:chExt cx="318" cy="530"/>
            </a:xfrm>
          </p:grpSpPr>
          <p:sp>
            <p:nvSpPr>
              <p:cNvPr id="70750" name="Oval 56"/>
              <p:cNvSpPr/>
              <p:nvPr/>
            </p:nvSpPr>
            <p:spPr>
              <a:xfrm>
                <a:off x="454" y="267"/>
                <a:ext cx="318" cy="530"/>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70751" name="Text Box 57"/>
              <p:cNvSpPr txBox="1"/>
              <p:nvPr/>
            </p:nvSpPr>
            <p:spPr>
              <a:xfrm>
                <a:off x="517" y="398"/>
                <a:ext cx="181" cy="227"/>
              </a:xfrm>
              <a:prstGeom prst="rect">
                <a:avLst/>
              </a:prstGeom>
              <a:solidFill>
                <a:srgbClr val="FFFFFF"/>
              </a:solidFill>
              <a:ln w="9525">
                <a:noFill/>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400" b="1" i="1" dirty="0">
                    <a:solidFill>
                      <a:srgbClr val="FF0000"/>
                    </a:solidFill>
                    <a:latin typeface="Times New Roman" panose="02020603050405020304" pitchFamily="18" charset="0"/>
                  </a:rPr>
                  <a:t>E</a:t>
                </a:r>
                <a:endParaRPr lang="en-US" altLang="zh-CN" sz="2400" b="1" i="1" dirty="0">
                  <a:solidFill>
                    <a:srgbClr val="FF0000"/>
                  </a:solidFill>
                  <a:latin typeface="Times New Roman" panose="02020603050405020304" pitchFamily="18" charset="0"/>
                </a:endParaRPr>
              </a:p>
            </p:txBody>
          </p:sp>
        </p:grpSp>
        <p:grpSp>
          <p:nvGrpSpPr>
            <p:cNvPr id="70747" name="Group 58"/>
            <p:cNvGrpSpPr/>
            <p:nvPr/>
          </p:nvGrpSpPr>
          <p:grpSpPr>
            <a:xfrm>
              <a:off x="1111" y="2453"/>
              <a:ext cx="318" cy="530"/>
              <a:chOff x="454" y="267"/>
              <a:chExt cx="318" cy="530"/>
            </a:xfrm>
          </p:grpSpPr>
          <p:sp>
            <p:nvSpPr>
              <p:cNvPr id="70748" name="Oval 59"/>
              <p:cNvSpPr/>
              <p:nvPr/>
            </p:nvSpPr>
            <p:spPr>
              <a:xfrm>
                <a:off x="454" y="267"/>
                <a:ext cx="318" cy="530"/>
              </a:xfrm>
              <a:prstGeom prst="ellipse">
                <a:avLst/>
              </a:prstGeom>
              <a:solidFill>
                <a:srgbClr val="FFFFFF"/>
              </a:solidFill>
              <a:ln w="9525" cap="flat" cmpd="sng">
                <a:solidFill>
                  <a:srgbClr val="000000"/>
                </a:solidFill>
                <a:prstDash val="solid"/>
                <a:headEnd type="none" w="med" len="med"/>
                <a:tailEnd type="none" w="med" len="med"/>
              </a:ln>
            </p:spPr>
            <p:txBody>
              <a:bodyPr/>
              <a:p>
                <a:pPr>
                  <a:spcBef>
                    <a:spcPct val="20000"/>
                  </a:spcBef>
                  <a:buClr>
                    <a:schemeClr val="bg2"/>
                  </a:buClr>
                  <a:buSzPct val="75000"/>
                  <a:buFont typeface="Wingdings" panose="05000000000000000000" pitchFamily="2" charset="2"/>
                </a:pPr>
                <a:endParaRPr lang="zh-CN" altLang="en-US" sz="3600" b="1" dirty="0">
                  <a:solidFill>
                    <a:srgbClr val="FFFF00"/>
                  </a:solidFill>
                  <a:latin typeface="Times New Roman" panose="02020603050405020304" pitchFamily="18" charset="0"/>
                </a:endParaRPr>
              </a:p>
            </p:txBody>
          </p:sp>
          <p:sp>
            <p:nvSpPr>
              <p:cNvPr id="70749" name="Text Box 60"/>
              <p:cNvSpPr txBox="1"/>
              <p:nvPr/>
            </p:nvSpPr>
            <p:spPr>
              <a:xfrm>
                <a:off x="517" y="398"/>
                <a:ext cx="181" cy="227"/>
              </a:xfrm>
              <a:prstGeom prst="rect">
                <a:avLst/>
              </a:prstGeom>
              <a:solidFill>
                <a:srgbClr val="FFFFFF"/>
              </a:solidFill>
              <a:ln w="9525">
                <a:noFill/>
              </a:ln>
            </p:spPr>
            <p:txBody>
              <a:bodyPr lIns="0" tIns="0" rIns="0" bIns="0"/>
              <a:p>
                <a:pPr marL="342900" indent="-342900" algn="ctr">
                  <a:lnSpc>
                    <a:spcPct val="85000"/>
                  </a:lnSpc>
                  <a:buClr>
                    <a:schemeClr val="bg2"/>
                  </a:buClr>
                  <a:buSzPct val="75000"/>
                  <a:buFont typeface="Wingdings" panose="05000000000000000000" pitchFamily="2" charset="2"/>
                </a:pPr>
                <a:r>
                  <a:rPr lang="en-US" altLang="zh-CN" sz="2400" b="1" i="1" dirty="0">
                    <a:solidFill>
                      <a:srgbClr val="FF0000"/>
                    </a:solidFill>
                    <a:latin typeface="Times New Roman" panose="02020603050405020304" pitchFamily="18" charset="0"/>
                  </a:rPr>
                  <a:t>F</a:t>
                </a:r>
                <a:endParaRPr lang="en-US" altLang="zh-CN" sz="2400" b="1" i="1" dirty="0">
                  <a:solidFill>
                    <a:srgbClr val="FF0000"/>
                  </a:solidFill>
                  <a:latin typeface="Times New Roman" panose="02020603050405020304" pitchFamily="18" charset="0"/>
                </a:endParaRPr>
              </a:p>
            </p:txBody>
          </p:sp>
        </p:grpSp>
      </p:grpSp>
      <p:sp>
        <p:nvSpPr>
          <p:cNvPr id="70660" name="TextBox 115"/>
          <p:cNvSpPr txBox="1"/>
          <p:nvPr/>
        </p:nvSpPr>
        <p:spPr>
          <a:xfrm>
            <a:off x="250825" y="5013325"/>
            <a:ext cx="8316913" cy="1138238"/>
          </a:xfrm>
          <a:prstGeom prst="rect">
            <a:avLst/>
          </a:prstGeom>
          <a:solidFill>
            <a:srgbClr val="FFFF99"/>
          </a:solidFill>
          <a:ln w="25400" cap="flat" cmpd="sng">
            <a:solidFill>
              <a:srgbClr val="FF0000"/>
            </a:solidFill>
            <a:prstDash val="solid"/>
            <a:miter/>
            <a:headEnd type="none" w="med" len="med"/>
            <a:tailEnd type="none" w="med" len="med"/>
          </a:ln>
        </p:spPr>
        <p:txBody>
          <a:bodyPr lIns="72000" rIns="72000" bIns="0">
            <a:spAutoFit/>
          </a:bodyPr>
          <a:p>
            <a:pPr>
              <a:lnSpc>
                <a:spcPts val="2800"/>
              </a:lnSpc>
              <a:buClr>
                <a:schemeClr val="bg2"/>
              </a:buClr>
              <a:buSzPct val="75000"/>
              <a:buFont typeface="Wingdings" panose="05000000000000000000" pitchFamily="2" charset="2"/>
            </a:pPr>
            <a:r>
              <a:rPr lang="en-US" altLang="zh-CN" sz="2400" b="1" dirty="0">
                <a:solidFill>
                  <a:srgbClr val="0000CC"/>
                </a:solidFill>
                <a:latin typeface="Times New Roman" panose="02020603050405020304" pitchFamily="18" charset="0"/>
              </a:rPr>
              <a:t>NIO2. [</a:t>
            </a:r>
            <a:r>
              <a:rPr lang="zh-CN" altLang="en-US" sz="2400" b="1" dirty="0">
                <a:solidFill>
                  <a:srgbClr val="0000CC"/>
                </a:solidFill>
                <a:latin typeface="Times New Roman" panose="02020603050405020304" pitchFamily="18" charset="0"/>
              </a:rPr>
              <a:t>入栈</a:t>
            </a:r>
            <a:r>
              <a:rPr lang="en-US" altLang="zh-CN" sz="2400" b="1" dirty="0">
                <a:solidFill>
                  <a:srgbClr val="0000CC"/>
                </a:solidFill>
                <a:latin typeface="Times New Roman" panose="02020603050405020304" pitchFamily="18" charset="0"/>
              </a:rPr>
              <a:t>] </a:t>
            </a:r>
            <a:r>
              <a:rPr lang="en-US" altLang="zh-CN" sz="2400" b="1" dirty="0">
                <a:latin typeface="Times New Roman" panose="02020603050405020304" pitchFamily="18" charset="0"/>
              </a:rPr>
              <a:t>WHILE </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DO  ( </a:t>
            </a:r>
            <a:r>
              <a:rPr lang="en-US" altLang="zh-CN" sz="2400" b="1" i="1" dirty="0">
                <a:latin typeface="Times New Roman" panose="02020603050405020304" pitchFamily="18" charset="0"/>
              </a:rPr>
              <a:t>S</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p</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Left</a:t>
            </a:r>
            <a:r>
              <a:rPr lang="en-US" altLang="zh-CN" sz="2400" b="1" dirty="0">
                <a:latin typeface="Times New Roman" panose="02020603050405020304" pitchFamily="18" charset="0"/>
              </a:rPr>
              <a:t> ( </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a:t>
            </a:r>
            <a:endParaRPr lang="en-US" altLang="zh-CN" sz="2400" b="1" dirty="0">
              <a:latin typeface="Times New Roman" panose="02020603050405020304" pitchFamily="18" charset="0"/>
            </a:endParaRPr>
          </a:p>
          <a:p>
            <a:pPr>
              <a:lnSpc>
                <a:spcPts val="2800"/>
              </a:lnSpc>
              <a:buClr>
                <a:schemeClr val="bg2"/>
              </a:buClr>
              <a:buSzPct val="75000"/>
              <a:buFont typeface="Wingdings" panose="05000000000000000000" pitchFamily="2" charset="2"/>
            </a:pPr>
            <a:r>
              <a:rPr lang="en-US" altLang="zh-CN" sz="2400" b="1" dirty="0">
                <a:solidFill>
                  <a:srgbClr val="0000CC"/>
                </a:solidFill>
                <a:latin typeface="Times New Roman" panose="02020603050405020304" pitchFamily="18" charset="0"/>
              </a:rPr>
              <a:t>NIO3. [</a:t>
            </a:r>
            <a:r>
              <a:rPr lang="zh-CN" altLang="en-US" sz="2400" b="1" dirty="0">
                <a:solidFill>
                  <a:srgbClr val="0000CC"/>
                </a:solidFill>
                <a:latin typeface="Times New Roman" panose="02020603050405020304" pitchFamily="18" charset="0"/>
              </a:rPr>
              <a:t>栈为空</a:t>
            </a:r>
            <a:r>
              <a:rPr lang="en-US" altLang="zh-CN" sz="2400" b="1" dirty="0">
                <a:solidFill>
                  <a:srgbClr val="0000CC"/>
                </a:solidFill>
                <a:latin typeface="Times New Roman" panose="02020603050405020304" pitchFamily="18" charset="0"/>
              </a:rPr>
              <a:t>? ]</a:t>
            </a:r>
            <a:r>
              <a:rPr lang="zh-CN" altLang="en-US" sz="2400" b="1" dirty="0">
                <a:solidFill>
                  <a:srgbClr val="0000CC"/>
                </a:solidFill>
                <a:latin typeface="Times New Roman" panose="02020603050405020304" pitchFamily="18" charset="0"/>
              </a:rPr>
              <a:t>若</a:t>
            </a:r>
            <a:r>
              <a:rPr lang="en-US" altLang="zh-CN" sz="2400" b="1" i="1" dirty="0">
                <a:latin typeface="Times New Roman" panose="02020603050405020304" pitchFamily="18" charset="0"/>
              </a:rPr>
              <a:t>S</a:t>
            </a:r>
            <a:r>
              <a:rPr lang="zh-CN" altLang="en-US" sz="2400" b="1" dirty="0">
                <a:latin typeface="Times New Roman" panose="02020603050405020304" pitchFamily="18" charset="0"/>
              </a:rPr>
              <a:t>为空，则 </a:t>
            </a:r>
            <a:r>
              <a:rPr lang="en-US" altLang="zh-CN" sz="2400" b="1" dirty="0">
                <a:latin typeface="Times New Roman" panose="02020603050405020304" pitchFamily="18" charset="0"/>
              </a:rPr>
              <a:t>RETURN.  </a:t>
            </a:r>
            <a:r>
              <a:rPr lang="zh-CN" altLang="en-US" sz="2400" b="1" dirty="0">
                <a:latin typeface="Times New Roman" panose="02020603050405020304" pitchFamily="18" charset="0"/>
              </a:rPr>
              <a:t>否则  </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S</a:t>
            </a: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a:p>
            <a:pPr>
              <a:lnSpc>
                <a:spcPts val="2800"/>
              </a:lnSpc>
              <a:buClr>
                <a:schemeClr val="bg2"/>
              </a:buClr>
              <a:buSzPct val="75000"/>
              <a:buFont typeface="Wingdings" panose="05000000000000000000" pitchFamily="2" charset="2"/>
            </a:pPr>
            <a:r>
              <a:rPr lang="en-US" altLang="zh-CN" sz="2400" b="1" dirty="0">
                <a:solidFill>
                  <a:srgbClr val="0000CC"/>
                </a:solidFill>
                <a:latin typeface="Times New Roman" panose="02020603050405020304" pitchFamily="18" charset="0"/>
              </a:rPr>
              <a:t>NIO4. [</a:t>
            </a:r>
            <a:r>
              <a:rPr lang="zh-CN" altLang="en-US" sz="2400" b="1" dirty="0">
                <a:solidFill>
                  <a:srgbClr val="0000CC"/>
                </a:solidFill>
                <a:latin typeface="Times New Roman" panose="02020603050405020304" pitchFamily="18" charset="0"/>
              </a:rPr>
              <a:t>访问，更新</a:t>
            </a:r>
            <a:r>
              <a:rPr lang="en-US" altLang="zh-CN" sz="2400" b="1" i="1" dirty="0">
                <a:solidFill>
                  <a:srgbClr val="0000CC"/>
                </a:solidFill>
                <a:latin typeface="Times New Roman" panose="02020603050405020304" pitchFamily="18" charset="0"/>
              </a:rPr>
              <a:t>p</a:t>
            </a:r>
            <a:r>
              <a:rPr lang="en-US" altLang="zh-CN" sz="2400" b="1" dirty="0">
                <a:solidFill>
                  <a:srgbClr val="0000CC"/>
                </a:solidFill>
                <a:latin typeface="Times New Roman" panose="02020603050405020304" pitchFamily="18" charset="0"/>
              </a:rPr>
              <a:t>]</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打印 </a:t>
            </a:r>
            <a:r>
              <a:rPr lang="en-US" altLang="zh-CN" sz="2400" b="1" i="1" dirty="0">
                <a:latin typeface="Times New Roman" panose="02020603050405020304" pitchFamily="18" charset="0"/>
              </a:rPr>
              <a:t>Data</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p</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Right</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p</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跳转到</a:t>
            </a:r>
            <a:r>
              <a:rPr lang="en-US" altLang="zh-CN" sz="2400" b="1" dirty="0">
                <a:latin typeface="Times New Roman" panose="02020603050405020304" pitchFamily="18" charset="0"/>
              </a:rPr>
              <a:t>NIO2</a:t>
            </a:r>
            <a:endParaRPr lang="en-US" altLang="zh-CN" sz="2400" b="1" dirty="0">
              <a:latin typeface="Times New Roman" panose="02020603050405020304" pitchFamily="18" charset="0"/>
            </a:endParaRPr>
          </a:p>
        </p:txBody>
      </p:sp>
      <p:grpSp>
        <p:nvGrpSpPr>
          <p:cNvPr id="70661" name="组合 1646719"/>
          <p:cNvGrpSpPr/>
          <p:nvPr/>
        </p:nvGrpSpPr>
        <p:grpSpPr>
          <a:xfrm>
            <a:off x="1908175" y="1089025"/>
            <a:ext cx="6902450" cy="3375025"/>
            <a:chOff x="1202" y="686"/>
            <a:chExt cx="4348" cy="2126"/>
          </a:xfrm>
        </p:grpSpPr>
        <p:grpSp>
          <p:nvGrpSpPr>
            <p:cNvPr id="70662" name="组合 1646718"/>
            <p:cNvGrpSpPr/>
            <p:nvPr/>
          </p:nvGrpSpPr>
          <p:grpSpPr>
            <a:xfrm>
              <a:off x="1202" y="686"/>
              <a:ext cx="4014" cy="2126"/>
              <a:chOff x="1400" y="611"/>
              <a:chExt cx="4014" cy="2126"/>
            </a:xfrm>
          </p:grpSpPr>
          <p:grpSp>
            <p:nvGrpSpPr>
              <p:cNvPr id="70667" name="Group 68"/>
              <p:cNvGrpSpPr/>
              <p:nvPr/>
            </p:nvGrpSpPr>
            <p:grpSpPr>
              <a:xfrm>
                <a:off x="2069" y="611"/>
                <a:ext cx="289" cy="1458"/>
                <a:chOff x="2086" y="612"/>
                <a:chExt cx="289" cy="1458"/>
              </a:xfrm>
            </p:grpSpPr>
            <p:sp>
              <p:nvSpPr>
                <p:cNvPr id="70733" name="Text Box 63"/>
                <p:cNvSpPr txBox="1"/>
                <p:nvPr/>
              </p:nvSpPr>
              <p:spPr>
                <a:xfrm>
                  <a:off x="2093" y="612"/>
                  <a:ext cx="277" cy="1458"/>
                </a:xfrm>
                <a:prstGeom prst="rect">
                  <a:avLst/>
                </a:prstGeom>
                <a:solidFill>
                  <a:srgbClr val="FFFFFF"/>
                </a:solidFill>
                <a:ln w="19050" cap="flat" cmpd="sng">
                  <a:solidFill>
                    <a:srgbClr val="0000CC"/>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r>
                    <a:rPr lang="en-US" altLang="zh-CN" sz="2400" dirty="0">
                      <a:solidFill>
                        <a:srgbClr val="FFFF00"/>
                      </a:solidFill>
                      <a:latin typeface="Times New Roman" panose="02020603050405020304" pitchFamily="18" charset="0"/>
                    </a:rPr>
                    <a:t>	</a:t>
                  </a:r>
                  <a:endParaRPr lang="en-US" altLang="zh-CN" sz="2400" dirty="0">
                    <a:solidFill>
                      <a:srgbClr val="FFFF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400" i="1" dirty="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400" i="1" dirty="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endParaRPr lang="en-US" altLang="zh-CN" sz="2400" b="1" dirty="0">
                    <a:solidFill>
                      <a:srgbClr val="FF0000"/>
                    </a:solidFill>
                    <a:latin typeface="Times New Roman" panose="02020603050405020304" pitchFamily="18" charset="0"/>
                  </a:endParaRPr>
                </a:p>
              </p:txBody>
            </p:sp>
            <p:sp>
              <p:nvSpPr>
                <p:cNvPr id="70734" name="Line 64"/>
                <p:cNvSpPr/>
                <p:nvPr/>
              </p:nvSpPr>
              <p:spPr>
                <a:xfrm>
                  <a:off x="2086" y="1076"/>
                  <a:ext cx="289" cy="0"/>
                </a:xfrm>
                <a:prstGeom prst="line">
                  <a:avLst/>
                </a:prstGeom>
                <a:ln w="19050" cap="flat" cmpd="sng">
                  <a:solidFill>
                    <a:srgbClr val="0000CC"/>
                  </a:solidFill>
                  <a:prstDash val="solid"/>
                  <a:headEnd type="none" w="med" len="med"/>
                  <a:tailEnd type="none" w="med" len="med"/>
                </a:ln>
              </p:spPr>
            </p:sp>
            <p:sp>
              <p:nvSpPr>
                <p:cNvPr id="70735" name="Line 65"/>
                <p:cNvSpPr/>
                <p:nvPr/>
              </p:nvSpPr>
              <p:spPr>
                <a:xfrm>
                  <a:off x="2103" y="1575"/>
                  <a:ext cx="266" cy="0"/>
                </a:xfrm>
                <a:prstGeom prst="line">
                  <a:avLst/>
                </a:prstGeom>
                <a:ln w="19050" cap="flat" cmpd="sng">
                  <a:solidFill>
                    <a:srgbClr val="0000CC"/>
                  </a:solidFill>
                  <a:prstDash val="solid"/>
                  <a:headEnd type="none" w="med" len="med"/>
                  <a:tailEnd type="none" w="med" len="med"/>
                </a:ln>
              </p:spPr>
            </p:sp>
            <p:sp>
              <p:nvSpPr>
                <p:cNvPr id="70736" name="Rectangle 66"/>
                <p:cNvSpPr/>
                <p:nvPr/>
              </p:nvSpPr>
              <p:spPr>
                <a:xfrm>
                  <a:off x="2132" y="1689"/>
                  <a:ext cx="176" cy="242"/>
                </a:xfrm>
                <a:prstGeom prst="rect">
                  <a:avLst/>
                </a:prstGeom>
                <a:noFill/>
                <a:ln w="9525">
                  <a:noFill/>
                </a:ln>
              </p:spPr>
              <p:txBody>
                <a:bodyPr lIns="0" tIns="0" rIns="0" bIns="0">
                  <a:spAutoFit/>
                </a:bodyPr>
                <a:p>
                  <a:pPr marL="342900" indent="-342900" algn="ctr">
                    <a:lnSpc>
                      <a:spcPct val="90000"/>
                    </a:lnSpc>
                    <a:buClr>
                      <a:schemeClr val="bg2"/>
                    </a:buClr>
                    <a:buSzPct val="75000"/>
                    <a:buFont typeface="Wingdings" panose="05000000000000000000" pitchFamily="2" charset="2"/>
                  </a:pPr>
                  <a:r>
                    <a:rPr lang="en-US" altLang="zh-CN" sz="2800" b="1" i="1" dirty="0">
                      <a:solidFill>
                        <a:srgbClr val="FF0000"/>
                      </a:solidFill>
                      <a:latin typeface="Times New Roman" panose="02020603050405020304" pitchFamily="18" charset="0"/>
                    </a:rPr>
                    <a:t>A</a:t>
                  </a:r>
                  <a:endParaRPr lang="en-US" altLang="zh-CN" sz="2800" b="1" i="1" dirty="0">
                    <a:solidFill>
                      <a:srgbClr val="FF0000"/>
                    </a:solidFill>
                    <a:latin typeface="Times New Roman" panose="02020603050405020304" pitchFamily="18" charset="0"/>
                  </a:endParaRPr>
                </a:p>
              </p:txBody>
            </p:sp>
          </p:grpSp>
          <p:grpSp>
            <p:nvGrpSpPr>
              <p:cNvPr id="70668" name="组合 1646712"/>
              <p:cNvGrpSpPr/>
              <p:nvPr/>
            </p:nvGrpSpPr>
            <p:grpSpPr>
              <a:xfrm>
                <a:off x="2751" y="613"/>
                <a:ext cx="289" cy="1458"/>
                <a:chOff x="2751" y="613"/>
                <a:chExt cx="289" cy="1458"/>
              </a:xfrm>
            </p:grpSpPr>
            <p:sp>
              <p:nvSpPr>
                <p:cNvPr id="70729" name="Text Box 70"/>
                <p:cNvSpPr txBox="1"/>
                <p:nvPr/>
              </p:nvSpPr>
              <p:spPr>
                <a:xfrm>
                  <a:off x="2758" y="613"/>
                  <a:ext cx="277" cy="1458"/>
                </a:xfrm>
                <a:prstGeom prst="rect">
                  <a:avLst/>
                </a:prstGeom>
                <a:solidFill>
                  <a:srgbClr val="FFFFFF"/>
                </a:solidFill>
                <a:ln w="19050" cap="flat" cmpd="sng">
                  <a:solidFill>
                    <a:srgbClr val="0000CC"/>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r>
                    <a:rPr lang="en-US" altLang="zh-CN" sz="2400" dirty="0">
                      <a:solidFill>
                        <a:srgbClr val="FFFF00"/>
                      </a:solidFill>
                      <a:latin typeface="Times New Roman" panose="02020603050405020304" pitchFamily="18" charset="0"/>
                    </a:rPr>
                    <a:t>	</a:t>
                  </a:r>
                  <a:endParaRPr lang="en-US" altLang="zh-CN" sz="2400" dirty="0">
                    <a:solidFill>
                      <a:srgbClr val="FFFF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400" i="1" dirty="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400" i="1" dirty="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endParaRPr lang="en-US" altLang="zh-CN" sz="2400" b="1" dirty="0">
                    <a:solidFill>
                      <a:srgbClr val="FF0000"/>
                    </a:solidFill>
                    <a:latin typeface="Times New Roman" panose="02020603050405020304" pitchFamily="18" charset="0"/>
                  </a:endParaRPr>
                </a:p>
              </p:txBody>
            </p:sp>
            <p:sp>
              <p:nvSpPr>
                <p:cNvPr id="70730" name="Line 71"/>
                <p:cNvSpPr/>
                <p:nvPr/>
              </p:nvSpPr>
              <p:spPr>
                <a:xfrm>
                  <a:off x="2751" y="1077"/>
                  <a:ext cx="289" cy="0"/>
                </a:xfrm>
                <a:prstGeom prst="line">
                  <a:avLst/>
                </a:prstGeom>
                <a:ln w="19050" cap="flat" cmpd="sng">
                  <a:solidFill>
                    <a:srgbClr val="0000CC"/>
                  </a:solidFill>
                  <a:prstDash val="solid"/>
                  <a:headEnd type="none" w="med" len="med"/>
                  <a:tailEnd type="none" w="med" len="med"/>
                </a:ln>
              </p:spPr>
            </p:sp>
            <p:sp>
              <p:nvSpPr>
                <p:cNvPr id="70731" name="Line 72"/>
                <p:cNvSpPr/>
                <p:nvPr/>
              </p:nvSpPr>
              <p:spPr>
                <a:xfrm>
                  <a:off x="2768" y="1576"/>
                  <a:ext cx="266" cy="0"/>
                </a:xfrm>
                <a:prstGeom prst="line">
                  <a:avLst/>
                </a:prstGeom>
                <a:ln w="19050" cap="flat" cmpd="sng">
                  <a:solidFill>
                    <a:srgbClr val="0000CC"/>
                  </a:solidFill>
                  <a:prstDash val="solid"/>
                  <a:headEnd type="none" w="med" len="med"/>
                  <a:tailEnd type="none" w="med" len="med"/>
                </a:ln>
              </p:spPr>
            </p:sp>
            <p:sp>
              <p:nvSpPr>
                <p:cNvPr id="70732" name="Rectangle 73"/>
                <p:cNvSpPr/>
                <p:nvPr/>
              </p:nvSpPr>
              <p:spPr>
                <a:xfrm>
                  <a:off x="2797" y="1690"/>
                  <a:ext cx="176" cy="242"/>
                </a:xfrm>
                <a:prstGeom prst="rect">
                  <a:avLst/>
                </a:prstGeom>
                <a:noFill/>
                <a:ln w="9525">
                  <a:noFill/>
                </a:ln>
              </p:spPr>
              <p:txBody>
                <a:bodyPr lIns="0" tIns="0" rIns="0" bIns="0">
                  <a:spAutoFit/>
                </a:bodyPr>
                <a:p>
                  <a:pPr marL="342900" indent="-342900" algn="ctr">
                    <a:lnSpc>
                      <a:spcPct val="90000"/>
                    </a:lnSpc>
                    <a:buClr>
                      <a:schemeClr val="bg2"/>
                    </a:buClr>
                    <a:buSzPct val="75000"/>
                    <a:buFont typeface="Wingdings" panose="05000000000000000000" pitchFamily="2" charset="2"/>
                  </a:pPr>
                  <a:r>
                    <a:rPr lang="en-US" altLang="zh-CN" sz="2800" b="1" i="1" dirty="0">
                      <a:solidFill>
                        <a:srgbClr val="FF0000"/>
                      </a:solidFill>
                      <a:latin typeface="Times New Roman" panose="02020603050405020304" pitchFamily="18" charset="0"/>
                    </a:rPr>
                    <a:t>A</a:t>
                  </a:r>
                  <a:endParaRPr lang="en-US" altLang="zh-CN" sz="2800" b="1" i="1" dirty="0">
                    <a:solidFill>
                      <a:srgbClr val="FF0000"/>
                    </a:solidFill>
                    <a:latin typeface="Times New Roman" panose="02020603050405020304" pitchFamily="18" charset="0"/>
                  </a:endParaRPr>
                </a:p>
              </p:txBody>
            </p:sp>
          </p:grpSp>
          <p:grpSp>
            <p:nvGrpSpPr>
              <p:cNvPr id="70669" name="组合 1646709"/>
              <p:cNvGrpSpPr/>
              <p:nvPr/>
            </p:nvGrpSpPr>
            <p:grpSpPr>
              <a:xfrm>
                <a:off x="4461" y="613"/>
                <a:ext cx="289" cy="1458"/>
                <a:chOff x="4461" y="613"/>
                <a:chExt cx="289" cy="1458"/>
              </a:xfrm>
            </p:grpSpPr>
            <p:sp>
              <p:nvSpPr>
                <p:cNvPr id="70726" name="Text Box 76"/>
                <p:cNvSpPr txBox="1"/>
                <p:nvPr/>
              </p:nvSpPr>
              <p:spPr>
                <a:xfrm>
                  <a:off x="4468" y="613"/>
                  <a:ext cx="277" cy="1458"/>
                </a:xfrm>
                <a:prstGeom prst="rect">
                  <a:avLst/>
                </a:prstGeom>
                <a:solidFill>
                  <a:srgbClr val="FFFFFF"/>
                </a:solidFill>
                <a:ln w="19050" cap="flat" cmpd="sng">
                  <a:solidFill>
                    <a:srgbClr val="0000CC"/>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r>
                    <a:rPr lang="en-US" altLang="zh-CN" sz="2400" dirty="0">
                      <a:solidFill>
                        <a:srgbClr val="FFFF00"/>
                      </a:solidFill>
                      <a:latin typeface="Times New Roman" panose="02020603050405020304" pitchFamily="18" charset="0"/>
                    </a:rPr>
                    <a:t>	</a:t>
                  </a:r>
                  <a:endParaRPr lang="en-US" altLang="zh-CN" sz="2400" dirty="0">
                    <a:solidFill>
                      <a:srgbClr val="FFFF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400" i="1" dirty="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400" i="1" dirty="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endParaRPr lang="en-US" altLang="zh-CN" sz="2400" b="1" dirty="0">
                    <a:solidFill>
                      <a:srgbClr val="FF0000"/>
                    </a:solidFill>
                    <a:latin typeface="Times New Roman" panose="02020603050405020304" pitchFamily="18" charset="0"/>
                  </a:endParaRPr>
                </a:p>
              </p:txBody>
            </p:sp>
            <p:sp>
              <p:nvSpPr>
                <p:cNvPr id="70727" name="Line 77"/>
                <p:cNvSpPr/>
                <p:nvPr/>
              </p:nvSpPr>
              <p:spPr>
                <a:xfrm>
                  <a:off x="4461" y="1077"/>
                  <a:ext cx="289" cy="0"/>
                </a:xfrm>
                <a:prstGeom prst="line">
                  <a:avLst/>
                </a:prstGeom>
                <a:ln w="19050" cap="flat" cmpd="sng">
                  <a:solidFill>
                    <a:srgbClr val="0000CC"/>
                  </a:solidFill>
                  <a:prstDash val="solid"/>
                  <a:headEnd type="none" w="med" len="med"/>
                  <a:tailEnd type="none" w="med" len="med"/>
                </a:ln>
              </p:spPr>
            </p:sp>
            <p:sp>
              <p:nvSpPr>
                <p:cNvPr id="70728" name="Line 78"/>
                <p:cNvSpPr/>
                <p:nvPr/>
              </p:nvSpPr>
              <p:spPr>
                <a:xfrm>
                  <a:off x="4478" y="1576"/>
                  <a:ext cx="266" cy="0"/>
                </a:xfrm>
                <a:prstGeom prst="line">
                  <a:avLst/>
                </a:prstGeom>
                <a:ln w="19050" cap="flat" cmpd="sng">
                  <a:solidFill>
                    <a:srgbClr val="0000CC"/>
                  </a:solidFill>
                  <a:prstDash val="solid"/>
                  <a:headEnd type="none" w="med" len="med"/>
                  <a:tailEnd type="none" w="med" len="med"/>
                </a:ln>
              </p:spPr>
            </p:sp>
          </p:grpSp>
          <p:grpSp>
            <p:nvGrpSpPr>
              <p:cNvPr id="70670" name="Group 80"/>
              <p:cNvGrpSpPr/>
              <p:nvPr/>
            </p:nvGrpSpPr>
            <p:grpSpPr>
              <a:xfrm>
                <a:off x="3777" y="613"/>
                <a:ext cx="289" cy="1458"/>
                <a:chOff x="1593" y="607"/>
                <a:chExt cx="289" cy="1458"/>
              </a:xfrm>
            </p:grpSpPr>
            <p:sp>
              <p:nvSpPr>
                <p:cNvPr id="70721" name="Text Box 81"/>
                <p:cNvSpPr txBox="1"/>
                <p:nvPr/>
              </p:nvSpPr>
              <p:spPr>
                <a:xfrm>
                  <a:off x="1600" y="607"/>
                  <a:ext cx="277" cy="1458"/>
                </a:xfrm>
                <a:prstGeom prst="rect">
                  <a:avLst/>
                </a:prstGeom>
                <a:solidFill>
                  <a:srgbClr val="FFFFFF"/>
                </a:solidFill>
                <a:ln w="19050" cap="flat" cmpd="sng">
                  <a:solidFill>
                    <a:srgbClr val="0000CC"/>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r>
                    <a:rPr lang="en-US" altLang="zh-CN" sz="2400" dirty="0">
                      <a:solidFill>
                        <a:srgbClr val="FFFF00"/>
                      </a:solidFill>
                      <a:latin typeface="Times New Roman" panose="02020603050405020304" pitchFamily="18" charset="0"/>
                    </a:rPr>
                    <a:t>	</a:t>
                  </a:r>
                  <a:endParaRPr lang="en-US" altLang="zh-CN" sz="2400" dirty="0">
                    <a:solidFill>
                      <a:srgbClr val="FFFF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400" i="1" dirty="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400" i="1" dirty="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endParaRPr lang="en-US" altLang="zh-CN" sz="2400" b="1" dirty="0">
                    <a:solidFill>
                      <a:srgbClr val="FF0000"/>
                    </a:solidFill>
                    <a:latin typeface="Times New Roman" panose="02020603050405020304" pitchFamily="18" charset="0"/>
                  </a:endParaRPr>
                </a:p>
              </p:txBody>
            </p:sp>
            <p:sp>
              <p:nvSpPr>
                <p:cNvPr id="70722" name="Line 82"/>
                <p:cNvSpPr/>
                <p:nvPr/>
              </p:nvSpPr>
              <p:spPr>
                <a:xfrm>
                  <a:off x="1593" y="1071"/>
                  <a:ext cx="289" cy="0"/>
                </a:xfrm>
                <a:prstGeom prst="line">
                  <a:avLst/>
                </a:prstGeom>
                <a:ln w="19050" cap="flat" cmpd="sng">
                  <a:solidFill>
                    <a:srgbClr val="0000CC"/>
                  </a:solidFill>
                  <a:prstDash val="solid"/>
                  <a:headEnd type="none" w="med" len="med"/>
                  <a:tailEnd type="none" w="med" len="med"/>
                </a:ln>
              </p:spPr>
            </p:sp>
            <p:sp>
              <p:nvSpPr>
                <p:cNvPr id="70723" name="Line 83"/>
                <p:cNvSpPr/>
                <p:nvPr/>
              </p:nvSpPr>
              <p:spPr>
                <a:xfrm>
                  <a:off x="1610" y="1570"/>
                  <a:ext cx="266" cy="0"/>
                </a:xfrm>
                <a:prstGeom prst="line">
                  <a:avLst/>
                </a:prstGeom>
                <a:ln w="19050" cap="flat" cmpd="sng">
                  <a:solidFill>
                    <a:srgbClr val="0000CC"/>
                  </a:solidFill>
                  <a:prstDash val="solid"/>
                  <a:headEnd type="none" w="med" len="med"/>
                  <a:tailEnd type="none" w="med" len="med"/>
                </a:ln>
              </p:spPr>
            </p:sp>
            <p:sp>
              <p:nvSpPr>
                <p:cNvPr id="70724" name="Rectangle 84"/>
                <p:cNvSpPr/>
                <p:nvPr/>
              </p:nvSpPr>
              <p:spPr>
                <a:xfrm>
                  <a:off x="1639" y="1684"/>
                  <a:ext cx="176" cy="242"/>
                </a:xfrm>
                <a:prstGeom prst="rect">
                  <a:avLst/>
                </a:prstGeom>
                <a:noFill/>
                <a:ln w="9525">
                  <a:noFill/>
                </a:ln>
              </p:spPr>
              <p:txBody>
                <a:bodyPr lIns="0" tIns="0" rIns="0" bIns="0">
                  <a:spAutoFit/>
                </a:bodyPr>
                <a:p>
                  <a:pPr marL="342900" indent="-342900" algn="ctr">
                    <a:lnSpc>
                      <a:spcPct val="90000"/>
                    </a:lnSpc>
                    <a:buClr>
                      <a:schemeClr val="bg2"/>
                    </a:buClr>
                    <a:buSzPct val="75000"/>
                    <a:buFont typeface="Wingdings" panose="05000000000000000000" pitchFamily="2" charset="2"/>
                  </a:pPr>
                  <a:r>
                    <a:rPr lang="en-US" altLang="zh-CN" sz="2800" b="1" i="1" dirty="0">
                      <a:solidFill>
                        <a:srgbClr val="FF0000"/>
                      </a:solidFill>
                      <a:latin typeface="Times New Roman" panose="02020603050405020304" pitchFamily="18" charset="0"/>
                    </a:rPr>
                    <a:t>C</a:t>
                  </a:r>
                  <a:endParaRPr lang="en-US" altLang="zh-CN" sz="2800" b="1" i="1" dirty="0">
                    <a:solidFill>
                      <a:srgbClr val="FF0000"/>
                    </a:solidFill>
                    <a:latin typeface="Times New Roman" panose="02020603050405020304" pitchFamily="18" charset="0"/>
                  </a:endParaRPr>
                </a:p>
              </p:txBody>
            </p:sp>
            <p:sp>
              <p:nvSpPr>
                <p:cNvPr id="70725" name="Rectangle 85"/>
                <p:cNvSpPr/>
                <p:nvPr/>
              </p:nvSpPr>
              <p:spPr>
                <a:xfrm>
                  <a:off x="1655" y="1185"/>
                  <a:ext cx="176" cy="242"/>
                </a:xfrm>
                <a:prstGeom prst="rect">
                  <a:avLst/>
                </a:prstGeom>
                <a:noFill/>
                <a:ln w="9525">
                  <a:noFill/>
                </a:ln>
              </p:spPr>
              <p:txBody>
                <a:bodyPr lIns="0" tIns="0" rIns="0" bIns="0">
                  <a:spAutoFit/>
                </a:bodyPr>
                <a:p>
                  <a:pPr marL="342900" indent="-342900" algn="ctr">
                    <a:lnSpc>
                      <a:spcPct val="90000"/>
                    </a:lnSpc>
                    <a:buClr>
                      <a:schemeClr val="bg2"/>
                    </a:buClr>
                    <a:buSzPct val="75000"/>
                    <a:buFont typeface="Wingdings" panose="05000000000000000000" pitchFamily="2" charset="2"/>
                  </a:pPr>
                  <a:r>
                    <a:rPr lang="en-US" altLang="zh-CN" sz="2800" b="1" i="1" dirty="0">
                      <a:solidFill>
                        <a:srgbClr val="FF0000"/>
                      </a:solidFill>
                      <a:latin typeface="Times New Roman" panose="02020603050405020304" pitchFamily="18" charset="0"/>
                    </a:rPr>
                    <a:t>E</a:t>
                  </a:r>
                  <a:endParaRPr lang="en-US" altLang="zh-CN" sz="2800" b="1" i="1" dirty="0">
                    <a:solidFill>
                      <a:srgbClr val="FF0000"/>
                    </a:solidFill>
                    <a:latin typeface="Times New Roman" panose="02020603050405020304" pitchFamily="18" charset="0"/>
                  </a:endParaRPr>
                </a:p>
              </p:txBody>
            </p:sp>
          </p:grpSp>
          <p:grpSp>
            <p:nvGrpSpPr>
              <p:cNvPr id="70671" name="组合 1646711"/>
              <p:cNvGrpSpPr/>
              <p:nvPr/>
            </p:nvGrpSpPr>
            <p:grpSpPr>
              <a:xfrm>
                <a:off x="3090" y="618"/>
                <a:ext cx="289" cy="1458"/>
                <a:chOff x="3090" y="618"/>
                <a:chExt cx="289" cy="1458"/>
              </a:xfrm>
            </p:grpSpPr>
            <p:sp>
              <p:nvSpPr>
                <p:cNvPr id="70718" name="Text Box 87"/>
                <p:cNvSpPr txBox="1"/>
                <p:nvPr/>
              </p:nvSpPr>
              <p:spPr>
                <a:xfrm>
                  <a:off x="3097" y="618"/>
                  <a:ext cx="277" cy="1458"/>
                </a:xfrm>
                <a:prstGeom prst="rect">
                  <a:avLst/>
                </a:prstGeom>
                <a:solidFill>
                  <a:srgbClr val="FFFFFF"/>
                </a:solidFill>
                <a:ln w="19050" cap="flat" cmpd="sng">
                  <a:solidFill>
                    <a:srgbClr val="0000CC"/>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r>
                    <a:rPr lang="en-US" altLang="zh-CN" sz="2400" dirty="0">
                      <a:solidFill>
                        <a:srgbClr val="FFFF00"/>
                      </a:solidFill>
                      <a:latin typeface="Times New Roman" panose="02020603050405020304" pitchFamily="18" charset="0"/>
                    </a:rPr>
                    <a:t>	</a:t>
                  </a:r>
                  <a:endParaRPr lang="en-US" altLang="zh-CN" sz="2400" dirty="0">
                    <a:solidFill>
                      <a:srgbClr val="FFFF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400" i="1" dirty="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400" i="1" dirty="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endParaRPr lang="en-US" altLang="zh-CN" sz="2400" b="1" dirty="0">
                    <a:solidFill>
                      <a:srgbClr val="FF0000"/>
                    </a:solidFill>
                    <a:latin typeface="Times New Roman" panose="02020603050405020304" pitchFamily="18" charset="0"/>
                  </a:endParaRPr>
                </a:p>
              </p:txBody>
            </p:sp>
            <p:sp>
              <p:nvSpPr>
                <p:cNvPr id="70719" name="Line 88"/>
                <p:cNvSpPr/>
                <p:nvPr/>
              </p:nvSpPr>
              <p:spPr>
                <a:xfrm>
                  <a:off x="3090" y="1082"/>
                  <a:ext cx="289" cy="0"/>
                </a:xfrm>
                <a:prstGeom prst="line">
                  <a:avLst/>
                </a:prstGeom>
                <a:ln w="19050" cap="flat" cmpd="sng">
                  <a:solidFill>
                    <a:srgbClr val="0000CC"/>
                  </a:solidFill>
                  <a:prstDash val="solid"/>
                  <a:headEnd type="none" w="med" len="med"/>
                  <a:tailEnd type="none" w="med" len="med"/>
                </a:ln>
              </p:spPr>
            </p:sp>
            <p:sp>
              <p:nvSpPr>
                <p:cNvPr id="70720" name="Line 89"/>
                <p:cNvSpPr/>
                <p:nvPr/>
              </p:nvSpPr>
              <p:spPr>
                <a:xfrm>
                  <a:off x="3107" y="1581"/>
                  <a:ext cx="266" cy="0"/>
                </a:xfrm>
                <a:prstGeom prst="line">
                  <a:avLst/>
                </a:prstGeom>
                <a:ln w="19050" cap="flat" cmpd="sng">
                  <a:solidFill>
                    <a:srgbClr val="0000CC"/>
                  </a:solidFill>
                  <a:prstDash val="solid"/>
                  <a:headEnd type="none" w="med" len="med"/>
                  <a:tailEnd type="none" w="med" len="med"/>
                </a:ln>
              </p:spPr>
            </p:sp>
          </p:grpSp>
          <p:grpSp>
            <p:nvGrpSpPr>
              <p:cNvPr id="70672" name="Group 91"/>
              <p:cNvGrpSpPr/>
              <p:nvPr/>
            </p:nvGrpSpPr>
            <p:grpSpPr>
              <a:xfrm>
                <a:off x="4801" y="613"/>
                <a:ext cx="289" cy="1458"/>
                <a:chOff x="2086" y="612"/>
                <a:chExt cx="289" cy="1458"/>
              </a:xfrm>
            </p:grpSpPr>
            <p:sp>
              <p:nvSpPr>
                <p:cNvPr id="70714" name="Text Box 92"/>
                <p:cNvSpPr txBox="1"/>
                <p:nvPr/>
              </p:nvSpPr>
              <p:spPr>
                <a:xfrm>
                  <a:off x="2093" y="612"/>
                  <a:ext cx="277" cy="1458"/>
                </a:xfrm>
                <a:prstGeom prst="rect">
                  <a:avLst/>
                </a:prstGeom>
                <a:solidFill>
                  <a:srgbClr val="FFFFFF"/>
                </a:solidFill>
                <a:ln w="19050" cap="flat" cmpd="sng">
                  <a:solidFill>
                    <a:srgbClr val="0000CC"/>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r>
                    <a:rPr lang="en-US" altLang="zh-CN" sz="2400" dirty="0">
                      <a:solidFill>
                        <a:srgbClr val="FFFF00"/>
                      </a:solidFill>
                      <a:latin typeface="Times New Roman" panose="02020603050405020304" pitchFamily="18" charset="0"/>
                    </a:rPr>
                    <a:t>	</a:t>
                  </a:r>
                  <a:endParaRPr lang="en-US" altLang="zh-CN" sz="2400" dirty="0">
                    <a:solidFill>
                      <a:srgbClr val="FFFF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400" i="1" dirty="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400" i="1" dirty="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endParaRPr lang="en-US" altLang="zh-CN" sz="2400" b="1" dirty="0">
                    <a:solidFill>
                      <a:srgbClr val="FF0000"/>
                    </a:solidFill>
                    <a:latin typeface="Times New Roman" panose="02020603050405020304" pitchFamily="18" charset="0"/>
                  </a:endParaRPr>
                </a:p>
              </p:txBody>
            </p:sp>
            <p:sp>
              <p:nvSpPr>
                <p:cNvPr id="70715" name="Line 93"/>
                <p:cNvSpPr/>
                <p:nvPr/>
              </p:nvSpPr>
              <p:spPr>
                <a:xfrm>
                  <a:off x="2086" y="1076"/>
                  <a:ext cx="289" cy="0"/>
                </a:xfrm>
                <a:prstGeom prst="line">
                  <a:avLst/>
                </a:prstGeom>
                <a:ln w="19050" cap="flat" cmpd="sng">
                  <a:solidFill>
                    <a:srgbClr val="0000CC"/>
                  </a:solidFill>
                  <a:prstDash val="solid"/>
                  <a:headEnd type="none" w="med" len="med"/>
                  <a:tailEnd type="none" w="med" len="med"/>
                </a:ln>
              </p:spPr>
            </p:sp>
            <p:sp>
              <p:nvSpPr>
                <p:cNvPr id="70716" name="Line 94"/>
                <p:cNvSpPr/>
                <p:nvPr/>
              </p:nvSpPr>
              <p:spPr>
                <a:xfrm>
                  <a:off x="2103" y="1575"/>
                  <a:ext cx="266" cy="0"/>
                </a:xfrm>
                <a:prstGeom prst="line">
                  <a:avLst/>
                </a:prstGeom>
                <a:ln w="19050" cap="flat" cmpd="sng">
                  <a:solidFill>
                    <a:srgbClr val="0000CC"/>
                  </a:solidFill>
                  <a:prstDash val="solid"/>
                  <a:headEnd type="none" w="med" len="med"/>
                  <a:tailEnd type="none" w="med" len="med"/>
                </a:ln>
              </p:spPr>
            </p:sp>
            <p:sp>
              <p:nvSpPr>
                <p:cNvPr id="70717" name="Rectangle 95"/>
                <p:cNvSpPr/>
                <p:nvPr/>
              </p:nvSpPr>
              <p:spPr>
                <a:xfrm>
                  <a:off x="2132" y="1689"/>
                  <a:ext cx="176" cy="242"/>
                </a:xfrm>
                <a:prstGeom prst="rect">
                  <a:avLst/>
                </a:prstGeom>
                <a:noFill/>
                <a:ln w="9525">
                  <a:noFill/>
                </a:ln>
              </p:spPr>
              <p:txBody>
                <a:bodyPr lIns="0" tIns="0" rIns="0" bIns="0">
                  <a:spAutoFit/>
                </a:bodyPr>
                <a:p>
                  <a:pPr marL="342900" indent="-342900" algn="ctr">
                    <a:lnSpc>
                      <a:spcPct val="90000"/>
                    </a:lnSpc>
                    <a:buClr>
                      <a:schemeClr val="bg2"/>
                    </a:buClr>
                    <a:buSzPct val="75000"/>
                    <a:buFont typeface="Wingdings" panose="05000000000000000000" pitchFamily="2" charset="2"/>
                  </a:pPr>
                  <a:r>
                    <a:rPr lang="en-US" altLang="zh-CN" sz="2800" b="1" i="1" dirty="0">
                      <a:solidFill>
                        <a:srgbClr val="FF0000"/>
                      </a:solidFill>
                      <a:latin typeface="Times New Roman" panose="02020603050405020304" pitchFamily="18" charset="0"/>
                    </a:rPr>
                    <a:t>F</a:t>
                  </a:r>
                  <a:endParaRPr lang="en-US" altLang="zh-CN" sz="2800" b="1" i="1" dirty="0">
                    <a:solidFill>
                      <a:srgbClr val="FF0000"/>
                    </a:solidFill>
                    <a:latin typeface="Times New Roman" panose="02020603050405020304" pitchFamily="18" charset="0"/>
                  </a:endParaRPr>
                </a:p>
              </p:txBody>
            </p:sp>
          </p:grpSp>
          <p:sp>
            <p:nvSpPr>
              <p:cNvPr id="70673" name="Text Box 106"/>
              <p:cNvSpPr txBox="1"/>
              <p:nvPr/>
            </p:nvSpPr>
            <p:spPr>
              <a:xfrm>
                <a:off x="2796" y="2182"/>
                <a:ext cx="204" cy="552"/>
              </a:xfrm>
              <a:prstGeom prst="rect">
                <a:avLst/>
              </a:prstGeom>
              <a:noFill/>
              <a:ln w="9525">
                <a:noFill/>
              </a:ln>
            </p:spPr>
            <p:txBody>
              <a:bodyPr lIns="0" tIns="0" rIns="0" bIns="0">
                <a:spAutoFit/>
              </a:bodyPr>
              <a:p>
                <a:pPr marL="342900" indent="-342900" algn="ctr">
                  <a:lnSpc>
                    <a:spcPct val="80000"/>
                  </a:lnSpc>
                  <a:buClr>
                    <a:schemeClr val="bg2"/>
                  </a:buClr>
                  <a:buSzPct val="75000"/>
                  <a:buFont typeface="Wingdings" panose="05000000000000000000" pitchFamily="2" charset="2"/>
                </a:pPr>
                <a:r>
                  <a:rPr lang="zh-CN" altLang="en-US" sz="2400" b="1" dirty="0">
                    <a:solidFill>
                      <a:srgbClr val="FF0000"/>
                    </a:solidFill>
                    <a:latin typeface="Times New Roman" panose="02020603050405020304" pitchFamily="18" charset="0"/>
                  </a:rPr>
                  <a:t>访</a:t>
                </a:r>
                <a:endParaRPr lang="zh-CN" altLang="en-US" sz="2400" b="1" dirty="0">
                  <a:solidFill>
                    <a:srgbClr val="FF0000"/>
                  </a:solidFill>
                  <a:latin typeface="Times New Roman" panose="02020603050405020304" pitchFamily="18" charset="0"/>
                </a:endParaRPr>
              </a:p>
              <a:p>
                <a:pPr marL="342900" indent="-342900" algn="ctr">
                  <a:lnSpc>
                    <a:spcPct val="80000"/>
                  </a:lnSpc>
                  <a:buClr>
                    <a:schemeClr val="bg2"/>
                  </a:buClr>
                  <a:buSzPct val="75000"/>
                  <a:buFont typeface="Wingdings" panose="05000000000000000000" pitchFamily="2" charset="2"/>
                </a:pPr>
                <a:r>
                  <a:rPr lang="zh-CN" altLang="en-US" sz="2400" b="1" dirty="0">
                    <a:solidFill>
                      <a:srgbClr val="FF0000"/>
                    </a:solidFill>
                    <a:latin typeface="Times New Roman" panose="02020603050405020304" pitchFamily="18" charset="0"/>
                  </a:rPr>
                  <a:t>问</a:t>
                </a:r>
                <a:endParaRPr lang="zh-CN" altLang="en-US" sz="2400" b="1" dirty="0">
                  <a:solidFill>
                    <a:srgbClr val="FF0000"/>
                  </a:solidFill>
                  <a:latin typeface="Times New Roman" panose="02020603050405020304" pitchFamily="18" charset="0"/>
                </a:endParaRPr>
              </a:p>
              <a:p>
                <a:pPr marL="342900" indent="-342900" algn="ctr">
                  <a:lnSpc>
                    <a:spcPct val="80000"/>
                  </a:lnSpc>
                  <a:buClr>
                    <a:schemeClr val="bg2"/>
                  </a:buClr>
                  <a:buSzPct val="75000"/>
                  <a:buFont typeface="Wingdings" panose="05000000000000000000" pitchFamily="2" charset="2"/>
                </a:pPr>
                <a:r>
                  <a:rPr lang="en-US" altLang="zh-CN" sz="2400" b="1" i="1" dirty="0">
                    <a:solidFill>
                      <a:srgbClr val="FF0000"/>
                    </a:solidFill>
                    <a:latin typeface="Times New Roman" panose="02020603050405020304" pitchFamily="18" charset="0"/>
                  </a:rPr>
                  <a:t>D</a:t>
                </a:r>
                <a:endParaRPr lang="en-US" altLang="zh-CN" sz="2400" b="1" i="1" dirty="0">
                  <a:solidFill>
                    <a:srgbClr val="FF0000"/>
                  </a:solidFill>
                  <a:latin typeface="Times New Roman" panose="02020603050405020304" pitchFamily="18" charset="0"/>
                </a:endParaRPr>
              </a:p>
            </p:txBody>
          </p:sp>
          <p:sp>
            <p:nvSpPr>
              <p:cNvPr id="70674" name="Text Box 107"/>
              <p:cNvSpPr txBox="1"/>
              <p:nvPr/>
            </p:nvSpPr>
            <p:spPr>
              <a:xfrm>
                <a:off x="3137" y="2171"/>
                <a:ext cx="204" cy="552"/>
              </a:xfrm>
              <a:prstGeom prst="rect">
                <a:avLst/>
              </a:prstGeom>
              <a:noFill/>
              <a:ln w="9525">
                <a:noFill/>
              </a:ln>
            </p:spPr>
            <p:txBody>
              <a:bodyPr lIns="0" tIns="0" rIns="0" bIns="0">
                <a:spAutoFit/>
              </a:bodyPr>
              <a:p>
                <a:pPr marL="342900" indent="-342900" algn="ctr">
                  <a:lnSpc>
                    <a:spcPct val="80000"/>
                  </a:lnSpc>
                  <a:buClr>
                    <a:schemeClr val="bg2"/>
                  </a:buClr>
                  <a:buSzPct val="75000"/>
                  <a:buFont typeface="Wingdings" panose="05000000000000000000" pitchFamily="2" charset="2"/>
                </a:pPr>
                <a:r>
                  <a:rPr lang="zh-CN" altLang="en-US" sz="2400" b="1" dirty="0">
                    <a:solidFill>
                      <a:srgbClr val="FF0000"/>
                    </a:solidFill>
                    <a:latin typeface="Times New Roman" panose="02020603050405020304" pitchFamily="18" charset="0"/>
                  </a:rPr>
                  <a:t>访</a:t>
                </a:r>
                <a:endParaRPr lang="zh-CN" altLang="en-US" sz="2400" b="1" dirty="0">
                  <a:solidFill>
                    <a:srgbClr val="FF0000"/>
                  </a:solidFill>
                  <a:latin typeface="Times New Roman" panose="02020603050405020304" pitchFamily="18" charset="0"/>
                </a:endParaRPr>
              </a:p>
              <a:p>
                <a:pPr marL="342900" indent="-342900" algn="ctr">
                  <a:lnSpc>
                    <a:spcPct val="80000"/>
                  </a:lnSpc>
                  <a:buClr>
                    <a:schemeClr val="bg2"/>
                  </a:buClr>
                  <a:buSzPct val="75000"/>
                  <a:buFont typeface="Wingdings" panose="05000000000000000000" pitchFamily="2" charset="2"/>
                </a:pPr>
                <a:r>
                  <a:rPr lang="zh-CN" altLang="en-US" sz="2400" b="1" dirty="0">
                    <a:solidFill>
                      <a:srgbClr val="FF0000"/>
                    </a:solidFill>
                    <a:latin typeface="Times New Roman" panose="02020603050405020304" pitchFamily="18" charset="0"/>
                  </a:rPr>
                  <a:t>问</a:t>
                </a:r>
                <a:endParaRPr lang="zh-CN" altLang="en-US" sz="2400" b="1" dirty="0">
                  <a:solidFill>
                    <a:srgbClr val="FF0000"/>
                  </a:solidFill>
                  <a:latin typeface="Times New Roman" panose="02020603050405020304" pitchFamily="18" charset="0"/>
                </a:endParaRPr>
              </a:p>
              <a:p>
                <a:pPr marL="342900" indent="-342900" algn="ctr">
                  <a:lnSpc>
                    <a:spcPct val="80000"/>
                  </a:lnSpc>
                  <a:buClr>
                    <a:schemeClr val="bg2"/>
                  </a:buClr>
                  <a:buSzPct val="75000"/>
                  <a:buFont typeface="Wingdings" panose="05000000000000000000" pitchFamily="2" charset="2"/>
                </a:pPr>
                <a:r>
                  <a:rPr lang="en-US" altLang="zh-CN" sz="2400" b="1" i="1" dirty="0">
                    <a:solidFill>
                      <a:srgbClr val="FF0000"/>
                    </a:solidFill>
                    <a:latin typeface="Times New Roman" panose="02020603050405020304" pitchFamily="18" charset="0"/>
                  </a:rPr>
                  <a:t>A</a:t>
                </a:r>
                <a:endParaRPr lang="en-US" altLang="zh-CN" sz="2400" b="1" i="1" dirty="0">
                  <a:solidFill>
                    <a:srgbClr val="FF0000"/>
                  </a:solidFill>
                  <a:latin typeface="Times New Roman" panose="02020603050405020304" pitchFamily="18" charset="0"/>
                </a:endParaRPr>
              </a:p>
            </p:txBody>
          </p:sp>
          <p:sp>
            <p:nvSpPr>
              <p:cNvPr id="70675" name="Text Box 109"/>
              <p:cNvSpPr txBox="1"/>
              <p:nvPr/>
            </p:nvSpPr>
            <p:spPr>
              <a:xfrm>
                <a:off x="4513" y="2185"/>
                <a:ext cx="204" cy="552"/>
              </a:xfrm>
              <a:prstGeom prst="rect">
                <a:avLst/>
              </a:prstGeom>
              <a:noFill/>
              <a:ln w="9525">
                <a:noFill/>
              </a:ln>
            </p:spPr>
            <p:txBody>
              <a:bodyPr lIns="0" tIns="0" rIns="0" bIns="0">
                <a:spAutoFit/>
              </a:bodyPr>
              <a:p>
                <a:pPr marL="342900" indent="-342900" algn="ctr">
                  <a:lnSpc>
                    <a:spcPct val="80000"/>
                  </a:lnSpc>
                  <a:buClr>
                    <a:schemeClr val="bg2"/>
                  </a:buClr>
                  <a:buSzPct val="75000"/>
                  <a:buFont typeface="Wingdings" panose="05000000000000000000" pitchFamily="2" charset="2"/>
                </a:pPr>
                <a:r>
                  <a:rPr lang="zh-CN" altLang="en-US" sz="2400" b="1" dirty="0">
                    <a:solidFill>
                      <a:srgbClr val="FF0000"/>
                    </a:solidFill>
                    <a:latin typeface="Times New Roman" panose="02020603050405020304" pitchFamily="18" charset="0"/>
                  </a:rPr>
                  <a:t>访</a:t>
                </a:r>
                <a:endParaRPr lang="zh-CN" altLang="en-US" sz="2400" b="1" dirty="0">
                  <a:solidFill>
                    <a:srgbClr val="FF0000"/>
                  </a:solidFill>
                  <a:latin typeface="Times New Roman" panose="02020603050405020304" pitchFamily="18" charset="0"/>
                </a:endParaRPr>
              </a:p>
              <a:p>
                <a:pPr marL="342900" indent="-342900" algn="ctr">
                  <a:lnSpc>
                    <a:spcPct val="80000"/>
                  </a:lnSpc>
                  <a:buClr>
                    <a:schemeClr val="bg2"/>
                  </a:buClr>
                  <a:buSzPct val="75000"/>
                  <a:buFont typeface="Wingdings" panose="05000000000000000000" pitchFamily="2" charset="2"/>
                </a:pPr>
                <a:r>
                  <a:rPr lang="zh-CN" altLang="en-US" sz="2400" b="1" dirty="0">
                    <a:solidFill>
                      <a:srgbClr val="FF0000"/>
                    </a:solidFill>
                    <a:latin typeface="Times New Roman" panose="02020603050405020304" pitchFamily="18" charset="0"/>
                  </a:rPr>
                  <a:t>问</a:t>
                </a:r>
                <a:endParaRPr lang="zh-CN" altLang="en-US" sz="2400" b="1" dirty="0">
                  <a:solidFill>
                    <a:srgbClr val="FF0000"/>
                  </a:solidFill>
                  <a:latin typeface="Times New Roman" panose="02020603050405020304" pitchFamily="18" charset="0"/>
                </a:endParaRPr>
              </a:p>
              <a:p>
                <a:pPr marL="342900" indent="-342900" algn="ctr">
                  <a:lnSpc>
                    <a:spcPct val="80000"/>
                  </a:lnSpc>
                  <a:buClr>
                    <a:schemeClr val="bg2"/>
                  </a:buClr>
                  <a:buSzPct val="75000"/>
                  <a:buFont typeface="Wingdings" panose="05000000000000000000" pitchFamily="2" charset="2"/>
                </a:pPr>
                <a:r>
                  <a:rPr lang="en-US" altLang="zh-CN" sz="2400" b="1" i="1" dirty="0">
                    <a:solidFill>
                      <a:srgbClr val="FF0000"/>
                    </a:solidFill>
                    <a:latin typeface="Times New Roman" panose="02020603050405020304" pitchFamily="18" charset="0"/>
                  </a:rPr>
                  <a:t>C</a:t>
                </a:r>
                <a:endParaRPr lang="en-US" altLang="zh-CN" sz="2400" b="1" i="1" dirty="0">
                  <a:solidFill>
                    <a:srgbClr val="FF0000"/>
                  </a:solidFill>
                  <a:latin typeface="Times New Roman" panose="02020603050405020304" pitchFamily="18" charset="0"/>
                </a:endParaRPr>
              </a:p>
            </p:txBody>
          </p:sp>
          <p:sp>
            <p:nvSpPr>
              <p:cNvPr id="70676" name="Text Box 110"/>
              <p:cNvSpPr txBox="1"/>
              <p:nvPr/>
            </p:nvSpPr>
            <p:spPr>
              <a:xfrm>
                <a:off x="5175" y="2180"/>
                <a:ext cx="204" cy="552"/>
              </a:xfrm>
              <a:prstGeom prst="rect">
                <a:avLst/>
              </a:prstGeom>
              <a:noFill/>
              <a:ln w="9525">
                <a:noFill/>
              </a:ln>
            </p:spPr>
            <p:txBody>
              <a:bodyPr lIns="0" tIns="0" rIns="0" bIns="0">
                <a:spAutoFit/>
              </a:bodyPr>
              <a:p>
                <a:pPr marL="342900" indent="-342900" algn="ctr">
                  <a:lnSpc>
                    <a:spcPct val="80000"/>
                  </a:lnSpc>
                  <a:buClr>
                    <a:schemeClr val="bg2"/>
                  </a:buClr>
                  <a:buSzPct val="75000"/>
                  <a:buFont typeface="Wingdings" panose="05000000000000000000" pitchFamily="2" charset="2"/>
                </a:pPr>
                <a:r>
                  <a:rPr lang="zh-CN" altLang="en-US" sz="2400" b="1" dirty="0">
                    <a:solidFill>
                      <a:srgbClr val="FF0000"/>
                    </a:solidFill>
                    <a:latin typeface="Times New Roman" panose="02020603050405020304" pitchFamily="18" charset="0"/>
                  </a:rPr>
                  <a:t>访</a:t>
                </a:r>
                <a:endParaRPr lang="zh-CN" altLang="en-US" sz="2400" b="1" dirty="0">
                  <a:solidFill>
                    <a:srgbClr val="FF0000"/>
                  </a:solidFill>
                  <a:latin typeface="Times New Roman" panose="02020603050405020304" pitchFamily="18" charset="0"/>
                </a:endParaRPr>
              </a:p>
              <a:p>
                <a:pPr marL="342900" indent="-342900" algn="ctr">
                  <a:lnSpc>
                    <a:spcPct val="80000"/>
                  </a:lnSpc>
                  <a:buClr>
                    <a:schemeClr val="bg2"/>
                  </a:buClr>
                  <a:buSzPct val="75000"/>
                  <a:buFont typeface="Wingdings" panose="05000000000000000000" pitchFamily="2" charset="2"/>
                </a:pPr>
                <a:r>
                  <a:rPr lang="zh-CN" altLang="en-US" sz="2400" b="1" dirty="0">
                    <a:solidFill>
                      <a:srgbClr val="FF0000"/>
                    </a:solidFill>
                    <a:latin typeface="Times New Roman" panose="02020603050405020304" pitchFamily="18" charset="0"/>
                  </a:rPr>
                  <a:t>问</a:t>
                </a:r>
                <a:endParaRPr lang="zh-CN" altLang="en-US" sz="2400" b="1" dirty="0">
                  <a:solidFill>
                    <a:srgbClr val="FF0000"/>
                  </a:solidFill>
                  <a:latin typeface="Times New Roman" panose="02020603050405020304" pitchFamily="18" charset="0"/>
                </a:endParaRPr>
              </a:p>
              <a:p>
                <a:pPr marL="342900" indent="-342900" algn="ctr">
                  <a:lnSpc>
                    <a:spcPct val="80000"/>
                  </a:lnSpc>
                  <a:buClr>
                    <a:schemeClr val="bg2"/>
                  </a:buClr>
                  <a:buSzPct val="75000"/>
                  <a:buFont typeface="Wingdings" panose="05000000000000000000" pitchFamily="2" charset="2"/>
                </a:pPr>
                <a:r>
                  <a:rPr lang="en-US" altLang="zh-CN" sz="2400" b="1" i="1" dirty="0">
                    <a:solidFill>
                      <a:srgbClr val="FF0000"/>
                    </a:solidFill>
                    <a:latin typeface="Times New Roman" panose="02020603050405020304" pitchFamily="18" charset="0"/>
                  </a:rPr>
                  <a:t>F</a:t>
                </a:r>
                <a:endParaRPr lang="en-US" altLang="zh-CN" sz="2400" b="1" i="1" dirty="0">
                  <a:solidFill>
                    <a:srgbClr val="FF0000"/>
                  </a:solidFill>
                  <a:latin typeface="Times New Roman" panose="02020603050405020304" pitchFamily="18" charset="0"/>
                </a:endParaRPr>
              </a:p>
            </p:txBody>
          </p:sp>
          <p:sp>
            <p:nvSpPr>
              <p:cNvPr id="70677" name="Text Box 117"/>
              <p:cNvSpPr txBox="1"/>
              <p:nvPr/>
            </p:nvSpPr>
            <p:spPr>
              <a:xfrm>
                <a:off x="1407" y="613"/>
                <a:ext cx="277" cy="1458"/>
              </a:xfrm>
              <a:prstGeom prst="rect">
                <a:avLst/>
              </a:prstGeom>
              <a:solidFill>
                <a:srgbClr val="FFFFFF"/>
              </a:solidFill>
              <a:ln w="19050" cap="flat" cmpd="sng">
                <a:solidFill>
                  <a:srgbClr val="0000CC"/>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r>
                  <a:rPr lang="en-US" altLang="zh-CN" sz="2400" dirty="0">
                    <a:solidFill>
                      <a:srgbClr val="FFFF00"/>
                    </a:solidFill>
                    <a:latin typeface="Times New Roman" panose="02020603050405020304" pitchFamily="18" charset="0"/>
                  </a:rPr>
                  <a:t>	</a:t>
                </a:r>
                <a:endParaRPr lang="en-US" altLang="zh-CN" sz="2400" dirty="0">
                  <a:solidFill>
                    <a:srgbClr val="FFFF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400" i="1" dirty="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400" i="1" dirty="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endParaRPr lang="en-US" altLang="zh-CN" sz="2400" b="1" dirty="0">
                  <a:solidFill>
                    <a:srgbClr val="FF0000"/>
                  </a:solidFill>
                  <a:latin typeface="Times New Roman" panose="02020603050405020304" pitchFamily="18" charset="0"/>
                </a:endParaRPr>
              </a:p>
            </p:txBody>
          </p:sp>
          <p:sp>
            <p:nvSpPr>
              <p:cNvPr id="70678" name="Line 118"/>
              <p:cNvSpPr/>
              <p:nvPr/>
            </p:nvSpPr>
            <p:spPr>
              <a:xfrm>
                <a:off x="1400" y="1077"/>
                <a:ext cx="289" cy="0"/>
              </a:xfrm>
              <a:prstGeom prst="line">
                <a:avLst/>
              </a:prstGeom>
              <a:ln w="19050" cap="flat" cmpd="sng">
                <a:solidFill>
                  <a:srgbClr val="0000CC"/>
                </a:solidFill>
                <a:prstDash val="solid"/>
                <a:headEnd type="none" w="med" len="med"/>
                <a:tailEnd type="none" w="med" len="med"/>
              </a:ln>
            </p:spPr>
          </p:sp>
          <p:sp>
            <p:nvSpPr>
              <p:cNvPr id="70679" name="Line 119"/>
              <p:cNvSpPr/>
              <p:nvPr/>
            </p:nvSpPr>
            <p:spPr>
              <a:xfrm>
                <a:off x="1417" y="1576"/>
                <a:ext cx="266" cy="0"/>
              </a:xfrm>
              <a:prstGeom prst="line">
                <a:avLst/>
              </a:prstGeom>
              <a:ln w="19050" cap="flat" cmpd="sng">
                <a:solidFill>
                  <a:srgbClr val="0000CC"/>
                </a:solidFill>
                <a:prstDash val="solid"/>
                <a:headEnd type="none" w="med" len="med"/>
                <a:tailEnd type="none" w="med" len="med"/>
              </a:ln>
            </p:spPr>
          </p:sp>
          <p:sp>
            <p:nvSpPr>
              <p:cNvPr id="70680" name="Rectangle 120"/>
              <p:cNvSpPr/>
              <p:nvPr/>
            </p:nvSpPr>
            <p:spPr>
              <a:xfrm>
                <a:off x="1446" y="1690"/>
                <a:ext cx="176" cy="242"/>
              </a:xfrm>
              <a:prstGeom prst="rect">
                <a:avLst/>
              </a:prstGeom>
              <a:noFill/>
              <a:ln w="9525">
                <a:noFill/>
              </a:ln>
            </p:spPr>
            <p:txBody>
              <a:bodyPr lIns="0" tIns="0" rIns="0" bIns="0">
                <a:spAutoFit/>
              </a:bodyPr>
              <a:p>
                <a:pPr marL="342900" indent="-342900" algn="ctr">
                  <a:lnSpc>
                    <a:spcPct val="90000"/>
                  </a:lnSpc>
                  <a:buClr>
                    <a:schemeClr val="bg2"/>
                  </a:buClr>
                  <a:buSzPct val="75000"/>
                  <a:buFont typeface="Wingdings" panose="05000000000000000000" pitchFamily="2" charset="2"/>
                </a:pPr>
                <a:r>
                  <a:rPr lang="en-US" altLang="zh-CN" sz="2800" b="1" i="1" dirty="0">
                    <a:solidFill>
                      <a:srgbClr val="FF0000"/>
                    </a:solidFill>
                    <a:latin typeface="Times New Roman" panose="02020603050405020304" pitchFamily="18" charset="0"/>
                  </a:rPr>
                  <a:t>A</a:t>
                </a:r>
                <a:endParaRPr lang="en-US" altLang="zh-CN" sz="2800" b="1" i="1" dirty="0">
                  <a:solidFill>
                    <a:srgbClr val="FF0000"/>
                  </a:solidFill>
                  <a:latin typeface="Times New Roman" panose="02020603050405020304" pitchFamily="18" charset="0"/>
                </a:endParaRPr>
              </a:p>
            </p:txBody>
          </p:sp>
          <p:grpSp>
            <p:nvGrpSpPr>
              <p:cNvPr id="70681" name="Group 122"/>
              <p:cNvGrpSpPr/>
              <p:nvPr/>
            </p:nvGrpSpPr>
            <p:grpSpPr>
              <a:xfrm>
                <a:off x="1732" y="613"/>
                <a:ext cx="289" cy="1458"/>
                <a:chOff x="1593" y="607"/>
                <a:chExt cx="289" cy="1458"/>
              </a:xfrm>
            </p:grpSpPr>
            <p:sp>
              <p:nvSpPr>
                <p:cNvPr id="70709" name="Text Box 123"/>
                <p:cNvSpPr txBox="1"/>
                <p:nvPr/>
              </p:nvSpPr>
              <p:spPr>
                <a:xfrm>
                  <a:off x="1600" y="607"/>
                  <a:ext cx="277" cy="1458"/>
                </a:xfrm>
                <a:prstGeom prst="rect">
                  <a:avLst/>
                </a:prstGeom>
                <a:solidFill>
                  <a:srgbClr val="FFFFFF"/>
                </a:solidFill>
                <a:ln w="19050" cap="flat" cmpd="sng">
                  <a:solidFill>
                    <a:srgbClr val="0000CC"/>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r>
                    <a:rPr lang="en-US" altLang="zh-CN" sz="2400" dirty="0">
                      <a:solidFill>
                        <a:srgbClr val="FFFF00"/>
                      </a:solidFill>
                      <a:latin typeface="Times New Roman" panose="02020603050405020304" pitchFamily="18" charset="0"/>
                    </a:rPr>
                    <a:t>	</a:t>
                  </a:r>
                  <a:endParaRPr lang="en-US" altLang="zh-CN" sz="2400" dirty="0">
                    <a:solidFill>
                      <a:srgbClr val="FFFF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400" i="1" dirty="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400" i="1" dirty="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endParaRPr lang="en-US" altLang="zh-CN" sz="2400" b="1" dirty="0">
                    <a:solidFill>
                      <a:srgbClr val="FF0000"/>
                    </a:solidFill>
                    <a:latin typeface="Times New Roman" panose="02020603050405020304" pitchFamily="18" charset="0"/>
                  </a:endParaRPr>
                </a:p>
              </p:txBody>
            </p:sp>
            <p:sp>
              <p:nvSpPr>
                <p:cNvPr id="70710" name="Line 124"/>
                <p:cNvSpPr/>
                <p:nvPr/>
              </p:nvSpPr>
              <p:spPr>
                <a:xfrm>
                  <a:off x="1593" y="1071"/>
                  <a:ext cx="289" cy="0"/>
                </a:xfrm>
                <a:prstGeom prst="line">
                  <a:avLst/>
                </a:prstGeom>
                <a:ln w="19050" cap="flat" cmpd="sng">
                  <a:solidFill>
                    <a:srgbClr val="0000CC"/>
                  </a:solidFill>
                  <a:prstDash val="solid"/>
                  <a:headEnd type="none" w="med" len="med"/>
                  <a:tailEnd type="none" w="med" len="med"/>
                </a:ln>
              </p:spPr>
            </p:sp>
            <p:sp>
              <p:nvSpPr>
                <p:cNvPr id="70711" name="Line 125"/>
                <p:cNvSpPr/>
                <p:nvPr/>
              </p:nvSpPr>
              <p:spPr>
                <a:xfrm>
                  <a:off x="1610" y="1570"/>
                  <a:ext cx="266" cy="0"/>
                </a:xfrm>
                <a:prstGeom prst="line">
                  <a:avLst/>
                </a:prstGeom>
                <a:ln w="19050" cap="flat" cmpd="sng">
                  <a:solidFill>
                    <a:srgbClr val="0000CC"/>
                  </a:solidFill>
                  <a:prstDash val="solid"/>
                  <a:headEnd type="none" w="med" len="med"/>
                  <a:tailEnd type="none" w="med" len="med"/>
                </a:ln>
              </p:spPr>
            </p:sp>
            <p:sp>
              <p:nvSpPr>
                <p:cNvPr id="70712" name="Rectangle 126"/>
                <p:cNvSpPr/>
                <p:nvPr/>
              </p:nvSpPr>
              <p:spPr>
                <a:xfrm>
                  <a:off x="1639" y="1684"/>
                  <a:ext cx="176" cy="242"/>
                </a:xfrm>
                <a:prstGeom prst="rect">
                  <a:avLst/>
                </a:prstGeom>
                <a:noFill/>
                <a:ln w="9525">
                  <a:noFill/>
                </a:ln>
              </p:spPr>
              <p:txBody>
                <a:bodyPr lIns="0" tIns="0" rIns="0" bIns="0">
                  <a:spAutoFit/>
                </a:bodyPr>
                <a:p>
                  <a:pPr marL="342900" indent="-342900" algn="ctr">
                    <a:lnSpc>
                      <a:spcPct val="90000"/>
                    </a:lnSpc>
                    <a:buClr>
                      <a:schemeClr val="bg2"/>
                    </a:buClr>
                    <a:buSzPct val="75000"/>
                    <a:buFont typeface="Wingdings" panose="05000000000000000000" pitchFamily="2" charset="2"/>
                  </a:pPr>
                  <a:r>
                    <a:rPr lang="en-US" altLang="zh-CN" sz="2800" b="1" i="1" dirty="0">
                      <a:solidFill>
                        <a:srgbClr val="FF0000"/>
                      </a:solidFill>
                      <a:latin typeface="Times New Roman" panose="02020603050405020304" pitchFamily="18" charset="0"/>
                    </a:rPr>
                    <a:t>A</a:t>
                  </a:r>
                  <a:endParaRPr lang="en-US" altLang="zh-CN" sz="2800" b="1" i="1" dirty="0">
                    <a:solidFill>
                      <a:srgbClr val="FF0000"/>
                    </a:solidFill>
                    <a:latin typeface="Times New Roman" panose="02020603050405020304" pitchFamily="18" charset="0"/>
                  </a:endParaRPr>
                </a:p>
              </p:txBody>
            </p:sp>
            <p:sp>
              <p:nvSpPr>
                <p:cNvPr id="70713" name="Rectangle 127"/>
                <p:cNvSpPr/>
                <p:nvPr/>
              </p:nvSpPr>
              <p:spPr>
                <a:xfrm>
                  <a:off x="1655" y="1185"/>
                  <a:ext cx="176" cy="242"/>
                </a:xfrm>
                <a:prstGeom prst="rect">
                  <a:avLst/>
                </a:prstGeom>
                <a:noFill/>
                <a:ln w="9525">
                  <a:noFill/>
                </a:ln>
              </p:spPr>
              <p:txBody>
                <a:bodyPr lIns="0" tIns="0" rIns="0" bIns="0">
                  <a:spAutoFit/>
                </a:bodyPr>
                <a:p>
                  <a:pPr marL="342900" indent="-342900" algn="ctr">
                    <a:lnSpc>
                      <a:spcPct val="90000"/>
                    </a:lnSpc>
                    <a:buClr>
                      <a:schemeClr val="bg2"/>
                    </a:buClr>
                    <a:buSzPct val="75000"/>
                    <a:buFont typeface="Wingdings" panose="05000000000000000000" pitchFamily="2" charset="2"/>
                  </a:pPr>
                  <a:r>
                    <a:rPr lang="en-US" altLang="zh-CN" sz="2800" b="1" i="1" dirty="0">
                      <a:solidFill>
                        <a:srgbClr val="FF0000"/>
                      </a:solidFill>
                      <a:latin typeface="Times New Roman" panose="02020603050405020304" pitchFamily="18" charset="0"/>
                    </a:rPr>
                    <a:t>B</a:t>
                  </a:r>
                  <a:endParaRPr lang="en-US" altLang="zh-CN" sz="2800" b="1" i="1" dirty="0">
                    <a:solidFill>
                      <a:srgbClr val="FF0000"/>
                    </a:solidFill>
                    <a:latin typeface="Times New Roman" panose="02020603050405020304" pitchFamily="18" charset="0"/>
                  </a:endParaRPr>
                </a:p>
              </p:txBody>
            </p:sp>
          </p:grpSp>
          <p:sp>
            <p:nvSpPr>
              <p:cNvPr id="70682" name="Text Box 128"/>
              <p:cNvSpPr txBox="1"/>
              <p:nvPr/>
            </p:nvSpPr>
            <p:spPr>
              <a:xfrm>
                <a:off x="1447" y="2155"/>
                <a:ext cx="204" cy="552"/>
              </a:xfrm>
              <a:prstGeom prst="rect">
                <a:avLst/>
              </a:prstGeom>
              <a:noFill/>
              <a:ln w="9525">
                <a:noFill/>
              </a:ln>
            </p:spPr>
            <p:txBody>
              <a:bodyPr lIns="0" tIns="0" rIns="0" bIns="0">
                <a:spAutoFit/>
              </a:bodyPr>
              <a:p>
                <a:pPr marL="342900" indent="-342900" algn="ctr">
                  <a:lnSpc>
                    <a:spcPct val="80000"/>
                  </a:lnSpc>
                  <a:buClr>
                    <a:schemeClr val="bg2"/>
                  </a:buClr>
                  <a:buSzPct val="75000"/>
                  <a:buFont typeface="Wingdings" panose="05000000000000000000" pitchFamily="2" charset="2"/>
                </a:pPr>
                <a:r>
                  <a:rPr lang="en-US" altLang="zh-CN" sz="2400" b="1" i="1" dirty="0">
                    <a:solidFill>
                      <a:srgbClr val="0000CC"/>
                    </a:solidFill>
                    <a:latin typeface="Times New Roman" panose="02020603050405020304" pitchFamily="18" charset="0"/>
                  </a:rPr>
                  <a:t>A</a:t>
                </a:r>
                <a:endParaRPr lang="en-US" altLang="zh-CN" sz="2400" b="1" i="1" dirty="0">
                  <a:solidFill>
                    <a:srgbClr val="0000CC"/>
                  </a:solidFill>
                  <a:latin typeface="Times New Roman" panose="02020603050405020304" pitchFamily="18" charset="0"/>
                </a:endParaRPr>
              </a:p>
              <a:p>
                <a:pPr marL="342900" indent="-342900" algn="ctr">
                  <a:lnSpc>
                    <a:spcPct val="80000"/>
                  </a:lnSpc>
                  <a:buClr>
                    <a:schemeClr val="bg2"/>
                  </a:buClr>
                  <a:buSzPct val="75000"/>
                  <a:buFont typeface="Wingdings" panose="05000000000000000000" pitchFamily="2" charset="2"/>
                </a:pPr>
                <a:r>
                  <a:rPr lang="zh-CN" altLang="en-US" sz="2400" b="1" dirty="0">
                    <a:solidFill>
                      <a:srgbClr val="0000CC"/>
                    </a:solidFill>
                    <a:latin typeface="Times New Roman" panose="02020603050405020304" pitchFamily="18" charset="0"/>
                  </a:rPr>
                  <a:t>进</a:t>
                </a:r>
                <a:endParaRPr lang="zh-CN" altLang="en-US" sz="2400" b="1" dirty="0">
                  <a:solidFill>
                    <a:srgbClr val="0000CC"/>
                  </a:solidFill>
                  <a:latin typeface="Times New Roman" panose="02020603050405020304" pitchFamily="18" charset="0"/>
                </a:endParaRPr>
              </a:p>
              <a:p>
                <a:pPr marL="342900" indent="-342900" algn="ctr">
                  <a:lnSpc>
                    <a:spcPct val="80000"/>
                  </a:lnSpc>
                  <a:buClr>
                    <a:schemeClr val="bg2"/>
                  </a:buClr>
                  <a:buSzPct val="75000"/>
                  <a:buFont typeface="Wingdings" panose="05000000000000000000" pitchFamily="2" charset="2"/>
                </a:pPr>
                <a:r>
                  <a:rPr lang="zh-CN" altLang="en-US" sz="2400" b="1" dirty="0">
                    <a:solidFill>
                      <a:srgbClr val="0000CC"/>
                    </a:solidFill>
                    <a:latin typeface="Times New Roman" panose="02020603050405020304" pitchFamily="18" charset="0"/>
                  </a:rPr>
                  <a:t>栈</a:t>
                </a:r>
                <a:endParaRPr lang="zh-CN" altLang="en-US" sz="2400" b="1" i="1" dirty="0">
                  <a:solidFill>
                    <a:srgbClr val="0000CC"/>
                  </a:solidFill>
                  <a:latin typeface="Times New Roman" panose="02020603050405020304" pitchFamily="18" charset="0"/>
                </a:endParaRPr>
              </a:p>
            </p:txBody>
          </p:sp>
          <p:sp>
            <p:nvSpPr>
              <p:cNvPr id="70683" name="Text Box 129"/>
              <p:cNvSpPr txBox="1"/>
              <p:nvPr/>
            </p:nvSpPr>
            <p:spPr>
              <a:xfrm>
                <a:off x="1780" y="2155"/>
                <a:ext cx="204" cy="552"/>
              </a:xfrm>
              <a:prstGeom prst="rect">
                <a:avLst/>
              </a:prstGeom>
              <a:noFill/>
              <a:ln w="9525">
                <a:noFill/>
              </a:ln>
            </p:spPr>
            <p:txBody>
              <a:bodyPr lIns="0" tIns="0" rIns="0" bIns="0">
                <a:spAutoFit/>
              </a:bodyPr>
              <a:p>
                <a:pPr marL="342900" indent="-342900" algn="ctr">
                  <a:lnSpc>
                    <a:spcPct val="80000"/>
                  </a:lnSpc>
                  <a:buClr>
                    <a:schemeClr val="bg2"/>
                  </a:buClr>
                  <a:buSzPct val="75000"/>
                  <a:buFont typeface="Wingdings" panose="05000000000000000000" pitchFamily="2" charset="2"/>
                </a:pPr>
                <a:r>
                  <a:rPr lang="en-US" altLang="zh-CN" sz="2400" b="1" i="1" dirty="0">
                    <a:solidFill>
                      <a:srgbClr val="0000CC"/>
                    </a:solidFill>
                    <a:latin typeface="Times New Roman" panose="02020603050405020304" pitchFamily="18" charset="0"/>
                  </a:rPr>
                  <a:t>B</a:t>
                </a:r>
                <a:endParaRPr lang="en-US" altLang="zh-CN" sz="2400" b="1" i="1" dirty="0">
                  <a:solidFill>
                    <a:srgbClr val="0000CC"/>
                  </a:solidFill>
                  <a:latin typeface="Times New Roman" panose="02020603050405020304" pitchFamily="18" charset="0"/>
                </a:endParaRPr>
              </a:p>
              <a:p>
                <a:pPr marL="342900" indent="-342900" algn="ctr">
                  <a:lnSpc>
                    <a:spcPct val="80000"/>
                  </a:lnSpc>
                  <a:buClr>
                    <a:schemeClr val="bg2"/>
                  </a:buClr>
                  <a:buSzPct val="75000"/>
                  <a:buFont typeface="Wingdings" panose="05000000000000000000" pitchFamily="2" charset="2"/>
                </a:pPr>
                <a:r>
                  <a:rPr lang="zh-CN" altLang="en-US" sz="2400" b="1" dirty="0">
                    <a:solidFill>
                      <a:srgbClr val="0000CC"/>
                    </a:solidFill>
                    <a:latin typeface="Times New Roman" panose="02020603050405020304" pitchFamily="18" charset="0"/>
                  </a:rPr>
                  <a:t>进</a:t>
                </a:r>
                <a:endParaRPr lang="zh-CN" altLang="en-US" sz="2400" b="1" dirty="0">
                  <a:solidFill>
                    <a:srgbClr val="0000CC"/>
                  </a:solidFill>
                  <a:latin typeface="Times New Roman" panose="02020603050405020304" pitchFamily="18" charset="0"/>
                </a:endParaRPr>
              </a:p>
              <a:p>
                <a:pPr marL="342900" indent="-342900" algn="ctr">
                  <a:lnSpc>
                    <a:spcPct val="80000"/>
                  </a:lnSpc>
                  <a:buClr>
                    <a:schemeClr val="bg2"/>
                  </a:buClr>
                  <a:buSzPct val="75000"/>
                  <a:buFont typeface="Wingdings" panose="05000000000000000000" pitchFamily="2" charset="2"/>
                </a:pPr>
                <a:r>
                  <a:rPr lang="zh-CN" altLang="en-US" sz="2400" b="1" dirty="0">
                    <a:solidFill>
                      <a:srgbClr val="0000CC"/>
                    </a:solidFill>
                    <a:latin typeface="Times New Roman" panose="02020603050405020304" pitchFamily="18" charset="0"/>
                  </a:rPr>
                  <a:t>栈</a:t>
                </a:r>
                <a:endParaRPr lang="zh-CN" altLang="en-US" sz="2400" b="1" i="1" dirty="0">
                  <a:solidFill>
                    <a:srgbClr val="0000CC"/>
                  </a:solidFill>
                  <a:latin typeface="Times New Roman" panose="02020603050405020304" pitchFamily="18" charset="0"/>
                </a:endParaRPr>
              </a:p>
            </p:txBody>
          </p:sp>
          <p:sp>
            <p:nvSpPr>
              <p:cNvPr id="70684" name="Text Box 130"/>
              <p:cNvSpPr txBox="1"/>
              <p:nvPr/>
            </p:nvSpPr>
            <p:spPr>
              <a:xfrm>
                <a:off x="2115" y="2178"/>
                <a:ext cx="204" cy="552"/>
              </a:xfrm>
              <a:prstGeom prst="rect">
                <a:avLst/>
              </a:prstGeom>
              <a:noFill/>
              <a:ln w="9525">
                <a:noFill/>
              </a:ln>
            </p:spPr>
            <p:txBody>
              <a:bodyPr lIns="0" tIns="0" rIns="0" bIns="0">
                <a:spAutoFit/>
              </a:bodyPr>
              <a:p>
                <a:pPr marL="342900" indent="-342900" algn="ctr">
                  <a:lnSpc>
                    <a:spcPct val="80000"/>
                  </a:lnSpc>
                  <a:buClr>
                    <a:schemeClr val="bg2"/>
                  </a:buClr>
                  <a:buSzPct val="75000"/>
                  <a:buFont typeface="Wingdings" panose="05000000000000000000" pitchFamily="2" charset="2"/>
                </a:pPr>
                <a:r>
                  <a:rPr lang="zh-CN" altLang="en-US" sz="2400" b="1" dirty="0">
                    <a:solidFill>
                      <a:srgbClr val="FF0000"/>
                    </a:solidFill>
                    <a:latin typeface="Times New Roman" panose="02020603050405020304" pitchFamily="18" charset="0"/>
                  </a:rPr>
                  <a:t>访</a:t>
                </a:r>
                <a:endParaRPr lang="zh-CN" altLang="en-US" sz="2400" b="1" dirty="0">
                  <a:solidFill>
                    <a:srgbClr val="FF0000"/>
                  </a:solidFill>
                  <a:latin typeface="Times New Roman" panose="02020603050405020304" pitchFamily="18" charset="0"/>
                </a:endParaRPr>
              </a:p>
              <a:p>
                <a:pPr marL="342900" indent="-342900" algn="ctr">
                  <a:lnSpc>
                    <a:spcPct val="80000"/>
                  </a:lnSpc>
                  <a:buClr>
                    <a:schemeClr val="bg2"/>
                  </a:buClr>
                  <a:buSzPct val="75000"/>
                  <a:buFont typeface="Wingdings" panose="05000000000000000000" pitchFamily="2" charset="2"/>
                </a:pPr>
                <a:r>
                  <a:rPr lang="zh-CN" altLang="en-US" sz="2400" b="1" dirty="0">
                    <a:solidFill>
                      <a:srgbClr val="FF0000"/>
                    </a:solidFill>
                    <a:latin typeface="Times New Roman" panose="02020603050405020304" pitchFamily="18" charset="0"/>
                  </a:rPr>
                  <a:t>问</a:t>
                </a:r>
                <a:endParaRPr lang="zh-CN" altLang="en-US" sz="2400" b="1" dirty="0">
                  <a:solidFill>
                    <a:srgbClr val="FF0000"/>
                  </a:solidFill>
                  <a:latin typeface="Times New Roman" panose="02020603050405020304" pitchFamily="18" charset="0"/>
                </a:endParaRPr>
              </a:p>
              <a:p>
                <a:pPr marL="342900" indent="-342900" algn="ctr">
                  <a:lnSpc>
                    <a:spcPct val="80000"/>
                  </a:lnSpc>
                  <a:buClr>
                    <a:schemeClr val="bg2"/>
                  </a:buClr>
                  <a:buSzPct val="75000"/>
                  <a:buFont typeface="Wingdings" panose="05000000000000000000" pitchFamily="2" charset="2"/>
                </a:pPr>
                <a:r>
                  <a:rPr lang="en-US" altLang="zh-CN" sz="2400" b="1" i="1" dirty="0">
                    <a:solidFill>
                      <a:srgbClr val="FF0000"/>
                    </a:solidFill>
                    <a:latin typeface="Times New Roman" panose="02020603050405020304" pitchFamily="18" charset="0"/>
                  </a:rPr>
                  <a:t>B</a:t>
                </a:r>
                <a:endParaRPr lang="en-US" altLang="zh-CN" sz="2400" b="1" i="1" dirty="0">
                  <a:solidFill>
                    <a:srgbClr val="FF0000"/>
                  </a:solidFill>
                  <a:latin typeface="Times New Roman" panose="02020603050405020304" pitchFamily="18" charset="0"/>
                </a:endParaRPr>
              </a:p>
            </p:txBody>
          </p:sp>
          <p:grpSp>
            <p:nvGrpSpPr>
              <p:cNvPr id="70685" name="Group 131"/>
              <p:cNvGrpSpPr/>
              <p:nvPr/>
            </p:nvGrpSpPr>
            <p:grpSpPr>
              <a:xfrm>
                <a:off x="2415" y="613"/>
                <a:ext cx="289" cy="1458"/>
                <a:chOff x="1593" y="607"/>
                <a:chExt cx="289" cy="1458"/>
              </a:xfrm>
            </p:grpSpPr>
            <p:sp>
              <p:nvSpPr>
                <p:cNvPr id="70704" name="Text Box 132"/>
                <p:cNvSpPr txBox="1"/>
                <p:nvPr/>
              </p:nvSpPr>
              <p:spPr>
                <a:xfrm>
                  <a:off x="1600" y="607"/>
                  <a:ext cx="277" cy="1458"/>
                </a:xfrm>
                <a:prstGeom prst="rect">
                  <a:avLst/>
                </a:prstGeom>
                <a:solidFill>
                  <a:srgbClr val="FFFFFF"/>
                </a:solidFill>
                <a:ln w="19050" cap="flat" cmpd="sng">
                  <a:solidFill>
                    <a:srgbClr val="0000CC"/>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r>
                    <a:rPr lang="en-US" altLang="zh-CN" sz="2400" dirty="0">
                      <a:solidFill>
                        <a:srgbClr val="FFFF00"/>
                      </a:solidFill>
                      <a:latin typeface="Times New Roman" panose="02020603050405020304" pitchFamily="18" charset="0"/>
                    </a:rPr>
                    <a:t>	</a:t>
                  </a:r>
                  <a:endParaRPr lang="en-US" altLang="zh-CN" sz="2400" dirty="0">
                    <a:solidFill>
                      <a:srgbClr val="FFFF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400" i="1" dirty="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400" i="1" dirty="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endParaRPr lang="en-US" altLang="zh-CN" sz="2400" b="1" dirty="0">
                    <a:solidFill>
                      <a:srgbClr val="FF0000"/>
                    </a:solidFill>
                    <a:latin typeface="Times New Roman" panose="02020603050405020304" pitchFamily="18" charset="0"/>
                  </a:endParaRPr>
                </a:p>
              </p:txBody>
            </p:sp>
            <p:sp>
              <p:nvSpPr>
                <p:cNvPr id="70705" name="Line 133"/>
                <p:cNvSpPr/>
                <p:nvPr/>
              </p:nvSpPr>
              <p:spPr>
                <a:xfrm>
                  <a:off x="1593" y="1071"/>
                  <a:ext cx="289" cy="0"/>
                </a:xfrm>
                <a:prstGeom prst="line">
                  <a:avLst/>
                </a:prstGeom>
                <a:ln w="19050" cap="flat" cmpd="sng">
                  <a:solidFill>
                    <a:srgbClr val="0000CC"/>
                  </a:solidFill>
                  <a:prstDash val="solid"/>
                  <a:headEnd type="none" w="med" len="med"/>
                  <a:tailEnd type="none" w="med" len="med"/>
                </a:ln>
              </p:spPr>
            </p:sp>
            <p:sp>
              <p:nvSpPr>
                <p:cNvPr id="70706" name="Line 134"/>
                <p:cNvSpPr/>
                <p:nvPr/>
              </p:nvSpPr>
              <p:spPr>
                <a:xfrm>
                  <a:off x="1610" y="1570"/>
                  <a:ext cx="266" cy="0"/>
                </a:xfrm>
                <a:prstGeom prst="line">
                  <a:avLst/>
                </a:prstGeom>
                <a:ln w="19050" cap="flat" cmpd="sng">
                  <a:solidFill>
                    <a:srgbClr val="0000CC"/>
                  </a:solidFill>
                  <a:prstDash val="solid"/>
                  <a:headEnd type="none" w="med" len="med"/>
                  <a:tailEnd type="none" w="med" len="med"/>
                </a:ln>
              </p:spPr>
            </p:sp>
            <p:sp>
              <p:nvSpPr>
                <p:cNvPr id="70707" name="Rectangle 135"/>
                <p:cNvSpPr/>
                <p:nvPr/>
              </p:nvSpPr>
              <p:spPr>
                <a:xfrm>
                  <a:off x="1639" y="1684"/>
                  <a:ext cx="176" cy="242"/>
                </a:xfrm>
                <a:prstGeom prst="rect">
                  <a:avLst/>
                </a:prstGeom>
                <a:noFill/>
                <a:ln w="9525">
                  <a:noFill/>
                </a:ln>
              </p:spPr>
              <p:txBody>
                <a:bodyPr lIns="0" tIns="0" rIns="0" bIns="0">
                  <a:spAutoFit/>
                </a:bodyPr>
                <a:p>
                  <a:pPr marL="342900" indent="-342900" algn="ctr">
                    <a:lnSpc>
                      <a:spcPct val="90000"/>
                    </a:lnSpc>
                    <a:buClr>
                      <a:schemeClr val="bg2"/>
                    </a:buClr>
                    <a:buSzPct val="75000"/>
                    <a:buFont typeface="Wingdings" panose="05000000000000000000" pitchFamily="2" charset="2"/>
                  </a:pPr>
                  <a:r>
                    <a:rPr lang="en-US" altLang="zh-CN" sz="2800" b="1" i="1" dirty="0">
                      <a:solidFill>
                        <a:srgbClr val="FF0000"/>
                      </a:solidFill>
                      <a:latin typeface="Times New Roman" panose="02020603050405020304" pitchFamily="18" charset="0"/>
                    </a:rPr>
                    <a:t>A</a:t>
                  </a:r>
                  <a:endParaRPr lang="en-US" altLang="zh-CN" sz="2800" b="1" i="1" dirty="0">
                    <a:solidFill>
                      <a:srgbClr val="FF0000"/>
                    </a:solidFill>
                    <a:latin typeface="Times New Roman" panose="02020603050405020304" pitchFamily="18" charset="0"/>
                  </a:endParaRPr>
                </a:p>
              </p:txBody>
            </p:sp>
            <p:sp>
              <p:nvSpPr>
                <p:cNvPr id="70708" name="Rectangle 136"/>
                <p:cNvSpPr/>
                <p:nvPr/>
              </p:nvSpPr>
              <p:spPr>
                <a:xfrm>
                  <a:off x="1655" y="1185"/>
                  <a:ext cx="176" cy="242"/>
                </a:xfrm>
                <a:prstGeom prst="rect">
                  <a:avLst/>
                </a:prstGeom>
                <a:noFill/>
                <a:ln w="9525">
                  <a:noFill/>
                </a:ln>
              </p:spPr>
              <p:txBody>
                <a:bodyPr lIns="0" tIns="0" rIns="0" bIns="0">
                  <a:spAutoFit/>
                </a:bodyPr>
                <a:p>
                  <a:pPr marL="342900" indent="-342900" algn="ctr">
                    <a:lnSpc>
                      <a:spcPct val="90000"/>
                    </a:lnSpc>
                    <a:buClr>
                      <a:schemeClr val="bg2"/>
                    </a:buClr>
                    <a:buSzPct val="75000"/>
                    <a:buFont typeface="Wingdings" panose="05000000000000000000" pitchFamily="2" charset="2"/>
                  </a:pPr>
                  <a:r>
                    <a:rPr lang="en-US" altLang="zh-CN" sz="2800" b="1" i="1" dirty="0">
                      <a:solidFill>
                        <a:srgbClr val="FF0000"/>
                      </a:solidFill>
                      <a:latin typeface="Times New Roman" panose="02020603050405020304" pitchFamily="18" charset="0"/>
                    </a:rPr>
                    <a:t>D</a:t>
                  </a:r>
                  <a:endParaRPr lang="en-US" altLang="zh-CN" sz="2800" b="1" i="1" dirty="0">
                    <a:solidFill>
                      <a:srgbClr val="FF0000"/>
                    </a:solidFill>
                    <a:latin typeface="Times New Roman" panose="02020603050405020304" pitchFamily="18" charset="0"/>
                  </a:endParaRPr>
                </a:p>
              </p:txBody>
            </p:sp>
          </p:grpSp>
          <p:sp>
            <p:nvSpPr>
              <p:cNvPr id="70686" name="Text Box 137"/>
              <p:cNvSpPr txBox="1"/>
              <p:nvPr/>
            </p:nvSpPr>
            <p:spPr>
              <a:xfrm>
                <a:off x="2472" y="2132"/>
                <a:ext cx="204" cy="552"/>
              </a:xfrm>
              <a:prstGeom prst="rect">
                <a:avLst/>
              </a:prstGeom>
              <a:noFill/>
              <a:ln w="9525">
                <a:noFill/>
              </a:ln>
            </p:spPr>
            <p:txBody>
              <a:bodyPr lIns="0" tIns="0" rIns="0" bIns="0">
                <a:spAutoFit/>
              </a:bodyPr>
              <a:p>
                <a:pPr marL="342900" indent="-342900" algn="ctr">
                  <a:lnSpc>
                    <a:spcPct val="80000"/>
                  </a:lnSpc>
                  <a:buClr>
                    <a:schemeClr val="bg2"/>
                  </a:buClr>
                  <a:buSzPct val="75000"/>
                  <a:buFont typeface="Wingdings" panose="05000000000000000000" pitchFamily="2" charset="2"/>
                </a:pPr>
                <a:r>
                  <a:rPr lang="en-US" altLang="zh-CN" sz="2400" b="1" i="1" dirty="0">
                    <a:solidFill>
                      <a:srgbClr val="0000CC"/>
                    </a:solidFill>
                    <a:latin typeface="Times New Roman" panose="02020603050405020304" pitchFamily="18" charset="0"/>
                  </a:rPr>
                  <a:t>D</a:t>
                </a:r>
                <a:endParaRPr lang="en-US" altLang="zh-CN" sz="2400" b="1" i="1" dirty="0">
                  <a:solidFill>
                    <a:srgbClr val="0000CC"/>
                  </a:solidFill>
                  <a:latin typeface="Times New Roman" panose="02020603050405020304" pitchFamily="18" charset="0"/>
                </a:endParaRPr>
              </a:p>
              <a:p>
                <a:pPr marL="342900" indent="-342900" algn="ctr">
                  <a:lnSpc>
                    <a:spcPct val="80000"/>
                  </a:lnSpc>
                  <a:buClr>
                    <a:schemeClr val="bg2"/>
                  </a:buClr>
                  <a:buSzPct val="75000"/>
                  <a:buFont typeface="Wingdings" panose="05000000000000000000" pitchFamily="2" charset="2"/>
                </a:pPr>
                <a:r>
                  <a:rPr lang="zh-CN" altLang="en-US" sz="2400" b="1" dirty="0">
                    <a:solidFill>
                      <a:srgbClr val="0000CC"/>
                    </a:solidFill>
                    <a:latin typeface="Times New Roman" panose="02020603050405020304" pitchFamily="18" charset="0"/>
                  </a:rPr>
                  <a:t>进</a:t>
                </a:r>
                <a:endParaRPr lang="zh-CN" altLang="en-US" sz="2400" b="1" dirty="0">
                  <a:solidFill>
                    <a:srgbClr val="0000CC"/>
                  </a:solidFill>
                  <a:latin typeface="Times New Roman" panose="02020603050405020304" pitchFamily="18" charset="0"/>
                </a:endParaRPr>
              </a:p>
              <a:p>
                <a:pPr marL="342900" indent="-342900" algn="ctr">
                  <a:lnSpc>
                    <a:spcPct val="80000"/>
                  </a:lnSpc>
                  <a:buClr>
                    <a:schemeClr val="bg2"/>
                  </a:buClr>
                  <a:buSzPct val="75000"/>
                  <a:buFont typeface="Wingdings" panose="05000000000000000000" pitchFamily="2" charset="2"/>
                </a:pPr>
                <a:r>
                  <a:rPr lang="zh-CN" altLang="en-US" sz="2400" b="1" dirty="0">
                    <a:solidFill>
                      <a:srgbClr val="0000CC"/>
                    </a:solidFill>
                    <a:latin typeface="Times New Roman" panose="02020603050405020304" pitchFamily="18" charset="0"/>
                  </a:rPr>
                  <a:t>栈</a:t>
                </a:r>
                <a:endParaRPr lang="zh-CN" altLang="en-US" sz="2400" b="1" i="1" dirty="0">
                  <a:solidFill>
                    <a:srgbClr val="0000CC"/>
                  </a:solidFill>
                  <a:latin typeface="Times New Roman" panose="02020603050405020304" pitchFamily="18" charset="0"/>
                </a:endParaRPr>
              </a:p>
            </p:txBody>
          </p:sp>
          <p:sp>
            <p:nvSpPr>
              <p:cNvPr id="70687" name="Text Box 139"/>
              <p:cNvSpPr txBox="1"/>
              <p:nvPr/>
            </p:nvSpPr>
            <p:spPr>
              <a:xfrm>
                <a:off x="3437" y="613"/>
                <a:ext cx="277" cy="1458"/>
              </a:xfrm>
              <a:prstGeom prst="rect">
                <a:avLst/>
              </a:prstGeom>
              <a:solidFill>
                <a:srgbClr val="FFFFFF"/>
              </a:solidFill>
              <a:ln w="19050" cap="flat" cmpd="sng">
                <a:solidFill>
                  <a:srgbClr val="0000CC"/>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r>
                  <a:rPr lang="en-US" altLang="zh-CN" sz="2400" dirty="0">
                    <a:solidFill>
                      <a:srgbClr val="FFFF00"/>
                    </a:solidFill>
                    <a:latin typeface="Times New Roman" panose="02020603050405020304" pitchFamily="18" charset="0"/>
                  </a:rPr>
                  <a:t>	</a:t>
                </a:r>
                <a:endParaRPr lang="en-US" altLang="zh-CN" sz="2400" dirty="0">
                  <a:solidFill>
                    <a:srgbClr val="FFFF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400" i="1" dirty="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400" i="1" dirty="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endParaRPr lang="en-US" altLang="zh-CN" sz="2400" b="1" dirty="0">
                  <a:solidFill>
                    <a:srgbClr val="FF0000"/>
                  </a:solidFill>
                  <a:latin typeface="Times New Roman" panose="02020603050405020304" pitchFamily="18" charset="0"/>
                </a:endParaRPr>
              </a:p>
            </p:txBody>
          </p:sp>
          <p:sp>
            <p:nvSpPr>
              <p:cNvPr id="70688" name="Line 140"/>
              <p:cNvSpPr/>
              <p:nvPr/>
            </p:nvSpPr>
            <p:spPr>
              <a:xfrm>
                <a:off x="3436" y="1077"/>
                <a:ext cx="289" cy="0"/>
              </a:xfrm>
              <a:prstGeom prst="line">
                <a:avLst/>
              </a:prstGeom>
              <a:ln w="19050" cap="flat" cmpd="sng">
                <a:solidFill>
                  <a:srgbClr val="0000CC"/>
                </a:solidFill>
                <a:prstDash val="solid"/>
                <a:headEnd type="none" w="med" len="med"/>
                <a:tailEnd type="none" w="med" len="med"/>
              </a:ln>
            </p:spPr>
          </p:sp>
          <p:sp>
            <p:nvSpPr>
              <p:cNvPr id="70689" name="Line 141"/>
              <p:cNvSpPr/>
              <p:nvPr/>
            </p:nvSpPr>
            <p:spPr>
              <a:xfrm>
                <a:off x="3453" y="1576"/>
                <a:ext cx="266" cy="0"/>
              </a:xfrm>
              <a:prstGeom prst="line">
                <a:avLst/>
              </a:prstGeom>
              <a:ln w="19050" cap="flat" cmpd="sng">
                <a:solidFill>
                  <a:srgbClr val="0000CC"/>
                </a:solidFill>
                <a:prstDash val="solid"/>
                <a:headEnd type="none" w="med" len="med"/>
                <a:tailEnd type="none" w="med" len="med"/>
              </a:ln>
            </p:spPr>
          </p:sp>
          <p:sp>
            <p:nvSpPr>
              <p:cNvPr id="70690" name="Rectangle 142"/>
              <p:cNvSpPr/>
              <p:nvPr/>
            </p:nvSpPr>
            <p:spPr>
              <a:xfrm>
                <a:off x="3482" y="1690"/>
                <a:ext cx="176" cy="242"/>
              </a:xfrm>
              <a:prstGeom prst="rect">
                <a:avLst/>
              </a:prstGeom>
              <a:noFill/>
              <a:ln w="9525">
                <a:noFill/>
              </a:ln>
            </p:spPr>
            <p:txBody>
              <a:bodyPr lIns="0" tIns="0" rIns="0" bIns="0">
                <a:spAutoFit/>
              </a:bodyPr>
              <a:p>
                <a:pPr marL="342900" indent="-342900" algn="ctr">
                  <a:lnSpc>
                    <a:spcPct val="90000"/>
                  </a:lnSpc>
                  <a:buClr>
                    <a:schemeClr val="bg2"/>
                  </a:buClr>
                  <a:buSzPct val="75000"/>
                  <a:buFont typeface="Wingdings" panose="05000000000000000000" pitchFamily="2" charset="2"/>
                </a:pPr>
                <a:r>
                  <a:rPr lang="en-US" altLang="zh-CN" sz="2800" b="1" i="1" dirty="0">
                    <a:solidFill>
                      <a:srgbClr val="FF0000"/>
                    </a:solidFill>
                    <a:latin typeface="Times New Roman" panose="02020603050405020304" pitchFamily="18" charset="0"/>
                  </a:rPr>
                  <a:t>C</a:t>
                </a:r>
                <a:endParaRPr lang="en-US" altLang="zh-CN" sz="2800" b="1" i="1" dirty="0">
                  <a:solidFill>
                    <a:srgbClr val="FF0000"/>
                  </a:solidFill>
                  <a:latin typeface="Times New Roman" panose="02020603050405020304" pitchFamily="18" charset="0"/>
                </a:endParaRPr>
              </a:p>
            </p:txBody>
          </p:sp>
          <p:sp>
            <p:nvSpPr>
              <p:cNvPr id="70691" name="Text Box 144"/>
              <p:cNvSpPr txBox="1"/>
              <p:nvPr/>
            </p:nvSpPr>
            <p:spPr>
              <a:xfrm>
                <a:off x="3470" y="2182"/>
                <a:ext cx="204" cy="519"/>
              </a:xfrm>
              <a:prstGeom prst="rect">
                <a:avLst/>
              </a:prstGeom>
              <a:noFill/>
              <a:ln w="9525">
                <a:noFill/>
              </a:ln>
            </p:spPr>
            <p:txBody>
              <a:bodyPr lIns="0" tIns="0" rIns="0" bIns="0">
                <a:spAutoFit/>
              </a:bodyPr>
              <a:p>
                <a:pPr marL="342900" indent="-342900" algn="ctr">
                  <a:lnSpc>
                    <a:spcPct val="75000"/>
                  </a:lnSpc>
                  <a:buClr>
                    <a:schemeClr val="bg2"/>
                  </a:buClr>
                  <a:buSzPct val="75000"/>
                  <a:buFont typeface="Wingdings" panose="05000000000000000000" pitchFamily="2" charset="2"/>
                </a:pPr>
                <a:r>
                  <a:rPr lang="en-US" altLang="zh-CN" sz="2400" b="1" i="1" dirty="0">
                    <a:solidFill>
                      <a:srgbClr val="0000CC"/>
                    </a:solidFill>
                    <a:latin typeface="Times New Roman" panose="02020603050405020304" pitchFamily="18" charset="0"/>
                  </a:rPr>
                  <a:t>C</a:t>
                </a:r>
                <a:endParaRPr lang="en-US" altLang="zh-CN" sz="2400" b="1" i="1" dirty="0">
                  <a:solidFill>
                    <a:srgbClr val="0000CC"/>
                  </a:solidFill>
                  <a:latin typeface="Times New Roman" panose="02020603050405020304" pitchFamily="18" charset="0"/>
                </a:endParaRPr>
              </a:p>
              <a:p>
                <a:pPr marL="342900" indent="-342900" algn="ctr">
                  <a:lnSpc>
                    <a:spcPct val="75000"/>
                  </a:lnSpc>
                  <a:buClr>
                    <a:schemeClr val="bg2"/>
                  </a:buClr>
                  <a:buSzPct val="75000"/>
                  <a:buFont typeface="Wingdings" panose="05000000000000000000" pitchFamily="2" charset="2"/>
                </a:pPr>
                <a:r>
                  <a:rPr lang="zh-CN" altLang="en-US" sz="2400" b="1" dirty="0">
                    <a:solidFill>
                      <a:srgbClr val="0000CC"/>
                    </a:solidFill>
                    <a:latin typeface="Times New Roman" panose="02020603050405020304" pitchFamily="18" charset="0"/>
                  </a:rPr>
                  <a:t>进</a:t>
                </a:r>
                <a:endParaRPr lang="zh-CN" altLang="en-US" sz="2400" b="1" dirty="0">
                  <a:solidFill>
                    <a:srgbClr val="0000CC"/>
                  </a:solidFill>
                  <a:latin typeface="Times New Roman" panose="02020603050405020304" pitchFamily="18" charset="0"/>
                </a:endParaRPr>
              </a:p>
              <a:p>
                <a:pPr marL="342900" indent="-342900" algn="ctr">
                  <a:lnSpc>
                    <a:spcPct val="75000"/>
                  </a:lnSpc>
                  <a:buClr>
                    <a:schemeClr val="bg2"/>
                  </a:buClr>
                  <a:buSzPct val="75000"/>
                  <a:buFont typeface="Wingdings" panose="05000000000000000000" pitchFamily="2" charset="2"/>
                </a:pPr>
                <a:r>
                  <a:rPr lang="zh-CN" altLang="en-US" sz="2400" b="1" dirty="0">
                    <a:solidFill>
                      <a:srgbClr val="0000CC"/>
                    </a:solidFill>
                    <a:latin typeface="Times New Roman" panose="02020603050405020304" pitchFamily="18" charset="0"/>
                  </a:rPr>
                  <a:t>栈</a:t>
                </a:r>
                <a:endParaRPr lang="zh-CN" altLang="en-US" sz="2400" b="1" i="1" dirty="0">
                  <a:solidFill>
                    <a:srgbClr val="0000CC"/>
                  </a:solidFill>
                  <a:latin typeface="Times New Roman" panose="02020603050405020304" pitchFamily="18" charset="0"/>
                </a:endParaRPr>
              </a:p>
            </p:txBody>
          </p:sp>
          <p:sp>
            <p:nvSpPr>
              <p:cNvPr id="70692" name="Text Box 145"/>
              <p:cNvSpPr txBox="1"/>
              <p:nvPr/>
            </p:nvSpPr>
            <p:spPr>
              <a:xfrm>
                <a:off x="3821" y="2176"/>
                <a:ext cx="204" cy="519"/>
              </a:xfrm>
              <a:prstGeom prst="rect">
                <a:avLst/>
              </a:prstGeom>
              <a:noFill/>
              <a:ln w="9525">
                <a:noFill/>
              </a:ln>
            </p:spPr>
            <p:txBody>
              <a:bodyPr lIns="0" tIns="0" rIns="0" bIns="0">
                <a:spAutoFit/>
              </a:bodyPr>
              <a:p>
                <a:pPr marL="342900" indent="-342900" algn="ctr">
                  <a:lnSpc>
                    <a:spcPct val="75000"/>
                  </a:lnSpc>
                  <a:buClr>
                    <a:schemeClr val="bg2"/>
                  </a:buClr>
                  <a:buSzPct val="75000"/>
                  <a:buFont typeface="Wingdings" panose="05000000000000000000" pitchFamily="2" charset="2"/>
                </a:pPr>
                <a:r>
                  <a:rPr lang="en-US" altLang="zh-CN" sz="2400" b="1" i="1" dirty="0">
                    <a:solidFill>
                      <a:srgbClr val="0000CC"/>
                    </a:solidFill>
                    <a:latin typeface="Times New Roman" panose="02020603050405020304" pitchFamily="18" charset="0"/>
                  </a:rPr>
                  <a:t>E</a:t>
                </a:r>
                <a:endParaRPr lang="en-US" altLang="zh-CN" sz="2400" b="1" i="1" dirty="0">
                  <a:solidFill>
                    <a:srgbClr val="0000CC"/>
                  </a:solidFill>
                  <a:latin typeface="Times New Roman" panose="02020603050405020304" pitchFamily="18" charset="0"/>
                </a:endParaRPr>
              </a:p>
              <a:p>
                <a:pPr marL="342900" indent="-342900" algn="ctr">
                  <a:lnSpc>
                    <a:spcPct val="75000"/>
                  </a:lnSpc>
                  <a:buClr>
                    <a:schemeClr val="bg2"/>
                  </a:buClr>
                  <a:buSzPct val="75000"/>
                  <a:buFont typeface="Wingdings" panose="05000000000000000000" pitchFamily="2" charset="2"/>
                </a:pPr>
                <a:r>
                  <a:rPr lang="zh-CN" altLang="en-US" sz="2400" b="1" dirty="0">
                    <a:solidFill>
                      <a:srgbClr val="0000CC"/>
                    </a:solidFill>
                    <a:latin typeface="Times New Roman" panose="02020603050405020304" pitchFamily="18" charset="0"/>
                  </a:rPr>
                  <a:t>进</a:t>
                </a:r>
                <a:endParaRPr lang="zh-CN" altLang="en-US" sz="2400" b="1" dirty="0">
                  <a:solidFill>
                    <a:srgbClr val="0000CC"/>
                  </a:solidFill>
                  <a:latin typeface="Times New Roman" panose="02020603050405020304" pitchFamily="18" charset="0"/>
                </a:endParaRPr>
              </a:p>
              <a:p>
                <a:pPr marL="342900" indent="-342900" algn="ctr">
                  <a:lnSpc>
                    <a:spcPct val="75000"/>
                  </a:lnSpc>
                  <a:buClr>
                    <a:schemeClr val="bg2"/>
                  </a:buClr>
                  <a:buSzPct val="75000"/>
                  <a:buFont typeface="Wingdings" panose="05000000000000000000" pitchFamily="2" charset="2"/>
                </a:pPr>
                <a:r>
                  <a:rPr lang="zh-CN" altLang="en-US" sz="2400" b="1" dirty="0">
                    <a:solidFill>
                      <a:srgbClr val="0000CC"/>
                    </a:solidFill>
                    <a:latin typeface="Times New Roman" panose="02020603050405020304" pitchFamily="18" charset="0"/>
                  </a:rPr>
                  <a:t>栈</a:t>
                </a:r>
                <a:endParaRPr lang="zh-CN" altLang="en-US" sz="2400" b="1" i="1" dirty="0">
                  <a:solidFill>
                    <a:srgbClr val="0000CC"/>
                  </a:solidFill>
                  <a:latin typeface="Times New Roman" panose="02020603050405020304" pitchFamily="18" charset="0"/>
                </a:endParaRPr>
              </a:p>
            </p:txBody>
          </p:sp>
          <p:grpSp>
            <p:nvGrpSpPr>
              <p:cNvPr id="70693" name="组合 1646710"/>
              <p:cNvGrpSpPr/>
              <p:nvPr/>
            </p:nvGrpSpPr>
            <p:grpSpPr>
              <a:xfrm>
                <a:off x="4117" y="613"/>
                <a:ext cx="289" cy="1458"/>
                <a:chOff x="4117" y="613"/>
                <a:chExt cx="289" cy="1458"/>
              </a:xfrm>
            </p:grpSpPr>
            <p:sp>
              <p:nvSpPr>
                <p:cNvPr id="70700" name="Text Box 147"/>
                <p:cNvSpPr txBox="1"/>
                <p:nvPr/>
              </p:nvSpPr>
              <p:spPr>
                <a:xfrm>
                  <a:off x="4124" y="613"/>
                  <a:ext cx="277" cy="1458"/>
                </a:xfrm>
                <a:prstGeom prst="rect">
                  <a:avLst/>
                </a:prstGeom>
                <a:solidFill>
                  <a:srgbClr val="FFFFFF"/>
                </a:solidFill>
                <a:ln w="19050" cap="flat" cmpd="sng">
                  <a:solidFill>
                    <a:srgbClr val="0000CC"/>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r>
                    <a:rPr lang="en-US" altLang="zh-CN" sz="2400" dirty="0">
                      <a:solidFill>
                        <a:srgbClr val="FFFF00"/>
                      </a:solidFill>
                      <a:latin typeface="Times New Roman" panose="02020603050405020304" pitchFamily="18" charset="0"/>
                    </a:rPr>
                    <a:t>	</a:t>
                  </a:r>
                  <a:endParaRPr lang="en-US" altLang="zh-CN" sz="2400" dirty="0">
                    <a:solidFill>
                      <a:srgbClr val="FFFF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400" i="1" dirty="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400" i="1" dirty="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endParaRPr lang="en-US" altLang="zh-CN" sz="2400" b="1" dirty="0">
                    <a:solidFill>
                      <a:srgbClr val="FF0000"/>
                    </a:solidFill>
                    <a:latin typeface="Times New Roman" panose="02020603050405020304" pitchFamily="18" charset="0"/>
                  </a:endParaRPr>
                </a:p>
              </p:txBody>
            </p:sp>
            <p:sp>
              <p:nvSpPr>
                <p:cNvPr id="70701" name="Line 148"/>
                <p:cNvSpPr/>
                <p:nvPr/>
              </p:nvSpPr>
              <p:spPr>
                <a:xfrm>
                  <a:off x="4117" y="1077"/>
                  <a:ext cx="289" cy="0"/>
                </a:xfrm>
                <a:prstGeom prst="line">
                  <a:avLst/>
                </a:prstGeom>
                <a:ln w="19050" cap="flat" cmpd="sng">
                  <a:solidFill>
                    <a:srgbClr val="0000CC"/>
                  </a:solidFill>
                  <a:prstDash val="solid"/>
                  <a:headEnd type="none" w="med" len="med"/>
                  <a:tailEnd type="none" w="med" len="med"/>
                </a:ln>
              </p:spPr>
            </p:sp>
            <p:sp>
              <p:nvSpPr>
                <p:cNvPr id="70702" name="Line 149"/>
                <p:cNvSpPr/>
                <p:nvPr/>
              </p:nvSpPr>
              <p:spPr>
                <a:xfrm>
                  <a:off x="4134" y="1576"/>
                  <a:ext cx="266" cy="0"/>
                </a:xfrm>
                <a:prstGeom prst="line">
                  <a:avLst/>
                </a:prstGeom>
                <a:ln w="19050" cap="flat" cmpd="sng">
                  <a:solidFill>
                    <a:srgbClr val="0000CC"/>
                  </a:solidFill>
                  <a:prstDash val="solid"/>
                  <a:headEnd type="none" w="med" len="med"/>
                  <a:tailEnd type="none" w="med" len="med"/>
                </a:ln>
              </p:spPr>
            </p:sp>
            <p:sp>
              <p:nvSpPr>
                <p:cNvPr id="70703" name="Rectangle 150"/>
                <p:cNvSpPr/>
                <p:nvPr/>
              </p:nvSpPr>
              <p:spPr>
                <a:xfrm>
                  <a:off x="4163" y="1690"/>
                  <a:ext cx="176" cy="242"/>
                </a:xfrm>
                <a:prstGeom prst="rect">
                  <a:avLst/>
                </a:prstGeom>
                <a:noFill/>
                <a:ln w="9525">
                  <a:noFill/>
                </a:ln>
              </p:spPr>
              <p:txBody>
                <a:bodyPr lIns="0" tIns="0" rIns="0" bIns="0">
                  <a:spAutoFit/>
                </a:bodyPr>
                <a:p>
                  <a:pPr marL="342900" indent="-342900" algn="ctr">
                    <a:lnSpc>
                      <a:spcPct val="90000"/>
                    </a:lnSpc>
                    <a:buClr>
                      <a:schemeClr val="bg2"/>
                    </a:buClr>
                    <a:buSzPct val="75000"/>
                    <a:buFont typeface="Wingdings" panose="05000000000000000000" pitchFamily="2" charset="2"/>
                  </a:pPr>
                  <a:r>
                    <a:rPr lang="en-US" altLang="zh-CN" sz="2800" b="1" i="1" dirty="0">
                      <a:solidFill>
                        <a:srgbClr val="FF0000"/>
                      </a:solidFill>
                      <a:latin typeface="Times New Roman" panose="02020603050405020304" pitchFamily="18" charset="0"/>
                    </a:rPr>
                    <a:t>C</a:t>
                  </a:r>
                  <a:endParaRPr lang="en-US" altLang="zh-CN" sz="2800" b="1" i="1" dirty="0">
                    <a:solidFill>
                      <a:srgbClr val="FF0000"/>
                    </a:solidFill>
                    <a:latin typeface="Times New Roman" panose="02020603050405020304" pitchFamily="18" charset="0"/>
                  </a:endParaRPr>
                </a:p>
              </p:txBody>
            </p:sp>
          </p:grpSp>
          <p:sp>
            <p:nvSpPr>
              <p:cNvPr id="70694" name="Text Box 152"/>
              <p:cNvSpPr txBox="1"/>
              <p:nvPr/>
            </p:nvSpPr>
            <p:spPr>
              <a:xfrm>
                <a:off x="4160" y="2169"/>
                <a:ext cx="204" cy="552"/>
              </a:xfrm>
              <a:prstGeom prst="rect">
                <a:avLst/>
              </a:prstGeom>
              <a:noFill/>
              <a:ln w="9525">
                <a:noFill/>
              </a:ln>
            </p:spPr>
            <p:txBody>
              <a:bodyPr lIns="0" tIns="0" rIns="0" bIns="0">
                <a:spAutoFit/>
              </a:bodyPr>
              <a:p>
                <a:pPr marL="342900" indent="-342900" algn="ctr">
                  <a:lnSpc>
                    <a:spcPct val="80000"/>
                  </a:lnSpc>
                  <a:buClr>
                    <a:schemeClr val="bg2"/>
                  </a:buClr>
                  <a:buSzPct val="75000"/>
                  <a:buFont typeface="Wingdings" panose="05000000000000000000" pitchFamily="2" charset="2"/>
                </a:pPr>
                <a:r>
                  <a:rPr lang="zh-CN" altLang="en-US" sz="2400" b="1" dirty="0">
                    <a:solidFill>
                      <a:srgbClr val="FF0000"/>
                    </a:solidFill>
                    <a:latin typeface="Times New Roman" panose="02020603050405020304" pitchFamily="18" charset="0"/>
                  </a:rPr>
                  <a:t>访</a:t>
                </a:r>
                <a:endParaRPr lang="zh-CN" altLang="en-US" sz="2400" b="1" dirty="0">
                  <a:solidFill>
                    <a:srgbClr val="FF0000"/>
                  </a:solidFill>
                  <a:latin typeface="Times New Roman" panose="02020603050405020304" pitchFamily="18" charset="0"/>
                </a:endParaRPr>
              </a:p>
              <a:p>
                <a:pPr marL="342900" indent="-342900" algn="ctr">
                  <a:lnSpc>
                    <a:spcPct val="80000"/>
                  </a:lnSpc>
                  <a:buClr>
                    <a:schemeClr val="bg2"/>
                  </a:buClr>
                  <a:buSzPct val="75000"/>
                  <a:buFont typeface="Wingdings" panose="05000000000000000000" pitchFamily="2" charset="2"/>
                </a:pPr>
                <a:r>
                  <a:rPr lang="zh-CN" altLang="en-US" sz="2400" b="1" dirty="0">
                    <a:solidFill>
                      <a:srgbClr val="FF0000"/>
                    </a:solidFill>
                    <a:latin typeface="Times New Roman" panose="02020603050405020304" pitchFamily="18" charset="0"/>
                  </a:rPr>
                  <a:t>问</a:t>
                </a:r>
                <a:endParaRPr lang="zh-CN" altLang="en-US" sz="2400" b="1" dirty="0">
                  <a:solidFill>
                    <a:srgbClr val="FF0000"/>
                  </a:solidFill>
                  <a:latin typeface="Times New Roman" panose="02020603050405020304" pitchFamily="18" charset="0"/>
                </a:endParaRPr>
              </a:p>
              <a:p>
                <a:pPr marL="342900" indent="-342900" algn="ctr">
                  <a:lnSpc>
                    <a:spcPct val="80000"/>
                  </a:lnSpc>
                  <a:buClr>
                    <a:schemeClr val="bg2"/>
                  </a:buClr>
                  <a:buSzPct val="75000"/>
                  <a:buFont typeface="Wingdings" panose="05000000000000000000" pitchFamily="2" charset="2"/>
                </a:pPr>
                <a:r>
                  <a:rPr lang="en-US" altLang="zh-CN" sz="2400" b="1" i="1" dirty="0">
                    <a:solidFill>
                      <a:srgbClr val="FF0000"/>
                    </a:solidFill>
                    <a:latin typeface="Times New Roman" panose="02020603050405020304" pitchFamily="18" charset="0"/>
                  </a:rPr>
                  <a:t>E</a:t>
                </a:r>
                <a:endParaRPr lang="en-US" altLang="zh-CN" sz="2400" b="1" i="1" dirty="0">
                  <a:solidFill>
                    <a:srgbClr val="FF0000"/>
                  </a:solidFill>
                  <a:latin typeface="Times New Roman" panose="02020603050405020304" pitchFamily="18" charset="0"/>
                </a:endParaRPr>
              </a:p>
            </p:txBody>
          </p:sp>
          <p:sp>
            <p:nvSpPr>
              <p:cNvPr id="70695" name="Text Box 153"/>
              <p:cNvSpPr txBox="1"/>
              <p:nvPr/>
            </p:nvSpPr>
            <p:spPr>
              <a:xfrm>
                <a:off x="4842" y="2174"/>
                <a:ext cx="204" cy="519"/>
              </a:xfrm>
              <a:prstGeom prst="rect">
                <a:avLst/>
              </a:prstGeom>
              <a:noFill/>
              <a:ln w="9525">
                <a:noFill/>
              </a:ln>
            </p:spPr>
            <p:txBody>
              <a:bodyPr lIns="0" tIns="0" rIns="0" bIns="0">
                <a:spAutoFit/>
              </a:bodyPr>
              <a:p>
                <a:pPr marL="342900" indent="-342900" algn="ctr">
                  <a:lnSpc>
                    <a:spcPct val="75000"/>
                  </a:lnSpc>
                  <a:buClr>
                    <a:schemeClr val="bg2"/>
                  </a:buClr>
                  <a:buSzPct val="75000"/>
                  <a:buFont typeface="Wingdings" panose="05000000000000000000" pitchFamily="2" charset="2"/>
                </a:pPr>
                <a:r>
                  <a:rPr lang="en-US" altLang="zh-CN" sz="2400" b="1" i="1" dirty="0">
                    <a:solidFill>
                      <a:srgbClr val="0000CC"/>
                    </a:solidFill>
                    <a:latin typeface="Times New Roman" panose="02020603050405020304" pitchFamily="18" charset="0"/>
                  </a:rPr>
                  <a:t>F</a:t>
                </a:r>
                <a:endParaRPr lang="en-US" altLang="zh-CN" sz="2400" b="1" i="1" dirty="0">
                  <a:solidFill>
                    <a:srgbClr val="0000CC"/>
                  </a:solidFill>
                  <a:latin typeface="Times New Roman" panose="02020603050405020304" pitchFamily="18" charset="0"/>
                </a:endParaRPr>
              </a:p>
              <a:p>
                <a:pPr marL="342900" indent="-342900" algn="ctr">
                  <a:lnSpc>
                    <a:spcPct val="75000"/>
                  </a:lnSpc>
                  <a:buClr>
                    <a:schemeClr val="bg2"/>
                  </a:buClr>
                  <a:buSzPct val="75000"/>
                  <a:buFont typeface="Wingdings" panose="05000000000000000000" pitchFamily="2" charset="2"/>
                </a:pPr>
                <a:r>
                  <a:rPr lang="zh-CN" altLang="en-US" sz="2400" b="1" dirty="0">
                    <a:solidFill>
                      <a:srgbClr val="0000CC"/>
                    </a:solidFill>
                    <a:latin typeface="Times New Roman" panose="02020603050405020304" pitchFamily="18" charset="0"/>
                  </a:rPr>
                  <a:t>进</a:t>
                </a:r>
                <a:endParaRPr lang="zh-CN" altLang="en-US" sz="2400" b="1" dirty="0">
                  <a:solidFill>
                    <a:srgbClr val="0000CC"/>
                  </a:solidFill>
                  <a:latin typeface="Times New Roman" panose="02020603050405020304" pitchFamily="18" charset="0"/>
                </a:endParaRPr>
              </a:p>
              <a:p>
                <a:pPr marL="342900" indent="-342900" algn="ctr">
                  <a:lnSpc>
                    <a:spcPct val="75000"/>
                  </a:lnSpc>
                  <a:buClr>
                    <a:schemeClr val="bg2"/>
                  </a:buClr>
                  <a:buSzPct val="75000"/>
                  <a:buFont typeface="Wingdings" panose="05000000000000000000" pitchFamily="2" charset="2"/>
                </a:pPr>
                <a:r>
                  <a:rPr lang="zh-CN" altLang="en-US" sz="2400" b="1" dirty="0">
                    <a:solidFill>
                      <a:srgbClr val="0000CC"/>
                    </a:solidFill>
                    <a:latin typeface="Times New Roman" panose="02020603050405020304" pitchFamily="18" charset="0"/>
                  </a:rPr>
                  <a:t>栈</a:t>
                </a:r>
                <a:endParaRPr lang="zh-CN" altLang="en-US" sz="2400" b="1" i="1" dirty="0">
                  <a:solidFill>
                    <a:srgbClr val="0000CC"/>
                  </a:solidFill>
                  <a:latin typeface="Times New Roman" panose="02020603050405020304" pitchFamily="18" charset="0"/>
                </a:endParaRPr>
              </a:p>
            </p:txBody>
          </p:sp>
          <p:grpSp>
            <p:nvGrpSpPr>
              <p:cNvPr id="70696" name="组合 1646708"/>
              <p:cNvGrpSpPr/>
              <p:nvPr/>
            </p:nvGrpSpPr>
            <p:grpSpPr>
              <a:xfrm>
                <a:off x="5125" y="613"/>
                <a:ext cx="289" cy="1458"/>
                <a:chOff x="5125" y="613"/>
                <a:chExt cx="289" cy="1458"/>
              </a:xfrm>
            </p:grpSpPr>
            <p:sp>
              <p:nvSpPr>
                <p:cNvPr id="70697" name="Text Box 156"/>
                <p:cNvSpPr txBox="1"/>
                <p:nvPr/>
              </p:nvSpPr>
              <p:spPr>
                <a:xfrm>
                  <a:off x="5132" y="613"/>
                  <a:ext cx="277" cy="1458"/>
                </a:xfrm>
                <a:prstGeom prst="rect">
                  <a:avLst/>
                </a:prstGeom>
                <a:solidFill>
                  <a:srgbClr val="FFFFFF"/>
                </a:solidFill>
                <a:ln w="19050" cap="flat" cmpd="sng">
                  <a:solidFill>
                    <a:srgbClr val="0000CC"/>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r>
                    <a:rPr lang="en-US" altLang="zh-CN" sz="2400" dirty="0">
                      <a:solidFill>
                        <a:srgbClr val="FFFF00"/>
                      </a:solidFill>
                      <a:latin typeface="Times New Roman" panose="02020603050405020304" pitchFamily="18" charset="0"/>
                    </a:rPr>
                    <a:t>	</a:t>
                  </a:r>
                  <a:endParaRPr lang="en-US" altLang="zh-CN" sz="2400" dirty="0">
                    <a:solidFill>
                      <a:srgbClr val="FFFF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400" i="1" dirty="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400" i="1" dirty="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endParaRPr lang="en-US" altLang="zh-CN" sz="2400" b="1" dirty="0">
                    <a:solidFill>
                      <a:srgbClr val="FF0000"/>
                    </a:solidFill>
                    <a:latin typeface="Times New Roman" panose="02020603050405020304" pitchFamily="18" charset="0"/>
                  </a:endParaRPr>
                </a:p>
              </p:txBody>
            </p:sp>
            <p:sp>
              <p:nvSpPr>
                <p:cNvPr id="70698" name="Line 157"/>
                <p:cNvSpPr/>
                <p:nvPr/>
              </p:nvSpPr>
              <p:spPr>
                <a:xfrm>
                  <a:off x="5125" y="1077"/>
                  <a:ext cx="289" cy="0"/>
                </a:xfrm>
                <a:prstGeom prst="line">
                  <a:avLst/>
                </a:prstGeom>
                <a:ln w="19050" cap="flat" cmpd="sng">
                  <a:solidFill>
                    <a:srgbClr val="0000CC"/>
                  </a:solidFill>
                  <a:prstDash val="solid"/>
                  <a:headEnd type="none" w="med" len="med"/>
                  <a:tailEnd type="none" w="med" len="med"/>
                </a:ln>
              </p:spPr>
            </p:sp>
            <p:sp>
              <p:nvSpPr>
                <p:cNvPr id="70699" name="Line 158"/>
                <p:cNvSpPr/>
                <p:nvPr/>
              </p:nvSpPr>
              <p:spPr>
                <a:xfrm>
                  <a:off x="5142" y="1576"/>
                  <a:ext cx="266" cy="0"/>
                </a:xfrm>
                <a:prstGeom prst="line">
                  <a:avLst/>
                </a:prstGeom>
                <a:ln w="19050" cap="flat" cmpd="sng">
                  <a:solidFill>
                    <a:srgbClr val="0000CC"/>
                  </a:solidFill>
                  <a:prstDash val="solid"/>
                  <a:headEnd type="none" w="med" len="med"/>
                  <a:tailEnd type="none" w="med" len="med"/>
                </a:ln>
              </p:spPr>
            </p:sp>
          </p:grpSp>
        </p:grpSp>
        <p:grpSp>
          <p:nvGrpSpPr>
            <p:cNvPr id="70663" name="组合 1646714"/>
            <p:cNvGrpSpPr/>
            <p:nvPr/>
          </p:nvGrpSpPr>
          <p:grpSpPr>
            <a:xfrm>
              <a:off x="5261" y="686"/>
              <a:ext cx="289" cy="1458"/>
              <a:chOff x="5125" y="613"/>
              <a:chExt cx="289" cy="1458"/>
            </a:xfrm>
          </p:grpSpPr>
          <p:sp>
            <p:nvSpPr>
              <p:cNvPr id="70664" name="Text Box 156"/>
              <p:cNvSpPr txBox="1"/>
              <p:nvPr/>
            </p:nvSpPr>
            <p:spPr>
              <a:xfrm>
                <a:off x="5132" y="613"/>
                <a:ext cx="277" cy="1458"/>
              </a:xfrm>
              <a:prstGeom prst="rect">
                <a:avLst/>
              </a:prstGeom>
              <a:solidFill>
                <a:srgbClr val="FFFFFF"/>
              </a:solidFill>
              <a:ln w="19050" cap="flat" cmpd="sng">
                <a:solidFill>
                  <a:srgbClr val="0000CC"/>
                </a:solidFill>
                <a:prstDash val="solid"/>
                <a:miter/>
                <a:headEnd type="none" w="med" len="med"/>
                <a:tailEnd type="none" w="med" len="med"/>
              </a:ln>
            </p:spPr>
            <p:txBody>
              <a:bodyPr lIns="0" tIns="0" rIns="0" bIns="0"/>
              <a:p>
                <a:pPr marL="342900" indent="-342900">
                  <a:spcBef>
                    <a:spcPct val="20000"/>
                  </a:spcBef>
                  <a:buClr>
                    <a:schemeClr val="bg2"/>
                  </a:buClr>
                  <a:buSzPct val="75000"/>
                  <a:buFont typeface="Wingdings" panose="05000000000000000000" pitchFamily="2" charset="2"/>
                </a:pPr>
                <a:r>
                  <a:rPr lang="en-US" altLang="zh-CN" sz="2400" dirty="0">
                    <a:solidFill>
                      <a:srgbClr val="FFFF00"/>
                    </a:solidFill>
                    <a:latin typeface="Times New Roman" panose="02020603050405020304" pitchFamily="18" charset="0"/>
                  </a:rPr>
                  <a:t>	</a:t>
                </a:r>
                <a:endParaRPr lang="en-US" altLang="zh-CN" sz="2400" dirty="0">
                  <a:solidFill>
                    <a:srgbClr val="FFFF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400" i="1" dirty="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r>
                  <a:rPr lang="en-US" altLang="zh-CN" sz="2400" i="1" dirty="0">
                    <a:solidFill>
                      <a:srgbClr val="FF0000"/>
                    </a:solidFill>
                    <a:latin typeface="Times New Roman" panose="02020603050405020304" pitchFamily="18" charset="0"/>
                  </a:rPr>
                  <a:t>	</a:t>
                </a:r>
                <a:endParaRPr lang="en-US" altLang="zh-CN" sz="2400" dirty="0">
                  <a:solidFill>
                    <a:srgbClr val="FF0000"/>
                  </a:solidFill>
                  <a:latin typeface="Times New Roman" panose="02020603050405020304" pitchFamily="18" charset="0"/>
                </a:endParaRPr>
              </a:p>
              <a:p>
                <a:pPr marL="342900" indent="-342900">
                  <a:spcBef>
                    <a:spcPct val="20000"/>
                  </a:spcBef>
                  <a:buClr>
                    <a:schemeClr val="bg2"/>
                  </a:buClr>
                  <a:buSzPct val="75000"/>
                  <a:buFont typeface="Wingdings" panose="05000000000000000000" pitchFamily="2" charset="2"/>
                </a:pPr>
                <a:endParaRPr lang="en-US" altLang="zh-CN" sz="2400" b="1" dirty="0">
                  <a:solidFill>
                    <a:srgbClr val="FF0000"/>
                  </a:solidFill>
                  <a:latin typeface="Times New Roman" panose="02020603050405020304" pitchFamily="18" charset="0"/>
                </a:endParaRPr>
              </a:p>
            </p:txBody>
          </p:sp>
          <p:sp>
            <p:nvSpPr>
              <p:cNvPr id="70665" name="Line 157"/>
              <p:cNvSpPr/>
              <p:nvPr/>
            </p:nvSpPr>
            <p:spPr>
              <a:xfrm>
                <a:off x="5125" y="1077"/>
                <a:ext cx="289" cy="0"/>
              </a:xfrm>
              <a:prstGeom prst="line">
                <a:avLst/>
              </a:prstGeom>
              <a:ln w="19050" cap="flat" cmpd="sng">
                <a:solidFill>
                  <a:srgbClr val="0000CC"/>
                </a:solidFill>
                <a:prstDash val="solid"/>
                <a:headEnd type="none" w="med" len="med"/>
                <a:tailEnd type="none" w="med" len="med"/>
              </a:ln>
            </p:spPr>
          </p:sp>
          <p:sp>
            <p:nvSpPr>
              <p:cNvPr id="70666" name="Line 158"/>
              <p:cNvSpPr/>
              <p:nvPr/>
            </p:nvSpPr>
            <p:spPr>
              <a:xfrm>
                <a:off x="5142" y="1576"/>
                <a:ext cx="266" cy="0"/>
              </a:xfrm>
              <a:prstGeom prst="line">
                <a:avLst/>
              </a:prstGeom>
              <a:ln w="19050" cap="flat" cmpd="sng">
                <a:solidFill>
                  <a:srgbClr val="0000CC"/>
                </a:solidFill>
                <a:prstDash val="solid"/>
                <a:headEnd type="none" w="med" len="med"/>
                <a:tailEnd type="none" w="med" len="med"/>
              </a:ln>
            </p:spPr>
          </p:sp>
        </p:grpSp>
      </p:grpSp>
    </p:spTree>
  </p:cSld>
  <p:clrMapOvr>
    <a:masterClrMapping/>
  </p:clrMapOvr>
  <p:transition>
    <p:strips dir="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ext Box 4"/>
          <p:cNvSpPr txBox="1"/>
          <p:nvPr/>
        </p:nvSpPr>
        <p:spPr>
          <a:xfrm>
            <a:off x="323850" y="1376363"/>
            <a:ext cx="8461375" cy="3525837"/>
          </a:xfrm>
          <a:prstGeom prst="rect">
            <a:avLst/>
          </a:prstGeom>
          <a:noFill/>
          <a:ln w="9525">
            <a:noFill/>
          </a:ln>
        </p:spPr>
        <p:txBody>
          <a:bodyPr>
            <a:spAutoFit/>
          </a:bodyPr>
          <a:p>
            <a:pPr>
              <a:lnSpc>
                <a:spcPct val="115000"/>
              </a:lnSpc>
              <a:buClr>
                <a:schemeClr val="bg2"/>
              </a:buClr>
              <a:buSzPct val="75000"/>
              <a:buFont typeface="Wingdings" panose="05000000000000000000" pitchFamily="2" charset="2"/>
            </a:pPr>
            <a:r>
              <a:rPr lang="zh-CN" altLang="en-US" sz="3200" b="1" dirty="0">
                <a:solidFill>
                  <a:srgbClr val="0000CC"/>
                </a:solidFill>
                <a:latin typeface="Times New Roman" panose="02020603050405020304" pitchFamily="18" charset="0"/>
              </a:rPr>
              <a:t>定理</a:t>
            </a:r>
            <a:r>
              <a:rPr lang="en-US" altLang="zh-CN" sz="3200" b="1" dirty="0">
                <a:solidFill>
                  <a:srgbClr val="0000CC"/>
                </a:solidFill>
                <a:latin typeface="Times New Roman" panose="02020603050405020304" pitchFamily="18" charset="0"/>
              </a:rPr>
              <a:t>5.1 </a:t>
            </a:r>
            <a:r>
              <a:rPr lang="zh-CN" altLang="en-US" sz="3200" b="1" dirty="0">
                <a:solidFill>
                  <a:srgbClr val="0000CC"/>
                </a:solidFill>
                <a:latin typeface="Times New Roman" panose="02020603050405020304" pitchFamily="18" charset="0"/>
              </a:rPr>
              <a:t>设算法</a:t>
            </a:r>
            <a:r>
              <a:rPr lang="en-US" altLang="zh-CN" sz="3600" b="1" dirty="0">
                <a:solidFill>
                  <a:srgbClr val="0000CC"/>
                </a:solidFill>
                <a:latin typeface="Times New Roman" panose="02020603050405020304" pitchFamily="18" charset="0"/>
              </a:rPr>
              <a:t>NIO</a:t>
            </a:r>
            <a:r>
              <a:rPr lang="zh-CN" altLang="en-US" sz="3200" b="1" dirty="0">
                <a:solidFill>
                  <a:srgbClr val="0000CC"/>
                </a:solidFill>
                <a:latin typeface="Times New Roman" panose="02020603050405020304" pitchFamily="18" charset="0"/>
              </a:rPr>
              <a:t>从步骤</a:t>
            </a:r>
            <a:r>
              <a:rPr lang="en-US" altLang="zh-CN" sz="3200" b="1" dirty="0">
                <a:solidFill>
                  <a:srgbClr val="0000CC"/>
                </a:solidFill>
                <a:latin typeface="Times New Roman" panose="02020603050405020304" pitchFamily="18" charset="0"/>
              </a:rPr>
              <a:t>NIO2</a:t>
            </a:r>
            <a:r>
              <a:rPr lang="zh-CN" altLang="en-US" sz="3200" b="1" dirty="0">
                <a:solidFill>
                  <a:srgbClr val="0000CC"/>
                </a:solidFill>
                <a:latin typeface="Times New Roman" panose="02020603050405020304" pitchFamily="18" charset="0"/>
              </a:rPr>
              <a:t>开始，</a:t>
            </a:r>
            <a:r>
              <a:rPr lang="en-US" altLang="zh-CN" sz="3200" b="1" i="1" dirty="0">
                <a:solidFill>
                  <a:srgbClr val="0000CC"/>
                </a:solidFill>
                <a:latin typeface="Times New Roman" panose="02020603050405020304" pitchFamily="18" charset="0"/>
              </a:rPr>
              <a:t>p</a:t>
            </a:r>
            <a:r>
              <a:rPr lang="zh-CN" altLang="en-US" sz="3200" b="1" dirty="0">
                <a:solidFill>
                  <a:srgbClr val="0000CC"/>
                </a:solidFill>
                <a:latin typeface="Times New Roman" panose="02020603050405020304" pitchFamily="18" charset="0"/>
              </a:rPr>
              <a:t>指向一棵有</a:t>
            </a:r>
            <a:r>
              <a:rPr lang="en-US" altLang="zh-CN" sz="3200" b="1" i="1" dirty="0">
                <a:solidFill>
                  <a:srgbClr val="0000CC"/>
                </a:solidFill>
                <a:latin typeface="Times New Roman" panose="02020603050405020304" pitchFamily="18" charset="0"/>
              </a:rPr>
              <a:t>n</a:t>
            </a:r>
            <a:r>
              <a:rPr lang="zh-CN" altLang="en-US" sz="3200" b="1" dirty="0">
                <a:solidFill>
                  <a:srgbClr val="0000CC"/>
                </a:solidFill>
                <a:latin typeface="Times New Roman" panose="02020603050405020304" pitchFamily="18" charset="0"/>
              </a:rPr>
              <a:t>个结点之二叉树</a:t>
            </a:r>
            <a:r>
              <a:rPr lang="en-US" altLang="zh-CN" sz="3200" b="1" i="1" dirty="0">
                <a:solidFill>
                  <a:srgbClr val="0000CC"/>
                </a:solidFill>
                <a:latin typeface="Times New Roman" panose="02020603050405020304" pitchFamily="18" charset="0"/>
              </a:rPr>
              <a:t>T*</a:t>
            </a:r>
            <a:r>
              <a:rPr lang="zh-CN" altLang="en-US" sz="3200" b="1" dirty="0">
                <a:solidFill>
                  <a:srgbClr val="0000CC"/>
                </a:solidFill>
                <a:latin typeface="Times New Roman" panose="02020603050405020304" pitchFamily="18" charset="0"/>
              </a:rPr>
              <a:t>的根，此时栈 </a:t>
            </a:r>
            <a:r>
              <a:rPr lang="en-US" altLang="zh-CN" sz="3200" b="1" i="1" dirty="0">
                <a:solidFill>
                  <a:srgbClr val="0000CC"/>
                </a:solidFill>
                <a:latin typeface="Times New Roman" panose="02020603050405020304" pitchFamily="18" charset="0"/>
              </a:rPr>
              <a:t>S</a:t>
            </a:r>
            <a:r>
              <a:rPr lang="zh-CN" altLang="en-US" sz="3200" b="1" dirty="0">
                <a:solidFill>
                  <a:srgbClr val="0000CC"/>
                </a:solidFill>
                <a:latin typeface="Times New Roman" panose="02020603050405020304" pitchFamily="18" charset="0"/>
              </a:rPr>
              <a:t>中有 </a:t>
            </a:r>
            <a:r>
              <a:rPr lang="en-US" altLang="zh-CN" sz="3200" b="1" i="1" dirty="0">
                <a:solidFill>
                  <a:srgbClr val="0000CC"/>
                </a:solidFill>
                <a:latin typeface="Times New Roman" panose="02020603050405020304" pitchFamily="18" charset="0"/>
              </a:rPr>
              <a:t>S</a:t>
            </a:r>
            <a:r>
              <a:rPr lang="en-US" altLang="zh-CN" sz="3200" b="1" dirty="0">
                <a:solidFill>
                  <a:srgbClr val="0000CC"/>
                </a:solidFill>
                <a:latin typeface="Times New Roman" panose="02020603050405020304" pitchFamily="18" charset="0"/>
              </a:rPr>
              <a:t>[1], </a:t>
            </a:r>
            <a:r>
              <a:rPr lang="en-US" altLang="zh-CN" sz="3200" b="1" i="1" dirty="0">
                <a:solidFill>
                  <a:srgbClr val="0000CC"/>
                </a:solidFill>
                <a:latin typeface="Times New Roman" panose="02020603050405020304" pitchFamily="18" charset="0"/>
              </a:rPr>
              <a:t>S</a:t>
            </a:r>
            <a:r>
              <a:rPr lang="en-US" altLang="zh-CN" sz="3200" b="1" dirty="0">
                <a:solidFill>
                  <a:srgbClr val="0000CC"/>
                </a:solidFill>
                <a:latin typeface="Times New Roman" panose="02020603050405020304" pitchFamily="18" charset="0"/>
              </a:rPr>
              <a:t>[2], ┅ , </a:t>
            </a:r>
            <a:r>
              <a:rPr lang="en-US" altLang="zh-CN" sz="3200" b="1" i="1" dirty="0">
                <a:solidFill>
                  <a:srgbClr val="0000CC"/>
                </a:solidFill>
                <a:latin typeface="Times New Roman" panose="02020603050405020304" pitchFamily="18" charset="0"/>
              </a:rPr>
              <a:t>S</a:t>
            </a:r>
            <a:r>
              <a:rPr lang="en-US" altLang="zh-CN" sz="3200" b="1" dirty="0">
                <a:solidFill>
                  <a:srgbClr val="0000CC"/>
                </a:solidFill>
                <a:latin typeface="Times New Roman" panose="02020603050405020304" pitchFamily="18" charset="0"/>
              </a:rPr>
              <a:t>[</a:t>
            </a:r>
            <a:r>
              <a:rPr lang="en-US" altLang="zh-CN" sz="3200" b="1" i="1" dirty="0">
                <a:solidFill>
                  <a:srgbClr val="0000CC"/>
                </a:solidFill>
                <a:latin typeface="Times New Roman" panose="02020603050405020304" pitchFamily="18" charset="0"/>
              </a:rPr>
              <a:t>m</a:t>
            </a:r>
            <a:r>
              <a:rPr lang="en-US" altLang="zh-CN" sz="3200" b="1" dirty="0">
                <a:solidFill>
                  <a:srgbClr val="0000CC"/>
                </a:solidFill>
                <a:latin typeface="Times New Roman" panose="02020603050405020304" pitchFamily="18" charset="0"/>
              </a:rPr>
              <a:t>], </a:t>
            </a:r>
            <a:r>
              <a:rPr lang="en-US" altLang="zh-CN" sz="3200" b="1" i="1" dirty="0">
                <a:solidFill>
                  <a:srgbClr val="0000CC"/>
                </a:solidFill>
                <a:latin typeface="Times New Roman" panose="02020603050405020304" pitchFamily="18" charset="0"/>
              </a:rPr>
              <a:t>m</a:t>
            </a:r>
            <a:r>
              <a:rPr lang="en-US" altLang="zh-CN" sz="3200" b="1" dirty="0">
                <a:solidFill>
                  <a:srgbClr val="0000CC"/>
                </a:solidFill>
                <a:latin typeface="Times New Roman" panose="02020603050405020304" pitchFamily="18" charset="0"/>
              </a:rPr>
              <a:t> </a:t>
            </a:r>
            <a:r>
              <a:rPr lang="en-US" altLang="zh-CN" sz="3200" b="1" dirty="0">
                <a:solidFill>
                  <a:srgbClr val="0000CC"/>
                </a:solidFill>
                <a:latin typeface="Times New Roman" panose="02020603050405020304" pitchFamily="18" charset="0"/>
                <a:sym typeface="Symbol" panose="05050102010706020507" pitchFamily="18" charset="2"/>
              </a:rPr>
              <a:t></a:t>
            </a:r>
            <a:r>
              <a:rPr lang="en-US" altLang="zh-CN" sz="3200" b="1" dirty="0">
                <a:solidFill>
                  <a:srgbClr val="0000CC"/>
                </a:solidFill>
                <a:latin typeface="Times New Roman" panose="02020603050405020304" pitchFamily="18" charset="0"/>
              </a:rPr>
              <a:t> 0 . </a:t>
            </a:r>
            <a:r>
              <a:rPr lang="zh-CN" altLang="en-US" sz="3200" b="1" dirty="0">
                <a:solidFill>
                  <a:srgbClr val="0000CC"/>
                </a:solidFill>
                <a:latin typeface="Times New Roman" panose="02020603050405020304" pitchFamily="18" charset="0"/>
              </a:rPr>
              <a:t>则步骤 </a:t>
            </a:r>
            <a:r>
              <a:rPr lang="en-US" altLang="zh-CN" sz="3200" b="1" dirty="0">
                <a:solidFill>
                  <a:srgbClr val="0000CC"/>
                </a:solidFill>
                <a:latin typeface="Times New Roman" panose="02020603050405020304" pitchFamily="18" charset="0"/>
              </a:rPr>
              <a:t>NIO2</a:t>
            </a:r>
            <a:r>
              <a:rPr lang="zh-CN" altLang="en-US" sz="3200" b="1" dirty="0">
                <a:solidFill>
                  <a:srgbClr val="0000CC"/>
                </a:solidFill>
                <a:latin typeface="Times New Roman" panose="02020603050405020304" pitchFamily="18" charset="0"/>
              </a:rPr>
              <a:t>至 </a:t>
            </a:r>
            <a:r>
              <a:rPr lang="en-US" altLang="zh-CN" sz="3200" b="1" dirty="0">
                <a:solidFill>
                  <a:srgbClr val="0000CC"/>
                </a:solidFill>
                <a:latin typeface="Times New Roman" panose="02020603050405020304" pitchFamily="18" charset="0"/>
              </a:rPr>
              <a:t>NIO5 </a:t>
            </a:r>
            <a:r>
              <a:rPr lang="zh-CN" altLang="en-US" sz="3200" b="1" dirty="0">
                <a:solidFill>
                  <a:srgbClr val="0000CC"/>
                </a:solidFill>
                <a:latin typeface="Times New Roman" panose="02020603050405020304" pitchFamily="18" charset="0"/>
              </a:rPr>
              <a:t>将以中根序遍历</a:t>
            </a:r>
            <a:r>
              <a:rPr lang="en-US" altLang="zh-CN" sz="3200" b="1" i="1" dirty="0">
                <a:solidFill>
                  <a:srgbClr val="0000CC"/>
                </a:solidFill>
                <a:latin typeface="Times New Roman" panose="02020603050405020304" pitchFamily="18" charset="0"/>
              </a:rPr>
              <a:t>T*</a:t>
            </a:r>
            <a:r>
              <a:rPr lang="zh-CN" altLang="en-US" sz="3200" b="1" dirty="0">
                <a:solidFill>
                  <a:srgbClr val="0000CC"/>
                </a:solidFill>
                <a:latin typeface="Times New Roman" panose="02020603050405020304" pitchFamily="18" charset="0"/>
              </a:rPr>
              <a:t>，并最后达到步骤</a:t>
            </a:r>
            <a:r>
              <a:rPr lang="en-US" altLang="zh-CN" sz="3200" b="1" dirty="0">
                <a:solidFill>
                  <a:srgbClr val="0000CC"/>
                </a:solidFill>
                <a:latin typeface="Times New Roman" panose="02020603050405020304" pitchFamily="18" charset="0"/>
              </a:rPr>
              <a:t>NIO3</a:t>
            </a:r>
            <a:r>
              <a:rPr lang="zh-CN" altLang="en-US" sz="3200" b="1" dirty="0">
                <a:solidFill>
                  <a:srgbClr val="0000CC"/>
                </a:solidFill>
                <a:latin typeface="Times New Roman" panose="02020603050405020304" pitchFamily="18" charset="0"/>
              </a:rPr>
              <a:t>，同时栈 </a:t>
            </a:r>
            <a:r>
              <a:rPr lang="en-US" altLang="zh-CN" sz="3200" b="1" i="1" dirty="0">
                <a:solidFill>
                  <a:srgbClr val="0000CC"/>
                </a:solidFill>
                <a:latin typeface="Times New Roman" panose="02020603050405020304" pitchFamily="18" charset="0"/>
              </a:rPr>
              <a:t>S </a:t>
            </a:r>
            <a:r>
              <a:rPr lang="zh-CN" altLang="en-US" sz="3200" b="1" dirty="0">
                <a:solidFill>
                  <a:srgbClr val="0000CC"/>
                </a:solidFill>
                <a:latin typeface="Times New Roman" panose="02020603050405020304" pitchFamily="18" charset="0"/>
              </a:rPr>
              <a:t>也恢复到原来值 </a:t>
            </a:r>
            <a:r>
              <a:rPr lang="en-US" altLang="zh-CN" sz="3200" b="1" i="1" dirty="0">
                <a:solidFill>
                  <a:srgbClr val="0000CC"/>
                </a:solidFill>
                <a:latin typeface="Times New Roman" panose="02020603050405020304" pitchFamily="18" charset="0"/>
              </a:rPr>
              <a:t>S</a:t>
            </a:r>
            <a:r>
              <a:rPr lang="en-US" altLang="zh-CN" sz="3200" b="1" dirty="0">
                <a:solidFill>
                  <a:srgbClr val="0000CC"/>
                </a:solidFill>
                <a:latin typeface="Times New Roman" panose="02020603050405020304" pitchFamily="18" charset="0"/>
              </a:rPr>
              <a:t>[1], </a:t>
            </a:r>
            <a:r>
              <a:rPr lang="en-US" altLang="zh-CN" sz="3200" b="1" i="1" dirty="0">
                <a:solidFill>
                  <a:srgbClr val="0000CC"/>
                </a:solidFill>
                <a:latin typeface="Times New Roman" panose="02020603050405020304" pitchFamily="18" charset="0"/>
              </a:rPr>
              <a:t>S</a:t>
            </a:r>
            <a:r>
              <a:rPr lang="en-US" altLang="zh-CN" sz="3200" b="1" dirty="0">
                <a:solidFill>
                  <a:srgbClr val="0000CC"/>
                </a:solidFill>
                <a:latin typeface="Times New Roman" panose="02020603050405020304" pitchFamily="18" charset="0"/>
              </a:rPr>
              <a:t>[2], ┅ , </a:t>
            </a:r>
            <a:r>
              <a:rPr lang="en-US" altLang="zh-CN" sz="3200" b="1" i="1" dirty="0">
                <a:solidFill>
                  <a:srgbClr val="0000CC"/>
                </a:solidFill>
                <a:latin typeface="Times New Roman" panose="02020603050405020304" pitchFamily="18" charset="0"/>
              </a:rPr>
              <a:t>S</a:t>
            </a:r>
            <a:r>
              <a:rPr lang="en-US" altLang="zh-CN" sz="3200" b="1" dirty="0">
                <a:solidFill>
                  <a:srgbClr val="0000CC"/>
                </a:solidFill>
                <a:latin typeface="Times New Roman" panose="02020603050405020304" pitchFamily="18" charset="0"/>
              </a:rPr>
              <a:t>[</a:t>
            </a:r>
            <a:r>
              <a:rPr lang="en-US" altLang="zh-CN" sz="3200" b="1" i="1" dirty="0">
                <a:solidFill>
                  <a:srgbClr val="0000CC"/>
                </a:solidFill>
                <a:latin typeface="Times New Roman" panose="02020603050405020304" pitchFamily="18" charset="0"/>
              </a:rPr>
              <a:t>m</a:t>
            </a:r>
            <a:r>
              <a:rPr lang="en-US" altLang="zh-CN" sz="3200" b="1" dirty="0">
                <a:solidFill>
                  <a:srgbClr val="0000CC"/>
                </a:solidFill>
                <a:latin typeface="Times New Roman" panose="02020603050405020304" pitchFamily="18" charset="0"/>
              </a:rPr>
              <a:t>] .</a:t>
            </a:r>
            <a:endParaRPr lang="en-US" altLang="zh-CN" sz="3200" b="1" dirty="0">
              <a:solidFill>
                <a:srgbClr val="0000CC"/>
              </a:solidFill>
              <a:latin typeface="Times New Roman" panose="02020603050405020304" pitchFamily="18" charset="0"/>
            </a:endParaRPr>
          </a:p>
        </p:txBody>
      </p:sp>
      <p:sp>
        <p:nvSpPr>
          <p:cNvPr id="71683" name="Text Box 5"/>
          <p:cNvSpPr txBox="1"/>
          <p:nvPr/>
        </p:nvSpPr>
        <p:spPr>
          <a:xfrm>
            <a:off x="395288" y="476250"/>
            <a:ext cx="6840537" cy="641350"/>
          </a:xfrm>
          <a:prstGeom prst="rect">
            <a:avLst/>
          </a:prstGeom>
          <a:noFill/>
          <a:ln w="9525">
            <a:noFill/>
          </a:ln>
        </p:spPr>
        <p:txBody>
          <a:bodyPr>
            <a:spAutoFit/>
          </a:bodyPr>
          <a:p>
            <a:pPr marL="342900" indent="-342900">
              <a:spcBef>
                <a:spcPct val="50000"/>
              </a:spcBef>
              <a:buClr>
                <a:schemeClr val="bg2"/>
              </a:buClr>
              <a:buSzPct val="75000"/>
              <a:buFont typeface="Wingdings" panose="05000000000000000000" pitchFamily="2" charset="2"/>
            </a:pPr>
            <a:r>
              <a:rPr lang="zh-CN" altLang="en-US" sz="3600" b="1" dirty="0">
                <a:solidFill>
                  <a:srgbClr val="FF0000"/>
                </a:solidFill>
                <a:latin typeface="Times New Roman" panose="02020603050405020304" pitchFamily="18" charset="0"/>
              </a:rPr>
              <a:t>算法</a:t>
            </a:r>
            <a:r>
              <a:rPr lang="en-US" altLang="zh-CN" sz="3600" b="1" dirty="0">
                <a:solidFill>
                  <a:srgbClr val="FF0000"/>
                </a:solidFill>
                <a:latin typeface="Times New Roman" panose="02020603050405020304" pitchFamily="18" charset="0"/>
              </a:rPr>
              <a:t>NIO</a:t>
            </a:r>
            <a:r>
              <a:rPr lang="zh-CN" altLang="en-US" sz="3600" b="1" dirty="0">
                <a:solidFill>
                  <a:srgbClr val="FF0000"/>
                </a:solidFill>
                <a:latin typeface="Times New Roman" panose="02020603050405020304" pitchFamily="18" charset="0"/>
              </a:rPr>
              <a:t>正确性的证明</a:t>
            </a:r>
            <a:r>
              <a:rPr lang="en-US" altLang="zh-CN" sz="3600" b="1" dirty="0">
                <a:solidFill>
                  <a:srgbClr val="FF0000"/>
                </a:solidFill>
                <a:latin typeface="Times New Roman" panose="02020603050405020304" pitchFamily="18" charset="0"/>
              </a:rPr>
              <a:t>.</a:t>
            </a:r>
            <a:endParaRPr lang="en-US" altLang="zh-CN" sz="3600" b="1" dirty="0">
              <a:solidFill>
                <a:srgbClr val="FF0000"/>
              </a:solidFill>
              <a:latin typeface="Times New Roman" panose="02020603050405020304" pitchFamily="18" charset="0"/>
            </a:endParaRPr>
          </a:p>
        </p:txBody>
      </p:sp>
    </p:spTree>
  </p:cSld>
  <p:clrMapOvr>
    <a:masterClrMapping/>
  </p:clrMapOvr>
  <p:transition>
    <p:strips dir="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p:cNvSpPr>
          <p:nvPr>
            <p:ph type="title" idx="4294967295"/>
          </p:nvPr>
        </p:nvSpPr>
        <p:spPr>
          <a:xfrm>
            <a:off x="215900" y="188913"/>
            <a:ext cx="5297488" cy="666750"/>
          </a:xfrm>
        </p:spPr>
        <p:txBody>
          <a:bodyPr vert="horz" wrap="square" lIns="92075" tIns="46038" rIns="92075" bIns="46038" anchor="ctr" anchorCtr="0"/>
          <a:p>
            <a:pPr algn="l"/>
            <a:r>
              <a:rPr lang="zh-CN" altLang="en-US" sz="3200" b="1" dirty="0">
                <a:ea typeface="宋体" panose="02010600030101010101" pitchFamily="2" charset="-122"/>
              </a:rPr>
              <a:t>中根遍历的非递归算法</a:t>
            </a:r>
            <a:endParaRPr lang="zh-CN" altLang="en-US" sz="3200" b="1" dirty="0">
              <a:ea typeface="宋体" panose="02010600030101010101" pitchFamily="2" charset="-122"/>
            </a:endParaRPr>
          </a:p>
        </p:txBody>
      </p:sp>
      <p:sp>
        <p:nvSpPr>
          <p:cNvPr id="72707" name="Rectangle 3"/>
          <p:cNvSpPr>
            <a:spLocks noGrp="1"/>
          </p:cNvSpPr>
          <p:nvPr>
            <p:ph type="body" idx="4294967295"/>
          </p:nvPr>
        </p:nvSpPr>
        <p:spPr>
          <a:xfrm>
            <a:off x="250825" y="908050"/>
            <a:ext cx="7993063" cy="5545138"/>
          </a:xfrm>
        </p:spPr>
        <p:txBody>
          <a:bodyPr vert="horz" wrap="square" lIns="92075" tIns="46038" rIns="92075" bIns="46038" anchor="t" anchorCtr="0"/>
          <a:p>
            <a:pPr>
              <a:lnSpc>
                <a:spcPct val="90000"/>
              </a:lnSpc>
              <a:buNone/>
            </a:pPr>
            <a:r>
              <a:rPr lang="zh-CN" altLang="en-US" sz="3200" dirty="0"/>
              <a:t>算法</a:t>
            </a:r>
            <a:r>
              <a:rPr lang="en-US" altLang="zh-CN" sz="3200" dirty="0"/>
              <a:t>NIO(</a:t>
            </a:r>
            <a:r>
              <a:rPr lang="en-US" altLang="zh-CN" sz="3200" i="1" dirty="0"/>
              <a:t> t</a:t>
            </a:r>
            <a:r>
              <a:rPr lang="en-US" altLang="zh-CN" sz="3200" dirty="0"/>
              <a:t> )   </a:t>
            </a:r>
            <a:r>
              <a:rPr lang="en-US" altLang="zh-CN" sz="3200" dirty="0">
                <a:solidFill>
                  <a:srgbClr val="FF0000"/>
                </a:solidFill>
              </a:rPr>
              <a:t>//</a:t>
            </a:r>
            <a:r>
              <a:rPr lang="zh-CN" altLang="en-US" sz="3200" dirty="0">
                <a:solidFill>
                  <a:srgbClr val="FF0000"/>
                </a:solidFill>
              </a:rPr>
              <a:t>消除</a:t>
            </a:r>
            <a:r>
              <a:rPr lang="en-US" altLang="zh-CN" sz="3200" dirty="0">
                <a:solidFill>
                  <a:srgbClr val="FF0000"/>
                </a:solidFill>
              </a:rPr>
              <a:t>GOTO</a:t>
            </a:r>
            <a:r>
              <a:rPr lang="zh-CN" altLang="en-US" sz="3200" dirty="0">
                <a:solidFill>
                  <a:srgbClr val="FF0000"/>
                </a:solidFill>
              </a:rPr>
              <a:t>语句</a:t>
            </a:r>
            <a:endParaRPr lang="zh-CN" altLang="en-US" sz="3200" dirty="0">
              <a:solidFill>
                <a:srgbClr val="FF0000"/>
              </a:solidFill>
            </a:endParaRPr>
          </a:p>
          <a:p>
            <a:pPr>
              <a:lnSpc>
                <a:spcPct val="90000"/>
              </a:lnSpc>
              <a:buNone/>
            </a:pPr>
            <a:r>
              <a:rPr lang="en-US" altLang="zh-CN" sz="3200" dirty="0"/>
              <a:t>NIO1. </a:t>
            </a:r>
            <a:endParaRPr lang="en-US" altLang="zh-CN" sz="3200" dirty="0"/>
          </a:p>
          <a:p>
            <a:pPr>
              <a:lnSpc>
                <a:spcPct val="90000"/>
              </a:lnSpc>
              <a:buNone/>
            </a:pPr>
            <a:r>
              <a:rPr lang="en-US" altLang="zh-CN" sz="3200" dirty="0"/>
              <a:t>    </a:t>
            </a:r>
            <a:r>
              <a:rPr lang="en-US" altLang="zh-CN" sz="3200" dirty="0">
                <a:solidFill>
                  <a:schemeClr val="tx2"/>
                </a:solidFill>
              </a:rPr>
              <a:t>CREATE</a:t>
            </a:r>
            <a:r>
              <a:rPr lang="en-US" altLang="zh-CN" sz="3200" dirty="0"/>
              <a:t> ( </a:t>
            </a:r>
            <a:r>
              <a:rPr lang="en-US" altLang="zh-CN" sz="3200" i="1" dirty="0"/>
              <a:t>S</a:t>
            </a:r>
            <a:r>
              <a:rPr lang="en-US" altLang="zh-CN" sz="3200" dirty="0"/>
              <a:t> ).  </a:t>
            </a:r>
            <a:r>
              <a:rPr lang="en-US" altLang="zh-CN" sz="3200" i="1" dirty="0"/>
              <a:t>p</a:t>
            </a:r>
            <a:r>
              <a:rPr lang="en-US" altLang="zh-CN" sz="3200" dirty="0"/>
              <a:t> </a:t>
            </a:r>
            <a:r>
              <a:rPr lang="en-US" altLang="zh-CN" sz="3200" dirty="0">
                <a:sym typeface="Symbol" panose="05050102010706020507" pitchFamily="18" charset="2"/>
              </a:rPr>
              <a:t></a:t>
            </a:r>
            <a:r>
              <a:rPr lang="en-US" altLang="zh-CN" sz="3200" dirty="0"/>
              <a:t> </a:t>
            </a:r>
            <a:r>
              <a:rPr lang="en-US" altLang="zh-CN" sz="3200" i="1" dirty="0"/>
              <a:t>t</a:t>
            </a:r>
            <a:r>
              <a:rPr lang="en-US" altLang="zh-CN" sz="3200" dirty="0"/>
              <a:t> . </a:t>
            </a:r>
            <a:endParaRPr lang="en-US" altLang="zh-CN" sz="3200" dirty="0"/>
          </a:p>
          <a:p>
            <a:pPr>
              <a:lnSpc>
                <a:spcPct val="90000"/>
              </a:lnSpc>
              <a:buNone/>
            </a:pPr>
            <a:r>
              <a:rPr lang="en-US" altLang="zh-CN" sz="3200" dirty="0">
                <a:solidFill>
                  <a:schemeClr val="tx2"/>
                </a:solidFill>
              </a:rPr>
              <a:t>    WHILE</a:t>
            </a:r>
            <a:r>
              <a:rPr lang="en-US" altLang="zh-CN" sz="3200" dirty="0"/>
              <a:t> </a:t>
            </a:r>
            <a:r>
              <a:rPr lang="en-US" altLang="zh-CN" sz="3200" i="1" dirty="0"/>
              <a:t>p</a:t>
            </a:r>
            <a:r>
              <a:rPr lang="en-US" altLang="zh-CN" sz="3200" dirty="0"/>
              <a:t> </a:t>
            </a:r>
            <a:r>
              <a:rPr lang="en-US" altLang="zh-CN" sz="3200" dirty="0">
                <a:sym typeface="Symbol" panose="05050102010706020507" pitchFamily="18" charset="2"/>
              </a:rPr>
              <a:t></a:t>
            </a:r>
            <a:r>
              <a:rPr lang="en-US" altLang="zh-CN" sz="3200" dirty="0"/>
              <a:t> </a:t>
            </a:r>
            <a:r>
              <a:rPr lang="en-US" altLang="zh-CN" sz="3200" dirty="0">
                <a:sym typeface="Symbol" panose="05050102010706020507" pitchFamily="18" charset="2"/>
              </a:rPr>
              <a:t> </a:t>
            </a:r>
            <a:r>
              <a:rPr lang="en-US" altLang="zh-CN" sz="3200" dirty="0">
                <a:solidFill>
                  <a:schemeClr val="tx2"/>
                </a:solidFill>
                <a:sym typeface="Symbol" panose="05050102010706020507" pitchFamily="18" charset="2"/>
              </a:rPr>
              <a:t>OR</a:t>
            </a:r>
            <a:r>
              <a:rPr lang="en-US" altLang="zh-CN" sz="3200" dirty="0">
                <a:sym typeface="Symbol" panose="05050102010706020507" pitchFamily="18" charset="2"/>
              </a:rPr>
              <a:t> </a:t>
            </a:r>
            <a:r>
              <a:rPr lang="en-US" altLang="zh-CN" sz="3200" i="1" dirty="0"/>
              <a:t>S</a:t>
            </a:r>
            <a:r>
              <a:rPr lang="zh-CN" altLang="en-US" sz="3200" dirty="0"/>
              <a:t>非空 </a:t>
            </a:r>
            <a:r>
              <a:rPr lang="en-US" altLang="zh-CN" sz="3200" dirty="0">
                <a:solidFill>
                  <a:schemeClr val="tx2"/>
                </a:solidFill>
              </a:rPr>
              <a:t>DO</a:t>
            </a:r>
            <a:endParaRPr lang="en-US" altLang="zh-CN" sz="3200" dirty="0"/>
          </a:p>
          <a:p>
            <a:pPr>
              <a:lnSpc>
                <a:spcPct val="90000"/>
              </a:lnSpc>
              <a:buNone/>
            </a:pPr>
            <a:r>
              <a:rPr lang="en-US" altLang="zh-CN" sz="3200" dirty="0"/>
              <a:t>     (    </a:t>
            </a:r>
            <a:r>
              <a:rPr lang="en-US" altLang="zh-CN" sz="3200" dirty="0">
                <a:solidFill>
                  <a:schemeClr val="tx2"/>
                </a:solidFill>
              </a:rPr>
              <a:t>WHILE</a:t>
            </a:r>
            <a:r>
              <a:rPr lang="en-US" altLang="zh-CN" sz="3200" dirty="0"/>
              <a:t> </a:t>
            </a:r>
            <a:r>
              <a:rPr lang="en-US" altLang="zh-CN" sz="3200" i="1" dirty="0"/>
              <a:t>p</a:t>
            </a:r>
            <a:r>
              <a:rPr lang="en-US" altLang="zh-CN" sz="3200" dirty="0"/>
              <a:t> </a:t>
            </a:r>
            <a:r>
              <a:rPr lang="en-US" altLang="zh-CN" sz="3200" dirty="0">
                <a:sym typeface="Symbol" panose="05050102010706020507" pitchFamily="18" charset="2"/>
              </a:rPr>
              <a:t></a:t>
            </a:r>
            <a:r>
              <a:rPr lang="en-US" altLang="zh-CN" sz="3200" dirty="0"/>
              <a:t> </a:t>
            </a:r>
            <a:r>
              <a:rPr lang="en-US" altLang="zh-CN" sz="3200" dirty="0">
                <a:sym typeface="Symbol" panose="05050102010706020507" pitchFamily="18" charset="2"/>
              </a:rPr>
              <a:t></a:t>
            </a:r>
            <a:r>
              <a:rPr lang="en-US" altLang="zh-CN" sz="3200" dirty="0"/>
              <a:t> </a:t>
            </a:r>
            <a:r>
              <a:rPr lang="en-US" altLang="zh-CN" sz="3200" dirty="0">
                <a:solidFill>
                  <a:schemeClr val="tx2"/>
                </a:solidFill>
              </a:rPr>
              <a:t>DO</a:t>
            </a:r>
            <a:endParaRPr lang="en-US" altLang="zh-CN" sz="3200" dirty="0">
              <a:solidFill>
                <a:schemeClr val="tx2"/>
              </a:solidFill>
            </a:endParaRPr>
          </a:p>
          <a:p>
            <a:pPr>
              <a:lnSpc>
                <a:spcPct val="90000"/>
              </a:lnSpc>
              <a:buNone/>
            </a:pPr>
            <a:r>
              <a:rPr lang="en-US" altLang="zh-CN" sz="3200" dirty="0"/>
              <a:t>                ( </a:t>
            </a:r>
            <a:r>
              <a:rPr lang="en-US" altLang="zh-CN" sz="3200" i="1" dirty="0"/>
              <a:t>S</a:t>
            </a:r>
            <a:r>
              <a:rPr lang="en-US" altLang="zh-CN" sz="3200" dirty="0"/>
              <a:t> </a:t>
            </a:r>
            <a:r>
              <a:rPr lang="en-US" altLang="zh-CN" sz="3200" dirty="0">
                <a:sym typeface="Symbol" panose="05050102010706020507" pitchFamily="18" charset="2"/>
              </a:rPr>
              <a:t></a:t>
            </a:r>
            <a:r>
              <a:rPr lang="en-US" altLang="zh-CN" sz="3200" dirty="0"/>
              <a:t> </a:t>
            </a:r>
            <a:r>
              <a:rPr lang="en-US" altLang="zh-CN" sz="3200" i="1" dirty="0"/>
              <a:t>p</a:t>
            </a:r>
            <a:r>
              <a:rPr lang="en-US" altLang="zh-CN" sz="3200" dirty="0"/>
              <a:t> .  </a:t>
            </a:r>
            <a:r>
              <a:rPr lang="en-US" altLang="zh-CN" sz="3200" i="1" dirty="0"/>
              <a:t>p</a:t>
            </a:r>
            <a:r>
              <a:rPr lang="en-US" altLang="zh-CN" sz="3200" dirty="0"/>
              <a:t> </a:t>
            </a:r>
            <a:r>
              <a:rPr lang="en-US" altLang="zh-CN" sz="3200" dirty="0">
                <a:sym typeface="Symbol" panose="05050102010706020507" pitchFamily="18" charset="2"/>
              </a:rPr>
              <a:t></a:t>
            </a:r>
            <a:r>
              <a:rPr lang="en-US" altLang="zh-CN" sz="3200" dirty="0"/>
              <a:t> </a:t>
            </a:r>
            <a:r>
              <a:rPr lang="en-US" altLang="zh-CN" sz="3200" i="1" dirty="0"/>
              <a:t>Left</a:t>
            </a:r>
            <a:r>
              <a:rPr lang="en-US" altLang="zh-CN" sz="3200" dirty="0"/>
              <a:t> ( </a:t>
            </a:r>
            <a:r>
              <a:rPr lang="en-US" altLang="zh-CN" sz="3200" i="1" dirty="0"/>
              <a:t>p</a:t>
            </a:r>
            <a:r>
              <a:rPr lang="en-US" altLang="zh-CN" sz="3200" dirty="0"/>
              <a:t>) . )</a:t>
            </a:r>
            <a:endParaRPr lang="en-US" altLang="zh-CN" sz="3200" dirty="0"/>
          </a:p>
          <a:p>
            <a:pPr>
              <a:lnSpc>
                <a:spcPct val="90000"/>
              </a:lnSpc>
              <a:buNone/>
            </a:pPr>
            <a:r>
              <a:rPr lang="en-US" altLang="zh-CN" sz="3200" i="1" dirty="0"/>
              <a:t>           p</a:t>
            </a:r>
            <a:r>
              <a:rPr lang="en-US" altLang="zh-CN" sz="3200" dirty="0"/>
              <a:t> </a:t>
            </a:r>
            <a:r>
              <a:rPr lang="en-US" altLang="zh-CN" sz="3200" dirty="0">
                <a:sym typeface="Symbol" panose="05050102010706020507" pitchFamily="18" charset="2"/>
              </a:rPr>
              <a:t></a:t>
            </a:r>
            <a:r>
              <a:rPr lang="en-US" altLang="zh-CN" sz="3200" dirty="0"/>
              <a:t> </a:t>
            </a:r>
            <a:r>
              <a:rPr lang="en-US" altLang="zh-CN" sz="3200" i="1" dirty="0"/>
              <a:t>S</a:t>
            </a:r>
            <a:r>
              <a:rPr lang="en-US" altLang="zh-CN" sz="3200" dirty="0"/>
              <a:t> .</a:t>
            </a:r>
            <a:endParaRPr lang="en-US" altLang="zh-CN" sz="3200" dirty="0"/>
          </a:p>
          <a:p>
            <a:pPr>
              <a:lnSpc>
                <a:spcPct val="90000"/>
              </a:lnSpc>
              <a:buNone/>
            </a:pPr>
            <a:r>
              <a:rPr lang="en-US" altLang="zh-CN" sz="3200" dirty="0"/>
              <a:t>           PRINT (</a:t>
            </a:r>
            <a:r>
              <a:rPr lang="en-US" altLang="zh-CN" sz="3200" i="1" dirty="0"/>
              <a:t>Data</a:t>
            </a:r>
            <a:r>
              <a:rPr lang="en-US" altLang="zh-CN" sz="3200" dirty="0"/>
              <a:t> ( </a:t>
            </a:r>
            <a:r>
              <a:rPr lang="en-US" altLang="zh-CN" sz="3200" i="1" dirty="0"/>
              <a:t>p</a:t>
            </a:r>
            <a:r>
              <a:rPr lang="en-US" altLang="zh-CN" sz="3200" dirty="0"/>
              <a:t> ) ). </a:t>
            </a:r>
            <a:endParaRPr lang="en-US" altLang="zh-CN" sz="3200" dirty="0"/>
          </a:p>
          <a:p>
            <a:pPr>
              <a:lnSpc>
                <a:spcPct val="90000"/>
              </a:lnSpc>
              <a:buNone/>
            </a:pPr>
            <a:r>
              <a:rPr lang="en-US" altLang="zh-CN" sz="3200" dirty="0"/>
              <a:t>           </a:t>
            </a:r>
            <a:r>
              <a:rPr lang="en-US" altLang="zh-CN" sz="3200" i="1" dirty="0"/>
              <a:t>p</a:t>
            </a:r>
            <a:r>
              <a:rPr lang="en-US" altLang="zh-CN" sz="3200" dirty="0"/>
              <a:t> </a:t>
            </a:r>
            <a:r>
              <a:rPr lang="en-US" altLang="zh-CN" sz="3200" dirty="0">
                <a:sym typeface="Symbol" panose="05050102010706020507" pitchFamily="18" charset="2"/>
              </a:rPr>
              <a:t></a:t>
            </a:r>
            <a:r>
              <a:rPr lang="en-US" altLang="zh-CN" sz="3200" dirty="0"/>
              <a:t> </a:t>
            </a:r>
            <a:r>
              <a:rPr lang="en-US" altLang="zh-CN" sz="3200" i="1" dirty="0"/>
              <a:t>Right</a:t>
            </a:r>
            <a:r>
              <a:rPr lang="en-US" altLang="zh-CN" sz="3200" dirty="0"/>
              <a:t> ( </a:t>
            </a:r>
            <a:r>
              <a:rPr lang="en-US" altLang="zh-CN" sz="3200" i="1" dirty="0"/>
              <a:t>p</a:t>
            </a:r>
            <a:r>
              <a:rPr lang="en-US" altLang="zh-CN" sz="3200" dirty="0"/>
              <a:t> ). </a:t>
            </a:r>
            <a:endParaRPr lang="en-US" altLang="zh-CN" sz="3200" dirty="0"/>
          </a:p>
          <a:p>
            <a:pPr>
              <a:lnSpc>
                <a:spcPct val="90000"/>
              </a:lnSpc>
              <a:buNone/>
            </a:pPr>
            <a:r>
              <a:rPr lang="en-US" altLang="zh-CN" sz="3200" dirty="0"/>
              <a:t>     )▐</a:t>
            </a:r>
            <a:endParaRPr lang="en-US" altLang="zh-CN" sz="3200" dirty="0"/>
          </a:p>
        </p:txBody>
      </p:sp>
    </p:spTree>
  </p:cSld>
  <p:clrMapOvr>
    <a:masterClrMapping/>
  </p:clrMapOvr>
  <p:transition>
    <p:strips dir="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8178" name="文本框 1458177"/>
          <p:cNvSpPr txBox="1"/>
          <p:nvPr/>
        </p:nvSpPr>
        <p:spPr>
          <a:xfrm>
            <a:off x="395288" y="404813"/>
            <a:ext cx="8424862" cy="5549900"/>
          </a:xfrm>
          <a:prstGeom prst="rect">
            <a:avLst/>
          </a:prstGeom>
          <a:noFill/>
          <a:ln w="9525">
            <a:noFill/>
          </a:ln>
        </p:spPr>
        <p:txBody>
          <a:bodyPr>
            <a:spAutoFit/>
          </a:bodyPr>
          <a:p>
            <a:pPr marL="901700" indent="-901700">
              <a:spcAft>
                <a:spcPct val="20000"/>
              </a:spcAft>
            </a:pPr>
            <a:r>
              <a:rPr lang="zh-CN" altLang="en-US" sz="3200" b="1" dirty="0">
                <a:solidFill>
                  <a:srgbClr val="FF0000"/>
                </a:solidFill>
                <a:latin typeface="Times New Roman" panose="02020603050405020304" pitchFamily="18" charset="0"/>
                <a:ea typeface="仿宋_GB2312" pitchFamily="49" charset="-122"/>
              </a:rPr>
              <a:t>后根遍历的非递归算法</a:t>
            </a:r>
            <a:endParaRPr lang="zh-CN" altLang="en-US" sz="3200" b="1" dirty="0">
              <a:solidFill>
                <a:srgbClr val="FF0000"/>
              </a:solidFill>
              <a:latin typeface="Times New Roman" panose="02020603050405020304" pitchFamily="18" charset="0"/>
              <a:ea typeface="仿宋_GB2312" pitchFamily="49" charset="-122"/>
            </a:endParaRPr>
          </a:p>
          <a:p>
            <a:pPr marL="901700" indent="-901700"/>
            <a:r>
              <a:rPr lang="zh-CN" altLang="en-US" sz="3200" b="1" dirty="0">
                <a:latin typeface="Times New Roman" panose="02020603050405020304" pitchFamily="18" charset="0"/>
                <a:ea typeface="仿宋_GB2312" pitchFamily="49" charset="-122"/>
              </a:rPr>
              <a:t>为记忆走过的结点，设置一个工作栈：</a:t>
            </a:r>
            <a:endParaRPr lang="zh-CN" altLang="en-US" sz="3200" b="1" dirty="0">
              <a:latin typeface="Times New Roman" panose="02020603050405020304" pitchFamily="18" charset="0"/>
              <a:ea typeface="仿宋_GB2312" pitchFamily="49" charset="-122"/>
            </a:endParaRPr>
          </a:p>
          <a:p>
            <a:pPr marL="901700" indent="-901700"/>
            <a:endParaRPr lang="zh-CN" altLang="en-US" sz="3200" b="1" dirty="0">
              <a:latin typeface="Times New Roman" panose="02020603050405020304" pitchFamily="18" charset="0"/>
              <a:ea typeface="仿宋_GB2312" pitchFamily="49" charset="-122"/>
            </a:endParaRPr>
          </a:p>
          <a:p>
            <a:pPr marL="901700" indent="-901700"/>
            <a:endParaRPr lang="zh-CN" altLang="en-US" sz="3200" b="1" dirty="0">
              <a:latin typeface="Times New Roman" panose="02020603050405020304" pitchFamily="18" charset="0"/>
              <a:ea typeface="仿宋_GB2312" pitchFamily="49" charset="-122"/>
            </a:endParaRPr>
          </a:p>
          <a:p>
            <a:pPr marL="901700" indent="-901700"/>
            <a:endParaRPr lang="zh-CN" altLang="en-US" sz="3200" b="1" i="1" dirty="0">
              <a:latin typeface="Times New Roman" panose="02020603050405020304" pitchFamily="18" charset="0"/>
              <a:ea typeface="仿宋_GB2312" pitchFamily="49" charset="-122"/>
            </a:endParaRPr>
          </a:p>
          <a:p>
            <a:pPr marL="901700" indent="-901700"/>
            <a:r>
              <a:rPr lang="en-US" altLang="zh-CN" sz="3200" b="1" i="1" dirty="0">
                <a:latin typeface="Times New Roman" panose="02020603050405020304" pitchFamily="18" charset="0"/>
                <a:ea typeface="仿宋_GB2312" pitchFamily="49" charset="-122"/>
              </a:rPr>
              <a:t>i </a:t>
            </a:r>
            <a:r>
              <a:rPr lang="en-US" altLang="zh-CN" sz="3200" b="1" dirty="0">
                <a:latin typeface="Times New Roman" panose="02020603050405020304" pitchFamily="18" charset="0"/>
                <a:ea typeface="仿宋_GB2312" pitchFamily="49" charset="-122"/>
              </a:rPr>
              <a:t>= 0, 1</a:t>
            </a:r>
            <a:r>
              <a:rPr lang="zh-CN" altLang="en-US" sz="3200" b="1" dirty="0">
                <a:latin typeface="Times New Roman" panose="02020603050405020304" pitchFamily="18" charset="0"/>
                <a:ea typeface="仿宋_GB2312" pitchFamily="49" charset="-122"/>
              </a:rPr>
              <a:t>或</a:t>
            </a:r>
            <a:r>
              <a:rPr lang="en-US" altLang="zh-CN" sz="3200" b="1" dirty="0">
                <a:latin typeface="Times New Roman" panose="02020603050405020304" pitchFamily="18" charset="0"/>
                <a:ea typeface="仿宋_GB2312" pitchFamily="49" charset="-122"/>
              </a:rPr>
              <a:t>2</a:t>
            </a:r>
            <a:r>
              <a:rPr lang="zh-CN" altLang="en-US" sz="3200" b="1" dirty="0">
                <a:latin typeface="Times New Roman" panose="02020603050405020304" pitchFamily="18" charset="0"/>
                <a:ea typeface="仿宋_GB2312" pitchFamily="49" charset="-122"/>
              </a:rPr>
              <a:t>，分别表示结点的三次进出栈，或者说结点所处的三种状态：</a:t>
            </a:r>
            <a:endParaRPr lang="zh-CN" altLang="en-US" sz="3200" b="1" dirty="0">
              <a:latin typeface="Times New Roman" panose="02020603050405020304" pitchFamily="18" charset="0"/>
              <a:ea typeface="仿宋_GB2312" pitchFamily="49" charset="-122"/>
            </a:endParaRPr>
          </a:p>
          <a:p>
            <a:pPr marL="901700" indent="-901700" eaLnBrk="0" hangingPunct="0"/>
            <a:r>
              <a:rPr lang="en-US" altLang="zh-CN" sz="3200" b="1" i="1" dirty="0">
                <a:latin typeface="Times New Roman" panose="02020603050405020304" pitchFamily="18" charset="0"/>
                <a:ea typeface="仿宋_GB2312" pitchFamily="49" charset="-122"/>
              </a:rPr>
              <a:t>i </a:t>
            </a:r>
            <a:r>
              <a:rPr lang="en-US" altLang="zh-CN" sz="3200" b="1" dirty="0">
                <a:latin typeface="Times New Roman" panose="02020603050405020304" pitchFamily="18" charset="0"/>
                <a:ea typeface="仿宋_GB2312" pitchFamily="49" charset="-122"/>
              </a:rPr>
              <a:t>= 0: </a:t>
            </a:r>
            <a:r>
              <a:rPr lang="zh-CN" altLang="en-US" sz="3200" b="1" dirty="0">
                <a:latin typeface="Times New Roman" panose="02020603050405020304" pitchFamily="18" charset="0"/>
                <a:ea typeface="仿宋_GB2312" pitchFamily="49" charset="-122"/>
              </a:rPr>
              <a:t>没有访问结点的任何子树，准备遍历其左子树；</a:t>
            </a:r>
            <a:endParaRPr lang="zh-CN" altLang="en-US" sz="3200" b="1" dirty="0">
              <a:latin typeface="Times New Roman" panose="02020603050405020304" pitchFamily="18" charset="0"/>
              <a:ea typeface="仿宋_GB2312" pitchFamily="49" charset="-122"/>
            </a:endParaRPr>
          </a:p>
          <a:p>
            <a:pPr marL="901700" indent="-901700" eaLnBrk="0" hangingPunct="0"/>
            <a:r>
              <a:rPr lang="en-US" altLang="zh-CN" sz="3200" b="1" i="1" dirty="0">
                <a:latin typeface="Times New Roman" panose="02020603050405020304" pitchFamily="18" charset="0"/>
                <a:ea typeface="仿宋_GB2312" pitchFamily="49" charset="-122"/>
              </a:rPr>
              <a:t>i</a:t>
            </a:r>
            <a:r>
              <a:rPr lang="en-US" altLang="zh-CN" sz="3200" b="1" dirty="0">
                <a:latin typeface="Times New Roman" panose="02020603050405020304" pitchFamily="18" charset="0"/>
                <a:ea typeface="仿宋_GB2312" pitchFamily="49" charset="-122"/>
              </a:rPr>
              <a:t> = 1: </a:t>
            </a:r>
            <a:r>
              <a:rPr lang="zh-CN" altLang="en-US" sz="3200" b="1" dirty="0">
                <a:latin typeface="Times New Roman" panose="02020603050405020304" pitchFamily="18" charset="0"/>
                <a:ea typeface="仿宋_GB2312" pitchFamily="49" charset="-122"/>
              </a:rPr>
              <a:t>遍历完左子树</a:t>
            </a:r>
            <a:r>
              <a:rPr lang="en-US" altLang="zh-CN" sz="3200" b="1" dirty="0">
                <a:latin typeface="Times New Roman" panose="02020603050405020304" pitchFamily="18" charset="0"/>
                <a:ea typeface="仿宋_GB2312" pitchFamily="49" charset="-122"/>
              </a:rPr>
              <a:t>, </a:t>
            </a:r>
            <a:r>
              <a:rPr lang="zh-CN" altLang="en-US" sz="3200" b="1" dirty="0">
                <a:latin typeface="Times New Roman" panose="02020603050405020304" pitchFamily="18" charset="0"/>
                <a:ea typeface="仿宋_GB2312" pitchFamily="49" charset="-122"/>
              </a:rPr>
              <a:t>准备遍历其右子树 ；</a:t>
            </a:r>
            <a:endParaRPr lang="zh-CN" altLang="en-US" sz="3200" b="1" dirty="0">
              <a:latin typeface="Times New Roman" panose="02020603050405020304" pitchFamily="18" charset="0"/>
              <a:ea typeface="仿宋_GB2312" pitchFamily="49" charset="-122"/>
            </a:endParaRPr>
          </a:p>
          <a:p>
            <a:pPr marL="901700" indent="-901700" eaLnBrk="0" hangingPunct="0"/>
            <a:r>
              <a:rPr lang="en-US" altLang="zh-CN" sz="3200" b="1" i="1" dirty="0">
                <a:latin typeface="Times New Roman" panose="02020603050405020304" pitchFamily="18" charset="0"/>
                <a:ea typeface="仿宋_GB2312" pitchFamily="49" charset="-122"/>
              </a:rPr>
              <a:t>i</a:t>
            </a:r>
            <a:r>
              <a:rPr lang="en-US" altLang="zh-CN" sz="3200" b="1" dirty="0">
                <a:latin typeface="Times New Roman" panose="02020603050405020304" pitchFamily="18" charset="0"/>
                <a:ea typeface="仿宋_GB2312" pitchFamily="49" charset="-122"/>
              </a:rPr>
              <a:t> = 2: </a:t>
            </a:r>
            <a:r>
              <a:rPr lang="zh-CN" altLang="en-US" sz="3200" b="1" dirty="0">
                <a:latin typeface="Times New Roman" panose="02020603050405020304" pitchFamily="18" charset="0"/>
                <a:ea typeface="仿宋_GB2312" pitchFamily="49" charset="-122"/>
              </a:rPr>
              <a:t>遍历完右子树。</a:t>
            </a:r>
            <a:endParaRPr lang="zh-CN" altLang="en-US" sz="3200" b="1" dirty="0">
              <a:latin typeface="Times New Roman" panose="02020603050405020304" pitchFamily="18" charset="0"/>
              <a:ea typeface="仿宋_GB2312" pitchFamily="49" charset="-122"/>
            </a:endParaRPr>
          </a:p>
        </p:txBody>
      </p:sp>
      <p:grpSp>
        <p:nvGrpSpPr>
          <p:cNvPr id="2" name="组合 1458178"/>
          <p:cNvGrpSpPr/>
          <p:nvPr/>
        </p:nvGrpSpPr>
        <p:grpSpPr>
          <a:xfrm>
            <a:off x="1042988" y="1881188"/>
            <a:ext cx="6477000" cy="754062"/>
            <a:chOff x="544" y="1525"/>
            <a:chExt cx="4080" cy="384"/>
          </a:xfrm>
        </p:grpSpPr>
        <p:sp>
          <p:nvSpPr>
            <p:cNvPr id="73732" name="矩形 1458179"/>
            <p:cNvSpPr/>
            <p:nvPr/>
          </p:nvSpPr>
          <p:spPr>
            <a:xfrm>
              <a:off x="544" y="1525"/>
              <a:ext cx="4080" cy="384"/>
            </a:xfrm>
            <a:prstGeom prst="rect">
              <a:avLst/>
            </a:prstGeom>
            <a:solidFill>
              <a:srgbClr val="CC99FF"/>
            </a:solidFill>
            <a:ln w="38100" cap="flat" cmpd="sng">
              <a:solidFill>
                <a:srgbClr val="FF33CC"/>
              </a:solidFill>
              <a:prstDash val="solid"/>
              <a:miter/>
              <a:headEnd type="none" w="med" len="med"/>
              <a:tailEnd type="none" w="med" len="med"/>
            </a:ln>
          </p:spPr>
          <p:txBody>
            <a:bodyPr wrap="none" anchor="ctr" anchorCtr="0"/>
            <a:p>
              <a:r>
                <a:rPr lang="en-US" altLang="zh-CN" sz="3200" b="1" dirty="0">
                  <a:solidFill>
                    <a:srgbClr val="000099"/>
                  </a:solidFill>
                  <a:latin typeface="Arial" panose="020B0604020202020204" pitchFamily="34" charset="0"/>
                  <a:ea typeface="隶书" panose="02010509060101010101" pitchFamily="49" charset="-122"/>
                </a:rPr>
                <a:t>         </a:t>
              </a:r>
              <a:r>
                <a:rPr lang="zh-CN" altLang="en-US" sz="3200" b="1" dirty="0">
                  <a:solidFill>
                    <a:srgbClr val="000099"/>
                  </a:solidFill>
                  <a:latin typeface="Arial" panose="020B0604020202020204" pitchFamily="34" charset="0"/>
                  <a:ea typeface="隶书" panose="02010509060101010101" pitchFamily="49" charset="-122"/>
                </a:rPr>
                <a:t>结点                  </a:t>
              </a:r>
              <a:r>
                <a:rPr lang="zh-CN" altLang="en-US" sz="3200" b="1" dirty="0">
                  <a:solidFill>
                    <a:srgbClr val="000099"/>
                  </a:solidFill>
                  <a:latin typeface="Times New Roman" panose="02020603050405020304" pitchFamily="18" charset="0"/>
                  <a:ea typeface="隶书" panose="02010509060101010101" pitchFamily="49" charset="-122"/>
                </a:rPr>
                <a:t>标号</a:t>
              </a:r>
              <a:r>
                <a:rPr lang="zh-CN" altLang="en-US" sz="3200" i="1" dirty="0">
                  <a:solidFill>
                    <a:srgbClr val="000099"/>
                  </a:solidFill>
                  <a:latin typeface="Times New Roman" panose="02020603050405020304" pitchFamily="18" charset="0"/>
                  <a:ea typeface="楷体_GB2312" pitchFamily="49" charset="-122"/>
                </a:rPr>
                <a:t> </a:t>
              </a:r>
              <a:r>
                <a:rPr lang="en-US" altLang="zh-CN" sz="3200" b="1" i="1" dirty="0">
                  <a:solidFill>
                    <a:srgbClr val="000099"/>
                  </a:solidFill>
                  <a:latin typeface="Times New Roman" panose="02020603050405020304" pitchFamily="18" charset="0"/>
                  <a:ea typeface="楷体_GB2312" pitchFamily="49" charset="-122"/>
                </a:rPr>
                <a:t>i</a:t>
              </a:r>
              <a:endParaRPr lang="en-US" altLang="zh-CN" sz="2400" dirty="0">
                <a:latin typeface="Arial" panose="020B0604020202020204" pitchFamily="34" charset="0"/>
                <a:ea typeface="黑体" panose="02010609060101010101" pitchFamily="49" charset="-122"/>
              </a:endParaRPr>
            </a:p>
          </p:txBody>
        </p:sp>
        <p:sp>
          <p:nvSpPr>
            <p:cNvPr id="73733" name="直接连接符 1458180"/>
            <p:cNvSpPr/>
            <p:nvPr/>
          </p:nvSpPr>
          <p:spPr>
            <a:xfrm>
              <a:off x="2540" y="1525"/>
              <a:ext cx="0" cy="384"/>
            </a:xfrm>
            <a:prstGeom prst="line">
              <a:avLst/>
            </a:prstGeom>
            <a:ln w="38100" cap="flat" cmpd="sng">
              <a:solidFill>
                <a:schemeClr val="tx1"/>
              </a:solidFill>
              <a:prstDash val="solid"/>
              <a:headEnd type="none" w="med" len="med"/>
              <a:tailEnd type="none" w="med" len="med"/>
            </a:ln>
          </p:spPr>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8178">
                                            <p:txEl>
                                              <p:charRg st="11" end="2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58178">
                                            <p:txEl>
                                              <p:charRg st="32" end="7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58178">
                                            <p:txEl>
                                              <p:charRg st="70" end="9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58178">
                                            <p:txEl>
                                              <p:charRg st="99" end="12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58178">
                                            <p:txEl>
                                              <p:charRg st="125" end="14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Text Box 4"/>
          <p:cNvSpPr txBox="1"/>
          <p:nvPr/>
        </p:nvSpPr>
        <p:spPr>
          <a:xfrm>
            <a:off x="36513" y="404813"/>
            <a:ext cx="9144000" cy="5834062"/>
          </a:xfrm>
          <a:prstGeom prst="rect">
            <a:avLst/>
          </a:prstGeom>
          <a:noFill/>
          <a:ln w="9525">
            <a:noFill/>
          </a:ln>
        </p:spPr>
        <p:txBody>
          <a:bodyPr lIns="180000" rIns="324000">
            <a:spAutoFit/>
          </a:bodyPr>
          <a:p>
            <a:pPr marL="342900" indent="-342900" algn="just">
              <a:lnSpc>
                <a:spcPct val="120000"/>
              </a:lnSpc>
              <a:buClr>
                <a:schemeClr val="bg2"/>
              </a:buClr>
              <a:buSzPct val="75000"/>
              <a:buFont typeface="Wingdings" panose="05000000000000000000" pitchFamily="2" charset="2"/>
              <a:buNone/>
            </a:pPr>
            <a:r>
              <a:rPr lang="en-US" altLang="zh-CN" sz="2700" b="1" dirty="0">
                <a:latin typeface="Times New Roman" panose="02020603050405020304" pitchFamily="18" charset="0"/>
              </a:rPr>
              <a:t>    </a:t>
            </a:r>
            <a:r>
              <a:rPr lang="zh-CN" altLang="en-US" sz="2700" b="1" dirty="0">
                <a:latin typeface="Times New Roman" panose="02020603050405020304" pitchFamily="18" charset="0"/>
              </a:rPr>
              <a:t>初始化时，将（根结点</a:t>
            </a:r>
            <a:r>
              <a:rPr lang="en-US" altLang="zh-CN" sz="2700" b="1" dirty="0">
                <a:latin typeface="Times New Roman" panose="02020603050405020304" pitchFamily="18" charset="0"/>
              </a:rPr>
              <a:t>, 0</a:t>
            </a:r>
            <a:r>
              <a:rPr lang="zh-CN" altLang="en-US" sz="2700" b="1" dirty="0">
                <a:latin typeface="Times New Roman" panose="02020603050405020304" pitchFamily="18" charset="0"/>
              </a:rPr>
              <a:t>）压入堆栈；循环弹栈，判断出栈元素（</a:t>
            </a:r>
            <a:r>
              <a:rPr lang="en-US" altLang="zh-CN" sz="2700" b="1" i="1" dirty="0">
                <a:latin typeface="Times New Roman" panose="02020603050405020304" pitchFamily="18" charset="0"/>
              </a:rPr>
              <a:t>p </a:t>
            </a:r>
            <a:r>
              <a:rPr lang="en-US" altLang="zh-CN" sz="2700" b="1" dirty="0">
                <a:latin typeface="Times New Roman" panose="02020603050405020304" pitchFamily="18" charset="0"/>
              </a:rPr>
              <a:t>, </a:t>
            </a:r>
            <a:r>
              <a:rPr lang="en-US" altLang="zh-CN" sz="2700" b="1" i="1" dirty="0">
                <a:latin typeface="Times New Roman" panose="02020603050405020304" pitchFamily="18" charset="0"/>
              </a:rPr>
              <a:t>i</a:t>
            </a:r>
            <a:r>
              <a:rPr lang="zh-CN" altLang="en-US" sz="2700" b="1" dirty="0">
                <a:latin typeface="Times New Roman" panose="02020603050405020304" pitchFamily="18" charset="0"/>
              </a:rPr>
              <a:t>）中的标号 </a:t>
            </a:r>
            <a:r>
              <a:rPr lang="en-US" altLang="zh-CN" sz="2700" b="1" i="1" dirty="0">
                <a:latin typeface="Times New Roman" panose="02020603050405020304" pitchFamily="18" charset="0"/>
              </a:rPr>
              <a:t>i </a:t>
            </a:r>
            <a:r>
              <a:rPr lang="zh-CN" altLang="en-US" sz="2700" b="1" dirty="0">
                <a:latin typeface="Times New Roman" panose="02020603050405020304" pitchFamily="18" charset="0"/>
              </a:rPr>
              <a:t>：</a:t>
            </a:r>
            <a:endParaRPr lang="zh-CN" altLang="en-US" sz="2700" b="1" dirty="0">
              <a:latin typeface="Times New Roman" panose="02020603050405020304" pitchFamily="18" charset="0"/>
            </a:endParaRPr>
          </a:p>
          <a:p>
            <a:pPr marL="342900" indent="-342900">
              <a:lnSpc>
                <a:spcPct val="120000"/>
              </a:lnSpc>
              <a:buClr>
                <a:srgbClr val="FF0000"/>
              </a:buClr>
              <a:buSzPct val="90000"/>
              <a:buFont typeface="Arial" panose="020B0604020202020204" pitchFamily="34" charset="0"/>
              <a:buAutoNum type="arabicPeriod"/>
            </a:pPr>
            <a:r>
              <a:rPr lang="zh-CN" altLang="en-US" sz="2700" b="1" dirty="0">
                <a:latin typeface="Times New Roman" panose="02020603050405020304" pitchFamily="18" charset="0"/>
              </a:rPr>
              <a:t>若 </a:t>
            </a:r>
            <a:r>
              <a:rPr lang="en-US" altLang="zh-CN" sz="2700" b="1" i="1" dirty="0">
                <a:latin typeface="Times New Roman" panose="02020603050405020304" pitchFamily="18" charset="0"/>
              </a:rPr>
              <a:t>i </a:t>
            </a:r>
            <a:r>
              <a:rPr lang="en-US" altLang="zh-CN" sz="2700" b="1" dirty="0">
                <a:latin typeface="Times New Roman" panose="02020603050405020304" pitchFamily="18" charset="0"/>
                <a:sym typeface="Symbol" panose="05050102010706020507" pitchFamily="18" charset="2"/>
              </a:rPr>
              <a:t></a:t>
            </a:r>
            <a:r>
              <a:rPr lang="en-US" altLang="zh-CN" sz="2700" b="1" dirty="0">
                <a:latin typeface="Times New Roman" panose="02020603050405020304" pitchFamily="18" charset="0"/>
              </a:rPr>
              <a:t> 0</a:t>
            </a:r>
            <a:r>
              <a:rPr lang="zh-CN" altLang="en-US" sz="2700" b="1" dirty="0">
                <a:latin typeface="Times New Roman" panose="02020603050405020304" pitchFamily="18" charset="0"/>
              </a:rPr>
              <a:t>，则将（</a:t>
            </a:r>
            <a:r>
              <a:rPr lang="en-US" altLang="zh-CN" sz="2700" b="1" i="1" dirty="0">
                <a:latin typeface="Times New Roman" panose="02020603050405020304" pitchFamily="18" charset="0"/>
              </a:rPr>
              <a:t>p</a:t>
            </a:r>
            <a:r>
              <a:rPr lang="en-US" altLang="zh-CN" sz="2700" b="1" dirty="0">
                <a:latin typeface="Times New Roman" panose="02020603050405020304" pitchFamily="18" charset="0"/>
              </a:rPr>
              <a:t>, 1</a:t>
            </a:r>
            <a:r>
              <a:rPr lang="zh-CN" altLang="en-US" sz="2700" b="1" dirty="0">
                <a:latin typeface="Times New Roman" panose="02020603050405020304" pitchFamily="18" charset="0"/>
              </a:rPr>
              <a:t>）压入堆栈</a:t>
            </a:r>
            <a:r>
              <a:rPr lang="en-US" altLang="zh-CN" sz="2700" b="1" dirty="0">
                <a:latin typeface="Times New Roman" panose="02020603050405020304" pitchFamily="18" charset="0"/>
              </a:rPr>
              <a:t>; </a:t>
            </a:r>
            <a:r>
              <a:rPr lang="zh-CN" altLang="en-US" sz="2700" b="1" dirty="0">
                <a:latin typeface="Times New Roman" panose="02020603050405020304" pitchFamily="18" charset="0"/>
              </a:rPr>
              <a:t>若结点 </a:t>
            </a:r>
            <a:r>
              <a:rPr lang="en-US" altLang="zh-CN" sz="2700" b="1" i="1" dirty="0">
                <a:latin typeface="Times New Roman" panose="02020603050405020304" pitchFamily="18" charset="0"/>
              </a:rPr>
              <a:t>p </a:t>
            </a:r>
            <a:r>
              <a:rPr lang="zh-CN" altLang="en-US" sz="2700" b="1" dirty="0">
                <a:latin typeface="Times New Roman" panose="02020603050405020304" pitchFamily="18" charset="0"/>
              </a:rPr>
              <a:t>的左指针非空，则将 </a:t>
            </a:r>
            <a:r>
              <a:rPr lang="en-US" altLang="zh-CN" sz="2700" b="1" dirty="0">
                <a:latin typeface="Times New Roman" panose="02020603050405020304" pitchFamily="18" charset="0"/>
              </a:rPr>
              <a:t>(</a:t>
            </a:r>
            <a:r>
              <a:rPr lang="en-US" altLang="zh-CN" sz="2700" b="1" i="1" dirty="0">
                <a:latin typeface="Times New Roman" panose="02020603050405020304" pitchFamily="18" charset="0"/>
              </a:rPr>
              <a:t>Left</a:t>
            </a:r>
            <a:r>
              <a:rPr lang="en-US" altLang="zh-CN" sz="2700" b="1" dirty="0">
                <a:latin typeface="Times New Roman" panose="02020603050405020304" pitchFamily="18" charset="0"/>
              </a:rPr>
              <a:t>( </a:t>
            </a:r>
            <a:r>
              <a:rPr lang="en-US" altLang="zh-CN" sz="2700" b="1" i="1" dirty="0">
                <a:latin typeface="Times New Roman" panose="02020603050405020304" pitchFamily="18" charset="0"/>
              </a:rPr>
              <a:t>p</a:t>
            </a:r>
            <a:r>
              <a:rPr lang="en-US" altLang="zh-CN" sz="2700" b="1" dirty="0">
                <a:latin typeface="Times New Roman" panose="02020603050405020304" pitchFamily="18" charset="0"/>
              </a:rPr>
              <a:t>), 0) </a:t>
            </a:r>
            <a:r>
              <a:rPr lang="zh-CN" altLang="en-US" sz="2700" b="1" dirty="0">
                <a:latin typeface="Times New Roman" panose="02020603050405020304" pitchFamily="18" charset="0"/>
              </a:rPr>
              <a:t>压入堆栈，准备遍历 </a:t>
            </a:r>
            <a:r>
              <a:rPr lang="en-US" altLang="zh-CN" sz="2700" b="1" i="1" dirty="0">
                <a:latin typeface="Times New Roman" panose="02020603050405020304" pitchFamily="18" charset="0"/>
              </a:rPr>
              <a:t>p </a:t>
            </a:r>
            <a:r>
              <a:rPr lang="zh-CN" altLang="en-US" sz="2700" b="1" dirty="0">
                <a:latin typeface="Times New Roman" panose="02020603050405020304" pitchFamily="18" charset="0"/>
              </a:rPr>
              <a:t>的左子树</a:t>
            </a:r>
            <a:r>
              <a:rPr lang="en-US" altLang="zh-CN" sz="2700" b="1" dirty="0">
                <a:latin typeface="Times New Roman" panose="02020603050405020304" pitchFamily="18" charset="0"/>
              </a:rPr>
              <a:t>. </a:t>
            </a:r>
            <a:br>
              <a:rPr lang="en-US" altLang="zh-CN" sz="2700" b="1" dirty="0">
                <a:latin typeface="Times New Roman" panose="02020603050405020304" pitchFamily="18" charset="0"/>
              </a:rPr>
            </a:br>
            <a:r>
              <a:rPr lang="en-US" altLang="zh-CN" sz="2500" b="1" dirty="0">
                <a:solidFill>
                  <a:srgbClr val="FF0000"/>
                </a:solidFill>
                <a:latin typeface="Times New Roman" panose="02020603050405020304" pitchFamily="18" charset="0"/>
              </a:rPr>
              <a:t>/* </a:t>
            </a:r>
            <a:r>
              <a:rPr lang="zh-CN" altLang="en-US" sz="2500" b="1" dirty="0">
                <a:solidFill>
                  <a:srgbClr val="FF0000"/>
                </a:solidFill>
                <a:latin typeface="Times New Roman" panose="02020603050405020304" pitchFamily="18" charset="0"/>
              </a:rPr>
              <a:t>若 </a:t>
            </a:r>
            <a:r>
              <a:rPr lang="en-US" altLang="zh-CN" sz="2500" b="1" i="1" dirty="0">
                <a:solidFill>
                  <a:srgbClr val="FF0000"/>
                </a:solidFill>
                <a:latin typeface="Times New Roman" panose="02020603050405020304" pitchFamily="18" charset="0"/>
              </a:rPr>
              <a:t>p </a:t>
            </a:r>
            <a:r>
              <a:rPr lang="zh-CN" altLang="en-US" sz="2500" b="1" dirty="0">
                <a:solidFill>
                  <a:srgbClr val="FF0000"/>
                </a:solidFill>
                <a:latin typeface="Times New Roman" panose="02020603050405020304" pitchFamily="18" charset="0"/>
              </a:rPr>
              <a:t>有左子树</a:t>
            </a:r>
            <a:r>
              <a:rPr lang="en-US" altLang="zh-CN" sz="2500" b="1" dirty="0">
                <a:solidFill>
                  <a:srgbClr val="FF0000"/>
                </a:solidFill>
                <a:latin typeface="Times New Roman" panose="02020603050405020304" pitchFamily="18" charset="0"/>
              </a:rPr>
              <a:t>, </a:t>
            </a:r>
            <a:r>
              <a:rPr lang="zh-CN" altLang="en-US" sz="2500" b="1" dirty="0">
                <a:solidFill>
                  <a:srgbClr val="FF0000"/>
                </a:solidFill>
                <a:latin typeface="Times New Roman" panose="02020603050405020304" pitchFamily="18" charset="0"/>
              </a:rPr>
              <a:t>则其左子树的所有结点的二元组皆在 </a:t>
            </a:r>
            <a:r>
              <a:rPr lang="en-US" altLang="zh-CN" sz="2500" b="1" i="1" dirty="0">
                <a:solidFill>
                  <a:srgbClr val="FF0000"/>
                </a:solidFill>
                <a:latin typeface="Times New Roman" panose="02020603050405020304" pitchFamily="18" charset="0"/>
              </a:rPr>
              <a:t>p </a:t>
            </a:r>
            <a:r>
              <a:rPr lang="zh-CN" altLang="en-US" sz="2500" b="1" dirty="0">
                <a:solidFill>
                  <a:srgbClr val="FF0000"/>
                </a:solidFill>
                <a:latin typeface="Times New Roman" panose="02020603050405020304" pitchFamily="18" charset="0"/>
              </a:rPr>
              <a:t>的二元组上面 </a:t>
            </a:r>
            <a:r>
              <a:rPr lang="en-US" altLang="zh-CN" sz="2500" b="1" dirty="0">
                <a:solidFill>
                  <a:srgbClr val="FF0000"/>
                </a:solidFill>
                <a:latin typeface="Times New Roman" panose="02020603050405020304" pitchFamily="18" charset="0"/>
              </a:rPr>
              <a:t>*/ </a:t>
            </a:r>
            <a:endParaRPr lang="en-US" altLang="zh-CN" sz="2500" b="1" dirty="0">
              <a:solidFill>
                <a:srgbClr val="FF0000"/>
              </a:solidFill>
              <a:latin typeface="Times New Roman" panose="02020603050405020304" pitchFamily="18" charset="0"/>
            </a:endParaRPr>
          </a:p>
          <a:p>
            <a:pPr marL="342900" indent="-342900">
              <a:lnSpc>
                <a:spcPct val="120000"/>
              </a:lnSpc>
              <a:buClr>
                <a:srgbClr val="FF0000"/>
              </a:buClr>
              <a:buSzPct val="90000"/>
              <a:buFont typeface="Arial" panose="020B0604020202020204" pitchFamily="34" charset="0"/>
              <a:buAutoNum type="arabicPeriod"/>
            </a:pPr>
            <a:r>
              <a:rPr lang="zh-CN" altLang="en-US" sz="2700" b="1" dirty="0">
                <a:latin typeface="Times New Roman" panose="02020603050405020304" pitchFamily="18" charset="0"/>
              </a:rPr>
              <a:t>若 </a:t>
            </a:r>
            <a:r>
              <a:rPr lang="en-US" altLang="zh-CN" sz="2700" b="1" i="1" dirty="0">
                <a:latin typeface="Times New Roman" panose="02020603050405020304" pitchFamily="18" charset="0"/>
              </a:rPr>
              <a:t>i </a:t>
            </a:r>
            <a:r>
              <a:rPr lang="en-US" altLang="zh-CN" sz="2700" b="1" dirty="0">
                <a:latin typeface="Times New Roman" panose="02020603050405020304" pitchFamily="18" charset="0"/>
                <a:sym typeface="Symbol" panose="05050102010706020507" pitchFamily="18" charset="2"/>
              </a:rPr>
              <a:t></a:t>
            </a:r>
            <a:r>
              <a:rPr lang="en-US" altLang="zh-CN" sz="2700" b="1" dirty="0">
                <a:latin typeface="Times New Roman" panose="02020603050405020304" pitchFamily="18" charset="0"/>
              </a:rPr>
              <a:t> 1, </a:t>
            </a:r>
            <a:r>
              <a:rPr lang="zh-CN" altLang="en-US" sz="2700" b="1" dirty="0">
                <a:latin typeface="Times New Roman" panose="02020603050405020304" pitchFamily="18" charset="0"/>
              </a:rPr>
              <a:t>则将</a:t>
            </a:r>
            <a:r>
              <a:rPr lang="en-US" altLang="zh-CN" sz="2700" b="1" dirty="0">
                <a:latin typeface="Times New Roman" panose="02020603050405020304" pitchFamily="18" charset="0"/>
              </a:rPr>
              <a:t>( </a:t>
            </a:r>
            <a:r>
              <a:rPr lang="en-US" altLang="zh-CN" sz="2700" b="1" i="1" dirty="0">
                <a:latin typeface="Times New Roman" panose="02020603050405020304" pitchFamily="18" charset="0"/>
              </a:rPr>
              <a:t>p </a:t>
            </a:r>
            <a:r>
              <a:rPr lang="en-US" altLang="zh-CN" sz="2700" b="1" dirty="0">
                <a:latin typeface="Times New Roman" panose="02020603050405020304" pitchFamily="18" charset="0"/>
              </a:rPr>
              <a:t>, 2) </a:t>
            </a:r>
            <a:r>
              <a:rPr lang="zh-CN" altLang="en-US" sz="2700" b="1" dirty="0">
                <a:latin typeface="Times New Roman" panose="02020603050405020304" pitchFamily="18" charset="0"/>
              </a:rPr>
              <a:t>压入堆栈；若</a:t>
            </a:r>
            <a:r>
              <a:rPr lang="zh-CN" altLang="en-US" sz="2700" b="1" i="1" dirty="0">
                <a:latin typeface="Times New Roman" panose="02020603050405020304" pitchFamily="18" charset="0"/>
              </a:rPr>
              <a:t> </a:t>
            </a:r>
            <a:r>
              <a:rPr lang="en-US" altLang="zh-CN" sz="2700" b="1" i="1" dirty="0">
                <a:latin typeface="Times New Roman" panose="02020603050405020304" pitchFamily="18" charset="0"/>
              </a:rPr>
              <a:t>p</a:t>
            </a:r>
            <a:r>
              <a:rPr lang="en-US" altLang="zh-CN" sz="2700" b="1" dirty="0">
                <a:latin typeface="Times New Roman" panose="02020603050405020304" pitchFamily="18" charset="0"/>
              </a:rPr>
              <a:t> </a:t>
            </a:r>
            <a:r>
              <a:rPr lang="zh-CN" altLang="en-US" sz="2700" b="1" dirty="0">
                <a:latin typeface="Times New Roman" panose="02020603050405020304" pitchFamily="18" charset="0"/>
              </a:rPr>
              <a:t>的右指针非空，则将</a:t>
            </a:r>
            <a:r>
              <a:rPr lang="en-US" altLang="zh-CN" sz="2700" b="1" dirty="0">
                <a:latin typeface="Times New Roman" panose="02020603050405020304" pitchFamily="18" charset="0"/>
              </a:rPr>
              <a:t>( </a:t>
            </a:r>
            <a:r>
              <a:rPr lang="en-US" altLang="zh-CN" sz="2700" b="1" i="1" dirty="0">
                <a:latin typeface="Times New Roman" panose="02020603050405020304" pitchFamily="18" charset="0"/>
              </a:rPr>
              <a:t>R</a:t>
            </a:r>
            <a:r>
              <a:rPr lang="en-US" altLang="zh-CN" sz="2700" b="1" dirty="0">
                <a:latin typeface="Times New Roman" panose="02020603050405020304" pitchFamily="18" charset="0"/>
              </a:rPr>
              <a:t>ight(p), 0) </a:t>
            </a:r>
            <a:r>
              <a:rPr lang="zh-CN" altLang="en-US" sz="2700" b="1" dirty="0">
                <a:latin typeface="Times New Roman" panose="02020603050405020304" pitchFamily="18" charset="0"/>
              </a:rPr>
              <a:t>压入堆栈，准备遍历 </a:t>
            </a:r>
            <a:r>
              <a:rPr lang="en-US" altLang="zh-CN" sz="2700" b="1" i="1" dirty="0">
                <a:latin typeface="Times New Roman" panose="02020603050405020304" pitchFamily="18" charset="0"/>
              </a:rPr>
              <a:t>p</a:t>
            </a:r>
            <a:r>
              <a:rPr lang="en-US" altLang="zh-CN" sz="2700" b="1" dirty="0">
                <a:latin typeface="Times New Roman" panose="02020603050405020304" pitchFamily="18" charset="0"/>
              </a:rPr>
              <a:t> </a:t>
            </a:r>
            <a:r>
              <a:rPr lang="zh-CN" altLang="en-US" sz="2700" b="1" dirty="0">
                <a:latin typeface="Times New Roman" panose="02020603050405020304" pitchFamily="18" charset="0"/>
              </a:rPr>
              <a:t>的右子树</a:t>
            </a:r>
            <a:r>
              <a:rPr lang="en-US" altLang="zh-CN" sz="2700" b="1" dirty="0">
                <a:latin typeface="Times New Roman" panose="02020603050405020304" pitchFamily="18" charset="0"/>
              </a:rPr>
              <a:t>.</a:t>
            </a:r>
            <a:r>
              <a:rPr lang="en-US" altLang="zh-CN" sz="2700" b="1" dirty="0">
                <a:solidFill>
                  <a:srgbClr val="FF0000"/>
                </a:solidFill>
                <a:latin typeface="Times New Roman" panose="02020603050405020304" pitchFamily="18" charset="0"/>
              </a:rPr>
              <a:t> </a:t>
            </a:r>
            <a:br>
              <a:rPr lang="en-US" altLang="zh-CN" sz="2700" b="1" dirty="0">
                <a:solidFill>
                  <a:srgbClr val="FF0000"/>
                </a:solidFill>
                <a:latin typeface="Times New Roman" panose="02020603050405020304" pitchFamily="18" charset="0"/>
              </a:rPr>
            </a:br>
            <a:r>
              <a:rPr lang="en-US" altLang="zh-CN" sz="2500" b="1" dirty="0">
                <a:solidFill>
                  <a:srgbClr val="FF0000"/>
                </a:solidFill>
                <a:latin typeface="Times New Roman" panose="02020603050405020304" pitchFamily="18" charset="0"/>
              </a:rPr>
              <a:t>/* </a:t>
            </a:r>
            <a:r>
              <a:rPr lang="zh-CN" altLang="en-US" sz="2500" b="1" dirty="0">
                <a:solidFill>
                  <a:srgbClr val="0000FF"/>
                </a:solidFill>
                <a:latin typeface="Times New Roman" panose="02020603050405020304" pitchFamily="18" charset="0"/>
              </a:rPr>
              <a:t>此时，</a:t>
            </a:r>
            <a:r>
              <a:rPr lang="en-US" altLang="zh-CN" sz="2500" b="1" i="1" dirty="0">
                <a:solidFill>
                  <a:srgbClr val="0000FF"/>
                </a:solidFill>
                <a:latin typeface="Times New Roman" panose="02020603050405020304" pitchFamily="18" charset="0"/>
              </a:rPr>
              <a:t>p</a:t>
            </a:r>
            <a:r>
              <a:rPr lang="en-US" altLang="zh-CN" sz="2500" b="1" dirty="0">
                <a:solidFill>
                  <a:srgbClr val="0000FF"/>
                </a:solidFill>
                <a:latin typeface="Times New Roman" panose="02020603050405020304" pitchFamily="18" charset="0"/>
              </a:rPr>
              <a:t> </a:t>
            </a:r>
            <a:r>
              <a:rPr lang="zh-CN" altLang="en-US" sz="2500" b="1" dirty="0">
                <a:solidFill>
                  <a:srgbClr val="0000FF"/>
                </a:solidFill>
                <a:latin typeface="Times New Roman" panose="02020603050405020304" pitchFamily="18" charset="0"/>
              </a:rPr>
              <a:t>的左子树已遍历完毕；</a:t>
            </a:r>
            <a:r>
              <a:rPr lang="zh-CN" altLang="en-US" sz="2500" b="1" dirty="0">
                <a:solidFill>
                  <a:srgbClr val="FF0000"/>
                </a:solidFill>
                <a:latin typeface="Times New Roman" panose="02020603050405020304" pitchFamily="18" charset="0"/>
              </a:rPr>
              <a:t>若 </a:t>
            </a:r>
            <a:r>
              <a:rPr lang="en-US" altLang="zh-CN" sz="2500" b="1" i="1" dirty="0">
                <a:solidFill>
                  <a:srgbClr val="FF0000"/>
                </a:solidFill>
                <a:latin typeface="Times New Roman" panose="02020603050405020304" pitchFamily="18" charset="0"/>
              </a:rPr>
              <a:t>p </a:t>
            </a:r>
            <a:r>
              <a:rPr lang="zh-CN" altLang="en-US" sz="2500" b="1" dirty="0">
                <a:solidFill>
                  <a:srgbClr val="FF0000"/>
                </a:solidFill>
                <a:latin typeface="Times New Roman" panose="02020603050405020304" pitchFamily="18" charset="0"/>
              </a:rPr>
              <a:t>有右子树</a:t>
            </a:r>
            <a:r>
              <a:rPr lang="en-US" altLang="zh-CN" sz="2500" b="1" dirty="0">
                <a:solidFill>
                  <a:srgbClr val="FF0000"/>
                </a:solidFill>
                <a:latin typeface="Times New Roman" panose="02020603050405020304" pitchFamily="18" charset="0"/>
              </a:rPr>
              <a:t>, </a:t>
            </a:r>
            <a:r>
              <a:rPr lang="zh-CN" altLang="en-US" sz="2500" b="1" dirty="0">
                <a:solidFill>
                  <a:srgbClr val="FF0000"/>
                </a:solidFill>
                <a:latin typeface="Times New Roman" panose="02020603050405020304" pitchFamily="18" charset="0"/>
              </a:rPr>
              <a:t>则其右子树的所有结点的二元组皆在 </a:t>
            </a:r>
            <a:r>
              <a:rPr lang="en-US" altLang="zh-CN" sz="2500" b="1" i="1" dirty="0">
                <a:solidFill>
                  <a:srgbClr val="FF0000"/>
                </a:solidFill>
                <a:latin typeface="Times New Roman" panose="02020603050405020304" pitchFamily="18" charset="0"/>
              </a:rPr>
              <a:t>p </a:t>
            </a:r>
            <a:r>
              <a:rPr lang="zh-CN" altLang="en-US" sz="2500" b="1" dirty="0">
                <a:solidFill>
                  <a:srgbClr val="FF0000"/>
                </a:solidFill>
                <a:latin typeface="Times New Roman" panose="02020603050405020304" pitchFamily="18" charset="0"/>
              </a:rPr>
              <a:t>的二元组上面 </a:t>
            </a:r>
            <a:r>
              <a:rPr lang="en-US" altLang="zh-CN" sz="2500" b="1" dirty="0">
                <a:solidFill>
                  <a:srgbClr val="FF0000"/>
                </a:solidFill>
                <a:latin typeface="Times New Roman" panose="02020603050405020304" pitchFamily="18" charset="0"/>
              </a:rPr>
              <a:t>*/ </a:t>
            </a:r>
            <a:endParaRPr lang="en-US" altLang="zh-CN" sz="2500" b="1" dirty="0">
              <a:latin typeface="Times New Roman" panose="02020603050405020304" pitchFamily="18" charset="0"/>
            </a:endParaRPr>
          </a:p>
          <a:p>
            <a:pPr marL="342900" indent="-342900">
              <a:lnSpc>
                <a:spcPct val="120000"/>
              </a:lnSpc>
              <a:buClr>
                <a:srgbClr val="FF0000"/>
              </a:buClr>
              <a:buSzPct val="90000"/>
              <a:buFont typeface="Arial" panose="020B0604020202020204" pitchFamily="34" charset="0"/>
              <a:buAutoNum type="arabicPeriod"/>
            </a:pPr>
            <a:r>
              <a:rPr lang="zh-CN" altLang="en-US" sz="2700" b="1" dirty="0">
                <a:latin typeface="Times New Roman" panose="02020603050405020304" pitchFamily="18" charset="0"/>
              </a:rPr>
              <a:t>若 </a:t>
            </a:r>
            <a:r>
              <a:rPr lang="en-US" altLang="zh-CN" sz="2700" b="1" i="1" dirty="0">
                <a:latin typeface="Times New Roman" panose="02020603050405020304" pitchFamily="18" charset="0"/>
              </a:rPr>
              <a:t>i</a:t>
            </a:r>
            <a:r>
              <a:rPr lang="en-US" altLang="zh-CN" sz="2700" b="1" dirty="0">
                <a:latin typeface="Times New Roman" panose="02020603050405020304" pitchFamily="18" charset="0"/>
              </a:rPr>
              <a:t> </a:t>
            </a:r>
            <a:r>
              <a:rPr lang="en-US" altLang="zh-CN" sz="2700" b="1" dirty="0">
                <a:latin typeface="Times New Roman" panose="02020603050405020304" pitchFamily="18" charset="0"/>
                <a:sym typeface="Symbol" panose="05050102010706020507" pitchFamily="18" charset="2"/>
              </a:rPr>
              <a:t></a:t>
            </a:r>
            <a:r>
              <a:rPr lang="en-US" altLang="zh-CN" sz="2700" b="1" dirty="0">
                <a:latin typeface="Times New Roman" panose="02020603050405020304" pitchFamily="18" charset="0"/>
              </a:rPr>
              <a:t> 2, </a:t>
            </a:r>
            <a:r>
              <a:rPr lang="zh-CN" altLang="en-US" sz="2700" b="1" dirty="0">
                <a:latin typeface="Times New Roman" panose="02020603050405020304" pitchFamily="18" charset="0"/>
              </a:rPr>
              <a:t>访问结点 </a:t>
            </a:r>
            <a:r>
              <a:rPr lang="en-US" altLang="zh-CN" sz="2700" b="1" i="1" dirty="0">
                <a:latin typeface="Times New Roman" panose="02020603050405020304" pitchFamily="18" charset="0"/>
              </a:rPr>
              <a:t>p</a:t>
            </a:r>
            <a:r>
              <a:rPr lang="en-US" altLang="zh-CN" sz="2700" b="1" dirty="0">
                <a:latin typeface="Times New Roman" panose="02020603050405020304" pitchFamily="18" charset="0"/>
              </a:rPr>
              <a:t>. </a:t>
            </a:r>
            <a:br>
              <a:rPr lang="en-US" altLang="zh-CN" sz="2700" b="1" dirty="0">
                <a:latin typeface="Times New Roman" panose="02020603050405020304" pitchFamily="18" charset="0"/>
              </a:rPr>
            </a:br>
            <a:r>
              <a:rPr lang="en-US" altLang="zh-CN" sz="2500" b="1" dirty="0">
                <a:solidFill>
                  <a:srgbClr val="FF0000"/>
                </a:solidFill>
                <a:latin typeface="Times New Roman" panose="02020603050405020304" pitchFamily="18" charset="0"/>
              </a:rPr>
              <a:t>// </a:t>
            </a:r>
            <a:r>
              <a:rPr lang="zh-CN" altLang="en-US" sz="2500" b="1" dirty="0">
                <a:solidFill>
                  <a:srgbClr val="0000FF"/>
                </a:solidFill>
                <a:latin typeface="Times New Roman" panose="02020603050405020304" pitchFamily="18" charset="0"/>
              </a:rPr>
              <a:t>此时，</a:t>
            </a:r>
            <a:r>
              <a:rPr lang="en-US" altLang="zh-CN" sz="2500" b="1" i="1" dirty="0">
                <a:solidFill>
                  <a:srgbClr val="0000FF"/>
                </a:solidFill>
                <a:latin typeface="Times New Roman" panose="02020603050405020304" pitchFamily="18" charset="0"/>
              </a:rPr>
              <a:t>p</a:t>
            </a:r>
            <a:r>
              <a:rPr lang="en-US" altLang="zh-CN" sz="2500" b="1" dirty="0">
                <a:solidFill>
                  <a:srgbClr val="0000FF"/>
                </a:solidFill>
                <a:latin typeface="Times New Roman" panose="02020603050405020304" pitchFamily="18" charset="0"/>
              </a:rPr>
              <a:t> </a:t>
            </a:r>
            <a:r>
              <a:rPr lang="zh-CN" altLang="en-US" sz="2500" b="1" dirty="0">
                <a:solidFill>
                  <a:srgbClr val="0000FF"/>
                </a:solidFill>
                <a:latin typeface="Times New Roman" panose="02020603050405020304" pitchFamily="18" charset="0"/>
              </a:rPr>
              <a:t>的左、右子树都已遍历完毕，</a:t>
            </a:r>
            <a:r>
              <a:rPr lang="zh-CN" altLang="en-US" sz="2500" b="1" dirty="0">
                <a:solidFill>
                  <a:srgbClr val="FF0000"/>
                </a:solidFill>
                <a:latin typeface="Times New Roman" panose="02020603050405020304" pitchFamily="18" charset="0"/>
              </a:rPr>
              <a:t>自然应访问结点</a:t>
            </a:r>
            <a:r>
              <a:rPr lang="en-US" altLang="zh-CN" sz="2500" b="1" i="1" dirty="0">
                <a:solidFill>
                  <a:srgbClr val="FF0000"/>
                </a:solidFill>
                <a:latin typeface="Times New Roman" panose="02020603050405020304" pitchFamily="18" charset="0"/>
              </a:rPr>
              <a:t>p </a:t>
            </a:r>
            <a:endParaRPr lang="en-US" altLang="zh-CN" sz="2500" b="1" i="1" dirty="0">
              <a:solidFill>
                <a:srgbClr val="FF0000"/>
              </a:solidFill>
              <a:latin typeface="Times New Roman" panose="02020603050405020304" pitchFamily="18" charset="0"/>
            </a:endParaRPr>
          </a:p>
        </p:txBody>
      </p:sp>
    </p:spTree>
  </p:cSld>
  <p:clrMapOvr>
    <a:masterClrMapping/>
  </p:clrMapOvr>
  <p:transition>
    <p:strips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266" name="组合 1385477"/>
          <p:cNvGrpSpPr/>
          <p:nvPr/>
        </p:nvGrpSpPr>
        <p:grpSpPr>
          <a:xfrm>
            <a:off x="482600" y="3141663"/>
            <a:ext cx="8121650" cy="3455987"/>
            <a:chOff x="304" y="1979"/>
            <a:chExt cx="5116" cy="2177"/>
          </a:xfrm>
        </p:grpSpPr>
        <p:pic>
          <p:nvPicPr>
            <p:cNvPr id="11268" name="内容占位符 1385474" descr="Snap8"/>
            <p:cNvPicPr>
              <a:picLocks noChangeAspect="1"/>
            </p:cNvPicPr>
            <p:nvPr/>
          </p:nvPicPr>
          <p:blipFill>
            <a:blip r:embed="rId1"/>
            <a:stretch>
              <a:fillRect/>
            </a:stretch>
          </p:blipFill>
          <p:spPr>
            <a:xfrm>
              <a:off x="304" y="1979"/>
              <a:ext cx="4808" cy="2159"/>
            </a:xfrm>
            <a:prstGeom prst="rect">
              <a:avLst/>
            </a:prstGeom>
            <a:noFill/>
            <a:ln w="9525">
              <a:noFill/>
            </a:ln>
          </p:spPr>
        </p:pic>
        <p:sp>
          <p:nvSpPr>
            <p:cNvPr id="11269" name="文本框 1385475"/>
            <p:cNvSpPr txBox="1"/>
            <p:nvPr/>
          </p:nvSpPr>
          <p:spPr>
            <a:xfrm>
              <a:off x="5112" y="1979"/>
              <a:ext cx="308" cy="2177"/>
            </a:xfrm>
            <a:prstGeom prst="rect">
              <a:avLst/>
            </a:prstGeom>
            <a:noFill/>
            <a:ln w="9525">
              <a:noFill/>
            </a:ln>
          </p:spPr>
          <p:txBody>
            <a:bodyPr vert="eaVert">
              <a:spAutoFit/>
            </a:bodyPr>
            <a:p>
              <a:pPr>
                <a:spcBef>
                  <a:spcPct val="50000"/>
                </a:spcBef>
              </a:pPr>
              <a:r>
                <a:rPr lang="zh-CN" altLang="en-US" sz="2000" b="1" dirty="0">
                  <a:solidFill>
                    <a:srgbClr val="04440F"/>
                  </a:solidFill>
                  <a:latin typeface="Tahoma" panose="020B0604030504040204" pitchFamily="34" charset="0"/>
                  <a:ea typeface="华文行楷" panose="02010800040101010101" pitchFamily="2" charset="-122"/>
                </a:rPr>
                <a:t>文字处理器的模块层次结构</a:t>
              </a:r>
              <a:endParaRPr lang="zh-CN" altLang="en-US" sz="2000" b="1" dirty="0">
                <a:solidFill>
                  <a:srgbClr val="04440F"/>
                </a:solidFill>
                <a:latin typeface="Tahoma" panose="020B0604030504040204" pitchFamily="34" charset="0"/>
                <a:ea typeface="华文行楷" panose="02010800040101010101" pitchFamily="2" charset="-122"/>
              </a:endParaRPr>
            </a:p>
          </p:txBody>
        </p:sp>
      </p:grpSp>
      <p:sp>
        <p:nvSpPr>
          <p:cNvPr id="11267" name="文本占位符 1385473"/>
          <p:cNvSpPr>
            <a:spLocks noGrp="1"/>
          </p:cNvSpPr>
          <p:nvPr>
            <p:ph type="body" sz="half" idx="1"/>
          </p:nvPr>
        </p:nvSpPr>
        <p:spPr>
          <a:xfrm>
            <a:off x="250825" y="368300"/>
            <a:ext cx="8497888" cy="3024188"/>
          </a:xfrm>
        </p:spPr>
        <p:txBody>
          <a:bodyPr vert="horz" wrap="square" lIns="92075" tIns="46038" rIns="92075" bIns="46038" anchor="t" anchorCtr="0"/>
          <a:p>
            <a:pPr marL="0" indent="0" algn="just">
              <a:buClr>
                <a:schemeClr val="accent2"/>
              </a:buClr>
              <a:buSzPct val="75000"/>
              <a:buFont typeface="Monotype Sorts" pitchFamily="2" charset="2"/>
              <a:buNone/>
            </a:pPr>
            <a:r>
              <a:rPr lang="zh-CN" altLang="en-US" sz="2200" dirty="0">
                <a:ea typeface="楷体_GB2312" pitchFamily="49" charset="-122"/>
              </a:rPr>
              <a:t>例</a:t>
            </a:r>
            <a:r>
              <a:rPr lang="en-US" altLang="zh-CN" sz="2200" dirty="0">
                <a:ea typeface="楷体_GB2312" pitchFamily="49" charset="-122"/>
              </a:rPr>
              <a:t>5. [</a:t>
            </a:r>
            <a:r>
              <a:rPr lang="zh-CN" altLang="en-US" sz="2200" dirty="0">
                <a:ea typeface="楷体_GB2312" pitchFamily="49" charset="-122"/>
              </a:rPr>
              <a:t>模块化结构关系</a:t>
            </a:r>
            <a:r>
              <a:rPr lang="en-US" altLang="zh-CN" sz="2200" dirty="0">
                <a:ea typeface="楷体_GB2312" pitchFamily="49" charset="-122"/>
              </a:rPr>
              <a:t>] </a:t>
            </a:r>
            <a:endParaRPr lang="en-US" altLang="zh-CN" sz="2200" dirty="0">
              <a:ea typeface="楷体_GB2312" pitchFamily="49" charset="-122"/>
            </a:endParaRPr>
          </a:p>
          <a:p>
            <a:pPr marL="0" indent="0" algn="just">
              <a:buClr>
                <a:schemeClr val="accent2"/>
              </a:buClr>
              <a:buSzPct val="75000"/>
              <a:buFont typeface="Monotype Sorts" pitchFamily="2" charset="2"/>
              <a:buNone/>
            </a:pPr>
            <a:r>
              <a:rPr lang="zh-CN" altLang="en-US" sz="2200" dirty="0">
                <a:ea typeface="楷体_GB2312" pitchFamily="49" charset="-122"/>
              </a:rPr>
              <a:t>下面考察另一种层次数据</a:t>
            </a:r>
            <a:r>
              <a:rPr lang="en-US" altLang="zh-CN" sz="2200" dirty="0">
                <a:ea typeface="楷体_GB2312" pitchFamily="49" charset="-122"/>
              </a:rPr>
              <a:t>——</a:t>
            </a:r>
            <a:r>
              <a:rPr lang="zh-CN" altLang="en-US" sz="2200" dirty="0">
                <a:ea typeface="楷体_GB2312" pitchFamily="49" charset="-122"/>
              </a:rPr>
              <a:t>软件工程中的模块化技术。通过模块化，可以把大的复杂的任务分成一组小的不太复杂的任务。模块化的目标是把软件系统分成许多功能不相关的部分或模块以便于进行相对独立的开发。由于解决几个小问题比解决大问题更容易一些，因此模块化方法可以缩短整个软件的开发时间。另外，不同的程序员可以同时开发不同的模块。如果有必要，每个模块可以再细分，下图给出了某文字处理器的一种可行的模块分解图。</a:t>
            </a:r>
            <a:endParaRPr lang="zh-CN" altLang="en-US" sz="2200" dirty="0">
              <a:ea typeface="楷体_GB2312" pitchFamily="49" charset="-122"/>
            </a:endParaRPr>
          </a:p>
        </p:txBody>
      </p:sp>
    </p:spTree>
  </p:cSld>
  <p:clrMapOvr>
    <a:masterClrMapping/>
  </p:clrMapOvr>
  <p:transition>
    <p:strips dir="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文本占位符 1460225"/>
          <p:cNvSpPr>
            <a:spLocks noGrp="1"/>
          </p:cNvSpPr>
          <p:nvPr>
            <p:ph idx="1"/>
          </p:nvPr>
        </p:nvSpPr>
        <p:spPr>
          <a:xfrm>
            <a:off x="71438" y="331788"/>
            <a:ext cx="8964612" cy="6300787"/>
          </a:xfrm>
        </p:spPr>
        <p:txBody>
          <a:bodyPr vert="horz" wrap="square" lIns="92075" tIns="46038" rIns="92075" bIns="46038" anchor="t" anchorCtr="0"/>
          <a:p>
            <a:pPr>
              <a:lnSpc>
                <a:spcPct val="105000"/>
              </a:lnSpc>
              <a:buNone/>
            </a:pPr>
            <a:r>
              <a:rPr lang="zh-CN" altLang="zh-CN" sz="2400" dirty="0"/>
              <a:t>算法</a:t>
            </a:r>
            <a:r>
              <a:rPr lang="de-DE" altLang="zh-CN" sz="2400" dirty="0"/>
              <a:t>NPO(</a:t>
            </a:r>
            <a:r>
              <a:rPr lang="en-US" altLang="zh-CN" sz="2400" i="1" dirty="0"/>
              <a:t>t</a:t>
            </a:r>
            <a:r>
              <a:rPr lang="de-DE" altLang="zh-CN" sz="2400" dirty="0"/>
              <a:t>) </a:t>
            </a:r>
            <a:r>
              <a:rPr lang="en-US" altLang="zh-CN" sz="2400" dirty="0"/>
              <a:t>/*</a:t>
            </a:r>
            <a:r>
              <a:rPr lang="zh-CN" altLang="en-US" sz="2400" dirty="0"/>
              <a:t>设</a:t>
            </a:r>
            <a:r>
              <a:rPr lang="en-US" altLang="zh-CN" sz="2400" i="1" dirty="0"/>
              <a:t>t</a:t>
            </a:r>
            <a:r>
              <a:rPr lang="zh-CN" altLang="en-US" sz="2400" dirty="0"/>
              <a:t>是指向一棵二叉树</a:t>
            </a:r>
            <a:r>
              <a:rPr lang="en-US" altLang="zh-CN" sz="2400" i="1" dirty="0"/>
              <a:t>T</a:t>
            </a:r>
            <a:r>
              <a:rPr lang="en-US" altLang="zh-CN" sz="2400" dirty="0"/>
              <a:t> </a:t>
            </a:r>
            <a:r>
              <a:rPr lang="zh-CN" altLang="en-US" sz="2400" dirty="0"/>
              <a:t>的根的指针，本算法利</a:t>
            </a:r>
            <a:br>
              <a:rPr lang="zh-CN" altLang="en-US" sz="2400" dirty="0"/>
            </a:br>
            <a:r>
              <a:rPr lang="zh-CN" altLang="en-US" sz="2400" dirty="0"/>
              <a:t>                用一个辅助堆栈</a:t>
            </a:r>
            <a:r>
              <a:rPr lang="en-US" altLang="zh-CN" sz="2400" i="1" dirty="0"/>
              <a:t>S</a:t>
            </a:r>
            <a:r>
              <a:rPr lang="zh-CN" altLang="en-US" sz="2400" dirty="0"/>
              <a:t>非递归后根遍历</a:t>
            </a:r>
            <a:r>
              <a:rPr lang="en-US" altLang="zh-CN" sz="2400" i="1" dirty="0"/>
              <a:t>T</a:t>
            </a:r>
            <a:r>
              <a:rPr lang="en-US" altLang="zh-CN" sz="2400" dirty="0"/>
              <a:t> </a:t>
            </a:r>
            <a:r>
              <a:rPr lang="zh-CN" altLang="en-US" sz="2400" dirty="0"/>
              <a:t>的所有结点</a:t>
            </a:r>
            <a:r>
              <a:rPr lang="en-US" altLang="zh-CN" sz="2400" dirty="0"/>
              <a:t>*/</a:t>
            </a:r>
            <a:endParaRPr lang="en-US" altLang="zh-CN" sz="2400" dirty="0"/>
          </a:p>
          <a:p>
            <a:pPr>
              <a:lnSpc>
                <a:spcPct val="105000"/>
              </a:lnSpc>
              <a:buNone/>
            </a:pPr>
            <a:r>
              <a:rPr lang="en-US" altLang="zh-CN" sz="2400" dirty="0"/>
              <a:t>NPO1. [</a:t>
            </a:r>
            <a:r>
              <a:rPr lang="zh-CN" altLang="en-US" sz="2400" dirty="0"/>
              <a:t>初始化</a:t>
            </a:r>
            <a:r>
              <a:rPr lang="en-US" altLang="zh-CN" sz="2400" dirty="0"/>
              <a:t>]</a:t>
            </a:r>
            <a:endParaRPr lang="en-US" altLang="zh-CN" sz="2400" dirty="0"/>
          </a:p>
          <a:p>
            <a:pPr>
              <a:lnSpc>
                <a:spcPct val="105000"/>
              </a:lnSpc>
              <a:buNone/>
            </a:pPr>
            <a:r>
              <a:rPr lang="en-US" altLang="zh-CN" sz="2400" dirty="0"/>
              <a:t>    IF </a:t>
            </a:r>
            <a:r>
              <a:rPr lang="en-US" altLang="zh-CN" sz="2400" i="1" dirty="0"/>
              <a:t>t</a:t>
            </a:r>
            <a:r>
              <a:rPr lang="en-US" altLang="zh-CN" sz="2400" dirty="0"/>
              <a:t>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dirty="0"/>
              <a:t> THEN RETURN .</a:t>
            </a:r>
            <a:endParaRPr lang="en-US" altLang="zh-CN" sz="2400" dirty="0"/>
          </a:p>
          <a:p>
            <a:pPr>
              <a:lnSpc>
                <a:spcPct val="105000"/>
              </a:lnSpc>
              <a:buNone/>
            </a:pPr>
            <a:r>
              <a:rPr lang="en-US" altLang="zh-CN" sz="2400" dirty="0"/>
              <a:t>    CREATES(</a:t>
            </a:r>
            <a:r>
              <a:rPr lang="en-US" altLang="zh-CN" sz="2400" i="1" dirty="0"/>
              <a:t>S</a:t>
            </a:r>
            <a:r>
              <a:rPr lang="en-US" altLang="zh-CN" sz="2400" dirty="0"/>
              <a:t>) .  </a:t>
            </a:r>
            <a:r>
              <a:rPr lang="en-US" altLang="zh-CN" sz="2400" i="1" dirty="0"/>
              <a:t>S</a:t>
            </a:r>
            <a:r>
              <a:rPr lang="en-US" altLang="zh-CN" sz="2400" dirty="0"/>
              <a:t> </a:t>
            </a:r>
            <a:r>
              <a:rPr lang="en-US" altLang="zh-CN" sz="2400" dirty="0">
                <a:sym typeface="Symbol" panose="05050102010706020507" pitchFamily="18" charset="2"/>
              </a:rPr>
              <a:t></a:t>
            </a:r>
            <a:r>
              <a:rPr lang="en-US" altLang="zh-CN" sz="2400" dirty="0"/>
              <a:t> ( </a:t>
            </a:r>
            <a:r>
              <a:rPr lang="en-US" altLang="zh-CN" sz="2400" i="1" dirty="0"/>
              <a:t>t</a:t>
            </a:r>
            <a:r>
              <a:rPr lang="en-US" altLang="zh-CN" sz="2400" dirty="0"/>
              <a:t> , 0) . </a:t>
            </a:r>
            <a:endParaRPr lang="en-US" altLang="zh-CN" sz="2400" dirty="0"/>
          </a:p>
          <a:p>
            <a:pPr>
              <a:lnSpc>
                <a:spcPct val="105000"/>
              </a:lnSpc>
              <a:buNone/>
            </a:pPr>
            <a:r>
              <a:rPr lang="en-US" altLang="zh-CN" sz="2400" dirty="0"/>
              <a:t>NPO2. [</a:t>
            </a:r>
            <a:r>
              <a:rPr lang="zh-CN" altLang="en-US" sz="2400" dirty="0"/>
              <a:t>后根遍历</a:t>
            </a:r>
            <a:r>
              <a:rPr lang="en-US" altLang="zh-CN" sz="2400" dirty="0"/>
              <a:t>]</a:t>
            </a:r>
            <a:endParaRPr lang="en-US" altLang="zh-CN" sz="2400" dirty="0"/>
          </a:p>
          <a:p>
            <a:pPr>
              <a:lnSpc>
                <a:spcPct val="105000"/>
              </a:lnSpc>
              <a:buNone/>
            </a:pPr>
            <a:r>
              <a:rPr lang="en-US" altLang="zh-CN" sz="2400" dirty="0"/>
              <a:t>    WHILE  </a:t>
            </a:r>
            <a:r>
              <a:rPr lang="en-US" altLang="zh-CN" sz="2400" i="1" dirty="0"/>
              <a:t>S</a:t>
            </a:r>
            <a:r>
              <a:rPr lang="zh-CN" altLang="en-US" sz="2400" dirty="0"/>
              <a:t>非空 </a:t>
            </a:r>
            <a:r>
              <a:rPr lang="en-US" altLang="zh-CN" sz="2400" dirty="0"/>
              <a:t>DO</a:t>
            </a:r>
            <a:endParaRPr lang="en-US" altLang="zh-CN" sz="2400" dirty="0"/>
          </a:p>
          <a:p>
            <a:pPr>
              <a:lnSpc>
                <a:spcPct val="105000"/>
              </a:lnSpc>
              <a:buNone/>
            </a:pPr>
            <a:r>
              <a:rPr lang="en-US" altLang="zh-CN" sz="2400" dirty="0"/>
              <a:t>    ( (</a:t>
            </a:r>
            <a:r>
              <a:rPr lang="en-US" altLang="zh-CN" sz="2400" i="1" dirty="0"/>
              <a:t>p </a:t>
            </a:r>
            <a:r>
              <a:rPr lang="en-US" altLang="zh-CN" sz="2400" dirty="0"/>
              <a:t>,</a:t>
            </a:r>
            <a:r>
              <a:rPr lang="en-US" altLang="zh-CN" sz="2400" i="1" dirty="0"/>
              <a:t> i</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S</a:t>
            </a:r>
            <a:r>
              <a:rPr lang="en-US" altLang="zh-CN" sz="2400" dirty="0"/>
              <a:t> .</a:t>
            </a:r>
            <a:endParaRPr lang="en-US" altLang="zh-CN" sz="2400" dirty="0"/>
          </a:p>
          <a:p>
            <a:pPr>
              <a:lnSpc>
                <a:spcPct val="105000"/>
              </a:lnSpc>
              <a:buNone/>
            </a:pPr>
            <a:r>
              <a:rPr lang="en-US" altLang="zh-CN" sz="2400" dirty="0"/>
              <a:t>       IF </a:t>
            </a:r>
            <a:r>
              <a:rPr lang="en-US" altLang="zh-CN" sz="2400" i="1" dirty="0"/>
              <a:t>i</a:t>
            </a:r>
            <a:r>
              <a:rPr lang="en-US" altLang="zh-CN" sz="2400" dirty="0"/>
              <a:t> </a:t>
            </a:r>
            <a:r>
              <a:rPr lang="en-US" altLang="zh-CN" sz="2400" dirty="0">
                <a:sym typeface="Symbol" panose="05050102010706020507" pitchFamily="18" charset="2"/>
              </a:rPr>
              <a:t></a:t>
            </a:r>
            <a:r>
              <a:rPr lang="en-US" altLang="zh-CN" sz="2400" dirty="0"/>
              <a:t> 0 THEN ( </a:t>
            </a:r>
            <a:r>
              <a:rPr lang="en-US" altLang="zh-CN" sz="2400" i="1" dirty="0"/>
              <a:t>S</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p</a:t>
            </a:r>
            <a:r>
              <a:rPr lang="en-US" altLang="zh-CN" sz="2400" dirty="0"/>
              <a:t>, 1) .  </a:t>
            </a:r>
            <a:br>
              <a:rPr lang="en-US" altLang="zh-CN" sz="2400" dirty="0"/>
            </a:br>
            <a:r>
              <a:rPr lang="en-US" altLang="zh-CN" sz="2400" dirty="0"/>
              <a:t>                             IF </a:t>
            </a:r>
            <a:r>
              <a:rPr lang="en-US" altLang="zh-CN" sz="2400" i="1" dirty="0"/>
              <a:t>Left</a:t>
            </a:r>
            <a:r>
              <a:rPr lang="en-US" altLang="zh-CN" sz="2400" dirty="0"/>
              <a:t> (</a:t>
            </a:r>
            <a:r>
              <a:rPr lang="en-US" altLang="zh-CN" sz="2400" i="1" dirty="0"/>
              <a:t>p</a:t>
            </a:r>
            <a:r>
              <a:rPr lang="en-US" altLang="zh-CN" sz="2400" dirty="0"/>
              <a:t>)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dirty="0"/>
              <a:t> THEN </a:t>
            </a:r>
            <a:r>
              <a:rPr lang="en-US" altLang="zh-CN" sz="2400" i="1" dirty="0"/>
              <a:t>S</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Left</a:t>
            </a:r>
            <a:r>
              <a:rPr lang="en-US" altLang="zh-CN" sz="2400" dirty="0"/>
              <a:t> (</a:t>
            </a:r>
            <a:r>
              <a:rPr lang="en-US" altLang="zh-CN" sz="2400" i="1" dirty="0"/>
              <a:t>p</a:t>
            </a:r>
            <a:r>
              <a:rPr lang="en-US" altLang="zh-CN" sz="2400" dirty="0"/>
              <a:t>), 0) ).</a:t>
            </a:r>
            <a:endParaRPr lang="en-US" altLang="zh-CN" sz="2400" dirty="0"/>
          </a:p>
          <a:p>
            <a:pPr>
              <a:lnSpc>
                <a:spcPct val="105000"/>
              </a:lnSpc>
              <a:buNone/>
            </a:pPr>
            <a:r>
              <a:rPr lang="en-US" altLang="zh-CN" sz="2400" dirty="0"/>
              <a:t>       ELSE IF </a:t>
            </a:r>
            <a:r>
              <a:rPr lang="en-US" altLang="zh-CN" sz="2400" i="1" dirty="0"/>
              <a:t>i</a:t>
            </a:r>
            <a:r>
              <a:rPr lang="en-US" altLang="zh-CN" sz="2400" dirty="0"/>
              <a:t> </a:t>
            </a:r>
            <a:r>
              <a:rPr lang="en-US" altLang="zh-CN" sz="2400" dirty="0">
                <a:sym typeface="Symbol" panose="05050102010706020507" pitchFamily="18" charset="2"/>
              </a:rPr>
              <a:t></a:t>
            </a:r>
            <a:r>
              <a:rPr lang="en-US" altLang="zh-CN" sz="2400" dirty="0"/>
              <a:t> 1 THEN ( </a:t>
            </a:r>
            <a:r>
              <a:rPr lang="en-US" altLang="zh-CN" sz="2400" i="1" dirty="0"/>
              <a:t>S</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p</a:t>
            </a:r>
            <a:r>
              <a:rPr lang="en-US" altLang="zh-CN" sz="2400" dirty="0"/>
              <a:t> , 2).  </a:t>
            </a:r>
            <a:br>
              <a:rPr lang="en-US" altLang="zh-CN" sz="2400" dirty="0"/>
            </a:br>
            <a:r>
              <a:rPr lang="en-US" altLang="zh-CN" sz="2400" dirty="0"/>
              <a:t>                                     IF </a:t>
            </a:r>
            <a:r>
              <a:rPr lang="en-US" altLang="zh-CN" sz="2400" i="1" dirty="0"/>
              <a:t>Right</a:t>
            </a:r>
            <a:r>
              <a:rPr lang="en-US" altLang="zh-CN" sz="2400" dirty="0"/>
              <a:t> (</a:t>
            </a:r>
            <a:r>
              <a:rPr lang="en-US" altLang="zh-CN" sz="2400" i="1" dirty="0"/>
              <a:t>p</a:t>
            </a:r>
            <a:r>
              <a:rPr lang="en-US" altLang="zh-CN" sz="2400" dirty="0"/>
              <a:t>)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dirty="0"/>
              <a:t> THEN </a:t>
            </a:r>
            <a:r>
              <a:rPr lang="en-US" altLang="zh-CN" sz="2400" i="1" dirty="0"/>
              <a:t>S</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Right</a:t>
            </a:r>
            <a:r>
              <a:rPr lang="en-US" altLang="zh-CN" sz="2400" dirty="0"/>
              <a:t> (</a:t>
            </a:r>
            <a:r>
              <a:rPr lang="en-US" altLang="zh-CN" sz="2400" i="1" dirty="0"/>
              <a:t>p</a:t>
            </a:r>
            <a:r>
              <a:rPr lang="en-US" altLang="zh-CN" sz="2400" dirty="0"/>
              <a:t>),0) ) .</a:t>
            </a:r>
            <a:endParaRPr lang="en-US" altLang="zh-CN" sz="2400" dirty="0"/>
          </a:p>
          <a:p>
            <a:pPr>
              <a:lnSpc>
                <a:spcPct val="105000"/>
              </a:lnSpc>
              <a:buNone/>
            </a:pPr>
            <a:r>
              <a:rPr lang="en-US" altLang="zh-CN" sz="2400" dirty="0"/>
              <a:t>       ELSE IF </a:t>
            </a:r>
            <a:r>
              <a:rPr lang="en-US" altLang="zh-CN" sz="2400" i="1" dirty="0"/>
              <a:t>i</a:t>
            </a:r>
            <a:r>
              <a:rPr lang="en-US" altLang="zh-CN" sz="2400" dirty="0"/>
              <a:t> </a:t>
            </a:r>
            <a:r>
              <a:rPr lang="en-US" altLang="zh-CN" sz="2400" dirty="0">
                <a:sym typeface="Symbol" panose="05050102010706020507" pitchFamily="18" charset="2"/>
              </a:rPr>
              <a:t></a:t>
            </a:r>
            <a:r>
              <a:rPr lang="en-US" altLang="zh-CN" sz="2400" dirty="0"/>
              <a:t> 2 THEN PRINT (</a:t>
            </a:r>
            <a:r>
              <a:rPr lang="en-US" altLang="zh-CN" sz="2400" i="1" dirty="0"/>
              <a:t>Data</a:t>
            </a:r>
            <a:r>
              <a:rPr lang="en-US" altLang="zh-CN" sz="2400" dirty="0"/>
              <a:t> (</a:t>
            </a:r>
            <a:r>
              <a:rPr lang="en-US" altLang="zh-CN" sz="2400" i="1" dirty="0"/>
              <a:t>p</a:t>
            </a:r>
            <a:r>
              <a:rPr lang="en-US" altLang="zh-CN" sz="2400" dirty="0"/>
              <a:t>) ). </a:t>
            </a:r>
            <a:endParaRPr lang="en-US" altLang="zh-CN" sz="2400" dirty="0"/>
          </a:p>
          <a:p>
            <a:pPr>
              <a:lnSpc>
                <a:spcPct val="105000"/>
              </a:lnSpc>
              <a:buNone/>
            </a:pPr>
            <a:r>
              <a:rPr lang="en-US" altLang="zh-CN" sz="2400" dirty="0"/>
              <a:t>     ) ▐</a:t>
            </a:r>
            <a:endParaRPr lang="en-US" altLang="zh-CN" sz="2400" dirty="0"/>
          </a:p>
        </p:txBody>
      </p:sp>
    </p:spTree>
  </p:cSld>
  <p:clrMapOvr>
    <a:masterClrMapping/>
  </p:clrMapOvr>
  <p:transition>
    <p:strips dir="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2"/>
          <p:cNvGrpSpPr/>
          <p:nvPr/>
        </p:nvGrpSpPr>
        <p:grpSpPr>
          <a:xfrm>
            <a:off x="2510962" y="2678628"/>
            <a:ext cx="5989637" cy="1993900"/>
            <a:chOff x="2376488" y="4059238"/>
            <a:chExt cx="5989637" cy="1993900"/>
          </a:xfrm>
          <a:solidFill>
            <a:srgbClr val="FFCCFF"/>
          </a:solidFill>
        </p:grpSpPr>
        <p:grpSp>
          <p:nvGrpSpPr>
            <p:cNvPr id="3" name="Group 129"/>
            <p:cNvGrpSpPr/>
            <p:nvPr/>
          </p:nvGrpSpPr>
          <p:grpSpPr bwMode="auto">
            <a:xfrm>
              <a:off x="2376488" y="4067175"/>
              <a:ext cx="612775" cy="1562100"/>
              <a:chOff x="1769" y="958"/>
              <a:chExt cx="386" cy="984"/>
            </a:xfrm>
            <a:grpFill/>
          </p:grpSpPr>
          <p:grpSp>
            <p:nvGrpSpPr>
              <p:cNvPr id="4" name="Group 130"/>
              <p:cNvGrpSpPr/>
              <p:nvPr/>
            </p:nvGrpSpPr>
            <p:grpSpPr bwMode="auto">
              <a:xfrm>
                <a:off x="1769" y="958"/>
                <a:ext cx="386" cy="984"/>
                <a:chOff x="725" y="958"/>
                <a:chExt cx="386" cy="984"/>
              </a:xfrm>
              <a:grpFill/>
            </p:grpSpPr>
            <p:grpSp>
              <p:nvGrpSpPr>
                <p:cNvPr id="5" name="Group 131"/>
                <p:cNvGrpSpPr/>
                <p:nvPr/>
              </p:nvGrpSpPr>
              <p:grpSpPr bwMode="auto">
                <a:xfrm>
                  <a:off x="725" y="958"/>
                  <a:ext cx="386" cy="984"/>
                  <a:chOff x="272" y="958"/>
                  <a:chExt cx="295" cy="984"/>
                </a:xfrm>
                <a:grpFill/>
              </p:grpSpPr>
              <p:sp>
                <p:nvSpPr>
                  <p:cNvPr id="71801" name="Text Box 132"/>
                  <p:cNvSpPr txBox="1">
                    <a:spLocks noChangeArrowheads="1"/>
                  </p:cNvSpPr>
                  <p:nvPr/>
                </p:nvSpPr>
                <p:spPr bwMode="auto">
                  <a:xfrm>
                    <a:off x="272" y="958"/>
                    <a:ext cx="287" cy="984"/>
                  </a:xfrm>
                  <a:prstGeom prst="rect">
                    <a:avLst/>
                  </a:prstGeom>
                  <a:grpFill/>
                  <a:ln w="19050">
                    <a:solidFill>
                      <a:srgbClr val="FF0000"/>
                    </a:solidFill>
                    <a:miter lim="800000"/>
                  </a:ln>
                </p:spPr>
                <p:txBody>
                  <a:bodyPr lIns="0" tIns="0" rIns="0" bIns="0"/>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en-US" altLang="zh-CN"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02" name="Line 133"/>
                  <p:cNvSpPr>
                    <a:spLocks noChangeShapeType="1"/>
                  </p:cNvSpPr>
                  <p:nvPr/>
                </p:nvSpPr>
                <p:spPr bwMode="auto">
                  <a:xfrm>
                    <a:off x="279" y="1434"/>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03" name="Line 134"/>
                  <p:cNvSpPr>
                    <a:spLocks noChangeShapeType="1"/>
                  </p:cNvSpPr>
                  <p:nvPr/>
                </p:nvSpPr>
                <p:spPr bwMode="auto">
                  <a:xfrm>
                    <a:off x="279" y="1706"/>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04" name="Line 135"/>
                  <p:cNvSpPr>
                    <a:spLocks noChangeShapeType="1"/>
                  </p:cNvSpPr>
                  <p:nvPr/>
                </p:nvSpPr>
                <p:spPr bwMode="auto">
                  <a:xfrm>
                    <a:off x="274" y="1185"/>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grpSp>
            <p:sp>
              <p:nvSpPr>
                <p:cNvPr id="71799" name="Text Box 136"/>
                <p:cNvSpPr txBox="1">
                  <a:spLocks noChangeArrowheads="1"/>
                </p:cNvSpPr>
                <p:nvPr/>
              </p:nvSpPr>
              <p:spPr bwMode="auto">
                <a:xfrm>
                  <a:off x="748" y="1457"/>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C,1</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00" name="Text Box 137"/>
                <p:cNvSpPr txBox="1">
                  <a:spLocks noChangeArrowheads="1"/>
                </p:cNvSpPr>
                <p:nvPr/>
              </p:nvSpPr>
              <p:spPr bwMode="auto">
                <a:xfrm>
                  <a:off x="748" y="1729"/>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A,2</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71797" name="Text Box 138"/>
              <p:cNvSpPr txBox="1">
                <a:spLocks noChangeArrowheads="1"/>
              </p:cNvSpPr>
              <p:nvPr/>
            </p:nvSpPr>
            <p:spPr bwMode="auto">
              <a:xfrm>
                <a:off x="1791" y="1207"/>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E,1</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6" name="Group 217"/>
            <p:cNvGrpSpPr/>
            <p:nvPr/>
          </p:nvGrpSpPr>
          <p:grpSpPr bwMode="auto">
            <a:xfrm>
              <a:off x="3051175" y="4067175"/>
              <a:ext cx="4591051" cy="1985963"/>
              <a:chOff x="865" y="2562"/>
              <a:chExt cx="2892" cy="1251"/>
            </a:xfrm>
            <a:grpFill/>
          </p:grpSpPr>
          <p:grpSp>
            <p:nvGrpSpPr>
              <p:cNvPr id="7" name="Group 139"/>
              <p:cNvGrpSpPr/>
              <p:nvPr/>
            </p:nvGrpSpPr>
            <p:grpSpPr bwMode="auto">
              <a:xfrm>
                <a:off x="865" y="2562"/>
                <a:ext cx="386" cy="984"/>
                <a:chOff x="1769" y="958"/>
                <a:chExt cx="386" cy="984"/>
              </a:xfrm>
              <a:grpFill/>
            </p:grpSpPr>
            <p:grpSp>
              <p:nvGrpSpPr>
                <p:cNvPr id="8" name="Group 140"/>
                <p:cNvGrpSpPr/>
                <p:nvPr/>
              </p:nvGrpSpPr>
              <p:grpSpPr bwMode="auto">
                <a:xfrm>
                  <a:off x="1769" y="958"/>
                  <a:ext cx="386" cy="984"/>
                  <a:chOff x="725" y="958"/>
                  <a:chExt cx="386" cy="984"/>
                </a:xfrm>
                <a:grpFill/>
              </p:grpSpPr>
              <p:grpSp>
                <p:nvGrpSpPr>
                  <p:cNvPr id="9" name="Group 141"/>
                  <p:cNvGrpSpPr/>
                  <p:nvPr/>
                </p:nvGrpSpPr>
                <p:grpSpPr bwMode="auto">
                  <a:xfrm>
                    <a:off x="725" y="958"/>
                    <a:ext cx="386" cy="984"/>
                    <a:chOff x="272" y="958"/>
                    <a:chExt cx="295" cy="984"/>
                  </a:xfrm>
                  <a:grpFill/>
                </p:grpSpPr>
                <p:sp>
                  <p:nvSpPr>
                    <p:cNvPr id="71792" name="Text Box 142"/>
                    <p:cNvSpPr txBox="1">
                      <a:spLocks noChangeArrowheads="1"/>
                    </p:cNvSpPr>
                    <p:nvPr/>
                  </p:nvSpPr>
                  <p:spPr bwMode="auto">
                    <a:xfrm>
                      <a:off x="272" y="958"/>
                      <a:ext cx="287" cy="984"/>
                    </a:xfrm>
                    <a:prstGeom prst="rect">
                      <a:avLst/>
                    </a:prstGeom>
                    <a:grpFill/>
                    <a:ln w="19050">
                      <a:solidFill>
                        <a:srgbClr val="FF0000"/>
                      </a:solidFill>
                      <a:miter lim="800000"/>
                    </a:ln>
                  </p:spPr>
                  <p:txBody>
                    <a:bodyPr lIns="0" tIns="0" rIns="0" bIns="0"/>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en-US" altLang="zh-CN" sz="3600" b="1"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793" name="Line 143"/>
                    <p:cNvSpPr>
                      <a:spLocks noChangeShapeType="1"/>
                    </p:cNvSpPr>
                    <p:nvPr/>
                  </p:nvSpPr>
                  <p:spPr bwMode="auto">
                    <a:xfrm>
                      <a:off x="279" y="1434"/>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794" name="Line 144"/>
                    <p:cNvSpPr>
                      <a:spLocks noChangeShapeType="1"/>
                    </p:cNvSpPr>
                    <p:nvPr/>
                  </p:nvSpPr>
                  <p:spPr bwMode="auto">
                    <a:xfrm>
                      <a:off x="279" y="1706"/>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795" name="Line 145"/>
                    <p:cNvSpPr>
                      <a:spLocks noChangeShapeType="1"/>
                    </p:cNvSpPr>
                    <p:nvPr/>
                  </p:nvSpPr>
                  <p:spPr bwMode="auto">
                    <a:xfrm>
                      <a:off x="274" y="1185"/>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grpSp>
              <p:sp>
                <p:nvSpPr>
                  <p:cNvPr id="71790" name="Text Box 146"/>
                  <p:cNvSpPr txBox="1">
                    <a:spLocks noChangeArrowheads="1"/>
                  </p:cNvSpPr>
                  <p:nvPr/>
                </p:nvSpPr>
                <p:spPr bwMode="auto">
                  <a:xfrm>
                    <a:off x="748" y="1457"/>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C,1</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91" name="Text Box 147"/>
                  <p:cNvSpPr txBox="1">
                    <a:spLocks noChangeArrowheads="1"/>
                  </p:cNvSpPr>
                  <p:nvPr/>
                </p:nvSpPr>
                <p:spPr bwMode="auto">
                  <a:xfrm>
                    <a:off x="748" y="1729"/>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A,2</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71788" name="Text Box 148"/>
                <p:cNvSpPr txBox="1">
                  <a:spLocks noChangeArrowheads="1"/>
                </p:cNvSpPr>
                <p:nvPr/>
              </p:nvSpPr>
              <p:spPr bwMode="auto">
                <a:xfrm>
                  <a:off x="1791" y="1207"/>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E,2</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71786" name="Text Box 149"/>
              <p:cNvSpPr txBox="1">
                <a:spLocks noChangeArrowheads="1"/>
              </p:cNvSpPr>
              <p:nvPr/>
            </p:nvSpPr>
            <p:spPr bwMode="auto">
              <a:xfrm>
                <a:off x="865" y="3607"/>
                <a:ext cx="338" cy="206"/>
              </a:xfrm>
              <a:prstGeom prst="rect">
                <a:avLst/>
              </a:prstGeom>
              <a:grpFill/>
              <a:ln w="19050">
                <a:solidFill>
                  <a:srgbClr val="FF0000"/>
                </a:solidFill>
                <a:miter lim="800000"/>
              </a:ln>
            </p:spPr>
            <p:txBody>
              <a:bodyPr lIns="0" tIns="0" rIns="0" bIns="0"/>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ts val="2500"/>
                  </a:lnSpc>
                  <a:spcBef>
                    <a:spcPts val="0"/>
                  </a:spcBef>
                  <a:spcAft>
                    <a:spcPct val="0"/>
                  </a:spcAft>
                  <a:buClr>
                    <a:schemeClr val="bg2"/>
                  </a:buClr>
                  <a:buSzPct val="75000"/>
                  <a:buFont typeface="Wingdings" panose="05000000000000000000" pitchFamily="2" charset="2"/>
                  <a:buNone/>
                  <a:defRPr/>
                </a:pPr>
                <a:r>
                  <a:rPr kumimoji="0" lang="zh-CN" altLang="en-US" sz="2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访</a:t>
                </a:r>
                <a:r>
                  <a:rPr kumimoji="0" lang="en-US" altLang="zh-CN" sz="22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E</a:t>
                </a:r>
                <a:endParaRPr kumimoji="0" lang="en-US" altLang="zh-CN" sz="3600" b="1"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205" name="Text Box 149"/>
              <p:cNvSpPr txBox="1">
                <a:spLocks noChangeArrowheads="1"/>
              </p:cNvSpPr>
              <p:nvPr/>
            </p:nvSpPr>
            <p:spPr bwMode="auto">
              <a:xfrm>
                <a:off x="2576" y="3605"/>
                <a:ext cx="338" cy="206"/>
              </a:xfrm>
              <a:prstGeom prst="rect">
                <a:avLst/>
              </a:prstGeom>
              <a:grpFill/>
              <a:ln w="19050">
                <a:solidFill>
                  <a:srgbClr val="FF0000"/>
                </a:solidFill>
                <a:miter lim="800000"/>
              </a:ln>
            </p:spPr>
            <p:txBody>
              <a:bodyPr lIns="0" tIns="0" rIns="0" bIns="0"/>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ts val="2500"/>
                  </a:lnSpc>
                  <a:spcBef>
                    <a:spcPts val="0"/>
                  </a:spcBef>
                  <a:spcAft>
                    <a:spcPct val="0"/>
                  </a:spcAft>
                  <a:buClr>
                    <a:schemeClr val="bg2"/>
                  </a:buClr>
                  <a:buSzPct val="75000"/>
                  <a:buFont typeface="Wingdings" panose="05000000000000000000" pitchFamily="2" charset="2"/>
                  <a:buNone/>
                  <a:defRPr/>
                </a:pPr>
                <a:r>
                  <a:rPr kumimoji="0" lang="zh-CN" altLang="en-US" sz="2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访</a:t>
                </a:r>
                <a:r>
                  <a:rPr kumimoji="0" lang="en-US" altLang="zh-CN" sz="2200" b="1" i="1"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F</a:t>
                </a:r>
                <a:endParaRPr kumimoji="0" lang="en-US" altLang="zh-CN" sz="3600" b="1"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208" name="Text Box 149"/>
              <p:cNvSpPr txBox="1">
                <a:spLocks noChangeArrowheads="1"/>
              </p:cNvSpPr>
              <p:nvPr/>
            </p:nvSpPr>
            <p:spPr bwMode="auto">
              <a:xfrm>
                <a:off x="2999" y="3605"/>
                <a:ext cx="338" cy="206"/>
              </a:xfrm>
              <a:prstGeom prst="rect">
                <a:avLst/>
              </a:prstGeom>
              <a:grpFill/>
              <a:ln w="19050">
                <a:solidFill>
                  <a:srgbClr val="FF0000"/>
                </a:solidFill>
                <a:miter lim="800000"/>
              </a:ln>
            </p:spPr>
            <p:txBody>
              <a:bodyPr lIns="0" tIns="0" rIns="0" bIns="0"/>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ts val="2500"/>
                  </a:lnSpc>
                  <a:spcBef>
                    <a:spcPts val="0"/>
                  </a:spcBef>
                  <a:spcAft>
                    <a:spcPct val="0"/>
                  </a:spcAft>
                  <a:buClr>
                    <a:schemeClr val="bg2"/>
                  </a:buClr>
                  <a:buSzPct val="75000"/>
                  <a:buFont typeface="Wingdings" panose="05000000000000000000" pitchFamily="2" charset="2"/>
                  <a:buNone/>
                  <a:defRPr/>
                </a:pPr>
                <a:r>
                  <a:rPr kumimoji="0" lang="zh-CN" altLang="en-US" sz="2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访</a:t>
                </a:r>
                <a:r>
                  <a:rPr kumimoji="0" lang="en-US" altLang="zh-CN" sz="2200" b="1" i="1"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C</a:t>
                </a:r>
                <a:endParaRPr kumimoji="0" lang="en-US" altLang="zh-CN" sz="3600" b="1"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209" name="Text Box 149"/>
              <p:cNvSpPr txBox="1">
                <a:spLocks noChangeArrowheads="1"/>
              </p:cNvSpPr>
              <p:nvPr/>
            </p:nvSpPr>
            <p:spPr bwMode="auto">
              <a:xfrm>
                <a:off x="3419" y="3605"/>
                <a:ext cx="338" cy="206"/>
              </a:xfrm>
              <a:prstGeom prst="rect">
                <a:avLst/>
              </a:prstGeom>
              <a:grpFill/>
              <a:ln w="19050">
                <a:solidFill>
                  <a:srgbClr val="FF0000"/>
                </a:solidFill>
                <a:miter lim="800000"/>
              </a:ln>
            </p:spPr>
            <p:txBody>
              <a:bodyPr lIns="0" tIns="0" rIns="0" bIns="0"/>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ts val="2500"/>
                  </a:lnSpc>
                  <a:spcBef>
                    <a:spcPts val="0"/>
                  </a:spcBef>
                  <a:spcAft>
                    <a:spcPct val="0"/>
                  </a:spcAft>
                  <a:buClr>
                    <a:schemeClr val="bg2"/>
                  </a:buClr>
                  <a:buSzPct val="75000"/>
                  <a:buFont typeface="Wingdings" panose="05000000000000000000" pitchFamily="2" charset="2"/>
                  <a:buNone/>
                  <a:defRPr/>
                </a:pPr>
                <a:r>
                  <a:rPr kumimoji="0" lang="zh-CN" altLang="en-US" sz="22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访</a:t>
                </a:r>
                <a:r>
                  <a:rPr kumimoji="0" lang="en-US" altLang="zh-CN" sz="2200" b="1" i="1"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a:t>
                </a:r>
                <a:endParaRPr kumimoji="0" lang="en-US" altLang="zh-CN" sz="3600" b="1"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grpSp>
        <p:grpSp>
          <p:nvGrpSpPr>
            <p:cNvPr id="10" name="Group 150"/>
            <p:cNvGrpSpPr/>
            <p:nvPr/>
          </p:nvGrpSpPr>
          <p:grpSpPr bwMode="auto">
            <a:xfrm>
              <a:off x="3727450" y="4067175"/>
              <a:ext cx="612775" cy="1562100"/>
              <a:chOff x="725" y="958"/>
              <a:chExt cx="386" cy="984"/>
            </a:xfrm>
            <a:grpFill/>
          </p:grpSpPr>
          <p:grpSp>
            <p:nvGrpSpPr>
              <p:cNvPr id="11" name="Group 151"/>
              <p:cNvGrpSpPr/>
              <p:nvPr/>
            </p:nvGrpSpPr>
            <p:grpSpPr bwMode="auto">
              <a:xfrm>
                <a:off x="725" y="958"/>
                <a:ext cx="386" cy="984"/>
                <a:chOff x="272" y="958"/>
                <a:chExt cx="295" cy="984"/>
              </a:xfrm>
              <a:grpFill/>
            </p:grpSpPr>
            <p:sp>
              <p:nvSpPr>
                <p:cNvPr id="71781" name="Text Box 152"/>
                <p:cNvSpPr txBox="1">
                  <a:spLocks noChangeArrowheads="1"/>
                </p:cNvSpPr>
                <p:nvPr/>
              </p:nvSpPr>
              <p:spPr bwMode="auto">
                <a:xfrm>
                  <a:off x="272" y="958"/>
                  <a:ext cx="287" cy="984"/>
                </a:xfrm>
                <a:prstGeom prst="rect">
                  <a:avLst/>
                </a:prstGeom>
                <a:grpFill/>
                <a:ln w="19050">
                  <a:solidFill>
                    <a:srgbClr val="FF0000"/>
                  </a:solidFill>
                  <a:miter lim="800000"/>
                </a:ln>
              </p:spPr>
              <p:txBody>
                <a:bodyPr lIns="0" tIns="0" rIns="0" bIns="0"/>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en-US" altLang="zh-CN"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782" name="Line 153"/>
                <p:cNvSpPr>
                  <a:spLocks noChangeShapeType="1"/>
                </p:cNvSpPr>
                <p:nvPr/>
              </p:nvSpPr>
              <p:spPr bwMode="auto">
                <a:xfrm>
                  <a:off x="279" y="1434"/>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783" name="Line 154"/>
                <p:cNvSpPr>
                  <a:spLocks noChangeShapeType="1"/>
                </p:cNvSpPr>
                <p:nvPr/>
              </p:nvSpPr>
              <p:spPr bwMode="auto">
                <a:xfrm>
                  <a:off x="279" y="1706"/>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784" name="Line 155"/>
                <p:cNvSpPr>
                  <a:spLocks noChangeShapeType="1"/>
                </p:cNvSpPr>
                <p:nvPr/>
              </p:nvSpPr>
              <p:spPr bwMode="auto">
                <a:xfrm>
                  <a:off x="274" y="1185"/>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grpSp>
          <p:sp>
            <p:nvSpPr>
              <p:cNvPr id="71779" name="Text Box 156"/>
              <p:cNvSpPr txBox="1">
                <a:spLocks noChangeArrowheads="1"/>
              </p:cNvSpPr>
              <p:nvPr/>
            </p:nvSpPr>
            <p:spPr bwMode="auto">
              <a:xfrm>
                <a:off x="748" y="1457"/>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C,1</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80" name="Text Box 157"/>
              <p:cNvSpPr txBox="1">
                <a:spLocks noChangeArrowheads="1"/>
              </p:cNvSpPr>
              <p:nvPr/>
            </p:nvSpPr>
            <p:spPr bwMode="auto">
              <a:xfrm>
                <a:off x="748" y="1729"/>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A,2</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2" name="Group 158"/>
            <p:cNvGrpSpPr/>
            <p:nvPr/>
          </p:nvGrpSpPr>
          <p:grpSpPr bwMode="auto">
            <a:xfrm>
              <a:off x="4408488" y="4067175"/>
              <a:ext cx="612775" cy="1562100"/>
              <a:chOff x="1769" y="958"/>
              <a:chExt cx="386" cy="984"/>
            </a:xfrm>
            <a:grpFill/>
          </p:grpSpPr>
          <p:grpSp>
            <p:nvGrpSpPr>
              <p:cNvPr id="13" name="Group 159"/>
              <p:cNvGrpSpPr/>
              <p:nvPr/>
            </p:nvGrpSpPr>
            <p:grpSpPr bwMode="auto">
              <a:xfrm>
                <a:off x="1769" y="958"/>
                <a:ext cx="386" cy="984"/>
                <a:chOff x="725" y="958"/>
                <a:chExt cx="386" cy="984"/>
              </a:xfrm>
              <a:grpFill/>
            </p:grpSpPr>
            <p:grpSp>
              <p:nvGrpSpPr>
                <p:cNvPr id="14" name="Group 160"/>
                <p:cNvGrpSpPr/>
                <p:nvPr/>
              </p:nvGrpSpPr>
              <p:grpSpPr bwMode="auto">
                <a:xfrm>
                  <a:off x="725" y="958"/>
                  <a:ext cx="386" cy="984"/>
                  <a:chOff x="272" y="958"/>
                  <a:chExt cx="295" cy="984"/>
                </a:xfrm>
                <a:grpFill/>
              </p:grpSpPr>
              <p:sp>
                <p:nvSpPr>
                  <p:cNvPr id="71774" name="Text Box 161"/>
                  <p:cNvSpPr txBox="1">
                    <a:spLocks noChangeArrowheads="1"/>
                  </p:cNvSpPr>
                  <p:nvPr/>
                </p:nvSpPr>
                <p:spPr bwMode="auto">
                  <a:xfrm>
                    <a:off x="272" y="958"/>
                    <a:ext cx="287" cy="984"/>
                  </a:xfrm>
                  <a:prstGeom prst="rect">
                    <a:avLst/>
                  </a:prstGeom>
                  <a:grpFill/>
                  <a:ln w="19050">
                    <a:solidFill>
                      <a:srgbClr val="FF0000"/>
                    </a:solidFill>
                    <a:miter lim="800000"/>
                  </a:ln>
                </p:spPr>
                <p:txBody>
                  <a:bodyPr lIns="0" tIns="0" rIns="0" bIns="0"/>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en-US" altLang="zh-CN" sz="3600" b="1"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775" name="Line 162"/>
                  <p:cNvSpPr>
                    <a:spLocks noChangeShapeType="1"/>
                  </p:cNvSpPr>
                  <p:nvPr/>
                </p:nvSpPr>
                <p:spPr bwMode="auto">
                  <a:xfrm>
                    <a:off x="279" y="1434"/>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776" name="Line 163"/>
                  <p:cNvSpPr>
                    <a:spLocks noChangeShapeType="1"/>
                  </p:cNvSpPr>
                  <p:nvPr/>
                </p:nvSpPr>
                <p:spPr bwMode="auto">
                  <a:xfrm>
                    <a:off x="279" y="1706"/>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777" name="Line 164"/>
                  <p:cNvSpPr>
                    <a:spLocks noChangeShapeType="1"/>
                  </p:cNvSpPr>
                  <p:nvPr/>
                </p:nvSpPr>
                <p:spPr bwMode="auto">
                  <a:xfrm>
                    <a:off x="274" y="1185"/>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grpSp>
            <p:sp>
              <p:nvSpPr>
                <p:cNvPr id="71772" name="Text Box 165"/>
                <p:cNvSpPr txBox="1">
                  <a:spLocks noChangeArrowheads="1"/>
                </p:cNvSpPr>
                <p:nvPr/>
              </p:nvSpPr>
              <p:spPr bwMode="auto">
                <a:xfrm>
                  <a:off x="748" y="1457"/>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C,2</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73" name="Text Box 166"/>
                <p:cNvSpPr txBox="1">
                  <a:spLocks noChangeArrowheads="1"/>
                </p:cNvSpPr>
                <p:nvPr/>
              </p:nvSpPr>
              <p:spPr bwMode="auto">
                <a:xfrm>
                  <a:off x="748" y="1729"/>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A,2</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71770" name="Text Box 167"/>
              <p:cNvSpPr txBox="1">
                <a:spLocks noChangeArrowheads="1"/>
              </p:cNvSpPr>
              <p:nvPr/>
            </p:nvSpPr>
            <p:spPr bwMode="auto">
              <a:xfrm>
                <a:off x="1791" y="1207"/>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F,0</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5" name="Group 168"/>
            <p:cNvGrpSpPr/>
            <p:nvPr/>
          </p:nvGrpSpPr>
          <p:grpSpPr bwMode="auto">
            <a:xfrm>
              <a:off x="5075238" y="4059238"/>
              <a:ext cx="612775" cy="1562100"/>
              <a:chOff x="1769" y="958"/>
              <a:chExt cx="386" cy="984"/>
            </a:xfrm>
            <a:grpFill/>
          </p:grpSpPr>
          <p:grpSp>
            <p:nvGrpSpPr>
              <p:cNvPr id="16" name="Group 169"/>
              <p:cNvGrpSpPr/>
              <p:nvPr/>
            </p:nvGrpSpPr>
            <p:grpSpPr bwMode="auto">
              <a:xfrm>
                <a:off x="1769" y="958"/>
                <a:ext cx="386" cy="984"/>
                <a:chOff x="725" y="958"/>
                <a:chExt cx="386" cy="984"/>
              </a:xfrm>
              <a:grpFill/>
            </p:grpSpPr>
            <p:grpSp>
              <p:nvGrpSpPr>
                <p:cNvPr id="17" name="Group 170"/>
                <p:cNvGrpSpPr/>
                <p:nvPr/>
              </p:nvGrpSpPr>
              <p:grpSpPr bwMode="auto">
                <a:xfrm>
                  <a:off x="725" y="958"/>
                  <a:ext cx="386" cy="984"/>
                  <a:chOff x="272" y="958"/>
                  <a:chExt cx="295" cy="984"/>
                </a:xfrm>
                <a:grpFill/>
              </p:grpSpPr>
              <p:sp>
                <p:nvSpPr>
                  <p:cNvPr id="71765" name="Text Box 171"/>
                  <p:cNvSpPr txBox="1">
                    <a:spLocks noChangeArrowheads="1"/>
                  </p:cNvSpPr>
                  <p:nvPr/>
                </p:nvSpPr>
                <p:spPr bwMode="auto">
                  <a:xfrm>
                    <a:off x="272" y="958"/>
                    <a:ext cx="287" cy="984"/>
                  </a:xfrm>
                  <a:prstGeom prst="rect">
                    <a:avLst/>
                  </a:prstGeom>
                  <a:grpFill/>
                  <a:ln w="19050">
                    <a:solidFill>
                      <a:srgbClr val="FF0000"/>
                    </a:solidFill>
                    <a:miter lim="800000"/>
                  </a:ln>
                </p:spPr>
                <p:txBody>
                  <a:bodyPr lIns="0" tIns="0" rIns="0" bIns="0"/>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en-US" altLang="zh-CN"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766" name="Line 172"/>
                  <p:cNvSpPr>
                    <a:spLocks noChangeShapeType="1"/>
                  </p:cNvSpPr>
                  <p:nvPr/>
                </p:nvSpPr>
                <p:spPr bwMode="auto">
                  <a:xfrm>
                    <a:off x="279" y="1434"/>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767" name="Line 173"/>
                  <p:cNvSpPr>
                    <a:spLocks noChangeShapeType="1"/>
                  </p:cNvSpPr>
                  <p:nvPr/>
                </p:nvSpPr>
                <p:spPr bwMode="auto">
                  <a:xfrm>
                    <a:off x="279" y="1706"/>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768" name="Line 174"/>
                  <p:cNvSpPr>
                    <a:spLocks noChangeShapeType="1"/>
                  </p:cNvSpPr>
                  <p:nvPr/>
                </p:nvSpPr>
                <p:spPr bwMode="auto">
                  <a:xfrm>
                    <a:off x="274" y="1185"/>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grpSp>
            <p:sp>
              <p:nvSpPr>
                <p:cNvPr id="71763" name="Text Box 175"/>
                <p:cNvSpPr txBox="1">
                  <a:spLocks noChangeArrowheads="1"/>
                </p:cNvSpPr>
                <p:nvPr/>
              </p:nvSpPr>
              <p:spPr bwMode="auto">
                <a:xfrm>
                  <a:off x="748" y="1457"/>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C,2</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64" name="Text Box 176"/>
                <p:cNvSpPr txBox="1">
                  <a:spLocks noChangeArrowheads="1"/>
                </p:cNvSpPr>
                <p:nvPr/>
              </p:nvSpPr>
              <p:spPr bwMode="auto">
                <a:xfrm>
                  <a:off x="748" y="1729"/>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A,2</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71761" name="Text Box 177"/>
              <p:cNvSpPr txBox="1">
                <a:spLocks noChangeArrowheads="1"/>
              </p:cNvSpPr>
              <p:nvPr/>
            </p:nvSpPr>
            <p:spPr bwMode="auto">
              <a:xfrm>
                <a:off x="1791" y="1207"/>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F,1</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8" name="Group 178"/>
            <p:cNvGrpSpPr/>
            <p:nvPr/>
          </p:nvGrpSpPr>
          <p:grpSpPr bwMode="auto">
            <a:xfrm>
              <a:off x="5741988" y="4059239"/>
              <a:ext cx="612775" cy="1562100"/>
              <a:chOff x="1769" y="958"/>
              <a:chExt cx="386" cy="984"/>
            </a:xfrm>
            <a:grpFill/>
          </p:grpSpPr>
          <p:grpSp>
            <p:nvGrpSpPr>
              <p:cNvPr id="19" name="Group 179"/>
              <p:cNvGrpSpPr/>
              <p:nvPr/>
            </p:nvGrpSpPr>
            <p:grpSpPr bwMode="auto">
              <a:xfrm>
                <a:off x="1769" y="958"/>
                <a:ext cx="386" cy="984"/>
                <a:chOff x="725" y="958"/>
                <a:chExt cx="386" cy="984"/>
              </a:xfrm>
              <a:grpFill/>
            </p:grpSpPr>
            <p:grpSp>
              <p:nvGrpSpPr>
                <p:cNvPr id="20" name="Group 180"/>
                <p:cNvGrpSpPr/>
                <p:nvPr/>
              </p:nvGrpSpPr>
              <p:grpSpPr bwMode="auto">
                <a:xfrm>
                  <a:off x="725" y="958"/>
                  <a:ext cx="386" cy="984"/>
                  <a:chOff x="272" y="958"/>
                  <a:chExt cx="295" cy="984"/>
                </a:xfrm>
                <a:grpFill/>
              </p:grpSpPr>
              <p:sp>
                <p:nvSpPr>
                  <p:cNvPr id="71756" name="Text Box 181"/>
                  <p:cNvSpPr txBox="1">
                    <a:spLocks noChangeArrowheads="1"/>
                  </p:cNvSpPr>
                  <p:nvPr/>
                </p:nvSpPr>
                <p:spPr bwMode="auto">
                  <a:xfrm>
                    <a:off x="272" y="958"/>
                    <a:ext cx="287" cy="984"/>
                  </a:xfrm>
                  <a:prstGeom prst="rect">
                    <a:avLst/>
                  </a:prstGeom>
                  <a:grpFill/>
                  <a:ln w="19050">
                    <a:solidFill>
                      <a:srgbClr val="FF0000"/>
                    </a:solidFill>
                    <a:miter lim="800000"/>
                  </a:ln>
                </p:spPr>
                <p:txBody>
                  <a:bodyPr lIns="0" tIns="0" rIns="0" bIns="0"/>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en-US" altLang="zh-CN"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757" name="Line 182"/>
                  <p:cNvSpPr>
                    <a:spLocks noChangeShapeType="1"/>
                  </p:cNvSpPr>
                  <p:nvPr/>
                </p:nvSpPr>
                <p:spPr bwMode="auto">
                  <a:xfrm>
                    <a:off x="279" y="1434"/>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758" name="Line 183"/>
                  <p:cNvSpPr>
                    <a:spLocks noChangeShapeType="1"/>
                  </p:cNvSpPr>
                  <p:nvPr/>
                </p:nvSpPr>
                <p:spPr bwMode="auto">
                  <a:xfrm>
                    <a:off x="279" y="1706"/>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759" name="Line 184"/>
                  <p:cNvSpPr>
                    <a:spLocks noChangeShapeType="1"/>
                  </p:cNvSpPr>
                  <p:nvPr/>
                </p:nvSpPr>
                <p:spPr bwMode="auto">
                  <a:xfrm>
                    <a:off x="274" y="1185"/>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grpSp>
            <p:sp>
              <p:nvSpPr>
                <p:cNvPr id="71754" name="Text Box 185"/>
                <p:cNvSpPr txBox="1">
                  <a:spLocks noChangeArrowheads="1"/>
                </p:cNvSpPr>
                <p:nvPr/>
              </p:nvSpPr>
              <p:spPr bwMode="auto">
                <a:xfrm>
                  <a:off x="748" y="1457"/>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C,2</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55" name="Text Box 186"/>
                <p:cNvSpPr txBox="1">
                  <a:spLocks noChangeArrowheads="1"/>
                </p:cNvSpPr>
                <p:nvPr/>
              </p:nvSpPr>
              <p:spPr bwMode="auto">
                <a:xfrm>
                  <a:off x="748" y="1729"/>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A,2</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71752" name="Text Box 187"/>
              <p:cNvSpPr txBox="1">
                <a:spLocks noChangeArrowheads="1"/>
              </p:cNvSpPr>
              <p:nvPr/>
            </p:nvSpPr>
            <p:spPr bwMode="auto">
              <a:xfrm>
                <a:off x="1791" y="1207"/>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F,2</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21" name="Group 189"/>
            <p:cNvGrpSpPr/>
            <p:nvPr/>
          </p:nvGrpSpPr>
          <p:grpSpPr bwMode="auto">
            <a:xfrm>
              <a:off x="6408738" y="4059239"/>
              <a:ext cx="612775" cy="1562100"/>
              <a:chOff x="725" y="958"/>
              <a:chExt cx="386" cy="984"/>
            </a:xfrm>
            <a:grpFill/>
          </p:grpSpPr>
          <p:grpSp>
            <p:nvGrpSpPr>
              <p:cNvPr id="22" name="Group 190"/>
              <p:cNvGrpSpPr/>
              <p:nvPr/>
            </p:nvGrpSpPr>
            <p:grpSpPr bwMode="auto">
              <a:xfrm>
                <a:off x="725" y="958"/>
                <a:ext cx="386" cy="984"/>
                <a:chOff x="272" y="958"/>
                <a:chExt cx="295" cy="984"/>
              </a:xfrm>
              <a:grpFill/>
            </p:grpSpPr>
            <p:sp>
              <p:nvSpPr>
                <p:cNvPr id="71745" name="Text Box 191"/>
                <p:cNvSpPr txBox="1">
                  <a:spLocks noChangeArrowheads="1"/>
                </p:cNvSpPr>
                <p:nvPr/>
              </p:nvSpPr>
              <p:spPr bwMode="auto">
                <a:xfrm>
                  <a:off x="272" y="958"/>
                  <a:ext cx="287" cy="984"/>
                </a:xfrm>
                <a:prstGeom prst="rect">
                  <a:avLst/>
                </a:prstGeom>
                <a:grpFill/>
                <a:ln w="19050">
                  <a:solidFill>
                    <a:srgbClr val="FF0000"/>
                  </a:solidFill>
                  <a:miter lim="800000"/>
                </a:ln>
              </p:spPr>
              <p:txBody>
                <a:bodyPr lIns="0" tIns="0" rIns="0" bIns="0"/>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en-US" altLang="zh-CN"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746" name="Line 192"/>
                <p:cNvSpPr>
                  <a:spLocks noChangeShapeType="1"/>
                </p:cNvSpPr>
                <p:nvPr/>
              </p:nvSpPr>
              <p:spPr bwMode="auto">
                <a:xfrm>
                  <a:off x="279" y="1434"/>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747" name="Line 193"/>
                <p:cNvSpPr>
                  <a:spLocks noChangeShapeType="1"/>
                </p:cNvSpPr>
                <p:nvPr/>
              </p:nvSpPr>
              <p:spPr bwMode="auto">
                <a:xfrm>
                  <a:off x="279" y="1706"/>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748" name="Line 194"/>
                <p:cNvSpPr>
                  <a:spLocks noChangeShapeType="1"/>
                </p:cNvSpPr>
                <p:nvPr/>
              </p:nvSpPr>
              <p:spPr bwMode="auto">
                <a:xfrm>
                  <a:off x="274" y="1185"/>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grpSp>
          <p:sp>
            <p:nvSpPr>
              <p:cNvPr id="71743" name="Text Box 195"/>
              <p:cNvSpPr txBox="1">
                <a:spLocks noChangeArrowheads="1"/>
              </p:cNvSpPr>
              <p:nvPr/>
            </p:nvSpPr>
            <p:spPr bwMode="auto">
              <a:xfrm>
                <a:off x="748" y="1457"/>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C,2</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44" name="Text Box 196"/>
              <p:cNvSpPr txBox="1">
                <a:spLocks noChangeArrowheads="1"/>
              </p:cNvSpPr>
              <p:nvPr/>
            </p:nvSpPr>
            <p:spPr bwMode="auto">
              <a:xfrm>
                <a:off x="748" y="1729"/>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A,2</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23" name="Group 198"/>
            <p:cNvGrpSpPr/>
            <p:nvPr/>
          </p:nvGrpSpPr>
          <p:grpSpPr bwMode="auto">
            <a:xfrm>
              <a:off x="7078663" y="4059239"/>
              <a:ext cx="612775" cy="1562100"/>
              <a:chOff x="3969" y="935"/>
              <a:chExt cx="386" cy="984"/>
            </a:xfrm>
            <a:grpFill/>
          </p:grpSpPr>
          <p:grpSp>
            <p:nvGrpSpPr>
              <p:cNvPr id="24" name="Group 199"/>
              <p:cNvGrpSpPr/>
              <p:nvPr/>
            </p:nvGrpSpPr>
            <p:grpSpPr bwMode="auto">
              <a:xfrm>
                <a:off x="3969" y="935"/>
                <a:ext cx="386" cy="984"/>
                <a:chOff x="272" y="958"/>
                <a:chExt cx="295" cy="984"/>
              </a:xfrm>
              <a:grpFill/>
            </p:grpSpPr>
            <p:sp>
              <p:nvSpPr>
                <p:cNvPr id="71736" name="Text Box 200"/>
                <p:cNvSpPr txBox="1">
                  <a:spLocks noChangeArrowheads="1"/>
                </p:cNvSpPr>
                <p:nvPr/>
              </p:nvSpPr>
              <p:spPr bwMode="auto">
                <a:xfrm>
                  <a:off x="272" y="958"/>
                  <a:ext cx="287" cy="984"/>
                </a:xfrm>
                <a:prstGeom prst="rect">
                  <a:avLst/>
                </a:prstGeom>
                <a:grpFill/>
                <a:ln w="19050">
                  <a:solidFill>
                    <a:srgbClr val="FF0000"/>
                  </a:solidFill>
                  <a:miter lim="800000"/>
                </a:ln>
              </p:spPr>
              <p:txBody>
                <a:bodyPr lIns="0" tIns="0" rIns="0" bIns="0"/>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en-US" altLang="zh-CN"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737" name="Line 201"/>
                <p:cNvSpPr>
                  <a:spLocks noChangeShapeType="1"/>
                </p:cNvSpPr>
                <p:nvPr/>
              </p:nvSpPr>
              <p:spPr bwMode="auto">
                <a:xfrm>
                  <a:off x="279" y="1434"/>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738" name="Line 202"/>
                <p:cNvSpPr>
                  <a:spLocks noChangeShapeType="1"/>
                </p:cNvSpPr>
                <p:nvPr/>
              </p:nvSpPr>
              <p:spPr bwMode="auto">
                <a:xfrm>
                  <a:off x="279" y="1706"/>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739" name="Line 203"/>
                <p:cNvSpPr>
                  <a:spLocks noChangeShapeType="1"/>
                </p:cNvSpPr>
                <p:nvPr/>
              </p:nvSpPr>
              <p:spPr bwMode="auto">
                <a:xfrm>
                  <a:off x="274" y="1185"/>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grpSp>
          <p:sp>
            <p:nvSpPr>
              <p:cNvPr id="71735" name="Text Box 204"/>
              <p:cNvSpPr txBox="1">
                <a:spLocks noChangeArrowheads="1"/>
              </p:cNvSpPr>
              <p:nvPr/>
            </p:nvSpPr>
            <p:spPr bwMode="auto">
              <a:xfrm>
                <a:off x="3992" y="1706"/>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A,2</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25" name="Group 207"/>
            <p:cNvGrpSpPr/>
            <p:nvPr/>
          </p:nvGrpSpPr>
          <p:grpSpPr bwMode="auto">
            <a:xfrm>
              <a:off x="7753350" y="4059238"/>
              <a:ext cx="612775" cy="1562100"/>
              <a:chOff x="272" y="958"/>
              <a:chExt cx="295" cy="984"/>
            </a:xfrm>
            <a:grpFill/>
          </p:grpSpPr>
          <p:sp>
            <p:nvSpPr>
              <p:cNvPr id="71728" name="Text Box 208"/>
              <p:cNvSpPr txBox="1">
                <a:spLocks noChangeArrowheads="1"/>
              </p:cNvSpPr>
              <p:nvPr/>
            </p:nvSpPr>
            <p:spPr bwMode="auto">
              <a:xfrm>
                <a:off x="272" y="958"/>
                <a:ext cx="287" cy="984"/>
              </a:xfrm>
              <a:prstGeom prst="rect">
                <a:avLst/>
              </a:prstGeom>
              <a:grpFill/>
              <a:ln w="19050">
                <a:solidFill>
                  <a:srgbClr val="FF0000"/>
                </a:solidFill>
                <a:miter lim="800000"/>
              </a:ln>
            </p:spPr>
            <p:txBody>
              <a:bodyPr lIns="0" tIns="0" rIns="0" bIns="0"/>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en-US" altLang="zh-CN"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729" name="Line 209"/>
              <p:cNvSpPr>
                <a:spLocks noChangeShapeType="1"/>
              </p:cNvSpPr>
              <p:nvPr/>
            </p:nvSpPr>
            <p:spPr bwMode="auto">
              <a:xfrm>
                <a:off x="279" y="1434"/>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730" name="Line 210"/>
              <p:cNvSpPr>
                <a:spLocks noChangeShapeType="1"/>
              </p:cNvSpPr>
              <p:nvPr/>
            </p:nvSpPr>
            <p:spPr bwMode="auto">
              <a:xfrm>
                <a:off x="279" y="1706"/>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731" name="Line 211"/>
              <p:cNvSpPr>
                <a:spLocks noChangeShapeType="1"/>
              </p:cNvSpPr>
              <p:nvPr/>
            </p:nvSpPr>
            <p:spPr bwMode="auto">
              <a:xfrm>
                <a:off x="274" y="1185"/>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grpSp>
      </p:grpSp>
      <p:sp>
        <p:nvSpPr>
          <p:cNvPr id="76803" name="Text Box 213"/>
          <p:cNvSpPr txBox="1"/>
          <p:nvPr/>
        </p:nvSpPr>
        <p:spPr>
          <a:xfrm>
            <a:off x="157163" y="76200"/>
            <a:ext cx="6565900" cy="381000"/>
          </a:xfrm>
          <a:prstGeom prst="rect">
            <a:avLst/>
          </a:prstGeom>
          <a:noFill/>
          <a:ln w="9525">
            <a:noFill/>
          </a:ln>
        </p:spPr>
        <p:txBody>
          <a:bodyPr lIns="0" tIns="0" rIns="0" bIns="0">
            <a:spAutoFit/>
          </a:bodyPr>
          <a:p>
            <a:pPr>
              <a:lnSpc>
                <a:spcPts val="3000"/>
              </a:lnSpc>
              <a:buClr>
                <a:schemeClr val="bg2"/>
              </a:buClr>
              <a:buSzPct val="75000"/>
              <a:buFont typeface="Wingdings" panose="05000000000000000000" pitchFamily="2" charset="2"/>
            </a:pPr>
            <a:r>
              <a:rPr lang="zh-CN" altLang="en-US" sz="2700" b="1" dirty="0">
                <a:solidFill>
                  <a:srgbClr val="0000CC"/>
                </a:solidFill>
                <a:latin typeface="Times New Roman" panose="02020603050405020304" pitchFamily="18" charset="0"/>
              </a:rPr>
              <a:t>对左</a:t>
            </a:r>
            <a:r>
              <a:rPr lang="zh-CN" altLang="en-US" sz="2700" b="1" dirty="0">
                <a:solidFill>
                  <a:srgbClr val="FF0000"/>
                </a:solidFill>
                <a:latin typeface="Times New Roman" panose="02020603050405020304" pitchFamily="18" charset="0"/>
              </a:rPr>
              <a:t>图</a:t>
            </a:r>
            <a:r>
              <a:rPr lang="zh-CN" altLang="en-US" sz="2700" b="1" dirty="0">
                <a:solidFill>
                  <a:srgbClr val="0000CC"/>
                </a:solidFill>
                <a:latin typeface="Times New Roman" panose="02020603050405020304" pitchFamily="18" charset="0"/>
              </a:rPr>
              <a:t>的二叉树进行后根遍历</a:t>
            </a:r>
            <a:r>
              <a:rPr lang="en-US" altLang="zh-CN" sz="2700" b="1" dirty="0">
                <a:solidFill>
                  <a:srgbClr val="0000CC"/>
                </a:solidFill>
                <a:latin typeface="Times New Roman" panose="02020603050405020304" pitchFamily="18" charset="0"/>
              </a:rPr>
              <a:t>, </a:t>
            </a:r>
            <a:r>
              <a:rPr lang="zh-CN" altLang="en-US" sz="2700" b="1" dirty="0">
                <a:solidFill>
                  <a:srgbClr val="0000CC"/>
                </a:solidFill>
                <a:latin typeface="Times New Roman" panose="02020603050405020304" pitchFamily="18" charset="0"/>
              </a:rPr>
              <a:t>栈</a:t>
            </a:r>
            <a:r>
              <a:rPr lang="en-US" altLang="zh-CN" sz="2700" b="1" i="1" dirty="0">
                <a:solidFill>
                  <a:srgbClr val="0000CC"/>
                </a:solidFill>
                <a:latin typeface="Times New Roman" panose="02020603050405020304" pitchFamily="18" charset="0"/>
              </a:rPr>
              <a:t>S </a:t>
            </a:r>
            <a:r>
              <a:rPr lang="zh-CN" altLang="en-US" sz="2700" b="1" dirty="0">
                <a:solidFill>
                  <a:srgbClr val="0000CC"/>
                </a:solidFill>
                <a:latin typeface="Times New Roman" panose="02020603050405020304" pitchFamily="18" charset="0"/>
              </a:rPr>
              <a:t>之变化</a:t>
            </a:r>
            <a:endParaRPr lang="zh-CN" altLang="en-US" sz="2700" b="1" dirty="0">
              <a:solidFill>
                <a:srgbClr val="FF0000"/>
              </a:solidFill>
              <a:latin typeface="Times New Roman" panose="02020603050405020304" pitchFamily="18" charset="0"/>
            </a:endParaRPr>
          </a:p>
        </p:txBody>
      </p:sp>
      <p:grpSp>
        <p:nvGrpSpPr>
          <p:cNvPr id="76804" name="组合 5"/>
          <p:cNvGrpSpPr/>
          <p:nvPr/>
        </p:nvGrpSpPr>
        <p:grpSpPr>
          <a:xfrm>
            <a:off x="2489200" y="569913"/>
            <a:ext cx="6662738" cy="1966912"/>
            <a:chOff x="2354263" y="570150"/>
            <a:chExt cx="6662737" cy="1966627"/>
          </a:xfrm>
        </p:grpSpPr>
        <p:grpSp>
          <p:nvGrpSpPr>
            <p:cNvPr id="27" name="组合 1"/>
            <p:cNvGrpSpPr/>
            <p:nvPr/>
          </p:nvGrpSpPr>
          <p:grpSpPr>
            <a:xfrm>
              <a:off x="2354263" y="570150"/>
              <a:ext cx="6662737" cy="1573213"/>
              <a:chOff x="2354263" y="1870075"/>
              <a:chExt cx="6662737" cy="1573213"/>
            </a:xfrm>
            <a:solidFill>
              <a:srgbClr val="FFFF99"/>
            </a:solidFill>
          </p:grpSpPr>
          <p:grpSp>
            <p:nvGrpSpPr>
              <p:cNvPr id="28" name="Group 127"/>
              <p:cNvGrpSpPr/>
              <p:nvPr/>
            </p:nvGrpSpPr>
            <p:grpSpPr bwMode="auto">
              <a:xfrm>
                <a:off x="2354263" y="1876425"/>
                <a:ext cx="612775" cy="1562100"/>
                <a:chOff x="181" y="958"/>
                <a:chExt cx="386" cy="984"/>
              </a:xfrm>
              <a:grpFill/>
            </p:grpSpPr>
            <p:grpSp>
              <p:nvGrpSpPr>
                <p:cNvPr id="29" name="Group 36"/>
                <p:cNvGrpSpPr/>
                <p:nvPr/>
              </p:nvGrpSpPr>
              <p:grpSpPr bwMode="auto">
                <a:xfrm>
                  <a:off x="181" y="958"/>
                  <a:ext cx="386" cy="984"/>
                  <a:chOff x="272" y="958"/>
                  <a:chExt cx="295" cy="984"/>
                </a:xfrm>
                <a:grpFill/>
              </p:grpSpPr>
              <p:sp>
                <p:nvSpPr>
                  <p:cNvPr id="71879" name="Text Box 6"/>
                  <p:cNvSpPr txBox="1">
                    <a:spLocks noChangeArrowheads="1"/>
                  </p:cNvSpPr>
                  <p:nvPr/>
                </p:nvSpPr>
                <p:spPr bwMode="auto">
                  <a:xfrm>
                    <a:off x="272" y="958"/>
                    <a:ext cx="287" cy="984"/>
                  </a:xfrm>
                  <a:prstGeom prst="rect">
                    <a:avLst/>
                  </a:prstGeom>
                  <a:grpFill/>
                  <a:ln w="19050">
                    <a:solidFill>
                      <a:srgbClr val="FF0000"/>
                    </a:solidFill>
                    <a:miter lim="800000"/>
                  </a:ln>
                </p:spPr>
                <p:txBody>
                  <a:bodyPr lIns="0" tIns="0" rIns="0" bIns="0"/>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en-US" altLang="zh-CN"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80" name="Line 32"/>
                  <p:cNvSpPr>
                    <a:spLocks noChangeShapeType="1"/>
                  </p:cNvSpPr>
                  <p:nvPr/>
                </p:nvSpPr>
                <p:spPr bwMode="auto">
                  <a:xfrm>
                    <a:off x="279" y="1434"/>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81" name="Line 33"/>
                  <p:cNvSpPr>
                    <a:spLocks noChangeShapeType="1"/>
                  </p:cNvSpPr>
                  <p:nvPr/>
                </p:nvSpPr>
                <p:spPr bwMode="auto">
                  <a:xfrm>
                    <a:off x="279" y="1706"/>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82" name="Line 34"/>
                  <p:cNvSpPr>
                    <a:spLocks noChangeShapeType="1"/>
                  </p:cNvSpPr>
                  <p:nvPr/>
                </p:nvSpPr>
                <p:spPr bwMode="auto">
                  <a:xfrm>
                    <a:off x="274" y="1185"/>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grpSp>
            <p:sp>
              <p:nvSpPr>
                <p:cNvPr id="71878" name="Text Box 35"/>
                <p:cNvSpPr txBox="1">
                  <a:spLocks noChangeArrowheads="1"/>
                </p:cNvSpPr>
                <p:nvPr/>
              </p:nvSpPr>
              <p:spPr bwMode="auto">
                <a:xfrm>
                  <a:off x="195" y="1729"/>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A,0</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30" name="Group 44"/>
              <p:cNvGrpSpPr/>
              <p:nvPr/>
            </p:nvGrpSpPr>
            <p:grpSpPr bwMode="auto">
              <a:xfrm>
                <a:off x="3040063" y="1876425"/>
                <a:ext cx="612775" cy="1562100"/>
                <a:chOff x="725" y="958"/>
                <a:chExt cx="386" cy="984"/>
              </a:xfrm>
              <a:grpFill/>
            </p:grpSpPr>
            <p:grpSp>
              <p:nvGrpSpPr>
                <p:cNvPr id="31" name="Group 37"/>
                <p:cNvGrpSpPr/>
                <p:nvPr/>
              </p:nvGrpSpPr>
              <p:grpSpPr bwMode="auto">
                <a:xfrm>
                  <a:off x="725" y="958"/>
                  <a:ext cx="386" cy="984"/>
                  <a:chOff x="272" y="958"/>
                  <a:chExt cx="295" cy="984"/>
                </a:xfrm>
                <a:grpFill/>
              </p:grpSpPr>
              <p:sp>
                <p:nvSpPr>
                  <p:cNvPr id="71873" name="Text Box 38"/>
                  <p:cNvSpPr txBox="1">
                    <a:spLocks noChangeArrowheads="1"/>
                  </p:cNvSpPr>
                  <p:nvPr/>
                </p:nvSpPr>
                <p:spPr bwMode="auto">
                  <a:xfrm>
                    <a:off x="272" y="958"/>
                    <a:ext cx="287" cy="984"/>
                  </a:xfrm>
                  <a:prstGeom prst="rect">
                    <a:avLst/>
                  </a:prstGeom>
                  <a:grpFill/>
                  <a:ln w="19050">
                    <a:solidFill>
                      <a:srgbClr val="FF0000"/>
                    </a:solidFill>
                    <a:miter lim="800000"/>
                  </a:ln>
                </p:spPr>
                <p:txBody>
                  <a:bodyPr lIns="0" tIns="0" rIns="0" bIns="0"/>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en-US" altLang="zh-CN"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74" name="Line 39"/>
                  <p:cNvSpPr>
                    <a:spLocks noChangeShapeType="1"/>
                  </p:cNvSpPr>
                  <p:nvPr/>
                </p:nvSpPr>
                <p:spPr bwMode="auto">
                  <a:xfrm>
                    <a:off x="279" y="1434"/>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75" name="Line 40"/>
                  <p:cNvSpPr>
                    <a:spLocks noChangeShapeType="1"/>
                  </p:cNvSpPr>
                  <p:nvPr/>
                </p:nvSpPr>
                <p:spPr bwMode="auto">
                  <a:xfrm>
                    <a:off x="279" y="1706"/>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76" name="Line 41"/>
                  <p:cNvSpPr>
                    <a:spLocks noChangeShapeType="1"/>
                  </p:cNvSpPr>
                  <p:nvPr/>
                </p:nvSpPr>
                <p:spPr bwMode="auto">
                  <a:xfrm>
                    <a:off x="274" y="1185"/>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grpSp>
            <p:sp>
              <p:nvSpPr>
                <p:cNvPr id="71871" name="Text Box 42"/>
                <p:cNvSpPr txBox="1">
                  <a:spLocks noChangeArrowheads="1"/>
                </p:cNvSpPr>
                <p:nvPr/>
              </p:nvSpPr>
              <p:spPr bwMode="auto">
                <a:xfrm>
                  <a:off x="748" y="1457"/>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B,0</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72" name="Text Box 43"/>
                <p:cNvSpPr txBox="1">
                  <a:spLocks noChangeArrowheads="1"/>
                </p:cNvSpPr>
                <p:nvPr/>
              </p:nvSpPr>
              <p:spPr bwMode="auto">
                <a:xfrm>
                  <a:off x="748" y="1729"/>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A,1</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71712" name="Group 45"/>
              <p:cNvGrpSpPr/>
              <p:nvPr/>
            </p:nvGrpSpPr>
            <p:grpSpPr bwMode="auto">
              <a:xfrm>
                <a:off x="3716338" y="1876425"/>
                <a:ext cx="612775" cy="1562100"/>
                <a:chOff x="725" y="958"/>
                <a:chExt cx="386" cy="984"/>
              </a:xfrm>
              <a:grpFill/>
            </p:grpSpPr>
            <p:grpSp>
              <p:nvGrpSpPr>
                <p:cNvPr id="71713" name="Group 46"/>
                <p:cNvGrpSpPr/>
                <p:nvPr/>
              </p:nvGrpSpPr>
              <p:grpSpPr bwMode="auto">
                <a:xfrm>
                  <a:off x="725" y="958"/>
                  <a:ext cx="386" cy="984"/>
                  <a:chOff x="272" y="958"/>
                  <a:chExt cx="295" cy="984"/>
                </a:xfrm>
                <a:grpFill/>
              </p:grpSpPr>
              <p:sp>
                <p:nvSpPr>
                  <p:cNvPr id="71866" name="Text Box 47"/>
                  <p:cNvSpPr txBox="1">
                    <a:spLocks noChangeArrowheads="1"/>
                  </p:cNvSpPr>
                  <p:nvPr/>
                </p:nvSpPr>
                <p:spPr bwMode="auto">
                  <a:xfrm>
                    <a:off x="272" y="958"/>
                    <a:ext cx="287" cy="984"/>
                  </a:xfrm>
                  <a:prstGeom prst="rect">
                    <a:avLst/>
                  </a:prstGeom>
                  <a:grpFill/>
                  <a:ln w="19050">
                    <a:solidFill>
                      <a:srgbClr val="FF0000"/>
                    </a:solidFill>
                    <a:miter lim="800000"/>
                  </a:ln>
                </p:spPr>
                <p:txBody>
                  <a:bodyPr lIns="0" tIns="0" rIns="0" bIns="0"/>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en-US" altLang="zh-CN"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67" name="Line 48"/>
                  <p:cNvSpPr>
                    <a:spLocks noChangeShapeType="1"/>
                  </p:cNvSpPr>
                  <p:nvPr/>
                </p:nvSpPr>
                <p:spPr bwMode="auto">
                  <a:xfrm>
                    <a:off x="279" y="1434"/>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68" name="Line 49"/>
                  <p:cNvSpPr>
                    <a:spLocks noChangeShapeType="1"/>
                  </p:cNvSpPr>
                  <p:nvPr/>
                </p:nvSpPr>
                <p:spPr bwMode="auto">
                  <a:xfrm>
                    <a:off x="279" y="1706"/>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69" name="Line 50"/>
                  <p:cNvSpPr>
                    <a:spLocks noChangeShapeType="1"/>
                  </p:cNvSpPr>
                  <p:nvPr/>
                </p:nvSpPr>
                <p:spPr bwMode="auto">
                  <a:xfrm>
                    <a:off x="274" y="1185"/>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grpSp>
            <p:sp>
              <p:nvSpPr>
                <p:cNvPr id="71864" name="Text Box 51"/>
                <p:cNvSpPr txBox="1">
                  <a:spLocks noChangeArrowheads="1"/>
                </p:cNvSpPr>
                <p:nvPr/>
              </p:nvSpPr>
              <p:spPr bwMode="auto">
                <a:xfrm>
                  <a:off x="748" y="1457"/>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B,1</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65" name="Text Box 52"/>
                <p:cNvSpPr txBox="1">
                  <a:spLocks noChangeArrowheads="1"/>
                </p:cNvSpPr>
                <p:nvPr/>
              </p:nvSpPr>
              <p:spPr bwMode="auto">
                <a:xfrm>
                  <a:off x="748" y="1729"/>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A,1</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71714" name="Group 70"/>
              <p:cNvGrpSpPr/>
              <p:nvPr/>
            </p:nvGrpSpPr>
            <p:grpSpPr bwMode="auto">
              <a:xfrm>
                <a:off x="4386263" y="1876425"/>
                <a:ext cx="612775" cy="1562100"/>
                <a:chOff x="1769" y="958"/>
                <a:chExt cx="386" cy="984"/>
              </a:xfrm>
              <a:grpFill/>
            </p:grpSpPr>
            <p:grpSp>
              <p:nvGrpSpPr>
                <p:cNvPr id="71715" name="Group 53"/>
                <p:cNvGrpSpPr/>
                <p:nvPr/>
              </p:nvGrpSpPr>
              <p:grpSpPr bwMode="auto">
                <a:xfrm>
                  <a:off x="1769" y="958"/>
                  <a:ext cx="386" cy="984"/>
                  <a:chOff x="725" y="958"/>
                  <a:chExt cx="386" cy="984"/>
                </a:xfrm>
                <a:grpFill/>
              </p:grpSpPr>
              <p:grpSp>
                <p:nvGrpSpPr>
                  <p:cNvPr id="71716" name="Group 54"/>
                  <p:cNvGrpSpPr/>
                  <p:nvPr/>
                </p:nvGrpSpPr>
                <p:grpSpPr bwMode="auto">
                  <a:xfrm>
                    <a:off x="725" y="958"/>
                    <a:ext cx="386" cy="984"/>
                    <a:chOff x="272" y="958"/>
                    <a:chExt cx="295" cy="984"/>
                  </a:xfrm>
                  <a:grpFill/>
                </p:grpSpPr>
                <p:sp>
                  <p:nvSpPr>
                    <p:cNvPr id="71859" name="Text Box 55"/>
                    <p:cNvSpPr txBox="1">
                      <a:spLocks noChangeArrowheads="1"/>
                    </p:cNvSpPr>
                    <p:nvPr/>
                  </p:nvSpPr>
                  <p:spPr bwMode="auto">
                    <a:xfrm>
                      <a:off x="272" y="958"/>
                      <a:ext cx="287" cy="984"/>
                    </a:xfrm>
                    <a:prstGeom prst="rect">
                      <a:avLst/>
                    </a:prstGeom>
                    <a:grpFill/>
                    <a:ln w="19050">
                      <a:solidFill>
                        <a:srgbClr val="FF0000"/>
                      </a:solidFill>
                      <a:miter lim="800000"/>
                    </a:ln>
                  </p:spPr>
                  <p:txBody>
                    <a:bodyPr lIns="0" tIns="0" rIns="0" bIns="0"/>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en-US" altLang="zh-CN"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60" name="Line 56"/>
                    <p:cNvSpPr>
                      <a:spLocks noChangeShapeType="1"/>
                    </p:cNvSpPr>
                    <p:nvPr/>
                  </p:nvSpPr>
                  <p:spPr bwMode="auto">
                    <a:xfrm>
                      <a:off x="279" y="1434"/>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61" name="Line 57"/>
                    <p:cNvSpPr>
                      <a:spLocks noChangeShapeType="1"/>
                    </p:cNvSpPr>
                    <p:nvPr/>
                  </p:nvSpPr>
                  <p:spPr bwMode="auto">
                    <a:xfrm>
                      <a:off x="279" y="1706"/>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62" name="Line 58"/>
                    <p:cNvSpPr>
                      <a:spLocks noChangeShapeType="1"/>
                    </p:cNvSpPr>
                    <p:nvPr/>
                  </p:nvSpPr>
                  <p:spPr bwMode="auto">
                    <a:xfrm>
                      <a:off x="274" y="1185"/>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grpSp>
              <p:sp>
                <p:nvSpPr>
                  <p:cNvPr id="71857" name="Text Box 59"/>
                  <p:cNvSpPr txBox="1">
                    <a:spLocks noChangeArrowheads="1"/>
                  </p:cNvSpPr>
                  <p:nvPr/>
                </p:nvSpPr>
                <p:spPr bwMode="auto">
                  <a:xfrm>
                    <a:off x="748" y="1457"/>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B,2</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58" name="Text Box 60"/>
                  <p:cNvSpPr txBox="1">
                    <a:spLocks noChangeArrowheads="1"/>
                  </p:cNvSpPr>
                  <p:nvPr/>
                </p:nvSpPr>
                <p:spPr bwMode="auto">
                  <a:xfrm>
                    <a:off x="748" y="1729"/>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A,1</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71855" name="Text Box 61"/>
                <p:cNvSpPr txBox="1">
                  <a:spLocks noChangeArrowheads="1"/>
                </p:cNvSpPr>
                <p:nvPr/>
              </p:nvSpPr>
              <p:spPr bwMode="auto">
                <a:xfrm>
                  <a:off x="1791" y="1207"/>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D,0</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71717" name="Group 71"/>
              <p:cNvGrpSpPr/>
              <p:nvPr/>
            </p:nvGrpSpPr>
            <p:grpSpPr bwMode="auto">
              <a:xfrm>
                <a:off x="5057775" y="1881188"/>
                <a:ext cx="612775" cy="1562100"/>
                <a:chOff x="1769" y="958"/>
                <a:chExt cx="386" cy="984"/>
              </a:xfrm>
              <a:grpFill/>
            </p:grpSpPr>
            <p:grpSp>
              <p:nvGrpSpPr>
                <p:cNvPr id="71718" name="Group 72"/>
                <p:cNvGrpSpPr/>
                <p:nvPr/>
              </p:nvGrpSpPr>
              <p:grpSpPr bwMode="auto">
                <a:xfrm>
                  <a:off x="1769" y="958"/>
                  <a:ext cx="386" cy="984"/>
                  <a:chOff x="725" y="958"/>
                  <a:chExt cx="386" cy="984"/>
                </a:xfrm>
                <a:grpFill/>
              </p:grpSpPr>
              <p:grpSp>
                <p:nvGrpSpPr>
                  <p:cNvPr id="71719" name="Group 73"/>
                  <p:cNvGrpSpPr/>
                  <p:nvPr/>
                </p:nvGrpSpPr>
                <p:grpSpPr bwMode="auto">
                  <a:xfrm>
                    <a:off x="725" y="958"/>
                    <a:ext cx="386" cy="984"/>
                    <a:chOff x="272" y="958"/>
                    <a:chExt cx="295" cy="984"/>
                  </a:xfrm>
                  <a:grpFill/>
                </p:grpSpPr>
                <p:sp>
                  <p:nvSpPr>
                    <p:cNvPr id="71850" name="Text Box 74"/>
                    <p:cNvSpPr txBox="1">
                      <a:spLocks noChangeArrowheads="1"/>
                    </p:cNvSpPr>
                    <p:nvPr/>
                  </p:nvSpPr>
                  <p:spPr bwMode="auto">
                    <a:xfrm>
                      <a:off x="272" y="958"/>
                      <a:ext cx="287" cy="984"/>
                    </a:xfrm>
                    <a:prstGeom prst="rect">
                      <a:avLst/>
                    </a:prstGeom>
                    <a:grpFill/>
                    <a:ln w="19050">
                      <a:solidFill>
                        <a:srgbClr val="FF0000"/>
                      </a:solidFill>
                      <a:miter lim="800000"/>
                    </a:ln>
                  </p:spPr>
                  <p:txBody>
                    <a:bodyPr lIns="0" tIns="0" rIns="0" bIns="0"/>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en-US" altLang="zh-CN"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51" name="Line 75"/>
                    <p:cNvSpPr>
                      <a:spLocks noChangeShapeType="1"/>
                    </p:cNvSpPr>
                    <p:nvPr/>
                  </p:nvSpPr>
                  <p:spPr bwMode="auto">
                    <a:xfrm>
                      <a:off x="279" y="1434"/>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52" name="Line 76"/>
                    <p:cNvSpPr>
                      <a:spLocks noChangeShapeType="1"/>
                    </p:cNvSpPr>
                    <p:nvPr/>
                  </p:nvSpPr>
                  <p:spPr bwMode="auto">
                    <a:xfrm>
                      <a:off x="279" y="1706"/>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53" name="Line 77"/>
                    <p:cNvSpPr>
                      <a:spLocks noChangeShapeType="1"/>
                    </p:cNvSpPr>
                    <p:nvPr/>
                  </p:nvSpPr>
                  <p:spPr bwMode="auto">
                    <a:xfrm>
                      <a:off x="274" y="1185"/>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grpSp>
              <p:sp>
                <p:nvSpPr>
                  <p:cNvPr id="71848" name="Text Box 78"/>
                  <p:cNvSpPr txBox="1">
                    <a:spLocks noChangeArrowheads="1"/>
                  </p:cNvSpPr>
                  <p:nvPr/>
                </p:nvSpPr>
                <p:spPr bwMode="auto">
                  <a:xfrm>
                    <a:off x="748" y="1457"/>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B,2</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49" name="Text Box 79"/>
                  <p:cNvSpPr txBox="1">
                    <a:spLocks noChangeArrowheads="1"/>
                  </p:cNvSpPr>
                  <p:nvPr/>
                </p:nvSpPr>
                <p:spPr bwMode="auto">
                  <a:xfrm>
                    <a:off x="748" y="1729"/>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A,1</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71846" name="Text Box 80"/>
                <p:cNvSpPr txBox="1">
                  <a:spLocks noChangeArrowheads="1"/>
                </p:cNvSpPr>
                <p:nvPr/>
              </p:nvSpPr>
              <p:spPr bwMode="auto">
                <a:xfrm>
                  <a:off x="1791" y="1207"/>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D,1</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71720" name="Group 81"/>
              <p:cNvGrpSpPr/>
              <p:nvPr/>
            </p:nvGrpSpPr>
            <p:grpSpPr bwMode="auto">
              <a:xfrm>
                <a:off x="5730875" y="1873250"/>
                <a:ext cx="612775" cy="1562100"/>
                <a:chOff x="1769" y="958"/>
                <a:chExt cx="386" cy="984"/>
              </a:xfrm>
              <a:grpFill/>
            </p:grpSpPr>
            <p:grpSp>
              <p:nvGrpSpPr>
                <p:cNvPr id="71721" name="Group 82"/>
                <p:cNvGrpSpPr/>
                <p:nvPr/>
              </p:nvGrpSpPr>
              <p:grpSpPr bwMode="auto">
                <a:xfrm>
                  <a:off x="1769" y="958"/>
                  <a:ext cx="386" cy="984"/>
                  <a:chOff x="725" y="958"/>
                  <a:chExt cx="386" cy="984"/>
                </a:xfrm>
                <a:grpFill/>
              </p:grpSpPr>
              <p:grpSp>
                <p:nvGrpSpPr>
                  <p:cNvPr id="71722" name="Group 83"/>
                  <p:cNvGrpSpPr/>
                  <p:nvPr/>
                </p:nvGrpSpPr>
                <p:grpSpPr bwMode="auto">
                  <a:xfrm>
                    <a:off x="725" y="958"/>
                    <a:ext cx="386" cy="984"/>
                    <a:chOff x="272" y="958"/>
                    <a:chExt cx="295" cy="984"/>
                  </a:xfrm>
                  <a:grpFill/>
                </p:grpSpPr>
                <p:sp>
                  <p:nvSpPr>
                    <p:cNvPr id="71841" name="Text Box 84"/>
                    <p:cNvSpPr txBox="1">
                      <a:spLocks noChangeArrowheads="1"/>
                    </p:cNvSpPr>
                    <p:nvPr/>
                  </p:nvSpPr>
                  <p:spPr bwMode="auto">
                    <a:xfrm>
                      <a:off x="272" y="958"/>
                      <a:ext cx="287" cy="984"/>
                    </a:xfrm>
                    <a:prstGeom prst="rect">
                      <a:avLst/>
                    </a:prstGeom>
                    <a:grpFill/>
                    <a:ln w="19050">
                      <a:solidFill>
                        <a:srgbClr val="FF0000"/>
                      </a:solidFill>
                      <a:miter lim="800000"/>
                    </a:ln>
                  </p:spPr>
                  <p:txBody>
                    <a:bodyPr lIns="0" tIns="0" rIns="0" bIns="0"/>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en-US" altLang="zh-CN" sz="3600" b="1"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42" name="Line 85"/>
                    <p:cNvSpPr>
                      <a:spLocks noChangeShapeType="1"/>
                    </p:cNvSpPr>
                    <p:nvPr/>
                  </p:nvSpPr>
                  <p:spPr bwMode="auto">
                    <a:xfrm>
                      <a:off x="279" y="1434"/>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43" name="Line 86"/>
                    <p:cNvSpPr>
                      <a:spLocks noChangeShapeType="1"/>
                    </p:cNvSpPr>
                    <p:nvPr/>
                  </p:nvSpPr>
                  <p:spPr bwMode="auto">
                    <a:xfrm>
                      <a:off x="279" y="1706"/>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44" name="Line 87"/>
                    <p:cNvSpPr>
                      <a:spLocks noChangeShapeType="1"/>
                    </p:cNvSpPr>
                    <p:nvPr/>
                  </p:nvSpPr>
                  <p:spPr bwMode="auto">
                    <a:xfrm>
                      <a:off x="274" y="1185"/>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grpSp>
              <p:sp>
                <p:nvSpPr>
                  <p:cNvPr id="71839" name="Text Box 88"/>
                  <p:cNvSpPr txBox="1">
                    <a:spLocks noChangeArrowheads="1"/>
                  </p:cNvSpPr>
                  <p:nvPr/>
                </p:nvSpPr>
                <p:spPr bwMode="auto">
                  <a:xfrm>
                    <a:off x="748" y="1457"/>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B,2</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40" name="Text Box 89"/>
                  <p:cNvSpPr txBox="1">
                    <a:spLocks noChangeArrowheads="1"/>
                  </p:cNvSpPr>
                  <p:nvPr/>
                </p:nvSpPr>
                <p:spPr bwMode="auto">
                  <a:xfrm>
                    <a:off x="748" y="1729"/>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A,1</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71837" name="Text Box 90"/>
                <p:cNvSpPr txBox="1">
                  <a:spLocks noChangeArrowheads="1"/>
                </p:cNvSpPr>
                <p:nvPr/>
              </p:nvSpPr>
              <p:spPr bwMode="auto">
                <a:xfrm>
                  <a:off x="1791" y="1207"/>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D,2</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71723" name="Group 91"/>
              <p:cNvGrpSpPr/>
              <p:nvPr/>
            </p:nvGrpSpPr>
            <p:grpSpPr bwMode="auto">
              <a:xfrm>
                <a:off x="6397625" y="1873250"/>
                <a:ext cx="612775" cy="1562100"/>
                <a:chOff x="725" y="958"/>
                <a:chExt cx="386" cy="984"/>
              </a:xfrm>
              <a:grpFill/>
            </p:grpSpPr>
            <p:grpSp>
              <p:nvGrpSpPr>
                <p:cNvPr id="71724" name="Group 92"/>
                <p:cNvGrpSpPr/>
                <p:nvPr/>
              </p:nvGrpSpPr>
              <p:grpSpPr bwMode="auto">
                <a:xfrm>
                  <a:off x="725" y="958"/>
                  <a:ext cx="386" cy="984"/>
                  <a:chOff x="272" y="958"/>
                  <a:chExt cx="295" cy="984"/>
                </a:xfrm>
                <a:grpFill/>
              </p:grpSpPr>
              <p:sp>
                <p:nvSpPr>
                  <p:cNvPr id="71830" name="Text Box 93"/>
                  <p:cNvSpPr txBox="1">
                    <a:spLocks noChangeArrowheads="1"/>
                  </p:cNvSpPr>
                  <p:nvPr/>
                </p:nvSpPr>
                <p:spPr bwMode="auto">
                  <a:xfrm>
                    <a:off x="272" y="958"/>
                    <a:ext cx="287" cy="984"/>
                  </a:xfrm>
                  <a:prstGeom prst="rect">
                    <a:avLst/>
                  </a:prstGeom>
                  <a:grpFill/>
                  <a:ln w="19050">
                    <a:solidFill>
                      <a:srgbClr val="FF0000"/>
                    </a:solidFill>
                    <a:miter lim="800000"/>
                  </a:ln>
                </p:spPr>
                <p:txBody>
                  <a:bodyPr lIns="0" tIns="0" rIns="0" bIns="0"/>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en-US" altLang="zh-CN"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31" name="Line 94"/>
                  <p:cNvSpPr>
                    <a:spLocks noChangeShapeType="1"/>
                  </p:cNvSpPr>
                  <p:nvPr/>
                </p:nvSpPr>
                <p:spPr bwMode="auto">
                  <a:xfrm>
                    <a:off x="279" y="1434"/>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32" name="Line 95"/>
                  <p:cNvSpPr>
                    <a:spLocks noChangeShapeType="1"/>
                  </p:cNvSpPr>
                  <p:nvPr/>
                </p:nvSpPr>
                <p:spPr bwMode="auto">
                  <a:xfrm>
                    <a:off x="279" y="1706"/>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33" name="Line 96"/>
                  <p:cNvSpPr>
                    <a:spLocks noChangeShapeType="1"/>
                  </p:cNvSpPr>
                  <p:nvPr/>
                </p:nvSpPr>
                <p:spPr bwMode="auto">
                  <a:xfrm>
                    <a:off x="274" y="1185"/>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grpSp>
            <p:sp>
              <p:nvSpPr>
                <p:cNvPr id="71828" name="Text Box 97"/>
                <p:cNvSpPr txBox="1">
                  <a:spLocks noChangeArrowheads="1"/>
                </p:cNvSpPr>
                <p:nvPr/>
              </p:nvSpPr>
              <p:spPr bwMode="auto">
                <a:xfrm>
                  <a:off x="748" y="1457"/>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B,2</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29" name="Text Box 98"/>
                <p:cNvSpPr txBox="1">
                  <a:spLocks noChangeArrowheads="1"/>
                </p:cNvSpPr>
                <p:nvPr/>
              </p:nvSpPr>
              <p:spPr bwMode="auto">
                <a:xfrm>
                  <a:off x="748" y="1729"/>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A,1</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71725" name="Group 128"/>
              <p:cNvGrpSpPr/>
              <p:nvPr/>
            </p:nvGrpSpPr>
            <p:grpSpPr bwMode="auto">
              <a:xfrm>
                <a:off x="7061200" y="1870075"/>
                <a:ext cx="612775" cy="1562100"/>
                <a:chOff x="3969" y="935"/>
                <a:chExt cx="386" cy="984"/>
              </a:xfrm>
              <a:grpFill/>
            </p:grpSpPr>
            <p:grpSp>
              <p:nvGrpSpPr>
                <p:cNvPr id="71726" name="Group 100"/>
                <p:cNvGrpSpPr/>
                <p:nvPr/>
              </p:nvGrpSpPr>
              <p:grpSpPr bwMode="auto">
                <a:xfrm>
                  <a:off x="3969" y="935"/>
                  <a:ext cx="386" cy="984"/>
                  <a:chOff x="272" y="958"/>
                  <a:chExt cx="295" cy="984"/>
                </a:xfrm>
                <a:grpFill/>
              </p:grpSpPr>
              <p:sp>
                <p:nvSpPr>
                  <p:cNvPr id="71823" name="Text Box 101"/>
                  <p:cNvSpPr txBox="1">
                    <a:spLocks noChangeArrowheads="1"/>
                  </p:cNvSpPr>
                  <p:nvPr/>
                </p:nvSpPr>
                <p:spPr bwMode="auto">
                  <a:xfrm>
                    <a:off x="272" y="958"/>
                    <a:ext cx="287" cy="984"/>
                  </a:xfrm>
                  <a:prstGeom prst="rect">
                    <a:avLst/>
                  </a:prstGeom>
                  <a:grpFill/>
                  <a:ln w="19050">
                    <a:solidFill>
                      <a:srgbClr val="FF0000"/>
                    </a:solidFill>
                    <a:miter lim="800000"/>
                  </a:ln>
                </p:spPr>
                <p:txBody>
                  <a:bodyPr lIns="0" tIns="0" rIns="0" bIns="0"/>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en-US" altLang="zh-CN"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24" name="Line 102"/>
                  <p:cNvSpPr>
                    <a:spLocks noChangeShapeType="1"/>
                  </p:cNvSpPr>
                  <p:nvPr/>
                </p:nvSpPr>
                <p:spPr bwMode="auto">
                  <a:xfrm>
                    <a:off x="279" y="1434"/>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25" name="Line 103"/>
                  <p:cNvSpPr>
                    <a:spLocks noChangeShapeType="1"/>
                  </p:cNvSpPr>
                  <p:nvPr/>
                </p:nvSpPr>
                <p:spPr bwMode="auto">
                  <a:xfrm>
                    <a:off x="279" y="1706"/>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26" name="Line 104"/>
                  <p:cNvSpPr>
                    <a:spLocks noChangeShapeType="1"/>
                  </p:cNvSpPr>
                  <p:nvPr/>
                </p:nvSpPr>
                <p:spPr bwMode="auto">
                  <a:xfrm>
                    <a:off x="274" y="1185"/>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grpSp>
            <p:sp>
              <p:nvSpPr>
                <p:cNvPr id="71822" name="Text Box 106"/>
                <p:cNvSpPr txBox="1">
                  <a:spLocks noChangeArrowheads="1"/>
                </p:cNvSpPr>
                <p:nvPr/>
              </p:nvSpPr>
              <p:spPr bwMode="auto">
                <a:xfrm>
                  <a:off x="3992" y="1706"/>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A,1</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71727" name="Group 107"/>
              <p:cNvGrpSpPr/>
              <p:nvPr/>
            </p:nvGrpSpPr>
            <p:grpSpPr bwMode="auto">
              <a:xfrm>
                <a:off x="7731125" y="1873250"/>
                <a:ext cx="612775" cy="1562100"/>
                <a:chOff x="725" y="958"/>
                <a:chExt cx="386" cy="984"/>
              </a:xfrm>
              <a:grpFill/>
            </p:grpSpPr>
            <p:grpSp>
              <p:nvGrpSpPr>
                <p:cNvPr id="71732" name="Group 108"/>
                <p:cNvGrpSpPr/>
                <p:nvPr/>
              </p:nvGrpSpPr>
              <p:grpSpPr bwMode="auto">
                <a:xfrm>
                  <a:off x="725" y="958"/>
                  <a:ext cx="386" cy="984"/>
                  <a:chOff x="272" y="958"/>
                  <a:chExt cx="295" cy="984"/>
                </a:xfrm>
                <a:grpFill/>
              </p:grpSpPr>
              <p:sp>
                <p:nvSpPr>
                  <p:cNvPr id="71817" name="Text Box 109"/>
                  <p:cNvSpPr txBox="1">
                    <a:spLocks noChangeArrowheads="1"/>
                  </p:cNvSpPr>
                  <p:nvPr/>
                </p:nvSpPr>
                <p:spPr bwMode="auto">
                  <a:xfrm>
                    <a:off x="272" y="958"/>
                    <a:ext cx="287" cy="984"/>
                  </a:xfrm>
                  <a:prstGeom prst="rect">
                    <a:avLst/>
                  </a:prstGeom>
                  <a:grpFill/>
                  <a:ln w="19050">
                    <a:solidFill>
                      <a:srgbClr val="FF0000"/>
                    </a:solidFill>
                    <a:miter lim="800000"/>
                  </a:ln>
                </p:spPr>
                <p:txBody>
                  <a:bodyPr lIns="0" tIns="0" rIns="0" bIns="0"/>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en-US" altLang="zh-CN"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18" name="Line 110"/>
                  <p:cNvSpPr>
                    <a:spLocks noChangeShapeType="1"/>
                  </p:cNvSpPr>
                  <p:nvPr/>
                </p:nvSpPr>
                <p:spPr bwMode="auto">
                  <a:xfrm>
                    <a:off x="279" y="1434"/>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19" name="Line 111"/>
                  <p:cNvSpPr>
                    <a:spLocks noChangeShapeType="1"/>
                  </p:cNvSpPr>
                  <p:nvPr/>
                </p:nvSpPr>
                <p:spPr bwMode="auto">
                  <a:xfrm>
                    <a:off x="279" y="1706"/>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20" name="Line 112"/>
                  <p:cNvSpPr>
                    <a:spLocks noChangeShapeType="1"/>
                  </p:cNvSpPr>
                  <p:nvPr/>
                </p:nvSpPr>
                <p:spPr bwMode="auto">
                  <a:xfrm>
                    <a:off x="274" y="1185"/>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grpSp>
            <p:sp>
              <p:nvSpPr>
                <p:cNvPr id="71815" name="Text Box 113"/>
                <p:cNvSpPr txBox="1">
                  <a:spLocks noChangeArrowheads="1"/>
                </p:cNvSpPr>
                <p:nvPr/>
              </p:nvSpPr>
              <p:spPr bwMode="auto">
                <a:xfrm>
                  <a:off x="748" y="1457"/>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C,0</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16" name="Text Box 114"/>
                <p:cNvSpPr txBox="1">
                  <a:spLocks noChangeArrowheads="1"/>
                </p:cNvSpPr>
                <p:nvPr/>
              </p:nvSpPr>
              <p:spPr bwMode="auto">
                <a:xfrm>
                  <a:off x="748" y="1729"/>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A,2</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71733" name="Group 115"/>
              <p:cNvGrpSpPr/>
              <p:nvPr/>
            </p:nvGrpSpPr>
            <p:grpSpPr bwMode="auto">
              <a:xfrm>
                <a:off x="8404225" y="1873250"/>
                <a:ext cx="612775" cy="1562100"/>
                <a:chOff x="1769" y="958"/>
                <a:chExt cx="386" cy="984"/>
              </a:xfrm>
              <a:grpFill/>
            </p:grpSpPr>
            <p:grpSp>
              <p:nvGrpSpPr>
                <p:cNvPr id="71734" name="Group 116"/>
                <p:cNvGrpSpPr/>
                <p:nvPr/>
              </p:nvGrpSpPr>
              <p:grpSpPr bwMode="auto">
                <a:xfrm>
                  <a:off x="1769" y="958"/>
                  <a:ext cx="386" cy="984"/>
                  <a:chOff x="725" y="958"/>
                  <a:chExt cx="386" cy="984"/>
                </a:xfrm>
                <a:grpFill/>
              </p:grpSpPr>
              <p:grpSp>
                <p:nvGrpSpPr>
                  <p:cNvPr id="71740" name="Group 117"/>
                  <p:cNvGrpSpPr/>
                  <p:nvPr/>
                </p:nvGrpSpPr>
                <p:grpSpPr bwMode="auto">
                  <a:xfrm>
                    <a:off x="725" y="958"/>
                    <a:ext cx="386" cy="984"/>
                    <a:chOff x="272" y="958"/>
                    <a:chExt cx="295" cy="984"/>
                  </a:xfrm>
                  <a:grpFill/>
                </p:grpSpPr>
                <p:sp>
                  <p:nvSpPr>
                    <p:cNvPr id="71810" name="Text Box 118"/>
                    <p:cNvSpPr txBox="1">
                      <a:spLocks noChangeArrowheads="1"/>
                    </p:cNvSpPr>
                    <p:nvPr/>
                  </p:nvSpPr>
                  <p:spPr bwMode="auto">
                    <a:xfrm>
                      <a:off x="272" y="958"/>
                      <a:ext cx="287" cy="984"/>
                    </a:xfrm>
                    <a:prstGeom prst="rect">
                      <a:avLst/>
                    </a:prstGeom>
                    <a:grpFill/>
                    <a:ln w="19050">
                      <a:solidFill>
                        <a:srgbClr val="FF0000"/>
                      </a:solidFill>
                      <a:miter lim="800000"/>
                    </a:ln>
                  </p:spPr>
                  <p:txBody>
                    <a:bodyPr lIns="0" tIns="0" rIns="0" bIns="0"/>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900" b="0" i="1"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endParaRPr kumimoji="0" lang="en-US" altLang="zh-CN" sz="9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en-US" altLang="zh-CN"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11" name="Line 119"/>
                    <p:cNvSpPr>
                      <a:spLocks noChangeShapeType="1"/>
                    </p:cNvSpPr>
                    <p:nvPr/>
                  </p:nvSpPr>
                  <p:spPr bwMode="auto">
                    <a:xfrm>
                      <a:off x="279" y="1434"/>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12" name="Line 120"/>
                    <p:cNvSpPr>
                      <a:spLocks noChangeShapeType="1"/>
                    </p:cNvSpPr>
                    <p:nvPr/>
                  </p:nvSpPr>
                  <p:spPr bwMode="auto">
                    <a:xfrm>
                      <a:off x="279" y="1706"/>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71813" name="Line 121"/>
                    <p:cNvSpPr>
                      <a:spLocks noChangeShapeType="1"/>
                    </p:cNvSpPr>
                    <p:nvPr/>
                  </p:nvSpPr>
                  <p:spPr bwMode="auto">
                    <a:xfrm>
                      <a:off x="274" y="1185"/>
                      <a:ext cx="288" cy="0"/>
                    </a:xfrm>
                    <a:prstGeom prst="line">
                      <a:avLst/>
                    </a:prstGeom>
                    <a:grpFill/>
                    <a:ln w="19050">
                      <a:solidFill>
                        <a:srgbClr val="FF0000"/>
                      </a:solidFill>
                      <a:round/>
                    </a:ln>
                    <a:effectLst/>
                  </p:spPr>
                  <p:txBody>
                    <a:bodyPr wrap="none" anchor="ct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6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grpSp>
              <p:sp>
                <p:nvSpPr>
                  <p:cNvPr id="71808" name="Text Box 122"/>
                  <p:cNvSpPr txBox="1">
                    <a:spLocks noChangeArrowheads="1"/>
                  </p:cNvSpPr>
                  <p:nvPr/>
                </p:nvSpPr>
                <p:spPr bwMode="auto">
                  <a:xfrm>
                    <a:off x="748" y="1457"/>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C,1</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09" name="Text Box 123"/>
                  <p:cNvSpPr txBox="1">
                    <a:spLocks noChangeArrowheads="1"/>
                  </p:cNvSpPr>
                  <p:nvPr/>
                </p:nvSpPr>
                <p:spPr bwMode="auto">
                  <a:xfrm>
                    <a:off x="748" y="1729"/>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A,2</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71806" name="Text Box 124"/>
                <p:cNvSpPr txBox="1">
                  <a:spLocks noChangeArrowheads="1"/>
                </p:cNvSpPr>
                <p:nvPr/>
              </p:nvSpPr>
              <p:spPr bwMode="auto">
                <a:xfrm>
                  <a:off x="1791" y="1207"/>
                  <a:ext cx="326" cy="196"/>
                </a:xfrm>
                <a:prstGeom prst="rect">
                  <a:avLst/>
                </a:prstGeom>
                <a:grpFill/>
                <a:ln>
                  <a:noFill/>
                </a:ln>
                <a:effectLst/>
              </p:spPr>
              <p:txBody>
                <a:bodyPr lIns="0" tIns="0" rIns="0" bIns="0">
                  <a:spAutoFit/>
                </a:bodyPr>
                <a:lstStyle>
                  <a:lvl1pPr marL="342900" indent="-342900" eaLnBrk="0" hangingPunct="0">
                    <a:defRPr sz="3600" b="1">
                      <a:solidFill>
                        <a:srgbClr val="FFFF00"/>
                      </a:solidFill>
                      <a:latin typeface="Times New Roman" panose="02020603050405020304" pitchFamily="18" charset="0"/>
                      <a:ea typeface="宋体" panose="02010600030101010101" pitchFamily="2" charset="-122"/>
                    </a:defRPr>
                  </a:lvl1pPr>
                  <a:lvl2pPr marL="742950" indent="-285750" eaLnBrk="0" hangingPunct="0">
                    <a:defRPr sz="3600" b="1">
                      <a:solidFill>
                        <a:srgbClr val="FFFF00"/>
                      </a:solidFill>
                      <a:latin typeface="Times New Roman" panose="02020603050405020304" pitchFamily="18" charset="0"/>
                      <a:ea typeface="宋体" panose="02010600030101010101" pitchFamily="2" charset="-122"/>
                    </a:defRPr>
                  </a:lvl2pPr>
                  <a:lvl3pPr marL="1143000" indent="-228600" eaLnBrk="0" hangingPunct="0">
                    <a:defRPr sz="3600" b="1">
                      <a:solidFill>
                        <a:srgbClr val="FFFF00"/>
                      </a:solidFill>
                      <a:latin typeface="Times New Roman" panose="02020603050405020304" pitchFamily="18" charset="0"/>
                      <a:ea typeface="宋体" panose="02010600030101010101" pitchFamily="2" charset="-122"/>
                    </a:defRPr>
                  </a:lvl3pPr>
                  <a:lvl4pPr marL="1600200" indent="-228600" eaLnBrk="0" hangingPunct="0">
                    <a:defRPr sz="3600" b="1">
                      <a:solidFill>
                        <a:srgbClr val="FFFF00"/>
                      </a:solidFill>
                      <a:latin typeface="Times New Roman" panose="02020603050405020304" pitchFamily="18" charset="0"/>
                      <a:ea typeface="宋体" panose="02010600030101010101" pitchFamily="2" charset="-122"/>
                    </a:defRPr>
                  </a:lvl4pPr>
                  <a:lvl5pPr marL="2057400" indent="-228600" eaLnBrk="0" hangingPunct="0">
                    <a:defRPr sz="3600" b="1">
                      <a:solidFill>
                        <a:srgbClr val="FFFF00"/>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bg2"/>
                    </a:buClr>
                    <a:buSzPct val="75000"/>
                    <a:buFont typeface="Wingdings" panose="05000000000000000000" pitchFamily="2" charset="2"/>
                    <a:defRPr sz="3600" b="1">
                      <a:solidFill>
                        <a:srgbClr val="FFFF00"/>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85000"/>
                    </a:lnSpc>
                    <a:spcBef>
                      <a:spcPct val="0"/>
                    </a:spcBef>
                    <a:spcAft>
                      <a:spcPct val="0"/>
                    </a:spcAft>
                    <a:buClr>
                      <a:schemeClr val="bg2"/>
                    </a:buClr>
                    <a:buSzPct val="75000"/>
                    <a:buFont typeface="Wingdings" panose="05000000000000000000" pitchFamily="2" charset="2"/>
                    <a:buNone/>
                    <a:defRPr/>
                  </a:pP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E,0</a:t>
                  </a:r>
                  <a:endPar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76819" name="Text Box 149"/>
            <p:cNvSpPr txBox="1"/>
            <p:nvPr/>
          </p:nvSpPr>
          <p:spPr>
            <a:xfrm>
              <a:off x="5767388" y="2209752"/>
              <a:ext cx="536575" cy="327025"/>
            </a:xfrm>
            <a:prstGeom prst="rect">
              <a:avLst/>
            </a:prstGeom>
            <a:solidFill>
              <a:srgbClr val="FFFF99"/>
            </a:solidFill>
            <a:ln w="19050" cap="flat" cmpd="sng">
              <a:solidFill>
                <a:srgbClr val="FF0000"/>
              </a:solidFill>
              <a:prstDash val="solid"/>
              <a:miter/>
              <a:headEnd type="none" w="med" len="med"/>
              <a:tailEnd type="none" w="med" len="med"/>
            </a:ln>
          </p:spPr>
          <p:txBody>
            <a:bodyPr lIns="0" tIns="0" rIns="0" bIns="0"/>
            <a:p>
              <a:pPr marL="342900" indent="-342900" algn="ctr">
                <a:lnSpc>
                  <a:spcPts val="2500"/>
                </a:lnSpc>
                <a:buClr>
                  <a:schemeClr val="bg2"/>
                </a:buClr>
                <a:buSzPct val="75000"/>
                <a:buFont typeface="Wingdings" panose="05000000000000000000" pitchFamily="2" charset="2"/>
              </a:pPr>
              <a:r>
                <a:rPr lang="zh-CN" altLang="en-US" sz="2200" b="1" dirty="0">
                  <a:latin typeface="Times New Roman" panose="02020603050405020304" pitchFamily="18" charset="0"/>
                </a:rPr>
                <a:t>访</a:t>
              </a:r>
              <a:r>
                <a:rPr lang="en-US" altLang="zh-CN" sz="2200" b="1" i="1" dirty="0">
                  <a:latin typeface="Times New Roman" panose="02020603050405020304" pitchFamily="18" charset="0"/>
                </a:rPr>
                <a:t>D</a:t>
              </a:r>
              <a:endParaRPr lang="en-US" altLang="zh-CN" sz="3600" b="1" dirty="0">
                <a:solidFill>
                  <a:srgbClr val="FFFF00"/>
                </a:solidFill>
                <a:latin typeface="Times New Roman" panose="02020603050405020304" pitchFamily="18" charset="0"/>
              </a:endParaRPr>
            </a:p>
          </p:txBody>
        </p:sp>
        <p:sp>
          <p:nvSpPr>
            <p:cNvPr id="76820" name="Text Box 149"/>
            <p:cNvSpPr txBox="1"/>
            <p:nvPr/>
          </p:nvSpPr>
          <p:spPr>
            <a:xfrm>
              <a:off x="6422451" y="2209751"/>
              <a:ext cx="536575" cy="327025"/>
            </a:xfrm>
            <a:prstGeom prst="rect">
              <a:avLst/>
            </a:prstGeom>
            <a:solidFill>
              <a:srgbClr val="FFFF99"/>
            </a:solidFill>
            <a:ln w="19050" cap="flat" cmpd="sng">
              <a:solidFill>
                <a:srgbClr val="FF0000"/>
              </a:solidFill>
              <a:prstDash val="solid"/>
              <a:miter/>
              <a:headEnd type="none" w="med" len="med"/>
              <a:tailEnd type="none" w="med" len="med"/>
            </a:ln>
          </p:spPr>
          <p:txBody>
            <a:bodyPr lIns="0" tIns="0" rIns="0" bIns="0"/>
            <a:p>
              <a:pPr marL="342900" indent="-342900" algn="ctr">
                <a:lnSpc>
                  <a:spcPts val="2500"/>
                </a:lnSpc>
                <a:buClr>
                  <a:schemeClr val="bg2"/>
                </a:buClr>
                <a:buSzPct val="75000"/>
                <a:buFont typeface="Wingdings" panose="05000000000000000000" pitchFamily="2" charset="2"/>
              </a:pPr>
              <a:r>
                <a:rPr lang="zh-CN" altLang="en-US" sz="2200" b="1" dirty="0">
                  <a:latin typeface="Times New Roman" panose="02020603050405020304" pitchFamily="18" charset="0"/>
                </a:rPr>
                <a:t>访</a:t>
              </a:r>
              <a:r>
                <a:rPr lang="en-US" altLang="zh-CN" sz="2200" b="1" i="1" dirty="0">
                  <a:latin typeface="Times New Roman" panose="02020603050405020304" pitchFamily="18" charset="0"/>
                </a:rPr>
                <a:t>B</a:t>
              </a:r>
              <a:endParaRPr lang="en-US" altLang="zh-CN" sz="3600" b="1" dirty="0">
                <a:solidFill>
                  <a:srgbClr val="FFFF00"/>
                </a:solidFill>
                <a:latin typeface="Times New Roman" panose="02020603050405020304" pitchFamily="18" charset="0"/>
              </a:endParaRPr>
            </a:p>
          </p:txBody>
        </p:sp>
      </p:grpSp>
      <p:grpSp>
        <p:nvGrpSpPr>
          <p:cNvPr id="76805" name="组合 8"/>
          <p:cNvGrpSpPr/>
          <p:nvPr/>
        </p:nvGrpSpPr>
        <p:grpSpPr>
          <a:xfrm>
            <a:off x="33338" y="1065213"/>
            <a:ext cx="2374900" cy="2130425"/>
            <a:chOff x="131691" y="1334251"/>
            <a:chExt cx="2081935" cy="2130252"/>
          </a:xfrm>
        </p:grpSpPr>
        <p:sp>
          <p:nvSpPr>
            <p:cNvPr id="76807" name="Line 222"/>
            <p:cNvSpPr/>
            <p:nvPr/>
          </p:nvSpPr>
          <p:spPr>
            <a:xfrm flipH="1">
              <a:off x="1297576" y="2391195"/>
              <a:ext cx="242451" cy="633016"/>
            </a:xfrm>
            <a:prstGeom prst="line">
              <a:avLst/>
            </a:prstGeom>
            <a:ln w="19050" cap="flat" cmpd="sng">
              <a:solidFill>
                <a:srgbClr val="000000"/>
              </a:solidFill>
              <a:prstDash val="solid"/>
              <a:headEnd type="none" w="med" len="med"/>
              <a:tailEnd type="none" w="med" len="med"/>
            </a:ln>
          </p:spPr>
        </p:sp>
        <p:sp>
          <p:nvSpPr>
            <p:cNvPr id="76808" name="Line 223"/>
            <p:cNvSpPr/>
            <p:nvPr/>
          </p:nvSpPr>
          <p:spPr>
            <a:xfrm>
              <a:off x="1755318" y="2410714"/>
              <a:ext cx="253676" cy="604483"/>
            </a:xfrm>
            <a:prstGeom prst="line">
              <a:avLst/>
            </a:prstGeom>
            <a:ln w="19050" cap="flat" cmpd="sng">
              <a:solidFill>
                <a:srgbClr val="000000"/>
              </a:solidFill>
              <a:prstDash val="solid"/>
              <a:headEnd type="none" w="med" len="med"/>
              <a:tailEnd type="none" w="med" len="med"/>
            </a:ln>
          </p:spPr>
        </p:sp>
        <p:sp>
          <p:nvSpPr>
            <p:cNvPr id="76809" name="Line 224"/>
            <p:cNvSpPr/>
            <p:nvPr/>
          </p:nvSpPr>
          <p:spPr>
            <a:xfrm>
              <a:off x="1254385" y="1622572"/>
              <a:ext cx="294609" cy="395645"/>
            </a:xfrm>
            <a:prstGeom prst="line">
              <a:avLst/>
            </a:prstGeom>
            <a:ln w="19050" cap="flat" cmpd="sng">
              <a:solidFill>
                <a:srgbClr val="000000"/>
              </a:solidFill>
              <a:prstDash val="solid"/>
              <a:headEnd type="none" w="med" len="med"/>
              <a:tailEnd type="none" w="med" len="med"/>
            </a:ln>
          </p:spPr>
        </p:sp>
        <p:sp>
          <p:nvSpPr>
            <p:cNvPr id="76810" name="Line 228"/>
            <p:cNvSpPr/>
            <p:nvPr/>
          </p:nvSpPr>
          <p:spPr>
            <a:xfrm>
              <a:off x="446680" y="2467654"/>
              <a:ext cx="298907" cy="579274"/>
            </a:xfrm>
            <a:prstGeom prst="line">
              <a:avLst/>
            </a:prstGeom>
            <a:ln w="19050" cap="flat" cmpd="sng">
              <a:solidFill>
                <a:srgbClr val="000000"/>
              </a:solidFill>
              <a:prstDash val="solid"/>
              <a:headEnd type="none" w="med" len="med"/>
              <a:tailEnd type="none" w="med" len="med"/>
            </a:ln>
          </p:spPr>
        </p:sp>
        <p:sp>
          <p:nvSpPr>
            <p:cNvPr id="76811" name="Line 229"/>
            <p:cNvSpPr/>
            <p:nvPr/>
          </p:nvSpPr>
          <p:spPr>
            <a:xfrm flipH="1">
              <a:off x="432822" y="1621456"/>
              <a:ext cx="405881" cy="425764"/>
            </a:xfrm>
            <a:prstGeom prst="line">
              <a:avLst/>
            </a:prstGeom>
            <a:ln w="19050" cap="flat" cmpd="sng">
              <a:solidFill>
                <a:srgbClr val="000000"/>
              </a:solidFill>
              <a:prstDash val="solid"/>
              <a:headEnd type="none" w="med" len="med"/>
              <a:tailEnd type="none" w="med" len="med"/>
            </a:ln>
          </p:spPr>
        </p:sp>
        <p:sp>
          <p:nvSpPr>
            <p:cNvPr id="76812" name="Oval 234"/>
            <p:cNvSpPr/>
            <p:nvPr/>
          </p:nvSpPr>
          <p:spPr>
            <a:xfrm>
              <a:off x="1804362" y="3000286"/>
              <a:ext cx="409264" cy="464217"/>
            </a:xfrm>
            <a:prstGeom prst="ellipse">
              <a:avLst/>
            </a:prstGeom>
            <a:solidFill>
              <a:srgbClr val="FFFFFF"/>
            </a:solidFill>
            <a:ln w="9525" cap="flat" cmpd="sng">
              <a:solidFill>
                <a:srgbClr val="000000"/>
              </a:solidFill>
              <a:prstDash val="solid"/>
              <a:headEnd type="none" w="med" len="med"/>
              <a:tailEnd type="none" w="med" len="med"/>
            </a:ln>
          </p:spPr>
          <p:txBody>
            <a:bodyPr/>
            <a:p>
              <a:pPr algn="ctr">
                <a:lnSpc>
                  <a:spcPts val="2500"/>
                </a:lnSpc>
                <a:buClr>
                  <a:schemeClr val="bg2"/>
                </a:buClr>
                <a:buSzPct val="75000"/>
                <a:buFont typeface="Wingdings" panose="05000000000000000000" pitchFamily="2" charset="2"/>
              </a:pPr>
              <a:r>
                <a:rPr lang="en-US" altLang="zh-CN" sz="2500" b="1" i="1" dirty="0">
                  <a:solidFill>
                    <a:srgbClr val="FF0000"/>
                  </a:solidFill>
                  <a:latin typeface="Times New Roman" panose="02020603050405020304" pitchFamily="18" charset="0"/>
                </a:rPr>
                <a:t>F</a:t>
              </a:r>
              <a:endParaRPr lang="en-US" altLang="zh-CN" sz="2500" b="1" i="1" dirty="0">
                <a:solidFill>
                  <a:srgbClr val="FF0000"/>
                </a:solidFill>
                <a:latin typeface="Times New Roman" panose="02020603050405020304" pitchFamily="18" charset="0"/>
              </a:endParaRPr>
            </a:p>
          </p:txBody>
        </p:sp>
        <p:sp>
          <p:nvSpPr>
            <p:cNvPr id="76813" name="Oval 234"/>
            <p:cNvSpPr/>
            <p:nvPr/>
          </p:nvSpPr>
          <p:spPr>
            <a:xfrm>
              <a:off x="1448419" y="1960801"/>
              <a:ext cx="409264" cy="464217"/>
            </a:xfrm>
            <a:prstGeom prst="ellipse">
              <a:avLst/>
            </a:prstGeom>
            <a:solidFill>
              <a:srgbClr val="FFFFFF"/>
            </a:solidFill>
            <a:ln w="9525" cap="flat" cmpd="sng">
              <a:solidFill>
                <a:srgbClr val="000000"/>
              </a:solidFill>
              <a:prstDash val="solid"/>
              <a:headEnd type="none" w="med" len="med"/>
              <a:tailEnd type="none" w="med" len="med"/>
            </a:ln>
          </p:spPr>
          <p:txBody>
            <a:bodyPr/>
            <a:p>
              <a:pPr algn="ctr">
                <a:lnSpc>
                  <a:spcPts val="2500"/>
                </a:lnSpc>
                <a:buClr>
                  <a:schemeClr val="bg2"/>
                </a:buClr>
                <a:buSzPct val="75000"/>
                <a:buFont typeface="Wingdings" panose="05000000000000000000" pitchFamily="2" charset="2"/>
              </a:pPr>
              <a:r>
                <a:rPr lang="en-US" altLang="zh-CN" sz="2500" b="1" i="1" dirty="0">
                  <a:solidFill>
                    <a:srgbClr val="FF0000"/>
                  </a:solidFill>
                  <a:latin typeface="Times New Roman" panose="02020603050405020304" pitchFamily="18" charset="0"/>
                </a:rPr>
                <a:t>C</a:t>
              </a:r>
              <a:endParaRPr lang="en-US" altLang="zh-CN" sz="2500" b="1" i="1" dirty="0">
                <a:solidFill>
                  <a:srgbClr val="FF0000"/>
                </a:solidFill>
                <a:latin typeface="Times New Roman" panose="02020603050405020304" pitchFamily="18" charset="0"/>
              </a:endParaRPr>
            </a:p>
          </p:txBody>
        </p:sp>
        <p:sp>
          <p:nvSpPr>
            <p:cNvPr id="76814" name="Oval 234"/>
            <p:cNvSpPr/>
            <p:nvPr/>
          </p:nvSpPr>
          <p:spPr>
            <a:xfrm>
              <a:off x="838704" y="1334251"/>
              <a:ext cx="409264" cy="464217"/>
            </a:xfrm>
            <a:prstGeom prst="ellipse">
              <a:avLst/>
            </a:prstGeom>
            <a:solidFill>
              <a:srgbClr val="FFFFFF"/>
            </a:solidFill>
            <a:ln w="9525" cap="flat" cmpd="sng">
              <a:solidFill>
                <a:srgbClr val="000000"/>
              </a:solidFill>
              <a:prstDash val="solid"/>
              <a:headEnd type="none" w="med" len="med"/>
              <a:tailEnd type="none" w="med" len="med"/>
            </a:ln>
          </p:spPr>
          <p:txBody>
            <a:bodyPr/>
            <a:p>
              <a:pPr algn="ctr">
                <a:lnSpc>
                  <a:spcPts val="2500"/>
                </a:lnSpc>
                <a:buClr>
                  <a:schemeClr val="bg2"/>
                </a:buClr>
                <a:buSzPct val="75000"/>
                <a:buFont typeface="Wingdings" panose="05000000000000000000" pitchFamily="2" charset="2"/>
              </a:pPr>
              <a:r>
                <a:rPr lang="en-US" altLang="zh-CN" sz="2500" b="1" i="1" dirty="0">
                  <a:solidFill>
                    <a:srgbClr val="FF0000"/>
                  </a:solidFill>
                  <a:latin typeface="Times New Roman" panose="02020603050405020304" pitchFamily="18" charset="0"/>
                </a:rPr>
                <a:t>A</a:t>
              </a:r>
              <a:endParaRPr lang="en-US" altLang="zh-CN" sz="2500" b="1" i="1" dirty="0">
                <a:solidFill>
                  <a:srgbClr val="FF0000"/>
                </a:solidFill>
                <a:latin typeface="Times New Roman" panose="02020603050405020304" pitchFamily="18" charset="0"/>
              </a:endParaRPr>
            </a:p>
          </p:txBody>
        </p:sp>
        <p:sp>
          <p:nvSpPr>
            <p:cNvPr id="76815" name="Oval 234"/>
            <p:cNvSpPr/>
            <p:nvPr/>
          </p:nvSpPr>
          <p:spPr>
            <a:xfrm>
              <a:off x="131691" y="2018217"/>
              <a:ext cx="409264" cy="464217"/>
            </a:xfrm>
            <a:prstGeom prst="ellipse">
              <a:avLst/>
            </a:prstGeom>
            <a:solidFill>
              <a:srgbClr val="FFFFFF"/>
            </a:solidFill>
            <a:ln w="9525" cap="flat" cmpd="sng">
              <a:solidFill>
                <a:srgbClr val="000000"/>
              </a:solidFill>
              <a:prstDash val="solid"/>
              <a:headEnd type="none" w="med" len="med"/>
              <a:tailEnd type="none" w="med" len="med"/>
            </a:ln>
          </p:spPr>
          <p:txBody>
            <a:bodyPr/>
            <a:p>
              <a:pPr algn="ctr">
                <a:lnSpc>
                  <a:spcPts val="2500"/>
                </a:lnSpc>
                <a:buClr>
                  <a:schemeClr val="bg2"/>
                </a:buClr>
                <a:buSzPct val="75000"/>
                <a:buFont typeface="Wingdings" panose="05000000000000000000" pitchFamily="2" charset="2"/>
              </a:pPr>
              <a:r>
                <a:rPr lang="en-US" altLang="zh-CN" sz="2500" b="1" i="1" dirty="0">
                  <a:solidFill>
                    <a:srgbClr val="FF0000"/>
                  </a:solidFill>
                  <a:latin typeface="Times New Roman" panose="02020603050405020304" pitchFamily="18" charset="0"/>
                </a:rPr>
                <a:t>B</a:t>
              </a:r>
              <a:endParaRPr lang="en-US" altLang="zh-CN" sz="2500" b="1" i="1" dirty="0">
                <a:solidFill>
                  <a:srgbClr val="FF0000"/>
                </a:solidFill>
                <a:latin typeface="Times New Roman" panose="02020603050405020304" pitchFamily="18" charset="0"/>
              </a:endParaRPr>
            </a:p>
          </p:txBody>
        </p:sp>
        <p:sp>
          <p:nvSpPr>
            <p:cNvPr id="76816" name="Oval 234"/>
            <p:cNvSpPr/>
            <p:nvPr/>
          </p:nvSpPr>
          <p:spPr>
            <a:xfrm>
              <a:off x="540955" y="2992348"/>
              <a:ext cx="409264" cy="464217"/>
            </a:xfrm>
            <a:prstGeom prst="ellipse">
              <a:avLst/>
            </a:prstGeom>
            <a:solidFill>
              <a:srgbClr val="FFFFFF"/>
            </a:solidFill>
            <a:ln w="9525" cap="flat" cmpd="sng">
              <a:solidFill>
                <a:srgbClr val="000000"/>
              </a:solidFill>
              <a:prstDash val="solid"/>
              <a:headEnd type="none" w="med" len="med"/>
              <a:tailEnd type="none" w="med" len="med"/>
            </a:ln>
          </p:spPr>
          <p:txBody>
            <a:bodyPr/>
            <a:p>
              <a:pPr algn="ctr">
                <a:lnSpc>
                  <a:spcPts val="2500"/>
                </a:lnSpc>
                <a:buClr>
                  <a:schemeClr val="bg2"/>
                </a:buClr>
                <a:buSzPct val="75000"/>
                <a:buFont typeface="Wingdings" panose="05000000000000000000" pitchFamily="2" charset="2"/>
              </a:pPr>
              <a:r>
                <a:rPr lang="en-US" altLang="zh-CN" sz="2500" b="1" i="1" dirty="0">
                  <a:solidFill>
                    <a:srgbClr val="FF0000"/>
                  </a:solidFill>
                  <a:latin typeface="Times New Roman" panose="02020603050405020304" pitchFamily="18" charset="0"/>
                </a:rPr>
                <a:t>D</a:t>
              </a:r>
              <a:endParaRPr lang="en-US" altLang="zh-CN" sz="2500" b="1" i="1" dirty="0">
                <a:solidFill>
                  <a:srgbClr val="FF0000"/>
                </a:solidFill>
                <a:latin typeface="Times New Roman" panose="02020603050405020304" pitchFamily="18" charset="0"/>
              </a:endParaRPr>
            </a:p>
          </p:txBody>
        </p:sp>
        <p:sp>
          <p:nvSpPr>
            <p:cNvPr id="76817" name="Oval 234"/>
            <p:cNvSpPr/>
            <p:nvPr/>
          </p:nvSpPr>
          <p:spPr>
            <a:xfrm>
              <a:off x="1092945" y="2994166"/>
              <a:ext cx="409264" cy="464217"/>
            </a:xfrm>
            <a:prstGeom prst="ellipse">
              <a:avLst/>
            </a:prstGeom>
            <a:solidFill>
              <a:srgbClr val="FFFFFF"/>
            </a:solidFill>
            <a:ln w="9525" cap="flat" cmpd="sng">
              <a:solidFill>
                <a:srgbClr val="000000"/>
              </a:solidFill>
              <a:prstDash val="solid"/>
              <a:headEnd type="none" w="med" len="med"/>
              <a:tailEnd type="none" w="med" len="med"/>
            </a:ln>
          </p:spPr>
          <p:txBody>
            <a:bodyPr/>
            <a:p>
              <a:pPr algn="ctr">
                <a:lnSpc>
                  <a:spcPts val="2500"/>
                </a:lnSpc>
                <a:buClr>
                  <a:schemeClr val="bg2"/>
                </a:buClr>
                <a:buSzPct val="75000"/>
                <a:buFont typeface="Wingdings" panose="05000000000000000000" pitchFamily="2" charset="2"/>
              </a:pPr>
              <a:r>
                <a:rPr lang="en-US" altLang="zh-CN" sz="2500" b="1" i="1" dirty="0">
                  <a:solidFill>
                    <a:srgbClr val="FF0000"/>
                  </a:solidFill>
                  <a:latin typeface="Times New Roman" panose="02020603050405020304" pitchFamily="18" charset="0"/>
                </a:rPr>
                <a:t>E</a:t>
              </a:r>
              <a:endParaRPr lang="en-US" altLang="zh-CN" sz="2500" b="1" i="1" dirty="0">
                <a:solidFill>
                  <a:srgbClr val="FF0000"/>
                </a:solidFill>
                <a:latin typeface="Times New Roman" panose="02020603050405020304" pitchFamily="18" charset="0"/>
              </a:endParaRPr>
            </a:p>
          </p:txBody>
        </p:sp>
      </p:grpSp>
      <p:sp>
        <p:nvSpPr>
          <p:cNvPr id="76806" name="矩形 9"/>
          <p:cNvSpPr/>
          <p:nvPr/>
        </p:nvSpPr>
        <p:spPr>
          <a:xfrm>
            <a:off x="0" y="5226050"/>
            <a:ext cx="9144000" cy="1635125"/>
          </a:xfrm>
          <a:prstGeom prst="rect">
            <a:avLst/>
          </a:prstGeom>
          <a:solidFill>
            <a:srgbClr val="99FFCC"/>
          </a:solidFill>
          <a:ln w="19050" cap="flat" cmpd="sng">
            <a:solidFill>
              <a:srgbClr val="FF0000"/>
            </a:solidFill>
            <a:prstDash val="solid"/>
            <a:miter/>
            <a:headEnd type="none" w="med" len="med"/>
            <a:tailEnd type="none" w="med" len="med"/>
          </a:ln>
        </p:spPr>
        <p:txBody>
          <a:bodyPr>
            <a:spAutoFit/>
          </a:bodyPr>
          <a:p>
            <a:pPr defTabSz="914400">
              <a:lnSpc>
                <a:spcPts val="2400"/>
              </a:lnSpc>
              <a:buClr>
                <a:schemeClr val="bg2"/>
              </a:buClr>
              <a:buSzPct val="75000"/>
              <a:buFont typeface="Wingdings" panose="05000000000000000000" pitchFamily="2" charset="2"/>
              <a:tabLst>
                <a:tab pos="627380" algn="l"/>
              </a:tabLst>
            </a:pPr>
            <a:r>
              <a:rPr lang="en-US" altLang="zh-CN" sz="2300" b="1" dirty="0">
                <a:solidFill>
                  <a:schemeClr val="tx2"/>
                </a:solidFill>
                <a:latin typeface="Times New Roman" panose="02020603050405020304" pitchFamily="18" charset="0"/>
                <a:sym typeface="Symbol" panose="05050102010706020507" pitchFamily="18" charset="2"/>
              </a:rPr>
              <a:t>WHILE  </a:t>
            </a:r>
            <a:r>
              <a:rPr lang="zh-CN" altLang="en-US" sz="2300" b="1" dirty="0">
                <a:solidFill>
                  <a:schemeClr val="tx2"/>
                </a:solidFill>
                <a:latin typeface="Times New Roman" panose="02020603050405020304" pitchFamily="18" charset="0"/>
                <a:sym typeface="Symbol" panose="05050102010706020507" pitchFamily="18" charset="2"/>
              </a:rPr>
              <a:t>栈 </a:t>
            </a:r>
            <a:r>
              <a:rPr lang="en-US" altLang="zh-CN" sz="2300" b="1" i="1" dirty="0">
                <a:solidFill>
                  <a:schemeClr val="tx2"/>
                </a:solidFill>
                <a:latin typeface="Times New Roman" panose="02020603050405020304" pitchFamily="18" charset="0"/>
                <a:sym typeface="Symbol" panose="05050102010706020507" pitchFamily="18" charset="2"/>
              </a:rPr>
              <a:t>S </a:t>
            </a:r>
            <a:r>
              <a:rPr lang="zh-CN" altLang="en-US" sz="2300" b="1" dirty="0">
                <a:solidFill>
                  <a:schemeClr val="tx2"/>
                </a:solidFill>
                <a:latin typeface="Times New Roman" panose="02020603050405020304" pitchFamily="18" charset="0"/>
                <a:sym typeface="Symbol" panose="05050102010706020507" pitchFamily="18" charset="2"/>
              </a:rPr>
              <a:t>非空  </a:t>
            </a:r>
            <a:r>
              <a:rPr lang="en-US" altLang="zh-CN" sz="2300" b="1" dirty="0">
                <a:solidFill>
                  <a:schemeClr val="tx2"/>
                </a:solidFill>
                <a:latin typeface="Times New Roman" panose="02020603050405020304" pitchFamily="18" charset="0"/>
                <a:sym typeface="Symbol" panose="05050102010706020507" pitchFamily="18" charset="2"/>
              </a:rPr>
              <a:t>DO  </a:t>
            </a:r>
            <a:r>
              <a:rPr lang="en-US" altLang="zh-CN" sz="2300" b="1" dirty="0">
                <a:solidFill>
                  <a:srgbClr val="FF0000"/>
                </a:solidFill>
                <a:latin typeface="Times New Roman" panose="02020603050405020304" pitchFamily="18" charset="0"/>
                <a:sym typeface="Symbol" panose="05050102010706020507" pitchFamily="18" charset="2"/>
              </a:rPr>
              <a:t>//</a:t>
            </a:r>
            <a:r>
              <a:rPr lang="zh-CN" altLang="en-US" sz="2300" b="1" dirty="0">
                <a:solidFill>
                  <a:srgbClr val="FF0000"/>
                </a:solidFill>
                <a:latin typeface="Times New Roman" panose="02020603050405020304" pitchFamily="18" charset="0"/>
                <a:sym typeface="Symbol" panose="05050102010706020507" pitchFamily="18" charset="2"/>
              </a:rPr>
              <a:t>分别简记</a:t>
            </a:r>
            <a:r>
              <a:rPr lang="en-US" altLang="zh-CN" sz="2300" b="1" dirty="0">
                <a:solidFill>
                  <a:srgbClr val="FF0000"/>
                </a:solidFill>
                <a:latin typeface="Times New Roman" panose="02020603050405020304" pitchFamily="18" charset="0"/>
                <a:sym typeface="Symbol" panose="05050102010706020507" pitchFamily="18" charset="2"/>
              </a:rPr>
              <a:t>Left</a:t>
            </a:r>
            <a:r>
              <a:rPr lang="zh-CN" altLang="en-US" sz="2300" b="1" dirty="0">
                <a:solidFill>
                  <a:srgbClr val="FF0000"/>
                </a:solidFill>
                <a:latin typeface="Times New Roman" panose="02020603050405020304" pitchFamily="18" charset="0"/>
                <a:sym typeface="Symbol" panose="05050102010706020507" pitchFamily="18" charset="2"/>
              </a:rPr>
              <a:t>、</a:t>
            </a:r>
            <a:r>
              <a:rPr lang="en-US" altLang="zh-CN" sz="2300" b="1" dirty="0">
                <a:solidFill>
                  <a:srgbClr val="FF0000"/>
                </a:solidFill>
                <a:latin typeface="Times New Roman" panose="02020603050405020304" pitchFamily="18" charset="0"/>
                <a:sym typeface="Symbol" panose="05050102010706020507" pitchFamily="18" charset="2"/>
              </a:rPr>
              <a:t>Right</a:t>
            </a:r>
            <a:r>
              <a:rPr lang="zh-CN" altLang="en-US" sz="2300" b="1" dirty="0">
                <a:solidFill>
                  <a:srgbClr val="FF0000"/>
                </a:solidFill>
                <a:latin typeface="Times New Roman" panose="02020603050405020304" pitchFamily="18" charset="0"/>
                <a:sym typeface="Symbol" panose="05050102010706020507" pitchFamily="18" charset="2"/>
              </a:rPr>
              <a:t>为 </a:t>
            </a:r>
            <a:r>
              <a:rPr lang="en-US" altLang="zh-CN" sz="2300" b="1" i="1" dirty="0">
                <a:solidFill>
                  <a:srgbClr val="FF0000"/>
                </a:solidFill>
                <a:latin typeface="Times New Roman" panose="02020603050405020304" pitchFamily="18" charset="0"/>
                <a:sym typeface="Symbol" panose="05050102010706020507" pitchFamily="18" charset="2"/>
              </a:rPr>
              <a:t>Lt </a:t>
            </a:r>
            <a:r>
              <a:rPr lang="zh-CN" altLang="en-US" sz="2300" b="1" dirty="0">
                <a:solidFill>
                  <a:srgbClr val="FF0000"/>
                </a:solidFill>
                <a:latin typeface="Times New Roman" panose="02020603050405020304" pitchFamily="18" charset="0"/>
                <a:sym typeface="Symbol" panose="05050102010706020507" pitchFamily="18" charset="2"/>
              </a:rPr>
              <a:t>和 </a:t>
            </a:r>
            <a:r>
              <a:rPr lang="en-US" altLang="zh-CN" sz="2300" b="1" i="1" dirty="0">
                <a:solidFill>
                  <a:srgbClr val="FF0000"/>
                </a:solidFill>
                <a:latin typeface="Times New Roman" panose="02020603050405020304" pitchFamily="18" charset="0"/>
                <a:sym typeface="Symbol" panose="05050102010706020507" pitchFamily="18" charset="2"/>
              </a:rPr>
              <a:t>Rt</a:t>
            </a:r>
            <a:endParaRPr lang="en-US" altLang="zh-CN" sz="2300" b="1" i="1" dirty="0">
              <a:solidFill>
                <a:srgbClr val="FF0000"/>
              </a:solidFill>
              <a:latin typeface="Times New Roman" panose="02020603050405020304" pitchFamily="18" charset="0"/>
              <a:sym typeface="Symbol" panose="05050102010706020507" pitchFamily="18" charset="2"/>
            </a:endParaRPr>
          </a:p>
          <a:p>
            <a:pPr defTabSz="914400">
              <a:lnSpc>
                <a:spcPts val="2400"/>
              </a:lnSpc>
              <a:buClr>
                <a:schemeClr val="bg2"/>
              </a:buClr>
              <a:buSzPct val="75000"/>
              <a:buFont typeface="Wingdings" panose="05000000000000000000" pitchFamily="2" charset="2"/>
              <a:tabLst>
                <a:tab pos="627380" algn="l"/>
              </a:tabLst>
            </a:pPr>
            <a:r>
              <a:rPr lang="en-US" altLang="zh-CN" sz="2300" b="1" dirty="0">
                <a:solidFill>
                  <a:schemeClr val="tx2"/>
                </a:solidFill>
                <a:latin typeface="Times New Roman" panose="02020603050405020304" pitchFamily="18" charset="0"/>
                <a:sym typeface="Symbol" panose="05050102010706020507" pitchFamily="18" charset="2"/>
              </a:rPr>
              <a:t>   </a:t>
            </a:r>
            <a:r>
              <a:rPr lang="en-US" altLang="zh-CN" sz="2300" b="1" dirty="0">
                <a:solidFill>
                  <a:srgbClr val="0000FF"/>
                </a:solidFill>
                <a:latin typeface="Times New Roman" panose="02020603050405020304" pitchFamily="18" charset="0"/>
                <a:sym typeface="Symbol" panose="05050102010706020507" pitchFamily="18" charset="2"/>
              </a:rPr>
              <a:t>( </a:t>
            </a:r>
            <a:r>
              <a:rPr lang="en-US" altLang="zh-CN" sz="2300" b="1" dirty="0">
                <a:solidFill>
                  <a:schemeClr val="tx2"/>
                </a:solidFill>
                <a:latin typeface="Times New Roman" panose="02020603050405020304" pitchFamily="18" charset="0"/>
                <a:sym typeface="Symbol" panose="05050102010706020507" pitchFamily="18" charset="2"/>
              </a:rPr>
              <a:t>( </a:t>
            </a:r>
            <a:r>
              <a:rPr lang="en-US" altLang="zh-CN" sz="2300" b="1" i="1" dirty="0">
                <a:solidFill>
                  <a:schemeClr val="tx2"/>
                </a:solidFill>
                <a:latin typeface="Times New Roman" panose="02020603050405020304" pitchFamily="18" charset="0"/>
                <a:sym typeface="Symbol" panose="05050102010706020507" pitchFamily="18" charset="2"/>
              </a:rPr>
              <a:t>p </a:t>
            </a:r>
            <a:r>
              <a:rPr lang="en-US" altLang="zh-CN" sz="2300" b="1" dirty="0">
                <a:solidFill>
                  <a:schemeClr val="tx2"/>
                </a:solidFill>
                <a:latin typeface="Times New Roman" panose="02020603050405020304" pitchFamily="18" charset="0"/>
                <a:sym typeface="Symbol" panose="05050102010706020507" pitchFamily="18" charset="2"/>
              </a:rPr>
              <a:t>, </a:t>
            </a:r>
            <a:r>
              <a:rPr lang="en-US" altLang="zh-CN" sz="2300" b="1" i="1" dirty="0">
                <a:solidFill>
                  <a:schemeClr val="tx2"/>
                </a:solidFill>
                <a:latin typeface="Times New Roman" panose="02020603050405020304" pitchFamily="18" charset="0"/>
                <a:sym typeface="Symbol" panose="05050102010706020507" pitchFamily="18" charset="2"/>
              </a:rPr>
              <a:t>i </a:t>
            </a:r>
            <a:r>
              <a:rPr lang="en-US" altLang="zh-CN" sz="2300" b="1" dirty="0">
                <a:solidFill>
                  <a:schemeClr val="tx2"/>
                </a:solidFill>
                <a:latin typeface="Times New Roman" panose="02020603050405020304" pitchFamily="18" charset="0"/>
                <a:sym typeface="Symbol" panose="05050102010706020507" pitchFamily="18" charset="2"/>
              </a:rPr>
              <a:t>) </a:t>
            </a:r>
            <a:r>
              <a:rPr lang="en-US" altLang="zh-CN" sz="2300" b="1" i="1" dirty="0">
                <a:solidFill>
                  <a:schemeClr val="tx2"/>
                </a:solidFill>
                <a:latin typeface="Times New Roman" panose="02020603050405020304" pitchFamily="18" charset="0"/>
                <a:sym typeface="Symbol" panose="05050102010706020507" pitchFamily="18" charset="2"/>
              </a:rPr>
              <a:t>S</a:t>
            </a:r>
            <a:r>
              <a:rPr lang="en-US" altLang="zh-CN" sz="2300" b="1" dirty="0">
                <a:solidFill>
                  <a:schemeClr val="tx2"/>
                </a:solidFill>
                <a:latin typeface="Times New Roman" panose="02020603050405020304" pitchFamily="18" charset="0"/>
                <a:sym typeface="Symbol" panose="05050102010706020507" pitchFamily="18" charset="2"/>
              </a:rPr>
              <a:t>.</a:t>
            </a:r>
            <a:endParaRPr lang="en-US" altLang="zh-CN" sz="2300" b="1" dirty="0">
              <a:solidFill>
                <a:schemeClr val="tx2"/>
              </a:solidFill>
              <a:latin typeface="Times New Roman" panose="02020603050405020304" pitchFamily="18" charset="0"/>
              <a:sym typeface="Symbol" panose="05050102010706020507" pitchFamily="18" charset="2"/>
            </a:endParaRPr>
          </a:p>
          <a:p>
            <a:pPr defTabSz="914400">
              <a:lnSpc>
                <a:spcPts val="2400"/>
              </a:lnSpc>
              <a:buClr>
                <a:schemeClr val="bg2"/>
              </a:buClr>
              <a:buSzPct val="75000"/>
              <a:buFont typeface="Wingdings" panose="05000000000000000000" pitchFamily="2" charset="2"/>
              <a:tabLst>
                <a:tab pos="627380" algn="l"/>
              </a:tabLst>
            </a:pPr>
            <a:r>
              <a:rPr lang="en-US" altLang="zh-CN" sz="2300" b="1" dirty="0">
                <a:solidFill>
                  <a:schemeClr val="tx2"/>
                </a:solidFill>
                <a:latin typeface="Times New Roman" panose="02020603050405020304" pitchFamily="18" charset="0"/>
                <a:sym typeface="Symbol" panose="05050102010706020507" pitchFamily="18" charset="2"/>
              </a:rPr>
              <a:t>      IF </a:t>
            </a:r>
            <a:r>
              <a:rPr lang="en-US" altLang="zh-CN" sz="2300" b="1" i="1" dirty="0">
                <a:solidFill>
                  <a:schemeClr val="tx2"/>
                </a:solidFill>
                <a:latin typeface="Times New Roman" panose="02020603050405020304" pitchFamily="18" charset="0"/>
                <a:sym typeface="Symbol" panose="05050102010706020507" pitchFamily="18" charset="2"/>
              </a:rPr>
              <a:t>i</a:t>
            </a:r>
            <a:r>
              <a:rPr lang="en-US" altLang="zh-CN" sz="2300" b="1" dirty="0">
                <a:solidFill>
                  <a:schemeClr val="tx2"/>
                </a:solidFill>
                <a:latin typeface="Times New Roman" panose="02020603050405020304" pitchFamily="18" charset="0"/>
                <a:sym typeface="Symbol" panose="05050102010706020507" pitchFamily="18" charset="2"/>
              </a:rPr>
              <a:t>  0 THEN </a:t>
            </a:r>
            <a:r>
              <a:rPr lang="en-US" altLang="zh-CN" sz="2300" b="1" dirty="0">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sz="2300" b="1" i="1" dirty="0">
                <a:solidFill>
                  <a:schemeClr val="tx2"/>
                </a:solidFill>
                <a:latin typeface="Times New Roman" panose="02020603050405020304" pitchFamily="18" charset="0"/>
                <a:sym typeface="Symbol" panose="05050102010706020507" pitchFamily="18" charset="2"/>
              </a:rPr>
              <a:t>S</a:t>
            </a:r>
            <a:r>
              <a:rPr lang="en-US" altLang="zh-CN" sz="2300" b="1" dirty="0">
                <a:solidFill>
                  <a:schemeClr val="tx2"/>
                </a:solidFill>
                <a:latin typeface="Times New Roman" panose="02020603050405020304" pitchFamily="18" charset="0"/>
                <a:sym typeface="Symbol" panose="05050102010706020507" pitchFamily="18" charset="2"/>
              </a:rPr>
              <a:t>( </a:t>
            </a:r>
            <a:r>
              <a:rPr lang="en-US" altLang="zh-CN" sz="2300" b="1" i="1" dirty="0">
                <a:solidFill>
                  <a:schemeClr val="tx2"/>
                </a:solidFill>
                <a:latin typeface="Times New Roman" panose="02020603050405020304" pitchFamily="18" charset="0"/>
                <a:sym typeface="Symbol" panose="05050102010706020507" pitchFamily="18" charset="2"/>
              </a:rPr>
              <a:t>p </a:t>
            </a:r>
            <a:r>
              <a:rPr lang="en-US" altLang="zh-CN" sz="2300" b="1" dirty="0">
                <a:solidFill>
                  <a:schemeClr val="tx2"/>
                </a:solidFill>
                <a:latin typeface="Times New Roman" panose="02020603050405020304" pitchFamily="18" charset="0"/>
                <a:sym typeface="Symbol" panose="05050102010706020507" pitchFamily="18" charset="2"/>
              </a:rPr>
              <a:t>, 1).  </a:t>
            </a:r>
            <a:r>
              <a:rPr lang="zh-CN" altLang="en-US" sz="2300" b="1" dirty="0">
                <a:solidFill>
                  <a:schemeClr val="tx2"/>
                </a:solidFill>
                <a:latin typeface="Times New Roman" panose="02020603050405020304" pitchFamily="18" charset="0"/>
                <a:sym typeface="Symbol" panose="05050102010706020507" pitchFamily="18" charset="2"/>
              </a:rPr>
              <a:t>若 </a:t>
            </a:r>
            <a:r>
              <a:rPr lang="en-US" altLang="zh-CN" sz="2300" b="1" i="1" dirty="0">
                <a:solidFill>
                  <a:schemeClr val="tx2"/>
                </a:solidFill>
                <a:latin typeface="Times New Roman" panose="02020603050405020304" pitchFamily="18" charset="0"/>
                <a:sym typeface="Symbol" panose="05050102010706020507" pitchFamily="18" charset="2"/>
              </a:rPr>
              <a:t>Lt </a:t>
            </a:r>
            <a:r>
              <a:rPr lang="en-US" altLang="zh-CN" sz="2300" b="1" dirty="0">
                <a:solidFill>
                  <a:schemeClr val="tx2"/>
                </a:solidFill>
                <a:latin typeface="Times New Roman" panose="02020603050405020304" pitchFamily="18" charset="0"/>
                <a:sym typeface="Symbol" panose="05050102010706020507" pitchFamily="18" charset="2"/>
              </a:rPr>
              <a:t>( </a:t>
            </a:r>
            <a:r>
              <a:rPr lang="en-US" altLang="zh-CN" sz="2300" b="1" i="1" dirty="0">
                <a:solidFill>
                  <a:schemeClr val="tx2"/>
                </a:solidFill>
                <a:latin typeface="Times New Roman" panose="02020603050405020304" pitchFamily="18" charset="0"/>
                <a:sym typeface="Symbol" panose="05050102010706020507" pitchFamily="18" charset="2"/>
              </a:rPr>
              <a:t>p</a:t>
            </a:r>
            <a:r>
              <a:rPr lang="en-US" altLang="zh-CN" sz="2300" b="1" dirty="0">
                <a:solidFill>
                  <a:schemeClr val="tx2"/>
                </a:solidFill>
                <a:latin typeface="Times New Roman" panose="02020603050405020304" pitchFamily="18" charset="0"/>
                <a:sym typeface="Symbol" panose="05050102010706020507" pitchFamily="18" charset="2"/>
              </a:rPr>
              <a:t>) , </a:t>
            </a:r>
            <a:r>
              <a:rPr lang="zh-CN" altLang="en-US" sz="2300" b="1" dirty="0">
                <a:solidFill>
                  <a:schemeClr val="tx2"/>
                </a:solidFill>
                <a:latin typeface="Times New Roman" panose="02020603050405020304" pitchFamily="18" charset="0"/>
                <a:sym typeface="Symbol" panose="05050102010706020507" pitchFamily="18" charset="2"/>
              </a:rPr>
              <a:t>则 </a:t>
            </a:r>
            <a:r>
              <a:rPr lang="en-US" altLang="zh-CN" sz="2300" b="1" i="1" dirty="0">
                <a:solidFill>
                  <a:schemeClr val="tx2"/>
                </a:solidFill>
                <a:latin typeface="Times New Roman" panose="02020603050405020304" pitchFamily="18" charset="0"/>
                <a:sym typeface="Symbol" panose="05050102010706020507" pitchFamily="18" charset="2"/>
              </a:rPr>
              <a:t>S</a:t>
            </a:r>
            <a:r>
              <a:rPr lang="en-US" altLang="zh-CN" sz="2300" b="1" dirty="0">
                <a:solidFill>
                  <a:schemeClr val="tx2"/>
                </a:solidFill>
                <a:latin typeface="Times New Roman" panose="02020603050405020304" pitchFamily="18" charset="0"/>
                <a:sym typeface="Symbol" panose="05050102010706020507" pitchFamily="18" charset="2"/>
              </a:rPr>
              <a:t> (</a:t>
            </a:r>
            <a:r>
              <a:rPr lang="en-US" altLang="zh-CN" sz="2300" b="1" i="1" dirty="0">
                <a:solidFill>
                  <a:schemeClr val="tx2"/>
                </a:solidFill>
                <a:latin typeface="Times New Roman" panose="02020603050405020304" pitchFamily="18" charset="0"/>
                <a:sym typeface="Symbol" panose="05050102010706020507" pitchFamily="18" charset="2"/>
              </a:rPr>
              <a:t>Lt </a:t>
            </a:r>
            <a:r>
              <a:rPr lang="en-US" altLang="zh-CN" sz="2300" b="1" dirty="0">
                <a:solidFill>
                  <a:schemeClr val="tx2"/>
                </a:solidFill>
                <a:latin typeface="Times New Roman" panose="02020603050405020304" pitchFamily="18" charset="0"/>
                <a:sym typeface="Symbol" panose="05050102010706020507" pitchFamily="18" charset="2"/>
              </a:rPr>
              <a:t>( </a:t>
            </a:r>
            <a:r>
              <a:rPr lang="en-US" altLang="zh-CN" sz="2300" b="1" i="1" dirty="0">
                <a:solidFill>
                  <a:schemeClr val="tx2"/>
                </a:solidFill>
                <a:latin typeface="Times New Roman" panose="02020603050405020304" pitchFamily="18" charset="0"/>
                <a:sym typeface="Symbol" panose="05050102010706020507" pitchFamily="18" charset="2"/>
              </a:rPr>
              <a:t>p</a:t>
            </a:r>
            <a:r>
              <a:rPr lang="en-US" altLang="zh-CN" sz="2300" b="1" dirty="0">
                <a:solidFill>
                  <a:schemeClr val="tx2"/>
                </a:solidFill>
                <a:latin typeface="Times New Roman" panose="02020603050405020304" pitchFamily="18" charset="0"/>
                <a:sym typeface="Symbol" panose="05050102010706020507" pitchFamily="18" charset="2"/>
              </a:rPr>
              <a:t>), 0).</a:t>
            </a:r>
            <a:r>
              <a:rPr lang="en-US" altLang="zh-CN" sz="2300" b="1" dirty="0">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sz="2300" b="1" dirty="0">
                <a:solidFill>
                  <a:schemeClr val="tx2"/>
                </a:solidFill>
                <a:latin typeface="Times New Roman" panose="02020603050405020304" pitchFamily="18" charset="0"/>
                <a:sym typeface="Symbol" panose="05050102010706020507" pitchFamily="18" charset="2"/>
              </a:rPr>
              <a:t>.</a:t>
            </a:r>
            <a:endParaRPr lang="en-US" altLang="zh-CN" sz="2300" b="1" dirty="0">
              <a:solidFill>
                <a:schemeClr val="tx2"/>
              </a:solidFill>
              <a:latin typeface="Times New Roman" panose="02020603050405020304" pitchFamily="18" charset="0"/>
              <a:sym typeface="Symbol" panose="05050102010706020507" pitchFamily="18" charset="2"/>
            </a:endParaRPr>
          </a:p>
          <a:p>
            <a:pPr defTabSz="914400">
              <a:lnSpc>
                <a:spcPts val="2400"/>
              </a:lnSpc>
              <a:buClr>
                <a:schemeClr val="bg2"/>
              </a:buClr>
              <a:buSzPct val="75000"/>
              <a:buFont typeface="Wingdings" panose="05000000000000000000" pitchFamily="2" charset="2"/>
              <a:tabLst>
                <a:tab pos="627380" algn="l"/>
              </a:tabLst>
            </a:pPr>
            <a:r>
              <a:rPr lang="en-US" altLang="zh-CN" sz="2300" b="1" dirty="0">
                <a:solidFill>
                  <a:schemeClr val="tx2"/>
                </a:solidFill>
                <a:latin typeface="Times New Roman" panose="02020603050405020304" pitchFamily="18" charset="0"/>
                <a:sym typeface="Symbol" panose="05050102010706020507" pitchFamily="18" charset="2"/>
              </a:rPr>
              <a:t>      ELSE IF </a:t>
            </a:r>
            <a:r>
              <a:rPr lang="en-US" altLang="zh-CN" sz="2300" b="1" i="1" dirty="0">
                <a:solidFill>
                  <a:schemeClr val="tx2"/>
                </a:solidFill>
                <a:latin typeface="Times New Roman" panose="02020603050405020304" pitchFamily="18" charset="0"/>
                <a:sym typeface="Symbol" panose="05050102010706020507" pitchFamily="18" charset="2"/>
              </a:rPr>
              <a:t>i</a:t>
            </a:r>
            <a:r>
              <a:rPr lang="en-US" altLang="zh-CN" sz="2300" b="1" dirty="0">
                <a:solidFill>
                  <a:schemeClr val="tx2"/>
                </a:solidFill>
                <a:latin typeface="Times New Roman" panose="02020603050405020304" pitchFamily="18" charset="0"/>
                <a:sym typeface="Symbol" panose="05050102010706020507" pitchFamily="18" charset="2"/>
              </a:rPr>
              <a:t>  1 THEN </a:t>
            </a:r>
            <a:r>
              <a:rPr lang="en-US" altLang="zh-CN" sz="2300" b="1" dirty="0">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sz="2300" b="1" i="1" dirty="0">
                <a:solidFill>
                  <a:schemeClr val="tx2"/>
                </a:solidFill>
                <a:latin typeface="Times New Roman" panose="02020603050405020304" pitchFamily="18" charset="0"/>
                <a:sym typeface="Symbol" panose="05050102010706020507" pitchFamily="18" charset="2"/>
              </a:rPr>
              <a:t>S</a:t>
            </a:r>
            <a:r>
              <a:rPr lang="en-US" altLang="zh-CN" sz="2300" b="1" dirty="0">
                <a:solidFill>
                  <a:schemeClr val="tx2"/>
                </a:solidFill>
                <a:latin typeface="Times New Roman" panose="02020603050405020304" pitchFamily="18" charset="0"/>
                <a:sym typeface="Symbol" panose="05050102010706020507" pitchFamily="18" charset="2"/>
              </a:rPr>
              <a:t>( </a:t>
            </a:r>
            <a:r>
              <a:rPr lang="en-US" altLang="zh-CN" sz="2300" b="1" i="1" dirty="0">
                <a:solidFill>
                  <a:schemeClr val="tx2"/>
                </a:solidFill>
                <a:latin typeface="Times New Roman" panose="02020603050405020304" pitchFamily="18" charset="0"/>
                <a:sym typeface="Symbol" panose="05050102010706020507" pitchFamily="18" charset="2"/>
              </a:rPr>
              <a:t>p </a:t>
            </a:r>
            <a:r>
              <a:rPr lang="en-US" altLang="zh-CN" sz="2300" b="1" dirty="0">
                <a:solidFill>
                  <a:schemeClr val="tx2"/>
                </a:solidFill>
                <a:latin typeface="Times New Roman" panose="02020603050405020304" pitchFamily="18" charset="0"/>
                <a:sym typeface="Symbol" panose="05050102010706020507" pitchFamily="18" charset="2"/>
              </a:rPr>
              <a:t>, 2).  </a:t>
            </a:r>
            <a:r>
              <a:rPr lang="zh-CN" altLang="en-US" sz="2300" b="1" dirty="0">
                <a:solidFill>
                  <a:schemeClr val="tx2"/>
                </a:solidFill>
                <a:latin typeface="Times New Roman" panose="02020603050405020304" pitchFamily="18" charset="0"/>
                <a:sym typeface="Symbol" panose="05050102010706020507" pitchFamily="18" charset="2"/>
              </a:rPr>
              <a:t>若 </a:t>
            </a:r>
            <a:r>
              <a:rPr lang="en-US" altLang="zh-CN" sz="2300" b="1" i="1" dirty="0">
                <a:solidFill>
                  <a:schemeClr val="tx2"/>
                </a:solidFill>
                <a:latin typeface="Times New Roman" panose="02020603050405020304" pitchFamily="18" charset="0"/>
                <a:sym typeface="Symbol" panose="05050102010706020507" pitchFamily="18" charset="2"/>
              </a:rPr>
              <a:t>Rt </a:t>
            </a:r>
            <a:r>
              <a:rPr lang="en-US" altLang="zh-CN" sz="2300" b="1" dirty="0">
                <a:solidFill>
                  <a:schemeClr val="tx2"/>
                </a:solidFill>
                <a:latin typeface="Times New Roman" panose="02020603050405020304" pitchFamily="18" charset="0"/>
                <a:sym typeface="Symbol" panose="05050102010706020507" pitchFamily="18" charset="2"/>
              </a:rPr>
              <a:t>( </a:t>
            </a:r>
            <a:r>
              <a:rPr lang="en-US" altLang="zh-CN" sz="2300" b="1" i="1" dirty="0">
                <a:solidFill>
                  <a:schemeClr val="tx2"/>
                </a:solidFill>
                <a:latin typeface="Times New Roman" panose="02020603050405020304" pitchFamily="18" charset="0"/>
                <a:sym typeface="Symbol" panose="05050102010706020507" pitchFamily="18" charset="2"/>
              </a:rPr>
              <a:t>p</a:t>
            </a:r>
            <a:r>
              <a:rPr lang="en-US" altLang="zh-CN" sz="2300" b="1" dirty="0">
                <a:solidFill>
                  <a:schemeClr val="tx2"/>
                </a:solidFill>
                <a:latin typeface="Times New Roman" panose="02020603050405020304" pitchFamily="18" charset="0"/>
                <a:sym typeface="Symbol" panose="05050102010706020507" pitchFamily="18" charset="2"/>
              </a:rPr>
              <a:t>) , </a:t>
            </a:r>
            <a:r>
              <a:rPr lang="zh-CN" altLang="en-US" sz="2300" b="1" dirty="0">
                <a:solidFill>
                  <a:schemeClr val="tx2"/>
                </a:solidFill>
                <a:latin typeface="Times New Roman" panose="02020603050405020304" pitchFamily="18" charset="0"/>
                <a:sym typeface="Symbol" panose="05050102010706020507" pitchFamily="18" charset="2"/>
              </a:rPr>
              <a:t>则 </a:t>
            </a:r>
            <a:r>
              <a:rPr lang="en-US" altLang="zh-CN" sz="2300" b="1" i="1" dirty="0">
                <a:solidFill>
                  <a:schemeClr val="tx2"/>
                </a:solidFill>
                <a:latin typeface="Times New Roman" panose="02020603050405020304" pitchFamily="18" charset="0"/>
                <a:sym typeface="Symbol" panose="05050102010706020507" pitchFamily="18" charset="2"/>
              </a:rPr>
              <a:t>S</a:t>
            </a:r>
            <a:r>
              <a:rPr lang="en-US" altLang="zh-CN" sz="2300" b="1" dirty="0">
                <a:solidFill>
                  <a:schemeClr val="tx2"/>
                </a:solidFill>
                <a:latin typeface="Times New Roman" panose="02020603050405020304" pitchFamily="18" charset="0"/>
                <a:sym typeface="Symbol" panose="05050102010706020507" pitchFamily="18" charset="2"/>
              </a:rPr>
              <a:t> (</a:t>
            </a:r>
            <a:r>
              <a:rPr lang="en-US" altLang="zh-CN" sz="2300" b="1" i="1" dirty="0">
                <a:solidFill>
                  <a:schemeClr val="tx2"/>
                </a:solidFill>
                <a:latin typeface="Times New Roman" panose="02020603050405020304" pitchFamily="18" charset="0"/>
                <a:sym typeface="Symbol" panose="05050102010706020507" pitchFamily="18" charset="2"/>
              </a:rPr>
              <a:t>Rt </a:t>
            </a:r>
            <a:r>
              <a:rPr lang="en-US" altLang="zh-CN" sz="2300" b="1" dirty="0">
                <a:solidFill>
                  <a:schemeClr val="tx2"/>
                </a:solidFill>
                <a:latin typeface="Times New Roman" panose="02020603050405020304" pitchFamily="18" charset="0"/>
                <a:sym typeface="Symbol" panose="05050102010706020507" pitchFamily="18" charset="2"/>
              </a:rPr>
              <a:t>( </a:t>
            </a:r>
            <a:r>
              <a:rPr lang="en-US" altLang="zh-CN" sz="2300" b="1" i="1" dirty="0">
                <a:solidFill>
                  <a:schemeClr val="tx2"/>
                </a:solidFill>
                <a:latin typeface="Times New Roman" panose="02020603050405020304" pitchFamily="18" charset="0"/>
                <a:sym typeface="Symbol" panose="05050102010706020507" pitchFamily="18" charset="2"/>
              </a:rPr>
              <a:t>p</a:t>
            </a:r>
            <a:r>
              <a:rPr lang="en-US" altLang="zh-CN" sz="2300" b="1" dirty="0">
                <a:solidFill>
                  <a:schemeClr val="tx2"/>
                </a:solidFill>
                <a:latin typeface="Times New Roman" panose="02020603050405020304" pitchFamily="18" charset="0"/>
                <a:sym typeface="Symbol" panose="05050102010706020507" pitchFamily="18" charset="2"/>
              </a:rPr>
              <a:t>), 0).</a:t>
            </a:r>
            <a:r>
              <a:rPr lang="en-US" altLang="zh-CN" sz="2300" b="1" dirty="0">
                <a:solidFill>
                  <a:srgbClr val="FF0000"/>
                </a:solidFill>
                <a:latin typeface="黑体" panose="02010609060101010101" pitchFamily="49" charset="-122"/>
                <a:ea typeface="黑体" panose="02010609060101010101" pitchFamily="49" charset="-122"/>
                <a:sym typeface="Symbol" panose="05050102010706020507" pitchFamily="18" charset="2"/>
              </a:rPr>
              <a:t>]</a:t>
            </a:r>
            <a:r>
              <a:rPr lang="en-US" altLang="zh-CN" sz="2300" b="1" dirty="0">
                <a:solidFill>
                  <a:schemeClr val="tx2"/>
                </a:solidFill>
                <a:latin typeface="Times New Roman" panose="02020603050405020304" pitchFamily="18" charset="0"/>
                <a:sym typeface="Symbol" panose="05050102010706020507" pitchFamily="18" charset="2"/>
              </a:rPr>
              <a:t>.</a:t>
            </a:r>
            <a:endParaRPr lang="en-US" altLang="zh-CN" sz="2300" b="1" dirty="0">
              <a:solidFill>
                <a:schemeClr val="tx2"/>
              </a:solidFill>
              <a:latin typeface="Times New Roman" panose="02020603050405020304" pitchFamily="18" charset="0"/>
              <a:sym typeface="Symbol" panose="05050102010706020507" pitchFamily="18" charset="2"/>
            </a:endParaRPr>
          </a:p>
          <a:p>
            <a:pPr defTabSz="914400">
              <a:lnSpc>
                <a:spcPts val="2400"/>
              </a:lnSpc>
              <a:buClr>
                <a:schemeClr val="bg2"/>
              </a:buClr>
              <a:buSzPct val="75000"/>
              <a:buFont typeface="Wingdings" panose="05000000000000000000" pitchFamily="2" charset="2"/>
              <a:tabLst>
                <a:tab pos="627380" algn="l"/>
              </a:tabLst>
            </a:pPr>
            <a:r>
              <a:rPr lang="en-US" altLang="zh-CN" sz="2300" b="1" dirty="0">
                <a:solidFill>
                  <a:schemeClr val="tx2"/>
                </a:solidFill>
                <a:latin typeface="Times New Roman" panose="02020603050405020304" pitchFamily="18" charset="0"/>
                <a:sym typeface="Symbol" panose="05050102010706020507" pitchFamily="18" charset="2"/>
              </a:rPr>
              <a:t>      ELSE IF </a:t>
            </a:r>
            <a:r>
              <a:rPr lang="en-US" altLang="zh-CN" sz="2300" b="1" i="1" dirty="0">
                <a:solidFill>
                  <a:schemeClr val="tx2"/>
                </a:solidFill>
                <a:latin typeface="Times New Roman" panose="02020603050405020304" pitchFamily="18" charset="0"/>
                <a:sym typeface="Symbol" panose="05050102010706020507" pitchFamily="18" charset="2"/>
              </a:rPr>
              <a:t>i </a:t>
            </a:r>
            <a:r>
              <a:rPr lang="en-US" altLang="zh-CN" sz="2300" b="1" dirty="0">
                <a:solidFill>
                  <a:schemeClr val="tx2"/>
                </a:solidFill>
                <a:latin typeface="Times New Roman" panose="02020603050405020304" pitchFamily="18" charset="0"/>
                <a:sym typeface="Symbol" panose="05050102010706020507" pitchFamily="18" charset="2"/>
              </a:rPr>
              <a:t> 2 THEN  PRINT (data( </a:t>
            </a:r>
            <a:r>
              <a:rPr lang="en-US" altLang="zh-CN" sz="2300" b="1" i="1" dirty="0">
                <a:solidFill>
                  <a:schemeClr val="tx2"/>
                </a:solidFill>
                <a:latin typeface="Times New Roman" panose="02020603050405020304" pitchFamily="18" charset="0"/>
                <a:sym typeface="Symbol" panose="05050102010706020507" pitchFamily="18" charset="2"/>
              </a:rPr>
              <a:t>p</a:t>
            </a:r>
            <a:r>
              <a:rPr lang="en-US" altLang="zh-CN" sz="2300" b="1" dirty="0">
                <a:solidFill>
                  <a:schemeClr val="tx2"/>
                </a:solidFill>
                <a:latin typeface="Times New Roman" panose="02020603050405020304" pitchFamily="18" charset="0"/>
                <a:sym typeface="Symbol" panose="05050102010706020507" pitchFamily="18" charset="2"/>
              </a:rPr>
              <a:t>) ).  </a:t>
            </a:r>
            <a:r>
              <a:rPr lang="en-US" altLang="zh-CN" sz="2300" b="1" dirty="0">
                <a:solidFill>
                  <a:srgbClr val="0000FF"/>
                </a:solidFill>
                <a:latin typeface="Times New Roman" panose="02020603050405020304" pitchFamily="18" charset="0"/>
                <a:sym typeface="Symbol" panose="05050102010706020507" pitchFamily="18" charset="2"/>
              </a:rPr>
              <a:t>) </a:t>
            </a:r>
            <a:r>
              <a:rPr lang="en-US" altLang="zh-CN" sz="2300" b="1" dirty="0">
                <a:solidFill>
                  <a:schemeClr val="tx2"/>
                </a:solidFill>
                <a:latin typeface="Times New Roman" panose="02020603050405020304" pitchFamily="18" charset="0"/>
                <a:sym typeface="Symbol" panose="05050102010706020507" pitchFamily="18" charset="2"/>
              </a:rPr>
              <a:t>▐</a:t>
            </a:r>
            <a:endParaRPr lang="en-US" altLang="zh-CN" sz="2300" b="1" dirty="0">
              <a:solidFill>
                <a:schemeClr val="tx2"/>
              </a:solidFill>
              <a:latin typeface="Times New Roman" panose="02020603050405020304" pitchFamily="18" charset="0"/>
              <a:ea typeface="Times New Roman" panose="02020603050405020304" pitchFamily="18" charset="0"/>
              <a:sym typeface="Symbol" panose="05050102010706020507" pitchFamily="18" charset="2"/>
            </a:endParaRPr>
          </a:p>
        </p:txBody>
      </p:sp>
    </p:spTree>
  </p:cSld>
  <p:clrMapOvr>
    <a:masterClrMapping/>
  </p:clrMapOvr>
  <p:transition>
    <p:zoom dir="in"/>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文本占位符 1743873"/>
          <p:cNvSpPr>
            <a:spLocks noGrp="1"/>
          </p:cNvSpPr>
          <p:nvPr>
            <p:ph idx="1"/>
          </p:nvPr>
        </p:nvSpPr>
        <p:spPr>
          <a:xfrm>
            <a:off x="539750" y="981075"/>
            <a:ext cx="8280400" cy="5041900"/>
          </a:xfrm>
        </p:spPr>
        <p:txBody>
          <a:bodyPr vert="horz" wrap="square" lIns="92075" tIns="46038" rIns="92075" bIns="46038" anchor="t" anchorCtr="0"/>
          <a:p>
            <a:pPr marL="0" indent="0">
              <a:spcAft>
                <a:spcPct val="40000"/>
              </a:spcAft>
              <a:buNone/>
            </a:pPr>
            <a:r>
              <a:rPr lang="zh-CN" altLang="en-US" sz="3600" dirty="0">
                <a:solidFill>
                  <a:srgbClr val="000099"/>
                </a:solidFill>
                <a:ea typeface="宋体" panose="02010600030101010101" pitchFamily="2" charset="-122"/>
              </a:rPr>
              <a:t>二叉树的层次遍历</a:t>
            </a:r>
            <a:endParaRPr lang="zh-CN" altLang="en-US" sz="3600" dirty="0">
              <a:solidFill>
                <a:srgbClr val="000099"/>
              </a:solidFill>
              <a:ea typeface="宋体" panose="02010600030101010101" pitchFamily="2" charset="-122"/>
            </a:endParaRPr>
          </a:p>
          <a:p>
            <a:pPr marL="0" indent="0">
              <a:buNone/>
            </a:pPr>
            <a:r>
              <a:rPr lang="zh-CN" altLang="en-US" sz="3200" dirty="0">
                <a:ea typeface="宋体" panose="02010600030101010101" pitchFamily="2" charset="-122"/>
              </a:rPr>
              <a:t>按层数由小到大，同层由左到右的次序访问结点。</a:t>
            </a:r>
            <a:endParaRPr lang="zh-CN" altLang="en-US" sz="3200" dirty="0">
              <a:ea typeface="宋体" panose="02010600030101010101" pitchFamily="2" charset="-122"/>
            </a:endParaRPr>
          </a:p>
          <a:p>
            <a:pPr marL="0" indent="0">
              <a:buNone/>
            </a:pPr>
            <a:r>
              <a:rPr lang="zh-CN" altLang="en-US" sz="3600" dirty="0">
                <a:solidFill>
                  <a:srgbClr val="CC0000"/>
                </a:solidFill>
                <a:ea typeface="宋体" panose="02010600030101010101" pitchFamily="2" charset="-122"/>
              </a:rPr>
              <a:t>遍历结果</a:t>
            </a:r>
            <a:r>
              <a:rPr lang="en-US" altLang="zh-CN" sz="3600" dirty="0">
                <a:solidFill>
                  <a:srgbClr val="CC0000"/>
                </a:solidFill>
                <a:ea typeface="宋体" panose="02010600030101010101" pitchFamily="2" charset="-122"/>
              </a:rPr>
              <a:t>:</a:t>
            </a:r>
            <a:endParaRPr lang="en-US" altLang="zh-CN" sz="3600" dirty="0">
              <a:solidFill>
                <a:srgbClr val="CC0000"/>
              </a:solidFill>
              <a:ea typeface="宋体" panose="02010600030101010101" pitchFamily="2" charset="-122"/>
            </a:endParaRPr>
          </a:p>
          <a:p>
            <a:pPr marL="0" indent="0">
              <a:buNone/>
            </a:pPr>
            <a:r>
              <a:rPr lang="en-US" altLang="zh-CN" sz="3200" dirty="0">
                <a:solidFill>
                  <a:srgbClr val="FFFF00"/>
                </a:solidFill>
                <a:ea typeface="宋体" panose="02010600030101010101" pitchFamily="2" charset="-122"/>
              </a:rPr>
              <a:t>      </a:t>
            </a:r>
            <a:r>
              <a:rPr lang="en-US" altLang="zh-CN" sz="3200" dirty="0">
                <a:ea typeface="宋体" panose="02010600030101010101" pitchFamily="2" charset="-122"/>
              </a:rPr>
              <a:t>A B E C F D</a:t>
            </a:r>
            <a:endParaRPr lang="en-US" altLang="zh-CN" sz="3200" dirty="0">
              <a:ea typeface="宋体" panose="02010600030101010101" pitchFamily="2" charset="-122"/>
            </a:endParaRPr>
          </a:p>
        </p:txBody>
      </p:sp>
      <p:grpSp>
        <p:nvGrpSpPr>
          <p:cNvPr id="77827" name="组合 1743892"/>
          <p:cNvGrpSpPr/>
          <p:nvPr/>
        </p:nvGrpSpPr>
        <p:grpSpPr>
          <a:xfrm>
            <a:off x="5580063" y="2565400"/>
            <a:ext cx="1925637" cy="3295650"/>
            <a:chOff x="3515" y="1616"/>
            <a:chExt cx="1213" cy="2076"/>
          </a:xfrm>
        </p:grpSpPr>
        <p:sp>
          <p:nvSpPr>
            <p:cNvPr id="77828" name="椭圆 1743875"/>
            <p:cNvSpPr/>
            <p:nvPr/>
          </p:nvSpPr>
          <p:spPr>
            <a:xfrm>
              <a:off x="3910" y="1664"/>
              <a:ext cx="336" cy="336"/>
            </a:xfrm>
            <a:prstGeom prst="ellipse">
              <a:avLst/>
            </a:prstGeom>
            <a:noFill/>
            <a:ln w="31750" cap="sq" cmpd="sng">
              <a:solidFill>
                <a:schemeClr val="tx1"/>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77829" name="文本框 1743876"/>
            <p:cNvSpPr txBox="1"/>
            <p:nvPr/>
          </p:nvSpPr>
          <p:spPr>
            <a:xfrm>
              <a:off x="3934" y="1616"/>
              <a:ext cx="336" cy="365"/>
            </a:xfrm>
            <a:prstGeom prst="rect">
              <a:avLst/>
            </a:prstGeom>
            <a:noFill/>
            <a:ln w="31750">
              <a:noFill/>
            </a:ln>
          </p:spPr>
          <p:txBody>
            <a:bodyPr>
              <a:spAutoFit/>
            </a:bodyPr>
            <a:p>
              <a:pPr>
                <a:spcBef>
                  <a:spcPct val="50000"/>
                </a:spcBef>
              </a:pPr>
              <a:r>
                <a:rPr lang="en-US" altLang="zh-CN" sz="3200" b="1" dirty="0">
                  <a:latin typeface="Times New Roman" panose="02020603050405020304" pitchFamily="18" charset="0"/>
                  <a:ea typeface="幼圆" panose="02010509060101010101" pitchFamily="49" charset="-122"/>
                </a:rPr>
                <a:t>A</a:t>
              </a:r>
              <a:endParaRPr lang="en-US" altLang="zh-CN" sz="3200" b="1" dirty="0">
                <a:latin typeface="Times New Roman" panose="02020603050405020304" pitchFamily="18" charset="0"/>
                <a:ea typeface="幼圆" panose="02010509060101010101" pitchFamily="49" charset="-122"/>
              </a:endParaRPr>
            </a:p>
          </p:txBody>
        </p:sp>
        <p:sp>
          <p:nvSpPr>
            <p:cNvPr id="77830" name="椭圆 1743877"/>
            <p:cNvSpPr/>
            <p:nvPr/>
          </p:nvSpPr>
          <p:spPr>
            <a:xfrm>
              <a:off x="3526" y="2192"/>
              <a:ext cx="336" cy="336"/>
            </a:xfrm>
            <a:prstGeom prst="ellipse">
              <a:avLst/>
            </a:prstGeom>
            <a:noFill/>
            <a:ln w="31750" cap="sq" cmpd="sng">
              <a:solidFill>
                <a:schemeClr val="tx1"/>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77831" name="文本框 1743878"/>
            <p:cNvSpPr txBox="1"/>
            <p:nvPr/>
          </p:nvSpPr>
          <p:spPr>
            <a:xfrm>
              <a:off x="3550" y="2144"/>
              <a:ext cx="336" cy="396"/>
            </a:xfrm>
            <a:prstGeom prst="rect">
              <a:avLst/>
            </a:prstGeom>
            <a:noFill/>
            <a:ln w="31750">
              <a:noFill/>
            </a:ln>
          </p:spPr>
          <p:txBody>
            <a:bodyPr>
              <a:spAutoFit/>
            </a:bodyPr>
            <a:p>
              <a:pPr>
                <a:lnSpc>
                  <a:spcPct val="110000"/>
                </a:lnSpc>
                <a:spcBef>
                  <a:spcPct val="50000"/>
                </a:spcBef>
              </a:pPr>
              <a:r>
                <a:rPr lang="en-US" altLang="zh-CN" sz="3200" b="1" dirty="0">
                  <a:latin typeface="Times New Roman" panose="02020603050405020304" pitchFamily="18" charset="0"/>
                  <a:ea typeface="幼圆" panose="02010509060101010101" pitchFamily="49" charset="-122"/>
                </a:rPr>
                <a:t>B</a:t>
              </a:r>
              <a:endParaRPr lang="en-US" altLang="zh-CN" sz="3200" b="1" dirty="0">
                <a:latin typeface="Times New Roman" panose="02020603050405020304" pitchFamily="18" charset="0"/>
                <a:ea typeface="幼圆" panose="02010509060101010101" pitchFamily="49" charset="-122"/>
              </a:endParaRPr>
            </a:p>
          </p:txBody>
        </p:sp>
        <p:sp>
          <p:nvSpPr>
            <p:cNvPr id="77832" name="椭圆 1743879"/>
            <p:cNvSpPr/>
            <p:nvPr/>
          </p:nvSpPr>
          <p:spPr>
            <a:xfrm>
              <a:off x="3515" y="3335"/>
              <a:ext cx="336" cy="336"/>
            </a:xfrm>
            <a:prstGeom prst="ellipse">
              <a:avLst/>
            </a:prstGeom>
            <a:noFill/>
            <a:ln w="31750" cap="sq" cmpd="sng">
              <a:solidFill>
                <a:schemeClr val="tx1"/>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77833" name="文本框 1743880"/>
            <p:cNvSpPr txBox="1"/>
            <p:nvPr/>
          </p:nvSpPr>
          <p:spPr>
            <a:xfrm>
              <a:off x="3550" y="3296"/>
              <a:ext cx="336" cy="396"/>
            </a:xfrm>
            <a:prstGeom prst="rect">
              <a:avLst/>
            </a:prstGeom>
            <a:noFill/>
            <a:ln w="31750">
              <a:noFill/>
            </a:ln>
          </p:spPr>
          <p:txBody>
            <a:bodyPr>
              <a:spAutoFit/>
            </a:bodyPr>
            <a:p>
              <a:pPr>
                <a:lnSpc>
                  <a:spcPct val="110000"/>
                </a:lnSpc>
                <a:spcBef>
                  <a:spcPct val="50000"/>
                </a:spcBef>
              </a:pPr>
              <a:r>
                <a:rPr lang="en-US" altLang="zh-CN" sz="3200" b="1" dirty="0">
                  <a:latin typeface="Times New Roman" panose="02020603050405020304" pitchFamily="18" charset="0"/>
                  <a:ea typeface="幼圆" panose="02010509060101010101" pitchFamily="49" charset="-122"/>
                </a:rPr>
                <a:t>D</a:t>
              </a:r>
              <a:endParaRPr lang="en-US" altLang="zh-CN" sz="3200" b="1" dirty="0">
                <a:latin typeface="Times New Roman" panose="02020603050405020304" pitchFamily="18" charset="0"/>
                <a:ea typeface="幼圆" panose="02010509060101010101" pitchFamily="49" charset="-122"/>
              </a:endParaRPr>
            </a:p>
          </p:txBody>
        </p:sp>
        <p:sp>
          <p:nvSpPr>
            <p:cNvPr id="77834" name="椭圆 1743881"/>
            <p:cNvSpPr/>
            <p:nvPr/>
          </p:nvSpPr>
          <p:spPr>
            <a:xfrm>
              <a:off x="4241" y="2768"/>
              <a:ext cx="336" cy="336"/>
            </a:xfrm>
            <a:prstGeom prst="ellipse">
              <a:avLst/>
            </a:prstGeom>
            <a:noFill/>
            <a:ln w="31750" cap="sq" cmpd="sng">
              <a:solidFill>
                <a:schemeClr val="tx1"/>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77835" name="文本框 1743882"/>
            <p:cNvSpPr txBox="1"/>
            <p:nvPr/>
          </p:nvSpPr>
          <p:spPr>
            <a:xfrm>
              <a:off x="4292" y="2720"/>
              <a:ext cx="336" cy="396"/>
            </a:xfrm>
            <a:prstGeom prst="rect">
              <a:avLst/>
            </a:prstGeom>
            <a:noFill/>
            <a:ln w="31750">
              <a:noFill/>
            </a:ln>
          </p:spPr>
          <p:txBody>
            <a:bodyPr>
              <a:spAutoFit/>
            </a:bodyPr>
            <a:p>
              <a:pPr>
                <a:lnSpc>
                  <a:spcPct val="110000"/>
                </a:lnSpc>
                <a:spcBef>
                  <a:spcPct val="50000"/>
                </a:spcBef>
              </a:pPr>
              <a:r>
                <a:rPr lang="en-US" altLang="zh-CN" sz="3200" b="1" dirty="0">
                  <a:latin typeface="Times New Roman" panose="02020603050405020304" pitchFamily="18" charset="0"/>
                  <a:ea typeface="幼圆" panose="02010509060101010101" pitchFamily="49" charset="-122"/>
                </a:rPr>
                <a:t>F</a:t>
              </a:r>
              <a:endParaRPr lang="en-US" altLang="zh-CN" sz="3200" b="1" dirty="0">
                <a:latin typeface="Times New Roman" panose="02020603050405020304" pitchFamily="18" charset="0"/>
                <a:ea typeface="幼圆" panose="02010509060101010101" pitchFamily="49" charset="-122"/>
              </a:endParaRPr>
            </a:p>
          </p:txBody>
        </p:sp>
        <p:sp>
          <p:nvSpPr>
            <p:cNvPr id="77836" name="椭圆 1743883"/>
            <p:cNvSpPr/>
            <p:nvPr/>
          </p:nvSpPr>
          <p:spPr>
            <a:xfrm>
              <a:off x="3766" y="2768"/>
              <a:ext cx="336" cy="336"/>
            </a:xfrm>
            <a:prstGeom prst="ellipse">
              <a:avLst/>
            </a:prstGeom>
            <a:noFill/>
            <a:ln w="31750" cap="sq" cmpd="sng">
              <a:solidFill>
                <a:schemeClr val="tx1"/>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77837" name="文本框 1743884"/>
            <p:cNvSpPr txBox="1"/>
            <p:nvPr/>
          </p:nvSpPr>
          <p:spPr>
            <a:xfrm>
              <a:off x="3790" y="2720"/>
              <a:ext cx="336" cy="396"/>
            </a:xfrm>
            <a:prstGeom prst="rect">
              <a:avLst/>
            </a:prstGeom>
            <a:noFill/>
            <a:ln w="31750">
              <a:noFill/>
            </a:ln>
          </p:spPr>
          <p:txBody>
            <a:bodyPr>
              <a:spAutoFit/>
            </a:bodyPr>
            <a:p>
              <a:pPr>
                <a:lnSpc>
                  <a:spcPct val="110000"/>
                </a:lnSpc>
                <a:spcBef>
                  <a:spcPct val="50000"/>
                </a:spcBef>
              </a:pPr>
              <a:r>
                <a:rPr lang="en-US" altLang="zh-CN" sz="3200" b="1" dirty="0">
                  <a:latin typeface="Times New Roman" panose="02020603050405020304" pitchFamily="18" charset="0"/>
                  <a:ea typeface="幼圆" panose="02010509060101010101" pitchFamily="49" charset="-122"/>
                </a:rPr>
                <a:t>C</a:t>
              </a:r>
              <a:endParaRPr lang="en-US" altLang="zh-CN" sz="3200" b="1" dirty="0">
                <a:latin typeface="Times New Roman" panose="02020603050405020304" pitchFamily="18" charset="0"/>
                <a:ea typeface="幼圆" panose="02010509060101010101" pitchFamily="49" charset="-122"/>
              </a:endParaRPr>
            </a:p>
          </p:txBody>
        </p:sp>
        <p:sp>
          <p:nvSpPr>
            <p:cNvPr id="77838" name="椭圆 1743885"/>
            <p:cNvSpPr/>
            <p:nvPr/>
          </p:nvSpPr>
          <p:spPr>
            <a:xfrm>
              <a:off x="4390" y="2192"/>
              <a:ext cx="336" cy="336"/>
            </a:xfrm>
            <a:prstGeom prst="ellipse">
              <a:avLst/>
            </a:prstGeom>
            <a:noFill/>
            <a:ln w="31750" cap="sq" cmpd="sng">
              <a:solidFill>
                <a:schemeClr val="tx1"/>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77839" name="文本框 1743886"/>
            <p:cNvSpPr txBox="1"/>
            <p:nvPr/>
          </p:nvSpPr>
          <p:spPr>
            <a:xfrm>
              <a:off x="4392" y="2144"/>
              <a:ext cx="336" cy="396"/>
            </a:xfrm>
            <a:prstGeom prst="rect">
              <a:avLst/>
            </a:prstGeom>
            <a:noFill/>
            <a:ln w="31750">
              <a:noFill/>
            </a:ln>
          </p:spPr>
          <p:txBody>
            <a:bodyPr>
              <a:spAutoFit/>
            </a:bodyPr>
            <a:p>
              <a:pPr algn="ctr">
                <a:lnSpc>
                  <a:spcPct val="110000"/>
                </a:lnSpc>
                <a:spcBef>
                  <a:spcPct val="50000"/>
                </a:spcBef>
              </a:pPr>
              <a:r>
                <a:rPr lang="en-US" altLang="zh-CN" sz="3200" b="1" dirty="0">
                  <a:latin typeface="Times New Roman" panose="02020603050405020304" pitchFamily="18" charset="0"/>
                  <a:ea typeface="幼圆" panose="02010509060101010101" pitchFamily="49" charset="-122"/>
                </a:rPr>
                <a:t>E</a:t>
              </a:r>
              <a:endParaRPr lang="en-US" altLang="zh-CN" sz="3200" b="1" dirty="0">
                <a:latin typeface="Times New Roman" panose="02020603050405020304" pitchFamily="18" charset="0"/>
                <a:ea typeface="幼圆" panose="02010509060101010101" pitchFamily="49" charset="-122"/>
              </a:endParaRPr>
            </a:p>
          </p:txBody>
        </p:sp>
        <p:sp>
          <p:nvSpPr>
            <p:cNvPr id="77840" name="直接连接符 1743887"/>
            <p:cNvSpPr/>
            <p:nvPr/>
          </p:nvSpPr>
          <p:spPr>
            <a:xfrm flipH="1">
              <a:off x="3810" y="1979"/>
              <a:ext cx="159" cy="265"/>
            </a:xfrm>
            <a:prstGeom prst="line">
              <a:avLst/>
            </a:prstGeom>
            <a:ln w="31750" cap="sq" cmpd="sng">
              <a:solidFill>
                <a:schemeClr val="tx1"/>
              </a:solidFill>
              <a:prstDash val="solid"/>
              <a:headEnd type="none" w="sm" len="sm"/>
              <a:tailEnd type="none" w="med" len="lg"/>
            </a:ln>
          </p:spPr>
        </p:sp>
        <p:sp>
          <p:nvSpPr>
            <p:cNvPr id="77841" name="直接连接符 1743888"/>
            <p:cNvSpPr/>
            <p:nvPr/>
          </p:nvSpPr>
          <p:spPr>
            <a:xfrm flipH="1">
              <a:off x="4390" y="2528"/>
              <a:ext cx="144" cy="240"/>
            </a:xfrm>
            <a:prstGeom prst="line">
              <a:avLst/>
            </a:prstGeom>
            <a:ln w="31750" cap="sq" cmpd="sng">
              <a:solidFill>
                <a:schemeClr val="tx1"/>
              </a:solidFill>
              <a:prstDash val="solid"/>
              <a:headEnd type="none" w="sm" len="sm"/>
              <a:tailEnd type="none" w="med" len="lg"/>
            </a:ln>
          </p:spPr>
        </p:sp>
        <p:sp>
          <p:nvSpPr>
            <p:cNvPr id="77842" name="直接连接符 1743889"/>
            <p:cNvSpPr/>
            <p:nvPr/>
          </p:nvSpPr>
          <p:spPr>
            <a:xfrm>
              <a:off x="4198" y="1952"/>
              <a:ext cx="270" cy="253"/>
            </a:xfrm>
            <a:prstGeom prst="line">
              <a:avLst/>
            </a:prstGeom>
            <a:ln w="31750" cap="sq" cmpd="sng">
              <a:solidFill>
                <a:schemeClr val="tx1"/>
              </a:solidFill>
              <a:prstDash val="solid"/>
              <a:headEnd type="none" w="sm" len="sm"/>
              <a:tailEnd type="none" w="med" len="lg"/>
            </a:ln>
          </p:spPr>
        </p:sp>
        <p:sp>
          <p:nvSpPr>
            <p:cNvPr id="77843" name="直接连接符 1743890"/>
            <p:cNvSpPr/>
            <p:nvPr/>
          </p:nvSpPr>
          <p:spPr>
            <a:xfrm>
              <a:off x="3766" y="2528"/>
              <a:ext cx="144" cy="240"/>
            </a:xfrm>
            <a:prstGeom prst="line">
              <a:avLst/>
            </a:prstGeom>
            <a:ln w="31750" cap="sq" cmpd="sng">
              <a:solidFill>
                <a:schemeClr val="tx1"/>
              </a:solidFill>
              <a:prstDash val="solid"/>
              <a:headEnd type="none" w="sm" len="sm"/>
              <a:tailEnd type="none" w="med" len="lg"/>
            </a:ln>
          </p:spPr>
        </p:sp>
        <p:sp>
          <p:nvSpPr>
            <p:cNvPr id="77844" name="直接连接符 1743891"/>
            <p:cNvSpPr/>
            <p:nvPr/>
          </p:nvSpPr>
          <p:spPr>
            <a:xfrm flipH="1">
              <a:off x="3766" y="3104"/>
              <a:ext cx="144" cy="240"/>
            </a:xfrm>
            <a:prstGeom prst="line">
              <a:avLst/>
            </a:prstGeom>
            <a:ln w="31750" cap="sq" cmpd="sng">
              <a:solidFill>
                <a:schemeClr val="tx1"/>
              </a:solidFill>
              <a:prstDash val="solid"/>
              <a:headEnd type="none" w="sm" len="sm"/>
              <a:tailEnd type="none" w="med" len="lg"/>
            </a:ln>
          </p:spPr>
        </p:sp>
      </p:grpSp>
    </p:spTree>
  </p:cSld>
  <p:clrMapOvr>
    <a:masterClrMapping/>
  </p:clrMapOvr>
  <p:transition>
    <p:strips dir="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4898" name="内容占位符 1744897"/>
          <p:cNvSpPr>
            <a:spLocks noGrp="1"/>
          </p:cNvSpPr>
          <p:nvPr>
            <p:ph idx="1"/>
          </p:nvPr>
        </p:nvSpPr>
        <p:spPr>
          <a:xfrm>
            <a:off x="395288" y="404813"/>
            <a:ext cx="8424862" cy="6048375"/>
          </a:xfrm>
        </p:spPr>
        <p:txBody>
          <a:bodyPr vert="horz" wrap="square" lIns="92075" tIns="46038" rIns="92075" bIns="46038" anchor="t" anchorCtr="0"/>
          <a:p>
            <a:pPr marL="0" indent="0" algn="just">
              <a:buNone/>
            </a:pPr>
            <a:r>
              <a:rPr lang="zh-CN" altLang="en-US" sz="3600" dirty="0">
                <a:solidFill>
                  <a:schemeClr val="tx2"/>
                </a:solidFill>
              </a:rPr>
              <a:t>实现思路：</a:t>
            </a:r>
            <a:endParaRPr lang="zh-CN" altLang="en-US" sz="3600" dirty="0">
              <a:solidFill>
                <a:schemeClr val="tx2"/>
              </a:solidFill>
            </a:endParaRPr>
          </a:p>
          <a:p>
            <a:pPr marL="0" indent="0" algn="just">
              <a:lnSpc>
                <a:spcPct val="110000"/>
              </a:lnSpc>
              <a:buNone/>
            </a:pPr>
            <a:r>
              <a:rPr lang="zh-CN" altLang="en-US" sz="3200" dirty="0"/>
              <a:t>     通过观察发现，在第</a:t>
            </a:r>
            <a:r>
              <a:rPr lang="en-US" altLang="zh-CN" sz="3200" i="1" dirty="0"/>
              <a:t>i</a:t>
            </a:r>
            <a:r>
              <a:rPr lang="zh-CN" altLang="en-US" sz="3200" dirty="0"/>
              <a:t>层上若结点</a:t>
            </a:r>
            <a:r>
              <a:rPr lang="en-US" altLang="zh-CN" sz="3200" i="1" dirty="0"/>
              <a:t>x</a:t>
            </a:r>
            <a:r>
              <a:rPr lang="zh-CN" altLang="en-US" sz="3200" dirty="0"/>
              <a:t>在结点</a:t>
            </a:r>
            <a:r>
              <a:rPr lang="en-US" altLang="zh-CN" sz="3200" i="1" dirty="0"/>
              <a:t>y</a:t>
            </a:r>
            <a:r>
              <a:rPr lang="zh-CN" altLang="en-US" sz="3200" dirty="0"/>
              <a:t>的左边，则</a:t>
            </a:r>
            <a:r>
              <a:rPr lang="en-US" altLang="zh-CN" sz="3200" i="1" dirty="0"/>
              <a:t>x</a:t>
            </a:r>
            <a:r>
              <a:rPr lang="zh-CN" altLang="en-US" sz="3200" dirty="0"/>
              <a:t>一定在</a:t>
            </a:r>
            <a:r>
              <a:rPr lang="en-US" altLang="zh-CN" sz="3200" i="1" dirty="0"/>
              <a:t>y</a:t>
            </a:r>
            <a:r>
              <a:rPr lang="zh-CN" altLang="en-US" sz="3200" dirty="0"/>
              <a:t>之前被访问。同理，在第</a:t>
            </a:r>
            <a:r>
              <a:rPr lang="en-US" altLang="zh-CN" sz="3200" i="1" dirty="0"/>
              <a:t>i</a:t>
            </a:r>
            <a:r>
              <a:rPr lang="en-US" altLang="zh-CN" sz="3200" dirty="0"/>
              <a:t>+1</a:t>
            </a:r>
            <a:r>
              <a:rPr lang="zh-CN" altLang="en-US" sz="3200" dirty="0"/>
              <a:t>层上，</a:t>
            </a:r>
            <a:r>
              <a:rPr lang="en-US" altLang="zh-CN" sz="3200" i="1" dirty="0"/>
              <a:t>x</a:t>
            </a:r>
            <a:r>
              <a:rPr lang="zh-CN" altLang="en-US" sz="3200" dirty="0"/>
              <a:t>的子结点一定在</a:t>
            </a:r>
            <a:r>
              <a:rPr lang="en-US" altLang="zh-CN" sz="3200" i="1" dirty="0"/>
              <a:t>y</a:t>
            </a:r>
            <a:r>
              <a:rPr lang="zh-CN" altLang="en-US" sz="3200" dirty="0"/>
              <a:t>的子结点之前被访问。</a:t>
            </a:r>
            <a:endParaRPr lang="zh-CN" altLang="en-US" sz="3200" dirty="0"/>
          </a:p>
          <a:p>
            <a:pPr marL="0" indent="0" algn="just">
              <a:lnSpc>
                <a:spcPct val="110000"/>
              </a:lnSpc>
              <a:buNone/>
            </a:pPr>
            <a:r>
              <a:rPr lang="zh-CN" altLang="en-US" sz="3200" dirty="0"/>
              <a:t>     若访问第</a:t>
            </a:r>
            <a:r>
              <a:rPr lang="en-US" altLang="zh-CN" sz="3200" i="1" dirty="0"/>
              <a:t>i</a:t>
            </a:r>
            <a:r>
              <a:rPr lang="zh-CN" altLang="en-US" sz="3200" dirty="0"/>
              <a:t>层上的所有结点，必须知道该层上所有结点的地址，结点的地址保存在其父结点的</a:t>
            </a:r>
            <a:r>
              <a:rPr lang="en-US" altLang="zh-CN" sz="3200" dirty="0"/>
              <a:t>Left</a:t>
            </a:r>
            <a:r>
              <a:rPr lang="zh-CN" altLang="en-US" sz="3200" dirty="0"/>
              <a:t>和</a:t>
            </a:r>
            <a:r>
              <a:rPr lang="en-US" altLang="zh-CN" sz="3200" dirty="0"/>
              <a:t>Right</a:t>
            </a:r>
            <a:r>
              <a:rPr lang="zh-CN" altLang="en-US" sz="3200" dirty="0"/>
              <a:t>指针中。</a:t>
            </a:r>
            <a:endParaRPr lang="zh-CN" altLang="en-US" sz="3200" dirty="0"/>
          </a:p>
          <a:p>
            <a:pPr marL="0" indent="0" algn="just">
              <a:lnSpc>
                <a:spcPct val="110000"/>
              </a:lnSpc>
              <a:buNone/>
            </a:pPr>
            <a:r>
              <a:rPr lang="zh-CN" altLang="en-US" sz="3200" dirty="0"/>
              <a:t>    </a:t>
            </a:r>
            <a:r>
              <a:rPr lang="zh-CN" altLang="en-US" sz="3600" dirty="0">
                <a:solidFill>
                  <a:schemeClr val="tx2"/>
                </a:solidFill>
              </a:rPr>
              <a:t>用一个队列来实现。</a:t>
            </a:r>
            <a:endParaRPr lang="zh-CN" altLang="en-US" sz="3600" dirty="0">
              <a:solidFill>
                <a:schemeClr val="tx2"/>
              </a:solidFill>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4898">
                                            <p:txEl>
                                              <p:charRg st="139" end="153"/>
                                            </p:txEl>
                                          </p:spTgt>
                                        </p:tgtEl>
                                        <p:attrNameLst>
                                          <p:attrName>style.visibility</p:attrName>
                                        </p:attrNameLst>
                                      </p:cBhvr>
                                      <p:to>
                                        <p:strVal val="visible"/>
                                      </p:to>
                                    </p:set>
                                    <p:animEffect transition="in" filter="blinds(horizontal)">
                                      <p:cBhvr>
                                        <p:cTn id="7" dur="500"/>
                                        <p:tgtEl>
                                          <p:spTgt spid="1744898">
                                            <p:txEl>
                                              <p:charRg st="139" end="1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文本占位符 1745921"/>
          <p:cNvSpPr>
            <a:spLocks noGrp="1"/>
          </p:cNvSpPr>
          <p:nvPr>
            <p:ph idx="1"/>
          </p:nvPr>
        </p:nvSpPr>
        <p:spPr>
          <a:xfrm>
            <a:off x="576263" y="981075"/>
            <a:ext cx="8208962" cy="4902200"/>
          </a:xfrm>
        </p:spPr>
        <p:txBody>
          <a:bodyPr vert="horz" wrap="square" lIns="92075" tIns="46038" rIns="92075" bIns="46038" anchor="t" anchorCtr="0"/>
          <a:p>
            <a:pPr marL="0" indent="0">
              <a:lnSpc>
                <a:spcPct val="120000"/>
              </a:lnSpc>
              <a:buNone/>
            </a:pPr>
            <a:r>
              <a:rPr lang="zh-CN" altLang="en-US" sz="3200" dirty="0"/>
              <a:t>二叉树层次遍历算法需要一个辅助队列，具体方法如下：</a:t>
            </a:r>
            <a:endParaRPr lang="zh-CN" altLang="en-US" sz="3200" dirty="0"/>
          </a:p>
          <a:p>
            <a:pPr marL="0" indent="0">
              <a:lnSpc>
                <a:spcPct val="120000"/>
              </a:lnSpc>
              <a:buClr>
                <a:srgbClr val="FF0000"/>
              </a:buClr>
              <a:buSzPct val="85000"/>
              <a:buFont typeface="Wingdings" panose="05000000000000000000" pitchFamily="2" charset="2"/>
              <a:buChar char="u"/>
            </a:pPr>
            <a:r>
              <a:rPr lang="zh-CN" altLang="en-US" sz="3200" dirty="0"/>
              <a:t>  根结点入队。</a:t>
            </a:r>
            <a:endParaRPr lang="zh-CN" altLang="en-US" sz="3200" dirty="0"/>
          </a:p>
          <a:p>
            <a:pPr marL="0" indent="0">
              <a:lnSpc>
                <a:spcPct val="120000"/>
              </a:lnSpc>
              <a:buClr>
                <a:srgbClr val="FF0000"/>
              </a:buClr>
              <a:buSzPct val="85000"/>
              <a:buFont typeface="Wingdings" panose="05000000000000000000" pitchFamily="2" charset="2"/>
              <a:buChar char="u"/>
            </a:pPr>
            <a:r>
              <a:rPr lang="zh-CN" altLang="en-US" sz="3200" dirty="0"/>
              <a:t>  重复本步骤直至队列为空：</a:t>
            </a:r>
            <a:br>
              <a:rPr lang="zh-CN" altLang="en-US" sz="3200" dirty="0"/>
            </a:br>
            <a:r>
              <a:rPr lang="zh-CN" altLang="en-US" sz="3200" dirty="0"/>
              <a:t>    若队列非空，取出队头结点并访问；</a:t>
            </a:r>
            <a:endParaRPr lang="zh-CN" altLang="en-US" sz="3200" dirty="0"/>
          </a:p>
          <a:p>
            <a:pPr marL="0" indent="0">
              <a:lnSpc>
                <a:spcPct val="120000"/>
              </a:lnSpc>
              <a:buNone/>
            </a:pPr>
            <a:r>
              <a:rPr lang="zh-CN" altLang="en-US" sz="3200" dirty="0"/>
              <a:t>    若其左指针不空，将其左孩子入队；</a:t>
            </a:r>
            <a:endParaRPr lang="zh-CN" altLang="en-US" sz="3200" dirty="0"/>
          </a:p>
          <a:p>
            <a:pPr marL="0" indent="0">
              <a:lnSpc>
                <a:spcPct val="120000"/>
              </a:lnSpc>
              <a:buNone/>
            </a:pPr>
            <a:r>
              <a:rPr lang="zh-CN" altLang="en-US" sz="3200" dirty="0"/>
              <a:t>    若其右指针不空，将其右孩子入队。</a:t>
            </a:r>
            <a:endParaRPr lang="zh-CN" altLang="en-US" sz="3200" dirty="0"/>
          </a:p>
        </p:txBody>
      </p:sp>
    </p:spTree>
  </p:cSld>
  <p:clrMapOvr>
    <a:masterClrMapping/>
  </p:clrMapOvr>
  <p:transition>
    <p:strips dir="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文本占位符 1746945"/>
          <p:cNvSpPr>
            <a:spLocks noGrp="1"/>
          </p:cNvSpPr>
          <p:nvPr>
            <p:ph idx="1"/>
          </p:nvPr>
        </p:nvSpPr>
        <p:spPr>
          <a:xfrm>
            <a:off x="468313" y="368300"/>
            <a:ext cx="8208962" cy="755650"/>
          </a:xfrm>
        </p:spPr>
        <p:txBody>
          <a:bodyPr vert="horz" wrap="square" lIns="92075" tIns="46038" rIns="92075" bIns="46038" anchor="t" anchorCtr="0"/>
          <a:p>
            <a:pPr marL="0" indent="0">
              <a:lnSpc>
                <a:spcPct val="120000"/>
              </a:lnSpc>
              <a:buNone/>
            </a:pPr>
            <a:r>
              <a:rPr lang="zh-CN" altLang="en-US" sz="3200" dirty="0"/>
              <a:t>利用辅助队列进行二叉树层次遍历</a:t>
            </a:r>
            <a:endParaRPr lang="zh-CN" altLang="en-US" sz="3200" dirty="0"/>
          </a:p>
        </p:txBody>
      </p:sp>
      <p:grpSp>
        <p:nvGrpSpPr>
          <p:cNvPr id="80899" name="组合 1747003"/>
          <p:cNvGrpSpPr/>
          <p:nvPr/>
        </p:nvGrpSpPr>
        <p:grpSpPr>
          <a:xfrm>
            <a:off x="2700338" y="1233488"/>
            <a:ext cx="5135562" cy="5106987"/>
            <a:chOff x="1701" y="777"/>
            <a:chExt cx="3235" cy="3217"/>
          </a:xfrm>
        </p:grpSpPr>
        <p:sp>
          <p:nvSpPr>
            <p:cNvPr id="80912" name="文本框 1746947"/>
            <p:cNvSpPr txBox="1"/>
            <p:nvPr/>
          </p:nvSpPr>
          <p:spPr>
            <a:xfrm>
              <a:off x="2426" y="3770"/>
              <a:ext cx="2388" cy="224"/>
            </a:xfrm>
            <a:prstGeom prst="rect">
              <a:avLst/>
            </a:prstGeom>
            <a:solidFill>
              <a:srgbClr val="FFFFFF"/>
            </a:solidFill>
            <a:ln w="9525">
              <a:noFill/>
            </a:ln>
          </p:spPr>
          <p:txBody>
            <a:bodyPr lIns="0" tIns="0" rIns="0" bIns="0"/>
            <a:p>
              <a:pPr algn="ctr" eaLnBrk="0" hangingPunct="0"/>
              <a:r>
                <a:rPr lang="zh-CN" altLang="en-US" sz="2000" b="1" dirty="0">
                  <a:latin typeface="Times New Roman" panose="02020603050405020304" pitchFamily="18" charset="0"/>
                </a:rPr>
                <a:t>层次遍历二叉树的队列变化过程</a:t>
              </a:r>
              <a:endParaRPr lang="zh-CN" altLang="en-US" sz="2000" b="1" dirty="0">
                <a:latin typeface="Arial" panose="020B0604020202020204" pitchFamily="34" charset="0"/>
              </a:endParaRPr>
            </a:p>
          </p:txBody>
        </p:sp>
        <p:sp>
          <p:nvSpPr>
            <p:cNvPr id="80913" name="文本框 1746948"/>
            <p:cNvSpPr txBox="1"/>
            <p:nvPr/>
          </p:nvSpPr>
          <p:spPr>
            <a:xfrm>
              <a:off x="3810" y="1246"/>
              <a:ext cx="325" cy="19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r>
                <a:rPr lang="en-US" altLang="zh-CN" sz="2000" b="1" i="1" dirty="0">
                  <a:latin typeface="Times New Roman" panose="02020603050405020304" pitchFamily="18" charset="0"/>
                </a:rPr>
                <a:t>C</a:t>
              </a:r>
              <a:endParaRPr lang="en-US" altLang="zh-CN" sz="2000" b="1" dirty="0">
                <a:latin typeface="Arial" panose="020B0604020202020204" pitchFamily="34" charset="0"/>
              </a:endParaRPr>
            </a:p>
          </p:txBody>
        </p:sp>
        <p:sp>
          <p:nvSpPr>
            <p:cNvPr id="80914" name="文本框 1746949"/>
            <p:cNvSpPr txBox="1"/>
            <p:nvPr/>
          </p:nvSpPr>
          <p:spPr>
            <a:xfrm>
              <a:off x="3422" y="1246"/>
              <a:ext cx="325" cy="188"/>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r>
                <a:rPr lang="en-US" altLang="zh-CN" sz="2000" b="1" i="1" dirty="0">
                  <a:latin typeface="Times New Roman" panose="02020603050405020304" pitchFamily="18" charset="0"/>
                </a:rPr>
                <a:t>B</a:t>
              </a:r>
              <a:endParaRPr lang="en-US" altLang="zh-CN" sz="2000" b="1" dirty="0">
                <a:latin typeface="Arial" panose="020B0604020202020204" pitchFamily="34" charset="0"/>
              </a:endParaRPr>
            </a:p>
          </p:txBody>
        </p:sp>
        <p:grpSp>
          <p:nvGrpSpPr>
            <p:cNvPr id="80915" name="组合 1746950"/>
            <p:cNvGrpSpPr/>
            <p:nvPr/>
          </p:nvGrpSpPr>
          <p:grpSpPr>
            <a:xfrm>
              <a:off x="3376" y="1194"/>
              <a:ext cx="1560" cy="299"/>
              <a:chOff x="2613" y="11988"/>
              <a:chExt cx="1050" cy="420"/>
            </a:xfrm>
          </p:grpSpPr>
          <p:sp>
            <p:nvSpPr>
              <p:cNvPr id="80951" name="直接连接符 1746951"/>
              <p:cNvSpPr/>
              <p:nvPr/>
            </p:nvSpPr>
            <p:spPr>
              <a:xfrm rot="5400000">
                <a:off x="3136" y="11881"/>
                <a:ext cx="1" cy="1050"/>
              </a:xfrm>
              <a:prstGeom prst="line">
                <a:avLst/>
              </a:prstGeom>
              <a:ln w="9525" cap="flat" cmpd="sng">
                <a:solidFill>
                  <a:srgbClr val="000000"/>
                </a:solidFill>
                <a:prstDash val="solid"/>
                <a:headEnd type="none" w="med" len="med"/>
                <a:tailEnd type="none" w="med" len="med"/>
              </a:ln>
            </p:spPr>
          </p:sp>
          <p:sp>
            <p:nvSpPr>
              <p:cNvPr id="80952" name="直接连接符 1746952"/>
              <p:cNvSpPr/>
              <p:nvPr/>
            </p:nvSpPr>
            <p:spPr>
              <a:xfrm rot="5400000">
                <a:off x="3136" y="11462"/>
                <a:ext cx="1" cy="1050"/>
              </a:xfrm>
              <a:prstGeom prst="line">
                <a:avLst/>
              </a:prstGeom>
              <a:ln w="9525" cap="flat" cmpd="sng">
                <a:solidFill>
                  <a:srgbClr val="000000"/>
                </a:solidFill>
                <a:prstDash val="solid"/>
                <a:headEnd type="none" w="med" len="med"/>
                <a:tailEnd type="none" w="med" len="med"/>
              </a:ln>
            </p:spPr>
          </p:sp>
        </p:grpSp>
        <p:sp>
          <p:nvSpPr>
            <p:cNvPr id="80916" name="文本框 1746953"/>
            <p:cNvSpPr txBox="1"/>
            <p:nvPr/>
          </p:nvSpPr>
          <p:spPr>
            <a:xfrm>
              <a:off x="1701" y="1248"/>
              <a:ext cx="1467" cy="230"/>
            </a:xfrm>
            <a:prstGeom prst="rect">
              <a:avLst/>
            </a:prstGeom>
            <a:solidFill>
              <a:srgbClr val="FFFFFF"/>
            </a:solidFill>
            <a:ln w="9525">
              <a:noFill/>
            </a:ln>
          </p:spPr>
          <p:txBody>
            <a:bodyPr tIns="0" bIns="0"/>
            <a:p>
              <a:pPr algn="just" eaLnBrk="0" hangingPunct="0"/>
              <a:r>
                <a:rPr lang="zh-CN" altLang="en-US" sz="2000" b="1" dirty="0">
                  <a:latin typeface="Times New Roman" panose="02020603050405020304" pitchFamily="18" charset="0"/>
                </a:rPr>
                <a:t>访问</a:t>
              </a:r>
              <a:r>
                <a:rPr lang="en-US" altLang="zh-CN" sz="2000" b="1" i="1" dirty="0">
                  <a:latin typeface="Times New Roman" panose="02020603050405020304" pitchFamily="18" charset="0"/>
                </a:rPr>
                <a:t>A</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a:t>
              </a:r>
              <a:r>
                <a:rPr lang="en-US" altLang="zh-CN" sz="2000" b="1" i="1" dirty="0">
                  <a:latin typeface="Times New Roman" panose="02020603050405020304" pitchFamily="18" charset="0"/>
                </a:rPr>
                <a:t>B</a:t>
              </a:r>
              <a:r>
                <a:rPr lang="zh-CN" altLang="en-US" sz="2000" b="1" dirty="0">
                  <a:latin typeface="Times New Roman" panose="02020603050405020304" pitchFamily="18" charset="0"/>
                </a:rPr>
                <a:t>、</a:t>
              </a:r>
              <a:r>
                <a:rPr lang="en-US" altLang="zh-CN" sz="2000" b="1" i="1" dirty="0">
                  <a:latin typeface="Times New Roman" panose="02020603050405020304" pitchFamily="18" charset="0"/>
                </a:rPr>
                <a:t>C</a:t>
              </a:r>
              <a:r>
                <a:rPr lang="zh-CN" altLang="en-US" sz="2000" b="1" dirty="0">
                  <a:latin typeface="Times New Roman" panose="02020603050405020304" pitchFamily="18" charset="0"/>
                </a:rPr>
                <a:t>入队</a:t>
              </a:r>
              <a:endParaRPr lang="zh-CN" altLang="en-US" sz="2000" b="1" dirty="0">
                <a:latin typeface="Times New Roman" panose="02020603050405020304" pitchFamily="18" charset="0"/>
              </a:endParaRPr>
            </a:p>
          </p:txBody>
        </p:sp>
        <p:grpSp>
          <p:nvGrpSpPr>
            <p:cNvPr id="80917" name="组合 1747000"/>
            <p:cNvGrpSpPr/>
            <p:nvPr/>
          </p:nvGrpSpPr>
          <p:grpSpPr>
            <a:xfrm>
              <a:off x="2572" y="2805"/>
              <a:ext cx="2364" cy="309"/>
              <a:chOff x="2572" y="2805"/>
              <a:chExt cx="2364" cy="309"/>
            </a:xfrm>
          </p:grpSpPr>
          <p:sp>
            <p:nvSpPr>
              <p:cNvPr id="80947" name="文本框 1746955"/>
              <p:cNvSpPr txBox="1"/>
              <p:nvPr/>
            </p:nvSpPr>
            <p:spPr>
              <a:xfrm>
                <a:off x="3422" y="2864"/>
                <a:ext cx="325" cy="19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r>
                  <a:rPr lang="en-US" altLang="zh-CN" sz="2000" b="1" i="1" dirty="0">
                    <a:latin typeface="Times New Roman" panose="02020603050405020304" pitchFamily="18" charset="0"/>
                  </a:rPr>
                  <a:t>F</a:t>
                </a:r>
                <a:endParaRPr lang="en-US" altLang="zh-CN" sz="2000" b="1" dirty="0">
                  <a:latin typeface="Arial" panose="020B0604020202020204" pitchFamily="34" charset="0"/>
                </a:endParaRPr>
              </a:p>
            </p:txBody>
          </p:sp>
          <p:sp>
            <p:nvSpPr>
              <p:cNvPr id="80948" name="直接连接符 1746956"/>
              <p:cNvSpPr/>
              <p:nvPr/>
            </p:nvSpPr>
            <p:spPr>
              <a:xfrm rot="5400000">
                <a:off x="4155" y="2333"/>
                <a:ext cx="1" cy="1559"/>
              </a:xfrm>
              <a:prstGeom prst="line">
                <a:avLst/>
              </a:prstGeom>
              <a:ln w="9525" cap="flat" cmpd="sng">
                <a:solidFill>
                  <a:srgbClr val="000000"/>
                </a:solidFill>
                <a:prstDash val="solid"/>
                <a:headEnd type="none" w="med" len="med"/>
                <a:tailEnd type="none" w="med" len="med"/>
              </a:ln>
            </p:spPr>
          </p:sp>
          <p:sp>
            <p:nvSpPr>
              <p:cNvPr id="80949" name="直接连接符 1746957"/>
              <p:cNvSpPr/>
              <p:nvPr/>
            </p:nvSpPr>
            <p:spPr>
              <a:xfrm rot="5400000">
                <a:off x="4155" y="2025"/>
                <a:ext cx="1" cy="1559"/>
              </a:xfrm>
              <a:prstGeom prst="line">
                <a:avLst/>
              </a:prstGeom>
              <a:ln w="9525" cap="flat" cmpd="sng">
                <a:solidFill>
                  <a:srgbClr val="000000"/>
                </a:solidFill>
                <a:prstDash val="solid"/>
                <a:headEnd type="none" w="med" len="med"/>
                <a:tailEnd type="none" w="med" len="med"/>
              </a:ln>
            </p:spPr>
          </p:sp>
          <p:sp>
            <p:nvSpPr>
              <p:cNvPr id="80950" name="文本框 1746958"/>
              <p:cNvSpPr txBox="1"/>
              <p:nvPr/>
            </p:nvSpPr>
            <p:spPr>
              <a:xfrm>
                <a:off x="2572" y="2861"/>
                <a:ext cx="580" cy="230"/>
              </a:xfrm>
              <a:prstGeom prst="rect">
                <a:avLst/>
              </a:prstGeom>
              <a:solidFill>
                <a:srgbClr val="FFFFFF"/>
              </a:solidFill>
              <a:ln w="9525">
                <a:noFill/>
              </a:ln>
            </p:spPr>
            <p:txBody>
              <a:bodyPr tIns="0" bIns="0"/>
              <a:p>
                <a:pPr algn="just" eaLnBrk="0" hangingPunct="0"/>
                <a:r>
                  <a:rPr lang="zh-CN" altLang="en-US" sz="2000" b="1" dirty="0">
                    <a:latin typeface="Times New Roman" panose="02020603050405020304" pitchFamily="18" charset="0"/>
                  </a:rPr>
                  <a:t>访问</a:t>
                </a:r>
                <a:r>
                  <a:rPr lang="en-US" altLang="zh-CN" sz="2000" b="1" i="1" dirty="0">
                    <a:latin typeface="Times New Roman" panose="02020603050405020304" pitchFamily="18" charset="0"/>
                  </a:rPr>
                  <a:t>E</a:t>
                </a:r>
                <a:endParaRPr lang="en-US" altLang="zh-CN" sz="2000" b="1" dirty="0">
                  <a:latin typeface="Arial" panose="020B0604020202020204" pitchFamily="34" charset="0"/>
                </a:endParaRPr>
              </a:p>
            </p:txBody>
          </p:sp>
        </p:grpSp>
        <p:grpSp>
          <p:nvGrpSpPr>
            <p:cNvPr id="80918" name="组合 1746959"/>
            <p:cNvGrpSpPr/>
            <p:nvPr/>
          </p:nvGrpSpPr>
          <p:grpSpPr>
            <a:xfrm>
              <a:off x="3376" y="3218"/>
              <a:ext cx="1560" cy="298"/>
              <a:chOff x="2613" y="11988"/>
              <a:chExt cx="1050" cy="420"/>
            </a:xfrm>
          </p:grpSpPr>
          <p:sp>
            <p:nvSpPr>
              <p:cNvPr id="80945" name="直接连接符 1746960"/>
              <p:cNvSpPr/>
              <p:nvPr/>
            </p:nvSpPr>
            <p:spPr>
              <a:xfrm rot="5400000">
                <a:off x="3136" y="11881"/>
                <a:ext cx="1" cy="1050"/>
              </a:xfrm>
              <a:prstGeom prst="line">
                <a:avLst/>
              </a:prstGeom>
              <a:ln w="9525" cap="flat" cmpd="sng">
                <a:solidFill>
                  <a:srgbClr val="000000"/>
                </a:solidFill>
                <a:prstDash val="solid"/>
                <a:headEnd type="none" w="med" len="med"/>
                <a:tailEnd type="none" w="med" len="med"/>
              </a:ln>
            </p:spPr>
          </p:sp>
          <p:sp>
            <p:nvSpPr>
              <p:cNvPr id="80946" name="直接连接符 1746961"/>
              <p:cNvSpPr/>
              <p:nvPr/>
            </p:nvSpPr>
            <p:spPr>
              <a:xfrm rot="5400000">
                <a:off x="3136" y="11462"/>
                <a:ext cx="1" cy="1050"/>
              </a:xfrm>
              <a:prstGeom prst="line">
                <a:avLst/>
              </a:prstGeom>
              <a:ln w="9525" cap="flat" cmpd="sng">
                <a:solidFill>
                  <a:srgbClr val="000000"/>
                </a:solidFill>
                <a:prstDash val="solid"/>
                <a:headEnd type="none" w="med" len="med"/>
                <a:tailEnd type="none" w="med" len="med"/>
              </a:ln>
            </p:spPr>
          </p:sp>
        </p:grpSp>
        <p:sp>
          <p:nvSpPr>
            <p:cNvPr id="80919" name="文本框 1746962"/>
            <p:cNvSpPr txBox="1"/>
            <p:nvPr/>
          </p:nvSpPr>
          <p:spPr>
            <a:xfrm>
              <a:off x="2572" y="3274"/>
              <a:ext cx="648" cy="229"/>
            </a:xfrm>
            <a:prstGeom prst="rect">
              <a:avLst/>
            </a:prstGeom>
            <a:solidFill>
              <a:srgbClr val="FFFFFF"/>
            </a:solidFill>
            <a:ln w="9525">
              <a:noFill/>
            </a:ln>
          </p:spPr>
          <p:txBody>
            <a:bodyPr tIns="0" bIns="0"/>
            <a:p>
              <a:pPr algn="just" eaLnBrk="0" hangingPunct="0"/>
              <a:r>
                <a:rPr lang="zh-CN" altLang="en-US" sz="2000" b="1" dirty="0">
                  <a:latin typeface="Times New Roman" panose="02020603050405020304" pitchFamily="18" charset="0"/>
                </a:rPr>
                <a:t>访问</a:t>
              </a:r>
              <a:r>
                <a:rPr lang="en-US" altLang="zh-CN" sz="2000" b="1" i="1" dirty="0">
                  <a:latin typeface="Times New Roman" panose="02020603050405020304" pitchFamily="18" charset="0"/>
                </a:rPr>
                <a:t>F</a:t>
              </a:r>
              <a:endParaRPr lang="en-US" altLang="zh-CN" sz="2000" b="1" dirty="0">
                <a:latin typeface="Arial" panose="020B0604020202020204" pitchFamily="34" charset="0"/>
              </a:endParaRPr>
            </a:p>
          </p:txBody>
        </p:sp>
        <p:sp>
          <p:nvSpPr>
            <p:cNvPr id="80920" name="文本框 1746963"/>
            <p:cNvSpPr txBox="1"/>
            <p:nvPr/>
          </p:nvSpPr>
          <p:spPr>
            <a:xfrm>
              <a:off x="3419" y="829"/>
              <a:ext cx="325" cy="19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r>
                <a:rPr lang="en-US" altLang="zh-CN" sz="2000" b="1" i="1" dirty="0">
                  <a:latin typeface="Times New Roman" panose="02020603050405020304" pitchFamily="18" charset="0"/>
                </a:rPr>
                <a:t>A</a:t>
              </a:r>
              <a:endParaRPr lang="en-US" altLang="zh-CN" sz="2000" b="1" dirty="0">
                <a:latin typeface="Arial" panose="020B0604020202020204" pitchFamily="34" charset="0"/>
              </a:endParaRPr>
            </a:p>
          </p:txBody>
        </p:sp>
        <p:grpSp>
          <p:nvGrpSpPr>
            <p:cNvPr id="80921" name="组合 1746964"/>
            <p:cNvGrpSpPr/>
            <p:nvPr/>
          </p:nvGrpSpPr>
          <p:grpSpPr>
            <a:xfrm rot="5400000">
              <a:off x="3999" y="151"/>
              <a:ext cx="299" cy="1549"/>
              <a:chOff x="5705" y="10068"/>
              <a:chExt cx="481" cy="1050"/>
            </a:xfrm>
          </p:grpSpPr>
          <p:sp>
            <p:nvSpPr>
              <p:cNvPr id="80943" name="直接连接符 1746965"/>
              <p:cNvSpPr/>
              <p:nvPr/>
            </p:nvSpPr>
            <p:spPr>
              <a:xfrm>
                <a:off x="6185" y="10068"/>
                <a:ext cx="1" cy="1050"/>
              </a:xfrm>
              <a:prstGeom prst="line">
                <a:avLst/>
              </a:prstGeom>
              <a:ln w="9525" cap="flat" cmpd="sng">
                <a:solidFill>
                  <a:srgbClr val="000000"/>
                </a:solidFill>
                <a:prstDash val="solid"/>
                <a:headEnd type="none" w="med" len="med"/>
                <a:tailEnd type="none" w="med" len="med"/>
              </a:ln>
            </p:spPr>
          </p:sp>
          <p:sp>
            <p:nvSpPr>
              <p:cNvPr id="80944" name="直接连接符 1746966"/>
              <p:cNvSpPr/>
              <p:nvPr/>
            </p:nvSpPr>
            <p:spPr>
              <a:xfrm>
                <a:off x="5705" y="10068"/>
                <a:ext cx="1" cy="1050"/>
              </a:xfrm>
              <a:prstGeom prst="line">
                <a:avLst/>
              </a:prstGeom>
              <a:ln w="9525" cap="flat" cmpd="sng">
                <a:solidFill>
                  <a:srgbClr val="000000"/>
                </a:solidFill>
                <a:prstDash val="solid"/>
                <a:headEnd type="none" w="med" len="med"/>
                <a:tailEnd type="none" w="med" len="med"/>
              </a:ln>
            </p:spPr>
          </p:sp>
        </p:grpSp>
        <p:sp>
          <p:nvSpPr>
            <p:cNvPr id="80922" name="文本框 1746967"/>
            <p:cNvSpPr txBox="1"/>
            <p:nvPr/>
          </p:nvSpPr>
          <p:spPr>
            <a:xfrm>
              <a:off x="2549" y="823"/>
              <a:ext cx="603" cy="230"/>
            </a:xfrm>
            <a:prstGeom prst="rect">
              <a:avLst/>
            </a:prstGeom>
            <a:solidFill>
              <a:srgbClr val="FFFFFF"/>
            </a:solidFill>
            <a:ln w="9525">
              <a:noFill/>
            </a:ln>
          </p:spPr>
          <p:txBody>
            <a:bodyPr lIns="0" tIns="0" rIns="0" bIns="0"/>
            <a:p>
              <a:pPr algn="ctr" eaLnBrk="0" hangingPunct="0"/>
              <a:r>
                <a:rPr lang="en-US" altLang="zh-CN" sz="2000" b="1" i="1" dirty="0">
                  <a:latin typeface="Times New Roman" panose="02020603050405020304" pitchFamily="18" charset="0"/>
                </a:rPr>
                <a:t>A</a:t>
              </a:r>
              <a:r>
                <a:rPr lang="zh-CN" altLang="en-US" sz="2000" b="1" dirty="0">
                  <a:latin typeface="Times New Roman" panose="02020603050405020304" pitchFamily="18" charset="0"/>
                </a:rPr>
                <a:t>入队</a:t>
              </a:r>
              <a:endParaRPr lang="zh-CN" altLang="en-US" sz="2000" b="1" dirty="0">
                <a:latin typeface="Arial" panose="020B0604020202020204" pitchFamily="34" charset="0"/>
              </a:endParaRPr>
            </a:p>
          </p:txBody>
        </p:sp>
        <p:grpSp>
          <p:nvGrpSpPr>
            <p:cNvPr id="80923" name="组合 1746968"/>
            <p:cNvGrpSpPr/>
            <p:nvPr/>
          </p:nvGrpSpPr>
          <p:grpSpPr>
            <a:xfrm>
              <a:off x="3376" y="1603"/>
              <a:ext cx="1560" cy="299"/>
              <a:chOff x="2613" y="11988"/>
              <a:chExt cx="1050" cy="420"/>
            </a:xfrm>
          </p:grpSpPr>
          <p:sp>
            <p:nvSpPr>
              <p:cNvPr id="80941" name="直接连接符 1746969"/>
              <p:cNvSpPr/>
              <p:nvPr/>
            </p:nvSpPr>
            <p:spPr>
              <a:xfrm rot="5400000">
                <a:off x="3136" y="11881"/>
                <a:ext cx="1" cy="1050"/>
              </a:xfrm>
              <a:prstGeom prst="line">
                <a:avLst/>
              </a:prstGeom>
              <a:ln w="9525" cap="flat" cmpd="sng">
                <a:solidFill>
                  <a:srgbClr val="000000"/>
                </a:solidFill>
                <a:prstDash val="solid"/>
                <a:headEnd type="none" w="med" len="med"/>
                <a:tailEnd type="none" w="med" len="med"/>
              </a:ln>
            </p:spPr>
          </p:sp>
          <p:sp>
            <p:nvSpPr>
              <p:cNvPr id="80942" name="直接连接符 1746970"/>
              <p:cNvSpPr/>
              <p:nvPr/>
            </p:nvSpPr>
            <p:spPr>
              <a:xfrm rot="5400000">
                <a:off x="3136" y="11462"/>
                <a:ext cx="1" cy="1050"/>
              </a:xfrm>
              <a:prstGeom prst="line">
                <a:avLst/>
              </a:prstGeom>
              <a:ln w="9525" cap="flat" cmpd="sng">
                <a:solidFill>
                  <a:srgbClr val="000000"/>
                </a:solidFill>
                <a:prstDash val="solid"/>
                <a:headEnd type="none" w="med" len="med"/>
                <a:tailEnd type="none" w="med" len="med"/>
              </a:ln>
            </p:spPr>
          </p:sp>
        </p:grpSp>
        <p:sp>
          <p:nvSpPr>
            <p:cNvPr id="80924" name="文本框 1746971"/>
            <p:cNvSpPr txBox="1"/>
            <p:nvPr/>
          </p:nvSpPr>
          <p:spPr>
            <a:xfrm>
              <a:off x="2066" y="1658"/>
              <a:ext cx="1200" cy="229"/>
            </a:xfrm>
            <a:prstGeom prst="rect">
              <a:avLst/>
            </a:prstGeom>
            <a:solidFill>
              <a:srgbClr val="FFFFFF"/>
            </a:solidFill>
            <a:ln w="9525">
              <a:noFill/>
            </a:ln>
          </p:spPr>
          <p:txBody>
            <a:bodyPr lIns="0" tIns="0" rIns="0" bIns="0"/>
            <a:p>
              <a:pPr algn="just" eaLnBrk="0" hangingPunct="0"/>
              <a:r>
                <a:rPr lang="zh-CN" altLang="en-US" sz="2000" b="1" dirty="0">
                  <a:latin typeface="Times New Roman" panose="02020603050405020304" pitchFamily="18" charset="0"/>
                </a:rPr>
                <a:t>访问</a:t>
              </a:r>
              <a:r>
                <a:rPr lang="en-US" altLang="zh-CN" sz="2000" b="1" i="1" dirty="0">
                  <a:latin typeface="Times New Roman" panose="02020603050405020304" pitchFamily="18" charset="0"/>
                </a:rPr>
                <a:t>B</a:t>
              </a:r>
              <a:r>
                <a:rPr lang="zh-CN" altLang="en-US" sz="2000" b="1" dirty="0">
                  <a:latin typeface="Times New Roman" panose="02020603050405020304" pitchFamily="18" charset="0"/>
                </a:rPr>
                <a:t>，</a:t>
              </a:r>
              <a:r>
                <a:rPr lang="en-US" altLang="zh-CN" sz="2000" b="1" i="1" dirty="0">
                  <a:latin typeface="Times New Roman" panose="02020603050405020304" pitchFamily="18" charset="0"/>
                </a:rPr>
                <a:t>D</a:t>
              </a:r>
              <a:r>
                <a:rPr lang="zh-CN" altLang="en-US" sz="2000" b="1" dirty="0">
                  <a:latin typeface="Times New Roman" panose="02020603050405020304" pitchFamily="18" charset="0"/>
                </a:rPr>
                <a:t>入队</a:t>
              </a:r>
              <a:endParaRPr lang="zh-CN" altLang="en-US" sz="2000" b="1" dirty="0">
                <a:latin typeface="Arial" panose="020B0604020202020204" pitchFamily="34" charset="0"/>
              </a:endParaRPr>
            </a:p>
          </p:txBody>
        </p:sp>
        <p:sp>
          <p:nvSpPr>
            <p:cNvPr id="80925" name="文本框 1746972"/>
            <p:cNvSpPr txBox="1"/>
            <p:nvPr/>
          </p:nvSpPr>
          <p:spPr>
            <a:xfrm>
              <a:off x="3809" y="1661"/>
              <a:ext cx="326" cy="192"/>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r>
                <a:rPr lang="en-US" altLang="zh-CN" sz="2000" b="1" i="1" dirty="0">
                  <a:latin typeface="Times New Roman" panose="02020603050405020304" pitchFamily="18" charset="0"/>
                </a:rPr>
                <a:t>D</a:t>
              </a:r>
              <a:endParaRPr lang="en-US" altLang="zh-CN" sz="2000" b="1" dirty="0">
                <a:latin typeface="Arial" panose="020B0604020202020204" pitchFamily="34" charset="0"/>
              </a:endParaRPr>
            </a:p>
          </p:txBody>
        </p:sp>
        <p:sp>
          <p:nvSpPr>
            <p:cNvPr id="80926" name="文本框 1746973"/>
            <p:cNvSpPr txBox="1"/>
            <p:nvPr/>
          </p:nvSpPr>
          <p:spPr>
            <a:xfrm>
              <a:off x="3421" y="1661"/>
              <a:ext cx="325" cy="189"/>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r>
                <a:rPr lang="en-US" altLang="zh-CN" sz="2000" b="1" i="1" dirty="0">
                  <a:latin typeface="Times New Roman" panose="02020603050405020304" pitchFamily="18" charset="0"/>
                </a:rPr>
                <a:t>C</a:t>
              </a:r>
              <a:endParaRPr lang="en-US" altLang="zh-CN" sz="2000" b="1" dirty="0">
                <a:latin typeface="Arial" panose="020B0604020202020204" pitchFamily="34" charset="0"/>
              </a:endParaRPr>
            </a:p>
          </p:txBody>
        </p:sp>
        <p:grpSp>
          <p:nvGrpSpPr>
            <p:cNvPr id="80927" name="组合 1746974"/>
            <p:cNvGrpSpPr/>
            <p:nvPr/>
          </p:nvGrpSpPr>
          <p:grpSpPr>
            <a:xfrm>
              <a:off x="3373" y="2401"/>
              <a:ext cx="1559" cy="299"/>
              <a:chOff x="2613" y="11988"/>
              <a:chExt cx="1050" cy="420"/>
            </a:xfrm>
          </p:grpSpPr>
          <p:sp>
            <p:nvSpPr>
              <p:cNvPr id="80939" name="直接连接符 1746975"/>
              <p:cNvSpPr/>
              <p:nvPr/>
            </p:nvSpPr>
            <p:spPr>
              <a:xfrm rot="5400000">
                <a:off x="3136" y="11881"/>
                <a:ext cx="1" cy="1050"/>
              </a:xfrm>
              <a:prstGeom prst="line">
                <a:avLst/>
              </a:prstGeom>
              <a:ln w="9525" cap="flat" cmpd="sng">
                <a:solidFill>
                  <a:srgbClr val="000000"/>
                </a:solidFill>
                <a:prstDash val="solid"/>
                <a:headEnd type="none" w="med" len="med"/>
                <a:tailEnd type="none" w="med" len="med"/>
              </a:ln>
            </p:spPr>
          </p:sp>
          <p:sp>
            <p:nvSpPr>
              <p:cNvPr id="80940" name="直接连接符 1746976"/>
              <p:cNvSpPr/>
              <p:nvPr/>
            </p:nvSpPr>
            <p:spPr>
              <a:xfrm rot="5400000">
                <a:off x="3136" y="11462"/>
                <a:ext cx="1" cy="1050"/>
              </a:xfrm>
              <a:prstGeom prst="line">
                <a:avLst/>
              </a:prstGeom>
              <a:ln w="9525" cap="flat" cmpd="sng">
                <a:solidFill>
                  <a:srgbClr val="000000"/>
                </a:solidFill>
                <a:prstDash val="solid"/>
                <a:headEnd type="none" w="med" len="med"/>
                <a:tailEnd type="none" w="med" len="med"/>
              </a:ln>
            </p:spPr>
          </p:sp>
        </p:grpSp>
        <p:sp>
          <p:nvSpPr>
            <p:cNvPr id="80928" name="文本框 1746977"/>
            <p:cNvSpPr txBox="1"/>
            <p:nvPr/>
          </p:nvSpPr>
          <p:spPr>
            <a:xfrm>
              <a:off x="2591" y="2458"/>
              <a:ext cx="629" cy="229"/>
            </a:xfrm>
            <a:prstGeom prst="rect">
              <a:avLst/>
            </a:prstGeom>
            <a:solidFill>
              <a:srgbClr val="FFFFFF"/>
            </a:solidFill>
            <a:ln w="9525">
              <a:noFill/>
            </a:ln>
          </p:spPr>
          <p:txBody>
            <a:bodyPr tIns="0" bIns="0"/>
            <a:p>
              <a:pPr algn="just" eaLnBrk="0" hangingPunct="0"/>
              <a:r>
                <a:rPr lang="zh-CN" altLang="en-US" sz="2000" b="1" dirty="0">
                  <a:latin typeface="Times New Roman" panose="02020603050405020304" pitchFamily="18" charset="0"/>
                </a:rPr>
                <a:t>访问</a:t>
              </a:r>
              <a:r>
                <a:rPr lang="en-US" altLang="zh-CN" sz="2000" b="1" i="1" dirty="0">
                  <a:latin typeface="Times New Roman" panose="02020603050405020304" pitchFamily="18" charset="0"/>
                </a:rPr>
                <a:t>D</a:t>
              </a:r>
              <a:endParaRPr lang="en-US" altLang="zh-CN" sz="2000" b="1" dirty="0">
                <a:latin typeface="Arial" panose="020B0604020202020204" pitchFamily="34" charset="0"/>
              </a:endParaRPr>
            </a:p>
          </p:txBody>
        </p:sp>
        <p:sp>
          <p:nvSpPr>
            <p:cNvPr id="80929" name="文本框 1746978"/>
            <p:cNvSpPr txBox="1"/>
            <p:nvPr/>
          </p:nvSpPr>
          <p:spPr>
            <a:xfrm>
              <a:off x="3417" y="2457"/>
              <a:ext cx="325" cy="19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r>
                <a:rPr lang="en-US" altLang="zh-CN" sz="2000" b="1" i="1" dirty="0">
                  <a:latin typeface="Times New Roman" panose="02020603050405020304" pitchFamily="18" charset="0"/>
                </a:rPr>
                <a:t>E</a:t>
              </a:r>
              <a:endParaRPr lang="en-US" altLang="zh-CN" sz="2000" b="1" dirty="0">
                <a:latin typeface="Arial" panose="020B0604020202020204" pitchFamily="34" charset="0"/>
              </a:endParaRPr>
            </a:p>
          </p:txBody>
        </p:sp>
        <p:sp>
          <p:nvSpPr>
            <p:cNvPr id="80930" name="文本框 1746979"/>
            <p:cNvSpPr txBox="1"/>
            <p:nvPr/>
          </p:nvSpPr>
          <p:spPr>
            <a:xfrm>
              <a:off x="3807" y="2459"/>
              <a:ext cx="325" cy="18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r>
                <a:rPr lang="en-US" altLang="zh-CN" sz="2000" b="1" i="1" dirty="0">
                  <a:latin typeface="Times New Roman" panose="02020603050405020304" pitchFamily="18" charset="0"/>
                </a:rPr>
                <a:t>F</a:t>
              </a:r>
              <a:endParaRPr lang="en-US" altLang="zh-CN" sz="2000" b="1" dirty="0">
                <a:latin typeface="Arial" panose="020B0604020202020204" pitchFamily="34" charset="0"/>
              </a:endParaRPr>
            </a:p>
          </p:txBody>
        </p:sp>
        <p:grpSp>
          <p:nvGrpSpPr>
            <p:cNvPr id="80931" name="组合 1747001"/>
            <p:cNvGrpSpPr/>
            <p:nvPr/>
          </p:nvGrpSpPr>
          <p:grpSpPr>
            <a:xfrm>
              <a:off x="1807" y="2001"/>
              <a:ext cx="3118" cy="299"/>
              <a:chOff x="1807" y="2001"/>
              <a:chExt cx="3118" cy="299"/>
            </a:xfrm>
          </p:grpSpPr>
          <p:grpSp>
            <p:nvGrpSpPr>
              <p:cNvPr id="80932" name="组合 1746981"/>
              <p:cNvGrpSpPr/>
              <p:nvPr/>
            </p:nvGrpSpPr>
            <p:grpSpPr>
              <a:xfrm>
                <a:off x="3365" y="2001"/>
                <a:ext cx="1560" cy="299"/>
                <a:chOff x="2613" y="11988"/>
                <a:chExt cx="1050" cy="420"/>
              </a:xfrm>
            </p:grpSpPr>
            <p:sp>
              <p:nvSpPr>
                <p:cNvPr id="80937" name="直接连接符 1746982"/>
                <p:cNvSpPr/>
                <p:nvPr/>
              </p:nvSpPr>
              <p:spPr>
                <a:xfrm rot="5400000">
                  <a:off x="3136" y="11881"/>
                  <a:ext cx="1" cy="1050"/>
                </a:xfrm>
                <a:prstGeom prst="line">
                  <a:avLst/>
                </a:prstGeom>
                <a:ln w="9525" cap="flat" cmpd="sng">
                  <a:solidFill>
                    <a:srgbClr val="000000"/>
                  </a:solidFill>
                  <a:prstDash val="solid"/>
                  <a:headEnd type="none" w="med" len="med"/>
                  <a:tailEnd type="none" w="med" len="med"/>
                </a:ln>
              </p:spPr>
            </p:sp>
            <p:sp>
              <p:nvSpPr>
                <p:cNvPr id="80938" name="直接连接符 1746983"/>
                <p:cNvSpPr/>
                <p:nvPr/>
              </p:nvSpPr>
              <p:spPr>
                <a:xfrm rot="5400000">
                  <a:off x="3136" y="11462"/>
                  <a:ext cx="1" cy="1050"/>
                </a:xfrm>
                <a:prstGeom prst="line">
                  <a:avLst/>
                </a:prstGeom>
                <a:ln w="9525" cap="flat" cmpd="sng">
                  <a:solidFill>
                    <a:srgbClr val="000000"/>
                  </a:solidFill>
                  <a:prstDash val="solid"/>
                  <a:headEnd type="none" w="med" len="med"/>
                  <a:tailEnd type="none" w="med" len="med"/>
                </a:ln>
              </p:spPr>
            </p:sp>
          </p:grpSp>
          <p:sp>
            <p:nvSpPr>
              <p:cNvPr id="80933" name="文本框 1746984"/>
              <p:cNvSpPr txBox="1"/>
              <p:nvPr/>
            </p:nvSpPr>
            <p:spPr>
              <a:xfrm>
                <a:off x="1807" y="2058"/>
                <a:ext cx="1368" cy="230"/>
              </a:xfrm>
              <a:prstGeom prst="rect">
                <a:avLst/>
              </a:prstGeom>
              <a:solidFill>
                <a:srgbClr val="FFFFFF"/>
              </a:solidFill>
              <a:ln w="9525">
                <a:noFill/>
              </a:ln>
            </p:spPr>
            <p:txBody>
              <a:bodyPr lIns="0" tIns="0" rIns="0" bIns="0"/>
              <a:p>
                <a:pPr algn="just" eaLnBrk="0" hangingPunct="0"/>
                <a:r>
                  <a:rPr lang="zh-CN" altLang="en-US" sz="2000" b="1" dirty="0">
                    <a:latin typeface="Times New Roman" panose="02020603050405020304" pitchFamily="18" charset="0"/>
                  </a:rPr>
                  <a:t>访问</a:t>
                </a:r>
                <a:r>
                  <a:rPr lang="en-US" altLang="zh-CN" sz="2000" b="1" i="1" dirty="0">
                    <a:latin typeface="Times New Roman" panose="02020603050405020304" pitchFamily="18" charset="0"/>
                  </a:rPr>
                  <a:t>C</a:t>
                </a:r>
                <a:r>
                  <a:rPr lang="zh-CN" altLang="en-US" sz="2000" b="1" dirty="0">
                    <a:latin typeface="Times New Roman" panose="02020603050405020304" pitchFamily="18" charset="0"/>
                  </a:rPr>
                  <a:t>，</a:t>
                </a:r>
                <a:r>
                  <a:rPr lang="en-US" altLang="zh-CN" sz="2000" b="1" i="1" dirty="0">
                    <a:latin typeface="Times New Roman" panose="02020603050405020304" pitchFamily="18" charset="0"/>
                  </a:rPr>
                  <a:t>E</a:t>
                </a:r>
                <a:r>
                  <a:rPr lang="zh-CN" altLang="en-US" sz="2000" b="1" dirty="0">
                    <a:latin typeface="Times New Roman" panose="02020603050405020304" pitchFamily="18" charset="0"/>
                  </a:rPr>
                  <a:t>、</a:t>
                </a:r>
                <a:r>
                  <a:rPr lang="en-US" altLang="zh-CN" sz="2000" b="1" i="1" dirty="0">
                    <a:latin typeface="Times New Roman" panose="02020603050405020304" pitchFamily="18" charset="0"/>
                  </a:rPr>
                  <a:t>F</a:t>
                </a:r>
                <a:r>
                  <a:rPr lang="zh-CN" altLang="en-US" sz="2000" b="1" dirty="0">
                    <a:latin typeface="Times New Roman" panose="02020603050405020304" pitchFamily="18" charset="0"/>
                  </a:rPr>
                  <a:t>入队</a:t>
                </a:r>
                <a:endParaRPr lang="zh-CN" altLang="en-US" sz="2000" b="1" dirty="0">
                  <a:latin typeface="Arial" panose="020B0604020202020204" pitchFamily="34" charset="0"/>
                </a:endParaRPr>
              </a:p>
            </p:txBody>
          </p:sp>
          <p:sp>
            <p:nvSpPr>
              <p:cNvPr id="80934" name="文本框 1746985"/>
              <p:cNvSpPr txBox="1"/>
              <p:nvPr/>
            </p:nvSpPr>
            <p:spPr>
              <a:xfrm>
                <a:off x="3797" y="2054"/>
                <a:ext cx="325" cy="191"/>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r>
                  <a:rPr lang="en-US" altLang="zh-CN" sz="2000" b="1" i="1" dirty="0">
                    <a:latin typeface="Times New Roman" panose="02020603050405020304" pitchFamily="18" charset="0"/>
                  </a:rPr>
                  <a:t>E</a:t>
                </a:r>
                <a:endParaRPr lang="en-US" altLang="zh-CN" sz="2000" b="1" dirty="0">
                  <a:latin typeface="Arial" panose="020B0604020202020204" pitchFamily="34" charset="0"/>
                </a:endParaRPr>
              </a:p>
            </p:txBody>
          </p:sp>
          <p:sp>
            <p:nvSpPr>
              <p:cNvPr id="80935" name="文本框 1746986"/>
              <p:cNvSpPr txBox="1"/>
              <p:nvPr/>
            </p:nvSpPr>
            <p:spPr>
              <a:xfrm>
                <a:off x="3408" y="2054"/>
                <a:ext cx="325" cy="189"/>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r>
                  <a:rPr lang="en-US" altLang="zh-CN" sz="2000" b="1" i="1" dirty="0">
                    <a:latin typeface="Times New Roman" panose="02020603050405020304" pitchFamily="18" charset="0"/>
                  </a:rPr>
                  <a:t>D</a:t>
                </a:r>
                <a:endParaRPr lang="en-US" altLang="zh-CN" sz="2000" b="1" dirty="0">
                  <a:latin typeface="Arial" panose="020B0604020202020204" pitchFamily="34" charset="0"/>
                </a:endParaRPr>
              </a:p>
            </p:txBody>
          </p:sp>
          <p:sp>
            <p:nvSpPr>
              <p:cNvPr id="80936" name="文本框 1746987"/>
              <p:cNvSpPr txBox="1"/>
              <p:nvPr/>
            </p:nvSpPr>
            <p:spPr>
              <a:xfrm>
                <a:off x="4179" y="2058"/>
                <a:ext cx="325" cy="185"/>
              </a:xfrm>
              <a:prstGeom prst="rect">
                <a:avLst/>
              </a:prstGeom>
              <a:solidFill>
                <a:srgbClr val="FFFFFF"/>
              </a:solidFill>
              <a:ln w="9525" cap="flat" cmpd="sng">
                <a:solidFill>
                  <a:srgbClr val="000000"/>
                </a:solidFill>
                <a:prstDash val="solid"/>
                <a:miter/>
                <a:headEnd type="none" w="med" len="med"/>
                <a:tailEnd type="none" w="med" len="med"/>
              </a:ln>
            </p:spPr>
            <p:txBody>
              <a:bodyPr lIns="0" tIns="0" rIns="0" bIns="0"/>
              <a:p>
                <a:pPr algn="ctr" eaLnBrk="0" hangingPunct="0"/>
                <a:r>
                  <a:rPr lang="en-US" altLang="zh-CN" sz="2000" b="1" i="1" dirty="0">
                    <a:latin typeface="Times New Roman" panose="02020603050405020304" pitchFamily="18" charset="0"/>
                  </a:rPr>
                  <a:t>F</a:t>
                </a:r>
                <a:endParaRPr lang="en-US" altLang="zh-CN" sz="2000" b="1" dirty="0">
                  <a:latin typeface="Arial" panose="020B0604020202020204" pitchFamily="34" charset="0"/>
                </a:endParaRPr>
              </a:p>
            </p:txBody>
          </p:sp>
        </p:grpSp>
      </p:grpSp>
      <p:grpSp>
        <p:nvGrpSpPr>
          <p:cNvPr id="80900" name="组合 8"/>
          <p:cNvGrpSpPr/>
          <p:nvPr/>
        </p:nvGrpSpPr>
        <p:grpSpPr>
          <a:xfrm>
            <a:off x="287338" y="2781300"/>
            <a:ext cx="2374900" cy="2633663"/>
            <a:chOff x="131691" y="1334251"/>
            <a:chExt cx="2081935" cy="2130252"/>
          </a:xfrm>
        </p:grpSpPr>
        <p:sp>
          <p:nvSpPr>
            <p:cNvPr id="80901" name="Line 222"/>
            <p:cNvSpPr/>
            <p:nvPr/>
          </p:nvSpPr>
          <p:spPr>
            <a:xfrm flipH="1">
              <a:off x="1297576" y="2391195"/>
              <a:ext cx="242451" cy="633016"/>
            </a:xfrm>
            <a:prstGeom prst="line">
              <a:avLst/>
            </a:prstGeom>
            <a:ln w="19050" cap="flat" cmpd="sng">
              <a:solidFill>
                <a:srgbClr val="000000"/>
              </a:solidFill>
              <a:prstDash val="solid"/>
              <a:headEnd type="none" w="med" len="med"/>
              <a:tailEnd type="none" w="med" len="med"/>
            </a:ln>
          </p:spPr>
        </p:sp>
        <p:sp>
          <p:nvSpPr>
            <p:cNvPr id="80902" name="Line 223"/>
            <p:cNvSpPr/>
            <p:nvPr/>
          </p:nvSpPr>
          <p:spPr>
            <a:xfrm>
              <a:off x="1755318" y="2410714"/>
              <a:ext cx="253676" cy="604483"/>
            </a:xfrm>
            <a:prstGeom prst="line">
              <a:avLst/>
            </a:prstGeom>
            <a:ln w="19050" cap="flat" cmpd="sng">
              <a:solidFill>
                <a:srgbClr val="000000"/>
              </a:solidFill>
              <a:prstDash val="solid"/>
              <a:headEnd type="none" w="med" len="med"/>
              <a:tailEnd type="none" w="med" len="med"/>
            </a:ln>
          </p:spPr>
        </p:sp>
        <p:sp>
          <p:nvSpPr>
            <p:cNvPr id="80903" name="Line 224"/>
            <p:cNvSpPr/>
            <p:nvPr/>
          </p:nvSpPr>
          <p:spPr>
            <a:xfrm>
              <a:off x="1254385" y="1622572"/>
              <a:ext cx="294609" cy="395645"/>
            </a:xfrm>
            <a:prstGeom prst="line">
              <a:avLst/>
            </a:prstGeom>
            <a:ln w="19050" cap="flat" cmpd="sng">
              <a:solidFill>
                <a:srgbClr val="000000"/>
              </a:solidFill>
              <a:prstDash val="solid"/>
              <a:headEnd type="none" w="med" len="med"/>
              <a:tailEnd type="none" w="med" len="med"/>
            </a:ln>
          </p:spPr>
        </p:sp>
        <p:sp>
          <p:nvSpPr>
            <p:cNvPr id="80904" name="Line 228"/>
            <p:cNvSpPr/>
            <p:nvPr/>
          </p:nvSpPr>
          <p:spPr>
            <a:xfrm>
              <a:off x="446680" y="2467654"/>
              <a:ext cx="298907" cy="579274"/>
            </a:xfrm>
            <a:prstGeom prst="line">
              <a:avLst/>
            </a:prstGeom>
            <a:ln w="19050" cap="flat" cmpd="sng">
              <a:solidFill>
                <a:srgbClr val="000000"/>
              </a:solidFill>
              <a:prstDash val="solid"/>
              <a:headEnd type="none" w="med" len="med"/>
              <a:tailEnd type="none" w="med" len="med"/>
            </a:ln>
          </p:spPr>
        </p:sp>
        <p:sp>
          <p:nvSpPr>
            <p:cNvPr id="80905" name="Line 229"/>
            <p:cNvSpPr/>
            <p:nvPr/>
          </p:nvSpPr>
          <p:spPr>
            <a:xfrm flipH="1">
              <a:off x="432822" y="1621456"/>
              <a:ext cx="405881" cy="425764"/>
            </a:xfrm>
            <a:prstGeom prst="line">
              <a:avLst/>
            </a:prstGeom>
            <a:ln w="19050" cap="flat" cmpd="sng">
              <a:solidFill>
                <a:srgbClr val="000000"/>
              </a:solidFill>
              <a:prstDash val="solid"/>
              <a:headEnd type="none" w="med" len="med"/>
              <a:tailEnd type="none" w="med" len="med"/>
            </a:ln>
          </p:spPr>
        </p:sp>
        <p:sp>
          <p:nvSpPr>
            <p:cNvPr id="80906" name="Oval 234"/>
            <p:cNvSpPr/>
            <p:nvPr/>
          </p:nvSpPr>
          <p:spPr>
            <a:xfrm>
              <a:off x="1804362" y="3000286"/>
              <a:ext cx="409264" cy="464217"/>
            </a:xfrm>
            <a:prstGeom prst="ellipse">
              <a:avLst/>
            </a:prstGeom>
            <a:solidFill>
              <a:srgbClr val="FFFFFF"/>
            </a:solidFill>
            <a:ln w="9525" cap="flat" cmpd="sng">
              <a:solidFill>
                <a:srgbClr val="000000"/>
              </a:solidFill>
              <a:prstDash val="solid"/>
              <a:headEnd type="none" w="med" len="med"/>
              <a:tailEnd type="none" w="med" len="med"/>
            </a:ln>
          </p:spPr>
          <p:txBody>
            <a:bodyPr/>
            <a:p>
              <a:pPr algn="ctr">
                <a:lnSpc>
                  <a:spcPts val="2500"/>
                </a:lnSpc>
                <a:buClr>
                  <a:schemeClr val="bg2"/>
                </a:buClr>
                <a:buSzPct val="75000"/>
                <a:buFont typeface="Wingdings" panose="05000000000000000000" pitchFamily="2" charset="2"/>
              </a:pPr>
              <a:r>
                <a:rPr lang="en-US" altLang="zh-CN" sz="2500" b="1" i="1" dirty="0">
                  <a:solidFill>
                    <a:srgbClr val="000099"/>
                  </a:solidFill>
                  <a:latin typeface="Times New Roman" panose="02020603050405020304" pitchFamily="18" charset="0"/>
                </a:rPr>
                <a:t>F</a:t>
              </a:r>
              <a:endParaRPr lang="en-US" altLang="zh-CN" sz="2500" b="1" i="1" dirty="0">
                <a:solidFill>
                  <a:srgbClr val="000099"/>
                </a:solidFill>
                <a:latin typeface="Times New Roman" panose="02020603050405020304" pitchFamily="18" charset="0"/>
              </a:endParaRPr>
            </a:p>
          </p:txBody>
        </p:sp>
        <p:sp>
          <p:nvSpPr>
            <p:cNvPr id="80907" name="Oval 234"/>
            <p:cNvSpPr/>
            <p:nvPr/>
          </p:nvSpPr>
          <p:spPr>
            <a:xfrm>
              <a:off x="1448419" y="1960801"/>
              <a:ext cx="409264" cy="464217"/>
            </a:xfrm>
            <a:prstGeom prst="ellipse">
              <a:avLst/>
            </a:prstGeom>
            <a:solidFill>
              <a:srgbClr val="FFFFFF"/>
            </a:solidFill>
            <a:ln w="9525" cap="flat" cmpd="sng">
              <a:solidFill>
                <a:srgbClr val="000000"/>
              </a:solidFill>
              <a:prstDash val="solid"/>
              <a:headEnd type="none" w="med" len="med"/>
              <a:tailEnd type="none" w="med" len="med"/>
            </a:ln>
          </p:spPr>
          <p:txBody>
            <a:bodyPr/>
            <a:p>
              <a:pPr algn="ctr">
                <a:lnSpc>
                  <a:spcPts val="2500"/>
                </a:lnSpc>
                <a:buClr>
                  <a:schemeClr val="bg2"/>
                </a:buClr>
                <a:buSzPct val="75000"/>
                <a:buFont typeface="Wingdings" panose="05000000000000000000" pitchFamily="2" charset="2"/>
              </a:pPr>
              <a:r>
                <a:rPr lang="en-US" altLang="zh-CN" sz="2500" b="1" i="1" dirty="0">
                  <a:solidFill>
                    <a:srgbClr val="000099"/>
                  </a:solidFill>
                  <a:latin typeface="Times New Roman" panose="02020603050405020304" pitchFamily="18" charset="0"/>
                </a:rPr>
                <a:t>C</a:t>
              </a:r>
              <a:endParaRPr lang="en-US" altLang="zh-CN" sz="2500" b="1" i="1" dirty="0">
                <a:solidFill>
                  <a:srgbClr val="000099"/>
                </a:solidFill>
                <a:latin typeface="Times New Roman" panose="02020603050405020304" pitchFamily="18" charset="0"/>
              </a:endParaRPr>
            </a:p>
          </p:txBody>
        </p:sp>
        <p:sp>
          <p:nvSpPr>
            <p:cNvPr id="80908" name="Oval 234"/>
            <p:cNvSpPr/>
            <p:nvPr/>
          </p:nvSpPr>
          <p:spPr>
            <a:xfrm>
              <a:off x="838704" y="1334251"/>
              <a:ext cx="409264" cy="464217"/>
            </a:xfrm>
            <a:prstGeom prst="ellipse">
              <a:avLst/>
            </a:prstGeom>
            <a:solidFill>
              <a:srgbClr val="FFFFFF"/>
            </a:solidFill>
            <a:ln w="9525" cap="flat" cmpd="sng">
              <a:solidFill>
                <a:srgbClr val="000000"/>
              </a:solidFill>
              <a:prstDash val="solid"/>
              <a:headEnd type="none" w="med" len="med"/>
              <a:tailEnd type="none" w="med" len="med"/>
            </a:ln>
          </p:spPr>
          <p:txBody>
            <a:bodyPr/>
            <a:p>
              <a:pPr algn="ctr">
                <a:lnSpc>
                  <a:spcPts val="2500"/>
                </a:lnSpc>
                <a:buClr>
                  <a:schemeClr val="bg2"/>
                </a:buClr>
                <a:buSzPct val="75000"/>
                <a:buFont typeface="Wingdings" panose="05000000000000000000" pitchFamily="2" charset="2"/>
              </a:pPr>
              <a:r>
                <a:rPr lang="en-US" altLang="zh-CN" sz="2500" b="1" i="1" dirty="0">
                  <a:solidFill>
                    <a:srgbClr val="000099"/>
                  </a:solidFill>
                  <a:latin typeface="Times New Roman" panose="02020603050405020304" pitchFamily="18" charset="0"/>
                </a:rPr>
                <a:t>A</a:t>
              </a:r>
              <a:endParaRPr lang="en-US" altLang="zh-CN" sz="2500" b="1" i="1" dirty="0">
                <a:solidFill>
                  <a:srgbClr val="000099"/>
                </a:solidFill>
                <a:latin typeface="Times New Roman" panose="02020603050405020304" pitchFamily="18" charset="0"/>
              </a:endParaRPr>
            </a:p>
          </p:txBody>
        </p:sp>
        <p:sp>
          <p:nvSpPr>
            <p:cNvPr id="80909" name="Oval 234"/>
            <p:cNvSpPr/>
            <p:nvPr/>
          </p:nvSpPr>
          <p:spPr>
            <a:xfrm>
              <a:off x="131691" y="2018217"/>
              <a:ext cx="409264" cy="464217"/>
            </a:xfrm>
            <a:prstGeom prst="ellipse">
              <a:avLst/>
            </a:prstGeom>
            <a:solidFill>
              <a:srgbClr val="FFFFFF"/>
            </a:solidFill>
            <a:ln w="9525" cap="flat" cmpd="sng">
              <a:solidFill>
                <a:srgbClr val="000000"/>
              </a:solidFill>
              <a:prstDash val="solid"/>
              <a:headEnd type="none" w="med" len="med"/>
              <a:tailEnd type="none" w="med" len="med"/>
            </a:ln>
          </p:spPr>
          <p:txBody>
            <a:bodyPr/>
            <a:p>
              <a:pPr algn="ctr">
                <a:lnSpc>
                  <a:spcPts val="2500"/>
                </a:lnSpc>
                <a:buClr>
                  <a:schemeClr val="bg2"/>
                </a:buClr>
                <a:buSzPct val="75000"/>
                <a:buFont typeface="Wingdings" panose="05000000000000000000" pitchFamily="2" charset="2"/>
              </a:pPr>
              <a:r>
                <a:rPr lang="en-US" altLang="zh-CN" sz="2500" b="1" i="1" dirty="0">
                  <a:solidFill>
                    <a:srgbClr val="000099"/>
                  </a:solidFill>
                  <a:latin typeface="Times New Roman" panose="02020603050405020304" pitchFamily="18" charset="0"/>
                </a:rPr>
                <a:t>B</a:t>
              </a:r>
              <a:endParaRPr lang="en-US" altLang="zh-CN" sz="2500" b="1" i="1" dirty="0">
                <a:solidFill>
                  <a:srgbClr val="000099"/>
                </a:solidFill>
                <a:latin typeface="Times New Roman" panose="02020603050405020304" pitchFamily="18" charset="0"/>
              </a:endParaRPr>
            </a:p>
          </p:txBody>
        </p:sp>
        <p:sp>
          <p:nvSpPr>
            <p:cNvPr id="80910" name="Oval 234"/>
            <p:cNvSpPr/>
            <p:nvPr/>
          </p:nvSpPr>
          <p:spPr>
            <a:xfrm>
              <a:off x="540955" y="2992348"/>
              <a:ext cx="409264" cy="464217"/>
            </a:xfrm>
            <a:prstGeom prst="ellipse">
              <a:avLst/>
            </a:prstGeom>
            <a:solidFill>
              <a:srgbClr val="FFFFFF"/>
            </a:solidFill>
            <a:ln w="9525" cap="flat" cmpd="sng">
              <a:solidFill>
                <a:srgbClr val="000000"/>
              </a:solidFill>
              <a:prstDash val="solid"/>
              <a:headEnd type="none" w="med" len="med"/>
              <a:tailEnd type="none" w="med" len="med"/>
            </a:ln>
          </p:spPr>
          <p:txBody>
            <a:bodyPr/>
            <a:p>
              <a:pPr algn="ctr">
                <a:lnSpc>
                  <a:spcPts val="2500"/>
                </a:lnSpc>
                <a:buClr>
                  <a:schemeClr val="bg2"/>
                </a:buClr>
                <a:buSzPct val="75000"/>
                <a:buFont typeface="Wingdings" panose="05000000000000000000" pitchFamily="2" charset="2"/>
              </a:pPr>
              <a:r>
                <a:rPr lang="en-US" altLang="zh-CN" sz="2500" b="1" i="1" dirty="0">
                  <a:solidFill>
                    <a:srgbClr val="000099"/>
                  </a:solidFill>
                  <a:latin typeface="Times New Roman" panose="02020603050405020304" pitchFamily="18" charset="0"/>
                </a:rPr>
                <a:t>D</a:t>
              </a:r>
              <a:endParaRPr lang="en-US" altLang="zh-CN" sz="2500" b="1" i="1" dirty="0">
                <a:solidFill>
                  <a:srgbClr val="000099"/>
                </a:solidFill>
                <a:latin typeface="Times New Roman" panose="02020603050405020304" pitchFamily="18" charset="0"/>
              </a:endParaRPr>
            </a:p>
          </p:txBody>
        </p:sp>
        <p:sp>
          <p:nvSpPr>
            <p:cNvPr id="80911" name="Oval 234"/>
            <p:cNvSpPr/>
            <p:nvPr/>
          </p:nvSpPr>
          <p:spPr>
            <a:xfrm>
              <a:off x="1092945" y="2994166"/>
              <a:ext cx="409264" cy="464217"/>
            </a:xfrm>
            <a:prstGeom prst="ellipse">
              <a:avLst/>
            </a:prstGeom>
            <a:solidFill>
              <a:srgbClr val="FFFFFF"/>
            </a:solidFill>
            <a:ln w="9525" cap="flat" cmpd="sng">
              <a:solidFill>
                <a:srgbClr val="000000"/>
              </a:solidFill>
              <a:prstDash val="solid"/>
              <a:headEnd type="none" w="med" len="med"/>
              <a:tailEnd type="none" w="med" len="med"/>
            </a:ln>
          </p:spPr>
          <p:txBody>
            <a:bodyPr/>
            <a:p>
              <a:pPr algn="ctr">
                <a:lnSpc>
                  <a:spcPts val="2500"/>
                </a:lnSpc>
                <a:buClr>
                  <a:schemeClr val="bg2"/>
                </a:buClr>
                <a:buSzPct val="75000"/>
                <a:buFont typeface="Wingdings" panose="05000000000000000000" pitchFamily="2" charset="2"/>
              </a:pPr>
              <a:r>
                <a:rPr lang="en-US" altLang="zh-CN" sz="2500" b="1" i="1" dirty="0">
                  <a:solidFill>
                    <a:srgbClr val="000099"/>
                  </a:solidFill>
                  <a:latin typeface="Times New Roman" panose="02020603050405020304" pitchFamily="18" charset="0"/>
                </a:rPr>
                <a:t>E</a:t>
              </a:r>
              <a:endParaRPr lang="en-US" altLang="zh-CN" sz="2500" b="1" i="1" dirty="0">
                <a:solidFill>
                  <a:srgbClr val="000099"/>
                </a:solidFill>
                <a:latin typeface="Times New Roman" panose="02020603050405020304" pitchFamily="18" charset="0"/>
              </a:endParaRPr>
            </a:p>
          </p:txBody>
        </p:sp>
      </p:grpSp>
    </p:spTree>
  </p:cSld>
  <p:clrMapOvr>
    <a:masterClrMapping/>
  </p:clrMapOvr>
  <p:transition>
    <p:strips dir="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7970" name="内容占位符 1747969"/>
          <p:cNvSpPr>
            <a:spLocks noGrp="1"/>
          </p:cNvSpPr>
          <p:nvPr>
            <p:ph idx="1"/>
          </p:nvPr>
        </p:nvSpPr>
        <p:spPr>
          <a:xfrm>
            <a:off x="287338" y="188913"/>
            <a:ext cx="8353425" cy="6516687"/>
          </a:xfrm>
        </p:spPr>
        <p:txBody>
          <a:bodyPr vert="horz" wrap="square" lIns="92075" tIns="46038" rIns="92075" bIns="46038" anchor="t" anchorCtr="0"/>
          <a:p>
            <a:pPr marL="685800" indent="-685800">
              <a:lnSpc>
                <a:spcPct val="90000"/>
              </a:lnSpc>
              <a:buNone/>
            </a:pPr>
            <a:r>
              <a:rPr lang="zh-CN" altLang="zh-CN" dirty="0"/>
              <a:t>算法</a:t>
            </a:r>
            <a:r>
              <a:rPr lang="en-US" altLang="zh-CN" dirty="0"/>
              <a:t>LevelOrder ( </a:t>
            </a:r>
            <a:r>
              <a:rPr lang="en-US" altLang="zh-CN" i="1" dirty="0"/>
              <a:t>t </a:t>
            </a:r>
            <a:r>
              <a:rPr lang="en-US" altLang="zh-CN" dirty="0"/>
              <a:t>)</a:t>
            </a:r>
            <a:endParaRPr lang="en-US" altLang="zh-CN" dirty="0"/>
          </a:p>
          <a:p>
            <a:pPr marL="685800" indent="-685800">
              <a:lnSpc>
                <a:spcPct val="90000"/>
              </a:lnSpc>
              <a:buNone/>
            </a:pPr>
            <a:r>
              <a:rPr lang="en-US" altLang="zh-CN" dirty="0"/>
              <a:t>LevelOrder1. [</a:t>
            </a:r>
            <a:r>
              <a:rPr lang="zh-CN" altLang="en-US" dirty="0"/>
              <a:t>建空队列</a:t>
            </a:r>
            <a:r>
              <a:rPr lang="en-US" altLang="zh-CN" dirty="0"/>
              <a:t>]</a:t>
            </a:r>
            <a:endParaRPr lang="en-US" altLang="zh-CN" dirty="0"/>
          </a:p>
          <a:p>
            <a:pPr marL="685800" indent="-685800">
              <a:lnSpc>
                <a:spcPct val="90000"/>
              </a:lnSpc>
              <a:buNone/>
            </a:pPr>
            <a:r>
              <a:rPr lang="en-US" altLang="zh-CN" dirty="0"/>
              <a:t>    CREATEQ ( </a:t>
            </a:r>
            <a:r>
              <a:rPr lang="en-US" altLang="zh-CN" i="1" dirty="0"/>
              <a:t>Q</a:t>
            </a:r>
            <a:r>
              <a:rPr lang="en-US" altLang="zh-CN" dirty="0"/>
              <a:t> ). </a:t>
            </a:r>
            <a:endParaRPr lang="en-US" altLang="zh-CN" dirty="0"/>
          </a:p>
          <a:p>
            <a:pPr marL="685800" indent="-685800">
              <a:lnSpc>
                <a:spcPct val="90000"/>
              </a:lnSpc>
              <a:buNone/>
            </a:pPr>
            <a:r>
              <a:rPr lang="en-US" altLang="zh-CN" dirty="0"/>
              <a:t>LevelOrder 2. [</a:t>
            </a:r>
            <a:r>
              <a:rPr lang="zh-CN" altLang="en-US" dirty="0"/>
              <a:t>入队</a:t>
            </a:r>
            <a:r>
              <a:rPr lang="en-US" altLang="zh-CN" dirty="0"/>
              <a:t>]</a:t>
            </a:r>
            <a:endParaRPr lang="en-US" altLang="zh-CN" i="1" dirty="0"/>
          </a:p>
          <a:p>
            <a:pPr marL="685800" indent="-685800">
              <a:lnSpc>
                <a:spcPct val="90000"/>
              </a:lnSpc>
              <a:buNone/>
            </a:pPr>
            <a:r>
              <a:rPr lang="en-US" altLang="zh-CN" i="1" dirty="0"/>
              <a:t>    p</a:t>
            </a:r>
            <a:r>
              <a:rPr lang="en-US" altLang="zh-CN" dirty="0"/>
              <a:t> </a:t>
            </a:r>
            <a:r>
              <a:rPr lang="en-US" altLang="zh-CN" dirty="0">
                <a:sym typeface="Symbol" panose="05050102010706020507" pitchFamily="18" charset="2"/>
              </a:rPr>
              <a:t></a:t>
            </a:r>
            <a:r>
              <a:rPr lang="en-US" altLang="zh-CN" dirty="0"/>
              <a:t> </a:t>
            </a:r>
            <a:r>
              <a:rPr lang="en-US" altLang="zh-CN" i="1" dirty="0"/>
              <a:t>t</a:t>
            </a:r>
            <a:r>
              <a:rPr lang="en-US" altLang="zh-CN" dirty="0"/>
              <a:t> .  </a:t>
            </a:r>
            <a:endParaRPr lang="en-US" altLang="zh-CN" dirty="0"/>
          </a:p>
          <a:p>
            <a:pPr marL="685800" indent="-685800">
              <a:lnSpc>
                <a:spcPct val="90000"/>
              </a:lnSpc>
              <a:buNone/>
            </a:pPr>
            <a:r>
              <a:rPr lang="en-US" altLang="zh-CN" dirty="0"/>
              <a:t>    IF </a:t>
            </a:r>
            <a:r>
              <a:rPr lang="en-US" altLang="zh-CN" i="1" dirty="0"/>
              <a:t>p</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THEN  </a:t>
            </a:r>
            <a:r>
              <a:rPr lang="en-US" altLang="zh-CN" i="1" dirty="0"/>
              <a:t>Q</a:t>
            </a:r>
            <a:r>
              <a:rPr lang="en-US" altLang="zh-CN" dirty="0"/>
              <a:t> </a:t>
            </a:r>
            <a:r>
              <a:rPr lang="en-US" altLang="zh-CN" dirty="0">
                <a:sym typeface="Symbol" panose="05050102010706020507" pitchFamily="18" charset="2"/>
              </a:rPr>
              <a:t></a:t>
            </a:r>
            <a:r>
              <a:rPr lang="en-US" altLang="zh-CN" dirty="0"/>
              <a:t> </a:t>
            </a:r>
            <a:r>
              <a:rPr lang="en-US" altLang="zh-CN" i="1" dirty="0"/>
              <a:t>p</a:t>
            </a:r>
            <a:r>
              <a:rPr lang="en-US" altLang="zh-CN" dirty="0"/>
              <a:t> .  </a:t>
            </a:r>
            <a:r>
              <a:rPr lang="en-US" altLang="zh-CN" sz="3000" dirty="0">
                <a:solidFill>
                  <a:srgbClr val="FF0000"/>
                </a:solidFill>
              </a:rPr>
              <a:t>// </a:t>
            </a:r>
            <a:r>
              <a:rPr lang="en-US" altLang="zh-CN" sz="3000" i="1" dirty="0">
                <a:solidFill>
                  <a:srgbClr val="FF0000"/>
                </a:solidFill>
                <a:sym typeface="Symbol" panose="05050102010706020507" pitchFamily="18" charset="2"/>
              </a:rPr>
              <a:t>T</a:t>
            </a:r>
            <a:r>
              <a:rPr lang="en-US" altLang="zh-CN" sz="3000" dirty="0">
                <a:solidFill>
                  <a:srgbClr val="FF0000"/>
                </a:solidFill>
                <a:sym typeface="Symbol" panose="05050102010706020507" pitchFamily="18" charset="2"/>
              </a:rPr>
              <a:t> </a:t>
            </a:r>
            <a:r>
              <a:rPr lang="zh-CN" altLang="en-US" sz="3000" dirty="0">
                <a:solidFill>
                  <a:srgbClr val="FF0000"/>
                </a:solidFill>
                <a:sym typeface="Symbol" panose="05050102010706020507" pitchFamily="18" charset="2"/>
              </a:rPr>
              <a:t>的根入队</a:t>
            </a:r>
            <a:endParaRPr lang="zh-CN" altLang="en-US" dirty="0"/>
          </a:p>
          <a:p>
            <a:pPr marL="685800" indent="-685800">
              <a:lnSpc>
                <a:spcPct val="90000"/>
              </a:lnSpc>
              <a:buNone/>
            </a:pPr>
            <a:r>
              <a:rPr lang="en-US" altLang="zh-CN" dirty="0"/>
              <a:t>LevelOrder 3. [</a:t>
            </a:r>
            <a:r>
              <a:rPr lang="zh-CN" altLang="en-US" dirty="0"/>
              <a:t>层次遍历</a:t>
            </a:r>
            <a:r>
              <a:rPr lang="en-US" altLang="zh-CN" dirty="0"/>
              <a:t>]</a:t>
            </a:r>
            <a:endParaRPr lang="en-US" altLang="zh-CN" dirty="0"/>
          </a:p>
          <a:p>
            <a:pPr marL="685800" indent="-685800">
              <a:lnSpc>
                <a:spcPct val="90000"/>
              </a:lnSpc>
              <a:buNone/>
            </a:pPr>
            <a:r>
              <a:rPr lang="en-US" altLang="zh-CN" dirty="0"/>
              <a:t>    WHILE </a:t>
            </a:r>
            <a:r>
              <a:rPr lang="en-US" altLang="zh-CN" i="1" dirty="0"/>
              <a:t>Q</a:t>
            </a:r>
            <a:r>
              <a:rPr lang="en-US" altLang="zh-CN" dirty="0"/>
              <a:t> </a:t>
            </a:r>
            <a:r>
              <a:rPr lang="zh-CN" altLang="en-US" dirty="0"/>
              <a:t>非空 </a:t>
            </a:r>
            <a:r>
              <a:rPr lang="en-US" altLang="zh-CN" dirty="0"/>
              <a:t>DO</a:t>
            </a:r>
            <a:endParaRPr lang="en-US" altLang="zh-CN" dirty="0"/>
          </a:p>
          <a:p>
            <a:pPr marL="685800" indent="-685800">
              <a:lnSpc>
                <a:spcPct val="90000"/>
              </a:lnSpc>
              <a:buNone/>
            </a:pPr>
            <a:r>
              <a:rPr lang="en-US" altLang="zh-CN" dirty="0"/>
              <a:t>    (  </a:t>
            </a:r>
            <a:r>
              <a:rPr lang="en-US" altLang="zh-CN" i="1" dirty="0"/>
              <a:t>p</a:t>
            </a:r>
            <a:r>
              <a:rPr lang="en-US" altLang="zh-CN" dirty="0"/>
              <a:t> </a:t>
            </a:r>
            <a:r>
              <a:rPr lang="en-US" altLang="zh-CN" dirty="0">
                <a:sym typeface="Symbol" panose="05050102010706020507" pitchFamily="18" charset="2"/>
              </a:rPr>
              <a:t></a:t>
            </a:r>
            <a:r>
              <a:rPr lang="en-US" altLang="zh-CN" dirty="0"/>
              <a:t> </a:t>
            </a:r>
            <a:r>
              <a:rPr lang="en-US" altLang="zh-CN" i="1" dirty="0"/>
              <a:t>Q</a:t>
            </a:r>
            <a:r>
              <a:rPr lang="en-US" altLang="zh-CN" dirty="0"/>
              <a:t> .</a:t>
            </a:r>
            <a:endParaRPr lang="en-US" altLang="zh-CN" dirty="0"/>
          </a:p>
          <a:p>
            <a:pPr marL="685800" indent="-685800">
              <a:lnSpc>
                <a:spcPct val="90000"/>
              </a:lnSpc>
              <a:buNone/>
            </a:pPr>
            <a:r>
              <a:rPr lang="en-US" altLang="zh-CN" dirty="0"/>
              <a:t>       PRINT ( </a:t>
            </a:r>
            <a:r>
              <a:rPr lang="en-US" altLang="zh-CN" i="1" dirty="0"/>
              <a:t>Data</a:t>
            </a:r>
            <a:r>
              <a:rPr lang="en-US" altLang="zh-CN" dirty="0"/>
              <a:t> (</a:t>
            </a:r>
            <a:r>
              <a:rPr lang="en-US" altLang="zh-CN" i="1" dirty="0"/>
              <a:t>p</a:t>
            </a:r>
            <a:r>
              <a:rPr lang="en-US" altLang="zh-CN" dirty="0"/>
              <a:t>) ) .  </a:t>
            </a:r>
            <a:r>
              <a:rPr lang="en-US" altLang="zh-CN" sz="3000" dirty="0">
                <a:solidFill>
                  <a:srgbClr val="FF0000"/>
                </a:solidFill>
              </a:rPr>
              <a:t>// </a:t>
            </a:r>
            <a:r>
              <a:rPr lang="zh-CN" altLang="en-US" sz="3000" dirty="0">
                <a:solidFill>
                  <a:srgbClr val="FF0000"/>
                </a:solidFill>
              </a:rPr>
              <a:t>取队头并访问</a:t>
            </a:r>
            <a:endParaRPr lang="zh-CN" altLang="en-US" dirty="0"/>
          </a:p>
          <a:p>
            <a:pPr marL="685800" indent="-685800">
              <a:lnSpc>
                <a:spcPct val="90000"/>
              </a:lnSpc>
              <a:buNone/>
            </a:pPr>
            <a:r>
              <a:rPr lang="zh-CN" altLang="en-US" dirty="0"/>
              <a:t>       </a:t>
            </a:r>
            <a:r>
              <a:rPr lang="en-US" altLang="zh-CN" dirty="0"/>
              <a:t>IF </a:t>
            </a:r>
            <a:r>
              <a:rPr lang="en-US" altLang="zh-CN" i="1" dirty="0"/>
              <a:t>Left</a:t>
            </a:r>
            <a:r>
              <a:rPr lang="en-US" altLang="zh-CN" dirty="0"/>
              <a:t> (</a:t>
            </a:r>
            <a:r>
              <a:rPr lang="en-US" altLang="zh-CN" i="1" dirty="0"/>
              <a:t>p</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THEN </a:t>
            </a:r>
            <a:r>
              <a:rPr lang="en-US" altLang="zh-CN" i="1" dirty="0"/>
              <a:t>Q</a:t>
            </a:r>
            <a:r>
              <a:rPr lang="en-US" altLang="zh-CN" dirty="0"/>
              <a:t> </a:t>
            </a:r>
            <a:r>
              <a:rPr lang="en-US" altLang="zh-CN" dirty="0">
                <a:sym typeface="Symbol" panose="05050102010706020507" pitchFamily="18" charset="2"/>
              </a:rPr>
              <a:t></a:t>
            </a:r>
            <a:r>
              <a:rPr lang="en-US" altLang="zh-CN" dirty="0"/>
              <a:t> </a:t>
            </a:r>
            <a:r>
              <a:rPr lang="en-US" altLang="zh-CN" i="1" dirty="0"/>
              <a:t>Left</a:t>
            </a:r>
            <a:r>
              <a:rPr lang="en-US" altLang="zh-CN" dirty="0"/>
              <a:t> (</a:t>
            </a:r>
            <a:r>
              <a:rPr lang="en-US" altLang="zh-CN" i="1" dirty="0"/>
              <a:t>p</a:t>
            </a:r>
            <a:r>
              <a:rPr lang="en-US" altLang="zh-CN" dirty="0"/>
              <a:t>) . 	</a:t>
            </a:r>
            <a:endParaRPr lang="en-US" altLang="zh-CN" dirty="0"/>
          </a:p>
          <a:p>
            <a:pPr marL="685800" indent="-685800">
              <a:lnSpc>
                <a:spcPct val="90000"/>
              </a:lnSpc>
              <a:buNone/>
            </a:pPr>
            <a:r>
              <a:rPr lang="en-US" altLang="zh-CN" dirty="0"/>
              <a:t>       IF </a:t>
            </a:r>
            <a:r>
              <a:rPr lang="en-US" altLang="zh-CN" i="1" dirty="0"/>
              <a:t>Right</a:t>
            </a:r>
            <a:r>
              <a:rPr lang="en-US" altLang="zh-CN" dirty="0"/>
              <a:t> (</a:t>
            </a:r>
            <a:r>
              <a:rPr lang="en-US" altLang="zh-CN" i="1" dirty="0"/>
              <a:t>p</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THEN </a:t>
            </a:r>
            <a:r>
              <a:rPr lang="en-US" altLang="zh-CN" i="1" dirty="0"/>
              <a:t>Q</a:t>
            </a:r>
            <a:r>
              <a:rPr lang="en-US" altLang="zh-CN" dirty="0"/>
              <a:t> </a:t>
            </a:r>
            <a:r>
              <a:rPr lang="en-US" altLang="zh-CN" dirty="0">
                <a:sym typeface="Symbol" panose="05050102010706020507" pitchFamily="18" charset="2"/>
              </a:rPr>
              <a:t></a:t>
            </a:r>
            <a:r>
              <a:rPr lang="en-US" altLang="zh-CN" dirty="0"/>
              <a:t> </a:t>
            </a:r>
            <a:r>
              <a:rPr lang="en-US" altLang="zh-CN" i="1" dirty="0"/>
              <a:t>Right</a:t>
            </a:r>
            <a:r>
              <a:rPr lang="en-US" altLang="zh-CN" dirty="0"/>
              <a:t> (</a:t>
            </a:r>
            <a:r>
              <a:rPr lang="en-US" altLang="zh-CN" i="1" dirty="0"/>
              <a:t>p</a:t>
            </a:r>
            <a:r>
              <a:rPr lang="en-US" altLang="zh-CN" dirty="0"/>
              <a:t>) . ) ▐</a:t>
            </a:r>
            <a:endParaRPr lang="en-US" altLang="zh-CN" dirty="0"/>
          </a:p>
          <a:p>
            <a:pPr marL="685800" indent="-685800">
              <a:lnSpc>
                <a:spcPct val="120000"/>
              </a:lnSpc>
              <a:buNone/>
            </a:pPr>
            <a:r>
              <a:rPr lang="zh-CN" altLang="en-US" dirty="0">
                <a:solidFill>
                  <a:schemeClr val="tx2"/>
                </a:solidFill>
                <a:ea typeface="宋体" panose="02010600030101010101" pitchFamily="2" charset="-122"/>
              </a:rPr>
              <a:t>思考：如何求一棵二叉树中每层结点的数目。</a:t>
            </a:r>
            <a:endParaRPr lang="zh-CN" altLang="en-US" dirty="0">
              <a:solidFill>
                <a:schemeClr val="tx2"/>
              </a:solidFill>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7970">
                                            <p:txEl>
                                              <p:charRg st="316" end="337"/>
                                            </p:txEl>
                                          </p:spTgt>
                                        </p:tgtEl>
                                        <p:attrNameLst>
                                          <p:attrName>style.visibility</p:attrName>
                                        </p:attrNameLst>
                                      </p:cBhvr>
                                      <p:to>
                                        <p:strVal val="visible"/>
                                      </p:to>
                                    </p:set>
                                    <p:anim calcmode="lin" valueType="num">
                                      <p:cBhvr additive="base">
                                        <p:cTn id="7" dur="500" fill="hold"/>
                                        <p:tgtEl>
                                          <p:spTgt spid="1747970">
                                            <p:txEl>
                                              <p:charRg st="316" end="33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7970">
                                            <p:txEl>
                                              <p:charRg st="316" end="33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2946" name="组合 1461269"/>
          <p:cNvGrpSpPr/>
          <p:nvPr/>
        </p:nvGrpSpPr>
        <p:grpSpPr>
          <a:xfrm>
            <a:off x="755650" y="1592263"/>
            <a:ext cx="1908175" cy="3295650"/>
            <a:chOff x="476" y="1162"/>
            <a:chExt cx="1202" cy="2076"/>
          </a:xfrm>
        </p:grpSpPr>
        <p:sp>
          <p:nvSpPr>
            <p:cNvPr id="82948" name="椭圆 1461251"/>
            <p:cNvSpPr/>
            <p:nvPr/>
          </p:nvSpPr>
          <p:spPr>
            <a:xfrm>
              <a:off x="860" y="1210"/>
              <a:ext cx="336" cy="336"/>
            </a:xfrm>
            <a:prstGeom prst="ellipse">
              <a:avLst/>
            </a:prstGeom>
            <a:noFill/>
            <a:ln w="31750" cap="sq" cmpd="sng">
              <a:solidFill>
                <a:srgbClr val="102682"/>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82949" name="文本框 1461252"/>
            <p:cNvSpPr txBox="1"/>
            <p:nvPr/>
          </p:nvSpPr>
          <p:spPr>
            <a:xfrm>
              <a:off x="884" y="1162"/>
              <a:ext cx="336" cy="365"/>
            </a:xfrm>
            <a:prstGeom prst="rect">
              <a:avLst/>
            </a:prstGeom>
            <a:noFill/>
            <a:ln w="31750">
              <a:noFill/>
            </a:ln>
          </p:spPr>
          <p:txBody>
            <a:bodyPr>
              <a:spAutoFit/>
            </a:bodyPr>
            <a:p>
              <a:pPr>
                <a:spcBef>
                  <a:spcPct val="50000"/>
                </a:spcBef>
              </a:pPr>
              <a:r>
                <a:rPr lang="en-US" altLang="zh-CN" sz="3200" b="1" dirty="0">
                  <a:solidFill>
                    <a:srgbClr val="04440F"/>
                  </a:solidFill>
                  <a:latin typeface="Times New Roman" panose="02020603050405020304" pitchFamily="18" charset="0"/>
                  <a:ea typeface="幼圆" panose="02010509060101010101" pitchFamily="49" charset="-122"/>
                </a:rPr>
                <a:t>A</a:t>
              </a:r>
              <a:endParaRPr lang="en-US" altLang="zh-CN" sz="3200" b="1" dirty="0">
                <a:solidFill>
                  <a:srgbClr val="04440F"/>
                </a:solidFill>
                <a:latin typeface="Times New Roman" panose="02020603050405020304" pitchFamily="18" charset="0"/>
                <a:ea typeface="幼圆" panose="02010509060101010101" pitchFamily="49" charset="-122"/>
              </a:endParaRPr>
            </a:p>
          </p:txBody>
        </p:sp>
        <p:sp>
          <p:nvSpPr>
            <p:cNvPr id="82950" name="椭圆 1461253"/>
            <p:cNvSpPr/>
            <p:nvPr/>
          </p:nvSpPr>
          <p:spPr>
            <a:xfrm>
              <a:off x="476" y="1738"/>
              <a:ext cx="336" cy="336"/>
            </a:xfrm>
            <a:prstGeom prst="ellipse">
              <a:avLst/>
            </a:prstGeom>
            <a:noFill/>
            <a:ln w="31750" cap="sq" cmpd="sng">
              <a:solidFill>
                <a:srgbClr val="102682"/>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82951" name="文本框 1461254"/>
            <p:cNvSpPr txBox="1"/>
            <p:nvPr/>
          </p:nvSpPr>
          <p:spPr>
            <a:xfrm>
              <a:off x="500" y="1690"/>
              <a:ext cx="336" cy="396"/>
            </a:xfrm>
            <a:prstGeom prst="rect">
              <a:avLst/>
            </a:prstGeom>
            <a:noFill/>
            <a:ln w="31750">
              <a:noFill/>
            </a:ln>
          </p:spPr>
          <p:txBody>
            <a:bodyPr>
              <a:spAutoFit/>
            </a:bodyPr>
            <a:p>
              <a:pPr>
                <a:lnSpc>
                  <a:spcPct val="110000"/>
                </a:lnSpc>
                <a:spcBef>
                  <a:spcPct val="50000"/>
                </a:spcBef>
              </a:pPr>
              <a:r>
                <a:rPr lang="en-US" altLang="zh-CN" sz="3200" b="1" dirty="0">
                  <a:solidFill>
                    <a:srgbClr val="04440F"/>
                  </a:solidFill>
                  <a:latin typeface="Times New Roman" panose="02020603050405020304" pitchFamily="18" charset="0"/>
                  <a:ea typeface="幼圆" panose="02010509060101010101" pitchFamily="49" charset="-122"/>
                </a:rPr>
                <a:t>B</a:t>
              </a:r>
              <a:endParaRPr lang="en-US" altLang="zh-CN" sz="3200" b="1" dirty="0">
                <a:solidFill>
                  <a:srgbClr val="04440F"/>
                </a:solidFill>
                <a:latin typeface="Times New Roman" panose="02020603050405020304" pitchFamily="18" charset="0"/>
                <a:ea typeface="幼圆" panose="02010509060101010101" pitchFamily="49" charset="-122"/>
              </a:endParaRPr>
            </a:p>
          </p:txBody>
        </p:sp>
        <p:sp>
          <p:nvSpPr>
            <p:cNvPr id="82952" name="椭圆 1461255"/>
            <p:cNvSpPr/>
            <p:nvPr/>
          </p:nvSpPr>
          <p:spPr>
            <a:xfrm>
              <a:off x="476" y="2890"/>
              <a:ext cx="336" cy="336"/>
            </a:xfrm>
            <a:prstGeom prst="ellipse">
              <a:avLst/>
            </a:prstGeom>
            <a:noFill/>
            <a:ln w="31750" cap="sq" cmpd="sng">
              <a:solidFill>
                <a:srgbClr val="102682"/>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82953" name="文本框 1461256"/>
            <p:cNvSpPr txBox="1"/>
            <p:nvPr/>
          </p:nvSpPr>
          <p:spPr>
            <a:xfrm>
              <a:off x="500" y="2842"/>
              <a:ext cx="336" cy="396"/>
            </a:xfrm>
            <a:prstGeom prst="rect">
              <a:avLst/>
            </a:prstGeom>
            <a:noFill/>
            <a:ln w="31750">
              <a:noFill/>
            </a:ln>
          </p:spPr>
          <p:txBody>
            <a:bodyPr>
              <a:spAutoFit/>
            </a:bodyPr>
            <a:p>
              <a:pPr>
                <a:lnSpc>
                  <a:spcPct val="110000"/>
                </a:lnSpc>
                <a:spcBef>
                  <a:spcPct val="50000"/>
                </a:spcBef>
              </a:pPr>
              <a:r>
                <a:rPr lang="en-US" altLang="zh-CN" sz="3200" b="1" dirty="0">
                  <a:solidFill>
                    <a:srgbClr val="04440F"/>
                  </a:solidFill>
                  <a:latin typeface="Times New Roman" panose="02020603050405020304" pitchFamily="18" charset="0"/>
                  <a:ea typeface="幼圆" panose="02010509060101010101" pitchFamily="49" charset="-122"/>
                </a:rPr>
                <a:t>D</a:t>
              </a:r>
              <a:endParaRPr lang="en-US" altLang="zh-CN" sz="3200" b="1" dirty="0">
                <a:solidFill>
                  <a:srgbClr val="04440F"/>
                </a:solidFill>
                <a:latin typeface="Times New Roman" panose="02020603050405020304" pitchFamily="18" charset="0"/>
                <a:ea typeface="幼圆" panose="02010509060101010101" pitchFamily="49" charset="-122"/>
              </a:endParaRPr>
            </a:p>
          </p:txBody>
        </p:sp>
        <p:sp>
          <p:nvSpPr>
            <p:cNvPr id="82954" name="椭圆 1461257"/>
            <p:cNvSpPr/>
            <p:nvPr/>
          </p:nvSpPr>
          <p:spPr>
            <a:xfrm>
              <a:off x="1196" y="2314"/>
              <a:ext cx="336" cy="336"/>
            </a:xfrm>
            <a:prstGeom prst="ellipse">
              <a:avLst/>
            </a:prstGeom>
            <a:noFill/>
            <a:ln w="31750" cap="sq" cmpd="sng">
              <a:solidFill>
                <a:srgbClr val="102682"/>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82955" name="文本框 1461258"/>
            <p:cNvSpPr txBox="1"/>
            <p:nvPr/>
          </p:nvSpPr>
          <p:spPr>
            <a:xfrm>
              <a:off x="1242" y="2266"/>
              <a:ext cx="336" cy="396"/>
            </a:xfrm>
            <a:prstGeom prst="rect">
              <a:avLst/>
            </a:prstGeom>
            <a:noFill/>
            <a:ln w="31750">
              <a:noFill/>
            </a:ln>
          </p:spPr>
          <p:txBody>
            <a:bodyPr>
              <a:spAutoFit/>
            </a:bodyPr>
            <a:p>
              <a:pPr>
                <a:lnSpc>
                  <a:spcPct val="110000"/>
                </a:lnSpc>
                <a:spcBef>
                  <a:spcPct val="50000"/>
                </a:spcBef>
              </a:pPr>
              <a:r>
                <a:rPr lang="en-US" altLang="zh-CN" sz="3200" b="1" dirty="0">
                  <a:solidFill>
                    <a:srgbClr val="04440F"/>
                  </a:solidFill>
                  <a:latin typeface="Times New Roman" panose="02020603050405020304" pitchFamily="18" charset="0"/>
                  <a:ea typeface="幼圆" panose="02010509060101010101" pitchFamily="49" charset="-122"/>
                </a:rPr>
                <a:t>F</a:t>
              </a:r>
              <a:endParaRPr lang="en-US" altLang="zh-CN" sz="3200" b="1" dirty="0">
                <a:solidFill>
                  <a:srgbClr val="04440F"/>
                </a:solidFill>
                <a:latin typeface="Times New Roman" panose="02020603050405020304" pitchFamily="18" charset="0"/>
                <a:ea typeface="幼圆" panose="02010509060101010101" pitchFamily="49" charset="-122"/>
              </a:endParaRPr>
            </a:p>
          </p:txBody>
        </p:sp>
        <p:sp>
          <p:nvSpPr>
            <p:cNvPr id="82956" name="椭圆 1461259"/>
            <p:cNvSpPr/>
            <p:nvPr/>
          </p:nvSpPr>
          <p:spPr>
            <a:xfrm>
              <a:off x="716" y="2314"/>
              <a:ext cx="336" cy="336"/>
            </a:xfrm>
            <a:prstGeom prst="ellipse">
              <a:avLst/>
            </a:prstGeom>
            <a:noFill/>
            <a:ln w="31750" cap="sq" cmpd="sng">
              <a:solidFill>
                <a:srgbClr val="102682"/>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82957" name="文本框 1461260"/>
            <p:cNvSpPr txBox="1"/>
            <p:nvPr/>
          </p:nvSpPr>
          <p:spPr>
            <a:xfrm>
              <a:off x="740" y="2266"/>
              <a:ext cx="336" cy="396"/>
            </a:xfrm>
            <a:prstGeom prst="rect">
              <a:avLst/>
            </a:prstGeom>
            <a:noFill/>
            <a:ln w="31750">
              <a:noFill/>
            </a:ln>
          </p:spPr>
          <p:txBody>
            <a:bodyPr>
              <a:spAutoFit/>
            </a:bodyPr>
            <a:p>
              <a:pPr>
                <a:lnSpc>
                  <a:spcPct val="110000"/>
                </a:lnSpc>
                <a:spcBef>
                  <a:spcPct val="50000"/>
                </a:spcBef>
              </a:pPr>
              <a:r>
                <a:rPr lang="en-US" altLang="zh-CN" sz="3200" b="1" dirty="0">
                  <a:solidFill>
                    <a:srgbClr val="04440F"/>
                  </a:solidFill>
                  <a:latin typeface="Times New Roman" panose="02020603050405020304" pitchFamily="18" charset="0"/>
                  <a:ea typeface="幼圆" panose="02010509060101010101" pitchFamily="49" charset="-122"/>
                </a:rPr>
                <a:t>C</a:t>
              </a:r>
              <a:endParaRPr lang="en-US" altLang="zh-CN" sz="3200" b="1" dirty="0">
                <a:solidFill>
                  <a:srgbClr val="04440F"/>
                </a:solidFill>
                <a:latin typeface="Times New Roman" panose="02020603050405020304" pitchFamily="18" charset="0"/>
                <a:ea typeface="幼圆" panose="02010509060101010101" pitchFamily="49" charset="-122"/>
              </a:endParaRPr>
            </a:p>
          </p:txBody>
        </p:sp>
        <p:sp>
          <p:nvSpPr>
            <p:cNvPr id="82958" name="椭圆 1461261"/>
            <p:cNvSpPr/>
            <p:nvPr/>
          </p:nvSpPr>
          <p:spPr>
            <a:xfrm>
              <a:off x="1340" y="1738"/>
              <a:ext cx="336" cy="336"/>
            </a:xfrm>
            <a:prstGeom prst="ellipse">
              <a:avLst/>
            </a:prstGeom>
            <a:noFill/>
            <a:ln w="31750" cap="sq" cmpd="sng">
              <a:solidFill>
                <a:srgbClr val="102682"/>
              </a:solidFill>
              <a:prstDash val="solid"/>
              <a:headEnd type="none" w="sm" len="sm"/>
              <a:tailEnd type="none" w="med" len="lg"/>
            </a:ln>
          </p:spPr>
          <p:txBody>
            <a:bodyPr/>
            <a:p>
              <a:pPr eaLnBrk="0" hangingPunct="0"/>
              <a:endParaRPr lang="zh-CN" altLang="en-US" dirty="0">
                <a:latin typeface="Arial" panose="020B0604020202020204" pitchFamily="34" charset="0"/>
              </a:endParaRPr>
            </a:p>
          </p:txBody>
        </p:sp>
        <p:sp>
          <p:nvSpPr>
            <p:cNvPr id="82959" name="文本框 1461262"/>
            <p:cNvSpPr txBox="1"/>
            <p:nvPr/>
          </p:nvSpPr>
          <p:spPr>
            <a:xfrm>
              <a:off x="1342" y="1690"/>
              <a:ext cx="336" cy="396"/>
            </a:xfrm>
            <a:prstGeom prst="rect">
              <a:avLst/>
            </a:prstGeom>
            <a:noFill/>
            <a:ln w="31750">
              <a:noFill/>
            </a:ln>
          </p:spPr>
          <p:txBody>
            <a:bodyPr>
              <a:spAutoFit/>
            </a:bodyPr>
            <a:p>
              <a:pPr algn="ctr">
                <a:lnSpc>
                  <a:spcPct val="110000"/>
                </a:lnSpc>
                <a:spcBef>
                  <a:spcPct val="50000"/>
                </a:spcBef>
              </a:pPr>
              <a:r>
                <a:rPr lang="en-US" altLang="zh-CN" sz="3200" b="1" dirty="0">
                  <a:solidFill>
                    <a:srgbClr val="04440F"/>
                  </a:solidFill>
                  <a:latin typeface="Times New Roman" panose="02020603050405020304" pitchFamily="18" charset="0"/>
                  <a:ea typeface="幼圆" panose="02010509060101010101" pitchFamily="49" charset="-122"/>
                </a:rPr>
                <a:t>E</a:t>
              </a:r>
              <a:endParaRPr lang="en-US" altLang="zh-CN" sz="3200" b="1" dirty="0">
                <a:solidFill>
                  <a:srgbClr val="04440F"/>
                </a:solidFill>
                <a:latin typeface="Times New Roman" panose="02020603050405020304" pitchFamily="18" charset="0"/>
                <a:ea typeface="幼圆" panose="02010509060101010101" pitchFamily="49" charset="-122"/>
              </a:endParaRPr>
            </a:p>
          </p:txBody>
        </p:sp>
        <p:sp>
          <p:nvSpPr>
            <p:cNvPr id="82960" name="直接连接符 1461263"/>
            <p:cNvSpPr/>
            <p:nvPr/>
          </p:nvSpPr>
          <p:spPr>
            <a:xfrm flipH="1">
              <a:off x="764" y="1525"/>
              <a:ext cx="166" cy="261"/>
            </a:xfrm>
            <a:prstGeom prst="line">
              <a:avLst/>
            </a:prstGeom>
            <a:ln w="31750" cap="sq" cmpd="sng">
              <a:solidFill>
                <a:srgbClr val="102682"/>
              </a:solidFill>
              <a:prstDash val="solid"/>
              <a:headEnd type="none" w="sm" len="sm"/>
              <a:tailEnd type="none" w="med" len="lg"/>
            </a:ln>
          </p:spPr>
        </p:sp>
        <p:sp>
          <p:nvSpPr>
            <p:cNvPr id="82961" name="直接连接符 1461264"/>
            <p:cNvSpPr/>
            <p:nvPr/>
          </p:nvSpPr>
          <p:spPr>
            <a:xfrm flipH="1">
              <a:off x="1340" y="2074"/>
              <a:ext cx="144" cy="240"/>
            </a:xfrm>
            <a:prstGeom prst="line">
              <a:avLst/>
            </a:prstGeom>
            <a:ln w="31750" cap="sq" cmpd="sng">
              <a:solidFill>
                <a:srgbClr val="102682"/>
              </a:solidFill>
              <a:prstDash val="solid"/>
              <a:headEnd type="none" w="sm" len="sm"/>
              <a:tailEnd type="none" w="med" len="lg"/>
            </a:ln>
          </p:spPr>
        </p:sp>
        <p:sp>
          <p:nvSpPr>
            <p:cNvPr id="82962" name="直接连接符 1461265"/>
            <p:cNvSpPr/>
            <p:nvPr/>
          </p:nvSpPr>
          <p:spPr>
            <a:xfrm>
              <a:off x="1148" y="1498"/>
              <a:ext cx="235" cy="299"/>
            </a:xfrm>
            <a:prstGeom prst="line">
              <a:avLst/>
            </a:prstGeom>
            <a:ln w="31750" cap="sq" cmpd="sng">
              <a:solidFill>
                <a:srgbClr val="102682"/>
              </a:solidFill>
              <a:prstDash val="solid"/>
              <a:headEnd type="none" w="sm" len="sm"/>
              <a:tailEnd type="none" w="med" len="lg"/>
            </a:ln>
          </p:spPr>
        </p:sp>
        <p:sp>
          <p:nvSpPr>
            <p:cNvPr id="82963" name="直接连接符 1461266"/>
            <p:cNvSpPr/>
            <p:nvPr/>
          </p:nvSpPr>
          <p:spPr>
            <a:xfrm>
              <a:off x="716" y="2074"/>
              <a:ext cx="144" cy="240"/>
            </a:xfrm>
            <a:prstGeom prst="line">
              <a:avLst/>
            </a:prstGeom>
            <a:ln w="31750" cap="sq" cmpd="sng">
              <a:solidFill>
                <a:srgbClr val="102682"/>
              </a:solidFill>
              <a:prstDash val="solid"/>
              <a:headEnd type="none" w="sm" len="sm"/>
              <a:tailEnd type="none" w="med" len="lg"/>
            </a:ln>
          </p:spPr>
        </p:sp>
        <p:sp>
          <p:nvSpPr>
            <p:cNvPr id="82964" name="直接连接符 1461267"/>
            <p:cNvSpPr/>
            <p:nvPr/>
          </p:nvSpPr>
          <p:spPr>
            <a:xfrm flipH="1">
              <a:off x="716" y="2650"/>
              <a:ext cx="144" cy="240"/>
            </a:xfrm>
            <a:prstGeom prst="line">
              <a:avLst/>
            </a:prstGeom>
            <a:ln w="31750" cap="sq" cmpd="sng">
              <a:solidFill>
                <a:srgbClr val="102682"/>
              </a:solidFill>
              <a:prstDash val="solid"/>
              <a:headEnd type="none" w="sm" len="sm"/>
              <a:tailEnd type="none" w="med" len="lg"/>
            </a:ln>
          </p:spPr>
        </p:sp>
      </p:grpSp>
      <p:sp>
        <p:nvSpPr>
          <p:cNvPr id="1461269" name="文本框 1461268"/>
          <p:cNvSpPr txBox="1"/>
          <p:nvPr/>
        </p:nvSpPr>
        <p:spPr>
          <a:xfrm>
            <a:off x="3132138" y="1628775"/>
            <a:ext cx="5638800" cy="2774950"/>
          </a:xfrm>
          <a:prstGeom prst="rect">
            <a:avLst/>
          </a:prstGeom>
          <a:noFill/>
          <a:ln w="31750">
            <a:noFill/>
          </a:ln>
        </p:spPr>
        <p:txBody>
          <a:bodyPr>
            <a:spAutoFit/>
          </a:bodyPr>
          <a:p>
            <a:pPr>
              <a:spcBef>
                <a:spcPct val="50000"/>
              </a:spcBef>
            </a:pPr>
            <a:r>
              <a:rPr lang="zh-CN" altLang="en-US" sz="3200" b="1" dirty="0">
                <a:solidFill>
                  <a:srgbClr val="04440F"/>
                </a:solidFill>
                <a:latin typeface="Times New Roman" panose="02020603050405020304" pitchFamily="18" charset="0"/>
                <a:ea typeface="幼圆" panose="02010509060101010101" pitchFamily="49" charset="-122"/>
              </a:rPr>
              <a:t>先根遍历序列：</a:t>
            </a:r>
            <a:r>
              <a:rPr lang="en-US" altLang="zh-CN" sz="3200" b="1" dirty="0">
                <a:solidFill>
                  <a:srgbClr val="04440F"/>
                </a:solidFill>
                <a:latin typeface="Times New Roman" panose="02020603050405020304" pitchFamily="18" charset="0"/>
                <a:ea typeface="幼圆" panose="02010509060101010101" pitchFamily="49" charset="-122"/>
              </a:rPr>
              <a:t>A B C D E F</a:t>
            </a:r>
            <a:endParaRPr lang="en-US" altLang="zh-CN" sz="3200" b="1" dirty="0">
              <a:solidFill>
                <a:srgbClr val="04440F"/>
              </a:solidFill>
              <a:latin typeface="Times New Roman" panose="02020603050405020304" pitchFamily="18" charset="0"/>
              <a:ea typeface="幼圆" panose="02010509060101010101" pitchFamily="49" charset="-122"/>
            </a:endParaRPr>
          </a:p>
          <a:p>
            <a:pPr>
              <a:spcBef>
                <a:spcPct val="50000"/>
              </a:spcBef>
            </a:pPr>
            <a:r>
              <a:rPr lang="zh-CN" altLang="en-US" sz="3200" b="1" dirty="0">
                <a:solidFill>
                  <a:srgbClr val="04440F"/>
                </a:solidFill>
                <a:latin typeface="Times New Roman" panose="02020603050405020304" pitchFamily="18" charset="0"/>
                <a:ea typeface="幼圆" panose="02010509060101010101" pitchFamily="49" charset="-122"/>
              </a:rPr>
              <a:t>中根遍历序列： </a:t>
            </a:r>
            <a:r>
              <a:rPr lang="en-US" altLang="zh-CN" sz="3200" b="1" dirty="0">
                <a:solidFill>
                  <a:srgbClr val="04440F"/>
                </a:solidFill>
                <a:latin typeface="Times New Roman" panose="02020603050405020304" pitchFamily="18" charset="0"/>
                <a:ea typeface="幼圆" panose="02010509060101010101" pitchFamily="49" charset="-122"/>
              </a:rPr>
              <a:t>B D C A F E</a:t>
            </a:r>
            <a:endParaRPr lang="en-US" altLang="zh-CN" sz="3200" b="1" dirty="0">
              <a:solidFill>
                <a:srgbClr val="04440F"/>
              </a:solidFill>
              <a:latin typeface="Times New Roman" panose="02020603050405020304" pitchFamily="18" charset="0"/>
              <a:ea typeface="幼圆" panose="02010509060101010101" pitchFamily="49" charset="-122"/>
            </a:endParaRPr>
          </a:p>
          <a:p>
            <a:pPr>
              <a:spcBef>
                <a:spcPct val="50000"/>
              </a:spcBef>
            </a:pPr>
            <a:r>
              <a:rPr lang="zh-CN" altLang="en-US" sz="3200" b="1" dirty="0">
                <a:solidFill>
                  <a:srgbClr val="04440F"/>
                </a:solidFill>
                <a:latin typeface="Times New Roman" panose="02020603050405020304" pitchFamily="18" charset="0"/>
                <a:ea typeface="幼圆" panose="02010509060101010101" pitchFamily="49" charset="-122"/>
              </a:rPr>
              <a:t>后根遍历序列： </a:t>
            </a:r>
            <a:r>
              <a:rPr lang="en-US" altLang="zh-CN" sz="3200" b="1" dirty="0">
                <a:solidFill>
                  <a:srgbClr val="04440F"/>
                </a:solidFill>
                <a:latin typeface="Times New Roman" panose="02020603050405020304" pitchFamily="18" charset="0"/>
                <a:ea typeface="幼圆" panose="02010509060101010101" pitchFamily="49" charset="-122"/>
              </a:rPr>
              <a:t>D C B F E A</a:t>
            </a:r>
            <a:endParaRPr lang="en-US" altLang="zh-CN" sz="3200" b="1" dirty="0">
              <a:solidFill>
                <a:srgbClr val="04440F"/>
              </a:solidFill>
              <a:latin typeface="Times New Roman" panose="02020603050405020304" pitchFamily="18" charset="0"/>
              <a:ea typeface="幼圆" panose="02010509060101010101" pitchFamily="49" charset="-122"/>
            </a:endParaRPr>
          </a:p>
          <a:p>
            <a:pPr>
              <a:spcBef>
                <a:spcPct val="50000"/>
              </a:spcBef>
            </a:pPr>
            <a:r>
              <a:rPr lang="zh-CN" altLang="en-US" sz="3200" b="1" dirty="0">
                <a:solidFill>
                  <a:srgbClr val="04440F"/>
                </a:solidFill>
                <a:latin typeface="Arial" panose="020B0604020202020204" pitchFamily="34" charset="0"/>
                <a:ea typeface="幼圆" panose="02010509060101010101" pitchFamily="49" charset="-122"/>
              </a:rPr>
              <a:t>层次遍历序列：</a:t>
            </a:r>
            <a:r>
              <a:rPr lang="zh-CN" altLang="en-US" sz="3200" b="1" dirty="0">
                <a:solidFill>
                  <a:srgbClr val="04440F"/>
                </a:solidFill>
                <a:latin typeface="Arial" panose="020B0604020202020204" pitchFamily="34" charset="0"/>
              </a:rPr>
              <a:t> </a:t>
            </a:r>
            <a:r>
              <a:rPr lang="en-US" altLang="zh-CN" sz="3200" b="1" dirty="0">
                <a:solidFill>
                  <a:srgbClr val="04440F"/>
                </a:solidFill>
                <a:latin typeface="Times New Roman" panose="02020603050405020304" pitchFamily="18" charset="0"/>
                <a:ea typeface="幼圆" panose="02010509060101010101" pitchFamily="49" charset="-122"/>
              </a:rPr>
              <a:t>A B E C F D</a:t>
            </a:r>
            <a:endParaRPr lang="en-US" altLang="zh-CN" sz="3200" b="1" dirty="0">
              <a:solidFill>
                <a:srgbClr val="04440F"/>
              </a:solidFill>
              <a:latin typeface="Times New Roman" panose="02020603050405020304" pitchFamily="18" charset="0"/>
              <a:ea typeface="幼圆" panose="02010509060101010101" pitchFamily="49" charset="-122"/>
            </a:endParaRP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61269"/>
                                        </p:tgtEl>
                                        <p:attrNameLst>
                                          <p:attrName>style.visibility</p:attrName>
                                        </p:attrNameLst>
                                      </p:cBhvr>
                                      <p:to>
                                        <p:strVal val="visible"/>
                                      </p:to>
                                    </p:set>
                                    <p:animEffect transition="in" filter="slide(fromBottom)">
                                      <p:cBhvr>
                                        <p:cTn id="7" dur="500"/>
                                        <p:tgtEl>
                                          <p:spTgt spid="146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126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2274" name="内容占位符 1462273"/>
          <p:cNvSpPr>
            <a:spLocks noGrp="1"/>
          </p:cNvSpPr>
          <p:nvPr>
            <p:ph idx="1"/>
          </p:nvPr>
        </p:nvSpPr>
        <p:spPr>
          <a:xfrm>
            <a:off x="539750" y="1125538"/>
            <a:ext cx="8070850" cy="3816350"/>
          </a:xfrm>
        </p:spPr>
        <p:txBody>
          <a:bodyPr vert="horz" wrap="square" lIns="92075" tIns="46038" rIns="92075" bIns="46038" anchor="t" anchorCtr="0"/>
          <a:p>
            <a:pPr marL="0" indent="0">
              <a:lnSpc>
                <a:spcPct val="150000"/>
              </a:lnSpc>
              <a:buClr>
                <a:srgbClr val="CC0000"/>
              </a:buClr>
              <a:buFont typeface="Wingdings" panose="05000000000000000000" pitchFamily="2" charset="2"/>
              <a:buChar char="v"/>
            </a:pPr>
            <a:r>
              <a:rPr lang="en-US" altLang="zh-CN" sz="3600" dirty="0"/>
              <a:t> </a:t>
            </a:r>
            <a:r>
              <a:rPr lang="zh-CN" altLang="en-US" sz="3600" dirty="0"/>
              <a:t>由先根序列和中根序列是否可以唯一确定一棵二叉树？</a:t>
            </a:r>
            <a:endParaRPr lang="zh-CN" altLang="en-US" sz="3600" dirty="0"/>
          </a:p>
          <a:p>
            <a:pPr marL="0" indent="0">
              <a:lnSpc>
                <a:spcPct val="190000"/>
              </a:lnSpc>
              <a:buNone/>
            </a:pPr>
            <a:r>
              <a:rPr lang="en-US" altLang="zh-CN" sz="3600" dirty="0"/>
              <a:t>[</a:t>
            </a:r>
            <a:r>
              <a:rPr lang="zh-CN" altLang="en-US" sz="3600" dirty="0"/>
              <a:t>例</a:t>
            </a:r>
            <a:r>
              <a:rPr lang="en-US" altLang="zh-CN" sz="3600" dirty="0"/>
              <a:t>] </a:t>
            </a:r>
            <a:r>
              <a:rPr lang="zh-CN" altLang="en-US" sz="3600" dirty="0"/>
              <a:t>先根序列    </a:t>
            </a:r>
            <a:r>
              <a:rPr lang="en-US" altLang="zh-CN" sz="3600" dirty="0">
                <a:solidFill>
                  <a:srgbClr val="CC0000"/>
                </a:solidFill>
              </a:rPr>
              <a:t>A</a:t>
            </a:r>
            <a:r>
              <a:rPr lang="en-US" altLang="zh-CN" sz="3600" dirty="0"/>
              <a:t> B C K D E H F</a:t>
            </a:r>
            <a:endParaRPr lang="en-US" altLang="zh-CN" sz="3600" dirty="0"/>
          </a:p>
          <a:p>
            <a:pPr marL="0" indent="0">
              <a:buNone/>
            </a:pPr>
            <a:r>
              <a:rPr lang="en-US" altLang="zh-CN" sz="3600" dirty="0"/>
              <a:t>        </a:t>
            </a:r>
            <a:r>
              <a:rPr lang="zh-CN" altLang="en-US" sz="3600" dirty="0"/>
              <a:t>中根序列　</a:t>
            </a:r>
            <a:r>
              <a:rPr lang="en-US" altLang="zh-CN" sz="3600" dirty="0"/>
              <a:t>B K C </a:t>
            </a:r>
            <a:r>
              <a:rPr lang="en-US" altLang="zh-CN" sz="3600" dirty="0">
                <a:solidFill>
                  <a:srgbClr val="CC0000"/>
                </a:solidFill>
              </a:rPr>
              <a:t>A </a:t>
            </a:r>
            <a:r>
              <a:rPr lang="en-US" altLang="zh-CN" sz="3600" dirty="0"/>
              <a:t>H E D F</a:t>
            </a:r>
            <a:endParaRPr lang="en-US" altLang="zh-CN" sz="3600" dirty="0"/>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462274">
                                            <p:txEl>
                                              <p:charRg st="26" end="54"/>
                                            </p:txEl>
                                          </p:spTgt>
                                        </p:tgtEl>
                                        <p:attrNameLst>
                                          <p:attrName>style.visibility</p:attrName>
                                        </p:attrNameLst>
                                      </p:cBhvr>
                                      <p:to>
                                        <p:strVal val="visible"/>
                                      </p:to>
                                    </p:set>
                                    <p:animEffect transition="in" filter="slide(fromBottom)">
                                      <p:cBhvr>
                                        <p:cTn id="7" dur="500"/>
                                        <p:tgtEl>
                                          <p:spTgt spid="1462274">
                                            <p:txEl>
                                              <p:charRg st="26" end="54"/>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462274">
                                            <p:txEl>
                                              <p:charRg st="54" end="83"/>
                                            </p:txEl>
                                          </p:spTgt>
                                        </p:tgtEl>
                                        <p:attrNameLst>
                                          <p:attrName>style.visibility</p:attrName>
                                        </p:attrNameLst>
                                      </p:cBhvr>
                                      <p:to>
                                        <p:strVal val="visible"/>
                                      </p:to>
                                    </p:set>
                                    <p:animEffect transition="in" filter="slide(fromBottom)">
                                      <p:cBhvr>
                                        <p:cTn id="10" dur="500"/>
                                        <p:tgtEl>
                                          <p:spTgt spid="1462274">
                                            <p:txEl>
                                              <p:charRg st="54" end="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Grp="1"/>
          </p:cNvSpPr>
          <p:nvPr>
            <p:ph type="body" idx="4294967295"/>
          </p:nvPr>
        </p:nvSpPr>
        <p:spPr>
          <a:xfrm>
            <a:off x="215900" y="441325"/>
            <a:ext cx="7956550" cy="419100"/>
          </a:xfrm>
        </p:spPr>
        <p:txBody>
          <a:bodyPr vert="horz" wrap="square" lIns="91440" tIns="45720" rIns="91440" bIns="45720" anchor="t" anchorCtr="0"/>
          <a:p>
            <a:pPr marL="0" indent="0" eaLnBrk="1" hangingPunct="1">
              <a:lnSpc>
                <a:spcPts val="2900"/>
              </a:lnSpc>
              <a:spcBef>
                <a:spcPct val="0"/>
              </a:spcBef>
              <a:buClr>
                <a:srgbClr val="CC0000"/>
              </a:buClr>
              <a:buNone/>
            </a:pPr>
            <a:r>
              <a:rPr lang="zh-CN" altLang="en-US" sz="3200" dirty="0"/>
              <a:t>先根序列和中根序列能唯一确定一棵二叉树</a:t>
            </a:r>
            <a:endParaRPr lang="zh-CN" altLang="en-US" sz="3200" dirty="0"/>
          </a:p>
        </p:txBody>
      </p:sp>
      <p:pic>
        <p:nvPicPr>
          <p:cNvPr id="84995" name="组合 16"/>
          <p:cNvPicPr>
            <a:picLocks noGrp="1" noChangeAspect="1"/>
          </p:cNvPicPr>
          <p:nvPr/>
        </p:nvPicPr>
        <p:blipFill>
          <a:blip r:embed="rId1"/>
          <a:stretch>
            <a:fillRect/>
          </a:stretch>
        </p:blipFill>
        <p:spPr>
          <a:xfrm>
            <a:off x="2055813" y="1009650"/>
            <a:ext cx="5173662" cy="2049463"/>
          </a:xfrm>
          <a:prstGeom prst="rect">
            <a:avLst/>
          </a:prstGeom>
          <a:noFill/>
          <a:ln w="9525">
            <a:noFill/>
          </a:ln>
        </p:spPr>
      </p:pic>
      <p:sp>
        <p:nvSpPr>
          <p:cNvPr id="84996" name="TextBox 18"/>
          <p:cNvSpPr txBox="1"/>
          <p:nvPr/>
        </p:nvSpPr>
        <p:spPr>
          <a:xfrm>
            <a:off x="250825" y="3116263"/>
            <a:ext cx="8694738" cy="3267075"/>
          </a:xfrm>
          <a:prstGeom prst="rect">
            <a:avLst/>
          </a:prstGeom>
          <a:noFill/>
          <a:ln w="9525">
            <a:noFill/>
          </a:ln>
        </p:spPr>
        <p:txBody>
          <a:bodyPr rIns="0">
            <a:spAutoFit/>
          </a:bodyPr>
          <a:p>
            <a:pPr>
              <a:lnSpc>
                <a:spcPct val="105000"/>
              </a:lnSpc>
              <a:spcBef>
                <a:spcPct val="5000"/>
              </a:spcBef>
              <a:buClr>
                <a:schemeClr val="bg2"/>
              </a:buClr>
              <a:buSzPct val="75000"/>
              <a:buFont typeface="Wingdings" panose="05000000000000000000" pitchFamily="2" charset="2"/>
            </a:pPr>
            <a:r>
              <a:rPr lang="en-US" altLang="zh-CN" sz="2800" b="1" dirty="0">
                <a:solidFill>
                  <a:schemeClr val="tx2"/>
                </a:solidFill>
                <a:latin typeface="Times New Roman" panose="02020603050405020304" pitchFamily="18" charset="0"/>
              </a:rPr>
              <a:t>① </a:t>
            </a:r>
            <a:r>
              <a:rPr lang="zh-CN" altLang="en-US" sz="2800" b="1" dirty="0">
                <a:solidFill>
                  <a:schemeClr val="tx2"/>
                </a:solidFill>
                <a:latin typeface="Times New Roman" panose="02020603050405020304" pitchFamily="18" charset="0"/>
              </a:rPr>
              <a:t>先根序列    </a:t>
            </a:r>
            <a:r>
              <a:rPr lang="en-US" altLang="zh-CN" sz="2800" b="1" dirty="0">
                <a:solidFill>
                  <a:srgbClr val="FF0000"/>
                </a:solidFill>
                <a:latin typeface="Times New Roman" panose="02020603050405020304" pitchFamily="18" charset="0"/>
              </a:rPr>
              <a:t>A</a:t>
            </a:r>
            <a:r>
              <a:rPr lang="en-US" altLang="zh-CN" sz="2800" b="1" dirty="0">
                <a:solidFill>
                  <a:srgbClr val="0000FF"/>
                </a:solidFill>
                <a:latin typeface="Times New Roman" panose="02020603050405020304" pitchFamily="18" charset="0"/>
              </a:rPr>
              <a:t>B</a:t>
            </a:r>
            <a:r>
              <a:rPr lang="en-US" altLang="zh-CN" sz="2800" b="1" dirty="0">
                <a:solidFill>
                  <a:srgbClr val="993300"/>
                </a:solidFill>
                <a:latin typeface="Times New Roman" panose="02020603050405020304" pitchFamily="18" charset="0"/>
              </a:rPr>
              <a:t>C</a:t>
            </a:r>
            <a:r>
              <a:rPr lang="en-US" altLang="zh-CN" sz="2800" b="1" dirty="0">
                <a:solidFill>
                  <a:schemeClr val="tx2"/>
                </a:solidFill>
                <a:latin typeface="Times New Roman" panose="02020603050405020304" pitchFamily="18" charset="0"/>
              </a:rPr>
              <a:t>K</a:t>
            </a:r>
            <a:r>
              <a:rPr lang="en-US" altLang="zh-CN" sz="2800" b="1" dirty="0">
                <a:solidFill>
                  <a:srgbClr val="0000FF"/>
                </a:solidFill>
                <a:latin typeface="Times New Roman" panose="02020603050405020304" pitchFamily="18" charset="0"/>
              </a:rPr>
              <a:t>D</a:t>
            </a:r>
            <a:r>
              <a:rPr lang="en-US" altLang="zh-CN" sz="2800" b="1" dirty="0">
                <a:solidFill>
                  <a:srgbClr val="006600"/>
                </a:solidFill>
                <a:latin typeface="Times New Roman" panose="02020603050405020304" pitchFamily="18" charset="0"/>
              </a:rPr>
              <a:t>E</a:t>
            </a:r>
            <a:r>
              <a:rPr lang="en-US" altLang="zh-CN" sz="2800" b="1" dirty="0">
                <a:solidFill>
                  <a:srgbClr val="FF9900"/>
                </a:solidFill>
                <a:latin typeface="Times New Roman" panose="02020603050405020304" pitchFamily="18" charset="0"/>
              </a:rPr>
              <a:t>H</a:t>
            </a:r>
            <a:r>
              <a:rPr lang="en-US" altLang="zh-CN" sz="2800" b="1" dirty="0">
                <a:solidFill>
                  <a:srgbClr val="FF33CC"/>
                </a:solidFill>
                <a:latin typeface="Times New Roman" panose="02020603050405020304" pitchFamily="18" charset="0"/>
              </a:rPr>
              <a:t>F</a:t>
            </a:r>
            <a:endParaRPr lang="en-US" altLang="zh-CN" sz="2800" b="1" dirty="0">
              <a:solidFill>
                <a:schemeClr val="tx2"/>
              </a:solidFill>
              <a:latin typeface="Times New Roman" panose="02020603050405020304" pitchFamily="18" charset="0"/>
            </a:endParaRPr>
          </a:p>
          <a:p>
            <a:pPr>
              <a:lnSpc>
                <a:spcPct val="105000"/>
              </a:lnSpc>
              <a:spcBef>
                <a:spcPct val="5000"/>
              </a:spcBef>
              <a:buClr>
                <a:schemeClr val="bg2"/>
              </a:buClr>
              <a:buSzPct val="75000"/>
              <a:buFont typeface="Wingdings" panose="05000000000000000000" pitchFamily="2" charset="2"/>
            </a:pPr>
            <a:r>
              <a:rPr lang="en-US" altLang="zh-CN" sz="2800" b="1" dirty="0">
                <a:solidFill>
                  <a:schemeClr val="tx2"/>
                </a:solidFill>
                <a:latin typeface="Times New Roman" panose="02020603050405020304" pitchFamily="18" charset="0"/>
              </a:rPr>
              <a:t>② </a:t>
            </a:r>
            <a:r>
              <a:rPr lang="zh-CN" altLang="en-US" sz="2800" b="1" dirty="0">
                <a:solidFill>
                  <a:schemeClr val="tx2"/>
                </a:solidFill>
                <a:latin typeface="Times New Roman" panose="02020603050405020304" pitchFamily="18" charset="0"/>
              </a:rPr>
              <a:t>中根序列　</a:t>
            </a:r>
            <a:r>
              <a:rPr lang="en-US" altLang="zh-CN" sz="2800" b="1" dirty="0">
                <a:solidFill>
                  <a:srgbClr val="0000FF"/>
                </a:solidFill>
                <a:latin typeface="Times New Roman" panose="02020603050405020304" pitchFamily="18" charset="0"/>
              </a:rPr>
              <a:t>B</a:t>
            </a:r>
            <a:r>
              <a:rPr lang="en-US" altLang="zh-CN" sz="2800" b="1" dirty="0">
                <a:solidFill>
                  <a:schemeClr val="tx2"/>
                </a:solidFill>
                <a:latin typeface="Times New Roman" panose="02020603050405020304" pitchFamily="18" charset="0"/>
              </a:rPr>
              <a:t>K</a:t>
            </a:r>
            <a:r>
              <a:rPr lang="en-US" altLang="zh-CN" sz="2800" b="1" dirty="0">
                <a:solidFill>
                  <a:srgbClr val="993300"/>
                </a:solidFill>
                <a:latin typeface="Times New Roman" panose="02020603050405020304" pitchFamily="18" charset="0"/>
              </a:rPr>
              <a:t>C</a:t>
            </a:r>
            <a:r>
              <a:rPr lang="en-US" altLang="zh-CN" sz="2800" b="1" dirty="0">
                <a:solidFill>
                  <a:srgbClr val="FF0000"/>
                </a:solidFill>
                <a:latin typeface="Times New Roman" panose="02020603050405020304" pitchFamily="18" charset="0"/>
              </a:rPr>
              <a:t>A</a:t>
            </a:r>
            <a:r>
              <a:rPr lang="en-US" altLang="zh-CN" sz="2800" b="1" dirty="0">
                <a:solidFill>
                  <a:srgbClr val="FF9900"/>
                </a:solidFill>
                <a:latin typeface="Times New Roman" panose="02020603050405020304" pitchFamily="18" charset="0"/>
              </a:rPr>
              <a:t>H</a:t>
            </a:r>
            <a:r>
              <a:rPr lang="en-US" altLang="zh-CN" sz="2800" b="1" dirty="0">
                <a:solidFill>
                  <a:srgbClr val="006600"/>
                </a:solidFill>
                <a:latin typeface="Times New Roman" panose="02020603050405020304" pitchFamily="18" charset="0"/>
              </a:rPr>
              <a:t>E</a:t>
            </a:r>
            <a:r>
              <a:rPr lang="en-US" altLang="zh-CN" sz="2800" b="1" dirty="0">
                <a:solidFill>
                  <a:srgbClr val="0000FF"/>
                </a:solidFill>
                <a:latin typeface="Times New Roman" panose="02020603050405020304" pitchFamily="18" charset="0"/>
              </a:rPr>
              <a:t>D</a:t>
            </a:r>
            <a:r>
              <a:rPr lang="en-US" altLang="zh-CN" sz="2800" b="1" dirty="0">
                <a:solidFill>
                  <a:srgbClr val="FF33CC"/>
                </a:solidFill>
                <a:latin typeface="Times New Roman" panose="02020603050405020304" pitchFamily="18" charset="0"/>
              </a:rPr>
              <a:t>F</a:t>
            </a:r>
            <a:endParaRPr lang="en-US" altLang="zh-CN" sz="2800" b="1" baseline="30000" dirty="0">
              <a:solidFill>
                <a:srgbClr val="FF33CC"/>
              </a:solidFill>
              <a:latin typeface="Times New Roman" panose="02020603050405020304" pitchFamily="18" charset="0"/>
            </a:endParaRPr>
          </a:p>
          <a:p>
            <a:pPr>
              <a:lnSpc>
                <a:spcPct val="105000"/>
              </a:lnSpc>
              <a:spcBef>
                <a:spcPct val="5000"/>
              </a:spcBef>
              <a:buClr>
                <a:schemeClr val="bg2"/>
              </a:buClr>
              <a:buSzPct val="75000"/>
              <a:buFont typeface="Wingdings" panose="05000000000000000000" pitchFamily="2" charset="2"/>
            </a:pPr>
            <a:r>
              <a:rPr lang="zh-CN" altLang="en-US" sz="2800" b="1" dirty="0">
                <a:solidFill>
                  <a:srgbClr val="FF0000"/>
                </a:solidFill>
                <a:latin typeface="Times New Roman" panose="02020603050405020304" pitchFamily="18" charset="0"/>
              </a:rPr>
              <a:t>由 </a:t>
            </a:r>
            <a:r>
              <a:rPr lang="en-US" altLang="zh-CN" sz="2800" b="1" dirty="0">
                <a:solidFill>
                  <a:srgbClr val="FF0000"/>
                </a:solidFill>
                <a:latin typeface="Times New Roman" panose="02020603050405020304" pitchFamily="18" charset="0"/>
              </a:rPr>
              <a:t>①</a:t>
            </a:r>
            <a:r>
              <a:rPr lang="zh-CN" altLang="en-US" sz="2800" b="1" dirty="0">
                <a:solidFill>
                  <a:srgbClr val="FF0000"/>
                </a:solidFill>
                <a:latin typeface="Times New Roman" panose="02020603050405020304" pitchFamily="18" charset="0"/>
              </a:rPr>
              <a:t>、</a:t>
            </a:r>
            <a:r>
              <a:rPr lang="en-US" altLang="zh-CN" sz="2800" b="1" dirty="0">
                <a:solidFill>
                  <a:srgbClr val="FF0000"/>
                </a:solidFill>
                <a:latin typeface="Times New Roman" panose="02020603050405020304" pitchFamily="18" charset="0"/>
              </a:rPr>
              <a:t>② </a:t>
            </a:r>
            <a:r>
              <a:rPr lang="zh-CN" altLang="en-US" sz="2800" b="1" dirty="0">
                <a:solidFill>
                  <a:srgbClr val="FF0000"/>
                </a:solidFill>
                <a:latin typeface="Times New Roman" panose="02020603050405020304" pitchFamily="18" charset="0"/>
              </a:rPr>
              <a:t>两个序列可确定二叉树的结构。</a:t>
            </a:r>
            <a:br>
              <a:rPr lang="zh-CN" altLang="en-US" sz="2800" b="1" dirty="0">
                <a:solidFill>
                  <a:srgbClr val="FF0000"/>
                </a:solidFill>
                <a:latin typeface="Times New Roman" panose="02020603050405020304" pitchFamily="18" charset="0"/>
              </a:rPr>
            </a:br>
            <a:r>
              <a:rPr lang="zh-CN" altLang="en-US" sz="2800" b="1" dirty="0">
                <a:solidFill>
                  <a:schemeClr val="tx2"/>
                </a:solidFill>
                <a:latin typeface="Times New Roman" panose="02020603050405020304" pitchFamily="18" charset="0"/>
              </a:rPr>
              <a:t>由 </a:t>
            </a:r>
            <a:r>
              <a:rPr lang="en-US" altLang="zh-CN" sz="2800" b="1" dirty="0">
                <a:solidFill>
                  <a:schemeClr val="tx2"/>
                </a:solidFill>
                <a:latin typeface="Times New Roman" panose="02020603050405020304" pitchFamily="18" charset="0"/>
              </a:rPr>
              <a:t>①</a:t>
            </a:r>
            <a:r>
              <a:rPr lang="zh-CN" altLang="en-US" sz="2800" b="1" dirty="0">
                <a:solidFill>
                  <a:schemeClr val="tx2"/>
                </a:solidFill>
                <a:latin typeface="Times New Roman" panose="02020603050405020304" pitchFamily="18" charset="0"/>
              </a:rPr>
              <a:t>知 </a:t>
            </a:r>
            <a:r>
              <a:rPr lang="en-US" altLang="zh-CN" sz="2800" b="1" dirty="0">
                <a:solidFill>
                  <a:schemeClr val="tx2"/>
                </a:solidFill>
                <a:latin typeface="Times New Roman" panose="02020603050405020304" pitchFamily="18" charset="0"/>
              </a:rPr>
              <a:t>T </a:t>
            </a:r>
            <a:r>
              <a:rPr lang="zh-CN" altLang="en-US" sz="2800" b="1" dirty="0">
                <a:solidFill>
                  <a:schemeClr val="tx2"/>
                </a:solidFill>
                <a:latin typeface="Times New Roman" panose="02020603050405020304" pitchFamily="18" charset="0"/>
              </a:rPr>
              <a:t>的根为 </a:t>
            </a:r>
            <a:r>
              <a:rPr lang="en-US" altLang="zh-CN" sz="2800" b="1" dirty="0">
                <a:solidFill>
                  <a:schemeClr val="tx2"/>
                </a:solidFill>
                <a:latin typeface="Times New Roman" panose="02020603050405020304" pitchFamily="18" charset="0"/>
              </a:rPr>
              <a:t>A, </a:t>
            </a:r>
            <a:r>
              <a:rPr lang="zh-CN" altLang="en-US" sz="2800" b="1" dirty="0">
                <a:solidFill>
                  <a:schemeClr val="tx2"/>
                </a:solidFill>
                <a:latin typeface="Times New Roman" panose="02020603050405020304" pitchFamily="18" charset="0"/>
              </a:rPr>
              <a:t>由</a:t>
            </a:r>
            <a:r>
              <a:rPr lang="en-US" altLang="zh-CN" sz="2800" b="1" dirty="0">
                <a:solidFill>
                  <a:schemeClr val="tx2"/>
                </a:solidFill>
                <a:latin typeface="Times New Roman" panose="02020603050405020304" pitchFamily="18" charset="0"/>
              </a:rPr>
              <a:t>② </a:t>
            </a:r>
            <a:r>
              <a:rPr lang="zh-CN" altLang="en-US" sz="2800" b="1" dirty="0">
                <a:solidFill>
                  <a:schemeClr val="tx2"/>
                </a:solidFill>
                <a:latin typeface="Times New Roman" panose="02020603050405020304" pitchFamily="18" charset="0"/>
              </a:rPr>
              <a:t>知 </a:t>
            </a:r>
            <a:r>
              <a:rPr lang="en-US" altLang="zh-CN" sz="2800" b="1" dirty="0">
                <a:solidFill>
                  <a:schemeClr val="tx2"/>
                </a:solidFill>
                <a:latin typeface="Times New Roman" panose="02020603050405020304" pitchFamily="18" charset="0"/>
              </a:rPr>
              <a:t>A </a:t>
            </a:r>
            <a:r>
              <a:rPr lang="zh-CN" altLang="en-US" sz="2800" b="1" dirty="0">
                <a:solidFill>
                  <a:schemeClr val="tx2"/>
                </a:solidFill>
                <a:latin typeface="Times New Roman" panose="02020603050405020304" pitchFamily="18" charset="0"/>
              </a:rPr>
              <a:t>的左子树包括</a:t>
            </a:r>
            <a:r>
              <a:rPr lang="en-US" altLang="zh-CN" sz="2800" b="1" dirty="0">
                <a:solidFill>
                  <a:schemeClr val="tx2"/>
                </a:solidFill>
                <a:latin typeface="Times New Roman" panose="02020603050405020304" pitchFamily="18" charset="0"/>
              </a:rPr>
              <a:t>B, K, C</a:t>
            </a:r>
            <a:r>
              <a:rPr lang="zh-CN" altLang="en-US" sz="2800" b="1" dirty="0">
                <a:solidFill>
                  <a:schemeClr val="tx2"/>
                </a:solidFill>
                <a:latin typeface="Times New Roman" panose="02020603050405020304" pitchFamily="18" charset="0"/>
              </a:rPr>
              <a:t>三个结点 其右子树包含</a:t>
            </a:r>
            <a:r>
              <a:rPr lang="en-US" altLang="zh-CN" sz="2800" b="1" dirty="0">
                <a:solidFill>
                  <a:schemeClr val="tx2"/>
                </a:solidFill>
                <a:latin typeface="Times New Roman" panose="02020603050405020304" pitchFamily="18" charset="0"/>
              </a:rPr>
              <a:t>H, E, D, F</a:t>
            </a:r>
            <a:r>
              <a:rPr lang="zh-CN" altLang="en-US" sz="2800" b="1" dirty="0">
                <a:solidFill>
                  <a:schemeClr val="tx2"/>
                </a:solidFill>
                <a:latin typeface="Times New Roman" panose="02020603050405020304" pitchFamily="18" charset="0"/>
              </a:rPr>
              <a:t>四个结点</a:t>
            </a:r>
            <a:r>
              <a:rPr lang="en-US" altLang="zh-CN" sz="2800" b="1" dirty="0">
                <a:solidFill>
                  <a:schemeClr val="tx2"/>
                </a:solidFill>
                <a:latin typeface="Times New Roman" panose="02020603050405020304" pitchFamily="18" charset="0"/>
              </a:rPr>
              <a:t>, </a:t>
            </a:r>
            <a:r>
              <a:rPr lang="zh-CN" altLang="en-US" sz="2800" b="1" dirty="0">
                <a:solidFill>
                  <a:schemeClr val="tx2"/>
                </a:solidFill>
                <a:latin typeface="Times New Roman" panose="02020603050405020304" pitchFamily="18" charset="0"/>
              </a:rPr>
              <a:t>再由 </a:t>
            </a:r>
            <a:r>
              <a:rPr lang="en-US" altLang="zh-CN" sz="2800" b="1" dirty="0">
                <a:solidFill>
                  <a:schemeClr val="tx2"/>
                </a:solidFill>
                <a:latin typeface="Times New Roman" panose="02020603050405020304" pitchFamily="18" charset="0"/>
              </a:rPr>
              <a:t>① </a:t>
            </a:r>
            <a:r>
              <a:rPr lang="zh-CN" altLang="en-US" sz="2800" b="1" dirty="0">
                <a:solidFill>
                  <a:schemeClr val="tx2"/>
                </a:solidFill>
                <a:latin typeface="Times New Roman" panose="02020603050405020304" pitchFamily="18" charset="0"/>
              </a:rPr>
              <a:t>知 </a:t>
            </a:r>
            <a:r>
              <a:rPr lang="en-US" altLang="zh-CN" sz="2800" b="1" dirty="0">
                <a:solidFill>
                  <a:schemeClr val="tx2"/>
                </a:solidFill>
                <a:latin typeface="Times New Roman" panose="02020603050405020304" pitchFamily="18" charset="0"/>
              </a:rPr>
              <a:t>A </a:t>
            </a:r>
            <a:r>
              <a:rPr lang="zh-CN" altLang="en-US" sz="2800" b="1" dirty="0">
                <a:solidFill>
                  <a:schemeClr val="tx2"/>
                </a:solidFill>
                <a:latin typeface="Times New Roman" panose="02020603050405020304" pitchFamily="18" charset="0"/>
              </a:rPr>
              <a:t>的左子树的根为 </a:t>
            </a:r>
            <a:r>
              <a:rPr lang="en-US" altLang="zh-CN" sz="2800" b="1" dirty="0">
                <a:solidFill>
                  <a:schemeClr val="tx2"/>
                </a:solidFill>
                <a:latin typeface="Times New Roman" panose="02020603050405020304" pitchFamily="18" charset="0"/>
              </a:rPr>
              <a:t>B</a:t>
            </a:r>
            <a:r>
              <a:rPr lang="zh-CN" altLang="en-US" sz="2800" b="1" dirty="0">
                <a:solidFill>
                  <a:schemeClr val="tx2"/>
                </a:solidFill>
                <a:latin typeface="Times New Roman" panose="02020603050405020304" pitchFamily="18" charset="0"/>
              </a:rPr>
              <a:t>，知 </a:t>
            </a:r>
            <a:r>
              <a:rPr lang="en-US" altLang="zh-CN" sz="2800" b="1" dirty="0">
                <a:solidFill>
                  <a:schemeClr val="tx2"/>
                </a:solidFill>
                <a:latin typeface="Times New Roman" panose="02020603050405020304" pitchFamily="18" charset="0"/>
              </a:rPr>
              <a:t>A </a:t>
            </a:r>
            <a:r>
              <a:rPr lang="zh-CN" altLang="en-US" sz="2800" b="1" dirty="0">
                <a:solidFill>
                  <a:schemeClr val="tx2"/>
                </a:solidFill>
                <a:latin typeface="Times New Roman" panose="02020603050405020304" pitchFamily="18" charset="0"/>
              </a:rPr>
              <a:t>的右子树的根为 </a:t>
            </a:r>
            <a:r>
              <a:rPr lang="en-US" altLang="zh-CN" sz="2800" b="1" dirty="0">
                <a:solidFill>
                  <a:schemeClr val="tx2"/>
                </a:solidFill>
                <a:latin typeface="Times New Roman" panose="02020603050405020304" pitchFamily="18" charset="0"/>
              </a:rPr>
              <a:t>D</a:t>
            </a:r>
            <a:r>
              <a:rPr lang="zh-CN" altLang="en-US" sz="2800" b="1" dirty="0">
                <a:solidFill>
                  <a:schemeClr val="tx2"/>
                </a:solidFill>
                <a:latin typeface="Times New Roman" panose="02020603050405020304" pitchFamily="18" charset="0"/>
              </a:rPr>
              <a:t>，依此可确定出整个 </a:t>
            </a:r>
            <a:r>
              <a:rPr lang="en-US" altLang="zh-CN" sz="2800" b="1" dirty="0">
                <a:solidFill>
                  <a:schemeClr val="tx2"/>
                </a:solidFill>
                <a:latin typeface="Times New Roman" panose="02020603050405020304" pitchFamily="18" charset="0"/>
              </a:rPr>
              <a:t>T </a:t>
            </a:r>
            <a:r>
              <a:rPr lang="zh-CN" altLang="en-US" sz="2800" b="1" dirty="0">
                <a:solidFill>
                  <a:schemeClr val="tx2"/>
                </a:solidFill>
                <a:latin typeface="Times New Roman" panose="02020603050405020304" pitchFamily="18" charset="0"/>
              </a:rPr>
              <a:t>的结构</a:t>
            </a:r>
            <a:r>
              <a:rPr lang="en-US" altLang="zh-CN" sz="2800" b="1" dirty="0">
                <a:solidFill>
                  <a:schemeClr val="tx2"/>
                </a:solidFill>
                <a:latin typeface="Times New Roman" panose="02020603050405020304" pitchFamily="18" charset="0"/>
              </a:rPr>
              <a:t>.</a:t>
            </a:r>
            <a:endParaRPr lang="en-US" altLang="zh-CN" sz="2800" b="1" dirty="0">
              <a:solidFill>
                <a:srgbClr val="FFFF00"/>
              </a:solidFill>
              <a:latin typeface="Times New Roman" panose="02020603050405020304" pitchFamily="18" charset="0"/>
            </a:endParaRPr>
          </a:p>
        </p:txBody>
      </p:sp>
    </p:spTree>
  </p:cSld>
  <p:clrMapOvr>
    <a:masterClrMapping/>
  </p:clrMapOvr>
  <p:transition>
    <p:strips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0" name="图片 1735683"/>
          <p:cNvPicPr>
            <a:picLocks noChangeAspect="1"/>
          </p:cNvPicPr>
          <p:nvPr/>
        </p:nvPicPr>
        <p:blipFill>
          <a:blip r:embed="rId1"/>
          <a:stretch>
            <a:fillRect/>
          </a:stretch>
        </p:blipFill>
        <p:spPr>
          <a:xfrm>
            <a:off x="0" y="85725"/>
            <a:ext cx="8208963" cy="6459538"/>
          </a:xfrm>
          <a:prstGeom prst="rect">
            <a:avLst/>
          </a:prstGeom>
          <a:noFill/>
          <a:ln w="9525">
            <a:noFill/>
          </a:ln>
        </p:spPr>
      </p:pic>
    </p:spTree>
  </p:cSld>
  <p:clrMapOvr>
    <a:masterClrMapping/>
  </p:clrMapOvr>
  <p:transition>
    <p:strips dir="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3298" name="内容占位符 1463297"/>
          <p:cNvSpPr>
            <a:spLocks noGrp="1"/>
          </p:cNvSpPr>
          <p:nvPr>
            <p:ph idx="1"/>
          </p:nvPr>
        </p:nvSpPr>
        <p:spPr>
          <a:xfrm>
            <a:off x="684213" y="1125538"/>
            <a:ext cx="7543800" cy="3382962"/>
          </a:xfrm>
        </p:spPr>
        <p:txBody>
          <a:bodyPr vert="horz" wrap="square" lIns="92075" tIns="46038" rIns="92075" bIns="46038" anchor="t" anchorCtr="0"/>
          <a:p>
            <a:pPr>
              <a:lnSpc>
                <a:spcPct val="140000"/>
              </a:lnSpc>
              <a:buClr>
                <a:srgbClr val="FFCC00"/>
              </a:buClr>
              <a:buFont typeface="Wingdings" panose="05000000000000000000" pitchFamily="2" charset="2"/>
              <a:buChar char="v"/>
            </a:pPr>
            <a:r>
              <a:rPr lang="zh-CN" altLang="en-US" sz="3600" dirty="0"/>
              <a:t>由后根序列和中根序列是否可以唯一确定一棵二叉树？</a:t>
            </a:r>
            <a:endParaRPr lang="zh-CN" altLang="en-US" sz="3600" dirty="0"/>
          </a:p>
          <a:p>
            <a:pPr>
              <a:lnSpc>
                <a:spcPct val="230000"/>
              </a:lnSpc>
              <a:buNone/>
            </a:pPr>
            <a:r>
              <a:rPr lang="en-US" altLang="zh-CN" sz="3200" dirty="0"/>
              <a:t>[</a:t>
            </a:r>
            <a:r>
              <a:rPr lang="zh-CN" altLang="en-US" sz="3200" dirty="0"/>
              <a:t>例</a:t>
            </a:r>
            <a:r>
              <a:rPr lang="en-US" altLang="zh-CN" sz="3200" dirty="0"/>
              <a:t>] </a:t>
            </a:r>
            <a:r>
              <a:rPr lang="zh-CN" altLang="en-US" sz="3200" dirty="0"/>
              <a:t>后根序列    </a:t>
            </a:r>
            <a:r>
              <a:rPr lang="en-US" altLang="zh-CN" sz="3200" dirty="0"/>
              <a:t>C E F D B H G </a:t>
            </a:r>
            <a:r>
              <a:rPr lang="en-US" altLang="zh-CN" sz="3200" dirty="0">
                <a:solidFill>
                  <a:srgbClr val="CC0000"/>
                </a:solidFill>
              </a:rPr>
              <a:t>A</a:t>
            </a:r>
            <a:r>
              <a:rPr lang="en-US" altLang="zh-CN" sz="3200" dirty="0">
                <a:solidFill>
                  <a:srgbClr val="FFFF00"/>
                </a:solidFill>
              </a:rPr>
              <a:t> </a:t>
            </a:r>
            <a:endParaRPr lang="en-US" altLang="zh-CN" sz="3200" dirty="0">
              <a:solidFill>
                <a:srgbClr val="FFCC00"/>
              </a:solidFill>
            </a:endParaRPr>
          </a:p>
          <a:p>
            <a:pPr>
              <a:lnSpc>
                <a:spcPct val="90000"/>
              </a:lnSpc>
              <a:buNone/>
            </a:pPr>
            <a:r>
              <a:rPr lang="en-US" altLang="zh-CN" sz="3200" dirty="0"/>
              <a:t>        </a:t>
            </a:r>
            <a:r>
              <a:rPr lang="zh-CN" altLang="en-US" sz="3200" dirty="0"/>
              <a:t>中根序列　</a:t>
            </a:r>
            <a:r>
              <a:rPr lang="en-US" altLang="zh-CN" sz="3200" dirty="0"/>
              <a:t>C B E D F </a:t>
            </a:r>
            <a:r>
              <a:rPr lang="en-US" altLang="zh-CN" sz="3200" dirty="0">
                <a:solidFill>
                  <a:srgbClr val="CC0000"/>
                </a:solidFill>
              </a:rPr>
              <a:t>A </a:t>
            </a:r>
            <a:r>
              <a:rPr lang="en-US" altLang="zh-CN" sz="3200" dirty="0"/>
              <a:t>G H</a:t>
            </a:r>
            <a:endParaRPr lang="en-US" altLang="zh-CN" sz="3200" dirty="0"/>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463298">
                                            <p:txEl>
                                              <p:charRg st="25" end="54"/>
                                            </p:txEl>
                                          </p:spTgt>
                                        </p:tgtEl>
                                        <p:attrNameLst>
                                          <p:attrName>style.visibility</p:attrName>
                                        </p:attrNameLst>
                                      </p:cBhvr>
                                      <p:to>
                                        <p:strVal val="visible"/>
                                      </p:to>
                                    </p:set>
                                    <p:animEffect transition="in" filter="slide(fromBottom)">
                                      <p:cBhvr>
                                        <p:cTn id="7" dur="500"/>
                                        <p:tgtEl>
                                          <p:spTgt spid="1463298">
                                            <p:txEl>
                                              <p:charRg st="25" end="54"/>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463298">
                                            <p:txEl>
                                              <p:charRg st="54" end="83"/>
                                            </p:txEl>
                                          </p:spTgt>
                                        </p:tgtEl>
                                        <p:attrNameLst>
                                          <p:attrName>style.visibility</p:attrName>
                                        </p:attrNameLst>
                                      </p:cBhvr>
                                      <p:to>
                                        <p:strVal val="visible"/>
                                      </p:to>
                                    </p:set>
                                    <p:animEffect transition="in" filter="slide(fromBottom)">
                                      <p:cBhvr>
                                        <p:cTn id="10" dur="500"/>
                                        <p:tgtEl>
                                          <p:spTgt spid="1463298">
                                            <p:txEl>
                                              <p:charRg st="54" end="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文本占位符 1464321"/>
          <p:cNvSpPr>
            <a:spLocks noGrp="1"/>
          </p:cNvSpPr>
          <p:nvPr>
            <p:ph idx="1"/>
          </p:nvPr>
        </p:nvSpPr>
        <p:spPr>
          <a:xfrm>
            <a:off x="468313" y="908050"/>
            <a:ext cx="8461375" cy="1152525"/>
          </a:xfrm>
        </p:spPr>
        <p:txBody>
          <a:bodyPr vert="horz" wrap="square" lIns="92075" tIns="46038" rIns="92075" bIns="46038" anchor="t" anchorCtr="0"/>
          <a:p>
            <a:pPr>
              <a:lnSpc>
                <a:spcPct val="90000"/>
              </a:lnSpc>
              <a:buClr>
                <a:srgbClr val="FFCC00"/>
              </a:buClr>
              <a:buFont typeface="Wingdings" panose="05000000000000000000" pitchFamily="2" charset="2"/>
              <a:buNone/>
            </a:pPr>
            <a:r>
              <a:rPr lang="en-US" altLang="zh-CN" sz="3200" b="0" dirty="0"/>
              <a:t>   </a:t>
            </a:r>
            <a:r>
              <a:rPr lang="zh-CN" altLang="en-US" sz="3200" dirty="0"/>
              <a:t>后根序列    </a:t>
            </a:r>
            <a:r>
              <a:rPr lang="en-US" altLang="zh-CN" sz="3200" dirty="0"/>
              <a:t>C E F D </a:t>
            </a:r>
            <a:r>
              <a:rPr lang="en-US" altLang="zh-CN" sz="3200" dirty="0">
                <a:solidFill>
                  <a:srgbClr val="FF3300"/>
                </a:solidFill>
              </a:rPr>
              <a:t>B</a:t>
            </a:r>
            <a:r>
              <a:rPr lang="en-US" altLang="zh-CN" sz="3200" dirty="0"/>
              <a:t> </a:t>
            </a:r>
            <a:r>
              <a:rPr lang="en-US" altLang="zh-CN" sz="3200" dirty="0">
                <a:solidFill>
                  <a:srgbClr val="FF33CC"/>
                </a:solidFill>
              </a:rPr>
              <a:t>H G</a:t>
            </a:r>
            <a:r>
              <a:rPr lang="en-US" altLang="zh-CN" sz="3200" dirty="0"/>
              <a:t> </a:t>
            </a:r>
            <a:r>
              <a:rPr lang="en-US" altLang="zh-CN" sz="3200" dirty="0">
                <a:solidFill>
                  <a:srgbClr val="000099"/>
                </a:solidFill>
              </a:rPr>
              <a:t>A</a:t>
            </a:r>
            <a:r>
              <a:rPr lang="en-US" altLang="zh-CN" sz="3200" dirty="0">
                <a:solidFill>
                  <a:srgbClr val="FFFF00"/>
                </a:solidFill>
              </a:rPr>
              <a:t> </a:t>
            </a:r>
            <a:endParaRPr lang="en-US" altLang="zh-CN" sz="3200" dirty="0">
              <a:solidFill>
                <a:srgbClr val="FFCC00"/>
              </a:solidFill>
            </a:endParaRPr>
          </a:p>
          <a:p>
            <a:pPr>
              <a:lnSpc>
                <a:spcPct val="90000"/>
              </a:lnSpc>
              <a:buNone/>
            </a:pPr>
            <a:r>
              <a:rPr lang="en-US" altLang="zh-CN" sz="3200" dirty="0"/>
              <a:t>   </a:t>
            </a:r>
            <a:r>
              <a:rPr lang="zh-CN" altLang="en-US" sz="3200" dirty="0"/>
              <a:t>中根序列　</a:t>
            </a:r>
            <a:r>
              <a:rPr lang="en-US" altLang="zh-CN" sz="3200" dirty="0"/>
              <a:t>C </a:t>
            </a:r>
            <a:r>
              <a:rPr lang="en-US" altLang="zh-CN" sz="3200" dirty="0">
                <a:solidFill>
                  <a:srgbClr val="FF3300"/>
                </a:solidFill>
              </a:rPr>
              <a:t>B</a:t>
            </a:r>
            <a:r>
              <a:rPr lang="en-US" altLang="zh-CN" sz="3200" dirty="0"/>
              <a:t> E D F </a:t>
            </a:r>
            <a:r>
              <a:rPr lang="en-US" altLang="zh-CN" sz="3200" dirty="0">
                <a:solidFill>
                  <a:srgbClr val="000099"/>
                </a:solidFill>
              </a:rPr>
              <a:t>A</a:t>
            </a:r>
            <a:r>
              <a:rPr lang="en-US" altLang="zh-CN" sz="3200" dirty="0"/>
              <a:t> </a:t>
            </a:r>
            <a:r>
              <a:rPr lang="en-US" altLang="zh-CN" sz="3200" dirty="0">
                <a:solidFill>
                  <a:srgbClr val="FF33CC"/>
                </a:solidFill>
              </a:rPr>
              <a:t>G H</a:t>
            </a:r>
            <a:endParaRPr lang="en-US" altLang="zh-CN" sz="3200" dirty="0"/>
          </a:p>
        </p:txBody>
      </p:sp>
      <p:grpSp>
        <p:nvGrpSpPr>
          <p:cNvPr id="87043" name="组合 1464322"/>
          <p:cNvGrpSpPr/>
          <p:nvPr/>
        </p:nvGrpSpPr>
        <p:grpSpPr>
          <a:xfrm>
            <a:off x="755650" y="2492375"/>
            <a:ext cx="1579563" cy="3563938"/>
            <a:chOff x="476" y="1979"/>
            <a:chExt cx="995" cy="2245"/>
          </a:xfrm>
        </p:grpSpPr>
        <p:sp>
          <p:nvSpPr>
            <p:cNvPr id="87072" name="椭圆 1464323"/>
            <p:cNvSpPr/>
            <p:nvPr/>
          </p:nvSpPr>
          <p:spPr>
            <a:xfrm>
              <a:off x="839" y="1979"/>
              <a:ext cx="240" cy="240"/>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3200" b="1" dirty="0">
                  <a:latin typeface="Times New Roman" panose="02020603050405020304" pitchFamily="18" charset="0"/>
                </a:rPr>
                <a:t>A</a:t>
              </a:r>
              <a:endParaRPr lang="en-US" altLang="zh-CN" sz="3200" b="1" dirty="0">
                <a:latin typeface="Times New Roman" panose="02020603050405020304" pitchFamily="18" charset="0"/>
              </a:endParaRPr>
            </a:p>
          </p:txBody>
        </p:sp>
        <p:sp>
          <p:nvSpPr>
            <p:cNvPr id="87073" name="椭圆 1464324"/>
            <p:cNvSpPr/>
            <p:nvPr/>
          </p:nvSpPr>
          <p:spPr>
            <a:xfrm>
              <a:off x="476" y="2575"/>
              <a:ext cx="340" cy="1649"/>
            </a:xfrm>
            <a:prstGeom prst="ellipse">
              <a:avLst/>
            </a:prstGeom>
            <a:noFill/>
            <a:ln w="9525" cap="flat" cmpd="sng">
              <a:solidFill>
                <a:schemeClr val="tx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87074" name="文本框 1464325"/>
            <p:cNvSpPr txBox="1"/>
            <p:nvPr/>
          </p:nvSpPr>
          <p:spPr>
            <a:xfrm>
              <a:off x="499" y="2585"/>
              <a:ext cx="301" cy="1593"/>
            </a:xfrm>
            <a:prstGeom prst="rect">
              <a:avLst/>
            </a:prstGeom>
            <a:noFill/>
            <a:ln w="9525">
              <a:noFill/>
            </a:ln>
          </p:spPr>
          <p:txBody>
            <a:bodyPr wrap="none">
              <a:spAutoFit/>
            </a:bodyPr>
            <a:p>
              <a:r>
                <a:rPr lang="en-US" altLang="zh-CN" sz="3200" b="1" dirty="0">
                  <a:latin typeface="Times New Roman" panose="02020603050405020304" pitchFamily="18" charset="0"/>
                </a:rPr>
                <a:t>C</a:t>
              </a:r>
              <a:br>
                <a:rPr lang="en-US" altLang="zh-CN" sz="3200" b="1" dirty="0">
                  <a:latin typeface="Times New Roman" panose="02020603050405020304" pitchFamily="18" charset="0"/>
                </a:rPr>
              </a:br>
              <a:r>
                <a:rPr lang="en-US" altLang="zh-CN" sz="3200" b="1" dirty="0">
                  <a:latin typeface="Times New Roman" panose="02020603050405020304" pitchFamily="18" charset="0"/>
                </a:rPr>
                <a:t>B</a:t>
              </a:r>
              <a:br>
                <a:rPr lang="en-US" altLang="zh-CN" sz="3200" b="1" dirty="0">
                  <a:latin typeface="Times New Roman" panose="02020603050405020304" pitchFamily="18" charset="0"/>
                </a:rPr>
              </a:br>
              <a:r>
                <a:rPr lang="en-US" altLang="zh-CN" sz="3200" b="1" dirty="0">
                  <a:latin typeface="Times New Roman" panose="02020603050405020304" pitchFamily="18" charset="0"/>
                </a:rPr>
                <a:t>E</a:t>
              </a:r>
              <a:br>
                <a:rPr lang="en-US" altLang="zh-CN" sz="3200" b="1" dirty="0">
                  <a:latin typeface="Times New Roman" panose="02020603050405020304" pitchFamily="18" charset="0"/>
                </a:rPr>
              </a:br>
              <a:r>
                <a:rPr lang="en-US" altLang="zh-CN" sz="3200" b="1" dirty="0">
                  <a:latin typeface="Times New Roman" panose="02020603050405020304" pitchFamily="18" charset="0"/>
                </a:rPr>
                <a:t>D</a:t>
              </a:r>
              <a:endParaRPr lang="en-US" altLang="zh-CN" sz="3200" b="1" dirty="0">
                <a:latin typeface="Times New Roman" panose="02020603050405020304" pitchFamily="18" charset="0"/>
              </a:endParaRPr>
            </a:p>
            <a:p>
              <a:r>
                <a:rPr lang="en-US" altLang="zh-CN" sz="3200" b="1" dirty="0">
                  <a:latin typeface="Times New Roman" panose="02020603050405020304" pitchFamily="18" charset="0"/>
                </a:rPr>
                <a:t>F</a:t>
              </a:r>
              <a:endParaRPr lang="en-US" altLang="zh-CN" sz="3200" b="1" dirty="0">
                <a:latin typeface="Times New Roman" panose="02020603050405020304" pitchFamily="18" charset="0"/>
              </a:endParaRPr>
            </a:p>
          </p:txBody>
        </p:sp>
        <p:sp>
          <p:nvSpPr>
            <p:cNvPr id="87075" name="椭圆 1464326"/>
            <p:cNvSpPr/>
            <p:nvPr/>
          </p:nvSpPr>
          <p:spPr>
            <a:xfrm>
              <a:off x="1156" y="2591"/>
              <a:ext cx="308" cy="680"/>
            </a:xfrm>
            <a:prstGeom prst="ellipse">
              <a:avLst/>
            </a:prstGeom>
            <a:noFill/>
            <a:ln w="9525" cap="flat" cmpd="sng">
              <a:solidFill>
                <a:schemeClr val="tx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87076" name="文本框 1464327"/>
            <p:cNvSpPr txBox="1"/>
            <p:nvPr/>
          </p:nvSpPr>
          <p:spPr>
            <a:xfrm>
              <a:off x="1156" y="2591"/>
              <a:ext cx="315" cy="672"/>
            </a:xfrm>
            <a:prstGeom prst="rect">
              <a:avLst/>
            </a:prstGeom>
            <a:noFill/>
            <a:ln w="9525">
              <a:noFill/>
            </a:ln>
          </p:spPr>
          <p:txBody>
            <a:bodyPr wrap="none">
              <a:spAutoFit/>
            </a:bodyPr>
            <a:p>
              <a:r>
                <a:rPr lang="en-US" altLang="zh-CN" sz="3200" b="1" dirty="0">
                  <a:latin typeface="Times New Roman" panose="02020603050405020304" pitchFamily="18" charset="0"/>
                </a:rPr>
                <a:t>G</a:t>
              </a:r>
              <a:endParaRPr lang="en-US" altLang="zh-CN" sz="3200" b="1" dirty="0">
                <a:latin typeface="Times New Roman" panose="02020603050405020304" pitchFamily="18" charset="0"/>
              </a:endParaRPr>
            </a:p>
            <a:p>
              <a:r>
                <a:rPr lang="en-US" altLang="zh-CN" sz="3200" b="1" dirty="0">
                  <a:latin typeface="Times New Roman" panose="02020603050405020304" pitchFamily="18" charset="0"/>
                </a:rPr>
                <a:t>H</a:t>
              </a:r>
              <a:endParaRPr lang="en-US" altLang="zh-CN" sz="3200" b="1" dirty="0">
                <a:latin typeface="Times New Roman" panose="02020603050405020304" pitchFamily="18" charset="0"/>
              </a:endParaRPr>
            </a:p>
          </p:txBody>
        </p:sp>
        <p:sp>
          <p:nvSpPr>
            <p:cNvPr id="87077" name="直接连接符 1464328"/>
            <p:cNvSpPr/>
            <p:nvPr/>
          </p:nvSpPr>
          <p:spPr>
            <a:xfrm flipH="1">
              <a:off x="648" y="2219"/>
              <a:ext cx="240" cy="384"/>
            </a:xfrm>
            <a:prstGeom prst="line">
              <a:avLst/>
            </a:prstGeom>
            <a:ln w="9525" cap="flat" cmpd="sng">
              <a:solidFill>
                <a:schemeClr val="tx1"/>
              </a:solidFill>
              <a:prstDash val="solid"/>
              <a:headEnd type="none" w="med" len="med"/>
              <a:tailEnd type="none" w="med" len="med"/>
            </a:ln>
          </p:spPr>
        </p:sp>
        <p:sp>
          <p:nvSpPr>
            <p:cNvPr id="87078" name="直接连接符 1464329"/>
            <p:cNvSpPr/>
            <p:nvPr/>
          </p:nvSpPr>
          <p:spPr>
            <a:xfrm>
              <a:off x="1032" y="2219"/>
              <a:ext cx="240" cy="384"/>
            </a:xfrm>
            <a:prstGeom prst="line">
              <a:avLst/>
            </a:prstGeom>
            <a:ln w="9525" cap="flat" cmpd="sng">
              <a:solidFill>
                <a:schemeClr val="tx1"/>
              </a:solidFill>
              <a:prstDash val="solid"/>
              <a:headEnd type="none" w="med" len="med"/>
              <a:tailEnd type="none" w="med" len="med"/>
            </a:ln>
          </p:spPr>
        </p:sp>
      </p:grpSp>
      <p:grpSp>
        <p:nvGrpSpPr>
          <p:cNvPr id="87044" name="组合 1464330"/>
          <p:cNvGrpSpPr/>
          <p:nvPr/>
        </p:nvGrpSpPr>
        <p:grpSpPr>
          <a:xfrm>
            <a:off x="3059113" y="2492375"/>
            <a:ext cx="2124075" cy="3240088"/>
            <a:chOff x="1905" y="1911"/>
            <a:chExt cx="1338" cy="2041"/>
          </a:xfrm>
        </p:grpSpPr>
        <p:sp>
          <p:nvSpPr>
            <p:cNvPr id="87061" name="椭圆 1464331"/>
            <p:cNvSpPr/>
            <p:nvPr/>
          </p:nvSpPr>
          <p:spPr>
            <a:xfrm>
              <a:off x="2426" y="1911"/>
              <a:ext cx="295" cy="308"/>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3200" b="1" dirty="0">
                  <a:latin typeface="Times New Roman" panose="02020603050405020304" pitchFamily="18" charset="0"/>
                </a:rPr>
                <a:t>A</a:t>
              </a:r>
              <a:endParaRPr lang="en-US" altLang="zh-CN" sz="3200" b="1" dirty="0">
                <a:latin typeface="Times New Roman" panose="02020603050405020304" pitchFamily="18" charset="0"/>
              </a:endParaRPr>
            </a:p>
          </p:txBody>
        </p:sp>
        <p:sp>
          <p:nvSpPr>
            <p:cNvPr id="87062" name="椭圆 1464332"/>
            <p:cNvSpPr/>
            <p:nvPr/>
          </p:nvSpPr>
          <p:spPr>
            <a:xfrm>
              <a:off x="2145" y="2411"/>
              <a:ext cx="304" cy="293"/>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3200" b="1" dirty="0">
                  <a:latin typeface="Times New Roman" panose="02020603050405020304" pitchFamily="18" charset="0"/>
                </a:rPr>
                <a:t>B</a:t>
              </a:r>
              <a:endParaRPr lang="en-US" altLang="zh-CN" sz="3200" b="1" dirty="0">
                <a:latin typeface="Times New Roman" panose="02020603050405020304" pitchFamily="18" charset="0"/>
              </a:endParaRPr>
            </a:p>
          </p:txBody>
        </p:sp>
        <p:sp>
          <p:nvSpPr>
            <p:cNvPr id="87063" name="椭圆 1464333"/>
            <p:cNvSpPr/>
            <p:nvPr/>
          </p:nvSpPr>
          <p:spPr>
            <a:xfrm>
              <a:off x="1905" y="2939"/>
              <a:ext cx="317" cy="310"/>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3200" b="1" dirty="0">
                  <a:latin typeface="Times New Roman" panose="02020603050405020304" pitchFamily="18" charset="0"/>
                </a:rPr>
                <a:t>C</a:t>
              </a:r>
              <a:endParaRPr lang="en-US" altLang="zh-CN" sz="3200" b="1" dirty="0">
                <a:latin typeface="Times New Roman" panose="02020603050405020304" pitchFamily="18" charset="0"/>
              </a:endParaRPr>
            </a:p>
          </p:txBody>
        </p:sp>
        <p:sp>
          <p:nvSpPr>
            <p:cNvPr id="87064" name="椭圆 1464334"/>
            <p:cNvSpPr/>
            <p:nvPr/>
          </p:nvSpPr>
          <p:spPr>
            <a:xfrm>
              <a:off x="2381" y="2984"/>
              <a:ext cx="340" cy="968"/>
            </a:xfrm>
            <a:prstGeom prst="ellipse">
              <a:avLst/>
            </a:prstGeom>
            <a:noFill/>
            <a:ln w="9525" cap="flat" cmpd="sng">
              <a:solidFill>
                <a:schemeClr val="tx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87065" name="文本框 1464335"/>
            <p:cNvSpPr txBox="1"/>
            <p:nvPr/>
          </p:nvSpPr>
          <p:spPr>
            <a:xfrm>
              <a:off x="2426" y="2954"/>
              <a:ext cx="301" cy="979"/>
            </a:xfrm>
            <a:prstGeom prst="rect">
              <a:avLst/>
            </a:prstGeom>
            <a:noFill/>
            <a:ln w="9525">
              <a:noFill/>
            </a:ln>
          </p:spPr>
          <p:txBody>
            <a:bodyPr wrap="none">
              <a:spAutoFit/>
            </a:bodyPr>
            <a:p>
              <a:r>
                <a:rPr lang="en-US" altLang="zh-CN" sz="3200" b="1" dirty="0">
                  <a:latin typeface="Times New Roman" panose="02020603050405020304" pitchFamily="18" charset="0"/>
                </a:rPr>
                <a:t>D</a:t>
              </a:r>
              <a:endParaRPr lang="en-US" altLang="zh-CN" sz="3200" b="1" dirty="0">
                <a:latin typeface="Times New Roman" panose="02020603050405020304" pitchFamily="18" charset="0"/>
              </a:endParaRPr>
            </a:p>
            <a:p>
              <a:r>
                <a:rPr lang="en-US" altLang="zh-CN" sz="3200" b="1" dirty="0">
                  <a:latin typeface="Times New Roman" panose="02020603050405020304" pitchFamily="18" charset="0"/>
                </a:rPr>
                <a:t>E</a:t>
              </a:r>
              <a:endParaRPr lang="en-US" altLang="zh-CN" sz="3200" b="1" dirty="0">
                <a:latin typeface="Times New Roman" panose="02020603050405020304" pitchFamily="18" charset="0"/>
              </a:endParaRPr>
            </a:p>
            <a:p>
              <a:r>
                <a:rPr lang="en-US" altLang="zh-CN" sz="3200" b="1" dirty="0">
                  <a:latin typeface="Times New Roman" panose="02020603050405020304" pitchFamily="18" charset="0"/>
                </a:rPr>
                <a:t>F</a:t>
              </a:r>
              <a:endParaRPr lang="en-US" altLang="zh-CN" sz="3200" b="1" dirty="0">
                <a:latin typeface="Times New Roman" panose="02020603050405020304" pitchFamily="18" charset="0"/>
              </a:endParaRPr>
            </a:p>
          </p:txBody>
        </p:sp>
        <p:sp>
          <p:nvSpPr>
            <p:cNvPr id="87066" name="椭圆 1464336"/>
            <p:cNvSpPr/>
            <p:nvPr/>
          </p:nvSpPr>
          <p:spPr>
            <a:xfrm>
              <a:off x="2925" y="2455"/>
              <a:ext cx="318" cy="590"/>
            </a:xfrm>
            <a:prstGeom prst="ellipse">
              <a:avLst/>
            </a:prstGeom>
            <a:noFill/>
            <a:ln w="9525" cap="flat" cmpd="sng">
              <a:solidFill>
                <a:schemeClr val="tx1"/>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87067" name="文本框 1464337"/>
            <p:cNvSpPr txBox="1"/>
            <p:nvPr/>
          </p:nvSpPr>
          <p:spPr>
            <a:xfrm>
              <a:off x="2903" y="2387"/>
              <a:ext cx="315" cy="672"/>
            </a:xfrm>
            <a:prstGeom prst="rect">
              <a:avLst/>
            </a:prstGeom>
            <a:noFill/>
            <a:ln w="9525">
              <a:noFill/>
            </a:ln>
          </p:spPr>
          <p:txBody>
            <a:bodyPr wrap="none">
              <a:spAutoFit/>
            </a:bodyPr>
            <a:p>
              <a:r>
                <a:rPr lang="en-US" altLang="zh-CN" sz="3200" b="1" dirty="0">
                  <a:latin typeface="Times New Roman" panose="02020603050405020304" pitchFamily="18" charset="0"/>
                </a:rPr>
                <a:t>G</a:t>
              </a:r>
              <a:endParaRPr lang="en-US" altLang="zh-CN" sz="3200" b="1" dirty="0">
                <a:latin typeface="Times New Roman" panose="02020603050405020304" pitchFamily="18" charset="0"/>
              </a:endParaRPr>
            </a:p>
            <a:p>
              <a:r>
                <a:rPr lang="en-US" altLang="zh-CN" sz="3200" b="1" dirty="0">
                  <a:latin typeface="Times New Roman" panose="02020603050405020304" pitchFamily="18" charset="0"/>
                </a:rPr>
                <a:t>H</a:t>
              </a:r>
              <a:endParaRPr lang="en-US" altLang="zh-CN" sz="3200" b="1" dirty="0">
                <a:latin typeface="Times New Roman" panose="02020603050405020304" pitchFamily="18" charset="0"/>
              </a:endParaRPr>
            </a:p>
          </p:txBody>
        </p:sp>
        <p:cxnSp>
          <p:nvCxnSpPr>
            <p:cNvPr id="87068" name="直接箭头连接符 1464338"/>
            <p:cNvCxnSpPr/>
            <p:nvPr/>
          </p:nvCxnSpPr>
          <p:spPr>
            <a:xfrm flipH="1">
              <a:off x="2278" y="2160"/>
              <a:ext cx="216" cy="235"/>
            </a:xfrm>
            <a:prstGeom prst="straightConnector1">
              <a:avLst/>
            </a:prstGeom>
            <a:ln w="9525" cap="flat" cmpd="sng">
              <a:solidFill>
                <a:schemeClr val="tx1"/>
              </a:solidFill>
              <a:prstDash val="solid"/>
              <a:headEnd type="none" w="med" len="med"/>
              <a:tailEnd type="none" w="med" len="med"/>
            </a:ln>
          </p:spPr>
        </p:cxnSp>
        <p:cxnSp>
          <p:nvCxnSpPr>
            <p:cNvPr id="87069" name="直接箭头连接符 1464339"/>
            <p:cNvCxnSpPr>
              <a:stCxn id="87061" idx="5"/>
            </p:cNvCxnSpPr>
            <p:nvPr/>
          </p:nvCxnSpPr>
          <p:spPr>
            <a:xfrm>
              <a:off x="2678" y="2174"/>
              <a:ext cx="383" cy="258"/>
            </a:xfrm>
            <a:prstGeom prst="straightConnector1">
              <a:avLst/>
            </a:prstGeom>
            <a:ln w="9525" cap="flat" cmpd="sng">
              <a:solidFill>
                <a:schemeClr val="tx1"/>
              </a:solidFill>
              <a:prstDash val="solid"/>
              <a:headEnd type="none" w="med" len="med"/>
              <a:tailEnd type="none" w="med" len="med"/>
            </a:ln>
          </p:spPr>
        </p:cxnSp>
        <p:cxnSp>
          <p:nvCxnSpPr>
            <p:cNvPr id="87070" name="直接箭头连接符 1464340"/>
            <p:cNvCxnSpPr>
              <a:stCxn id="87062" idx="3"/>
              <a:endCxn id="87063" idx="0"/>
            </p:cNvCxnSpPr>
            <p:nvPr/>
          </p:nvCxnSpPr>
          <p:spPr>
            <a:xfrm flipH="1">
              <a:off x="2064" y="2661"/>
              <a:ext cx="126" cy="278"/>
            </a:xfrm>
            <a:prstGeom prst="straightConnector1">
              <a:avLst/>
            </a:prstGeom>
            <a:ln w="9525" cap="flat" cmpd="sng">
              <a:solidFill>
                <a:schemeClr val="tx1"/>
              </a:solidFill>
              <a:prstDash val="solid"/>
              <a:headEnd type="none" w="med" len="med"/>
              <a:tailEnd type="none" w="med" len="med"/>
            </a:ln>
          </p:spPr>
        </p:cxnSp>
        <p:cxnSp>
          <p:nvCxnSpPr>
            <p:cNvPr id="87071" name="直接箭头连接符 1464341"/>
            <p:cNvCxnSpPr>
              <a:stCxn id="87062" idx="5"/>
              <a:endCxn id="87065" idx="0"/>
            </p:cNvCxnSpPr>
            <p:nvPr/>
          </p:nvCxnSpPr>
          <p:spPr>
            <a:xfrm>
              <a:off x="2404" y="2661"/>
              <a:ext cx="173" cy="293"/>
            </a:xfrm>
            <a:prstGeom prst="straightConnector1">
              <a:avLst/>
            </a:prstGeom>
            <a:ln w="9525" cap="flat" cmpd="sng">
              <a:solidFill>
                <a:schemeClr val="tx1"/>
              </a:solidFill>
              <a:prstDash val="solid"/>
              <a:headEnd type="none" w="med" len="med"/>
              <a:tailEnd type="none" w="med" len="med"/>
            </a:ln>
          </p:spPr>
        </p:cxnSp>
      </p:grpSp>
      <p:grpSp>
        <p:nvGrpSpPr>
          <p:cNvPr id="87045" name="组合 1464342"/>
          <p:cNvGrpSpPr/>
          <p:nvPr/>
        </p:nvGrpSpPr>
        <p:grpSpPr>
          <a:xfrm>
            <a:off x="6084888" y="2420938"/>
            <a:ext cx="2074862" cy="2727325"/>
            <a:chOff x="3946" y="1888"/>
            <a:chExt cx="1307" cy="1718"/>
          </a:xfrm>
        </p:grpSpPr>
        <p:sp>
          <p:nvSpPr>
            <p:cNvPr id="87046" name="椭圆 1464343"/>
            <p:cNvSpPr/>
            <p:nvPr/>
          </p:nvSpPr>
          <p:spPr>
            <a:xfrm>
              <a:off x="4524" y="1888"/>
              <a:ext cx="241" cy="240"/>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3200" b="1" dirty="0">
                  <a:latin typeface="Times New Roman" panose="02020603050405020304" pitchFamily="18" charset="0"/>
                </a:rPr>
                <a:t>A</a:t>
              </a:r>
              <a:endParaRPr lang="en-US" altLang="zh-CN" sz="3200" b="1" dirty="0">
                <a:latin typeface="Times New Roman" panose="02020603050405020304" pitchFamily="18" charset="0"/>
              </a:endParaRPr>
            </a:p>
          </p:txBody>
        </p:sp>
        <p:sp>
          <p:nvSpPr>
            <p:cNvPr id="87047" name="椭圆 1464344"/>
            <p:cNvSpPr/>
            <p:nvPr/>
          </p:nvSpPr>
          <p:spPr>
            <a:xfrm>
              <a:off x="4187" y="2321"/>
              <a:ext cx="240" cy="240"/>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3200" b="1" dirty="0">
                  <a:latin typeface="Times New Roman" panose="02020603050405020304" pitchFamily="18" charset="0"/>
                </a:rPr>
                <a:t>B</a:t>
              </a:r>
              <a:endParaRPr lang="en-US" altLang="zh-CN" sz="3200" b="1" dirty="0">
                <a:latin typeface="Times New Roman" panose="02020603050405020304" pitchFamily="18" charset="0"/>
              </a:endParaRPr>
            </a:p>
          </p:txBody>
        </p:sp>
        <p:sp>
          <p:nvSpPr>
            <p:cNvPr id="87048" name="椭圆 1464345"/>
            <p:cNvSpPr/>
            <p:nvPr/>
          </p:nvSpPr>
          <p:spPr>
            <a:xfrm>
              <a:off x="3946" y="2850"/>
              <a:ext cx="241" cy="240"/>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3200" b="1" dirty="0">
                  <a:latin typeface="Times New Roman" panose="02020603050405020304" pitchFamily="18" charset="0"/>
                </a:rPr>
                <a:t>C</a:t>
              </a:r>
              <a:endParaRPr lang="en-US" altLang="zh-CN" sz="3200" b="1" dirty="0">
                <a:latin typeface="Times New Roman" panose="02020603050405020304" pitchFamily="18" charset="0"/>
              </a:endParaRPr>
            </a:p>
          </p:txBody>
        </p:sp>
        <p:cxnSp>
          <p:nvCxnSpPr>
            <p:cNvPr id="87049" name="直接箭头连接符 1464346"/>
            <p:cNvCxnSpPr>
              <a:stCxn id="87046" idx="3"/>
              <a:endCxn id="87047" idx="7"/>
            </p:cNvCxnSpPr>
            <p:nvPr/>
          </p:nvCxnSpPr>
          <p:spPr>
            <a:xfrm flipH="1">
              <a:off x="4392" y="2093"/>
              <a:ext cx="167" cy="263"/>
            </a:xfrm>
            <a:prstGeom prst="straightConnector1">
              <a:avLst/>
            </a:prstGeom>
            <a:ln w="9525" cap="flat" cmpd="sng">
              <a:solidFill>
                <a:schemeClr val="tx1"/>
              </a:solidFill>
              <a:prstDash val="solid"/>
              <a:headEnd type="none" w="med" len="med"/>
              <a:tailEnd type="none" w="med" len="med"/>
            </a:ln>
          </p:spPr>
        </p:cxnSp>
        <p:cxnSp>
          <p:nvCxnSpPr>
            <p:cNvPr id="87050" name="直接箭头连接符 1464347"/>
            <p:cNvCxnSpPr>
              <a:stCxn id="87046" idx="5"/>
              <a:endCxn id="87053" idx="0"/>
            </p:cNvCxnSpPr>
            <p:nvPr/>
          </p:nvCxnSpPr>
          <p:spPr>
            <a:xfrm>
              <a:off x="4729" y="2093"/>
              <a:ext cx="156" cy="228"/>
            </a:xfrm>
            <a:prstGeom prst="straightConnector1">
              <a:avLst/>
            </a:prstGeom>
            <a:ln w="9525" cap="flat" cmpd="sng">
              <a:solidFill>
                <a:schemeClr val="tx1"/>
              </a:solidFill>
              <a:prstDash val="solid"/>
              <a:headEnd type="none" w="med" len="med"/>
              <a:tailEnd type="none" w="med" len="med"/>
            </a:ln>
          </p:spPr>
        </p:cxnSp>
        <p:cxnSp>
          <p:nvCxnSpPr>
            <p:cNvPr id="87051" name="直接箭头连接符 1464348"/>
            <p:cNvCxnSpPr>
              <a:stCxn id="87047" idx="3"/>
              <a:endCxn id="87048" idx="0"/>
            </p:cNvCxnSpPr>
            <p:nvPr/>
          </p:nvCxnSpPr>
          <p:spPr>
            <a:xfrm flipH="1">
              <a:off x="4066" y="2526"/>
              <a:ext cx="156" cy="324"/>
            </a:xfrm>
            <a:prstGeom prst="straightConnector1">
              <a:avLst/>
            </a:prstGeom>
            <a:ln w="9525" cap="flat" cmpd="sng">
              <a:solidFill>
                <a:schemeClr val="tx1"/>
              </a:solidFill>
              <a:prstDash val="solid"/>
              <a:headEnd type="none" w="med" len="med"/>
              <a:tailEnd type="none" w="med" len="med"/>
            </a:ln>
          </p:spPr>
        </p:cxnSp>
        <p:cxnSp>
          <p:nvCxnSpPr>
            <p:cNvPr id="87052" name="直接箭头连接符 1464349"/>
            <p:cNvCxnSpPr>
              <a:stCxn id="87047" idx="5"/>
              <a:endCxn id="87048" idx="0"/>
            </p:cNvCxnSpPr>
            <p:nvPr/>
          </p:nvCxnSpPr>
          <p:spPr>
            <a:xfrm>
              <a:off x="4392" y="2526"/>
              <a:ext cx="212" cy="324"/>
            </a:xfrm>
            <a:prstGeom prst="straightConnector1">
              <a:avLst/>
            </a:prstGeom>
            <a:ln w="9525" cap="flat" cmpd="sng">
              <a:solidFill>
                <a:schemeClr val="tx1"/>
              </a:solidFill>
              <a:prstDash val="solid"/>
              <a:headEnd type="none" w="med" len="med"/>
              <a:tailEnd type="none" w="med" len="med"/>
            </a:ln>
          </p:spPr>
        </p:cxnSp>
        <p:sp>
          <p:nvSpPr>
            <p:cNvPr id="87053" name="椭圆 1464350"/>
            <p:cNvSpPr/>
            <p:nvPr/>
          </p:nvSpPr>
          <p:spPr>
            <a:xfrm>
              <a:off x="4765" y="2321"/>
              <a:ext cx="240" cy="240"/>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3200" b="1" dirty="0">
                  <a:latin typeface="Times New Roman" panose="02020603050405020304" pitchFamily="18" charset="0"/>
                </a:rPr>
                <a:t>G</a:t>
              </a:r>
              <a:endParaRPr lang="en-US" altLang="zh-CN" sz="3200" b="1" dirty="0">
                <a:latin typeface="Times New Roman" panose="02020603050405020304" pitchFamily="18" charset="0"/>
              </a:endParaRPr>
            </a:p>
          </p:txBody>
        </p:sp>
        <p:sp>
          <p:nvSpPr>
            <p:cNvPr id="87054" name="椭圆 1464351"/>
            <p:cNvSpPr/>
            <p:nvPr/>
          </p:nvSpPr>
          <p:spPr>
            <a:xfrm>
              <a:off x="4476" y="2850"/>
              <a:ext cx="240" cy="240"/>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3200" b="1" dirty="0">
                  <a:latin typeface="Times New Roman" panose="02020603050405020304" pitchFamily="18" charset="0"/>
                </a:rPr>
                <a:t>D</a:t>
              </a:r>
              <a:endParaRPr lang="en-US" altLang="zh-CN" sz="3200" b="1" dirty="0">
                <a:latin typeface="Times New Roman" panose="02020603050405020304" pitchFamily="18" charset="0"/>
              </a:endParaRPr>
            </a:p>
          </p:txBody>
        </p:sp>
        <p:sp>
          <p:nvSpPr>
            <p:cNvPr id="87055" name="椭圆 1464352"/>
            <p:cNvSpPr/>
            <p:nvPr/>
          </p:nvSpPr>
          <p:spPr>
            <a:xfrm>
              <a:off x="4235" y="3366"/>
              <a:ext cx="241" cy="240"/>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3200" b="1" dirty="0">
                  <a:latin typeface="Times New Roman" panose="02020603050405020304" pitchFamily="18" charset="0"/>
                </a:rPr>
                <a:t>E</a:t>
              </a:r>
              <a:endParaRPr lang="en-US" altLang="zh-CN" sz="3200" b="1" dirty="0">
                <a:latin typeface="Times New Roman" panose="02020603050405020304" pitchFamily="18" charset="0"/>
              </a:endParaRPr>
            </a:p>
          </p:txBody>
        </p:sp>
        <p:cxnSp>
          <p:nvCxnSpPr>
            <p:cNvPr id="87056" name="直接箭头连接符 1464353"/>
            <p:cNvCxnSpPr>
              <a:stCxn id="87054" idx="3"/>
              <a:endCxn id="87055" idx="0"/>
            </p:cNvCxnSpPr>
            <p:nvPr/>
          </p:nvCxnSpPr>
          <p:spPr>
            <a:xfrm flipH="1">
              <a:off x="4355" y="3055"/>
              <a:ext cx="156" cy="311"/>
            </a:xfrm>
            <a:prstGeom prst="straightConnector1">
              <a:avLst/>
            </a:prstGeom>
            <a:ln w="9525" cap="flat" cmpd="sng">
              <a:solidFill>
                <a:schemeClr val="tx1"/>
              </a:solidFill>
              <a:prstDash val="solid"/>
              <a:headEnd type="none" w="med" len="med"/>
              <a:tailEnd type="none" w="med" len="med"/>
            </a:ln>
          </p:spPr>
        </p:cxnSp>
        <p:cxnSp>
          <p:nvCxnSpPr>
            <p:cNvPr id="87057" name="直接箭头连接符 1464354"/>
            <p:cNvCxnSpPr>
              <a:stCxn id="87053" idx="5"/>
              <a:endCxn id="87058" idx="0"/>
            </p:cNvCxnSpPr>
            <p:nvPr/>
          </p:nvCxnSpPr>
          <p:spPr>
            <a:xfrm>
              <a:off x="4970" y="2526"/>
              <a:ext cx="163" cy="269"/>
            </a:xfrm>
            <a:prstGeom prst="straightConnector1">
              <a:avLst/>
            </a:prstGeom>
            <a:ln w="9525" cap="flat" cmpd="sng">
              <a:solidFill>
                <a:schemeClr val="tx1"/>
              </a:solidFill>
              <a:prstDash val="solid"/>
              <a:headEnd type="none" w="med" len="med"/>
              <a:tailEnd type="none" w="med" len="med"/>
            </a:ln>
          </p:spPr>
        </p:cxnSp>
        <p:sp>
          <p:nvSpPr>
            <p:cNvPr id="87058" name="椭圆 1464355"/>
            <p:cNvSpPr/>
            <p:nvPr/>
          </p:nvSpPr>
          <p:spPr>
            <a:xfrm>
              <a:off x="5012" y="2795"/>
              <a:ext cx="241" cy="240"/>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3200" b="1" dirty="0">
                  <a:latin typeface="Times New Roman" panose="02020603050405020304" pitchFamily="18" charset="0"/>
                </a:rPr>
                <a:t>H</a:t>
              </a:r>
              <a:endParaRPr lang="en-US" altLang="zh-CN" sz="3200" b="1" dirty="0">
                <a:latin typeface="Times New Roman" panose="02020603050405020304" pitchFamily="18" charset="0"/>
              </a:endParaRPr>
            </a:p>
          </p:txBody>
        </p:sp>
        <p:cxnSp>
          <p:nvCxnSpPr>
            <p:cNvPr id="87059" name="直接箭头连接符 1464356"/>
            <p:cNvCxnSpPr>
              <a:stCxn id="87053" idx="5"/>
              <a:endCxn id="87058" idx="0"/>
            </p:cNvCxnSpPr>
            <p:nvPr/>
          </p:nvCxnSpPr>
          <p:spPr>
            <a:xfrm>
              <a:off x="4649" y="3067"/>
              <a:ext cx="156" cy="276"/>
            </a:xfrm>
            <a:prstGeom prst="straightConnector1">
              <a:avLst/>
            </a:prstGeom>
            <a:ln w="9525" cap="flat" cmpd="sng">
              <a:solidFill>
                <a:schemeClr val="tx1"/>
              </a:solidFill>
              <a:prstDash val="solid"/>
              <a:headEnd type="none" w="med" len="med"/>
              <a:tailEnd type="none" w="med" len="med"/>
            </a:ln>
          </p:spPr>
        </p:cxnSp>
        <p:sp>
          <p:nvSpPr>
            <p:cNvPr id="87060" name="椭圆 1464357"/>
            <p:cNvSpPr/>
            <p:nvPr/>
          </p:nvSpPr>
          <p:spPr>
            <a:xfrm>
              <a:off x="4694" y="3362"/>
              <a:ext cx="241" cy="240"/>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3200" b="1" dirty="0">
                  <a:latin typeface="Times New Roman" panose="02020603050405020304" pitchFamily="18" charset="0"/>
                </a:rPr>
                <a:t>F</a:t>
              </a:r>
              <a:endParaRPr lang="en-US" altLang="zh-CN" sz="3200" b="1" dirty="0">
                <a:latin typeface="Times New Roman" panose="02020603050405020304" pitchFamily="18" charset="0"/>
              </a:endParaRPr>
            </a:p>
          </p:txBody>
        </p:sp>
      </p:grpSp>
    </p:spTree>
  </p:cSld>
  <p:clrMapOvr>
    <a:masterClrMapping/>
  </p:clrMapOvr>
  <p:transition>
    <p:strips dir="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5442" name="内容占位符 1725441"/>
          <p:cNvSpPr>
            <a:spLocks noGrp="1"/>
          </p:cNvSpPr>
          <p:nvPr>
            <p:ph idx="1"/>
          </p:nvPr>
        </p:nvSpPr>
        <p:spPr>
          <a:xfrm>
            <a:off x="684213" y="1125538"/>
            <a:ext cx="7543800" cy="3382962"/>
          </a:xfrm>
        </p:spPr>
        <p:txBody>
          <a:bodyPr vert="horz" wrap="square" lIns="92075" tIns="46038" rIns="92075" bIns="46038" anchor="t" anchorCtr="0"/>
          <a:p>
            <a:pPr>
              <a:lnSpc>
                <a:spcPct val="140000"/>
              </a:lnSpc>
              <a:buClr>
                <a:srgbClr val="FFCC00"/>
              </a:buClr>
              <a:buFont typeface="Wingdings" panose="05000000000000000000" pitchFamily="2" charset="2"/>
              <a:buChar char="v"/>
            </a:pPr>
            <a:r>
              <a:rPr lang="zh-CN" altLang="en-US" sz="3600" dirty="0"/>
              <a:t>由先根序列和后根序列是否可以唯一确定一棵二叉树？</a:t>
            </a:r>
            <a:endParaRPr lang="zh-CN" altLang="en-US" sz="3600" dirty="0"/>
          </a:p>
          <a:p>
            <a:pPr>
              <a:lnSpc>
                <a:spcPct val="230000"/>
              </a:lnSpc>
              <a:buNone/>
            </a:pPr>
            <a:r>
              <a:rPr lang="zh-CN" altLang="en-US" sz="3600" dirty="0">
                <a:solidFill>
                  <a:srgbClr val="FF0000"/>
                </a:solidFill>
                <a:ea typeface="宋体" panose="02010600030101010101" pitchFamily="2" charset="-122"/>
              </a:rPr>
              <a:t>答：否</a:t>
            </a:r>
            <a:endParaRPr lang="zh-CN" altLang="en-US" sz="3600" dirty="0">
              <a:solidFill>
                <a:srgbClr val="FF0000"/>
              </a:solidFill>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25442">
                                            <p:txEl>
                                              <p:charRg st="25" end="29"/>
                                            </p:txEl>
                                          </p:spTgt>
                                        </p:tgtEl>
                                        <p:attrNameLst>
                                          <p:attrName>style.visibility</p:attrName>
                                        </p:attrNameLst>
                                      </p:cBhvr>
                                      <p:to>
                                        <p:strVal val="visible"/>
                                      </p:to>
                                    </p:set>
                                    <p:anim calcmode="lin" valueType="num">
                                      <p:cBhvr additive="base">
                                        <p:cTn id="7" dur="3000" fill="hold"/>
                                        <p:tgtEl>
                                          <p:spTgt spid="1725442">
                                            <p:txEl>
                                              <p:charRg st="25" end="29"/>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1725442">
                                            <p:txEl>
                                              <p:charRg st="25" end="2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文本占位符 1483778"/>
          <p:cNvSpPr>
            <a:spLocks noGrp="1"/>
          </p:cNvSpPr>
          <p:nvPr>
            <p:ph idx="1"/>
          </p:nvPr>
        </p:nvSpPr>
        <p:spPr>
          <a:xfrm>
            <a:off x="215900" y="1052513"/>
            <a:ext cx="8605838" cy="5111750"/>
          </a:xfrm>
        </p:spPr>
        <p:txBody>
          <a:bodyPr vert="horz" wrap="square" lIns="92075" tIns="46038" rIns="92075" bIns="46038" anchor="t" anchorCtr="0"/>
          <a:p>
            <a:pPr algn="just">
              <a:lnSpc>
                <a:spcPct val="110000"/>
              </a:lnSpc>
              <a:buClr>
                <a:schemeClr val="tx2"/>
              </a:buClr>
              <a:buSzPct val="85000"/>
              <a:buFont typeface="Wingdings" panose="05000000000000000000" pitchFamily="2" charset="2"/>
              <a:buNone/>
            </a:pPr>
            <a:r>
              <a:rPr lang="en-US" altLang="zh-CN" sz="3200" dirty="0">
                <a:solidFill>
                  <a:schemeClr val="tx2"/>
                </a:solidFill>
                <a:ea typeface="宋体" panose="02010600030101010101" pitchFamily="2" charset="-122"/>
              </a:rPr>
              <a:t>1. </a:t>
            </a:r>
            <a:r>
              <a:rPr lang="zh-CN" altLang="en-US" sz="3200" dirty="0">
                <a:solidFill>
                  <a:schemeClr val="tx2"/>
                </a:solidFill>
                <a:ea typeface="宋体" panose="02010600030101010101" pitchFamily="2" charset="-122"/>
              </a:rPr>
              <a:t>创建二叉树</a:t>
            </a:r>
            <a:endParaRPr lang="zh-CN" altLang="en-US" sz="3200" dirty="0">
              <a:solidFill>
                <a:schemeClr val="tx2"/>
              </a:solidFill>
            </a:endParaRPr>
          </a:p>
          <a:p>
            <a:pPr algn="just">
              <a:lnSpc>
                <a:spcPct val="110000"/>
              </a:lnSpc>
              <a:buClr>
                <a:schemeClr val="tx2"/>
              </a:buClr>
              <a:buSzPct val="85000"/>
              <a:buFont typeface="Wingdings" panose="05000000000000000000" pitchFamily="2" charset="2"/>
              <a:buChar char="u"/>
            </a:pPr>
            <a:r>
              <a:rPr lang="zh-CN" altLang="en-US" dirty="0"/>
              <a:t>由二叉树的遍历算法，很容易想到用遍历方法去创建二叉树。例如，从先根遍历思想出发来构造二叉树。</a:t>
            </a:r>
            <a:endParaRPr lang="zh-CN" altLang="en-US" dirty="0"/>
          </a:p>
          <a:p>
            <a:pPr algn="just">
              <a:lnSpc>
                <a:spcPct val="110000"/>
              </a:lnSpc>
              <a:buClr>
                <a:schemeClr val="tx2"/>
              </a:buClr>
              <a:buSzPct val="85000"/>
              <a:buFont typeface="Wingdings" panose="05000000000000000000" pitchFamily="2" charset="2"/>
              <a:buChar char="u"/>
            </a:pPr>
            <a:r>
              <a:rPr lang="zh-CN" altLang="en-US" dirty="0"/>
              <a:t>但先根序列不能唯一确定二叉树的结构，两棵不同的二叉树却可能有相同的先根序列。因为在二叉树中，某些结点的左指针和</a:t>
            </a:r>
            <a:r>
              <a:rPr lang="en-US" altLang="zh-CN" dirty="0"/>
              <a:t>/</a:t>
            </a:r>
            <a:r>
              <a:rPr lang="zh-CN" altLang="en-US" dirty="0"/>
              <a:t>或右指针可能为空，这在先根序列中不能被体现，所以需要在先根序列中加入特殊符号来表示空指针位置，不妨用‘</a:t>
            </a:r>
            <a:r>
              <a:rPr lang="en-US" altLang="zh-CN" dirty="0"/>
              <a:t>#’</a:t>
            </a:r>
            <a:r>
              <a:rPr lang="zh-CN" altLang="en-US" dirty="0"/>
              <a:t>表示空指针位置。 </a:t>
            </a:r>
            <a:endParaRPr lang="zh-CN" altLang="en-US" dirty="0"/>
          </a:p>
        </p:txBody>
      </p:sp>
      <p:sp>
        <p:nvSpPr>
          <p:cNvPr id="89091" name="标题 1483779"/>
          <p:cNvSpPr>
            <a:spLocks noGrp="1"/>
          </p:cNvSpPr>
          <p:nvPr>
            <p:ph type="title"/>
          </p:nvPr>
        </p:nvSpPr>
        <p:spPr>
          <a:xfrm>
            <a:off x="287338" y="188913"/>
            <a:ext cx="5503862" cy="666750"/>
          </a:xfrm>
        </p:spPr>
        <p:txBody>
          <a:bodyPr vert="horz" wrap="square" lIns="92075" tIns="46038" rIns="92075" bIns="46038" anchor="ctr" anchorCtr="0"/>
          <a:p>
            <a:pPr algn="l"/>
            <a:r>
              <a:rPr lang="en-US" altLang="zh-CN" b="1" dirty="0">
                <a:ea typeface="宋体" panose="02010600030101010101" pitchFamily="2" charset="-122"/>
              </a:rPr>
              <a:t>5.2.5 </a:t>
            </a:r>
            <a:r>
              <a:rPr lang="zh-CN" altLang="en-US" b="1" dirty="0">
                <a:ea typeface="宋体" panose="02010600030101010101" pitchFamily="2" charset="-122"/>
              </a:rPr>
              <a:t>二叉树的其他操作</a:t>
            </a:r>
            <a:endParaRPr lang="zh-CN" altLang="en-US" b="1" dirty="0">
              <a:ea typeface="宋体" panose="02010600030101010101" pitchFamily="2" charset="-122"/>
            </a:endParaRPr>
          </a:p>
        </p:txBody>
      </p:sp>
    </p:spTree>
  </p:cSld>
  <p:clrMapOvr>
    <a:masterClrMapping/>
  </p:clrMapOvr>
  <p:transition>
    <p:strips dir="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文本占位符 1651714"/>
          <p:cNvSpPr>
            <a:spLocks noGrp="1"/>
          </p:cNvSpPr>
          <p:nvPr>
            <p:ph idx="1"/>
          </p:nvPr>
        </p:nvSpPr>
        <p:spPr>
          <a:xfrm>
            <a:off x="323850" y="584200"/>
            <a:ext cx="8461375" cy="2773363"/>
          </a:xfrm>
        </p:spPr>
        <p:txBody>
          <a:bodyPr vert="horz" wrap="square" lIns="92075" tIns="46038" rIns="92075" bIns="46038" anchor="t" anchorCtr="0"/>
          <a:p>
            <a:pPr>
              <a:lnSpc>
                <a:spcPct val="120000"/>
              </a:lnSpc>
              <a:buClr>
                <a:srgbClr val="000099"/>
              </a:buClr>
              <a:buSzPct val="85000"/>
              <a:buFont typeface="Wingdings" panose="05000000000000000000" pitchFamily="2" charset="2"/>
              <a:buChar char="u"/>
            </a:pPr>
            <a:r>
              <a:rPr lang="zh-CN" altLang="en-US" sz="3200" dirty="0"/>
              <a:t>图</a:t>
            </a:r>
            <a:r>
              <a:rPr lang="en-US" altLang="zh-CN" sz="3200" dirty="0"/>
              <a:t>(</a:t>
            </a:r>
            <a:r>
              <a:rPr lang="en-US" altLang="zh-CN" sz="3200" i="1" dirty="0"/>
              <a:t>a</a:t>
            </a:r>
            <a:r>
              <a:rPr lang="en-US" altLang="zh-CN" sz="3200" dirty="0"/>
              <a:t>)</a:t>
            </a:r>
            <a:r>
              <a:rPr lang="zh-CN" altLang="en-US" sz="3200" dirty="0"/>
              <a:t>所示二叉树的先根序列是</a:t>
            </a:r>
            <a:r>
              <a:rPr lang="en-US" altLang="zh-CN" sz="3200" i="1" dirty="0"/>
              <a:t>ABDEC</a:t>
            </a:r>
            <a:r>
              <a:rPr lang="zh-CN" altLang="en-US" sz="3200" dirty="0"/>
              <a:t>，加入‘</a:t>
            </a:r>
            <a:r>
              <a:rPr lang="en-US" altLang="zh-CN" sz="3200" dirty="0"/>
              <a:t>#’</a:t>
            </a:r>
            <a:r>
              <a:rPr lang="zh-CN" altLang="en-US" sz="3200" dirty="0"/>
              <a:t>表示空指针位置后变为</a:t>
            </a:r>
            <a:r>
              <a:rPr lang="en-US" altLang="zh-CN" sz="3200" i="1" dirty="0"/>
              <a:t>ABD</a:t>
            </a:r>
            <a:r>
              <a:rPr lang="en-US" altLang="zh-CN" sz="3200" dirty="0"/>
              <a:t>##</a:t>
            </a:r>
            <a:r>
              <a:rPr lang="en-US" altLang="zh-CN" sz="3200" i="1" dirty="0"/>
              <a:t>E</a:t>
            </a:r>
            <a:r>
              <a:rPr lang="en-US" altLang="zh-CN" sz="3200" dirty="0"/>
              <a:t>##</a:t>
            </a:r>
            <a:r>
              <a:rPr lang="en-US" altLang="zh-CN" sz="3200" i="1" dirty="0"/>
              <a:t>C</a:t>
            </a:r>
            <a:r>
              <a:rPr lang="en-US" altLang="zh-CN" sz="3200" dirty="0"/>
              <a:t>## . </a:t>
            </a:r>
            <a:r>
              <a:rPr lang="zh-CN" altLang="en-US" sz="3200" dirty="0"/>
              <a:t>图 </a:t>
            </a:r>
            <a:r>
              <a:rPr lang="en-US" altLang="zh-CN" sz="3200" dirty="0"/>
              <a:t>(</a:t>
            </a:r>
            <a:r>
              <a:rPr lang="en-US" altLang="zh-CN" sz="3200" i="1" dirty="0"/>
              <a:t>b</a:t>
            </a:r>
            <a:r>
              <a:rPr lang="en-US" altLang="zh-CN" sz="3200" dirty="0"/>
              <a:t>)</a:t>
            </a:r>
            <a:r>
              <a:rPr lang="zh-CN" altLang="en-US" sz="3200" dirty="0"/>
              <a:t>所示二叉树之先根序列</a:t>
            </a:r>
            <a:r>
              <a:rPr lang="en-US" altLang="zh-CN" sz="3200" i="1" dirty="0"/>
              <a:t>ABDEC</a:t>
            </a:r>
            <a:r>
              <a:rPr lang="zh-CN" altLang="en-US" sz="3200" dirty="0"/>
              <a:t>，加入‘</a:t>
            </a:r>
            <a:r>
              <a:rPr lang="en-US" altLang="zh-CN" sz="3200" dirty="0"/>
              <a:t>#’</a:t>
            </a:r>
            <a:r>
              <a:rPr lang="zh-CN" altLang="en-US" sz="3200" dirty="0"/>
              <a:t>表示空指针位置后变为</a:t>
            </a:r>
            <a:r>
              <a:rPr lang="en-US" altLang="zh-CN" sz="3200" i="1" dirty="0"/>
              <a:t>ABD</a:t>
            </a:r>
            <a:r>
              <a:rPr lang="en-US" altLang="zh-CN" sz="3200" dirty="0"/>
              <a:t>#</a:t>
            </a:r>
            <a:r>
              <a:rPr lang="en-US" altLang="zh-CN" sz="3200" i="1" dirty="0"/>
              <a:t>E</a:t>
            </a:r>
            <a:r>
              <a:rPr lang="en-US" altLang="zh-CN" sz="3200" dirty="0"/>
              <a:t>###</a:t>
            </a:r>
            <a:r>
              <a:rPr lang="en-US" altLang="zh-CN" sz="3200" i="1" dirty="0"/>
              <a:t>C</a:t>
            </a:r>
            <a:r>
              <a:rPr lang="en-US" altLang="zh-CN" sz="3200" dirty="0"/>
              <a:t>## .</a:t>
            </a:r>
            <a:endParaRPr lang="en-US" altLang="zh-CN" sz="3200" dirty="0"/>
          </a:p>
        </p:txBody>
      </p:sp>
      <p:pic>
        <p:nvPicPr>
          <p:cNvPr id="90115" name="图片 1651715"/>
          <p:cNvPicPr>
            <a:picLocks noChangeAspect="1"/>
          </p:cNvPicPr>
          <p:nvPr/>
        </p:nvPicPr>
        <p:blipFill>
          <a:blip r:embed="rId1"/>
          <a:stretch>
            <a:fillRect/>
          </a:stretch>
        </p:blipFill>
        <p:spPr>
          <a:xfrm>
            <a:off x="0" y="3105150"/>
            <a:ext cx="9144000" cy="3576638"/>
          </a:xfrm>
          <a:prstGeom prst="rect">
            <a:avLst/>
          </a:prstGeom>
          <a:noFill/>
          <a:ln w="9525">
            <a:noFill/>
          </a:ln>
        </p:spPr>
      </p:pic>
    </p:spTree>
  </p:cSld>
  <p:clrMapOvr>
    <a:masterClrMapping/>
  </p:clrMapOvr>
  <p:transition>
    <p:strips dir="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文本占位符 1484802"/>
          <p:cNvSpPr>
            <a:spLocks noGrp="1"/>
          </p:cNvSpPr>
          <p:nvPr>
            <p:ph idx="1"/>
          </p:nvPr>
        </p:nvSpPr>
        <p:spPr>
          <a:xfrm>
            <a:off x="503238" y="1089025"/>
            <a:ext cx="8208962" cy="4362450"/>
          </a:xfrm>
        </p:spPr>
        <p:txBody>
          <a:bodyPr vert="horz" wrap="square" lIns="92075" tIns="46038" rIns="92075" bIns="46038" anchor="t" anchorCtr="0"/>
          <a:p>
            <a:pPr algn="just">
              <a:lnSpc>
                <a:spcPct val="120000"/>
              </a:lnSpc>
              <a:buClr>
                <a:srgbClr val="000099"/>
              </a:buClr>
              <a:buSzPct val="85000"/>
              <a:buFont typeface="Wingdings" panose="05000000000000000000" pitchFamily="2" charset="2"/>
              <a:buChar char="u"/>
            </a:pPr>
            <a:r>
              <a:rPr lang="zh-CN" altLang="en-US" sz="3200" dirty="0"/>
              <a:t>递归算法</a:t>
            </a:r>
            <a:r>
              <a:rPr lang="en-US" altLang="zh-CN" sz="3200" dirty="0"/>
              <a:t>CreateBinTree</a:t>
            </a:r>
            <a:r>
              <a:rPr lang="zh-CN" altLang="en-US" sz="3200" dirty="0"/>
              <a:t>（简记为</a:t>
            </a:r>
            <a:r>
              <a:rPr lang="en-US" altLang="zh-CN" sz="3200" dirty="0"/>
              <a:t>CBT</a:t>
            </a:r>
            <a:r>
              <a:rPr lang="zh-CN" altLang="en-US" sz="3200" dirty="0"/>
              <a:t>）以包含空指针信息的先根序列为输入序列，输出根指针 </a:t>
            </a:r>
            <a:r>
              <a:rPr lang="en-US" altLang="zh-CN" sz="3200" i="1" dirty="0"/>
              <a:t>t </a:t>
            </a:r>
            <a:r>
              <a:rPr lang="en-US" altLang="zh-CN" sz="3200" dirty="0"/>
              <a:t>. </a:t>
            </a:r>
            <a:r>
              <a:rPr lang="zh-CN" altLang="en-US" sz="3200" dirty="0"/>
              <a:t>当读入‘</a:t>
            </a:r>
            <a:r>
              <a:rPr lang="en-US" altLang="zh-CN" sz="3200" dirty="0"/>
              <a:t>#’</a:t>
            </a:r>
            <a:r>
              <a:rPr lang="zh-CN" altLang="en-US" sz="3200" dirty="0"/>
              <a:t>字符时，将其初始化为一个空指针；否则生成一个新结点并初始化其父结点之左或右指针</a:t>
            </a:r>
            <a:r>
              <a:rPr lang="en-US" altLang="zh-CN" sz="3200" dirty="0"/>
              <a:t>. </a:t>
            </a:r>
            <a:endParaRPr lang="en-US" altLang="zh-CN" sz="3200" dirty="0"/>
          </a:p>
          <a:p>
            <a:pPr algn="just">
              <a:lnSpc>
                <a:spcPct val="120000"/>
              </a:lnSpc>
              <a:buClr>
                <a:srgbClr val="000099"/>
              </a:buClr>
              <a:buSzPct val="85000"/>
              <a:buFont typeface="Wingdings" panose="05000000000000000000" pitchFamily="2" charset="2"/>
              <a:buChar char="u"/>
            </a:pPr>
            <a:r>
              <a:rPr lang="zh-CN" altLang="en-US" sz="3200" dirty="0"/>
              <a:t>由于序列中用“</a:t>
            </a:r>
            <a:r>
              <a:rPr lang="en-US" altLang="zh-CN" sz="3200" dirty="0"/>
              <a:t>#”</a:t>
            </a:r>
            <a:r>
              <a:rPr lang="zh-CN" altLang="en-US" sz="3200" dirty="0"/>
              <a:t>表示空指针，故在算法中设置</a:t>
            </a:r>
            <a:r>
              <a:rPr lang="en-US" altLang="zh-CN" sz="3200" dirty="0"/>
              <a:t>tostop </a:t>
            </a:r>
            <a:r>
              <a:rPr lang="en-US" altLang="zh-CN" sz="3200" dirty="0">
                <a:sym typeface="Symbol" panose="05050102010706020507" pitchFamily="18" charset="2"/>
              </a:rPr>
              <a:t></a:t>
            </a:r>
            <a:r>
              <a:rPr lang="en-US" altLang="zh-CN" sz="3200" dirty="0"/>
              <a:t>‘#’</a:t>
            </a:r>
            <a:r>
              <a:rPr lang="zh-CN" altLang="en-US" sz="3200" dirty="0"/>
              <a:t>，以便判断序列中的“</a:t>
            </a:r>
            <a:r>
              <a:rPr lang="en-US" altLang="zh-CN" sz="3200" dirty="0"/>
              <a:t>#”</a:t>
            </a:r>
            <a:r>
              <a:rPr lang="zh-CN" altLang="en-US" sz="3200" dirty="0"/>
              <a:t>。</a:t>
            </a:r>
            <a:endParaRPr lang="zh-CN" altLang="en-US" sz="3200" dirty="0"/>
          </a:p>
        </p:txBody>
      </p:sp>
    </p:spTree>
  </p:cSld>
  <p:clrMapOvr>
    <a:masterClrMapping/>
  </p:clrMapOvr>
  <p:transition>
    <p:strips dir="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文本占位符 1481730"/>
          <p:cNvSpPr>
            <a:spLocks noGrp="1"/>
          </p:cNvSpPr>
          <p:nvPr>
            <p:ph idx="1"/>
          </p:nvPr>
        </p:nvSpPr>
        <p:spPr>
          <a:xfrm>
            <a:off x="468313" y="728663"/>
            <a:ext cx="8280400" cy="5329237"/>
          </a:xfrm>
        </p:spPr>
        <p:txBody>
          <a:bodyPr vert="horz" wrap="square" lIns="92075" tIns="46038" rIns="92075" bIns="46038" anchor="t" anchorCtr="0"/>
          <a:p>
            <a:pPr algn="just">
              <a:lnSpc>
                <a:spcPct val="90000"/>
              </a:lnSpc>
              <a:buNone/>
            </a:pPr>
            <a:r>
              <a:rPr lang="zh-CN" altLang="en-US" dirty="0"/>
              <a:t>算法</a:t>
            </a:r>
            <a:r>
              <a:rPr lang="en-US" altLang="zh-CN" dirty="0"/>
              <a:t>CBT (</a:t>
            </a:r>
            <a:r>
              <a:rPr lang="en-US" altLang="zh-CN" i="1" dirty="0"/>
              <a:t> </a:t>
            </a:r>
            <a:r>
              <a:rPr lang="en-US" altLang="zh-CN" dirty="0"/>
              <a:t> . </a:t>
            </a:r>
            <a:r>
              <a:rPr lang="en-US" altLang="zh-CN" i="1" dirty="0"/>
              <a:t>t</a:t>
            </a:r>
            <a:r>
              <a:rPr lang="en-US" altLang="zh-CN" dirty="0"/>
              <a:t> )</a:t>
            </a:r>
            <a:endParaRPr lang="en-US" altLang="zh-CN" dirty="0"/>
          </a:p>
          <a:p>
            <a:pPr algn="just">
              <a:lnSpc>
                <a:spcPct val="90000"/>
              </a:lnSpc>
              <a:buNone/>
            </a:pPr>
            <a:r>
              <a:rPr lang="en-US" altLang="zh-CN" dirty="0"/>
              <a:t>      /* </a:t>
            </a:r>
            <a:r>
              <a:rPr lang="zh-CN" altLang="en-US" dirty="0"/>
              <a:t>递归构造以结点</a:t>
            </a:r>
            <a:r>
              <a:rPr lang="en-US" altLang="zh-CN" i="1" dirty="0"/>
              <a:t>t</a:t>
            </a:r>
            <a:r>
              <a:rPr lang="zh-CN" altLang="en-US" dirty="0"/>
              <a:t>为根的二叉树；</a:t>
            </a:r>
            <a:r>
              <a:rPr lang="en-US" altLang="zh-CN" i="1" dirty="0"/>
              <a:t>tostop</a:t>
            </a:r>
            <a:r>
              <a:rPr lang="en-US" altLang="zh-CN" dirty="0"/>
              <a:t> </a:t>
            </a:r>
            <a:r>
              <a:rPr lang="en-US" altLang="zh-CN" dirty="0">
                <a:sym typeface="Symbol" panose="05050102010706020507" pitchFamily="18" charset="2"/>
              </a:rPr>
              <a:t></a:t>
            </a:r>
            <a:r>
              <a:rPr lang="en-US" altLang="zh-CN" dirty="0"/>
              <a:t>‘#’ */</a:t>
            </a:r>
            <a:endParaRPr lang="en-US" altLang="zh-CN" dirty="0"/>
          </a:p>
          <a:p>
            <a:pPr algn="just">
              <a:lnSpc>
                <a:spcPct val="90000"/>
              </a:lnSpc>
              <a:buNone/>
            </a:pPr>
            <a:r>
              <a:rPr lang="en-US" altLang="zh-CN" dirty="0"/>
              <a:t>CBT1. [</a:t>
            </a:r>
            <a:r>
              <a:rPr lang="zh-CN" altLang="en-US" dirty="0"/>
              <a:t>读数据</a:t>
            </a:r>
            <a:r>
              <a:rPr lang="en-US" altLang="zh-CN" dirty="0"/>
              <a:t>]</a:t>
            </a:r>
            <a:endParaRPr lang="en-US" altLang="zh-CN" dirty="0"/>
          </a:p>
          <a:p>
            <a:pPr algn="just">
              <a:lnSpc>
                <a:spcPct val="90000"/>
              </a:lnSpc>
              <a:buNone/>
            </a:pPr>
            <a:r>
              <a:rPr lang="en-US" altLang="zh-CN" dirty="0"/>
              <a:t>    READ (</a:t>
            </a:r>
            <a:r>
              <a:rPr lang="en-US" altLang="zh-CN" i="1" dirty="0"/>
              <a:t>ch</a:t>
            </a:r>
            <a:r>
              <a:rPr lang="en-US" altLang="zh-CN" dirty="0"/>
              <a:t>) .  /* </a:t>
            </a:r>
            <a:r>
              <a:rPr lang="zh-CN" altLang="en-US" dirty="0"/>
              <a:t>顺序读入序列中的一个符号 </a:t>
            </a:r>
            <a:r>
              <a:rPr lang="en-US" altLang="zh-CN" dirty="0"/>
              <a:t>*/</a:t>
            </a:r>
            <a:endParaRPr lang="en-US" altLang="zh-CN" dirty="0"/>
          </a:p>
          <a:p>
            <a:pPr algn="just">
              <a:lnSpc>
                <a:spcPct val="90000"/>
              </a:lnSpc>
              <a:buNone/>
            </a:pPr>
            <a:r>
              <a:rPr lang="en-US" altLang="zh-CN" dirty="0"/>
              <a:t>CBT2. [ </a:t>
            </a:r>
            <a:r>
              <a:rPr lang="en-US" altLang="zh-CN" i="1" dirty="0"/>
              <a:t>ch</a:t>
            </a:r>
            <a:r>
              <a:rPr lang="en-US" altLang="zh-CN" dirty="0"/>
              <a:t> </a:t>
            </a:r>
            <a:r>
              <a:rPr lang="en-US" altLang="zh-CN" dirty="0">
                <a:sym typeface="Symbol" panose="05050102010706020507" pitchFamily="18" charset="2"/>
              </a:rPr>
              <a:t></a:t>
            </a:r>
            <a:r>
              <a:rPr lang="en-US" altLang="zh-CN" dirty="0"/>
              <a:t> </a:t>
            </a:r>
            <a:r>
              <a:rPr lang="en-US" altLang="zh-CN" i="1" dirty="0"/>
              <a:t>tostop</a:t>
            </a:r>
            <a:r>
              <a:rPr lang="en-US" altLang="zh-CN" dirty="0"/>
              <a:t>? ]</a:t>
            </a:r>
            <a:endParaRPr lang="en-US" altLang="zh-CN" dirty="0"/>
          </a:p>
          <a:p>
            <a:pPr algn="just">
              <a:lnSpc>
                <a:spcPct val="90000"/>
              </a:lnSpc>
              <a:buNone/>
            </a:pPr>
            <a:r>
              <a:rPr lang="en-US" altLang="zh-CN" dirty="0"/>
              <a:t>    IF </a:t>
            </a:r>
            <a:r>
              <a:rPr lang="en-US" altLang="zh-CN" i="1" dirty="0"/>
              <a:t>ch</a:t>
            </a:r>
            <a:r>
              <a:rPr lang="en-US" altLang="zh-CN" dirty="0"/>
              <a:t> </a:t>
            </a:r>
            <a:r>
              <a:rPr lang="en-US" altLang="zh-CN" dirty="0">
                <a:sym typeface="Symbol" panose="05050102010706020507" pitchFamily="18" charset="2"/>
              </a:rPr>
              <a:t></a:t>
            </a:r>
            <a:r>
              <a:rPr lang="en-US" altLang="zh-CN" dirty="0"/>
              <a:t> </a:t>
            </a:r>
            <a:r>
              <a:rPr lang="en-US" altLang="zh-CN" i="1" dirty="0"/>
              <a:t>tostop</a:t>
            </a:r>
            <a:r>
              <a:rPr lang="en-US" altLang="zh-CN" dirty="0"/>
              <a:t> THEN ( </a:t>
            </a:r>
            <a:r>
              <a:rPr lang="en-US" altLang="zh-CN" i="1" dirty="0"/>
              <a:t>t</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 RETURN. )</a:t>
            </a:r>
            <a:endParaRPr lang="en-US" altLang="zh-CN" dirty="0"/>
          </a:p>
          <a:p>
            <a:pPr algn="just">
              <a:lnSpc>
                <a:spcPct val="90000"/>
              </a:lnSpc>
              <a:buNone/>
            </a:pPr>
            <a:r>
              <a:rPr lang="en-US" altLang="zh-CN" dirty="0"/>
              <a:t>    ELSE ( </a:t>
            </a:r>
            <a:r>
              <a:rPr lang="en-US" altLang="zh-CN" i="1" dirty="0"/>
              <a:t>t</a:t>
            </a:r>
            <a:r>
              <a:rPr lang="en-US" altLang="zh-CN" dirty="0"/>
              <a:t> </a:t>
            </a:r>
            <a:r>
              <a:rPr lang="en-US" altLang="zh-CN" dirty="0">
                <a:sym typeface="Symbol" panose="05050102010706020507" pitchFamily="18" charset="2"/>
              </a:rPr>
              <a:t></a:t>
            </a:r>
            <a:r>
              <a:rPr lang="en-US" altLang="zh-CN" dirty="0"/>
              <a:t> AVAIL . </a:t>
            </a:r>
            <a:r>
              <a:rPr lang="en-US" altLang="zh-CN" i="1" dirty="0"/>
              <a:t>Data</a:t>
            </a:r>
            <a:r>
              <a:rPr lang="en-US" altLang="zh-CN" dirty="0"/>
              <a:t>(</a:t>
            </a:r>
            <a:r>
              <a:rPr lang="en-US" altLang="zh-CN" i="1" dirty="0"/>
              <a:t>t</a:t>
            </a:r>
            <a:r>
              <a:rPr lang="en-US" altLang="zh-CN" dirty="0"/>
              <a:t>) </a:t>
            </a:r>
            <a:r>
              <a:rPr lang="en-US" altLang="zh-CN" dirty="0">
                <a:sym typeface="Symbol" panose="05050102010706020507" pitchFamily="18" charset="2"/>
              </a:rPr>
              <a:t></a:t>
            </a:r>
            <a:r>
              <a:rPr lang="en-US" altLang="zh-CN" dirty="0"/>
              <a:t> </a:t>
            </a:r>
            <a:r>
              <a:rPr lang="en-US" altLang="zh-CN" i="1" dirty="0"/>
              <a:t>ch</a:t>
            </a:r>
            <a:r>
              <a:rPr lang="en-US" altLang="zh-CN" dirty="0"/>
              <a:t> . )</a:t>
            </a:r>
            <a:endParaRPr lang="en-US" altLang="zh-CN" dirty="0"/>
          </a:p>
          <a:p>
            <a:pPr algn="just">
              <a:lnSpc>
                <a:spcPct val="90000"/>
              </a:lnSpc>
              <a:buNone/>
            </a:pPr>
            <a:r>
              <a:rPr lang="en-US" altLang="zh-CN" dirty="0"/>
              <a:t>CBT3. [</a:t>
            </a:r>
            <a:r>
              <a:rPr lang="zh-CN" altLang="en-US" dirty="0"/>
              <a:t>构造左子树</a:t>
            </a:r>
            <a:r>
              <a:rPr lang="en-US" altLang="zh-CN" dirty="0"/>
              <a:t>]</a:t>
            </a:r>
            <a:endParaRPr lang="en-US" altLang="zh-CN" dirty="0"/>
          </a:p>
          <a:p>
            <a:pPr algn="just">
              <a:lnSpc>
                <a:spcPct val="90000"/>
              </a:lnSpc>
              <a:buNone/>
            </a:pPr>
            <a:r>
              <a:rPr lang="en-US" altLang="zh-CN" dirty="0"/>
              <a:t>    CBT (</a:t>
            </a:r>
            <a:r>
              <a:rPr lang="en-US" altLang="zh-CN" i="1" dirty="0"/>
              <a:t> </a:t>
            </a:r>
            <a:r>
              <a:rPr lang="en-US" altLang="zh-CN" dirty="0"/>
              <a:t> . </a:t>
            </a:r>
            <a:r>
              <a:rPr lang="en-US" altLang="zh-CN" i="1" dirty="0"/>
              <a:t>Left</a:t>
            </a:r>
            <a:r>
              <a:rPr lang="en-US" altLang="zh-CN" dirty="0"/>
              <a:t> (</a:t>
            </a:r>
            <a:r>
              <a:rPr lang="en-US" altLang="zh-CN" i="1" dirty="0"/>
              <a:t>t</a:t>
            </a:r>
            <a:r>
              <a:rPr lang="en-US" altLang="zh-CN" dirty="0"/>
              <a:t>) ).  </a:t>
            </a:r>
            <a:endParaRPr lang="en-US" altLang="zh-CN" dirty="0"/>
          </a:p>
          <a:p>
            <a:pPr algn="just">
              <a:lnSpc>
                <a:spcPct val="90000"/>
              </a:lnSpc>
              <a:buNone/>
            </a:pPr>
            <a:r>
              <a:rPr lang="en-US" altLang="zh-CN" dirty="0"/>
              <a:t>CBT4. [</a:t>
            </a:r>
            <a:r>
              <a:rPr lang="zh-CN" altLang="en-US" dirty="0"/>
              <a:t>构造右子树</a:t>
            </a:r>
            <a:r>
              <a:rPr lang="en-US" altLang="zh-CN" dirty="0"/>
              <a:t>]</a:t>
            </a:r>
            <a:endParaRPr lang="en-US" altLang="zh-CN" dirty="0"/>
          </a:p>
          <a:p>
            <a:pPr algn="just">
              <a:lnSpc>
                <a:spcPct val="90000"/>
              </a:lnSpc>
              <a:buNone/>
            </a:pPr>
            <a:r>
              <a:rPr lang="en-US" altLang="zh-CN" dirty="0"/>
              <a:t>    CBT (</a:t>
            </a:r>
            <a:r>
              <a:rPr lang="en-US" altLang="zh-CN" i="1" dirty="0"/>
              <a:t> </a:t>
            </a:r>
            <a:r>
              <a:rPr lang="en-US" altLang="zh-CN" dirty="0"/>
              <a:t>. </a:t>
            </a:r>
            <a:r>
              <a:rPr lang="en-US" altLang="zh-CN" i="1" dirty="0"/>
              <a:t>Right</a:t>
            </a:r>
            <a:r>
              <a:rPr lang="en-US" altLang="zh-CN" dirty="0"/>
              <a:t>(</a:t>
            </a:r>
            <a:r>
              <a:rPr lang="en-US" altLang="zh-CN" i="1" dirty="0"/>
              <a:t>t</a:t>
            </a:r>
            <a:r>
              <a:rPr lang="en-US" altLang="zh-CN" dirty="0"/>
              <a:t>) ). ▐  </a:t>
            </a:r>
            <a:endParaRPr lang="en-US" altLang="zh-CN" dirty="0"/>
          </a:p>
        </p:txBody>
      </p:sp>
    </p:spTree>
  </p:cSld>
  <p:clrMapOvr>
    <a:masterClrMapping/>
  </p:clrMapOvr>
  <p:transition>
    <p:strips dir="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文本占位符 1485826"/>
          <p:cNvSpPr>
            <a:spLocks noGrp="1"/>
          </p:cNvSpPr>
          <p:nvPr>
            <p:ph idx="1"/>
          </p:nvPr>
        </p:nvSpPr>
        <p:spPr>
          <a:xfrm>
            <a:off x="107950" y="1052513"/>
            <a:ext cx="8893175" cy="5472112"/>
          </a:xfrm>
        </p:spPr>
        <p:txBody>
          <a:bodyPr vert="horz" wrap="square" lIns="92075" tIns="46038" rIns="92075" bIns="46038" anchor="t" anchorCtr="0"/>
          <a:p>
            <a:pPr algn="just">
              <a:lnSpc>
                <a:spcPct val="110000"/>
              </a:lnSpc>
              <a:buClr>
                <a:srgbClr val="FF0000"/>
              </a:buClr>
              <a:buSzPct val="85000"/>
              <a:buFont typeface="Wingdings" panose="05000000000000000000" pitchFamily="2" charset="2"/>
              <a:buChar char="Ø"/>
            </a:pPr>
            <a:r>
              <a:rPr lang="zh-CN" altLang="en-US" sz="3200" dirty="0"/>
              <a:t>设指针</a:t>
            </a:r>
            <a:r>
              <a:rPr lang="en-US" altLang="zh-CN" sz="3200" i="1" dirty="0"/>
              <a:t>t</a:t>
            </a:r>
            <a:r>
              <a:rPr lang="zh-CN" altLang="en-US" sz="3200" dirty="0"/>
              <a:t>指向一棵链接存储的二叉树，如果要创建该二叉树的一个</a:t>
            </a:r>
            <a:r>
              <a:rPr lang="zh-CN" altLang="en-US" sz="3200" dirty="0">
                <a:latin typeface="宋体" panose="02010600030101010101" pitchFamily="2" charset="-122"/>
                <a:ea typeface="宋体" panose="02010600030101010101" pitchFamily="2" charset="-122"/>
              </a:rPr>
              <a:t>“</a:t>
            </a:r>
            <a:r>
              <a:rPr lang="zh-CN" altLang="en-US" sz="3200" dirty="0">
                <a:solidFill>
                  <a:srgbClr val="FF0000"/>
                </a:solidFill>
                <a:ea typeface="宋体" panose="02010600030101010101" pitchFamily="2" charset="-122"/>
              </a:rPr>
              <a:t>备份</a:t>
            </a:r>
            <a:r>
              <a:rPr lang="zh-CN" altLang="en-US" sz="3200" dirty="0">
                <a:latin typeface="宋体" panose="02010600030101010101" pitchFamily="2" charset="-122"/>
                <a:ea typeface="宋体" panose="02010600030101010101" pitchFamily="2" charset="-122"/>
              </a:rPr>
              <a:t>”</a:t>
            </a:r>
            <a:r>
              <a:rPr lang="zh-CN" altLang="en-US" sz="3200" dirty="0"/>
              <a:t>，则我们很自然地想到，应从二叉树遍历的思想进行探索。</a:t>
            </a:r>
            <a:endParaRPr lang="zh-CN" altLang="en-US" sz="3200" dirty="0"/>
          </a:p>
          <a:p>
            <a:pPr algn="just">
              <a:lnSpc>
                <a:spcPct val="110000"/>
              </a:lnSpc>
              <a:buClr>
                <a:srgbClr val="FF0000"/>
              </a:buClr>
              <a:buSzPct val="85000"/>
              <a:buFont typeface="Wingdings" panose="05000000000000000000" pitchFamily="2" charset="2"/>
              <a:buChar char="Ø"/>
            </a:pPr>
            <a:r>
              <a:rPr lang="zh-CN" altLang="en-US" sz="3200" dirty="0"/>
              <a:t>考虑到在创建二叉树的算法中使用了先根遍历的思想，这里不妨尝试一下其它遍历方法，譬如说</a:t>
            </a:r>
            <a:r>
              <a:rPr lang="zh-CN" altLang="en-US" sz="3200" dirty="0">
                <a:latin typeface="宋体" panose="02010600030101010101" pitchFamily="2" charset="-122"/>
                <a:ea typeface="宋体" panose="02010600030101010101" pitchFamily="2" charset="-122"/>
              </a:rPr>
              <a:t>“</a:t>
            </a:r>
            <a:r>
              <a:rPr lang="zh-CN" altLang="en-US" sz="3200" dirty="0">
                <a:solidFill>
                  <a:schemeClr val="tx2"/>
                </a:solidFill>
                <a:ea typeface="宋体" panose="02010600030101010101" pitchFamily="2" charset="-122"/>
              </a:rPr>
              <a:t>后根遍历</a:t>
            </a:r>
            <a:r>
              <a:rPr lang="zh-CN" altLang="en-US" sz="3200" dirty="0">
                <a:latin typeface="宋体" panose="02010600030101010101" pitchFamily="2" charset="-122"/>
                <a:ea typeface="宋体" panose="02010600030101010101" pitchFamily="2" charset="-122"/>
              </a:rPr>
              <a:t>”</a:t>
            </a:r>
            <a:r>
              <a:rPr lang="zh-CN" altLang="en-US" sz="3200" dirty="0"/>
              <a:t>。</a:t>
            </a:r>
            <a:endParaRPr lang="zh-CN" altLang="en-US" sz="3200" dirty="0"/>
          </a:p>
          <a:p>
            <a:pPr algn="just">
              <a:lnSpc>
                <a:spcPct val="110000"/>
              </a:lnSpc>
              <a:buClr>
                <a:srgbClr val="FF0000"/>
              </a:buClr>
              <a:buSzPct val="85000"/>
              <a:buFont typeface="Wingdings" panose="05000000000000000000" pitchFamily="2" charset="2"/>
              <a:buChar char="Ø"/>
            </a:pPr>
            <a:r>
              <a:rPr lang="zh-CN" altLang="en-US" sz="3200" dirty="0">
                <a:solidFill>
                  <a:srgbClr val="CC0000"/>
                </a:solidFill>
              </a:rPr>
              <a:t>复制过程：</a:t>
            </a:r>
            <a:r>
              <a:rPr lang="zh-CN" altLang="en-US" sz="3200" dirty="0"/>
              <a:t>先复制子结点，再复制父结点，然后将父结点与子结点链接起来。</a:t>
            </a:r>
            <a:endParaRPr lang="zh-CN" altLang="en-US" sz="3200" dirty="0"/>
          </a:p>
        </p:txBody>
      </p:sp>
      <p:sp>
        <p:nvSpPr>
          <p:cNvPr id="93187" name="文本框 1485827"/>
          <p:cNvSpPr txBox="1"/>
          <p:nvPr/>
        </p:nvSpPr>
        <p:spPr>
          <a:xfrm>
            <a:off x="287338" y="333375"/>
            <a:ext cx="2879725" cy="579438"/>
          </a:xfrm>
          <a:prstGeom prst="rect">
            <a:avLst/>
          </a:prstGeom>
          <a:noFill/>
          <a:ln w="9525">
            <a:noFill/>
          </a:ln>
        </p:spPr>
        <p:txBody>
          <a:bodyPr>
            <a:spAutoFit/>
          </a:bodyPr>
          <a:p>
            <a:pPr marL="342900" indent="-342900">
              <a:spcBef>
                <a:spcPct val="20000"/>
              </a:spcBef>
              <a:buClr>
                <a:schemeClr val="bg2"/>
              </a:buClr>
              <a:buSzPct val="75000"/>
              <a:buFont typeface="Wingdings" panose="05000000000000000000" pitchFamily="2" charset="2"/>
            </a:pPr>
            <a:r>
              <a:rPr lang="en-US" altLang="zh-CN" sz="3200" b="1" dirty="0">
                <a:solidFill>
                  <a:schemeClr val="tx2"/>
                </a:solidFill>
                <a:latin typeface="Times New Roman" panose="02020603050405020304" pitchFamily="18" charset="0"/>
              </a:rPr>
              <a:t>2. </a:t>
            </a:r>
            <a:r>
              <a:rPr lang="zh-CN" altLang="en-US" sz="3200" b="1" dirty="0">
                <a:solidFill>
                  <a:schemeClr val="tx2"/>
                </a:solidFill>
                <a:latin typeface="Times New Roman" panose="02020603050405020304" pitchFamily="18" charset="0"/>
              </a:rPr>
              <a:t>复制二叉树</a:t>
            </a:r>
            <a:endParaRPr lang="zh-CN" altLang="en-US" sz="3200" b="1" dirty="0">
              <a:solidFill>
                <a:schemeClr val="tx2"/>
              </a:solidFill>
              <a:latin typeface="Times New Roman" panose="02020603050405020304" pitchFamily="18" charset="0"/>
            </a:endParaRPr>
          </a:p>
        </p:txBody>
      </p:sp>
    </p:spTree>
  </p:cSld>
  <p:clrMapOvr>
    <a:masterClrMapping/>
  </p:clrMapOvr>
  <p:transition>
    <p:strips dir="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文本占位符 1470465"/>
          <p:cNvSpPr>
            <a:spLocks noGrp="1"/>
          </p:cNvSpPr>
          <p:nvPr>
            <p:ph idx="1"/>
          </p:nvPr>
        </p:nvSpPr>
        <p:spPr>
          <a:xfrm>
            <a:off x="179388" y="333375"/>
            <a:ext cx="8821737" cy="6119813"/>
          </a:xfrm>
        </p:spPr>
        <p:txBody>
          <a:bodyPr vert="horz" wrap="square" lIns="92075" tIns="46038" rIns="92075" bIns="46038" anchor="t" anchorCtr="0"/>
          <a:p>
            <a:pPr marL="685800" indent="-685800" algn="just">
              <a:spcBef>
                <a:spcPct val="10000"/>
              </a:spcBef>
              <a:buNone/>
            </a:pPr>
            <a:r>
              <a:rPr lang="zh-CN" altLang="zh-CN" dirty="0"/>
              <a:t>算法</a:t>
            </a:r>
            <a:r>
              <a:rPr lang="en-US" altLang="zh-CN" dirty="0"/>
              <a:t> CopyTree (</a:t>
            </a:r>
            <a:r>
              <a:rPr lang="en-US" altLang="zh-CN" i="1" dirty="0"/>
              <a:t>t </a:t>
            </a:r>
            <a:r>
              <a:rPr lang="en-US" altLang="zh-CN" dirty="0"/>
              <a:t>. </a:t>
            </a:r>
            <a:r>
              <a:rPr lang="en-US" altLang="zh-CN" i="1" dirty="0"/>
              <a:t>p</a:t>
            </a:r>
            <a:r>
              <a:rPr lang="en-US" altLang="zh-CN" dirty="0"/>
              <a:t> )</a:t>
            </a:r>
            <a:endParaRPr lang="en-US" altLang="zh-CN" dirty="0"/>
          </a:p>
          <a:p>
            <a:pPr marL="685800" indent="-685800" algn="just">
              <a:spcBef>
                <a:spcPct val="10000"/>
              </a:spcBef>
              <a:buNone/>
            </a:pPr>
            <a:r>
              <a:rPr lang="en-US" altLang="zh-CN" dirty="0"/>
              <a:t>CopyTree1. [</a:t>
            </a:r>
            <a:r>
              <a:rPr lang="zh-CN" altLang="en-US" dirty="0"/>
              <a:t>递归出口</a:t>
            </a:r>
            <a:r>
              <a:rPr lang="en-US" altLang="zh-CN" dirty="0"/>
              <a:t>]</a:t>
            </a:r>
            <a:endParaRPr lang="en-US" altLang="zh-CN" dirty="0"/>
          </a:p>
          <a:p>
            <a:pPr marL="685800" indent="-685800" algn="just">
              <a:spcBef>
                <a:spcPct val="10000"/>
              </a:spcBef>
              <a:buNone/>
            </a:pPr>
            <a:r>
              <a:rPr lang="en-US" altLang="zh-CN" dirty="0"/>
              <a:t>       IF </a:t>
            </a:r>
            <a:r>
              <a:rPr lang="en-US" altLang="zh-CN" i="1" dirty="0"/>
              <a:t>t</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THEN ( </a:t>
            </a:r>
            <a:r>
              <a:rPr lang="en-US" altLang="zh-CN" i="1" dirty="0"/>
              <a:t>p</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RETURN. )</a:t>
            </a:r>
            <a:endParaRPr lang="en-US" altLang="zh-CN" dirty="0"/>
          </a:p>
          <a:p>
            <a:pPr marL="685800" indent="-685800" algn="just">
              <a:spcBef>
                <a:spcPct val="10000"/>
              </a:spcBef>
              <a:buNone/>
            </a:pPr>
            <a:r>
              <a:rPr lang="en-US" altLang="zh-CN" dirty="0"/>
              <a:t>CopyTree2. [</a:t>
            </a:r>
            <a:r>
              <a:rPr lang="zh-CN" altLang="en-US" dirty="0"/>
              <a:t>复制左子树</a:t>
            </a:r>
            <a:r>
              <a:rPr lang="en-US" altLang="zh-CN" dirty="0"/>
              <a:t>]</a:t>
            </a:r>
            <a:endParaRPr lang="en-US" altLang="zh-CN" dirty="0"/>
          </a:p>
          <a:p>
            <a:pPr marL="685800" indent="-685800" algn="just">
              <a:spcBef>
                <a:spcPct val="10000"/>
              </a:spcBef>
              <a:buNone/>
            </a:pPr>
            <a:r>
              <a:rPr lang="en-US" altLang="zh-CN" dirty="0"/>
              <a:t>       IF </a:t>
            </a:r>
            <a:r>
              <a:rPr lang="en-US" altLang="zh-CN" i="1" dirty="0"/>
              <a:t>Left</a:t>
            </a:r>
            <a:r>
              <a:rPr lang="en-US" altLang="zh-CN" dirty="0"/>
              <a:t>(</a:t>
            </a:r>
            <a:r>
              <a:rPr lang="en-US" altLang="zh-CN" i="1" dirty="0"/>
              <a:t>t</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THEN CopyTree( </a:t>
            </a:r>
            <a:r>
              <a:rPr lang="en-US" altLang="zh-CN" i="1" dirty="0"/>
              <a:t>Left</a:t>
            </a:r>
            <a:r>
              <a:rPr lang="en-US" altLang="zh-CN" dirty="0"/>
              <a:t>(</a:t>
            </a:r>
            <a:r>
              <a:rPr lang="en-US" altLang="zh-CN" i="1" dirty="0"/>
              <a:t>t</a:t>
            </a:r>
            <a:r>
              <a:rPr lang="en-US" altLang="zh-CN" dirty="0"/>
              <a:t>) . </a:t>
            </a:r>
            <a:r>
              <a:rPr lang="en-US" altLang="zh-CN" i="1" dirty="0"/>
              <a:t>newlptr </a:t>
            </a:r>
            <a:r>
              <a:rPr lang="en-US" altLang="zh-CN" dirty="0"/>
              <a:t>)  </a:t>
            </a:r>
            <a:endParaRPr lang="en-US" altLang="zh-CN" dirty="0"/>
          </a:p>
          <a:p>
            <a:pPr marL="685800" indent="-685800" algn="just">
              <a:spcBef>
                <a:spcPct val="10000"/>
              </a:spcBef>
              <a:buNone/>
            </a:pPr>
            <a:r>
              <a:rPr lang="en-US" altLang="zh-CN" dirty="0"/>
              <a:t>       ELSE </a:t>
            </a:r>
            <a:r>
              <a:rPr lang="en-US" altLang="zh-CN" i="1" dirty="0"/>
              <a:t>newlptr</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a:t>
            </a:r>
            <a:endParaRPr lang="en-US" altLang="zh-CN" dirty="0"/>
          </a:p>
          <a:p>
            <a:pPr marL="685800" indent="-685800" algn="just">
              <a:spcBef>
                <a:spcPct val="10000"/>
              </a:spcBef>
              <a:buNone/>
            </a:pPr>
            <a:r>
              <a:rPr lang="en-US" altLang="zh-CN" dirty="0"/>
              <a:t>CopyTree3. [</a:t>
            </a:r>
            <a:r>
              <a:rPr lang="zh-CN" altLang="en-US" dirty="0"/>
              <a:t>复制右子树</a:t>
            </a:r>
            <a:r>
              <a:rPr lang="en-US" altLang="zh-CN" dirty="0"/>
              <a:t>]</a:t>
            </a:r>
            <a:endParaRPr lang="en-US" altLang="zh-CN" dirty="0"/>
          </a:p>
          <a:p>
            <a:pPr marL="685800" indent="-685800" algn="just">
              <a:spcBef>
                <a:spcPct val="10000"/>
              </a:spcBef>
              <a:buNone/>
            </a:pPr>
            <a:r>
              <a:rPr lang="en-US" altLang="zh-CN" dirty="0"/>
              <a:t>       IF </a:t>
            </a:r>
            <a:r>
              <a:rPr lang="en-US" altLang="zh-CN" i="1" dirty="0"/>
              <a:t>Right</a:t>
            </a:r>
            <a:r>
              <a:rPr lang="en-US" altLang="zh-CN" dirty="0"/>
              <a:t>(</a:t>
            </a:r>
            <a:r>
              <a:rPr lang="en-US" altLang="zh-CN" i="1" dirty="0"/>
              <a:t>t</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THEN CopyTree( </a:t>
            </a:r>
            <a:r>
              <a:rPr lang="en-US" altLang="zh-CN" i="1" dirty="0"/>
              <a:t>Right</a:t>
            </a:r>
            <a:r>
              <a:rPr lang="en-US" altLang="zh-CN" dirty="0"/>
              <a:t>(</a:t>
            </a:r>
            <a:r>
              <a:rPr lang="en-US" altLang="zh-CN" i="1" dirty="0"/>
              <a:t>t</a:t>
            </a:r>
            <a:r>
              <a:rPr lang="en-US" altLang="zh-CN" dirty="0"/>
              <a:t>). </a:t>
            </a:r>
            <a:r>
              <a:rPr lang="en-US" altLang="zh-CN" i="1" dirty="0"/>
              <a:t>newrptr </a:t>
            </a:r>
            <a:r>
              <a:rPr lang="en-US" altLang="zh-CN" dirty="0"/>
              <a:t>) </a:t>
            </a:r>
            <a:endParaRPr lang="en-US" altLang="zh-CN" dirty="0"/>
          </a:p>
          <a:p>
            <a:pPr marL="685800" indent="-685800" algn="just">
              <a:spcBef>
                <a:spcPct val="10000"/>
              </a:spcBef>
              <a:buNone/>
            </a:pPr>
            <a:r>
              <a:rPr lang="en-US" altLang="zh-CN" dirty="0"/>
              <a:t>       ELSE </a:t>
            </a:r>
            <a:r>
              <a:rPr lang="en-US" altLang="zh-CN" i="1" dirty="0"/>
              <a:t> newrptr</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a:t>
            </a:r>
            <a:endParaRPr lang="en-US" altLang="zh-CN" dirty="0"/>
          </a:p>
          <a:p>
            <a:pPr marL="685800" indent="-685800" algn="just">
              <a:spcBef>
                <a:spcPct val="10000"/>
              </a:spcBef>
              <a:buNone/>
            </a:pPr>
            <a:r>
              <a:rPr lang="en-US" altLang="zh-CN" dirty="0"/>
              <a:t>CopyTree4. [</a:t>
            </a:r>
            <a:r>
              <a:rPr lang="zh-CN" altLang="en-US" dirty="0"/>
              <a:t>生成结点</a:t>
            </a:r>
            <a:r>
              <a:rPr lang="en-US" altLang="zh-CN" dirty="0"/>
              <a:t>]</a:t>
            </a:r>
            <a:endParaRPr lang="en-US" altLang="zh-CN" i="1" dirty="0"/>
          </a:p>
          <a:p>
            <a:pPr marL="685800" indent="-685800" algn="just">
              <a:spcBef>
                <a:spcPct val="10000"/>
              </a:spcBef>
              <a:buNone/>
            </a:pPr>
            <a:r>
              <a:rPr lang="en-US" altLang="zh-CN" i="1" dirty="0"/>
              <a:t>       p</a:t>
            </a:r>
            <a:r>
              <a:rPr lang="en-US" altLang="zh-CN" dirty="0"/>
              <a:t> </a:t>
            </a:r>
            <a:r>
              <a:rPr lang="en-US" altLang="zh-CN" dirty="0">
                <a:sym typeface="Symbol" panose="05050102010706020507" pitchFamily="18" charset="2"/>
              </a:rPr>
              <a:t></a:t>
            </a:r>
            <a:r>
              <a:rPr lang="en-US" altLang="zh-CN" dirty="0"/>
              <a:t>AVAIL.</a:t>
            </a:r>
            <a:endParaRPr lang="en-US" altLang="zh-CN" dirty="0"/>
          </a:p>
          <a:p>
            <a:pPr marL="685800" indent="-685800" algn="just">
              <a:spcBef>
                <a:spcPct val="10000"/>
              </a:spcBef>
              <a:buNone/>
            </a:pPr>
            <a:r>
              <a:rPr lang="en-US" altLang="zh-CN" dirty="0"/>
              <a:t>       </a:t>
            </a:r>
            <a:r>
              <a:rPr lang="en-US" altLang="zh-CN" i="1" dirty="0"/>
              <a:t>Data</a:t>
            </a:r>
            <a:r>
              <a:rPr lang="en-US" altLang="zh-CN" dirty="0"/>
              <a:t>(</a:t>
            </a:r>
            <a:r>
              <a:rPr lang="en-US" altLang="zh-CN" i="1" dirty="0"/>
              <a:t>p</a:t>
            </a:r>
            <a:r>
              <a:rPr lang="en-US" altLang="zh-CN" dirty="0"/>
              <a:t>) </a:t>
            </a:r>
            <a:r>
              <a:rPr lang="en-US" altLang="zh-CN" dirty="0">
                <a:sym typeface="Symbol" panose="05050102010706020507" pitchFamily="18" charset="2"/>
              </a:rPr>
              <a:t></a:t>
            </a:r>
            <a:r>
              <a:rPr lang="en-US" altLang="zh-CN" dirty="0"/>
              <a:t> </a:t>
            </a:r>
            <a:r>
              <a:rPr lang="en-US" altLang="zh-CN" i="1" dirty="0"/>
              <a:t>Data</a:t>
            </a:r>
            <a:r>
              <a:rPr lang="en-US" altLang="zh-CN" dirty="0"/>
              <a:t> (</a:t>
            </a:r>
            <a:r>
              <a:rPr lang="en-US" altLang="zh-CN" i="1" dirty="0"/>
              <a:t>t</a:t>
            </a:r>
            <a:r>
              <a:rPr lang="en-US" altLang="zh-CN" dirty="0"/>
              <a:t>) .  </a:t>
            </a:r>
            <a:r>
              <a:rPr lang="en-US" altLang="zh-CN" i="1" dirty="0"/>
              <a:t>Left</a:t>
            </a:r>
            <a:r>
              <a:rPr lang="en-US" altLang="zh-CN" dirty="0"/>
              <a:t> (</a:t>
            </a:r>
            <a:r>
              <a:rPr lang="en-US" altLang="zh-CN" i="1" dirty="0"/>
              <a:t>p</a:t>
            </a:r>
            <a:r>
              <a:rPr lang="en-US" altLang="zh-CN" dirty="0"/>
              <a:t>) </a:t>
            </a:r>
            <a:r>
              <a:rPr lang="en-US" altLang="zh-CN" dirty="0">
                <a:sym typeface="Symbol" panose="05050102010706020507" pitchFamily="18" charset="2"/>
              </a:rPr>
              <a:t></a:t>
            </a:r>
            <a:r>
              <a:rPr lang="en-US" altLang="zh-CN" dirty="0"/>
              <a:t> </a:t>
            </a:r>
            <a:r>
              <a:rPr lang="en-US" altLang="zh-CN" i="1" dirty="0"/>
              <a:t>newlptr </a:t>
            </a:r>
            <a:r>
              <a:rPr lang="en-US" altLang="zh-CN" dirty="0"/>
              <a:t>.  </a:t>
            </a:r>
            <a:endParaRPr lang="en-US" altLang="zh-CN" dirty="0"/>
          </a:p>
          <a:p>
            <a:pPr marL="685800" indent="-685800" algn="just">
              <a:spcBef>
                <a:spcPct val="10000"/>
              </a:spcBef>
              <a:buNone/>
            </a:pPr>
            <a:r>
              <a:rPr lang="en-US" altLang="zh-CN" dirty="0"/>
              <a:t>       </a:t>
            </a:r>
            <a:r>
              <a:rPr lang="en-US" altLang="zh-CN" i="1" dirty="0"/>
              <a:t>Right</a:t>
            </a:r>
            <a:r>
              <a:rPr lang="en-US" altLang="zh-CN" dirty="0"/>
              <a:t>(</a:t>
            </a:r>
            <a:r>
              <a:rPr lang="en-US" altLang="zh-CN" i="1" dirty="0"/>
              <a:t>p</a:t>
            </a:r>
            <a:r>
              <a:rPr lang="en-US" altLang="zh-CN" dirty="0"/>
              <a:t>) </a:t>
            </a:r>
            <a:r>
              <a:rPr lang="en-US" altLang="zh-CN" dirty="0">
                <a:sym typeface="Symbol" panose="05050102010706020507" pitchFamily="18" charset="2"/>
              </a:rPr>
              <a:t></a:t>
            </a:r>
            <a:r>
              <a:rPr lang="en-US" altLang="zh-CN" dirty="0"/>
              <a:t> </a:t>
            </a:r>
            <a:r>
              <a:rPr lang="en-US" altLang="zh-CN" i="1" dirty="0"/>
              <a:t>newrptr</a:t>
            </a:r>
            <a:r>
              <a:rPr lang="en-US" altLang="zh-CN" dirty="0"/>
              <a:t>. ▐ </a:t>
            </a:r>
            <a:endParaRPr lang="en-US" altLang="zh-CN" dirty="0"/>
          </a:p>
        </p:txBody>
      </p:sp>
    </p:spTree>
  </p:cSld>
  <p:clrMapOvr>
    <a:masterClrMapping/>
  </p:clrMapOvr>
  <p:transition>
    <p:strips dir="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文本占位符 1722369"/>
          <p:cNvSpPr>
            <a:spLocks noGrp="1"/>
          </p:cNvSpPr>
          <p:nvPr>
            <p:ph idx="1"/>
          </p:nvPr>
        </p:nvSpPr>
        <p:spPr>
          <a:xfrm>
            <a:off x="287338" y="333375"/>
            <a:ext cx="8677275" cy="4140200"/>
          </a:xfrm>
        </p:spPr>
        <p:txBody>
          <a:bodyPr vert="horz" wrap="square" lIns="92075" tIns="46038" rIns="92075" bIns="46038" anchor="t" anchorCtr="0"/>
          <a:p>
            <a:pPr marL="355600" indent="-355600">
              <a:buNone/>
            </a:pPr>
            <a:r>
              <a:rPr lang="zh-CN" altLang="zh-CN" sz="2400" dirty="0"/>
              <a:t>⑴ 访问结点</a:t>
            </a:r>
            <a:r>
              <a:rPr lang="en-US" altLang="zh-CN" sz="2400" i="1" dirty="0"/>
              <a:t>C</a:t>
            </a:r>
            <a:r>
              <a:rPr lang="zh-CN" altLang="en-US" sz="2400" dirty="0"/>
              <a:t>，生成新结点</a:t>
            </a:r>
            <a:r>
              <a:rPr lang="en-US" altLang="zh-CN" sz="2400" i="1" dirty="0"/>
              <a:t>C </a:t>
            </a:r>
            <a:r>
              <a:rPr lang="en-US" altLang="zh-CN" sz="2400" dirty="0">
                <a:sym typeface="Symbol" panose="05050102010706020507" pitchFamily="18" charset="2"/>
              </a:rPr>
              <a:t></a:t>
            </a:r>
            <a:r>
              <a:rPr lang="en-US" altLang="zh-CN" sz="2400" dirty="0"/>
              <a:t> </a:t>
            </a:r>
            <a:r>
              <a:rPr lang="zh-CN" altLang="en-US" sz="2400" dirty="0"/>
              <a:t>：</a:t>
            </a:r>
            <a:r>
              <a:rPr lang="en-US" altLang="zh-CN" sz="2400" i="1" dirty="0"/>
              <a:t>Data</a:t>
            </a:r>
            <a:r>
              <a:rPr lang="en-US" altLang="zh-CN" sz="2400" dirty="0"/>
              <a:t>(</a:t>
            </a:r>
            <a:r>
              <a:rPr lang="en-US" altLang="zh-CN" sz="2400" i="1" dirty="0"/>
              <a:t>C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i="1" dirty="0"/>
              <a:t>Data</a:t>
            </a:r>
            <a:r>
              <a:rPr lang="en-US" altLang="zh-CN" sz="2400" dirty="0"/>
              <a:t>(</a:t>
            </a:r>
            <a:r>
              <a:rPr lang="en-US" altLang="zh-CN" sz="2400" i="1" dirty="0"/>
              <a:t>C</a:t>
            </a:r>
            <a:r>
              <a:rPr lang="en-US" altLang="zh-CN" sz="2400" dirty="0"/>
              <a:t>)</a:t>
            </a:r>
            <a:r>
              <a:rPr lang="zh-CN" altLang="en-US" sz="2400" dirty="0"/>
              <a:t>，</a:t>
            </a:r>
            <a:endParaRPr lang="zh-CN" altLang="en-US" sz="2400" dirty="0"/>
          </a:p>
          <a:p>
            <a:pPr marL="355600" indent="-355600">
              <a:buNone/>
            </a:pPr>
            <a:r>
              <a:rPr lang="zh-CN" altLang="en-US" sz="2400" dirty="0"/>
              <a:t>     </a:t>
            </a:r>
            <a:r>
              <a:rPr lang="en-US" altLang="zh-CN" sz="2400" i="1" dirty="0"/>
              <a:t>Left(C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zh-CN" altLang="en-US" sz="2400" dirty="0"/>
              <a:t>，</a:t>
            </a:r>
            <a:r>
              <a:rPr lang="en-US" altLang="zh-CN" sz="2400" i="1" dirty="0"/>
              <a:t>Right</a:t>
            </a:r>
            <a:r>
              <a:rPr lang="en-US" altLang="zh-CN" sz="2400" dirty="0"/>
              <a:t>(C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dirty="0"/>
              <a:t> .                                                                    </a:t>
            </a:r>
            <a:endParaRPr lang="en-US" altLang="zh-CN" sz="2400" dirty="0"/>
          </a:p>
          <a:p>
            <a:pPr marL="355600" indent="-355600">
              <a:buNone/>
            </a:pPr>
            <a:r>
              <a:rPr lang="en-US" altLang="zh-CN" sz="2400" dirty="0"/>
              <a:t>⑵ </a:t>
            </a:r>
            <a:r>
              <a:rPr lang="zh-CN" altLang="en-US" sz="2400" dirty="0"/>
              <a:t>访问结点</a:t>
            </a:r>
            <a:r>
              <a:rPr lang="en-US" altLang="zh-CN" sz="2400" i="1" dirty="0"/>
              <a:t>B</a:t>
            </a:r>
            <a:r>
              <a:rPr lang="zh-CN" altLang="en-US" sz="2400" dirty="0"/>
              <a:t>，生成新结点</a:t>
            </a:r>
            <a:r>
              <a:rPr lang="en-US" altLang="zh-CN" sz="2400" i="1" dirty="0"/>
              <a:t>B </a:t>
            </a:r>
            <a:r>
              <a:rPr lang="en-US" altLang="zh-CN" sz="2400" dirty="0">
                <a:sym typeface="Symbol" panose="05050102010706020507" pitchFamily="18" charset="2"/>
              </a:rPr>
              <a:t></a:t>
            </a:r>
            <a:r>
              <a:rPr lang="en-US" altLang="zh-CN" sz="2400" dirty="0"/>
              <a:t> </a:t>
            </a:r>
            <a:r>
              <a:rPr lang="zh-CN" altLang="en-US" sz="2400" dirty="0"/>
              <a:t>：</a:t>
            </a:r>
            <a:r>
              <a:rPr lang="en-US" altLang="zh-CN" sz="2400" i="1" dirty="0"/>
              <a:t>Data</a:t>
            </a:r>
            <a:r>
              <a:rPr lang="en-US" altLang="zh-CN" sz="2400" dirty="0"/>
              <a:t>(</a:t>
            </a:r>
            <a:r>
              <a:rPr lang="en-US" altLang="zh-CN" sz="2400" i="1" dirty="0"/>
              <a:t>B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i="1" dirty="0"/>
              <a:t>Data</a:t>
            </a:r>
            <a:r>
              <a:rPr lang="en-US" altLang="zh-CN" sz="2400" dirty="0"/>
              <a:t>(</a:t>
            </a:r>
            <a:r>
              <a:rPr lang="en-US" altLang="zh-CN" sz="2400" i="1" dirty="0"/>
              <a:t>B</a:t>
            </a:r>
            <a:r>
              <a:rPr lang="en-US" altLang="zh-CN" sz="2400" dirty="0"/>
              <a:t>)</a:t>
            </a:r>
            <a:r>
              <a:rPr lang="zh-CN" altLang="en-US" sz="2400" dirty="0"/>
              <a:t>，</a:t>
            </a:r>
            <a:br>
              <a:rPr lang="zh-CN" altLang="en-US" sz="2400" dirty="0"/>
            </a:br>
            <a:r>
              <a:rPr lang="en-US" altLang="zh-CN" sz="2400" i="1" dirty="0"/>
              <a:t>Left</a:t>
            </a:r>
            <a:r>
              <a:rPr lang="en-US" altLang="zh-CN" sz="2400" dirty="0"/>
              <a:t>(</a:t>
            </a:r>
            <a:r>
              <a:rPr lang="en-US" altLang="zh-CN" sz="2400" i="1" dirty="0"/>
              <a:t>B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zh-CN" altLang="en-US" sz="2400" dirty="0"/>
              <a:t>，</a:t>
            </a:r>
            <a:r>
              <a:rPr lang="en-US" altLang="zh-CN" sz="2400" i="1" dirty="0"/>
              <a:t>Right</a:t>
            </a:r>
            <a:r>
              <a:rPr lang="en-US" altLang="zh-CN" sz="2400" dirty="0"/>
              <a:t>(</a:t>
            </a:r>
            <a:r>
              <a:rPr lang="en-US" altLang="zh-CN" sz="2400" i="1" dirty="0"/>
              <a:t>B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i="1" dirty="0"/>
              <a:t>C </a:t>
            </a:r>
            <a:r>
              <a:rPr lang="en-US" altLang="zh-CN" sz="2400" dirty="0">
                <a:sym typeface="Symbol" panose="05050102010706020507" pitchFamily="18" charset="2"/>
              </a:rPr>
              <a:t></a:t>
            </a:r>
            <a:r>
              <a:rPr lang="en-US" altLang="zh-CN" sz="2400" dirty="0"/>
              <a:t>.</a:t>
            </a:r>
            <a:endParaRPr lang="en-US" altLang="zh-CN" sz="2400" dirty="0"/>
          </a:p>
          <a:p>
            <a:pPr marL="355600" indent="-355600">
              <a:buNone/>
            </a:pPr>
            <a:r>
              <a:rPr lang="en-US" altLang="zh-CN" sz="2400" dirty="0"/>
              <a:t>⑶ </a:t>
            </a:r>
            <a:r>
              <a:rPr lang="zh-CN" altLang="en-US" sz="2400" dirty="0"/>
              <a:t>访问结点</a:t>
            </a:r>
            <a:r>
              <a:rPr lang="en-US" altLang="zh-CN" sz="2400" i="1" dirty="0"/>
              <a:t>E</a:t>
            </a:r>
            <a:r>
              <a:rPr lang="zh-CN" altLang="en-US" sz="2400" dirty="0"/>
              <a:t>，生成新结点</a:t>
            </a:r>
            <a:r>
              <a:rPr lang="en-US" altLang="zh-CN" sz="2400" i="1" dirty="0"/>
              <a:t>E </a:t>
            </a:r>
            <a:r>
              <a:rPr lang="en-US" altLang="zh-CN" sz="2400" dirty="0">
                <a:sym typeface="Symbol" panose="05050102010706020507" pitchFamily="18" charset="2"/>
              </a:rPr>
              <a:t></a:t>
            </a:r>
            <a:r>
              <a:rPr lang="en-US" altLang="zh-CN" sz="2400" dirty="0"/>
              <a:t> </a:t>
            </a:r>
            <a:r>
              <a:rPr lang="zh-CN" altLang="en-US" sz="2400" dirty="0"/>
              <a:t>：</a:t>
            </a:r>
            <a:r>
              <a:rPr lang="en-US" altLang="zh-CN" sz="2400" i="1" dirty="0"/>
              <a:t>Data</a:t>
            </a:r>
            <a:r>
              <a:rPr lang="en-US" altLang="zh-CN" sz="2400" dirty="0"/>
              <a:t>(</a:t>
            </a:r>
            <a:r>
              <a:rPr lang="en-US" altLang="zh-CN" sz="2400" i="1" dirty="0"/>
              <a:t>E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i="1" dirty="0"/>
              <a:t>Data</a:t>
            </a:r>
            <a:r>
              <a:rPr lang="en-US" altLang="zh-CN" sz="2400" dirty="0"/>
              <a:t>(</a:t>
            </a:r>
            <a:r>
              <a:rPr lang="en-US" altLang="zh-CN" sz="2400" i="1" dirty="0"/>
              <a:t>E</a:t>
            </a:r>
            <a:r>
              <a:rPr lang="en-US" altLang="zh-CN" sz="2400" dirty="0"/>
              <a:t>)</a:t>
            </a:r>
            <a:r>
              <a:rPr lang="zh-CN" altLang="en-US" sz="2400" dirty="0"/>
              <a:t>，</a:t>
            </a:r>
            <a:br>
              <a:rPr lang="zh-CN" altLang="en-US" sz="2400" dirty="0"/>
            </a:br>
            <a:r>
              <a:rPr lang="en-US" altLang="zh-CN" sz="2400" i="1" dirty="0"/>
              <a:t>Left</a:t>
            </a:r>
            <a:r>
              <a:rPr lang="en-US" altLang="zh-CN" sz="2400" dirty="0"/>
              <a:t>(</a:t>
            </a:r>
            <a:r>
              <a:rPr lang="en-US" altLang="zh-CN" sz="2400" i="1" dirty="0"/>
              <a:t>E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zh-CN" altLang="en-US" sz="2400" dirty="0"/>
              <a:t>，</a:t>
            </a:r>
            <a:r>
              <a:rPr lang="en-US" altLang="zh-CN" sz="2400" i="1" dirty="0"/>
              <a:t>Right</a:t>
            </a:r>
            <a:r>
              <a:rPr lang="en-US" altLang="zh-CN" sz="2400" dirty="0"/>
              <a:t>(</a:t>
            </a:r>
            <a:r>
              <a:rPr lang="en-US" altLang="zh-CN" sz="2400" i="1" dirty="0"/>
              <a:t>E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dirty="0"/>
              <a:t> .</a:t>
            </a:r>
            <a:endParaRPr lang="en-US" altLang="zh-CN" sz="2400" dirty="0"/>
          </a:p>
          <a:p>
            <a:pPr marL="355600" indent="-355600">
              <a:buNone/>
            </a:pPr>
            <a:r>
              <a:rPr lang="en-US" altLang="zh-CN" sz="2400" dirty="0"/>
              <a:t>⑷ </a:t>
            </a:r>
            <a:r>
              <a:rPr lang="zh-CN" altLang="en-US" sz="2400" dirty="0"/>
              <a:t>访问结点</a:t>
            </a:r>
            <a:r>
              <a:rPr lang="en-US" altLang="zh-CN" sz="2400" i="1" dirty="0"/>
              <a:t>D</a:t>
            </a:r>
            <a:r>
              <a:rPr lang="zh-CN" altLang="en-US" sz="2400" dirty="0"/>
              <a:t>，生成新结点</a:t>
            </a:r>
            <a:r>
              <a:rPr lang="en-US" altLang="zh-CN" sz="2400" i="1" dirty="0"/>
              <a:t>D </a:t>
            </a:r>
            <a:r>
              <a:rPr lang="en-US" altLang="zh-CN" sz="2400" dirty="0">
                <a:sym typeface="Symbol" panose="05050102010706020507" pitchFamily="18" charset="2"/>
              </a:rPr>
              <a:t></a:t>
            </a:r>
            <a:r>
              <a:rPr lang="en-US" altLang="zh-CN" sz="2400" dirty="0"/>
              <a:t> </a:t>
            </a:r>
            <a:r>
              <a:rPr lang="zh-CN" altLang="en-US" sz="2400" dirty="0"/>
              <a:t>：</a:t>
            </a:r>
            <a:r>
              <a:rPr lang="en-US" altLang="zh-CN" sz="2400" i="1" dirty="0"/>
              <a:t>Data</a:t>
            </a:r>
            <a:r>
              <a:rPr lang="en-US" altLang="zh-CN" sz="2400" dirty="0"/>
              <a:t>(</a:t>
            </a:r>
            <a:r>
              <a:rPr lang="en-US" altLang="zh-CN" sz="2400" i="1" dirty="0"/>
              <a:t>D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i="1" dirty="0"/>
              <a:t>Data</a:t>
            </a:r>
            <a:r>
              <a:rPr lang="en-US" altLang="zh-CN" sz="2400" dirty="0"/>
              <a:t>(</a:t>
            </a:r>
            <a:r>
              <a:rPr lang="en-US" altLang="zh-CN" sz="2400" i="1" dirty="0"/>
              <a:t>D</a:t>
            </a:r>
            <a:r>
              <a:rPr lang="en-US" altLang="zh-CN" sz="2400" dirty="0"/>
              <a:t>)</a:t>
            </a:r>
            <a:r>
              <a:rPr lang="zh-CN" altLang="en-US" sz="2400" dirty="0"/>
              <a:t>，</a:t>
            </a:r>
            <a:br>
              <a:rPr lang="zh-CN" altLang="en-US" sz="2400" dirty="0"/>
            </a:br>
            <a:r>
              <a:rPr lang="en-US" altLang="zh-CN" sz="2400" i="1" dirty="0"/>
              <a:t>Left</a:t>
            </a:r>
            <a:r>
              <a:rPr lang="en-US" altLang="zh-CN" sz="2400" dirty="0"/>
              <a:t>(</a:t>
            </a:r>
            <a:r>
              <a:rPr lang="en-US" altLang="zh-CN" sz="2400" i="1" dirty="0"/>
              <a:t>D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i="1" dirty="0"/>
              <a:t> E </a:t>
            </a:r>
            <a:r>
              <a:rPr lang="en-US" altLang="zh-CN" sz="2400" dirty="0">
                <a:sym typeface="Symbol" panose="05050102010706020507" pitchFamily="18" charset="2"/>
              </a:rPr>
              <a:t></a:t>
            </a:r>
            <a:r>
              <a:rPr lang="en-US" altLang="zh-CN" sz="2400" dirty="0"/>
              <a:t> </a:t>
            </a:r>
            <a:r>
              <a:rPr lang="zh-CN" altLang="en-US" sz="2400" dirty="0"/>
              <a:t>，</a:t>
            </a:r>
            <a:r>
              <a:rPr lang="en-US" altLang="zh-CN" sz="2400" i="1" dirty="0"/>
              <a:t>Right</a:t>
            </a:r>
            <a:r>
              <a:rPr lang="en-US" altLang="zh-CN" sz="2400" dirty="0"/>
              <a:t>(</a:t>
            </a:r>
            <a:r>
              <a:rPr lang="en-US" altLang="zh-CN" sz="2400" i="1" dirty="0"/>
              <a:t>D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dirty="0"/>
              <a:t> .</a:t>
            </a:r>
            <a:endParaRPr lang="en-US" altLang="zh-CN" sz="2400" dirty="0"/>
          </a:p>
          <a:p>
            <a:pPr marL="355600" indent="-355600">
              <a:buNone/>
            </a:pPr>
            <a:r>
              <a:rPr lang="en-US" altLang="zh-CN" sz="2400" dirty="0"/>
              <a:t>⑸ </a:t>
            </a:r>
            <a:r>
              <a:rPr lang="zh-CN" altLang="en-US" sz="2400" dirty="0"/>
              <a:t>访问结点</a:t>
            </a:r>
            <a:r>
              <a:rPr lang="en-US" altLang="zh-CN" sz="2400" i="1" dirty="0"/>
              <a:t>A</a:t>
            </a:r>
            <a:r>
              <a:rPr lang="zh-CN" altLang="en-US" sz="2400" dirty="0"/>
              <a:t>，生成新结点</a:t>
            </a:r>
            <a:r>
              <a:rPr lang="en-US" altLang="zh-CN" sz="2400" i="1" dirty="0"/>
              <a:t>A </a:t>
            </a:r>
            <a:r>
              <a:rPr lang="en-US" altLang="zh-CN" sz="2400" dirty="0">
                <a:sym typeface="Symbol" panose="05050102010706020507" pitchFamily="18" charset="2"/>
              </a:rPr>
              <a:t></a:t>
            </a:r>
            <a:r>
              <a:rPr lang="en-US" altLang="zh-CN" sz="2400" dirty="0"/>
              <a:t> </a:t>
            </a:r>
            <a:r>
              <a:rPr lang="zh-CN" altLang="en-US" sz="2400" dirty="0"/>
              <a:t>：</a:t>
            </a:r>
            <a:r>
              <a:rPr lang="en-US" altLang="zh-CN" sz="2400" i="1" dirty="0"/>
              <a:t>Data</a:t>
            </a:r>
            <a:r>
              <a:rPr lang="en-US" altLang="zh-CN" sz="2400" dirty="0"/>
              <a:t>(</a:t>
            </a:r>
            <a:r>
              <a:rPr lang="en-US" altLang="zh-CN" sz="2400" i="1" dirty="0"/>
              <a:t>A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i="1" dirty="0"/>
              <a:t>Data</a:t>
            </a:r>
            <a:r>
              <a:rPr lang="en-US" altLang="zh-CN" sz="2400" dirty="0"/>
              <a:t>(</a:t>
            </a:r>
            <a:r>
              <a:rPr lang="en-US" altLang="zh-CN" sz="2400" i="1" dirty="0"/>
              <a:t>A</a:t>
            </a:r>
            <a:r>
              <a:rPr lang="en-US" altLang="zh-CN" sz="2400" dirty="0"/>
              <a:t>)</a:t>
            </a:r>
            <a:r>
              <a:rPr lang="zh-CN" altLang="en-US" sz="2400" dirty="0"/>
              <a:t>，</a:t>
            </a:r>
            <a:br>
              <a:rPr lang="zh-CN" altLang="en-US" sz="2400" dirty="0"/>
            </a:br>
            <a:r>
              <a:rPr lang="en-US" altLang="zh-CN" sz="2400" i="1" dirty="0"/>
              <a:t>Left</a:t>
            </a:r>
            <a:r>
              <a:rPr lang="en-US" altLang="zh-CN" sz="2400" dirty="0"/>
              <a:t>(</a:t>
            </a:r>
            <a:r>
              <a:rPr lang="en-US" altLang="zh-CN" sz="2400" i="1" dirty="0"/>
              <a:t>A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i="1" dirty="0"/>
              <a:t> B </a:t>
            </a:r>
            <a:r>
              <a:rPr lang="en-US" altLang="zh-CN" sz="2400" dirty="0">
                <a:sym typeface="Symbol" panose="05050102010706020507" pitchFamily="18" charset="2"/>
              </a:rPr>
              <a:t></a:t>
            </a:r>
            <a:r>
              <a:rPr lang="en-US" altLang="zh-CN" sz="2400" dirty="0"/>
              <a:t> </a:t>
            </a:r>
            <a:r>
              <a:rPr lang="zh-CN" altLang="en-US" sz="2400" dirty="0"/>
              <a:t>，</a:t>
            </a:r>
            <a:r>
              <a:rPr lang="en-US" altLang="zh-CN" sz="2400" i="1" dirty="0"/>
              <a:t>Right</a:t>
            </a:r>
            <a:r>
              <a:rPr lang="en-US" altLang="zh-CN" sz="2400" dirty="0"/>
              <a:t>(</a:t>
            </a:r>
            <a:r>
              <a:rPr lang="en-US" altLang="zh-CN" sz="2400" i="1" dirty="0"/>
              <a:t>A </a:t>
            </a:r>
            <a:r>
              <a:rPr lang="en-US" altLang="zh-CN" sz="2400" dirty="0">
                <a:sym typeface="Symbol" panose="05050102010706020507" pitchFamily="18" charset="2"/>
              </a:rPr>
              <a:t></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D </a:t>
            </a:r>
            <a:r>
              <a:rPr lang="en-US" altLang="zh-CN" sz="2400" dirty="0">
                <a:sym typeface="Symbol" panose="05050102010706020507" pitchFamily="18" charset="2"/>
              </a:rPr>
              <a:t></a:t>
            </a:r>
            <a:r>
              <a:rPr lang="en-US" altLang="zh-CN" sz="2400" dirty="0"/>
              <a:t> . </a:t>
            </a:r>
            <a:endParaRPr lang="en-US" altLang="zh-CN" sz="2400" dirty="0"/>
          </a:p>
        </p:txBody>
      </p:sp>
      <p:grpSp>
        <p:nvGrpSpPr>
          <p:cNvPr id="95235" name="组合 1722381"/>
          <p:cNvGrpSpPr/>
          <p:nvPr/>
        </p:nvGrpSpPr>
        <p:grpSpPr>
          <a:xfrm>
            <a:off x="4716463" y="4149725"/>
            <a:ext cx="3216275" cy="2482850"/>
            <a:chOff x="2156" y="2840"/>
            <a:chExt cx="1595" cy="1121"/>
          </a:xfrm>
        </p:grpSpPr>
        <p:sp>
          <p:nvSpPr>
            <p:cNvPr id="95236" name="直接连接符 1722371"/>
            <p:cNvSpPr/>
            <p:nvPr/>
          </p:nvSpPr>
          <p:spPr>
            <a:xfrm flipH="1">
              <a:off x="2270" y="2942"/>
              <a:ext cx="680" cy="406"/>
            </a:xfrm>
            <a:prstGeom prst="line">
              <a:avLst/>
            </a:prstGeom>
            <a:ln w="9525" cap="flat" cmpd="sng">
              <a:solidFill>
                <a:srgbClr val="000000"/>
              </a:solidFill>
              <a:prstDash val="solid"/>
              <a:headEnd type="none" w="med" len="med"/>
              <a:tailEnd type="none" w="med" len="med"/>
            </a:ln>
          </p:spPr>
        </p:sp>
        <p:sp>
          <p:nvSpPr>
            <p:cNvPr id="95237" name="直接连接符 1722372"/>
            <p:cNvSpPr/>
            <p:nvPr/>
          </p:nvSpPr>
          <p:spPr>
            <a:xfrm>
              <a:off x="2950" y="2942"/>
              <a:ext cx="680" cy="406"/>
            </a:xfrm>
            <a:prstGeom prst="line">
              <a:avLst/>
            </a:prstGeom>
            <a:ln w="9525" cap="flat" cmpd="sng">
              <a:solidFill>
                <a:srgbClr val="000000"/>
              </a:solidFill>
              <a:prstDash val="solid"/>
              <a:headEnd type="none" w="med" len="med"/>
              <a:tailEnd type="none" w="med" len="med"/>
            </a:ln>
          </p:spPr>
        </p:sp>
        <p:sp>
          <p:nvSpPr>
            <p:cNvPr id="95238" name="椭圆 1722373"/>
            <p:cNvSpPr/>
            <p:nvPr/>
          </p:nvSpPr>
          <p:spPr>
            <a:xfrm>
              <a:off x="2799" y="2840"/>
              <a:ext cx="257" cy="222"/>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algn="ctr" eaLnBrk="0" hangingPunct="0">
                <a:lnSpc>
                  <a:spcPct val="80000"/>
                </a:lnSpc>
              </a:pPr>
              <a:r>
                <a:rPr lang="en-US" altLang="zh-CN" sz="2400" b="1" i="1" dirty="0">
                  <a:solidFill>
                    <a:srgbClr val="000099"/>
                  </a:solidFill>
                  <a:latin typeface="Times New Roman" panose="02020603050405020304" pitchFamily="18" charset="0"/>
                </a:rPr>
                <a:t>A</a:t>
              </a:r>
              <a:endParaRPr lang="en-US" altLang="zh-CN" sz="2400" b="1" dirty="0">
                <a:solidFill>
                  <a:srgbClr val="000099"/>
                </a:solidFill>
                <a:latin typeface="Arial" panose="020B0604020202020204" pitchFamily="34" charset="0"/>
              </a:endParaRPr>
            </a:p>
          </p:txBody>
        </p:sp>
        <p:sp>
          <p:nvSpPr>
            <p:cNvPr id="95239" name="椭圆 1722374"/>
            <p:cNvSpPr/>
            <p:nvPr/>
          </p:nvSpPr>
          <p:spPr>
            <a:xfrm>
              <a:off x="2156" y="3246"/>
              <a:ext cx="257" cy="222"/>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algn="ctr" eaLnBrk="0" hangingPunct="0">
                <a:lnSpc>
                  <a:spcPct val="80000"/>
                </a:lnSpc>
              </a:pPr>
              <a:r>
                <a:rPr lang="en-US" altLang="zh-CN" sz="2400" b="1" i="1" dirty="0">
                  <a:solidFill>
                    <a:srgbClr val="000099"/>
                  </a:solidFill>
                  <a:latin typeface="Times New Roman" panose="02020603050405020304" pitchFamily="18" charset="0"/>
                </a:rPr>
                <a:t>B</a:t>
              </a:r>
              <a:endParaRPr lang="en-US" altLang="zh-CN" sz="2400" b="1" dirty="0">
                <a:solidFill>
                  <a:srgbClr val="000099"/>
                </a:solidFill>
                <a:latin typeface="Arial" panose="020B0604020202020204" pitchFamily="34" charset="0"/>
              </a:endParaRPr>
            </a:p>
          </p:txBody>
        </p:sp>
        <p:sp>
          <p:nvSpPr>
            <p:cNvPr id="95240" name="椭圆 1722375"/>
            <p:cNvSpPr/>
            <p:nvPr/>
          </p:nvSpPr>
          <p:spPr>
            <a:xfrm>
              <a:off x="3494" y="3246"/>
              <a:ext cx="257" cy="222"/>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algn="ctr" eaLnBrk="0" hangingPunct="0">
                <a:lnSpc>
                  <a:spcPct val="80000"/>
                </a:lnSpc>
              </a:pPr>
              <a:r>
                <a:rPr lang="en-US" altLang="zh-CN" sz="2400" b="1" i="1" dirty="0">
                  <a:solidFill>
                    <a:srgbClr val="000099"/>
                  </a:solidFill>
                  <a:latin typeface="Times New Roman" panose="02020603050405020304" pitchFamily="18" charset="0"/>
                </a:rPr>
                <a:t>D</a:t>
              </a:r>
              <a:endParaRPr lang="en-US" altLang="zh-CN" sz="2400" b="1" dirty="0">
                <a:solidFill>
                  <a:srgbClr val="000099"/>
                </a:solidFill>
                <a:latin typeface="Arial" panose="020B0604020202020204" pitchFamily="34" charset="0"/>
              </a:endParaRPr>
            </a:p>
          </p:txBody>
        </p:sp>
        <p:sp>
          <p:nvSpPr>
            <p:cNvPr id="95241" name="直接连接符 1722376"/>
            <p:cNvSpPr/>
            <p:nvPr/>
          </p:nvSpPr>
          <p:spPr>
            <a:xfrm>
              <a:off x="2391" y="3421"/>
              <a:ext cx="319" cy="310"/>
            </a:xfrm>
            <a:prstGeom prst="line">
              <a:avLst/>
            </a:prstGeom>
            <a:ln w="9525" cap="flat" cmpd="sng">
              <a:solidFill>
                <a:srgbClr val="000000"/>
              </a:solidFill>
              <a:prstDash val="solid"/>
              <a:headEnd type="none" w="med" len="med"/>
              <a:tailEnd type="none" w="med" len="med"/>
            </a:ln>
          </p:spPr>
        </p:sp>
        <p:sp>
          <p:nvSpPr>
            <p:cNvPr id="95242" name="椭圆 1722377"/>
            <p:cNvSpPr/>
            <p:nvPr/>
          </p:nvSpPr>
          <p:spPr>
            <a:xfrm>
              <a:off x="3016" y="3739"/>
              <a:ext cx="256" cy="222"/>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algn="ctr" eaLnBrk="0" hangingPunct="0">
                <a:lnSpc>
                  <a:spcPct val="80000"/>
                </a:lnSpc>
              </a:pPr>
              <a:r>
                <a:rPr lang="en-US" altLang="zh-CN" sz="2400" b="1" i="1" dirty="0">
                  <a:solidFill>
                    <a:srgbClr val="000099"/>
                  </a:solidFill>
                  <a:latin typeface="Times New Roman" panose="02020603050405020304" pitchFamily="18" charset="0"/>
                </a:rPr>
                <a:t>E</a:t>
              </a:r>
              <a:endParaRPr lang="en-US" altLang="zh-CN" sz="2400" b="1" dirty="0">
                <a:solidFill>
                  <a:srgbClr val="000099"/>
                </a:solidFill>
                <a:latin typeface="Arial" panose="020B0604020202020204" pitchFamily="34" charset="0"/>
              </a:endParaRPr>
            </a:p>
          </p:txBody>
        </p:sp>
        <p:sp>
          <p:nvSpPr>
            <p:cNvPr id="95243" name="椭圆 1722378"/>
            <p:cNvSpPr/>
            <p:nvPr/>
          </p:nvSpPr>
          <p:spPr>
            <a:xfrm>
              <a:off x="2586" y="3738"/>
              <a:ext cx="255" cy="222"/>
            </a:xfrm>
            <a:prstGeom prst="ellipse">
              <a:avLst/>
            </a:prstGeom>
            <a:solidFill>
              <a:srgbClr val="FFFFFF"/>
            </a:solidFill>
            <a:ln w="9525" cap="flat" cmpd="sng">
              <a:solidFill>
                <a:srgbClr val="000000"/>
              </a:solidFill>
              <a:prstDash val="solid"/>
              <a:headEnd type="none" w="med" len="med"/>
              <a:tailEnd type="none" w="med" len="med"/>
            </a:ln>
          </p:spPr>
          <p:txBody>
            <a:bodyPr lIns="0" tIns="0" rIns="0" bIns="0"/>
            <a:p>
              <a:pPr algn="ctr" eaLnBrk="0" hangingPunct="0">
                <a:lnSpc>
                  <a:spcPct val="80000"/>
                </a:lnSpc>
              </a:pPr>
              <a:r>
                <a:rPr lang="en-US" altLang="zh-CN" sz="2400" b="1" i="1" dirty="0">
                  <a:solidFill>
                    <a:srgbClr val="000099"/>
                  </a:solidFill>
                  <a:latin typeface="Times New Roman" panose="02020603050405020304" pitchFamily="18" charset="0"/>
                </a:rPr>
                <a:t>C</a:t>
              </a:r>
              <a:endParaRPr lang="en-US" altLang="zh-CN" sz="2400" b="1" dirty="0">
                <a:solidFill>
                  <a:srgbClr val="000099"/>
                </a:solidFill>
                <a:latin typeface="Arial" panose="020B0604020202020204" pitchFamily="34" charset="0"/>
              </a:endParaRPr>
            </a:p>
          </p:txBody>
        </p:sp>
        <p:sp>
          <p:nvSpPr>
            <p:cNvPr id="95244" name="直接连接符 1722379"/>
            <p:cNvSpPr/>
            <p:nvPr/>
          </p:nvSpPr>
          <p:spPr>
            <a:xfrm flipH="1">
              <a:off x="3149" y="3416"/>
              <a:ext cx="357" cy="318"/>
            </a:xfrm>
            <a:prstGeom prst="line">
              <a:avLst/>
            </a:prstGeom>
            <a:ln w="9525" cap="flat" cmpd="sng">
              <a:solidFill>
                <a:srgbClr val="000000"/>
              </a:solidFill>
              <a:prstDash val="solid"/>
              <a:headEnd type="none" w="med" len="med"/>
              <a:tailEnd type="none" w="med" len="med"/>
            </a:ln>
          </p:spPr>
        </p:sp>
      </p:grpSp>
    </p:spTree>
  </p:cSld>
  <p:clrMapOvr>
    <a:masterClrMapping/>
  </p:clrMapOvr>
  <p:transition>
    <p:strips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占位符 1388545"/>
          <p:cNvSpPr>
            <a:spLocks noGrp="1"/>
          </p:cNvSpPr>
          <p:nvPr>
            <p:ph idx="1"/>
          </p:nvPr>
        </p:nvSpPr>
        <p:spPr>
          <a:xfrm>
            <a:off x="539750" y="692150"/>
            <a:ext cx="8005763" cy="4932363"/>
          </a:xfrm>
        </p:spPr>
        <p:txBody>
          <a:bodyPr vert="horz" wrap="square" lIns="92075" tIns="46038" rIns="92075" bIns="46038" anchor="t" anchorCtr="0"/>
          <a:p>
            <a:pPr>
              <a:lnSpc>
                <a:spcPct val="120000"/>
              </a:lnSpc>
              <a:spcBef>
                <a:spcPct val="10000"/>
              </a:spcBef>
              <a:buNone/>
            </a:pPr>
            <a:r>
              <a:rPr lang="en-US" altLang="zh-CN" sz="4000" dirty="0">
                <a:solidFill>
                  <a:srgbClr val="FF0000"/>
                </a:solidFill>
                <a:ea typeface="楷体_GB2312" pitchFamily="49" charset="-122"/>
              </a:rPr>
              <a:t>5.1</a:t>
            </a:r>
            <a:r>
              <a:rPr lang="zh-CN" altLang="en-US" sz="4000" dirty="0">
                <a:solidFill>
                  <a:srgbClr val="FF0000"/>
                </a:solidFill>
                <a:ea typeface="楷体_GB2312" pitchFamily="49" charset="-122"/>
              </a:rPr>
              <a:t>　树的基本概念</a:t>
            </a:r>
            <a:endParaRPr lang="zh-CN" altLang="en-US" sz="4000" dirty="0">
              <a:solidFill>
                <a:srgbClr val="FF0000"/>
              </a:solidFill>
              <a:ea typeface="楷体_GB2312" pitchFamily="49" charset="-122"/>
            </a:endParaRPr>
          </a:p>
          <a:p>
            <a:pPr>
              <a:lnSpc>
                <a:spcPct val="120000"/>
              </a:lnSpc>
              <a:spcBef>
                <a:spcPct val="10000"/>
              </a:spcBef>
              <a:buNone/>
            </a:pPr>
            <a:r>
              <a:rPr lang="en-US" altLang="zh-CN" sz="4000" dirty="0">
                <a:ea typeface="楷体_GB2312" pitchFamily="49" charset="-122"/>
              </a:rPr>
              <a:t>5.2</a:t>
            </a:r>
            <a:r>
              <a:rPr lang="zh-CN" altLang="en-US" sz="4000" dirty="0">
                <a:ea typeface="楷体_GB2312" pitchFamily="49" charset="-122"/>
              </a:rPr>
              <a:t>　二叉树</a:t>
            </a:r>
            <a:endParaRPr lang="zh-CN" altLang="en-US" sz="4000" dirty="0">
              <a:ea typeface="楷体_GB2312" pitchFamily="49" charset="-122"/>
            </a:endParaRPr>
          </a:p>
          <a:p>
            <a:pPr>
              <a:lnSpc>
                <a:spcPct val="120000"/>
              </a:lnSpc>
              <a:spcBef>
                <a:spcPct val="10000"/>
              </a:spcBef>
              <a:buNone/>
            </a:pPr>
            <a:r>
              <a:rPr lang="en-US" altLang="zh-CN" sz="4000" dirty="0">
                <a:ea typeface="楷体_GB2312" pitchFamily="49" charset="-122"/>
              </a:rPr>
              <a:t>5.3</a:t>
            </a:r>
            <a:r>
              <a:rPr lang="zh-CN" altLang="en-US" sz="4000" dirty="0">
                <a:ea typeface="楷体_GB2312" pitchFamily="49" charset="-122"/>
              </a:rPr>
              <a:t>　线索二叉树</a:t>
            </a:r>
            <a:endParaRPr lang="zh-CN" altLang="en-US" sz="4000" dirty="0">
              <a:ea typeface="楷体_GB2312" pitchFamily="49" charset="-122"/>
            </a:endParaRPr>
          </a:p>
          <a:p>
            <a:pPr>
              <a:lnSpc>
                <a:spcPct val="120000"/>
              </a:lnSpc>
              <a:spcBef>
                <a:spcPct val="10000"/>
              </a:spcBef>
              <a:buNone/>
            </a:pPr>
            <a:r>
              <a:rPr lang="en-US" altLang="zh-CN" sz="4000" dirty="0">
                <a:ea typeface="楷体_GB2312" pitchFamily="49" charset="-122"/>
              </a:rPr>
              <a:t>5.4</a:t>
            </a:r>
            <a:r>
              <a:rPr lang="zh-CN" altLang="en-US" sz="4000" dirty="0">
                <a:ea typeface="楷体_GB2312" pitchFamily="49" charset="-122"/>
              </a:rPr>
              <a:t>　压缩与哈夫曼树</a:t>
            </a:r>
            <a:endParaRPr lang="zh-CN" altLang="en-US" sz="4000" dirty="0">
              <a:ea typeface="楷体_GB2312" pitchFamily="49" charset="-122"/>
            </a:endParaRPr>
          </a:p>
          <a:p>
            <a:pPr>
              <a:lnSpc>
                <a:spcPct val="120000"/>
              </a:lnSpc>
              <a:spcBef>
                <a:spcPct val="10000"/>
              </a:spcBef>
              <a:buNone/>
            </a:pPr>
            <a:r>
              <a:rPr lang="en-US" altLang="zh-CN" sz="4000" dirty="0">
                <a:ea typeface="楷体_GB2312" pitchFamily="49" charset="-122"/>
              </a:rPr>
              <a:t>5.5</a:t>
            </a:r>
            <a:r>
              <a:rPr lang="zh-CN" altLang="en-US" sz="4000" dirty="0">
                <a:ea typeface="楷体_GB2312" pitchFamily="49" charset="-122"/>
              </a:rPr>
              <a:t>　树的存储和操作</a:t>
            </a:r>
            <a:endParaRPr lang="zh-CN" altLang="en-US" sz="4000" dirty="0">
              <a:ea typeface="楷体_GB2312" pitchFamily="49" charset="-122"/>
            </a:endParaRPr>
          </a:p>
          <a:p>
            <a:pPr>
              <a:lnSpc>
                <a:spcPct val="120000"/>
              </a:lnSpc>
              <a:spcBef>
                <a:spcPct val="10000"/>
              </a:spcBef>
              <a:buNone/>
            </a:pPr>
            <a:r>
              <a:rPr lang="en-US" altLang="zh-CN" sz="4000" dirty="0">
                <a:ea typeface="楷体_GB2312" pitchFamily="49" charset="-122"/>
              </a:rPr>
              <a:t>5.6    </a:t>
            </a:r>
            <a:r>
              <a:rPr lang="zh-CN" altLang="en-US" sz="4000" dirty="0">
                <a:ea typeface="楷体_GB2312" pitchFamily="49" charset="-122"/>
              </a:rPr>
              <a:t>等价类与并查集</a:t>
            </a:r>
            <a:endParaRPr lang="zh-CN" altLang="en-US" sz="4000" dirty="0">
              <a:ea typeface="楷体_GB2312" pitchFamily="49" charset="-122"/>
            </a:endParaRPr>
          </a:p>
        </p:txBody>
      </p:sp>
    </p:spTree>
  </p:cSld>
  <p:clrMapOvr>
    <a:masterClrMapping/>
  </p:clrMapOvr>
  <p:transition>
    <p:strips dir="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8994" name="内容占位符 1748993"/>
          <p:cNvSpPr>
            <a:spLocks noGrp="1"/>
          </p:cNvSpPr>
          <p:nvPr>
            <p:ph idx="1"/>
          </p:nvPr>
        </p:nvSpPr>
        <p:spPr>
          <a:xfrm>
            <a:off x="179388" y="836613"/>
            <a:ext cx="8821737" cy="5761037"/>
          </a:xfrm>
        </p:spPr>
        <p:txBody>
          <a:bodyPr vert="horz" wrap="square" lIns="92075" tIns="46038" rIns="92075" bIns="46038" anchor="t" anchorCtr="0"/>
          <a:p>
            <a:pPr>
              <a:buNone/>
            </a:pPr>
            <a:r>
              <a:rPr lang="zh-CN" altLang="en-US" dirty="0"/>
              <a:t>算法</a:t>
            </a:r>
            <a:r>
              <a:rPr lang="en-US" altLang="zh-CN" dirty="0"/>
              <a:t>Father ( </a:t>
            </a:r>
            <a:r>
              <a:rPr lang="en-US" altLang="zh-CN" i="1" dirty="0"/>
              <a:t>t</a:t>
            </a:r>
            <a:r>
              <a:rPr lang="en-US" altLang="zh-CN" dirty="0"/>
              <a:t>, </a:t>
            </a:r>
            <a:r>
              <a:rPr lang="en-US" altLang="zh-CN" i="1" dirty="0"/>
              <a:t>p</a:t>
            </a:r>
            <a:r>
              <a:rPr lang="en-US" altLang="zh-CN" dirty="0"/>
              <a:t> . </a:t>
            </a:r>
            <a:r>
              <a:rPr lang="en-US" altLang="zh-CN" i="1" dirty="0"/>
              <a:t>q</a:t>
            </a:r>
            <a:r>
              <a:rPr lang="en-US" altLang="zh-CN" dirty="0"/>
              <a:t> )</a:t>
            </a:r>
            <a:endParaRPr lang="en-US" altLang="zh-CN" dirty="0"/>
          </a:p>
          <a:p>
            <a:pPr>
              <a:buNone/>
            </a:pPr>
            <a:r>
              <a:rPr lang="en-US" altLang="zh-CN" dirty="0"/>
              <a:t>Father1. [ </a:t>
            </a:r>
            <a:r>
              <a:rPr lang="en-US" altLang="zh-CN" i="1" dirty="0"/>
              <a:t>t</a:t>
            </a:r>
            <a:r>
              <a:rPr lang="en-US" altLang="zh-CN" dirty="0"/>
              <a:t> </a:t>
            </a:r>
            <a:r>
              <a:rPr lang="en-US" altLang="zh-CN" dirty="0">
                <a:sym typeface="Symbol" panose="05050102010706020507" pitchFamily="18" charset="2"/>
              </a:rPr>
              <a:t></a:t>
            </a:r>
            <a:r>
              <a:rPr lang="en-US" altLang="zh-CN" dirty="0"/>
              <a:t> </a:t>
            </a:r>
            <a:r>
              <a:rPr lang="zh-CN" altLang="en-US" dirty="0"/>
              <a:t>或 </a:t>
            </a:r>
            <a:r>
              <a:rPr lang="en-US" altLang="zh-CN" i="1" dirty="0"/>
              <a:t>p</a:t>
            </a:r>
            <a:r>
              <a:rPr lang="en-US" altLang="zh-CN" dirty="0"/>
              <a:t> </a:t>
            </a:r>
            <a:r>
              <a:rPr lang="en-US" altLang="zh-CN" dirty="0">
                <a:sym typeface="Symbol" panose="05050102010706020507" pitchFamily="18" charset="2"/>
              </a:rPr>
              <a:t></a:t>
            </a:r>
            <a:r>
              <a:rPr lang="en-US" altLang="zh-CN" dirty="0"/>
              <a:t> </a:t>
            </a:r>
            <a:r>
              <a:rPr lang="zh-CN" altLang="en-US" dirty="0"/>
              <a:t>或 </a:t>
            </a:r>
            <a:r>
              <a:rPr lang="en-US" altLang="zh-CN" i="1" dirty="0"/>
              <a:t>p</a:t>
            </a:r>
            <a:r>
              <a:rPr lang="zh-CN" altLang="en-US" dirty="0"/>
              <a:t>为根结点</a:t>
            </a:r>
            <a:r>
              <a:rPr lang="en-US" altLang="zh-CN" dirty="0"/>
              <a:t>]</a:t>
            </a:r>
            <a:endParaRPr lang="en-US" altLang="zh-CN" dirty="0"/>
          </a:p>
          <a:p>
            <a:pPr>
              <a:buNone/>
            </a:pPr>
            <a:r>
              <a:rPr lang="en-US" altLang="zh-CN" dirty="0"/>
              <a:t>    IF </a:t>
            </a:r>
            <a:r>
              <a:rPr lang="en-US" altLang="zh-CN" i="1" dirty="0"/>
              <a:t>t</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OR </a:t>
            </a:r>
            <a:r>
              <a:rPr lang="en-US" altLang="zh-CN" i="1" dirty="0"/>
              <a:t>p</a:t>
            </a:r>
            <a:r>
              <a:rPr lang="en-US" altLang="zh-CN" dirty="0"/>
              <a:t> </a:t>
            </a:r>
            <a:r>
              <a:rPr lang="en-US" altLang="zh-CN" dirty="0">
                <a:sym typeface="Symbol" panose="05050102010706020507" pitchFamily="18" charset="2"/>
              </a:rPr>
              <a:t> OR</a:t>
            </a:r>
            <a:r>
              <a:rPr lang="en-US" altLang="zh-CN" dirty="0"/>
              <a:t> </a:t>
            </a:r>
            <a:r>
              <a:rPr lang="en-US" altLang="zh-CN" i="1" dirty="0"/>
              <a:t>p</a:t>
            </a:r>
            <a:r>
              <a:rPr lang="en-US" altLang="zh-CN" dirty="0"/>
              <a:t> </a:t>
            </a:r>
            <a:r>
              <a:rPr lang="en-US" altLang="zh-CN" dirty="0">
                <a:sym typeface="Symbol" panose="05050102010706020507" pitchFamily="18" charset="2"/>
              </a:rPr>
              <a:t></a:t>
            </a:r>
            <a:r>
              <a:rPr lang="en-US" altLang="zh-CN" dirty="0"/>
              <a:t> </a:t>
            </a:r>
            <a:r>
              <a:rPr lang="en-US" altLang="zh-CN" i="1" dirty="0"/>
              <a:t>t</a:t>
            </a:r>
            <a:r>
              <a:rPr lang="en-US" altLang="zh-CN" dirty="0"/>
              <a:t>  THEN (</a:t>
            </a:r>
            <a:r>
              <a:rPr lang="en-US" altLang="zh-CN" i="1" dirty="0"/>
              <a:t>q</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 RETURN.) </a:t>
            </a:r>
            <a:endParaRPr lang="en-US" altLang="zh-CN" dirty="0"/>
          </a:p>
          <a:p>
            <a:pPr>
              <a:buNone/>
            </a:pPr>
            <a:r>
              <a:rPr lang="en-US" altLang="zh-CN" dirty="0"/>
              <a:t>Father2. [ </a:t>
            </a:r>
            <a:r>
              <a:rPr lang="en-US" altLang="zh-CN" i="1" dirty="0"/>
              <a:t>t</a:t>
            </a:r>
            <a:r>
              <a:rPr lang="zh-CN" altLang="en-US" dirty="0"/>
              <a:t>为所求</a:t>
            </a:r>
            <a:r>
              <a:rPr lang="en-US" altLang="zh-CN" dirty="0"/>
              <a:t>? ]</a:t>
            </a:r>
            <a:endParaRPr lang="en-US" altLang="zh-CN" dirty="0"/>
          </a:p>
          <a:p>
            <a:pPr>
              <a:buNone/>
            </a:pPr>
            <a:r>
              <a:rPr lang="en-US" altLang="zh-CN" dirty="0"/>
              <a:t>    IF </a:t>
            </a:r>
            <a:r>
              <a:rPr lang="en-US" altLang="zh-CN" i="1" dirty="0"/>
              <a:t>Left</a:t>
            </a:r>
            <a:r>
              <a:rPr lang="en-US" altLang="zh-CN" dirty="0"/>
              <a:t> ( </a:t>
            </a:r>
            <a:r>
              <a:rPr lang="en-US" altLang="zh-CN" i="1" dirty="0"/>
              <a:t>t</a:t>
            </a:r>
            <a:r>
              <a:rPr lang="en-US" altLang="zh-CN" dirty="0"/>
              <a:t> ) </a:t>
            </a:r>
            <a:r>
              <a:rPr lang="en-US" altLang="zh-CN" dirty="0">
                <a:sym typeface="Symbol" panose="05050102010706020507" pitchFamily="18" charset="2"/>
              </a:rPr>
              <a:t></a:t>
            </a:r>
            <a:r>
              <a:rPr lang="en-US" altLang="zh-CN" dirty="0"/>
              <a:t> </a:t>
            </a:r>
            <a:r>
              <a:rPr lang="en-US" altLang="zh-CN" i="1" dirty="0"/>
              <a:t>p</a:t>
            </a:r>
            <a:r>
              <a:rPr lang="en-US" altLang="zh-CN" dirty="0"/>
              <a:t> OR </a:t>
            </a:r>
            <a:r>
              <a:rPr lang="en-US" altLang="zh-CN" i="1" dirty="0"/>
              <a:t>Right</a:t>
            </a:r>
            <a:r>
              <a:rPr lang="en-US" altLang="zh-CN" dirty="0"/>
              <a:t> ( </a:t>
            </a:r>
            <a:r>
              <a:rPr lang="en-US" altLang="zh-CN" i="1" dirty="0"/>
              <a:t>t</a:t>
            </a:r>
            <a:r>
              <a:rPr lang="en-US" altLang="zh-CN" dirty="0"/>
              <a:t> ) </a:t>
            </a:r>
            <a:r>
              <a:rPr lang="en-US" altLang="zh-CN" dirty="0">
                <a:sym typeface="Symbol" panose="05050102010706020507" pitchFamily="18" charset="2"/>
              </a:rPr>
              <a:t></a:t>
            </a:r>
            <a:r>
              <a:rPr lang="en-US" altLang="zh-CN" dirty="0"/>
              <a:t> </a:t>
            </a:r>
            <a:r>
              <a:rPr lang="en-US" altLang="zh-CN" i="1" dirty="0"/>
              <a:t>p</a:t>
            </a:r>
            <a:r>
              <a:rPr lang="en-US" altLang="zh-CN" dirty="0"/>
              <a:t> THEN ( </a:t>
            </a:r>
            <a:r>
              <a:rPr lang="en-US" altLang="zh-CN" i="1" dirty="0"/>
              <a:t>q</a:t>
            </a:r>
            <a:r>
              <a:rPr lang="en-US" altLang="zh-CN" dirty="0"/>
              <a:t> </a:t>
            </a:r>
            <a:r>
              <a:rPr lang="en-US" altLang="zh-CN" dirty="0">
                <a:sym typeface="Symbol" panose="05050102010706020507" pitchFamily="18" charset="2"/>
              </a:rPr>
              <a:t></a:t>
            </a:r>
            <a:r>
              <a:rPr lang="en-US" altLang="zh-CN" dirty="0"/>
              <a:t> </a:t>
            </a:r>
            <a:r>
              <a:rPr lang="en-US" altLang="zh-CN" i="1" dirty="0"/>
              <a:t>t</a:t>
            </a:r>
            <a:r>
              <a:rPr lang="en-US" altLang="zh-CN" dirty="0"/>
              <a:t>.</a:t>
            </a:r>
            <a:endParaRPr lang="en-US" altLang="zh-CN" dirty="0"/>
          </a:p>
          <a:p>
            <a:pPr>
              <a:buNone/>
            </a:pPr>
            <a:r>
              <a:rPr lang="en-US" altLang="zh-CN" dirty="0"/>
              <a:t>                                                                          RETURN. )</a:t>
            </a:r>
            <a:endParaRPr lang="en-US" altLang="zh-CN" dirty="0"/>
          </a:p>
          <a:p>
            <a:pPr>
              <a:buNone/>
            </a:pPr>
            <a:r>
              <a:rPr lang="en-US" altLang="zh-CN" dirty="0"/>
              <a:t>Father3. [</a:t>
            </a:r>
            <a:r>
              <a:rPr lang="zh-CN" altLang="en-US" dirty="0"/>
              <a:t>递归</a:t>
            </a:r>
            <a:r>
              <a:rPr lang="en-US" altLang="zh-CN" dirty="0"/>
              <a:t>]</a:t>
            </a:r>
            <a:endParaRPr lang="en-US" altLang="zh-CN" dirty="0"/>
          </a:p>
          <a:p>
            <a:pPr>
              <a:buNone/>
            </a:pPr>
            <a:r>
              <a:rPr lang="en-US" altLang="zh-CN" dirty="0"/>
              <a:t>    Father ( </a:t>
            </a:r>
            <a:r>
              <a:rPr lang="en-US" altLang="zh-CN" i="1" dirty="0"/>
              <a:t>Left</a:t>
            </a:r>
            <a:r>
              <a:rPr lang="en-US" altLang="zh-CN" dirty="0"/>
              <a:t> ( </a:t>
            </a:r>
            <a:r>
              <a:rPr lang="en-US" altLang="zh-CN" i="1" dirty="0"/>
              <a:t>t</a:t>
            </a:r>
            <a:r>
              <a:rPr lang="en-US" altLang="zh-CN" dirty="0"/>
              <a:t> ) , </a:t>
            </a:r>
            <a:r>
              <a:rPr lang="en-US" altLang="zh-CN" i="1" dirty="0"/>
              <a:t>p</a:t>
            </a:r>
            <a:r>
              <a:rPr lang="en-US" altLang="zh-CN" dirty="0"/>
              <a:t> .</a:t>
            </a:r>
            <a:r>
              <a:rPr lang="en-US" altLang="zh-CN" i="1" dirty="0"/>
              <a:t> qL</a:t>
            </a:r>
            <a:r>
              <a:rPr lang="en-US" altLang="zh-CN" dirty="0"/>
              <a:t>).</a:t>
            </a:r>
            <a:endParaRPr lang="en-US" altLang="zh-CN" dirty="0"/>
          </a:p>
          <a:p>
            <a:pPr>
              <a:buNone/>
            </a:pPr>
            <a:r>
              <a:rPr lang="en-US" altLang="zh-CN" dirty="0"/>
              <a:t>    IF </a:t>
            </a:r>
            <a:r>
              <a:rPr lang="en-US" altLang="zh-CN" i="1" dirty="0"/>
              <a:t>qL</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THEN (</a:t>
            </a:r>
            <a:r>
              <a:rPr lang="en-US" altLang="zh-CN" i="1" dirty="0"/>
              <a:t>q</a:t>
            </a:r>
            <a:r>
              <a:rPr lang="en-US" altLang="zh-CN" dirty="0"/>
              <a:t> </a:t>
            </a:r>
            <a:r>
              <a:rPr lang="en-US" altLang="zh-CN" dirty="0">
                <a:sym typeface="Symbol" panose="05050102010706020507" pitchFamily="18" charset="2"/>
              </a:rPr>
              <a:t></a:t>
            </a:r>
            <a:r>
              <a:rPr lang="en-US" altLang="zh-CN" dirty="0"/>
              <a:t> </a:t>
            </a:r>
            <a:r>
              <a:rPr lang="en-US" altLang="zh-CN" i="1" dirty="0"/>
              <a:t>qL</a:t>
            </a:r>
            <a:r>
              <a:rPr lang="en-US" altLang="zh-CN" dirty="0"/>
              <a:t> . RETURN. ) </a:t>
            </a:r>
            <a:endParaRPr lang="en-US" altLang="zh-CN" dirty="0"/>
          </a:p>
          <a:p>
            <a:pPr>
              <a:buNone/>
            </a:pPr>
            <a:r>
              <a:rPr lang="en-US" altLang="zh-CN" dirty="0"/>
              <a:t>    Father (</a:t>
            </a:r>
            <a:r>
              <a:rPr lang="en-US" altLang="zh-CN" i="1" dirty="0"/>
              <a:t>Right</a:t>
            </a:r>
            <a:r>
              <a:rPr lang="en-US" altLang="zh-CN" dirty="0"/>
              <a:t> ( </a:t>
            </a:r>
            <a:r>
              <a:rPr lang="en-US" altLang="zh-CN" i="1" dirty="0"/>
              <a:t>t</a:t>
            </a:r>
            <a:r>
              <a:rPr lang="en-US" altLang="zh-CN" dirty="0"/>
              <a:t> ), </a:t>
            </a:r>
            <a:r>
              <a:rPr lang="en-US" altLang="zh-CN" i="1" dirty="0"/>
              <a:t>p</a:t>
            </a:r>
            <a:r>
              <a:rPr lang="en-US" altLang="zh-CN" dirty="0"/>
              <a:t> . </a:t>
            </a:r>
            <a:r>
              <a:rPr lang="en-US" altLang="zh-CN" i="1" dirty="0"/>
              <a:t>qR</a:t>
            </a:r>
            <a:r>
              <a:rPr lang="en-US" altLang="zh-CN" dirty="0"/>
              <a:t>).     </a:t>
            </a:r>
            <a:r>
              <a:rPr lang="en-US" altLang="zh-CN" i="1" dirty="0"/>
              <a:t>q</a:t>
            </a:r>
            <a:r>
              <a:rPr lang="en-US" altLang="zh-CN" dirty="0"/>
              <a:t> </a:t>
            </a:r>
            <a:r>
              <a:rPr lang="en-US" altLang="zh-CN" dirty="0">
                <a:sym typeface="Symbol" panose="05050102010706020507" pitchFamily="18" charset="2"/>
              </a:rPr>
              <a:t></a:t>
            </a:r>
            <a:r>
              <a:rPr lang="en-US" altLang="zh-CN" dirty="0"/>
              <a:t> </a:t>
            </a:r>
            <a:r>
              <a:rPr lang="en-US" altLang="zh-CN" i="1" dirty="0"/>
              <a:t>qR</a:t>
            </a:r>
            <a:r>
              <a:rPr lang="en-US" altLang="zh-CN" dirty="0"/>
              <a:t> .▐</a:t>
            </a:r>
            <a:endParaRPr lang="en-US" altLang="zh-CN" dirty="0"/>
          </a:p>
        </p:txBody>
      </p:sp>
      <p:sp>
        <p:nvSpPr>
          <p:cNvPr id="96259" name="文本框 1748994"/>
          <p:cNvSpPr txBox="1"/>
          <p:nvPr/>
        </p:nvSpPr>
        <p:spPr>
          <a:xfrm>
            <a:off x="250825" y="404813"/>
            <a:ext cx="6049963" cy="482600"/>
          </a:xfrm>
          <a:prstGeom prst="rect">
            <a:avLst/>
          </a:prstGeom>
          <a:noFill/>
          <a:ln w="9525">
            <a:noFill/>
          </a:ln>
        </p:spPr>
        <p:txBody>
          <a:bodyPr>
            <a:spAutoFit/>
          </a:bodyPr>
          <a:p>
            <a:pPr marL="342900" indent="-342900">
              <a:lnSpc>
                <a:spcPct val="80000"/>
              </a:lnSpc>
              <a:spcBef>
                <a:spcPct val="20000"/>
              </a:spcBef>
              <a:buClr>
                <a:schemeClr val="bg2"/>
              </a:buClr>
              <a:buSzPct val="75000"/>
              <a:buFont typeface="Wingdings" panose="05000000000000000000" pitchFamily="2" charset="2"/>
            </a:pPr>
            <a:r>
              <a:rPr lang="en-US" altLang="zh-CN" sz="3200" b="1" dirty="0">
                <a:solidFill>
                  <a:schemeClr val="tx2"/>
                </a:solidFill>
                <a:latin typeface="Times New Roman" panose="02020603050405020304" pitchFamily="18" charset="0"/>
              </a:rPr>
              <a:t>3.  </a:t>
            </a:r>
            <a:r>
              <a:rPr lang="zh-CN" altLang="en-US" sz="3200" b="1" dirty="0">
                <a:solidFill>
                  <a:schemeClr val="tx2"/>
                </a:solidFill>
                <a:latin typeface="Times New Roman" panose="02020603050405020304" pitchFamily="18" charset="0"/>
              </a:rPr>
              <a:t>查找给定结点的父结点</a:t>
            </a:r>
            <a:endParaRPr lang="zh-CN" altLang="en-US" sz="3200" b="1" dirty="0">
              <a:solidFill>
                <a:schemeClr val="tx2"/>
              </a:solidFill>
              <a:latin typeface="Times New Roman" panose="02020603050405020304" pitchFamily="18" charset="0"/>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8994">
                                            <p:txEl>
                                              <p:charRg st="0" end="22"/>
                                            </p:txEl>
                                          </p:spTgt>
                                        </p:tgtEl>
                                        <p:attrNameLst>
                                          <p:attrName>style.visibility</p:attrName>
                                        </p:attrNameLst>
                                      </p:cBhvr>
                                      <p:to>
                                        <p:strVal val="visible"/>
                                      </p:to>
                                    </p:set>
                                    <p:animEffect transition="in" filter="blinds(horizontal)">
                                      <p:cBhvr>
                                        <p:cTn id="7" dur="500"/>
                                        <p:tgtEl>
                                          <p:spTgt spid="1748994">
                                            <p:txEl>
                                              <p:charRg st="0" end="2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48994">
                                            <p:txEl>
                                              <p:charRg st="22" end="54"/>
                                            </p:txEl>
                                          </p:spTgt>
                                        </p:tgtEl>
                                        <p:attrNameLst>
                                          <p:attrName>style.visibility</p:attrName>
                                        </p:attrNameLst>
                                      </p:cBhvr>
                                      <p:to>
                                        <p:strVal val="visible"/>
                                      </p:to>
                                    </p:set>
                                    <p:animEffect transition="in" filter="blinds(horizontal)">
                                      <p:cBhvr>
                                        <p:cTn id="10" dur="500"/>
                                        <p:tgtEl>
                                          <p:spTgt spid="1748994">
                                            <p:txEl>
                                              <p:charRg st="22" end="5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48994">
                                            <p:txEl>
                                              <p:charRg st="54" end="109"/>
                                            </p:txEl>
                                          </p:spTgt>
                                        </p:tgtEl>
                                        <p:attrNameLst>
                                          <p:attrName>style.visibility</p:attrName>
                                        </p:attrNameLst>
                                      </p:cBhvr>
                                      <p:to>
                                        <p:strVal val="visible"/>
                                      </p:to>
                                    </p:set>
                                    <p:animEffect transition="in" filter="blinds(horizontal)">
                                      <p:cBhvr>
                                        <p:cTn id="13" dur="500"/>
                                        <p:tgtEl>
                                          <p:spTgt spid="1748994">
                                            <p:txEl>
                                              <p:charRg st="54" end="10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48994">
                                            <p:txEl>
                                              <p:charRg st="109" end="128"/>
                                            </p:txEl>
                                          </p:spTgt>
                                        </p:tgtEl>
                                        <p:attrNameLst>
                                          <p:attrName>style.visibility</p:attrName>
                                        </p:attrNameLst>
                                      </p:cBhvr>
                                      <p:to>
                                        <p:strVal val="visible"/>
                                      </p:to>
                                    </p:set>
                                    <p:animEffect transition="in" filter="blinds(horizontal)">
                                      <p:cBhvr>
                                        <p:cTn id="16" dur="500"/>
                                        <p:tgtEl>
                                          <p:spTgt spid="1748994">
                                            <p:txEl>
                                              <p:charRg st="109" end="128"/>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48994">
                                            <p:txEl>
                                              <p:charRg st="128" end="183"/>
                                            </p:txEl>
                                          </p:spTgt>
                                        </p:tgtEl>
                                        <p:attrNameLst>
                                          <p:attrName>style.visibility</p:attrName>
                                        </p:attrNameLst>
                                      </p:cBhvr>
                                      <p:to>
                                        <p:strVal val="visible"/>
                                      </p:to>
                                    </p:set>
                                    <p:animEffect transition="in" filter="blinds(horizontal)">
                                      <p:cBhvr>
                                        <p:cTn id="19" dur="500"/>
                                        <p:tgtEl>
                                          <p:spTgt spid="1748994">
                                            <p:txEl>
                                              <p:charRg st="128" end="18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748994">
                                            <p:txEl>
                                              <p:charRg st="183" end="267"/>
                                            </p:txEl>
                                          </p:spTgt>
                                        </p:tgtEl>
                                        <p:attrNameLst>
                                          <p:attrName>style.visibility</p:attrName>
                                        </p:attrNameLst>
                                      </p:cBhvr>
                                      <p:to>
                                        <p:strVal val="visible"/>
                                      </p:to>
                                    </p:set>
                                    <p:animEffect transition="in" filter="blinds(horizontal)">
                                      <p:cBhvr>
                                        <p:cTn id="22" dur="500"/>
                                        <p:tgtEl>
                                          <p:spTgt spid="1748994">
                                            <p:txEl>
                                              <p:charRg st="183" end="26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748994">
                                            <p:txEl>
                                              <p:charRg st="267" end="281"/>
                                            </p:txEl>
                                          </p:spTgt>
                                        </p:tgtEl>
                                        <p:attrNameLst>
                                          <p:attrName>style.visibility</p:attrName>
                                        </p:attrNameLst>
                                      </p:cBhvr>
                                      <p:to>
                                        <p:strVal val="visible"/>
                                      </p:to>
                                    </p:set>
                                    <p:animEffect transition="in" filter="blinds(horizontal)">
                                      <p:cBhvr>
                                        <p:cTn id="25" dur="500"/>
                                        <p:tgtEl>
                                          <p:spTgt spid="1748994">
                                            <p:txEl>
                                              <p:charRg st="267" end="28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748994">
                                            <p:txEl>
                                              <p:charRg st="281" end="316"/>
                                            </p:txEl>
                                          </p:spTgt>
                                        </p:tgtEl>
                                        <p:attrNameLst>
                                          <p:attrName>style.visibility</p:attrName>
                                        </p:attrNameLst>
                                      </p:cBhvr>
                                      <p:to>
                                        <p:strVal val="visible"/>
                                      </p:to>
                                    </p:set>
                                    <p:animEffect transition="in" filter="blinds(horizontal)">
                                      <p:cBhvr>
                                        <p:cTn id="28" dur="500"/>
                                        <p:tgtEl>
                                          <p:spTgt spid="1748994">
                                            <p:txEl>
                                              <p:charRg st="281" end="31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748994">
                                            <p:txEl>
                                              <p:charRg st="316" end="356"/>
                                            </p:txEl>
                                          </p:spTgt>
                                        </p:tgtEl>
                                        <p:attrNameLst>
                                          <p:attrName>style.visibility</p:attrName>
                                        </p:attrNameLst>
                                      </p:cBhvr>
                                      <p:to>
                                        <p:strVal val="visible"/>
                                      </p:to>
                                    </p:set>
                                    <p:animEffect transition="in" filter="blinds(horizontal)">
                                      <p:cBhvr>
                                        <p:cTn id="31" dur="500"/>
                                        <p:tgtEl>
                                          <p:spTgt spid="1748994">
                                            <p:txEl>
                                              <p:charRg st="316" end="35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748994">
                                            <p:txEl>
                                              <p:charRg st="356" end="404"/>
                                            </p:txEl>
                                          </p:spTgt>
                                        </p:tgtEl>
                                        <p:attrNameLst>
                                          <p:attrName>style.visibility</p:attrName>
                                        </p:attrNameLst>
                                      </p:cBhvr>
                                      <p:to>
                                        <p:strVal val="visible"/>
                                      </p:to>
                                    </p:set>
                                    <p:animEffect transition="in" filter="blinds(horizontal)">
                                      <p:cBhvr>
                                        <p:cTn id="34" dur="500"/>
                                        <p:tgtEl>
                                          <p:spTgt spid="1748994">
                                            <p:txEl>
                                              <p:charRg st="356" end="4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标题 1750017"/>
          <p:cNvSpPr>
            <a:spLocks noGrp="1"/>
          </p:cNvSpPr>
          <p:nvPr>
            <p:ph type="title"/>
          </p:nvPr>
        </p:nvSpPr>
        <p:spPr>
          <a:xfrm>
            <a:off x="250825" y="333375"/>
            <a:ext cx="6697663" cy="647700"/>
          </a:xfrm>
        </p:spPr>
        <p:txBody>
          <a:bodyPr vert="horz" wrap="square" lIns="92075" tIns="46038" rIns="92075" bIns="46038" anchor="ctr" anchorCtr="0"/>
          <a:p>
            <a:pPr algn="l"/>
            <a:r>
              <a:rPr lang="en-US" altLang="zh-CN" sz="3200" b="1" dirty="0">
                <a:ea typeface="宋体" panose="02010600030101010101" pitchFamily="2" charset="-122"/>
              </a:rPr>
              <a:t>4. </a:t>
            </a:r>
            <a:r>
              <a:rPr lang="zh-CN" altLang="en-US" sz="3200" b="1" dirty="0">
                <a:ea typeface="宋体" panose="02010600030101010101" pitchFamily="2" charset="-122"/>
              </a:rPr>
              <a:t>查找符合数据域条件的结点</a:t>
            </a:r>
            <a:endParaRPr lang="zh-CN" altLang="en-US" sz="3200" b="1" dirty="0">
              <a:ea typeface="宋体" panose="02010600030101010101" pitchFamily="2" charset="-122"/>
            </a:endParaRPr>
          </a:p>
        </p:txBody>
      </p:sp>
      <p:sp>
        <p:nvSpPr>
          <p:cNvPr id="1750019" name="内容占位符 1750018"/>
          <p:cNvSpPr>
            <a:spLocks noGrp="1"/>
          </p:cNvSpPr>
          <p:nvPr>
            <p:ph idx="1"/>
          </p:nvPr>
        </p:nvSpPr>
        <p:spPr>
          <a:xfrm>
            <a:off x="430213" y="1089025"/>
            <a:ext cx="8713787" cy="5256213"/>
          </a:xfrm>
        </p:spPr>
        <p:txBody>
          <a:bodyPr vert="horz" wrap="square" lIns="92075" tIns="46038" rIns="92075" bIns="46038" anchor="t" anchorCtr="0"/>
          <a:p>
            <a:pPr>
              <a:buNone/>
            </a:pPr>
            <a:r>
              <a:rPr lang="zh-CN" altLang="en-US" dirty="0"/>
              <a:t>算法</a:t>
            </a:r>
            <a:r>
              <a:rPr lang="en-US" altLang="zh-CN" dirty="0"/>
              <a:t>Find( </a:t>
            </a:r>
            <a:r>
              <a:rPr lang="en-US" altLang="zh-CN" i="1" dirty="0"/>
              <a:t>t</a:t>
            </a:r>
            <a:r>
              <a:rPr lang="en-US" altLang="zh-CN" dirty="0"/>
              <a:t>, </a:t>
            </a:r>
            <a:r>
              <a:rPr lang="en-US" altLang="zh-CN" i="1" dirty="0"/>
              <a:t>item</a:t>
            </a:r>
            <a:r>
              <a:rPr lang="en-US" altLang="zh-CN" dirty="0"/>
              <a:t> . </a:t>
            </a:r>
            <a:r>
              <a:rPr lang="en-US" altLang="zh-CN" i="1" dirty="0"/>
              <a:t>q</a:t>
            </a:r>
            <a:r>
              <a:rPr lang="en-US" altLang="zh-CN" dirty="0"/>
              <a:t> ) </a:t>
            </a:r>
            <a:endParaRPr lang="en-US" altLang="zh-CN" dirty="0"/>
          </a:p>
          <a:p>
            <a:pPr>
              <a:buNone/>
            </a:pPr>
            <a:r>
              <a:rPr lang="en-US" altLang="zh-CN" dirty="0"/>
              <a:t>/* </a:t>
            </a:r>
            <a:r>
              <a:rPr lang="zh-CN" altLang="en-US" dirty="0"/>
              <a:t>在二叉树</a:t>
            </a:r>
            <a:r>
              <a:rPr lang="en-US" altLang="zh-CN" i="1" dirty="0"/>
              <a:t>T</a:t>
            </a:r>
            <a:r>
              <a:rPr lang="zh-CN" altLang="en-US" dirty="0"/>
              <a:t>中搜索</a:t>
            </a:r>
            <a:r>
              <a:rPr lang="en-US" altLang="zh-CN" i="1" dirty="0"/>
              <a:t>Data</a:t>
            </a:r>
            <a:r>
              <a:rPr lang="zh-CN" altLang="en-US" dirty="0"/>
              <a:t>域之值为</a:t>
            </a:r>
            <a:r>
              <a:rPr lang="en-US" altLang="zh-CN" i="1" dirty="0"/>
              <a:t>item</a:t>
            </a:r>
            <a:r>
              <a:rPr lang="zh-CN" altLang="en-US" dirty="0"/>
              <a:t>的结点，指针</a:t>
            </a:r>
            <a:r>
              <a:rPr lang="en-US" altLang="zh-CN" i="1" dirty="0"/>
              <a:t>t</a:t>
            </a:r>
            <a:r>
              <a:rPr lang="zh-CN" altLang="en-US" dirty="0"/>
              <a:t>指向</a:t>
            </a:r>
            <a:r>
              <a:rPr lang="en-US" altLang="zh-CN" i="1" dirty="0"/>
              <a:t>T</a:t>
            </a:r>
            <a:r>
              <a:rPr lang="zh-CN" altLang="en-US" dirty="0"/>
              <a:t>之根，指针</a:t>
            </a:r>
            <a:r>
              <a:rPr lang="en-US" altLang="zh-CN" i="1" dirty="0"/>
              <a:t>q</a:t>
            </a:r>
            <a:r>
              <a:rPr lang="zh-CN" altLang="en-US" dirty="0"/>
              <a:t>指向欲搜索的结点 </a:t>
            </a:r>
            <a:r>
              <a:rPr lang="en-US" altLang="zh-CN" dirty="0"/>
              <a:t>*/</a:t>
            </a:r>
            <a:endParaRPr lang="en-US" altLang="zh-CN" dirty="0"/>
          </a:p>
          <a:p>
            <a:pPr>
              <a:buNone/>
            </a:pPr>
            <a:r>
              <a:rPr lang="en-US" altLang="zh-CN" dirty="0"/>
              <a:t>Find1. [ </a:t>
            </a:r>
            <a:r>
              <a:rPr lang="en-US" altLang="zh-CN" i="1" dirty="0"/>
              <a:t>t</a:t>
            </a:r>
            <a:r>
              <a:rPr lang="en-US" altLang="zh-CN" dirty="0"/>
              <a:t> </a:t>
            </a:r>
            <a:r>
              <a:rPr lang="en-US" altLang="zh-CN" dirty="0">
                <a:sym typeface="Symbol" panose="05050102010706020507" pitchFamily="18" charset="2"/>
              </a:rPr>
              <a:t></a:t>
            </a:r>
            <a:r>
              <a:rPr lang="en-US" altLang="zh-CN" dirty="0"/>
              <a:t> </a:t>
            </a:r>
            <a:r>
              <a:rPr lang="zh-CN" altLang="en-US" dirty="0"/>
              <a:t>或 </a:t>
            </a:r>
            <a:r>
              <a:rPr lang="en-US" altLang="zh-CN" i="1" dirty="0"/>
              <a:t>t </a:t>
            </a:r>
            <a:r>
              <a:rPr lang="zh-CN" altLang="en-US" dirty="0"/>
              <a:t>为所求</a:t>
            </a:r>
            <a:r>
              <a:rPr lang="en-US" altLang="zh-CN" dirty="0"/>
              <a:t>]</a:t>
            </a:r>
            <a:endParaRPr lang="en-US" altLang="zh-CN" dirty="0"/>
          </a:p>
          <a:p>
            <a:pPr>
              <a:buNone/>
            </a:pPr>
            <a:r>
              <a:rPr lang="en-US" altLang="zh-CN" dirty="0"/>
              <a:t>    IF </a:t>
            </a:r>
            <a:r>
              <a:rPr lang="en-US" altLang="zh-CN" i="1" dirty="0"/>
              <a:t>t</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THEN (</a:t>
            </a:r>
            <a:r>
              <a:rPr lang="en-US" altLang="zh-CN" i="1" dirty="0"/>
              <a:t>q</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 RETURN. ).</a:t>
            </a:r>
            <a:endParaRPr lang="en-US" altLang="zh-CN" dirty="0"/>
          </a:p>
          <a:p>
            <a:pPr>
              <a:buNone/>
            </a:pPr>
            <a:r>
              <a:rPr lang="en-US" altLang="zh-CN" dirty="0"/>
              <a:t>    IF </a:t>
            </a:r>
            <a:r>
              <a:rPr lang="en-US" altLang="zh-CN" i="1" dirty="0"/>
              <a:t>Data</a:t>
            </a:r>
            <a:r>
              <a:rPr lang="en-US" altLang="zh-CN" dirty="0"/>
              <a:t>( </a:t>
            </a:r>
            <a:r>
              <a:rPr lang="en-US" altLang="zh-CN" i="1" dirty="0"/>
              <a:t>t</a:t>
            </a:r>
            <a:r>
              <a:rPr lang="en-US" altLang="zh-CN" dirty="0"/>
              <a:t> ) </a:t>
            </a:r>
            <a:r>
              <a:rPr lang="en-US" altLang="zh-CN" dirty="0">
                <a:sym typeface="Symbol" panose="05050102010706020507" pitchFamily="18" charset="2"/>
              </a:rPr>
              <a:t></a:t>
            </a:r>
            <a:r>
              <a:rPr lang="en-US" altLang="zh-CN" dirty="0"/>
              <a:t> </a:t>
            </a:r>
            <a:r>
              <a:rPr lang="en-US" altLang="zh-CN" i="1" dirty="0"/>
              <a:t>item</a:t>
            </a:r>
            <a:r>
              <a:rPr lang="en-US" altLang="zh-CN" dirty="0"/>
              <a:t> THEN  (</a:t>
            </a:r>
            <a:r>
              <a:rPr lang="en-US" altLang="zh-CN" i="1" dirty="0"/>
              <a:t>q</a:t>
            </a:r>
            <a:r>
              <a:rPr lang="en-US" altLang="zh-CN" dirty="0"/>
              <a:t> </a:t>
            </a:r>
            <a:r>
              <a:rPr lang="en-US" altLang="zh-CN" dirty="0">
                <a:sym typeface="Symbol" panose="05050102010706020507" pitchFamily="18" charset="2"/>
              </a:rPr>
              <a:t></a:t>
            </a:r>
            <a:r>
              <a:rPr lang="en-US" altLang="zh-CN" dirty="0"/>
              <a:t> </a:t>
            </a:r>
            <a:r>
              <a:rPr lang="en-US" altLang="zh-CN" i="1" dirty="0"/>
              <a:t>t</a:t>
            </a:r>
            <a:r>
              <a:rPr lang="en-US" altLang="zh-CN" dirty="0"/>
              <a:t> . RETURN. ).</a:t>
            </a:r>
            <a:endParaRPr lang="en-US" altLang="zh-CN" dirty="0"/>
          </a:p>
          <a:p>
            <a:pPr>
              <a:buNone/>
            </a:pPr>
            <a:r>
              <a:rPr lang="en-US" altLang="zh-CN" dirty="0"/>
              <a:t>Find2 .[</a:t>
            </a:r>
            <a:r>
              <a:rPr lang="zh-CN" altLang="en-US" dirty="0"/>
              <a:t>递归</a:t>
            </a:r>
            <a:r>
              <a:rPr lang="en-US" altLang="zh-CN" dirty="0"/>
              <a:t>]</a:t>
            </a:r>
            <a:endParaRPr lang="en-US" altLang="zh-CN" dirty="0"/>
          </a:p>
          <a:p>
            <a:pPr>
              <a:buNone/>
            </a:pPr>
            <a:r>
              <a:rPr lang="en-US" altLang="zh-CN" dirty="0"/>
              <a:t>    Find ( </a:t>
            </a:r>
            <a:r>
              <a:rPr lang="en-US" altLang="zh-CN" i="1" dirty="0"/>
              <a:t>Left</a:t>
            </a:r>
            <a:r>
              <a:rPr lang="en-US" altLang="zh-CN" dirty="0"/>
              <a:t>(</a:t>
            </a:r>
            <a:r>
              <a:rPr lang="en-US" altLang="zh-CN" i="1" dirty="0"/>
              <a:t>t</a:t>
            </a:r>
            <a:r>
              <a:rPr lang="en-US" altLang="zh-CN" dirty="0"/>
              <a:t>), </a:t>
            </a:r>
            <a:r>
              <a:rPr lang="en-US" altLang="zh-CN" i="1" dirty="0"/>
              <a:t>item</a:t>
            </a:r>
            <a:r>
              <a:rPr lang="en-US" altLang="zh-CN" dirty="0"/>
              <a:t> . </a:t>
            </a:r>
            <a:r>
              <a:rPr lang="en-US" altLang="zh-CN" i="1" dirty="0"/>
              <a:t>q</a:t>
            </a:r>
            <a:r>
              <a:rPr lang="en-US" altLang="zh-CN" dirty="0"/>
              <a:t> ).</a:t>
            </a:r>
            <a:endParaRPr lang="en-US" altLang="zh-CN" dirty="0"/>
          </a:p>
          <a:p>
            <a:pPr>
              <a:buNone/>
            </a:pPr>
            <a:r>
              <a:rPr lang="en-US" altLang="zh-CN" dirty="0"/>
              <a:t>    IF </a:t>
            </a:r>
            <a:r>
              <a:rPr lang="en-US" altLang="zh-CN" i="1" dirty="0"/>
              <a:t>q</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THEN  RETURN.</a:t>
            </a:r>
            <a:endParaRPr lang="en-US" altLang="zh-CN" dirty="0"/>
          </a:p>
          <a:p>
            <a:pPr>
              <a:buNone/>
            </a:pPr>
            <a:r>
              <a:rPr lang="en-US" altLang="zh-CN" dirty="0"/>
              <a:t>    Find (</a:t>
            </a:r>
            <a:r>
              <a:rPr lang="en-US" altLang="zh-CN" i="1" dirty="0"/>
              <a:t>Right</a:t>
            </a:r>
            <a:r>
              <a:rPr lang="en-US" altLang="zh-CN" dirty="0"/>
              <a:t>(</a:t>
            </a:r>
            <a:r>
              <a:rPr lang="en-US" altLang="zh-CN" i="1" dirty="0"/>
              <a:t>t</a:t>
            </a:r>
            <a:r>
              <a:rPr lang="en-US" altLang="zh-CN" dirty="0"/>
              <a:t>), </a:t>
            </a:r>
            <a:r>
              <a:rPr lang="en-US" altLang="zh-CN" i="1" dirty="0"/>
              <a:t>item</a:t>
            </a:r>
            <a:r>
              <a:rPr lang="en-US" altLang="zh-CN" dirty="0"/>
              <a:t> . </a:t>
            </a:r>
            <a:r>
              <a:rPr lang="en-US" altLang="zh-CN" i="1" dirty="0"/>
              <a:t>q</a:t>
            </a:r>
            <a:r>
              <a:rPr lang="en-US" altLang="zh-CN" dirty="0"/>
              <a:t> ).▐</a:t>
            </a:r>
            <a:endParaRPr lang="en-US" altLang="zh-CN" dirty="0"/>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50019">
                                            <p:txEl>
                                              <p:charRg st="0" end="23"/>
                                            </p:txEl>
                                          </p:spTgt>
                                        </p:tgtEl>
                                        <p:attrNameLst>
                                          <p:attrName>style.visibility</p:attrName>
                                        </p:attrNameLst>
                                      </p:cBhvr>
                                      <p:to>
                                        <p:strVal val="visible"/>
                                      </p:to>
                                    </p:set>
                                    <p:anim calcmode="lin" valueType="num">
                                      <p:cBhvr additive="base">
                                        <p:cTn id="7" dur="500" fill="hold"/>
                                        <p:tgtEl>
                                          <p:spTgt spid="1750019">
                                            <p:txEl>
                                              <p:charRg st="0" end="2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50019">
                                            <p:txEl>
                                              <p:charRg st="0" end="2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50019">
                                            <p:txEl>
                                              <p:charRg st="23" end="74"/>
                                            </p:txEl>
                                          </p:spTgt>
                                        </p:tgtEl>
                                        <p:attrNameLst>
                                          <p:attrName>style.visibility</p:attrName>
                                        </p:attrNameLst>
                                      </p:cBhvr>
                                      <p:to>
                                        <p:strVal val="visible"/>
                                      </p:to>
                                    </p:set>
                                    <p:anim calcmode="lin" valueType="num">
                                      <p:cBhvr additive="base">
                                        <p:cTn id="11" dur="500" fill="hold"/>
                                        <p:tgtEl>
                                          <p:spTgt spid="1750019">
                                            <p:txEl>
                                              <p:charRg st="23" end="7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50019">
                                            <p:txEl>
                                              <p:charRg st="23" end="7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50019">
                                            <p:txEl>
                                              <p:charRg st="74" end="97"/>
                                            </p:txEl>
                                          </p:spTgt>
                                        </p:tgtEl>
                                        <p:attrNameLst>
                                          <p:attrName>style.visibility</p:attrName>
                                        </p:attrNameLst>
                                      </p:cBhvr>
                                      <p:to>
                                        <p:strVal val="visible"/>
                                      </p:to>
                                    </p:set>
                                    <p:anim calcmode="lin" valueType="num">
                                      <p:cBhvr additive="base">
                                        <p:cTn id="15" dur="500" fill="hold"/>
                                        <p:tgtEl>
                                          <p:spTgt spid="1750019">
                                            <p:txEl>
                                              <p:charRg st="74" end="9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50019">
                                            <p:txEl>
                                              <p:charRg st="74" end="9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50019">
                                            <p:txEl>
                                              <p:charRg st="97" end="135"/>
                                            </p:txEl>
                                          </p:spTgt>
                                        </p:tgtEl>
                                        <p:attrNameLst>
                                          <p:attrName>style.visibility</p:attrName>
                                        </p:attrNameLst>
                                      </p:cBhvr>
                                      <p:to>
                                        <p:strVal val="visible"/>
                                      </p:to>
                                    </p:set>
                                    <p:anim calcmode="lin" valueType="num">
                                      <p:cBhvr additive="base">
                                        <p:cTn id="19" dur="500" fill="hold"/>
                                        <p:tgtEl>
                                          <p:spTgt spid="1750019">
                                            <p:txEl>
                                              <p:charRg st="97" end="13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50019">
                                            <p:txEl>
                                              <p:charRg st="97" end="13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50019">
                                            <p:txEl>
                                              <p:charRg st="135" end="185"/>
                                            </p:txEl>
                                          </p:spTgt>
                                        </p:tgtEl>
                                        <p:attrNameLst>
                                          <p:attrName>style.visibility</p:attrName>
                                        </p:attrNameLst>
                                      </p:cBhvr>
                                      <p:to>
                                        <p:strVal val="visible"/>
                                      </p:to>
                                    </p:set>
                                    <p:anim calcmode="lin" valueType="num">
                                      <p:cBhvr additive="base">
                                        <p:cTn id="23" dur="500" fill="hold"/>
                                        <p:tgtEl>
                                          <p:spTgt spid="1750019">
                                            <p:txEl>
                                              <p:charRg st="135" end="18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50019">
                                            <p:txEl>
                                              <p:charRg st="135" end="18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50019">
                                            <p:txEl>
                                              <p:charRg st="185" end="197"/>
                                            </p:txEl>
                                          </p:spTgt>
                                        </p:tgtEl>
                                        <p:attrNameLst>
                                          <p:attrName>style.visibility</p:attrName>
                                        </p:attrNameLst>
                                      </p:cBhvr>
                                      <p:to>
                                        <p:strVal val="visible"/>
                                      </p:to>
                                    </p:set>
                                    <p:anim calcmode="lin" valueType="num">
                                      <p:cBhvr additive="base">
                                        <p:cTn id="27" dur="500" fill="hold"/>
                                        <p:tgtEl>
                                          <p:spTgt spid="1750019">
                                            <p:txEl>
                                              <p:charRg st="185" end="19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50019">
                                            <p:txEl>
                                              <p:charRg st="185" end="19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50019">
                                            <p:txEl>
                                              <p:charRg st="197" end="229"/>
                                            </p:txEl>
                                          </p:spTgt>
                                        </p:tgtEl>
                                        <p:attrNameLst>
                                          <p:attrName>style.visibility</p:attrName>
                                        </p:attrNameLst>
                                      </p:cBhvr>
                                      <p:to>
                                        <p:strVal val="visible"/>
                                      </p:to>
                                    </p:set>
                                    <p:anim calcmode="lin" valueType="num">
                                      <p:cBhvr additive="base">
                                        <p:cTn id="31" dur="500" fill="hold"/>
                                        <p:tgtEl>
                                          <p:spTgt spid="1750019">
                                            <p:txEl>
                                              <p:charRg st="197" end="22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50019">
                                            <p:txEl>
                                              <p:charRg st="197" end="22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750019">
                                            <p:txEl>
                                              <p:charRg st="229" end="256"/>
                                            </p:txEl>
                                          </p:spTgt>
                                        </p:tgtEl>
                                        <p:attrNameLst>
                                          <p:attrName>style.visibility</p:attrName>
                                        </p:attrNameLst>
                                      </p:cBhvr>
                                      <p:to>
                                        <p:strVal val="visible"/>
                                      </p:to>
                                    </p:set>
                                    <p:anim calcmode="lin" valueType="num">
                                      <p:cBhvr additive="base">
                                        <p:cTn id="35" dur="500" fill="hold"/>
                                        <p:tgtEl>
                                          <p:spTgt spid="1750019">
                                            <p:txEl>
                                              <p:charRg st="229" end="25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50019">
                                            <p:txEl>
                                              <p:charRg st="229" end="25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50019">
                                            <p:txEl>
                                              <p:charRg st="256" end="289"/>
                                            </p:txEl>
                                          </p:spTgt>
                                        </p:tgtEl>
                                        <p:attrNameLst>
                                          <p:attrName>style.visibility</p:attrName>
                                        </p:attrNameLst>
                                      </p:cBhvr>
                                      <p:to>
                                        <p:strVal val="visible"/>
                                      </p:to>
                                    </p:set>
                                    <p:anim calcmode="lin" valueType="num">
                                      <p:cBhvr additive="base">
                                        <p:cTn id="39" dur="500" fill="hold"/>
                                        <p:tgtEl>
                                          <p:spTgt spid="1750019">
                                            <p:txEl>
                                              <p:charRg st="256" end="28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50019">
                                            <p:txEl>
                                              <p:charRg st="256" end="28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3090" name="内容占位符 1753089"/>
          <p:cNvSpPr>
            <a:spLocks noGrp="1"/>
          </p:cNvSpPr>
          <p:nvPr>
            <p:ph idx="1"/>
          </p:nvPr>
        </p:nvSpPr>
        <p:spPr>
          <a:xfrm>
            <a:off x="250825" y="1089025"/>
            <a:ext cx="8208963" cy="4362450"/>
          </a:xfrm>
        </p:spPr>
        <p:txBody>
          <a:bodyPr vert="horz" wrap="square" lIns="92075" tIns="46038" rIns="92075" bIns="46038" anchor="t" anchorCtr="0"/>
          <a:p>
            <a:pPr>
              <a:buNone/>
            </a:pPr>
            <a:r>
              <a:rPr lang="zh-CN" altLang="en-US" dirty="0"/>
              <a:t>算法</a:t>
            </a:r>
            <a:r>
              <a:rPr lang="sv-SE" altLang="zh-CN" dirty="0"/>
              <a:t>Del( </a:t>
            </a:r>
            <a:r>
              <a:rPr lang="sv-SE" altLang="zh-CN" i="1" dirty="0"/>
              <a:t>p </a:t>
            </a:r>
            <a:r>
              <a:rPr lang="sv-SE" altLang="zh-CN" dirty="0"/>
              <a:t>)</a:t>
            </a:r>
            <a:endParaRPr lang="zh-CN" altLang="en-US" dirty="0"/>
          </a:p>
          <a:p>
            <a:pPr>
              <a:buNone/>
            </a:pPr>
            <a:r>
              <a:rPr lang="en-US" altLang="zh-CN" dirty="0"/>
              <a:t>/* </a:t>
            </a:r>
            <a:r>
              <a:rPr lang="zh-CN" altLang="en-US" dirty="0"/>
              <a:t>删除结点</a:t>
            </a:r>
            <a:r>
              <a:rPr lang="en-US" altLang="zh-CN" i="1" dirty="0"/>
              <a:t>p</a:t>
            </a:r>
            <a:r>
              <a:rPr lang="zh-CN" altLang="en-US" dirty="0"/>
              <a:t>及其左右子树 </a:t>
            </a:r>
            <a:r>
              <a:rPr lang="en-US" altLang="zh-CN" dirty="0"/>
              <a:t>*/</a:t>
            </a:r>
            <a:endParaRPr lang="en-US" altLang="zh-CN" dirty="0"/>
          </a:p>
          <a:p>
            <a:pPr>
              <a:buNone/>
            </a:pPr>
            <a:r>
              <a:rPr lang="en-US" altLang="zh-CN" dirty="0"/>
              <a:t>Del1. [ </a:t>
            </a:r>
            <a:r>
              <a:rPr lang="en-US" altLang="zh-CN" i="1" dirty="0"/>
              <a:t>p</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a:t>
            </a:r>
            <a:endParaRPr lang="en-US" altLang="zh-CN" dirty="0"/>
          </a:p>
          <a:p>
            <a:pPr>
              <a:buNone/>
            </a:pPr>
            <a:r>
              <a:rPr lang="en-US" altLang="zh-CN" dirty="0"/>
              <a:t>    IF </a:t>
            </a:r>
            <a:r>
              <a:rPr lang="en-US" altLang="zh-CN" i="1" dirty="0"/>
              <a:t>p</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THEN RETURN.</a:t>
            </a:r>
            <a:endParaRPr lang="en-US" altLang="zh-CN" dirty="0"/>
          </a:p>
          <a:p>
            <a:pPr>
              <a:buNone/>
            </a:pPr>
            <a:r>
              <a:rPr lang="en-US" altLang="zh-CN" dirty="0"/>
              <a:t>Del2. [</a:t>
            </a:r>
            <a:r>
              <a:rPr lang="zh-CN" altLang="en-US" dirty="0"/>
              <a:t>递归删除</a:t>
            </a:r>
            <a:r>
              <a:rPr lang="en-US" altLang="zh-CN" dirty="0"/>
              <a:t>]</a:t>
            </a:r>
            <a:endParaRPr lang="en-US" altLang="zh-CN" dirty="0"/>
          </a:p>
          <a:p>
            <a:pPr>
              <a:buNone/>
            </a:pPr>
            <a:r>
              <a:rPr lang="en-US" altLang="zh-CN" dirty="0"/>
              <a:t>    Del (</a:t>
            </a:r>
            <a:r>
              <a:rPr lang="en-US" altLang="zh-CN" i="1" dirty="0"/>
              <a:t>Left</a:t>
            </a:r>
            <a:r>
              <a:rPr lang="en-US" altLang="zh-CN" dirty="0"/>
              <a:t> (</a:t>
            </a:r>
            <a:r>
              <a:rPr lang="en-US" altLang="zh-CN" i="1" dirty="0"/>
              <a:t>p</a:t>
            </a:r>
            <a:r>
              <a:rPr lang="en-US" altLang="zh-CN" dirty="0"/>
              <a:t>)). </a:t>
            </a:r>
            <a:endParaRPr lang="en-US" altLang="zh-CN" dirty="0"/>
          </a:p>
          <a:p>
            <a:pPr>
              <a:buNone/>
            </a:pPr>
            <a:r>
              <a:rPr lang="en-US" altLang="zh-CN" dirty="0"/>
              <a:t>    Del (</a:t>
            </a:r>
            <a:r>
              <a:rPr lang="en-US" altLang="zh-CN" i="1" dirty="0"/>
              <a:t>Right</a:t>
            </a:r>
            <a:r>
              <a:rPr lang="en-US" altLang="zh-CN" dirty="0"/>
              <a:t> (</a:t>
            </a:r>
            <a:r>
              <a:rPr lang="en-US" altLang="zh-CN" i="1" dirty="0"/>
              <a:t>p</a:t>
            </a:r>
            <a:r>
              <a:rPr lang="en-US" altLang="zh-CN" dirty="0"/>
              <a:t>)). </a:t>
            </a:r>
            <a:endParaRPr lang="en-US" altLang="zh-CN" dirty="0"/>
          </a:p>
          <a:p>
            <a:pPr>
              <a:buNone/>
            </a:pPr>
            <a:r>
              <a:rPr lang="en-US" altLang="zh-CN" dirty="0"/>
              <a:t>    AVAIL </a:t>
            </a:r>
            <a:r>
              <a:rPr lang="en-US" altLang="zh-CN" dirty="0">
                <a:sym typeface="Symbol" panose="05050102010706020507" pitchFamily="18" charset="2"/>
              </a:rPr>
              <a:t></a:t>
            </a:r>
            <a:r>
              <a:rPr lang="en-US" altLang="zh-CN" dirty="0"/>
              <a:t> </a:t>
            </a:r>
            <a:r>
              <a:rPr lang="en-US" altLang="zh-CN" i="1" dirty="0"/>
              <a:t>p</a:t>
            </a:r>
            <a:r>
              <a:rPr lang="en-US" altLang="zh-CN" dirty="0"/>
              <a:t> .▐</a:t>
            </a:r>
            <a:endParaRPr lang="en-US" altLang="zh-CN" dirty="0"/>
          </a:p>
        </p:txBody>
      </p:sp>
      <p:grpSp>
        <p:nvGrpSpPr>
          <p:cNvPr id="98307" name="组合 1"/>
          <p:cNvGrpSpPr/>
          <p:nvPr/>
        </p:nvGrpSpPr>
        <p:grpSpPr>
          <a:xfrm>
            <a:off x="4665663" y="1700213"/>
            <a:ext cx="4413250" cy="4122737"/>
            <a:chOff x="0" y="0"/>
            <a:chExt cx="4483099" cy="3106534"/>
          </a:xfrm>
        </p:grpSpPr>
        <p:sp>
          <p:nvSpPr>
            <p:cNvPr id="98309" name="Rectangle 35"/>
            <p:cNvSpPr/>
            <p:nvPr/>
          </p:nvSpPr>
          <p:spPr>
            <a:xfrm>
              <a:off x="1931181" y="2737963"/>
              <a:ext cx="1586327" cy="368571"/>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rgbClr val="000000"/>
                </a:solidFill>
                <a:latin typeface="Times New Roman" panose="02020603050405020304" pitchFamily="18" charset="0"/>
                <a:sym typeface="Arial" panose="020B0604020202020204" pitchFamily="34" charset="0"/>
              </a:endParaRPr>
            </a:p>
          </p:txBody>
        </p:sp>
        <p:sp>
          <p:nvSpPr>
            <p:cNvPr id="98310" name="Rectangle 30"/>
            <p:cNvSpPr/>
            <p:nvPr/>
          </p:nvSpPr>
          <p:spPr>
            <a:xfrm>
              <a:off x="2896772" y="2053472"/>
              <a:ext cx="1586327" cy="368571"/>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rgbClr val="000000"/>
                </a:solidFill>
                <a:latin typeface="Times New Roman" panose="02020603050405020304" pitchFamily="18" charset="0"/>
                <a:sym typeface="Arial" panose="020B0604020202020204" pitchFamily="34" charset="0"/>
              </a:endParaRPr>
            </a:p>
          </p:txBody>
        </p:sp>
        <p:sp>
          <p:nvSpPr>
            <p:cNvPr id="98311" name="Rectangle 25"/>
            <p:cNvSpPr/>
            <p:nvPr/>
          </p:nvSpPr>
          <p:spPr>
            <a:xfrm>
              <a:off x="965591" y="2053472"/>
              <a:ext cx="1586327" cy="368571"/>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rgbClr val="000000"/>
                </a:solidFill>
                <a:latin typeface="Times New Roman" panose="02020603050405020304" pitchFamily="18" charset="0"/>
                <a:sym typeface="Arial" panose="020B0604020202020204" pitchFamily="34" charset="0"/>
              </a:endParaRPr>
            </a:p>
          </p:txBody>
        </p:sp>
        <p:sp>
          <p:nvSpPr>
            <p:cNvPr id="98312" name="Rectangle 20"/>
            <p:cNvSpPr/>
            <p:nvPr/>
          </p:nvSpPr>
          <p:spPr>
            <a:xfrm>
              <a:off x="896620" y="684492"/>
              <a:ext cx="1586327" cy="368572"/>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rgbClr val="000000"/>
                </a:solidFill>
                <a:latin typeface="Times New Roman" panose="02020603050405020304" pitchFamily="18" charset="0"/>
                <a:sym typeface="Arial" panose="020B0604020202020204" pitchFamily="34" charset="0"/>
              </a:endParaRPr>
            </a:p>
          </p:txBody>
        </p:sp>
        <p:grpSp>
          <p:nvGrpSpPr>
            <p:cNvPr id="98313" name="Group 4"/>
            <p:cNvGrpSpPr/>
            <p:nvPr/>
          </p:nvGrpSpPr>
          <p:grpSpPr>
            <a:xfrm>
              <a:off x="1862210" y="0"/>
              <a:ext cx="1586327" cy="368572"/>
              <a:chOff x="0" y="0"/>
              <a:chExt cx="1104" cy="336"/>
            </a:xfrm>
          </p:grpSpPr>
          <p:sp>
            <p:nvSpPr>
              <p:cNvPr id="98350" name="Rectangle 5"/>
              <p:cNvSpPr/>
              <p:nvPr/>
            </p:nvSpPr>
            <p:spPr>
              <a:xfrm>
                <a:off x="0" y="0"/>
                <a:ext cx="1104" cy="336"/>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rgbClr val="000000"/>
                  </a:solidFill>
                  <a:latin typeface="Times New Roman" panose="02020603050405020304" pitchFamily="18" charset="0"/>
                  <a:sym typeface="Arial" panose="020B0604020202020204" pitchFamily="34" charset="0"/>
                </a:endParaRPr>
              </a:p>
            </p:txBody>
          </p:sp>
          <p:sp>
            <p:nvSpPr>
              <p:cNvPr id="98351" name="Line 6"/>
              <p:cNvSpPr/>
              <p:nvPr/>
            </p:nvSpPr>
            <p:spPr>
              <a:xfrm>
                <a:off x="336" y="0"/>
                <a:ext cx="1" cy="336"/>
              </a:xfrm>
              <a:prstGeom prst="line">
                <a:avLst/>
              </a:prstGeom>
              <a:ln w="31750" cap="sq" cmpd="sng">
                <a:pattFill prst="pct75">
                  <a:fgClr>
                    <a:srgbClr val="993366"/>
                  </a:fgClr>
                  <a:bgClr>
                    <a:srgbClr val="FFFFFF"/>
                  </a:bgClr>
                </a:pattFill>
                <a:prstDash val="solid"/>
                <a:bevel/>
                <a:headEnd type="none" w="med" len="med"/>
                <a:tailEnd type="none" w="med" len="med"/>
              </a:ln>
            </p:spPr>
          </p:sp>
          <p:sp>
            <p:nvSpPr>
              <p:cNvPr id="98352" name="Line 7"/>
              <p:cNvSpPr/>
              <p:nvPr/>
            </p:nvSpPr>
            <p:spPr>
              <a:xfrm>
                <a:off x="768" y="0"/>
                <a:ext cx="1" cy="336"/>
              </a:xfrm>
              <a:prstGeom prst="line">
                <a:avLst/>
              </a:prstGeom>
              <a:ln w="31750" cap="sq" cmpd="sng">
                <a:pattFill prst="pct75">
                  <a:fgClr>
                    <a:srgbClr val="993366"/>
                  </a:fgClr>
                  <a:bgClr>
                    <a:srgbClr val="FFFFFF"/>
                  </a:bgClr>
                </a:pattFill>
                <a:prstDash val="solid"/>
                <a:bevel/>
                <a:headEnd type="none" w="med" len="med"/>
                <a:tailEnd type="none" w="med" len="med"/>
              </a:ln>
            </p:spPr>
          </p:sp>
        </p:grpSp>
        <p:sp>
          <p:nvSpPr>
            <p:cNvPr id="98314" name="Rectangle 10"/>
            <p:cNvSpPr/>
            <p:nvPr/>
          </p:nvSpPr>
          <p:spPr>
            <a:xfrm>
              <a:off x="1931181" y="1368980"/>
              <a:ext cx="1586327" cy="368571"/>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rgbClr val="000000"/>
                </a:solidFill>
                <a:latin typeface="Times New Roman" panose="02020603050405020304" pitchFamily="18" charset="0"/>
                <a:sym typeface="Arial" panose="020B0604020202020204" pitchFamily="34" charset="0"/>
              </a:endParaRPr>
            </a:p>
          </p:txBody>
        </p:sp>
        <p:sp>
          <p:nvSpPr>
            <p:cNvPr id="98315" name="Line 11"/>
            <p:cNvSpPr/>
            <p:nvPr/>
          </p:nvSpPr>
          <p:spPr>
            <a:xfrm>
              <a:off x="2413976" y="1368980"/>
              <a:ext cx="1" cy="368571"/>
            </a:xfrm>
            <a:prstGeom prst="line">
              <a:avLst/>
            </a:prstGeom>
            <a:ln w="31750" cap="sq" cmpd="sng">
              <a:pattFill prst="pct75">
                <a:fgClr>
                  <a:srgbClr val="993366"/>
                </a:fgClr>
                <a:bgClr>
                  <a:srgbClr val="FFFFFF"/>
                </a:bgClr>
              </a:pattFill>
              <a:prstDash val="solid"/>
              <a:bevel/>
              <a:headEnd type="none" w="med" len="med"/>
              <a:tailEnd type="none" w="med" len="med"/>
            </a:ln>
          </p:spPr>
        </p:sp>
        <p:sp>
          <p:nvSpPr>
            <p:cNvPr id="98316" name="Line 12"/>
            <p:cNvSpPr/>
            <p:nvPr/>
          </p:nvSpPr>
          <p:spPr>
            <a:xfrm>
              <a:off x="3034713" y="1368980"/>
              <a:ext cx="1" cy="368571"/>
            </a:xfrm>
            <a:prstGeom prst="line">
              <a:avLst/>
            </a:prstGeom>
            <a:ln w="31750" cap="sq" cmpd="sng">
              <a:pattFill prst="pct75">
                <a:fgClr>
                  <a:srgbClr val="993366"/>
                </a:fgClr>
                <a:bgClr>
                  <a:srgbClr val="FFFFFF"/>
                </a:bgClr>
              </a:pattFill>
              <a:prstDash val="solid"/>
              <a:bevel/>
              <a:headEnd type="none" w="med" len="med"/>
              <a:tailEnd type="none" w="med" len="med"/>
            </a:ln>
          </p:spPr>
        </p:sp>
        <p:grpSp>
          <p:nvGrpSpPr>
            <p:cNvPr id="98317" name="组合 34"/>
            <p:cNvGrpSpPr/>
            <p:nvPr/>
          </p:nvGrpSpPr>
          <p:grpSpPr>
            <a:xfrm>
              <a:off x="0" y="43422"/>
              <a:ext cx="3846123" cy="3018535"/>
              <a:chOff x="0" y="0"/>
              <a:chExt cx="4249261" cy="3452690"/>
            </a:xfrm>
          </p:grpSpPr>
          <p:sp>
            <p:nvSpPr>
              <p:cNvPr id="98338" name="Rectangle 15"/>
              <p:cNvSpPr/>
              <p:nvPr/>
            </p:nvSpPr>
            <p:spPr>
              <a:xfrm>
                <a:off x="0" y="1516213"/>
                <a:ext cx="1752600" cy="421584"/>
              </a:xfrm>
              <a:prstGeom prst="rect">
                <a:avLst/>
              </a:prstGeom>
              <a:gradFill rotWithShape="0">
                <a:gsLst>
                  <a:gs pos="0">
                    <a:srgbClr val="76765E"/>
                  </a:gs>
                  <a:gs pos="50000">
                    <a:srgbClr val="FFFFCC"/>
                  </a:gs>
                  <a:gs pos="100000">
                    <a:srgbClr val="76765E"/>
                  </a:gs>
                </a:gsLst>
                <a:lin ang="2700000" scaled="1"/>
                <a:tileRect/>
              </a:gradFill>
              <a:ln w="31750" cap="sq" cmpd="sng">
                <a:pattFill prst="pct75">
                  <a:fgClr>
                    <a:srgbClr val="993366"/>
                  </a:fgClr>
                  <a:bgClr>
                    <a:srgbClr val="FFFFFF"/>
                  </a:bgClr>
                </a:pattFill>
                <a:prstDash val="solid"/>
                <a:miter/>
                <a:headEnd type="none" w="med" len="med"/>
                <a:tailEnd type="none" w="med" len="med"/>
              </a:ln>
            </p:spPr>
            <p:txBody>
              <a:bodyPr wrap="none" anchor="ctr" anchorCtr="0"/>
              <a:p>
                <a:pPr eaLnBrk="0" hangingPunct="0">
                  <a:spcBef>
                    <a:spcPct val="20000"/>
                  </a:spcBef>
                  <a:buClr>
                    <a:schemeClr val="bg2"/>
                  </a:buClr>
                  <a:buSzPct val="75000"/>
                  <a:buFont typeface="Wingdings" panose="05000000000000000000" pitchFamily="2" charset="2"/>
                </a:pPr>
                <a:endParaRPr lang="zh-CN" altLang="en-US" sz="3600" b="1" dirty="0">
                  <a:solidFill>
                    <a:srgbClr val="000000"/>
                  </a:solidFill>
                  <a:latin typeface="Times New Roman" panose="02020603050405020304" pitchFamily="18" charset="0"/>
                  <a:sym typeface="Arial" panose="020B0604020202020204" pitchFamily="34" charset="0"/>
                </a:endParaRPr>
              </a:p>
            </p:txBody>
          </p:sp>
          <p:sp>
            <p:nvSpPr>
              <p:cNvPr id="98339" name="Line 16"/>
              <p:cNvSpPr/>
              <p:nvPr/>
            </p:nvSpPr>
            <p:spPr>
              <a:xfrm>
                <a:off x="533400" y="1516213"/>
                <a:ext cx="1" cy="421584"/>
              </a:xfrm>
              <a:prstGeom prst="line">
                <a:avLst/>
              </a:prstGeom>
              <a:ln w="31750" cap="sq" cmpd="sng">
                <a:pattFill prst="pct75">
                  <a:fgClr>
                    <a:srgbClr val="993366"/>
                  </a:fgClr>
                  <a:bgClr>
                    <a:srgbClr val="FFFFFF"/>
                  </a:bgClr>
                </a:pattFill>
                <a:prstDash val="solid"/>
                <a:bevel/>
                <a:headEnd type="none" w="med" len="med"/>
                <a:tailEnd type="none" w="med" len="med"/>
              </a:ln>
            </p:spPr>
          </p:sp>
          <p:sp>
            <p:nvSpPr>
              <p:cNvPr id="98340" name="Line 17"/>
              <p:cNvSpPr/>
              <p:nvPr/>
            </p:nvSpPr>
            <p:spPr>
              <a:xfrm>
                <a:off x="1219200" y="1516213"/>
                <a:ext cx="1" cy="421584"/>
              </a:xfrm>
              <a:prstGeom prst="line">
                <a:avLst/>
              </a:prstGeom>
              <a:ln w="31750" cap="sq" cmpd="sng">
                <a:pattFill prst="pct75">
                  <a:fgClr>
                    <a:srgbClr val="993366"/>
                  </a:fgClr>
                  <a:bgClr>
                    <a:srgbClr val="FFFFFF"/>
                  </a:bgClr>
                </a:pattFill>
                <a:prstDash val="solid"/>
                <a:bevel/>
                <a:headEnd type="none" w="med" len="med"/>
                <a:tailEnd type="none" w="med" len="med"/>
              </a:ln>
            </p:spPr>
          </p:sp>
          <p:sp>
            <p:nvSpPr>
              <p:cNvPr id="98341" name="Text Box 18"/>
              <p:cNvSpPr/>
              <p:nvPr/>
            </p:nvSpPr>
            <p:spPr>
              <a:xfrm>
                <a:off x="718007" y="1560763"/>
                <a:ext cx="331388" cy="332485"/>
              </a:xfrm>
              <a:prstGeom prst="rect">
                <a:avLst/>
              </a:prstGeom>
              <a:noFill/>
              <a:ln w="9525">
                <a:noFill/>
              </a:ln>
            </p:spPr>
            <p:txBody>
              <a:bodyPr lIns="0" tIns="0" rIns="0" bIns="0">
                <a:spAutoFit/>
              </a:bodyPr>
              <a:p>
                <a:pPr algn="ctr">
                  <a:lnSpc>
                    <a:spcPts val="3000"/>
                  </a:lnSpc>
                  <a:buFont typeface="Wingdings" panose="05000000000000000000" pitchFamily="2" charset="2"/>
                </a:pPr>
                <a:r>
                  <a:rPr lang="en-US" altLang="zh-CN" sz="2700" dirty="0">
                    <a:solidFill>
                      <a:srgbClr val="0000CC"/>
                    </a:solidFill>
                    <a:latin typeface="Times New Roman" panose="02020603050405020304" pitchFamily="18" charset="0"/>
                  </a:rPr>
                  <a:t>C</a:t>
                </a:r>
                <a:endParaRPr lang="zh-CN" altLang="en-US" sz="3600" b="1" dirty="0">
                  <a:solidFill>
                    <a:srgbClr val="FFFF00"/>
                  </a:solidFill>
                  <a:latin typeface="Times New Roman" panose="02020603050405020304" pitchFamily="18" charset="0"/>
                </a:endParaRPr>
              </a:p>
            </p:txBody>
          </p:sp>
          <p:sp>
            <p:nvSpPr>
              <p:cNvPr id="98342" name="Text Box 18"/>
              <p:cNvSpPr/>
              <p:nvPr/>
            </p:nvSpPr>
            <p:spPr>
              <a:xfrm>
                <a:off x="1298827" y="1566236"/>
                <a:ext cx="391964" cy="332485"/>
              </a:xfrm>
              <a:prstGeom prst="rect">
                <a:avLst/>
              </a:prstGeom>
              <a:noFill/>
              <a:ln w="9525">
                <a:noFill/>
              </a:ln>
            </p:spPr>
            <p:txBody>
              <a:bodyPr lIns="0" tIns="0" rIns="0" bIns="0">
                <a:spAutoFit/>
              </a:bodyPr>
              <a:p>
                <a:pPr algn="ctr">
                  <a:lnSpc>
                    <a:spcPts val="3000"/>
                  </a:lnSpc>
                  <a:buFont typeface="Wingdings" panose="05000000000000000000" pitchFamily="2" charset="2"/>
                </a:pPr>
                <a:r>
                  <a:rPr lang="en-US" altLang="zh-CN" sz="2700" dirty="0">
                    <a:solidFill>
                      <a:srgbClr val="0000CC"/>
                    </a:solidFill>
                    <a:latin typeface="Times New Roman" panose="02020603050405020304" pitchFamily="18" charset="0"/>
                    <a:sym typeface="Symbol" panose="05050102010706020507" pitchFamily="18" charset="2"/>
                  </a:rPr>
                  <a:t></a:t>
                </a:r>
                <a:endParaRPr lang="en-US" altLang="zh-CN" sz="2700" dirty="0">
                  <a:solidFill>
                    <a:srgbClr val="0000CC"/>
                  </a:solidFill>
                  <a:latin typeface="Times New Roman" panose="02020603050405020304" pitchFamily="18" charset="0"/>
                </a:endParaRPr>
              </a:p>
            </p:txBody>
          </p:sp>
          <p:sp>
            <p:nvSpPr>
              <p:cNvPr id="98343" name="Text Box 18"/>
              <p:cNvSpPr/>
              <p:nvPr/>
            </p:nvSpPr>
            <p:spPr>
              <a:xfrm>
                <a:off x="78393" y="1542976"/>
                <a:ext cx="391964" cy="333853"/>
              </a:xfrm>
              <a:prstGeom prst="rect">
                <a:avLst/>
              </a:prstGeom>
              <a:noFill/>
              <a:ln w="9525">
                <a:noFill/>
              </a:ln>
            </p:spPr>
            <p:txBody>
              <a:bodyPr lIns="0" tIns="0" rIns="0" bIns="0">
                <a:spAutoFit/>
              </a:bodyPr>
              <a:p>
                <a:pPr algn="ctr">
                  <a:lnSpc>
                    <a:spcPts val="3000"/>
                  </a:lnSpc>
                  <a:buFont typeface="Wingdings" panose="05000000000000000000" pitchFamily="2" charset="2"/>
                </a:pPr>
                <a:r>
                  <a:rPr lang="en-US" altLang="zh-CN" sz="2700" dirty="0">
                    <a:solidFill>
                      <a:srgbClr val="0000CC"/>
                    </a:solidFill>
                    <a:latin typeface="Times New Roman" panose="02020603050405020304" pitchFamily="18" charset="0"/>
                    <a:sym typeface="Symbol" panose="05050102010706020507" pitchFamily="18" charset="2"/>
                  </a:rPr>
                  <a:t></a:t>
                </a:r>
                <a:endParaRPr lang="en-US" altLang="zh-CN" sz="2700" dirty="0">
                  <a:solidFill>
                    <a:srgbClr val="0000CC"/>
                  </a:solidFill>
                  <a:latin typeface="Times New Roman" panose="02020603050405020304" pitchFamily="18" charset="0"/>
                </a:endParaRPr>
              </a:p>
            </p:txBody>
          </p:sp>
          <p:sp>
            <p:nvSpPr>
              <p:cNvPr id="98344" name="Text Box 18"/>
              <p:cNvSpPr/>
              <p:nvPr/>
            </p:nvSpPr>
            <p:spPr>
              <a:xfrm>
                <a:off x="2831051" y="3121937"/>
                <a:ext cx="391964" cy="331117"/>
              </a:xfrm>
              <a:prstGeom prst="rect">
                <a:avLst/>
              </a:prstGeom>
              <a:noFill/>
              <a:ln w="9525">
                <a:noFill/>
              </a:ln>
            </p:spPr>
            <p:txBody>
              <a:bodyPr lIns="0" tIns="0" rIns="0" bIns="0">
                <a:spAutoFit/>
              </a:bodyPr>
              <a:p>
                <a:pPr algn="ctr">
                  <a:lnSpc>
                    <a:spcPts val="3000"/>
                  </a:lnSpc>
                  <a:buFont typeface="Wingdings" panose="05000000000000000000" pitchFamily="2" charset="2"/>
                </a:pPr>
                <a:r>
                  <a:rPr lang="en-US" altLang="zh-CN" sz="2700" dirty="0">
                    <a:solidFill>
                      <a:srgbClr val="0000CC"/>
                    </a:solidFill>
                    <a:latin typeface="Times New Roman" panose="02020603050405020304" pitchFamily="18" charset="0"/>
                  </a:rPr>
                  <a:t>G</a:t>
                </a:r>
                <a:endParaRPr lang="zh-CN" altLang="en-US" sz="3600" b="1" dirty="0">
                  <a:solidFill>
                    <a:srgbClr val="FFFF00"/>
                  </a:solidFill>
                  <a:latin typeface="Times New Roman" panose="02020603050405020304" pitchFamily="18" charset="0"/>
                </a:endParaRPr>
              </a:p>
            </p:txBody>
          </p:sp>
          <p:sp>
            <p:nvSpPr>
              <p:cNvPr id="98345" name="Text Box 18"/>
              <p:cNvSpPr/>
              <p:nvPr/>
            </p:nvSpPr>
            <p:spPr>
              <a:xfrm>
                <a:off x="2731278" y="-410"/>
                <a:ext cx="391964" cy="331117"/>
              </a:xfrm>
              <a:prstGeom prst="rect">
                <a:avLst/>
              </a:prstGeom>
              <a:noFill/>
              <a:ln w="9525">
                <a:noFill/>
              </a:ln>
            </p:spPr>
            <p:txBody>
              <a:bodyPr lIns="0" tIns="0" rIns="0" bIns="0">
                <a:spAutoFit/>
              </a:bodyPr>
              <a:p>
                <a:pPr algn="ctr">
                  <a:lnSpc>
                    <a:spcPts val="3000"/>
                  </a:lnSpc>
                  <a:buFont typeface="Wingdings" panose="05000000000000000000" pitchFamily="2" charset="2"/>
                </a:pPr>
                <a:r>
                  <a:rPr lang="en-US" altLang="zh-CN" sz="2700" dirty="0">
                    <a:solidFill>
                      <a:srgbClr val="0000CC"/>
                    </a:solidFill>
                    <a:latin typeface="Times New Roman" panose="02020603050405020304" pitchFamily="18" charset="0"/>
                  </a:rPr>
                  <a:t>A</a:t>
                </a:r>
                <a:endParaRPr lang="en-US" altLang="zh-CN" sz="2700" dirty="0">
                  <a:solidFill>
                    <a:srgbClr val="0000CC"/>
                  </a:solidFill>
                  <a:latin typeface="Times New Roman" panose="02020603050405020304" pitchFamily="18" charset="0"/>
                </a:endParaRPr>
              </a:p>
            </p:txBody>
          </p:sp>
          <p:sp>
            <p:nvSpPr>
              <p:cNvPr id="98346" name="Text Box 18"/>
              <p:cNvSpPr/>
              <p:nvPr/>
            </p:nvSpPr>
            <p:spPr>
              <a:xfrm>
                <a:off x="1665848" y="779492"/>
                <a:ext cx="391964" cy="331117"/>
              </a:xfrm>
              <a:prstGeom prst="rect">
                <a:avLst/>
              </a:prstGeom>
              <a:noFill/>
              <a:ln w="9525">
                <a:noFill/>
              </a:ln>
            </p:spPr>
            <p:txBody>
              <a:bodyPr lIns="0" tIns="0" rIns="0" bIns="0">
                <a:spAutoFit/>
              </a:bodyPr>
              <a:p>
                <a:pPr algn="ctr">
                  <a:lnSpc>
                    <a:spcPts val="3000"/>
                  </a:lnSpc>
                  <a:buFont typeface="Wingdings" panose="05000000000000000000" pitchFamily="2" charset="2"/>
                </a:pPr>
                <a:r>
                  <a:rPr lang="en-US" altLang="zh-CN" sz="2700" dirty="0">
                    <a:solidFill>
                      <a:srgbClr val="0000CC"/>
                    </a:solidFill>
                    <a:latin typeface="Times New Roman" panose="02020603050405020304" pitchFamily="18" charset="0"/>
                  </a:rPr>
                  <a:t>B</a:t>
                </a:r>
                <a:endParaRPr lang="zh-CN" altLang="en-US" sz="3600" b="1" dirty="0">
                  <a:solidFill>
                    <a:srgbClr val="FFFF00"/>
                  </a:solidFill>
                  <a:latin typeface="Times New Roman" panose="02020603050405020304" pitchFamily="18" charset="0"/>
                </a:endParaRPr>
              </a:p>
            </p:txBody>
          </p:sp>
          <p:sp>
            <p:nvSpPr>
              <p:cNvPr id="98347" name="Text Box 18"/>
              <p:cNvSpPr/>
              <p:nvPr/>
            </p:nvSpPr>
            <p:spPr>
              <a:xfrm>
                <a:off x="2788291" y="1555290"/>
                <a:ext cx="391964" cy="332485"/>
              </a:xfrm>
              <a:prstGeom prst="rect">
                <a:avLst/>
              </a:prstGeom>
              <a:noFill/>
              <a:ln w="9525">
                <a:noFill/>
              </a:ln>
            </p:spPr>
            <p:txBody>
              <a:bodyPr lIns="0" tIns="0" rIns="0" bIns="0">
                <a:spAutoFit/>
              </a:bodyPr>
              <a:p>
                <a:pPr algn="ctr">
                  <a:lnSpc>
                    <a:spcPts val="3000"/>
                  </a:lnSpc>
                  <a:buFont typeface="Wingdings" panose="05000000000000000000" pitchFamily="2" charset="2"/>
                </a:pPr>
                <a:r>
                  <a:rPr lang="en-US" altLang="zh-CN" sz="2700" dirty="0">
                    <a:solidFill>
                      <a:srgbClr val="0000CC"/>
                    </a:solidFill>
                    <a:latin typeface="Times New Roman" panose="02020603050405020304" pitchFamily="18" charset="0"/>
                  </a:rPr>
                  <a:t>D</a:t>
                </a:r>
                <a:endParaRPr lang="zh-CN" altLang="en-US" sz="3600" b="1" dirty="0">
                  <a:solidFill>
                    <a:srgbClr val="FFFF00"/>
                  </a:solidFill>
                  <a:latin typeface="Times New Roman" panose="02020603050405020304" pitchFamily="18" charset="0"/>
                </a:endParaRPr>
              </a:p>
            </p:txBody>
          </p:sp>
          <p:sp>
            <p:nvSpPr>
              <p:cNvPr id="98348" name="Text Box 18"/>
              <p:cNvSpPr/>
              <p:nvPr/>
            </p:nvSpPr>
            <p:spPr>
              <a:xfrm>
                <a:off x="1760276" y="2332456"/>
                <a:ext cx="391964" cy="331117"/>
              </a:xfrm>
              <a:prstGeom prst="rect">
                <a:avLst/>
              </a:prstGeom>
              <a:noFill/>
              <a:ln w="9525">
                <a:noFill/>
              </a:ln>
            </p:spPr>
            <p:txBody>
              <a:bodyPr lIns="0" tIns="0" rIns="0" bIns="0">
                <a:spAutoFit/>
              </a:bodyPr>
              <a:p>
                <a:pPr algn="ctr">
                  <a:lnSpc>
                    <a:spcPts val="3000"/>
                  </a:lnSpc>
                  <a:buFont typeface="Wingdings" panose="05000000000000000000" pitchFamily="2" charset="2"/>
                </a:pPr>
                <a:r>
                  <a:rPr lang="en-US" altLang="zh-CN" sz="2700" dirty="0">
                    <a:solidFill>
                      <a:srgbClr val="0000CC"/>
                    </a:solidFill>
                    <a:latin typeface="Times New Roman" panose="02020603050405020304" pitchFamily="18" charset="0"/>
                  </a:rPr>
                  <a:t>E</a:t>
                </a:r>
                <a:endParaRPr lang="zh-CN" altLang="en-US" sz="3600" b="1" dirty="0">
                  <a:solidFill>
                    <a:srgbClr val="FFFF00"/>
                  </a:solidFill>
                  <a:latin typeface="Times New Roman" panose="02020603050405020304" pitchFamily="18" charset="0"/>
                </a:endParaRPr>
              </a:p>
            </p:txBody>
          </p:sp>
          <p:sp>
            <p:nvSpPr>
              <p:cNvPr id="98349" name="Text Box 18"/>
              <p:cNvSpPr/>
              <p:nvPr/>
            </p:nvSpPr>
            <p:spPr>
              <a:xfrm>
                <a:off x="3857284" y="2324247"/>
                <a:ext cx="391964" cy="331117"/>
              </a:xfrm>
              <a:prstGeom prst="rect">
                <a:avLst/>
              </a:prstGeom>
              <a:noFill/>
              <a:ln w="9525">
                <a:noFill/>
              </a:ln>
            </p:spPr>
            <p:txBody>
              <a:bodyPr lIns="0" tIns="0" rIns="0" bIns="0">
                <a:spAutoFit/>
              </a:bodyPr>
              <a:p>
                <a:pPr algn="ctr">
                  <a:lnSpc>
                    <a:spcPts val="3000"/>
                  </a:lnSpc>
                  <a:buFont typeface="Wingdings" panose="05000000000000000000" pitchFamily="2" charset="2"/>
                </a:pPr>
                <a:r>
                  <a:rPr lang="en-US" altLang="zh-CN" sz="2700" dirty="0">
                    <a:solidFill>
                      <a:srgbClr val="0000CC"/>
                    </a:solidFill>
                    <a:latin typeface="Times New Roman" panose="02020603050405020304" pitchFamily="18" charset="0"/>
                  </a:rPr>
                  <a:t>F</a:t>
                </a:r>
                <a:endParaRPr lang="zh-CN" altLang="en-US" sz="3600" b="1" dirty="0">
                  <a:solidFill>
                    <a:srgbClr val="FFFF00"/>
                  </a:solidFill>
                  <a:latin typeface="Times New Roman" panose="02020603050405020304" pitchFamily="18" charset="0"/>
                </a:endParaRPr>
              </a:p>
            </p:txBody>
          </p:sp>
        </p:grpSp>
        <p:sp>
          <p:nvSpPr>
            <p:cNvPr id="98318" name="Line 21"/>
            <p:cNvSpPr/>
            <p:nvPr/>
          </p:nvSpPr>
          <p:spPr>
            <a:xfrm>
              <a:off x="1379415" y="684492"/>
              <a:ext cx="1" cy="368572"/>
            </a:xfrm>
            <a:prstGeom prst="line">
              <a:avLst/>
            </a:prstGeom>
            <a:ln w="31750" cap="sq" cmpd="sng">
              <a:pattFill prst="pct75">
                <a:fgClr>
                  <a:srgbClr val="993366"/>
                </a:fgClr>
                <a:bgClr>
                  <a:srgbClr val="FFFFFF"/>
                </a:bgClr>
              </a:pattFill>
              <a:prstDash val="solid"/>
              <a:bevel/>
              <a:headEnd type="none" w="med" len="med"/>
              <a:tailEnd type="none" w="med" len="med"/>
            </a:ln>
          </p:spPr>
        </p:sp>
        <p:sp>
          <p:nvSpPr>
            <p:cNvPr id="98319" name="Line 22"/>
            <p:cNvSpPr/>
            <p:nvPr/>
          </p:nvSpPr>
          <p:spPr>
            <a:xfrm>
              <a:off x="2000152" y="684492"/>
              <a:ext cx="1" cy="368572"/>
            </a:xfrm>
            <a:prstGeom prst="line">
              <a:avLst/>
            </a:prstGeom>
            <a:ln w="31750" cap="sq" cmpd="sng">
              <a:pattFill prst="pct75">
                <a:fgClr>
                  <a:srgbClr val="993366"/>
                </a:fgClr>
                <a:bgClr>
                  <a:srgbClr val="FFFFFF"/>
                </a:bgClr>
              </a:pattFill>
              <a:prstDash val="solid"/>
              <a:bevel/>
              <a:headEnd type="none" w="med" len="med"/>
              <a:tailEnd type="none" w="med" len="med"/>
            </a:ln>
          </p:spPr>
        </p:sp>
        <p:sp>
          <p:nvSpPr>
            <p:cNvPr id="98320" name="Line 26"/>
            <p:cNvSpPr/>
            <p:nvPr/>
          </p:nvSpPr>
          <p:spPr>
            <a:xfrm>
              <a:off x="1448386" y="2053472"/>
              <a:ext cx="1" cy="368571"/>
            </a:xfrm>
            <a:prstGeom prst="line">
              <a:avLst/>
            </a:prstGeom>
            <a:ln w="31750" cap="sq" cmpd="sng">
              <a:pattFill prst="pct75">
                <a:fgClr>
                  <a:srgbClr val="993366"/>
                </a:fgClr>
                <a:bgClr>
                  <a:srgbClr val="FFFFFF"/>
                </a:bgClr>
              </a:pattFill>
              <a:prstDash val="solid"/>
              <a:bevel/>
              <a:headEnd type="none" w="med" len="med"/>
              <a:tailEnd type="none" w="med" len="med"/>
            </a:ln>
          </p:spPr>
        </p:sp>
        <p:sp>
          <p:nvSpPr>
            <p:cNvPr id="98321" name="Line 27"/>
            <p:cNvSpPr/>
            <p:nvPr/>
          </p:nvSpPr>
          <p:spPr>
            <a:xfrm>
              <a:off x="2069123" y="2053472"/>
              <a:ext cx="1" cy="368571"/>
            </a:xfrm>
            <a:prstGeom prst="line">
              <a:avLst/>
            </a:prstGeom>
            <a:ln w="31750" cap="sq" cmpd="sng">
              <a:pattFill prst="pct75">
                <a:fgClr>
                  <a:srgbClr val="993366"/>
                </a:fgClr>
                <a:bgClr>
                  <a:srgbClr val="FFFFFF"/>
                </a:bgClr>
              </a:pattFill>
              <a:prstDash val="solid"/>
              <a:bevel/>
              <a:headEnd type="none" w="med" len="med"/>
              <a:tailEnd type="none" w="med" len="med"/>
            </a:ln>
          </p:spPr>
        </p:sp>
        <p:sp>
          <p:nvSpPr>
            <p:cNvPr id="98322" name="Line 31"/>
            <p:cNvSpPr/>
            <p:nvPr/>
          </p:nvSpPr>
          <p:spPr>
            <a:xfrm>
              <a:off x="3379567" y="2053472"/>
              <a:ext cx="1" cy="368571"/>
            </a:xfrm>
            <a:prstGeom prst="line">
              <a:avLst/>
            </a:prstGeom>
            <a:ln w="31750" cap="sq" cmpd="sng">
              <a:pattFill prst="pct75">
                <a:fgClr>
                  <a:srgbClr val="993366"/>
                </a:fgClr>
                <a:bgClr>
                  <a:srgbClr val="FFFFFF"/>
                </a:bgClr>
              </a:pattFill>
              <a:prstDash val="solid"/>
              <a:bevel/>
              <a:headEnd type="none" w="med" len="med"/>
              <a:tailEnd type="none" w="med" len="med"/>
            </a:ln>
          </p:spPr>
        </p:sp>
        <p:sp>
          <p:nvSpPr>
            <p:cNvPr id="98323" name="Line 32"/>
            <p:cNvSpPr/>
            <p:nvPr/>
          </p:nvSpPr>
          <p:spPr>
            <a:xfrm>
              <a:off x="4000304" y="2053472"/>
              <a:ext cx="1" cy="368571"/>
            </a:xfrm>
            <a:prstGeom prst="line">
              <a:avLst/>
            </a:prstGeom>
            <a:ln w="31750" cap="sq" cmpd="sng">
              <a:pattFill prst="pct75">
                <a:fgClr>
                  <a:srgbClr val="993366"/>
                </a:fgClr>
                <a:bgClr>
                  <a:srgbClr val="FFFFFF"/>
                </a:bgClr>
              </a:pattFill>
              <a:prstDash val="solid"/>
              <a:bevel/>
              <a:headEnd type="none" w="med" len="med"/>
              <a:tailEnd type="none" w="med" len="med"/>
            </a:ln>
          </p:spPr>
        </p:sp>
        <p:sp>
          <p:nvSpPr>
            <p:cNvPr id="98324" name="Line 36"/>
            <p:cNvSpPr/>
            <p:nvPr/>
          </p:nvSpPr>
          <p:spPr>
            <a:xfrm>
              <a:off x="2413976" y="2737963"/>
              <a:ext cx="1" cy="368571"/>
            </a:xfrm>
            <a:prstGeom prst="line">
              <a:avLst/>
            </a:prstGeom>
            <a:ln w="31750" cap="sq" cmpd="sng">
              <a:pattFill prst="pct75">
                <a:fgClr>
                  <a:srgbClr val="993366"/>
                </a:fgClr>
                <a:bgClr>
                  <a:srgbClr val="FFFFFF"/>
                </a:bgClr>
              </a:pattFill>
              <a:prstDash val="solid"/>
              <a:bevel/>
              <a:headEnd type="none" w="med" len="med"/>
              <a:tailEnd type="none" w="med" len="med"/>
            </a:ln>
          </p:spPr>
        </p:sp>
        <p:sp>
          <p:nvSpPr>
            <p:cNvPr id="98325" name="Line 37"/>
            <p:cNvSpPr/>
            <p:nvPr/>
          </p:nvSpPr>
          <p:spPr>
            <a:xfrm>
              <a:off x="3034713" y="2737963"/>
              <a:ext cx="1" cy="368571"/>
            </a:xfrm>
            <a:prstGeom prst="line">
              <a:avLst/>
            </a:prstGeom>
            <a:ln w="31750" cap="sq" cmpd="sng">
              <a:pattFill prst="pct75">
                <a:fgClr>
                  <a:srgbClr val="993366"/>
                </a:fgClr>
                <a:bgClr>
                  <a:srgbClr val="FFFFFF"/>
                </a:bgClr>
              </a:pattFill>
              <a:prstDash val="solid"/>
              <a:bevel/>
              <a:headEnd type="none" w="med" len="med"/>
              <a:tailEnd type="none" w="med" len="med"/>
            </a:ln>
          </p:spPr>
        </p:sp>
        <p:sp>
          <p:nvSpPr>
            <p:cNvPr id="98326" name="Line 39"/>
            <p:cNvSpPr/>
            <p:nvPr/>
          </p:nvSpPr>
          <p:spPr>
            <a:xfrm flipH="1">
              <a:off x="1724269" y="210611"/>
              <a:ext cx="413825" cy="473878"/>
            </a:xfrm>
            <a:prstGeom prst="line">
              <a:avLst/>
            </a:prstGeom>
            <a:ln w="38100" cap="sq" cmpd="sng">
              <a:solidFill>
                <a:srgbClr val="0000CC"/>
              </a:solidFill>
              <a:prstDash val="solid"/>
              <a:bevel/>
              <a:headEnd type="none" w="med" len="med"/>
              <a:tailEnd type="stealth" w="lg" len="lg"/>
            </a:ln>
          </p:spPr>
        </p:sp>
        <p:sp>
          <p:nvSpPr>
            <p:cNvPr id="98327" name="Line 40"/>
            <p:cNvSpPr/>
            <p:nvPr/>
          </p:nvSpPr>
          <p:spPr>
            <a:xfrm flipH="1">
              <a:off x="758678" y="895102"/>
              <a:ext cx="413825" cy="473878"/>
            </a:xfrm>
            <a:prstGeom prst="line">
              <a:avLst/>
            </a:prstGeom>
            <a:ln w="38100" cap="sq" cmpd="sng">
              <a:solidFill>
                <a:srgbClr val="0000CC"/>
              </a:solidFill>
              <a:prstDash val="solid"/>
              <a:bevel/>
              <a:headEnd type="none" w="med" len="med"/>
              <a:tailEnd type="stealth" w="lg" len="lg"/>
            </a:ln>
          </p:spPr>
        </p:sp>
        <p:sp>
          <p:nvSpPr>
            <p:cNvPr id="98328" name="Line 41"/>
            <p:cNvSpPr/>
            <p:nvPr/>
          </p:nvSpPr>
          <p:spPr>
            <a:xfrm flipH="1">
              <a:off x="1793240" y="1579593"/>
              <a:ext cx="344854" cy="473878"/>
            </a:xfrm>
            <a:prstGeom prst="line">
              <a:avLst/>
            </a:prstGeom>
            <a:ln w="38100" cap="sq" cmpd="sng">
              <a:solidFill>
                <a:srgbClr val="0000CC"/>
              </a:solidFill>
              <a:prstDash val="solid"/>
              <a:bevel/>
              <a:headEnd type="none" w="med" len="med"/>
              <a:tailEnd type="stealth" w="lg" len="lg"/>
            </a:ln>
          </p:spPr>
        </p:sp>
        <p:sp>
          <p:nvSpPr>
            <p:cNvPr id="98329" name="Line 42"/>
            <p:cNvSpPr/>
            <p:nvPr/>
          </p:nvSpPr>
          <p:spPr>
            <a:xfrm>
              <a:off x="3241625" y="1526940"/>
              <a:ext cx="413825" cy="526532"/>
            </a:xfrm>
            <a:prstGeom prst="line">
              <a:avLst/>
            </a:prstGeom>
            <a:ln w="38100" cap="sq" cmpd="sng">
              <a:solidFill>
                <a:srgbClr val="0000CC"/>
              </a:solidFill>
              <a:prstDash val="solid"/>
              <a:bevel/>
              <a:headEnd type="none" w="med" len="med"/>
              <a:tailEnd type="stealth" w="lg" len="lg"/>
            </a:ln>
          </p:spPr>
        </p:sp>
        <p:sp>
          <p:nvSpPr>
            <p:cNvPr id="98330" name="Line 43"/>
            <p:cNvSpPr/>
            <p:nvPr/>
          </p:nvSpPr>
          <p:spPr>
            <a:xfrm>
              <a:off x="2276035" y="895102"/>
              <a:ext cx="413825" cy="473878"/>
            </a:xfrm>
            <a:prstGeom prst="line">
              <a:avLst/>
            </a:prstGeom>
            <a:ln w="38100" cap="sq" cmpd="sng">
              <a:solidFill>
                <a:srgbClr val="0000CC"/>
              </a:solidFill>
              <a:prstDash val="solid"/>
              <a:bevel/>
              <a:headEnd type="none" w="med" len="med"/>
              <a:tailEnd type="stealth" w="lg" len="lg"/>
            </a:ln>
          </p:spPr>
        </p:sp>
        <p:sp>
          <p:nvSpPr>
            <p:cNvPr id="98331" name="Line 44"/>
            <p:cNvSpPr/>
            <p:nvPr/>
          </p:nvSpPr>
          <p:spPr>
            <a:xfrm>
              <a:off x="2276035" y="2264084"/>
              <a:ext cx="482795" cy="473878"/>
            </a:xfrm>
            <a:prstGeom prst="line">
              <a:avLst/>
            </a:prstGeom>
            <a:ln w="38100" cap="sq" cmpd="sng">
              <a:solidFill>
                <a:srgbClr val="0000CC"/>
              </a:solidFill>
              <a:prstDash val="solid"/>
              <a:bevel/>
              <a:headEnd type="none" w="med" len="med"/>
              <a:tailEnd type="stealth" w="lg" len="lg"/>
            </a:ln>
          </p:spPr>
        </p:sp>
        <p:sp>
          <p:nvSpPr>
            <p:cNvPr id="98332" name="Text Box 18"/>
            <p:cNvSpPr/>
            <p:nvPr/>
          </p:nvSpPr>
          <p:spPr>
            <a:xfrm>
              <a:off x="1036918" y="2080193"/>
              <a:ext cx="316075" cy="289481"/>
            </a:xfrm>
            <a:prstGeom prst="rect">
              <a:avLst/>
            </a:prstGeom>
            <a:noFill/>
            <a:ln w="9525">
              <a:noFill/>
            </a:ln>
          </p:spPr>
          <p:txBody>
            <a:bodyPr lIns="0" tIns="0" rIns="0" bIns="0">
              <a:spAutoFit/>
            </a:bodyPr>
            <a:p>
              <a:pPr algn="ctr">
                <a:lnSpc>
                  <a:spcPts val="3000"/>
                </a:lnSpc>
                <a:buFont typeface="Wingdings" panose="05000000000000000000" pitchFamily="2" charset="2"/>
              </a:pPr>
              <a:r>
                <a:rPr lang="en-US" altLang="zh-CN" sz="2700" dirty="0">
                  <a:solidFill>
                    <a:srgbClr val="0000CC"/>
                  </a:solidFill>
                  <a:latin typeface="Times New Roman" panose="02020603050405020304" pitchFamily="18" charset="0"/>
                  <a:sym typeface="Symbol" panose="05050102010706020507" pitchFamily="18" charset="2"/>
                </a:rPr>
                <a:t></a:t>
              </a:r>
              <a:endParaRPr lang="en-US" altLang="zh-CN" sz="2700" dirty="0">
                <a:solidFill>
                  <a:srgbClr val="0000CC"/>
                </a:solidFill>
                <a:latin typeface="Times New Roman" panose="02020603050405020304" pitchFamily="18" charset="0"/>
              </a:endParaRPr>
            </a:p>
          </p:txBody>
        </p:sp>
        <p:sp>
          <p:nvSpPr>
            <p:cNvPr id="98333" name="Text Box 18"/>
            <p:cNvSpPr/>
            <p:nvPr/>
          </p:nvSpPr>
          <p:spPr>
            <a:xfrm>
              <a:off x="2976907" y="2084978"/>
              <a:ext cx="314461" cy="290677"/>
            </a:xfrm>
            <a:prstGeom prst="rect">
              <a:avLst/>
            </a:prstGeom>
            <a:noFill/>
            <a:ln w="9525">
              <a:noFill/>
            </a:ln>
          </p:spPr>
          <p:txBody>
            <a:bodyPr lIns="0" tIns="0" rIns="0" bIns="0">
              <a:spAutoFit/>
            </a:bodyPr>
            <a:p>
              <a:pPr algn="ctr">
                <a:lnSpc>
                  <a:spcPts val="3000"/>
                </a:lnSpc>
                <a:buFont typeface="Wingdings" panose="05000000000000000000" pitchFamily="2" charset="2"/>
              </a:pPr>
              <a:r>
                <a:rPr lang="en-US" altLang="zh-CN" sz="2700" dirty="0">
                  <a:solidFill>
                    <a:srgbClr val="0000CC"/>
                  </a:solidFill>
                  <a:latin typeface="Times New Roman" panose="02020603050405020304" pitchFamily="18" charset="0"/>
                  <a:sym typeface="Symbol" panose="05050102010706020507" pitchFamily="18" charset="2"/>
                </a:rPr>
                <a:t></a:t>
              </a:r>
              <a:endParaRPr lang="en-US" altLang="zh-CN" sz="2700" dirty="0">
                <a:solidFill>
                  <a:srgbClr val="0000CC"/>
                </a:solidFill>
                <a:latin typeface="Times New Roman" panose="02020603050405020304" pitchFamily="18" charset="0"/>
              </a:endParaRPr>
            </a:p>
          </p:txBody>
        </p:sp>
        <p:sp>
          <p:nvSpPr>
            <p:cNvPr id="98334" name="Text Box 18"/>
            <p:cNvSpPr/>
            <p:nvPr/>
          </p:nvSpPr>
          <p:spPr>
            <a:xfrm>
              <a:off x="4081555" y="2084978"/>
              <a:ext cx="314462" cy="290677"/>
            </a:xfrm>
            <a:prstGeom prst="rect">
              <a:avLst/>
            </a:prstGeom>
            <a:noFill/>
            <a:ln w="9525">
              <a:noFill/>
            </a:ln>
          </p:spPr>
          <p:txBody>
            <a:bodyPr lIns="0" tIns="0" rIns="0" bIns="0">
              <a:spAutoFit/>
            </a:bodyPr>
            <a:p>
              <a:pPr algn="ctr">
                <a:lnSpc>
                  <a:spcPts val="3000"/>
                </a:lnSpc>
                <a:buFont typeface="Wingdings" panose="05000000000000000000" pitchFamily="2" charset="2"/>
              </a:pPr>
              <a:r>
                <a:rPr lang="en-US" altLang="zh-CN" sz="2700" dirty="0">
                  <a:solidFill>
                    <a:srgbClr val="0000CC"/>
                  </a:solidFill>
                  <a:latin typeface="Times New Roman" panose="02020603050405020304" pitchFamily="18" charset="0"/>
                  <a:sym typeface="Symbol" panose="05050102010706020507" pitchFamily="18" charset="2"/>
                </a:rPr>
                <a:t></a:t>
              </a:r>
              <a:endParaRPr lang="en-US" altLang="zh-CN" sz="2700" dirty="0">
                <a:solidFill>
                  <a:srgbClr val="0000CC"/>
                </a:solidFill>
                <a:latin typeface="Times New Roman" panose="02020603050405020304" pitchFamily="18" charset="0"/>
              </a:endParaRPr>
            </a:p>
          </p:txBody>
        </p:sp>
        <p:sp>
          <p:nvSpPr>
            <p:cNvPr id="98335" name="Text Box 18"/>
            <p:cNvSpPr/>
            <p:nvPr/>
          </p:nvSpPr>
          <p:spPr>
            <a:xfrm>
              <a:off x="2010944" y="2770402"/>
              <a:ext cx="314462" cy="289481"/>
            </a:xfrm>
            <a:prstGeom prst="rect">
              <a:avLst/>
            </a:prstGeom>
            <a:noFill/>
            <a:ln w="9525">
              <a:noFill/>
            </a:ln>
          </p:spPr>
          <p:txBody>
            <a:bodyPr lIns="0" tIns="0" rIns="0" bIns="0">
              <a:spAutoFit/>
            </a:bodyPr>
            <a:p>
              <a:pPr algn="ctr">
                <a:lnSpc>
                  <a:spcPts val="3000"/>
                </a:lnSpc>
                <a:buFont typeface="Wingdings" panose="05000000000000000000" pitchFamily="2" charset="2"/>
              </a:pPr>
              <a:r>
                <a:rPr lang="en-US" altLang="zh-CN" sz="2700" dirty="0">
                  <a:solidFill>
                    <a:srgbClr val="0000CC"/>
                  </a:solidFill>
                  <a:latin typeface="Times New Roman" panose="02020603050405020304" pitchFamily="18" charset="0"/>
                  <a:sym typeface="Symbol" panose="05050102010706020507" pitchFamily="18" charset="2"/>
                </a:rPr>
                <a:t></a:t>
              </a:r>
              <a:endParaRPr lang="en-US" altLang="zh-CN" sz="2700" dirty="0">
                <a:solidFill>
                  <a:srgbClr val="0000CC"/>
                </a:solidFill>
                <a:latin typeface="Times New Roman" panose="02020603050405020304" pitchFamily="18" charset="0"/>
              </a:endParaRPr>
            </a:p>
          </p:txBody>
        </p:sp>
        <p:sp>
          <p:nvSpPr>
            <p:cNvPr id="98336" name="Text Box 18"/>
            <p:cNvSpPr/>
            <p:nvPr/>
          </p:nvSpPr>
          <p:spPr>
            <a:xfrm>
              <a:off x="3133331" y="2765617"/>
              <a:ext cx="314462" cy="290677"/>
            </a:xfrm>
            <a:prstGeom prst="rect">
              <a:avLst/>
            </a:prstGeom>
            <a:noFill/>
            <a:ln w="9525">
              <a:noFill/>
            </a:ln>
          </p:spPr>
          <p:txBody>
            <a:bodyPr lIns="0" tIns="0" rIns="0" bIns="0">
              <a:spAutoFit/>
            </a:bodyPr>
            <a:p>
              <a:pPr algn="ctr">
                <a:lnSpc>
                  <a:spcPts val="3000"/>
                </a:lnSpc>
                <a:buFont typeface="Wingdings" panose="05000000000000000000" pitchFamily="2" charset="2"/>
              </a:pPr>
              <a:r>
                <a:rPr lang="en-US" altLang="zh-CN" sz="2700" dirty="0">
                  <a:solidFill>
                    <a:srgbClr val="0000CC"/>
                  </a:solidFill>
                  <a:latin typeface="Times New Roman" panose="02020603050405020304" pitchFamily="18" charset="0"/>
                  <a:sym typeface="Symbol" panose="05050102010706020507" pitchFamily="18" charset="2"/>
                </a:rPr>
                <a:t></a:t>
              </a:r>
              <a:endParaRPr lang="en-US" altLang="zh-CN" sz="2700" dirty="0">
                <a:solidFill>
                  <a:srgbClr val="0000CC"/>
                </a:solidFill>
                <a:latin typeface="Times New Roman" panose="02020603050405020304" pitchFamily="18" charset="0"/>
              </a:endParaRPr>
            </a:p>
          </p:txBody>
        </p:sp>
        <p:sp>
          <p:nvSpPr>
            <p:cNvPr id="98337" name="Text Box 18"/>
            <p:cNvSpPr/>
            <p:nvPr/>
          </p:nvSpPr>
          <p:spPr>
            <a:xfrm>
              <a:off x="3063989" y="31101"/>
              <a:ext cx="316075" cy="289481"/>
            </a:xfrm>
            <a:prstGeom prst="rect">
              <a:avLst/>
            </a:prstGeom>
            <a:noFill/>
            <a:ln w="9525">
              <a:noFill/>
            </a:ln>
          </p:spPr>
          <p:txBody>
            <a:bodyPr lIns="0" tIns="0" rIns="0" bIns="0">
              <a:spAutoFit/>
            </a:bodyPr>
            <a:p>
              <a:pPr algn="ctr">
                <a:lnSpc>
                  <a:spcPts val="3000"/>
                </a:lnSpc>
                <a:buFont typeface="Wingdings" panose="05000000000000000000" pitchFamily="2" charset="2"/>
              </a:pPr>
              <a:r>
                <a:rPr lang="en-US" altLang="zh-CN" sz="2700" dirty="0">
                  <a:solidFill>
                    <a:srgbClr val="0000CC"/>
                  </a:solidFill>
                  <a:latin typeface="Times New Roman" panose="02020603050405020304" pitchFamily="18" charset="0"/>
                  <a:sym typeface="Symbol" panose="05050102010706020507" pitchFamily="18" charset="2"/>
                </a:rPr>
                <a:t></a:t>
              </a:r>
              <a:endParaRPr lang="en-US" altLang="zh-CN" sz="2700" dirty="0">
                <a:solidFill>
                  <a:srgbClr val="0000CC"/>
                </a:solidFill>
                <a:latin typeface="Times New Roman" panose="02020603050405020304" pitchFamily="18" charset="0"/>
              </a:endParaRPr>
            </a:p>
          </p:txBody>
        </p:sp>
      </p:grpSp>
      <p:sp>
        <p:nvSpPr>
          <p:cNvPr id="98308" name="标题 1753135"/>
          <p:cNvSpPr>
            <a:spLocks noGrp="1"/>
          </p:cNvSpPr>
          <p:nvPr>
            <p:ph type="title"/>
          </p:nvPr>
        </p:nvSpPr>
        <p:spPr>
          <a:xfrm>
            <a:off x="395288" y="260350"/>
            <a:ext cx="3781425" cy="647700"/>
          </a:xfrm>
        </p:spPr>
        <p:txBody>
          <a:bodyPr vert="horz" wrap="square" lIns="92075" tIns="46038" rIns="92075" bIns="46038" anchor="ctr" anchorCtr="0"/>
          <a:p>
            <a:pPr algn="l"/>
            <a:r>
              <a:rPr lang="en-US" altLang="zh-CN" b="1" dirty="0">
                <a:ea typeface="宋体" panose="02010600030101010101" pitchFamily="2" charset="-122"/>
              </a:rPr>
              <a:t>5. </a:t>
            </a:r>
            <a:r>
              <a:rPr lang="zh-CN" altLang="en-US" b="1" dirty="0">
                <a:ea typeface="宋体" panose="02010600030101010101" pitchFamily="2" charset="-122"/>
              </a:rPr>
              <a:t>释放二叉树</a:t>
            </a:r>
            <a:endParaRPr lang="zh-CN" altLang="en-US" b="1" dirty="0">
              <a:ea typeface="宋体" panose="02010600030101010101"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53090">
                                            <p:txEl>
                                              <p:charRg st="11" end="29"/>
                                            </p:txEl>
                                          </p:spTgt>
                                        </p:tgtEl>
                                        <p:attrNameLst>
                                          <p:attrName>style.visibility</p:attrName>
                                        </p:attrNameLst>
                                      </p:cBhvr>
                                      <p:to>
                                        <p:strVal val="visible"/>
                                      </p:to>
                                    </p:set>
                                    <p:animEffect transition="in" filter="blinds(horizontal)">
                                      <p:cBhvr>
                                        <p:cTn id="7" dur="500"/>
                                        <p:tgtEl>
                                          <p:spTgt spid="1753090">
                                            <p:txEl>
                                              <p:charRg st="11" end="2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53090">
                                            <p:txEl>
                                              <p:charRg st="29" end="46"/>
                                            </p:txEl>
                                          </p:spTgt>
                                        </p:tgtEl>
                                        <p:attrNameLst>
                                          <p:attrName>style.visibility</p:attrName>
                                        </p:attrNameLst>
                                      </p:cBhvr>
                                      <p:to>
                                        <p:strVal val="visible"/>
                                      </p:to>
                                    </p:set>
                                    <p:animEffect transition="in" filter="blinds(horizontal)">
                                      <p:cBhvr>
                                        <p:cTn id="10" dur="500"/>
                                        <p:tgtEl>
                                          <p:spTgt spid="1753090">
                                            <p:txEl>
                                              <p:charRg st="29" end="4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53090">
                                            <p:txEl>
                                              <p:charRg st="46" end="72"/>
                                            </p:txEl>
                                          </p:spTgt>
                                        </p:tgtEl>
                                        <p:attrNameLst>
                                          <p:attrName>style.visibility</p:attrName>
                                        </p:attrNameLst>
                                      </p:cBhvr>
                                      <p:to>
                                        <p:strVal val="visible"/>
                                      </p:to>
                                    </p:set>
                                    <p:animEffect transition="in" filter="blinds(horizontal)">
                                      <p:cBhvr>
                                        <p:cTn id="13" dur="500"/>
                                        <p:tgtEl>
                                          <p:spTgt spid="1753090">
                                            <p:txEl>
                                              <p:charRg st="46" end="7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53090">
                                            <p:txEl>
                                              <p:charRg st="72" end="85"/>
                                            </p:txEl>
                                          </p:spTgt>
                                        </p:tgtEl>
                                        <p:attrNameLst>
                                          <p:attrName>style.visibility</p:attrName>
                                        </p:attrNameLst>
                                      </p:cBhvr>
                                      <p:to>
                                        <p:strVal val="visible"/>
                                      </p:to>
                                    </p:set>
                                    <p:animEffect transition="in" filter="blinds(horizontal)">
                                      <p:cBhvr>
                                        <p:cTn id="16" dur="500"/>
                                        <p:tgtEl>
                                          <p:spTgt spid="1753090">
                                            <p:txEl>
                                              <p:charRg st="72" end="8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53090">
                                            <p:txEl>
                                              <p:charRg st="85" end="106"/>
                                            </p:txEl>
                                          </p:spTgt>
                                        </p:tgtEl>
                                        <p:attrNameLst>
                                          <p:attrName>style.visibility</p:attrName>
                                        </p:attrNameLst>
                                      </p:cBhvr>
                                      <p:to>
                                        <p:strVal val="visible"/>
                                      </p:to>
                                    </p:set>
                                    <p:animEffect transition="in" filter="blinds(horizontal)">
                                      <p:cBhvr>
                                        <p:cTn id="19" dur="500"/>
                                        <p:tgtEl>
                                          <p:spTgt spid="1753090">
                                            <p:txEl>
                                              <p:charRg st="85" end="10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753090">
                                            <p:txEl>
                                              <p:charRg st="106" end="128"/>
                                            </p:txEl>
                                          </p:spTgt>
                                        </p:tgtEl>
                                        <p:attrNameLst>
                                          <p:attrName>style.visibility</p:attrName>
                                        </p:attrNameLst>
                                      </p:cBhvr>
                                      <p:to>
                                        <p:strVal val="visible"/>
                                      </p:to>
                                    </p:set>
                                    <p:animEffect transition="in" filter="blinds(horizontal)">
                                      <p:cBhvr>
                                        <p:cTn id="22" dur="500"/>
                                        <p:tgtEl>
                                          <p:spTgt spid="1753090">
                                            <p:txEl>
                                              <p:charRg st="106" end="12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753090">
                                            <p:txEl>
                                              <p:charRg st="128" end="145"/>
                                            </p:txEl>
                                          </p:spTgt>
                                        </p:tgtEl>
                                        <p:attrNameLst>
                                          <p:attrName>style.visibility</p:attrName>
                                        </p:attrNameLst>
                                      </p:cBhvr>
                                      <p:to>
                                        <p:strVal val="visible"/>
                                      </p:to>
                                    </p:set>
                                    <p:animEffect transition="in" filter="blinds(horizontal)">
                                      <p:cBhvr>
                                        <p:cTn id="25" dur="500"/>
                                        <p:tgtEl>
                                          <p:spTgt spid="1753090">
                                            <p:txEl>
                                              <p:charRg st="128" end="1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文本占位符 1754113"/>
          <p:cNvSpPr>
            <a:spLocks noGrp="1"/>
          </p:cNvSpPr>
          <p:nvPr>
            <p:ph idx="1"/>
          </p:nvPr>
        </p:nvSpPr>
        <p:spPr>
          <a:xfrm>
            <a:off x="250825" y="1052513"/>
            <a:ext cx="8713788" cy="5113337"/>
          </a:xfrm>
        </p:spPr>
        <p:txBody>
          <a:bodyPr vert="horz" wrap="square" lIns="92075" tIns="46038" rIns="92075" bIns="46038" anchor="t" anchorCtr="0"/>
          <a:p>
            <a:pPr marL="355600" indent="-355600">
              <a:lnSpc>
                <a:spcPct val="120000"/>
              </a:lnSpc>
              <a:buClr>
                <a:srgbClr val="FF0000"/>
              </a:buClr>
              <a:buSzPct val="80000"/>
              <a:buFont typeface="Wingdings" panose="05000000000000000000" pitchFamily="2" charset="2"/>
              <a:buChar char="ü"/>
            </a:pPr>
            <a:r>
              <a:rPr lang="zh-CN" altLang="en-US" sz="3200" dirty="0">
                <a:ea typeface="宋体" panose="02010600030101010101" pitchFamily="2" charset="-122"/>
              </a:rPr>
              <a:t>在二叉树中插入结点，要确定待插入结点与插入位置结点的父子关系。</a:t>
            </a:r>
            <a:endParaRPr lang="zh-CN" altLang="en-US" sz="3200" dirty="0">
              <a:ea typeface="宋体" panose="02010600030101010101" pitchFamily="2" charset="-122"/>
            </a:endParaRPr>
          </a:p>
          <a:p>
            <a:pPr marL="355600" indent="-355600">
              <a:lnSpc>
                <a:spcPct val="120000"/>
              </a:lnSpc>
              <a:buClr>
                <a:srgbClr val="FF0000"/>
              </a:buClr>
              <a:buSzPct val="80000"/>
              <a:buFont typeface="Wingdings" panose="05000000000000000000" pitchFamily="2" charset="2"/>
              <a:buChar char="ü"/>
            </a:pPr>
            <a:r>
              <a:rPr lang="zh-CN" altLang="en-US" sz="3200" dirty="0">
                <a:ea typeface="宋体" panose="02010600030101010101" pitchFamily="2" charset="-122"/>
              </a:rPr>
              <a:t>设 </a:t>
            </a:r>
            <a:r>
              <a:rPr lang="en-US" altLang="zh-CN" sz="3200" i="1" dirty="0">
                <a:ea typeface="宋体" panose="02010600030101010101" pitchFamily="2" charset="-122"/>
              </a:rPr>
              <a:t>p </a:t>
            </a:r>
            <a:r>
              <a:rPr lang="zh-CN" altLang="en-US" sz="3200" dirty="0">
                <a:ea typeface="宋体" panose="02010600030101010101" pitchFamily="2" charset="-122"/>
              </a:rPr>
              <a:t>为指向待插入结点的指针，简称结点 </a:t>
            </a:r>
            <a:r>
              <a:rPr lang="en-US" altLang="zh-CN" sz="3200" i="1" dirty="0">
                <a:ea typeface="宋体" panose="02010600030101010101" pitchFamily="2" charset="-122"/>
              </a:rPr>
              <a:t>p</a:t>
            </a:r>
            <a:r>
              <a:rPr lang="zh-CN" altLang="en-US" sz="3200" dirty="0">
                <a:ea typeface="宋体" panose="02010600030101010101" pitchFamily="2" charset="-122"/>
              </a:rPr>
              <a:t>，</a:t>
            </a:r>
            <a:r>
              <a:rPr lang="en-US" altLang="zh-CN" sz="3200" i="1" dirty="0">
                <a:ea typeface="宋体" panose="02010600030101010101" pitchFamily="2" charset="-122"/>
              </a:rPr>
              <a:t>s</a:t>
            </a:r>
            <a:r>
              <a:rPr lang="zh-CN" altLang="en-US" sz="3200" dirty="0">
                <a:ea typeface="宋体" panose="02010600030101010101" pitchFamily="2" charset="-122"/>
              </a:rPr>
              <a:t>为指向插入位置结点的指针，简称结点</a:t>
            </a:r>
            <a:r>
              <a:rPr lang="en-US" altLang="zh-CN" sz="3200" i="1" dirty="0">
                <a:ea typeface="宋体" panose="02010600030101010101" pitchFamily="2" charset="-122"/>
              </a:rPr>
              <a:t>s</a:t>
            </a:r>
            <a:r>
              <a:rPr lang="zh-CN" altLang="en-US" sz="3200" dirty="0">
                <a:ea typeface="宋体" panose="02010600030101010101" pitchFamily="2" charset="-122"/>
              </a:rPr>
              <a:t>，即要确定 </a:t>
            </a:r>
            <a:r>
              <a:rPr lang="en-US" altLang="zh-CN" sz="3200" i="1" dirty="0">
                <a:ea typeface="宋体" panose="02010600030101010101" pitchFamily="2" charset="-122"/>
              </a:rPr>
              <a:t>p </a:t>
            </a:r>
            <a:r>
              <a:rPr lang="zh-CN" altLang="en-US" sz="3200" dirty="0">
                <a:ea typeface="宋体" panose="02010600030101010101" pitchFamily="2" charset="-122"/>
              </a:rPr>
              <a:t>作为 </a:t>
            </a:r>
            <a:r>
              <a:rPr lang="en-US" altLang="zh-CN" sz="3200" i="1" dirty="0">
                <a:ea typeface="宋体" panose="02010600030101010101" pitchFamily="2" charset="-122"/>
              </a:rPr>
              <a:t>s </a:t>
            </a:r>
            <a:r>
              <a:rPr lang="zh-CN" altLang="en-US" sz="3200" dirty="0">
                <a:ea typeface="宋体" panose="02010600030101010101" pitchFamily="2" charset="-122"/>
              </a:rPr>
              <a:t>的左儿子还是右儿子，以及如何维护 </a:t>
            </a:r>
            <a:r>
              <a:rPr lang="en-US" altLang="zh-CN" sz="3200" i="1" dirty="0">
                <a:ea typeface="宋体" panose="02010600030101010101" pitchFamily="2" charset="-122"/>
              </a:rPr>
              <a:t>s </a:t>
            </a:r>
            <a:r>
              <a:rPr lang="zh-CN" altLang="en-US" sz="3200" dirty="0">
                <a:ea typeface="宋体" panose="02010600030101010101" pitchFamily="2" charset="-122"/>
              </a:rPr>
              <a:t>原来的父子关系。</a:t>
            </a:r>
            <a:endParaRPr lang="zh-CN" altLang="en-US" sz="3200" dirty="0">
              <a:ea typeface="宋体" panose="02010600030101010101" pitchFamily="2" charset="-122"/>
            </a:endParaRPr>
          </a:p>
          <a:p>
            <a:pPr marL="355600" indent="-355600">
              <a:lnSpc>
                <a:spcPct val="120000"/>
              </a:lnSpc>
              <a:buClr>
                <a:srgbClr val="FF0000"/>
              </a:buClr>
              <a:buSzPct val="80000"/>
              <a:buFont typeface="Wingdings" panose="05000000000000000000" pitchFamily="2" charset="2"/>
              <a:buChar char="ü"/>
            </a:pPr>
            <a:r>
              <a:rPr lang="zh-CN" altLang="en-US" sz="3200" dirty="0">
                <a:ea typeface="宋体" panose="02010600030101010101" pitchFamily="2" charset="-122"/>
              </a:rPr>
              <a:t>例如，指定 </a:t>
            </a:r>
            <a:r>
              <a:rPr lang="en-US" altLang="zh-CN" sz="3200" i="1" dirty="0">
                <a:ea typeface="宋体" panose="02010600030101010101" pitchFamily="2" charset="-122"/>
              </a:rPr>
              <a:t>p </a:t>
            </a:r>
            <a:r>
              <a:rPr lang="zh-CN" altLang="en-US" sz="3200" dirty="0">
                <a:ea typeface="宋体" panose="02010600030101010101" pitchFamily="2" charset="-122"/>
              </a:rPr>
              <a:t>作为 </a:t>
            </a:r>
            <a:r>
              <a:rPr lang="en-US" altLang="zh-CN" sz="3200" i="1" dirty="0">
                <a:ea typeface="宋体" panose="02010600030101010101" pitchFamily="2" charset="-122"/>
              </a:rPr>
              <a:t>s </a:t>
            </a:r>
            <a:r>
              <a:rPr lang="zh-CN" altLang="en-US" sz="3200" dirty="0">
                <a:ea typeface="宋体" panose="02010600030101010101" pitchFamily="2" charset="-122"/>
              </a:rPr>
              <a:t>的左儿子，</a:t>
            </a:r>
            <a:r>
              <a:rPr lang="en-US" altLang="zh-CN" sz="3200" i="1" dirty="0">
                <a:ea typeface="宋体" panose="02010600030101010101" pitchFamily="2" charset="-122"/>
              </a:rPr>
              <a:t>s </a:t>
            </a:r>
            <a:r>
              <a:rPr lang="zh-CN" altLang="en-US" sz="3200" dirty="0">
                <a:ea typeface="宋体" panose="02010600030101010101" pitchFamily="2" charset="-122"/>
              </a:rPr>
              <a:t>原来的左儿子作为 </a:t>
            </a:r>
            <a:r>
              <a:rPr lang="en-US" altLang="zh-CN" sz="3200" i="1" dirty="0">
                <a:ea typeface="宋体" panose="02010600030101010101" pitchFamily="2" charset="-122"/>
              </a:rPr>
              <a:t>p </a:t>
            </a:r>
            <a:r>
              <a:rPr lang="zh-CN" altLang="en-US" sz="3200" dirty="0">
                <a:ea typeface="宋体" panose="02010600030101010101" pitchFamily="2" charset="-122"/>
              </a:rPr>
              <a:t>的左儿子。 </a:t>
            </a:r>
            <a:endParaRPr lang="zh-CN" altLang="en-US" sz="3200" dirty="0">
              <a:ea typeface="宋体" panose="02010600030101010101" pitchFamily="2" charset="-122"/>
            </a:endParaRPr>
          </a:p>
        </p:txBody>
      </p:sp>
      <p:sp>
        <p:nvSpPr>
          <p:cNvPr id="99331" name="文本框 1754114"/>
          <p:cNvSpPr txBox="1"/>
          <p:nvPr/>
        </p:nvSpPr>
        <p:spPr>
          <a:xfrm>
            <a:off x="287338" y="368300"/>
            <a:ext cx="3960812" cy="641350"/>
          </a:xfrm>
          <a:prstGeom prst="rect">
            <a:avLst/>
          </a:prstGeom>
          <a:noFill/>
          <a:ln w="9525">
            <a:noFill/>
          </a:ln>
        </p:spPr>
        <p:txBody>
          <a:bodyPr>
            <a:spAutoFit/>
          </a:bodyPr>
          <a:p>
            <a:pPr marL="342900" indent="-342900">
              <a:spcBef>
                <a:spcPct val="20000"/>
              </a:spcBef>
              <a:buClr>
                <a:schemeClr val="bg2"/>
              </a:buClr>
              <a:buSzPct val="75000"/>
              <a:buFont typeface="Wingdings" panose="05000000000000000000" pitchFamily="2" charset="2"/>
            </a:pPr>
            <a:r>
              <a:rPr lang="en-US" altLang="zh-CN" sz="3600" b="1" dirty="0">
                <a:solidFill>
                  <a:schemeClr val="tx2"/>
                </a:solidFill>
                <a:latin typeface="Times New Roman" panose="02020603050405020304" pitchFamily="18" charset="0"/>
              </a:rPr>
              <a:t>6. </a:t>
            </a:r>
            <a:r>
              <a:rPr lang="zh-CN" altLang="en-US" sz="3600" b="1" dirty="0">
                <a:solidFill>
                  <a:schemeClr val="tx2"/>
                </a:solidFill>
                <a:latin typeface="Times New Roman" panose="02020603050405020304" pitchFamily="18" charset="0"/>
              </a:rPr>
              <a:t>二叉树插入结点</a:t>
            </a:r>
            <a:r>
              <a:rPr lang="zh-CN" altLang="en-US" sz="3600" b="1" dirty="0">
                <a:latin typeface="Arial" panose="020B0604020202020204" pitchFamily="34" charset="0"/>
              </a:rPr>
              <a:t> </a:t>
            </a:r>
            <a:endParaRPr lang="zh-CN" altLang="en-US" sz="3600" b="1" dirty="0">
              <a:latin typeface="Arial" panose="020B0604020202020204" pitchFamily="34" charset="0"/>
            </a:endParaRPr>
          </a:p>
        </p:txBody>
      </p:sp>
    </p:spTree>
  </p:cSld>
  <p:clrMapOvr>
    <a:masterClrMapping/>
  </p:clrMapOvr>
  <p:transition>
    <p:strips dir="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4418" name="内容占位符 1724417"/>
          <p:cNvSpPr>
            <a:spLocks noGrp="1"/>
          </p:cNvSpPr>
          <p:nvPr>
            <p:ph idx="1"/>
          </p:nvPr>
        </p:nvSpPr>
        <p:spPr>
          <a:xfrm>
            <a:off x="468313" y="4184650"/>
            <a:ext cx="8280400" cy="2152650"/>
          </a:xfrm>
        </p:spPr>
        <p:txBody>
          <a:bodyPr vert="horz" wrap="square" lIns="92075" tIns="46038" rIns="92075" bIns="46038" anchor="t" anchorCtr="0"/>
          <a:p>
            <a:pPr marL="0" indent="0">
              <a:lnSpc>
                <a:spcPct val="120000"/>
              </a:lnSpc>
              <a:buClr>
                <a:srgbClr val="FF0000"/>
              </a:buClr>
              <a:buSzPct val="80000"/>
              <a:buFont typeface="Wingdings" panose="05000000000000000000" pitchFamily="2" charset="2"/>
              <a:buNone/>
            </a:pPr>
            <a:r>
              <a:rPr lang="zh-CN" altLang="en-US" dirty="0"/>
              <a:t>算法</a:t>
            </a:r>
            <a:r>
              <a:rPr lang="en-US" altLang="zh-CN" dirty="0"/>
              <a:t>InsertLL</a:t>
            </a:r>
            <a:r>
              <a:rPr lang="zh-CN" altLang="en-US" dirty="0"/>
              <a:t>时间复杂度为</a:t>
            </a:r>
            <a:r>
              <a:rPr lang="en-US" altLang="zh-CN" dirty="0"/>
              <a:t>O(1). </a:t>
            </a:r>
            <a:r>
              <a:rPr lang="zh-CN" altLang="en-US" dirty="0"/>
              <a:t>可以看出，二叉树的插入操作很简单，单独讨论意义不大，只有结合其它操作或具体应用讨论才更有意义，如通过查找确定插入的位置等。 </a:t>
            </a:r>
            <a:endParaRPr lang="zh-CN" altLang="en-US" dirty="0"/>
          </a:p>
        </p:txBody>
      </p:sp>
      <p:sp>
        <p:nvSpPr>
          <p:cNvPr id="100355" name="文本框 1724418"/>
          <p:cNvSpPr txBox="1"/>
          <p:nvPr/>
        </p:nvSpPr>
        <p:spPr>
          <a:xfrm>
            <a:off x="538163" y="225425"/>
            <a:ext cx="8210550" cy="3851275"/>
          </a:xfrm>
          <a:prstGeom prst="rect">
            <a:avLst/>
          </a:prstGeom>
          <a:noFill/>
          <a:ln w="9525">
            <a:noFill/>
          </a:ln>
        </p:spPr>
        <p:txBody>
          <a:bodyPr>
            <a:spAutoFit/>
          </a:bodyPr>
          <a:p>
            <a:pPr marL="342900" indent="-342900" eaLnBrk="0" hangingPunct="0">
              <a:lnSpc>
                <a:spcPct val="110000"/>
              </a:lnSpc>
            </a:pPr>
            <a:r>
              <a:rPr lang="zh-CN" altLang="en-US" sz="2800" b="1" dirty="0">
                <a:latin typeface="Times New Roman" panose="02020603050405020304" pitchFamily="18" charset="0"/>
              </a:rPr>
              <a:t>算法</a:t>
            </a:r>
            <a:r>
              <a:rPr lang="en-US" altLang="zh-CN" sz="2800" b="1" dirty="0">
                <a:latin typeface="Times New Roman" panose="02020603050405020304" pitchFamily="18" charset="0"/>
              </a:rPr>
              <a:t>InsertLL (</a:t>
            </a:r>
            <a:r>
              <a:rPr lang="en-US" altLang="zh-CN" sz="2800" b="1" i="1" dirty="0">
                <a:latin typeface="Times New Roman" panose="02020603050405020304" pitchFamily="18" charset="0"/>
              </a:rPr>
              <a:t>p</a:t>
            </a:r>
            <a:r>
              <a:rPr lang="de-DE" altLang="zh-CN" sz="2800" b="1" dirty="0">
                <a:latin typeface="Times New Roman" panose="02020603050405020304" pitchFamily="18" charset="0"/>
              </a:rPr>
              <a:t>, </a:t>
            </a:r>
            <a:r>
              <a:rPr lang="de-DE" altLang="zh-CN" sz="2800" b="1" i="1" dirty="0">
                <a:latin typeface="Times New Roman" panose="02020603050405020304" pitchFamily="18" charset="0"/>
              </a:rPr>
              <a:t>s</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marL="342900" indent="-342900" eaLnBrk="0" hangingPunct="0">
              <a:lnSpc>
                <a:spcPct val="110000"/>
              </a:lnSpc>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本算法在二叉树中插入结点</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，作为结点</a:t>
            </a:r>
            <a:r>
              <a:rPr lang="en-US" altLang="zh-CN" sz="2800" b="1" i="1" dirty="0">
                <a:latin typeface="Times New Roman" panose="02020603050405020304" pitchFamily="18" charset="0"/>
              </a:rPr>
              <a:t>s</a:t>
            </a:r>
            <a:r>
              <a:rPr lang="zh-CN" altLang="en-US" sz="2800" b="1" dirty="0">
                <a:latin typeface="Times New Roman" panose="02020603050405020304" pitchFamily="18" charset="0"/>
              </a:rPr>
              <a:t>的左儿子，</a:t>
            </a:r>
            <a:r>
              <a:rPr lang="en-US" altLang="zh-CN" sz="2800" b="1" i="1" dirty="0">
                <a:latin typeface="Times New Roman" panose="02020603050405020304" pitchFamily="18" charset="0"/>
              </a:rPr>
              <a:t>s</a:t>
            </a:r>
            <a:r>
              <a:rPr lang="zh-CN" altLang="en-US" sz="2800" b="1" dirty="0">
                <a:latin typeface="Times New Roman" panose="02020603050405020304" pitchFamily="18" charset="0"/>
              </a:rPr>
              <a:t>原来的左儿子成为</a:t>
            </a:r>
            <a:r>
              <a:rPr lang="en-US" altLang="zh-CN" sz="2800" b="1" i="1" dirty="0">
                <a:latin typeface="Times New Roman" panose="02020603050405020304" pitchFamily="18" charset="0"/>
              </a:rPr>
              <a:t>p</a:t>
            </a:r>
            <a:r>
              <a:rPr lang="zh-CN" altLang="en-US" sz="2800" b="1" dirty="0">
                <a:latin typeface="Times New Roman" panose="02020603050405020304" pitchFamily="18" charset="0"/>
              </a:rPr>
              <a:t>的左儿子</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marL="342900" indent="-342900" eaLnBrk="0" hangingPunct="0">
              <a:lnSpc>
                <a:spcPct val="110000"/>
              </a:lnSpc>
            </a:pPr>
            <a:r>
              <a:rPr lang="en-US" altLang="zh-CN" sz="2800" b="1" dirty="0">
                <a:latin typeface="Times New Roman" panose="02020603050405020304" pitchFamily="18" charset="0"/>
              </a:rPr>
              <a:t>ILL1. [ </a:t>
            </a:r>
            <a:r>
              <a:rPr lang="en-US" altLang="zh-CN" sz="2800" b="1" i="1" dirty="0">
                <a:latin typeface="Times New Roman" panose="02020603050405020304" pitchFamily="18" charset="0"/>
              </a:rPr>
              <a:t>s</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rPr>
              <a:t>或 </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a:p>
            <a:pPr marL="342900" indent="-342900" eaLnBrk="0" hangingPunct="0">
              <a:lnSpc>
                <a:spcPct val="110000"/>
              </a:lnSpc>
            </a:pPr>
            <a:r>
              <a:rPr lang="en-US" altLang="zh-CN" sz="2800" b="1" dirty="0">
                <a:latin typeface="Times New Roman" panose="02020603050405020304" pitchFamily="18" charset="0"/>
              </a:rPr>
              <a:t>    IF </a:t>
            </a:r>
            <a:r>
              <a:rPr lang="en-US" altLang="zh-CN" sz="2800" b="1" i="1" dirty="0">
                <a:latin typeface="Times New Roman" panose="02020603050405020304" pitchFamily="18" charset="0"/>
              </a:rPr>
              <a:t>s</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OR </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THEN  RETURN .</a:t>
            </a:r>
            <a:endParaRPr lang="en-US" altLang="zh-CN" sz="2800" b="1" dirty="0">
              <a:latin typeface="Times New Roman" panose="02020603050405020304" pitchFamily="18" charset="0"/>
            </a:endParaRPr>
          </a:p>
          <a:p>
            <a:pPr marL="342900" indent="-342900" eaLnBrk="0" hangingPunct="0">
              <a:lnSpc>
                <a:spcPct val="110000"/>
              </a:lnSpc>
            </a:pPr>
            <a:r>
              <a:rPr lang="en-US" altLang="zh-CN" sz="2800" b="1" dirty="0">
                <a:latin typeface="Times New Roman" panose="02020603050405020304" pitchFamily="18" charset="0"/>
              </a:rPr>
              <a:t>ILL 2. [</a:t>
            </a:r>
            <a:r>
              <a:rPr lang="zh-CN" altLang="en-US" sz="2800" b="1" dirty="0">
                <a:latin typeface="Times New Roman" panose="02020603050405020304" pitchFamily="18" charset="0"/>
              </a:rPr>
              <a:t>插入</a:t>
            </a:r>
            <a:r>
              <a:rPr lang="en-US" altLang="zh-CN" sz="2800" b="1" dirty="0">
                <a:latin typeface="Times New Roman" panose="02020603050405020304" pitchFamily="18" charset="0"/>
              </a:rPr>
              <a:t>]</a:t>
            </a:r>
            <a:endParaRPr lang="en-US" altLang="zh-CN" sz="2800" b="1" i="1" dirty="0">
              <a:latin typeface="Times New Roman" panose="02020603050405020304" pitchFamily="18" charset="0"/>
            </a:endParaRPr>
          </a:p>
          <a:p>
            <a:pPr marL="342900" indent="-342900" eaLnBrk="0" hangingPunct="0">
              <a:lnSpc>
                <a:spcPct val="110000"/>
              </a:lnSpc>
            </a:pPr>
            <a:r>
              <a:rPr lang="en-US" altLang="zh-CN" sz="2800" b="1" i="1" dirty="0">
                <a:latin typeface="Times New Roman" panose="02020603050405020304" pitchFamily="18" charset="0"/>
              </a:rPr>
              <a:t>    Left</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Left</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s</a:t>
            </a:r>
            <a:r>
              <a:rPr lang="en-US" altLang="zh-CN" sz="2800" b="1" dirty="0">
                <a:latin typeface="Times New Roman" panose="02020603050405020304" pitchFamily="18" charset="0"/>
              </a:rPr>
              <a:t>) .</a:t>
            </a:r>
            <a:endParaRPr lang="en-US" altLang="zh-CN" sz="2800" b="1" i="1" dirty="0">
              <a:latin typeface="Times New Roman" panose="02020603050405020304" pitchFamily="18" charset="0"/>
            </a:endParaRPr>
          </a:p>
          <a:p>
            <a:pPr marL="342900" indent="-342900" eaLnBrk="0" hangingPunct="0">
              <a:lnSpc>
                <a:spcPct val="110000"/>
              </a:lnSpc>
            </a:pPr>
            <a:r>
              <a:rPr lang="en-US" altLang="zh-CN" sz="2800" b="1" i="1" dirty="0">
                <a:latin typeface="Times New Roman" panose="02020603050405020304" pitchFamily="18" charset="0"/>
              </a:rPr>
              <a:t>    Left</a:t>
            </a:r>
            <a:r>
              <a:rPr lang="en-US" altLang="zh-CN" sz="2800" b="1" dirty="0">
                <a:latin typeface="Times New Roman" panose="02020603050405020304" pitchFamily="18" charset="0"/>
              </a:rPr>
              <a:t>(</a:t>
            </a:r>
            <a:r>
              <a:rPr lang="en-US" altLang="zh-CN" sz="2800" b="1" i="1" dirty="0">
                <a:latin typeface="Times New Roman" panose="02020603050405020304" pitchFamily="18" charset="0"/>
              </a:rPr>
              <a:t>s</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 </a:t>
            </a:r>
            <a:r>
              <a:rPr lang="en-US" altLang="zh-CN" sz="2800" b="1" i="1" dirty="0">
                <a:latin typeface="Times New Roman" panose="02020603050405020304" pitchFamily="18" charset="0"/>
              </a:rPr>
              <a:t>p</a:t>
            </a:r>
            <a:r>
              <a:rPr lang="en-US" altLang="zh-CN" sz="2800" b="1" dirty="0">
                <a:latin typeface="Times New Roman" panose="02020603050405020304" pitchFamily="18" charset="0"/>
              </a:rPr>
              <a:t> . ▐</a:t>
            </a:r>
            <a:endParaRPr lang="en-US" altLang="zh-CN" sz="2800" b="1" dirty="0">
              <a:latin typeface="Times New Roman" panose="02020603050405020304" pitchFamily="18" charset="0"/>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24418">
                                            <p:txEl>
                                              <p:charRg st="0" end="8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4418"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标题 1751041"/>
          <p:cNvSpPr>
            <a:spLocks noGrp="1"/>
          </p:cNvSpPr>
          <p:nvPr>
            <p:ph type="title"/>
          </p:nvPr>
        </p:nvSpPr>
        <p:spPr>
          <a:xfrm>
            <a:off x="142875" y="115888"/>
            <a:ext cx="5940425" cy="647700"/>
          </a:xfrm>
        </p:spPr>
        <p:txBody>
          <a:bodyPr vert="horz" wrap="square" lIns="92075" tIns="46038" rIns="92075" bIns="46038" anchor="ctr" anchorCtr="0"/>
          <a:p>
            <a:pPr algn="l"/>
            <a:r>
              <a:rPr lang="en-US" altLang="zh-CN" sz="3200" b="1" dirty="0">
                <a:ea typeface="宋体" panose="02010600030101010101" pitchFamily="2" charset="-122"/>
              </a:rPr>
              <a:t>7. </a:t>
            </a:r>
            <a:r>
              <a:rPr lang="zh-CN" altLang="en-US" sz="3200" b="1" dirty="0">
                <a:ea typeface="宋体" panose="02010600030101010101" pitchFamily="2" charset="-122"/>
              </a:rPr>
              <a:t>删除给定结点及其左右子树</a:t>
            </a:r>
            <a:endParaRPr lang="zh-CN" altLang="en-US" sz="3200" b="1" dirty="0">
              <a:ea typeface="宋体" panose="02010600030101010101" pitchFamily="2" charset="-122"/>
            </a:endParaRPr>
          </a:p>
        </p:txBody>
      </p:sp>
      <p:sp>
        <p:nvSpPr>
          <p:cNvPr id="1751043" name="内容占位符 1751042"/>
          <p:cNvSpPr>
            <a:spLocks noGrp="1"/>
          </p:cNvSpPr>
          <p:nvPr>
            <p:ph idx="1"/>
          </p:nvPr>
        </p:nvSpPr>
        <p:spPr>
          <a:xfrm>
            <a:off x="287338" y="765175"/>
            <a:ext cx="8207375" cy="5761038"/>
          </a:xfrm>
        </p:spPr>
        <p:txBody>
          <a:bodyPr vert="horz" wrap="square" lIns="92075" tIns="46038" rIns="92075" bIns="46038" anchor="t" anchorCtr="0"/>
          <a:p>
            <a:pPr>
              <a:lnSpc>
                <a:spcPct val="85000"/>
              </a:lnSpc>
              <a:buNone/>
            </a:pPr>
            <a:r>
              <a:rPr lang="zh-CN" altLang="en-US" dirty="0"/>
              <a:t>算法</a:t>
            </a:r>
            <a:r>
              <a:rPr lang="en-US" altLang="zh-CN" dirty="0"/>
              <a:t>DST ( root, </a:t>
            </a:r>
            <a:r>
              <a:rPr lang="en-US" altLang="zh-CN" i="1" dirty="0"/>
              <a:t>t</a:t>
            </a:r>
            <a:r>
              <a:rPr lang="en-US" altLang="zh-CN" dirty="0"/>
              <a:t> ) /* </a:t>
            </a:r>
            <a:r>
              <a:rPr lang="en-US" altLang="zh-CN" i="1" dirty="0"/>
              <a:t>root</a:t>
            </a:r>
            <a:r>
              <a:rPr lang="zh-CN" altLang="en-US" dirty="0"/>
              <a:t>指向一棵二叉树</a:t>
            </a:r>
            <a:r>
              <a:rPr lang="en-US" altLang="zh-CN" i="1" dirty="0"/>
              <a:t>T</a:t>
            </a:r>
            <a:r>
              <a:rPr lang="zh-CN" altLang="en-US" dirty="0"/>
              <a:t>之根，本算法从</a:t>
            </a:r>
            <a:r>
              <a:rPr lang="en-US" altLang="zh-CN" i="1" dirty="0"/>
              <a:t>T</a:t>
            </a:r>
            <a:r>
              <a:rPr lang="zh-CN" altLang="en-US" dirty="0"/>
              <a:t>中删除给定结点</a:t>
            </a:r>
            <a:r>
              <a:rPr lang="en-US" altLang="zh-CN" i="1" dirty="0"/>
              <a:t>t </a:t>
            </a:r>
            <a:r>
              <a:rPr lang="zh-CN" altLang="en-US" dirty="0"/>
              <a:t>及其左右子树</a:t>
            </a:r>
            <a:r>
              <a:rPr lang="en-US" altLang="zh-CN" dirty="0"/>
              <a:t>*/</a:t>
            </a:r>
            <a:endParaRPr lang="en-US" altLang="zh-CN" dirty="0"/>
          </a:p>
          <a:p>
            <a:pPr>
              <a:lnSpc>
                <a:spcPct val="85000"/>
              </a:lnSpc>
              <a:buNone/>
            </a:pPr>
            <a:r>
              <a:rPr lang="en-US" altLang="zh-CN" dirty="0"/>
              <a:t>DST1. [ </a:t>
            </a:r>
            <a:r>
              <a:rPr lang="en-US" altLang="zh-CN" i="1" dirty="0"/>
              <a:t>t</a:t>
            </a:r>
            <a:r>
              <a:rPr lang="en-US" altLang="zh-CN" dirty="0"/>
              <a:t> </a:t>
            </a:r>
            <a:r>
              <a:rPr lang="en-US" altLang="zh-CN" dirty="0">
                <a:sym typeface="Symbol" panose="05050102010706020507" pitchFamily="18" charset="2"/>
              </a:rPr>
              <a:t></a:t>
            </a:r>
            <a:r>
              <a:rPr lang="en-US" altLang="zh-CN" dirty="0"/>
              <a:t>? ]</a:t>
            </a:r>
            <a:endParaRPr lang="en-US" altLang="zh-CN" dirty="0"/>
          </a:p>
          <a:p>
            <a:pPr>
              <a:lnSpc>
                <a:spcPct val="85000"/>
              </a:lnSpc>
              <a:buNone/>
            </a:pPr>
            <a:r>
              <a:rPr lang="en-US" altLang="zh-CN" dirty="0"/>
              <a:t>    IF </a:t>
            </a:r>
            <a:r>
              <a:rPr lang="en-US" altLang="zh-CN" i="1" dirty="0"/>
              <a:t>t</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THEN  RETURN .</a:t>
            </a:r>
            <a:endParaRPr lang="en-US" altLang="zh-CN" dirty="0"/>
          </a:p>
          <a:p>
            <a:pPr>
              <a:lnSpc>
                <a:spcPct val="85000"/>
              </a:lnSpc>
              <a:buNone/>
            </a:pPr>
            <a:r>
              <a:rPr lang="en-US" altLang="zh-CN" dirty="0"/>
              <a:t>DST 2. [ </a:t>
            </a:r>
            <a:r>
              <a:rPr lang="en-US" altLang="zh-CN" i="1" dirty="0"/>
              <a:t>t</a:t>
            </a:r>
            <a:r>
              <a:rPr lang="en-US" altLang="zh-CN" dirty="0"/>
              <a:t> </a:t>
            </a:r>
            <a:r>
              <a:rPr lang="en-US" altLang="zh-CN" dirty="0">
                <a:sym typeface="Symbol" panose="05050102010706020507" pitchFamily="18" charset="2"/>
              </a:rPr>
              <a:t></a:t>
            </a:r>
            <a:r>
              <a:rPr lang="en-US" altLang="zh-CN" dirty="0"/>
              <a:t> </a:t>
            </a:r>
            <a:r>
              <a:rPr lang="en-US" altLang="zh-CN" i="1" dirty="0"/>
              <a:t>root</a:t>
            </a:r>
            <a:r>
              <a:rPr lang="en-US" altLang="zh-CN" dirty="0"/>
              <a:t> ? ]</a:t>
            </a:r>
            <a:endParaRPr lang="en-US" altLang="zh-CN" dirty="0"/>
          </a:p>
          <a:p>
            <a:pPr>
              <a:lnSpc>
                <a:spcPct val="85000"/>
              </a:lnSpc>
              <a:buNone/>
            </a:pPr>
            <a:r>
              <a:rPr lang="en-US" altLang="zh-CN" dirty="0"/>
              <a:t>    IF </a:t>
            </a:r>
            <a:r>
              <a:rPr lang="en-US" altLang="zh-CN" i="1" dirty="0"/>
              <a:t>t</a:t>
            </a:r>
            <a:r>
              <a:rPr lang="en-US" altLang="zh-CN" dirty="0"/>
              <a:t> </a:t>
            </a:r>
            <a:r>
              <a:rPr lang="en-US" altLang="zh-CN" dirty="0">
                <a:sym typeface="Symbol" panose="05050102010706020507" pitchFamily="18" charset="2"/>
              </a:rPr>
              <a:t></a:t>
            </a:r>
            <a:r>
              <a:rPr lang="en-US" altLang="zh-CN" dirty="0"/>
              <a:t> </a:t>
            </a:r>
            <a:r>
              <a:rPr lang="en-US" altLang="zh-CN" i="1" dirty="0"/>
              <a:t>root</a:t>
            </a:r>
            <a:r>
              <a:rPr lang="en-US" altLang="zh-CN" dirty="0"/>
              <a:t> THEN (Del(</a:t>
            </a:r>
            <a:r>
              <a:rPr lang="en-US" altLang="zh-CN" i="1" dirty="0"/>
              <a:t>t</a:t>
            </a:r>
            <a:r>
              <a:rPr lang="en-US" altLang="zh-CN" dirty="0"/>
              <a:t>) .  </a:t>
            </a:r>
            <a:r>
              <a:rPr lang="en-US" altLang="zh-CN" i="1" dirty="0"/>
              <a:t>root</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  RETURN. )</a:t>
            </a:r>
            <a:endParaRPr lang="en-US" altLang="zh-CN" dirty="0"/>
          </a:p>
          <a:p>
            <a:pPr>
              <a:lnSpc>
                <a:spcPct val="85000"/>
              </a:lnSpc>
              <a:buNone/>
            </a:pPr>
            <a:r>
              <a:rPr lang="en-US" altLang="zh-CN" dirty="0"/>
              <a:t>DST3. [ </a:t>
            </a:r>
            <a:r>
              <a:rPr lang="zh-CN" altLang="en-US" dirty="0"/>
              <a:t>找</a:t>
            </a:r>
            <a:r>
              <a:rPr lang="en-US" altLang="zh-CN" i="1" dirty="0"/>
              <a:t>t</a:t>
            </a:r>
            <a:r>
              <a:rPr lang="zh-CN" altLang="en-US" dirty="0"/>
              <a:t>的父结点</a:t>
            </a:r>
            <a:r>
              <a:rPr lang="en-US" altLang="zh-CN" i="1" dirty="0"/>
              <a:t>q</a:t>
            </a:r>
            <a:r>
              <a:rPr lang="en-US" altLang="zh-CN" dirty="0"/>
              <a:t> ]</a:t>
            </a:r>
            <a:endParaRPr lang="en-US" altLang="zh-CN" i="1" dirty="0"/>
          </a:p>
          <a:p>
            <a:pPr>
              <a:lnSpc>
                <a:spcPct val="85000"/>
              </a:lnSpc>
              <a:buNone/>
            </a:pPr>
            <a:r>
              <a:rPr lang="en-US" altLang="zh-CN" i="1" dirty="0"/>
              <a:t>    p</a:t>
            </a:r>
            <a:r>
              <a:rPr lang="en-US" altLang="zh-CN" dirty="0"/>
              <a:t> </a:t>
            </a:r>
            <a:r>
              <a:rPr lang="en-US" altLang="zh-CN" dirty="0">
                <a:sym typeface="Symbol" panose="05050102010706020507" pitchFamily="18" charset="2"/>
              </a:rPr>
              <a:t></a:t>
            </a:r>
            <a:r>
              <a:rPr lang="en-US" altLang="zh-CN" dirty="0"/>
              <a:t> </a:t>
            </a:r>
            <a:r>
              <a:rPr lang="en-US" altLang="zh-CN" i="1" dirty="0"/>
              <a:t>t</a:t>
            </a:r>
            <a:r>
              <a:rPr lang="en-US" altLang="zh-CN" dirty="0"/>
              <a:t> .  Father(</a:t>
            </a:r>
            <a:r>
              <a:rPr lang="en-US" altLang="zh-CN" i="1" dirty="0"/>
              <a:t>root</a:t>
            </a:r>
            <a:r>
              <a:rPr lang="en-US" altLang="zh-CN" dirty="0"/>
              <a:t>, </a:t>
            </a:r>
            <a:r>
              <a:rPr lang="en-US" altLang="zh-CN" i="1" dirty="0"/>
              <a:t>p</a:t>
            </a:r>
            <a:r>
              <a:rPr lang="en-US" altLang="zh-CN" dirty="0"/>
              <a:t>. </a:t>
            </a:r>
            <a:r>
              <a:rPr lang="en-US" altLang="zh-CN" i="1" dirty="0"/>
              <a:t>q</a:t>
            </a:r>
            <a:r>
              <a:rPr lang="en-US" altLang="zh-CN" dirty="0"/>
              <a:t>).</a:t>
            </a:r>
            <a:endParaRPr lang="en-US" altLang="zh-CN" dirty="0"/>
          </a:p>
          <a:p>
            <a:pPr>
              <a:lnSpc>
                <a:spcPct val="85000"/>
              </a:lnSpc>
              <a:buNone/>
            </a:pPr>
            <a:r>
              <a:rPr lang="en-US" altLang="zh-CN" dirty="0"/>
              <a:t>DST 4. [</a:t>
            </a:r>
            <a:r>
              <a:rPr lang="zh-CN" altLang="en-US" dirty="0"/>
              <a:t>修改</a:t>
            </a:r>
            <a:r>
              <a:rPr lang="en-US" altLang="zh-CN" i="1" dirty="0"/>
              <a:t>q</a:t>
            </a:r>
            <a:r>
              <a:rPr lang="zh-CN" altLang="en-US" dirty="0"/>
              <a:t>的指针域</a:t>
            </a:r>
            <a:r>
              <a:rPr lang="en-US" altLang="zh-CN" dirty="0"/>
              <a:t>]    </a:t>
            </a:r>
            <a:endParaRPr lang="en-US" altLang="zh-CN" dirty="0"/>
          </a:p>
          <a:p>
            <a:pPr>
              <a:lnSpc>
                <a:spcPct val="85000"/>
              </a:lnSpc>
              <a:buNone/>
            </a:pPr>
            <a:r>
              <a:rPr lang="en-US" altLang="zh-CN" dirty="0"/>
              <a:t>    IF </a:t>
            </a:r>
            <a:r>
              <a:rPr lang="en-US" altLang="zh-CN" i="1" dirty="0"/>
              <a:t>Left</a:t>
            </a:r>
            <a:r>
              <a:rPr lang="en-US" altLang="zh-CN" dirty="0"/>
              <a:t>(</a:t>
            </a:r>
            <a:r>
              <a:rPr lang="en-US" altLang="zh-CN" i="1" dirty="0"/>
              <a:t>q</a:t>
            </a:r>
            <a:r>
              <a:rPr lang="en-US" altLang="zh-CN" dirty="0"/>
              <a:t>) </a:t>
            </a:r>
            <a:r>
              <a:rPr lang="en-US" altLang="zh-CN" dirty="0">
                <a:sym typeface="Symbol" panose="05050102010706020507" pitchFamily="18" charset="2"/>
              </a:rPr>
              <a:t></a:t>
            </a:r>
            <a:r>
              <a:rPr lang="en-US" altLang="zh-CN" dirty="0"/>
              <a:t> </a:t>
            </a:r>
            <a:r>
              <a:rPr lang="en-US" altLang="zh-CN" i="1" dirty="0"/>
              <a:t>p</a:t>
            </a:r>
            <a:r>
              <a:rPr lang="en-US" altLang="zh-CN" dirty="0"/>
              <a:t> THEN </a:t>
            </a:r>
            <a:r>
              <a:rPr lang="en-US" altLang="zh-CN" i="1" dirty="0"/>
              <a:t>Left</a:t>
            </a:r>
            <a:r>
              <a:rPr lang="en-US" altLang="zh-CN" dirty="0"/>
              <a:t>(</a:t>
            </a:r>
            <a:r>
              <a:rPr lang="en-US" altLang="zh-CN" i="1" dirty="0"/>
              <a:t>q</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a:t>
            </a:r>
            <a:endParaRPr lang="en-US" altLang="zh-CN" dirty="0"/>
          </a:p>
          <a:p>
            <a:pPr>
              <a:lnSpc>
                <a:spcPct val="85000"/>
              </a:lnSpc>
              <a:buNone/>
            </a:pPr>
            <a:r>
              <a:rPr lang="en-US" altLang="zh-CN" dirty="0"/>
              <a:t>    IF </a:t>
            </a:r>
            <a:r>
              <a:rPr lang="en-US" altLang="zh-CN" i="1" dirty="0"/>
              <a:t>Right</a:t>
            </a:r>
            <a:r>
              <a:rPr lang="en-US" altLang="zh-CN" dirty="0"/>
              <a:t>(</a:t>
            </a:r>
            <a:r>
              <a:rPr lang="en-US" altLang="zh-CN" i="1" dirty="0"/>
              <a:t>q</a:t>
            </a:r>
            <a:r>
              <a:rPr lang="en-US" altLang="zh-CN" dirty="0"/>
              <a:t>) </a:t>
            </a:r>
            <a:r>
              <a:rPr lang="en-US" altLang="zh-CN" dirty="0">
                <a:sym typeface="Symbol" panose="05050102010706020507" pitchFamily="18" charset="2"/>
              </a:rPr>
              <a:t></a:t>
            </a:r>
            <a:r>
              <a:rPr lang="en-US" altLang="zh-CN" dirty="0"/>
              <a:t> </a:t>
            </a:r>
            <a:r>
              <a:rPr lang="en-US" altLang="zh-CN" i="1" dirty="0"/>
              <a:t>p</a:t>
            </a:r>
            <a:r>
              <a:rPr lang="en-US" altLang="zh-CN" dirty="0"/>
              <a:t> THEN </a:t>
            </a:r>
            <a:r>
              <a:rPr lang="en-US" altLang="zh-CN" i="1" dirty="0"/>
              <a:t>Right</a:t>
            </a:r>
            <a:r>
              <a:rPr lang="en-US" altLang="zh-CN" dirty="0"/>
              <a:t>(</a:t>
            </a:r>
            <a:r>
              <a:rPr lang="en-US" altLang="zh-CN" i="1" dirty="0"/>
              <a:t>q</a:t>
            </a:r>
            <a:r>
              <a:rPr lang="en-US" altLang="zh-CN" dirty="0"/>
              <a:t>)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a:t> . </a:t>
            </a:r>
            <a:endParaRPr lang="en-US" altLang="zh-CN" dirty="0"/>
          </a:p>
          <a:p>
            <a:pPr>
              <a:lnSpc>
                <a:spcPct val="85000"/>
              </a:lnSpc>
              <a:buNone/>
            </a:pPr>
            <a:r>
              <a:rPr lang="en-US" altLang="zh-CN" dirty="0"/>
              <a:t>DST 5. [</a:t>
            </a:r>
            <a:r>
              <a:rPr lang="zh-CN" altLang="en-US" dirty="0"/>
              <a:t>删除</a:t>
            </a:r>
            <a:r>
              <a:rPr lang="en-US" altLang="zh-CN" i="1" dirty="0"/>
              <a:t>p</a:t>
            </a:r>
            <a:r>
              <a:rPr lang="zh-CN" altLang="en-US" dirty="0"/>
              <a:t>及其子树</a:t>
            </a:r>
            <a:r>
              <a:rPr lang="sv-SE" altLang="zh-CN" dirty="0"/>
              <a:t>] </a:t>
            </a:r>
            <a:endParaRPr lang="sv-SE" altLang="zh-CN" dirty="0"/>
          </a:p>
          <a:p>
            <a:pPr>
              <a:lnSpc>
                <a:spcPct val="85000"/>
              </a:lnSpc>
              <a:buNone/>
            </a:pPr>
            <a:r>
              <a:rPr lang="sv-SE" altLang="zh-CN" dirty="0"/>
              <a:t>    Del(</a:t>
            </a:r>
            <a:r>
              <a:rPr lang="sv-SE" altLang="zh-CN" i="1" dirty="0"/>
              <a:t>p</a:t>
            </a:r>
            <a:r>
              <a:rPr lang="sv-SE" altLang="zh-CN" dirty="0"/>
              <a:t>).▐</a:t>
            </a:r>
            <a:endParaRPr lang="zh-CN" altLang="en-US" dirty="0"/>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51043">
                                            <p:txEl>
                                              <p:charRg st="0" end="59"/>
                                            </p:txEl>
                                          </p:spTgt>
                                        </p:tgtEl>
                                        <p:attrNameLst>
                                          <p:attrName>style.visibility</p:attrName>
                                        </p:attrNameLst>
                                      </p:cBhvr>
                                      <p:to>
                                        <p:strVal val="visible"/>
                                      </p:to>
                                    </p:set>
                                    <p:anim calcmode="lin" valueType="num">
                                      <p:cBhvr additive="base">
                                        <p:cTn id="7" dur="500" fill="hold"/>
                                        <p:tgtEl>
                                          <p:spTgt spid="1751043">
                                            <p:txEl>
                                              <p:charRg st="0" end="5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51043">
                                            <p:txEl>
                                              <p:charRg st="0" end="5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51043">
                                            <p:txEl>
                                              <p:charRg st="59" end="75"/>
                                            </p:txEl>
                                          </p:spTgt>
                                        </p:tgtEl>
                                        <p:attrNameLst>
                                          <p:attrName>style.visibility</p:attrName>
                                        </p:attrNameLst>
                                      </p:cBhvr>
                                      <p:to>
                                        <p:strVal val="visible"/>
                                      </p:to>
                                    </p:set>
                                    <p:anim calcmode="lin" valueType="num">
                                      <p:cBhvr additive="base">
                                        <p:cTn id="11" dur="500" fill="hold"/>
                                        <p:tgtEl>
                                          <p:spTgt spid="1751043">
                                            <p:txEl>
                                              <p:charRg st="59" end="7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51043">
                                            <p:txEl>
                                              <p:charRg st="59" end="7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51043">
                                            <p:txEl>
                                              <p:charRg st="75" end="103"/>
                                            </p:txEl>
                                          </p:spTgt>
                                        </p:tgtEl>
                                        <p:attrNameLst>
                                          <p:attrName>style.visibility</p:attrName>
                                        </p:attrNameLst>
                                      </p:cBhvr>
                                      <p:to>
                                        <p:strVal val="visible"/>
                                      </p:to>
                                    </p:set>
                                    <p:anim calcmode="lin" valueType="num">
                                      <p:cBhvr additive="base">
                                        <p:cTn id="15" dur="500" fill="hold"/>
                                        <p:tgtEl>
                                          <p:spTgt spid="1751043">
                                            <p:txEl>
                                              <p:charRg st="75" end="10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51043">
                                            <p:txEl>
                                              <p:charRg st="75" end="10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51043">
                                            <p:txEl>
                                              <p:charRg st="103" end="125"/>
                                            </p:txEl>
                                          </p:spTgt>
                                        </p:tgtEl>
                                        <p:attrNameLst>
                                          <p:attrName>style.visibility</p:attrName>
                                        </p:attrNameLst>
                                      </p:cBhvr>
                                      <p:to>
                                        <p:strVal val="visible"/>
                                      </p:to>
                                    </p:set>
                                    <p:anim calcmode="lin" valueType="num">
                                      <p:cBhvr additive="base">
                                        <p:cTn id="19" dur="500" fill="hold"/>
                                        <p:tgtEl>
                                          <p:spTgt spid="1751043">
                                            <p:txEl>
                                              <p:charRg st="103" end="12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51043">
                                            <p:txEl>
                                              <p:charRg st="103" end="12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51043">
                                            <p:txEl>
                                              <p:charRg st="125" end="179"/>
                                            </p:txEl>
                                          </p:spTgt>
                                        </p:tgtEl>
                                        <p:attrNameLst>
                                          <p:attrName>style.visibility</p:attrName>
                                        </p:attrNameLst>
                                      </p:cBhvr>
                                      <p:to>
                                        <p:strVal val="visible"/>
                                      </p:to>
                                    </p:set>
                                    <p:anim calcmode="lin" valueType="num">
                                      <p:cBhvr additive="base">
                                        <p:cTn id="23" dur="500" fill="hold"/>
                                        <p:tgtEl>
                                          <p:spTgt spid="1751043">
                                            <p:txEl>
                                              <p:charRg st="125" end="17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51043">
                                            <p:txEl>
                                              <p:charRg st="125" end="17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51043">
                                            <p:txEl>
                                              <p:charRg st="179" end="197"/>
                                            </p:txEl>
                                          </p:spTgt>
                                        </p:tgtEl>
                                        <p:attrNameLst>
                                          <p:attrName>style.visibility</p:attrName>
                                        </p:attrNameLst>
                                      </p:cBhvr>
                                      <p:to>
                                        <p:strVal val="visible"/>
                                      </p:to>
                                    </p:set>
                                    <p:anim calcmode="lin" valueType="num">
                                      <p:cBhvr additive="base">
                                        <p:cTn id="27" dur="500" fill="hold"/>
                                        <p:tgtEl>
                                          <p:spTgt spid="1751043">
                                            <p:txEl>
                                              <p:charRg st="179" end="19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51043">
                                            <p:txEl>
                                              <p:charRg st="179" end="19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51043">
                                            <p:txEl>
                                              <p:charRg st="197" end="230"/>
                                            </p:txEl>
                                          </p:spTgt>
                                        </p:tgtEl>
                                        <p:attrNameLst>
                                          <p:attrName>style.visibility</p:attrName>
                                        </p:attrNameLst>
                                      </p:cBhvr>
                                      <p:to>
                                        <p:strVal val="visible"/>
                                      </p:to>
                                    </p:set>
                                    <p:anim calcmode="lin" valueType="num">
                                      <p:cBhvr additive="base">
                                        <p:cTn id="31" dur="500" fill="hold"/>
                                        <p:tgtEl>
                                          <p:spTgt spid="1751043">
                                            <p:txEl>
                                              <p:charRg st="197" end="23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51043">
                                            <p:txEl>
                                              <p:charRg st="197" end="23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751043">
                                            <p:txEl>
                                              <p:charRg st="230" end="251"/>
                                            </p:txEl>
                                          </p:spTgt>
                                        </p:tgtEl>
                                        <p:attrNameLst>
                                          <p:attrName>style.visibility</p:attrName>
                                        </p:attrNameLst>
                                      </p:cBhvr>
                                      <p:to>
                                        <p:strVal val="visible"/>
                                      </p:to>
                                    </p:set>
                                    <p:anim calcmode="lin" valueType="num">
                                      <p:cBhvr additive="base">
                                        <p:cTn id="35" dur="500" fill="hold"/>
                                        <p:tgtEl>
                                          <p:spTgt spid="1751043">
                                            <p:txEl>
                                              <p:charRg st="230" end="25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51043">
                                            <p:txEl>
                                              <p:charRg st="230" end="251"/>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51043">
                                            <p:txEl>
                                              <p:charRg st="251" end="289"/>
                                            </p:txEl>
                                          </p:spTgt>
                                        </p:tgtEl>
                                        <p:attrNameLst>
                                          <p:attrName>style.visibility</p:attrName>
                                        </p:attrNameLst>
                                      </p:cBhvr>
                                      <p:to>
                                        <p:strVal val="visible"/>
                                      </p:to>
                                    </p:set>
                                    <p:anim calcmode="lin" valueType="num">
                                      <p:cBhvr additive="base">
                                        <p:cTn id="39" dur="500" fill="hold"/>
                                        <p:tgtEl>
                                          <p:spTgt spid="1751043">
                                            <p:txEl>
                                              <p:charRg st="251" end="28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51043">
                                            <p:txEl>
                                              <p:charRg st="251" end="28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51043">
                                            <p:txEl>
                                              <p:charRg st="289" end="330"/>
                                            </p:txEl>
                                          </p:spTgt>
                                        </p:tgtEl>
                                        <p:attrNameLst>
                                          <p:attrName>style.visibility</p:attrName>
                                        </p:attrNameLst>
                                      </p:cBhvr>
                                      <p:to>
                                        <p:strVal val="visible"/>
                                      </p:to>
                                    </p:set>
                                    <p:anim calcmode="lin" valueType="num">
                                      <p:cBhvr additive="base">
                                        <p:cTn id="43" dur="500" fill="hold"/>
                                        <p:tgtEl>
                                          <p:spTgt spid="1751043">
                                            <p:txEl>
                                              <p:charRg st="289" end="33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51043">
                                            <p:txEl>
                                              <p:charRg st="289" end="33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51043">
                                            <p:txEl>
                                              <p:charRg st="330" end="348"/>
                                            </p:txEl>
                                          </p:spTgt>
                                        </p:tgtEl>
                                        <p:attrNameLst>
                                          <p:attrName>style.visibility</p:attrName>
                                        </p:attrNameLst>
                                      </p:cBhvr>
                                      <p:to>
                                        <p:strVal val="visible"/>
                                      </p:to>
                                    </p:set>
                                    <p:anim calcmode="lin" valueType="num">
                                      <p:cBhvr additive="base">
                                        <p:cTn id="47" dur="500" fill="hold"/>
                                        <p:tgtEl>
                                          <p:spTgt spid="1751043">
                                            <p:txEl>
                                              <p:charRg st="330" end="34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751043">
                                            <p:txEl>
                                              <p:charRg st="330" end="34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751043">
                                            <p:txEl>
                                              <p:charRg st="348" end="361"/>
                                            </p:txEl>
                                          </p:spTgt>
                                        </p:tgtEl>
                                        <p:attrNameLst>
                                          <p:attrName>style.visibility</p:attrName>
                                        </p:attrNameLst>
                                      </p:cBhvr>
                                      <p:to>
                                        <p:strVal val="visible"/>
                                      </p:to>
                                    </p:set>
                                    <p:anim calcmode="lin" valueType="num">
                                      <p:cBhvr additive="base">
                                        <p:cTn id="51" dur="500" fill="hold"/>
                                        <p:tgtEl>
                                          <p:spTgt spid="1751043">
                                            <p:txEl>
                                              <p:charRg st="348" end="36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751043">
                                            <p:txEl>
                                              <p:charRg st="348" end="36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Grp="1"/>
          </p:cNvSpPr>
          <p:nvPr>
            <p:ph type="title" idx="4294967295"/>
          </p:nvPr>
        </p:nvSpPr>
        <p:spPr>
          <a:xfrm>
            <a:off x="431800" y="657225"/>
            <a:ext cx="5653088" cy="735013"/>
          </a:xfrm>
        </p:spPr>
        <p:txBody>
          <a:bodyPr vert="horz" wrap="square" lIns="92075" tIns="46038" rIns="92075" bIns="46038" anchor="ctr" anchorCtr="0"/>
          <a:p>
            <a:pPr algn="l"/>
            <a:r>
              <a:rPr lang="en-US" altLang="zh-CN" b="1" dirty="0">
                <a:solidFill>
                  <a:srgbClr val="FF0000"/>
                </a:solidFill>
                <a:ea typeface="宋体" panose="02010600030101010101" pitchFamily="2" charset="-122"/>
              </a:rPr>
              <a:t>5.2.6 </a:t>
            </a:r>
            <a:r>
              <a:rPr lang="zh-CN" altLang="en-US" b="1" dirty="0">
                <a:solidFill>
                  <a:srgbClr val="FF0000"/>
                </a:solidFill>
                <a:ea typeface="宋体" panose="02010600030101010101" pitchFamily="2" charset="-122"/>
              </a:rPr>
              <a:t>表达式树 </a:t>
            </a:r>
            <a:r>
              <a:rPr lang="en-US" altLang="zh-CN" b="1" dirty="0">
                <a:solidFill>
                  <a:srgbClr val="FF0000"/>
                </a:solidFill>
                <a:ea typeface="宋体" panose="02010600030101010101" pitchFamily="2" charset="-122"/>
              </a:rPr>
              <a:t>//</a:t>
            </a:r>
            <a:r>
              <a:rPr lang="zh-CN" altLang="en-US" b="1" dirty="0">
                <a:solidFill>
                  <a:srgbClr val="FF0000"/>
                </a:solidFill>
                <a:ea typeface="宋体" panose="02010600030101010101" pitchFamily="2" charset="-122"/>
              </a:rPr>
              <a:t>线上</a:t>
            </a:r>
            <a:r>
              <a:rPr lang="zh-CN" altLang="en-US" b="1" dirty="0">
                <a:solidFill>
                  <a:srgbClr val="FF0000"/>
                </a:solidFill>
                <a:ea typeface="宋体" panose="02010600030101010101" pitchFamily="2" charset="-122"/>
              </a:rPr>
              <a:t>自学</a:t>
            </a:r>
            <a:endParaRPr lang="zh-CN" altLang="en-US" b="1" dirty="0">
              <a:solidFill>
                <a:srgbClr val="FF0000"/>
              </a:solidFill>
              <a:ea typeface="宋体" panose="02010600030101010101" pitchFamily="2" charset="-122"/>
            </a:endParaRPr>
          </a:p>
        </p:txBody>
      </p:sp>
      <p:sp>
        <p:nvSpPr>
          <p:cNvPr id="102403" name="Rectangle 3"/>
          <p:cNvSpPr>
            <a:spLocks noGrp="1"/>
          </p:cNvSpPr>
          <p:nvPr>
            <p:ph type="body" idx="4294967295"/>
          </p:nvPr>
        </p:nvSpPr>
        <p:spPr>
          <a:xfrm>
            <a:off x="287338" y="1989138"/>
            <a:ext cx="8567737" cy="3967162"/>
          </a:xfrm>
        </p:spPr>
        <p:txBody>
          <a:bodyPr vert="horz" wrap="square" lIns="92075" tIns="46038" rIns="92075" bIns="46038" anchor="t" anchorCtr="0"/>
          <a:p>
            <a:pPr marL="0" indent="0" algn="just">
              <a:lnSpc>
                <a:spcPct val="110000"/>
              </a:lnSpc>
              <a:buNone/>
            </a:pPr>
            <a:r>
              <a:rPr lang="en-US" altLang="zh-CN" sz="3200" dirty="0">
                <a:latin typeface="黑体" panose="02010609060101010101" pitchFamily="49" charset="-122"/>
                <a:ea typeface="黑体" panose="02010609060101010101" pitchFamily="49" charset="-122"/>
              </a:rPr>
              <a:t> </a:t>
            </a:r>
            <a:r>
              <a:rPr lang="zh-CN" altLang="en-US" sz="3200" dirty="0">
                <a:latin typeface="宋体" panose="02010600030101010101" pitchFamily="2" charset="-122"/>
                <a:ea typeface="宋体" panose="02010600030101010101" pitchFamily="2" charset="-122"/>
              </a:rPr>
              <a:t>表达式树的概念</a:t>
            </a:r>
            <a:endParaRPr lang="zh-CN" altLang="en-US" sz="3200" dirty="0">
              <a:latin typeface="宋体" panose="02010600030101010101" pitchFamily="2" charset="-122"/>
              <a:ea typeface="宋体" panose="02010600030101010101" pitchFamily="2" charset="-122"/>
            </a:endParaRPr>
          </a:p>
          <a:p>
            <a:pPr marL="0" indent="0" algn="just">
              <a:lnSpc>
                <a:spcPct val="110000"/>
              </a:lnSpc>
              <a:buClr>
                <a:schemeClr val="tx1"/>
              </a:buClr>
              <a:buSzTx/>
              <a:buFont typeface="Wingdings" panose="05000000000000000000" pitchFamily="2" charset="2"/>
              <a:buChar char="Ø"/>
            </a:pPr>
            <a:r>
              <a:rPr lang="zh-CN" altLang="en-US" sz="3200" dirty="0">
                <a:latin typeface="宋体" panose="02010600030101010101" pitchFamily="2" charset="-122"/>
                <a:ea typeface="宋体" panose="02010600030101010101" pitchFamily="2" charset="-122"/>
              </a:rPr>
              <a:t> 已知后缀表达式，如何构造对应的表达式树</a:t>
            </a:r>
            <a:endParaRPr lang="zh-CN" altLang="en-US" sz="3200" dirty="0">
              <a:latin typeface="宋体" panose="02010600030101010101" pitchFamily="2" charset="-122"/>
              <a:ea typeface="宋体" panose="02010600030101010101" pitchFamily="2" charset="-122"/>
            </a:endParaRPr>
          </a:p>
          <a:p>
            <a:pPr marL="0" indent="0" algn="just">
              <a:lnSpc>
                <a:spcPct val="110000"/>
              </a:lnSpc>
              <a:buClr>
                <a:schemeClr val="tx1"/>
              </a:buClr>
              <a:buSzTx/>
              <a:buFont typeface="Wingdings" panose="05000000000000000000" pitchFamily="2" charset="2"/>
              <a:buChar char="Ø"/>
            </a:pPr>
            <a:r>
              <a:rPr lang="zh-CN" altLang="en-US" sz="3200" dirty="0">
                <a:latin typeface="宋体" panose="02010600030101010101" pitchFamily="2" charset="-122"/>
                <a:ea typeface="宋体" panose="02010600030101010101" pitchFamily="2" charset="-122"/>
              </a:rPr>
              <a:t> 已知表达式树，如何计算其对应的值</a:t>
            </a:r>
            <a:endParaRPr lang="zh-CN" altLang="en-US" sz="3200" dirty="0">
              <a:latin typeface="宋体" panose="02010600030101010101" pitchFamily="2" charset="-122"/>
              <a:ea typeface="宋体" panose="02010600030101010101" pitchFamily="2" charset="-122"/>
            </a:endParaRPr>
          </a:p>
          <a:p>
            <a:pPr marL="0" indent="0" algn="just">
              <a:lnSpc>
                <a:spcPct val="110000"/>
              </a:lnSpc>
              <a:buNone/>
            </a:pPr>
            <a:r>
              <a:rPr lang="zh-CN" altLang="en-US" sz="3200" dirty="0"/>
              <a:t>    </a:t>
            </a:r>
            <a:endParaRPr lang="zh-CN" altLang="en-US" sz="3200" dirty="0"/>
          </a:p>
        </p:txBody>
      </p:sp>
    </p:spTree>
  </p:cSld>
  <p:clrMapOvr>
    <a:masterClrMapping/>
  </p:clrMapOvr>
  <p:transition>
    <p:strips dir="ru"/>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文本占位符 1756162"/>
          <p:cNvSpPr>
            <a:spLocks noGrp="1"/>
          </p:cNvSpPr>
          <p:nvPr>
            <p:ph idx="1"/>
          </p:nvPr>
        </p:nvSpPr>
        <p:spPr>
          <a:xfrm>
            <a:off x="287338" y="1089025"/>
            <a:ext cx="8605837" cy="5364163"/>
          </a:xfrm>
        </p:spPr>
        <p:txBody>
          <a:bodyPr vert="horz" wrap="square" lIns="92075" tIns="46038" rIns="92075" bIns="46038" anchor="t" anchorCtr="0"/>
          <a:p>
            <a:pPr marL="0" indent="0" algn="just">
              <a:lnSpc>
                <a:spcPct val="120000"/>
              </a:lnSpc>
              <a:buNone/>
            </a:pPr>
            <a:r>
              <a:rPr lang="en-US" altLang="zh-CN" sz="3200" dirty="0"/>
              <a:t>     </a:t>
            </a:r>
            <a:r>
              <a:rPr lang="zh-CN" altLang="en-US" sz="3200" dirty="0"/>
              <a:t>表达式求值是程序设计语言编译的一个基本问题。</a:t>
            </a:r>
            <a:endParaRPr lang="zh-CN" altLang="en-US" sz="3200" dirty="0"/>
          </a:p>
          <a:p>
            <a:pPr marL="0" indent="0" algn="just">
              <a:lnSpc>
                <a:spcPct val="120000"/>
              </a:lnSpc>
              <a:buNone/>
            </a:pPr>
            <a:r>
              <a:rPr lang="zh-CN" altLang="en-US" sz="3200" dirty="0"/>
              <a:t>     表达式有一个内在二叉树结构，表达式</a:t>
            </a:r>
            <a:r>
              <a:rPr lang="en-US" altLang="zh-CN" sz="3200" dirty="0"/>
              <a:t>(</a:t>
            </a:r>
            <a:r>
              <a:rPr lang="en-US" altLang="zh-CN" sz="3200" i="1" dirty="0"/>
              <a:t>a</a:t>
            </a:r>
            <a:r>
              <a:rPr lang="en-US" altLang="zh-CN" sz="3200" dirty="0">
                <a:sym typeface="Symbol" panose="05050102010706020507" pitchFamily="18" charset="2"/>
              </a:rPr>
              <a:t></a:t>
            </a:r>
            <a:r>
              <a:rPr lang="en-US" altLang="zh-CN" sz="3200" i="1" dirty="0"/>
              <a:t>b</a:t>
            </a:r>
            <a:r>
              <a:rPr lang="en-US" altLang="zh-CN" sz="3200" dirty="0"/>
              <a:t>) </a:t>
            </a:r>
            <a:r>
              <a:rPr lang="en-US" altLang="zh-CN" sz="3200" dirty="0">
                <a:sym typeface="Symbol" panose="05050102010706020507" pitchFamily="18" charset="2"/>
              </a:rPr>
              <a:t></a:t>
            </a:r>
            <a:r>
              <a:rPr lang="en-US" altLang="zh-CN" sz="3200" dirty="0"/>
              <a:t> (</a:t>
            </a:r>
            <a:r>
              <a:rPr lang="en-US" altLang="zh-CN" sz="3200" i="1" dirty="0"/>
              <a:t>c</a:t>
            </a:r>
            <a:r>
              <a:rPr lang="en-US" altLang="zh-CN" sz="3200" dirty="0">
                <a:sym typeface="Symbol" panose="05050102010706020507" pitchFamily="18" charset="2"/>
              </a:rPr>
              <a:t></a:t>
            </a:r>
            <a:r>
              <a:rPr lang="en-US" altLang="zh-CN" sz="3200" i="1" dirty="0"/>
              <a:t>d</a:t>
            </a:r>
            <a:r>
              <a:rPr lang="en-US" altLang="zh-CN" sz="3200" dirty="0"/>
              <a:t>)</a:t>
            </a:r>
            <a:r>
              <a:rPr lang="en-US" altLang="zh-CN" sz="3200" dirty="0">
                <a:sym typeface="Symbol" panose="05050102010706020507" pitchFamily="18" charset="2"/>
              </a:rPr>
              <a:t></a:t>
            </a:r>
            <a:r>
              <a:rPr lang="en-US" altLang="zh-CN" sz="3200" i="1" dirty="0"/>
              <a:t>e</a:t>
            </a:r>
            <a:r>
              <a:rPr lang="zh-CN" altLang="en-US" sz="3200" dirty="0"/>
              <a:t>对应的二叉树，二叉树中叶结点是表达式中的变量或常数（如：</a:t>
            </a:r>
            <a:r>
              <a:rPr lang="en-US" altLang="zh-CN" sz="3200" i="1" dirty="0"/>
              <a:t>a</a:t>
            </a:r>
            <a:r>
              <a:rPr lang="zh-CN" altLang="en-US" sz="3200" dirty="0"/>
              <a:t>，</a:t>
            </a:r>
            <a:r>
              <a:rPr lang="en-US" altLang="zh-CN" sz="3200" i="1" dirty="0"/>
              <a:t>b</a:t>
            </a:r>
            <a:r>
              <a:rPr lang="zh-CN" altLang="en-US" sz="3200" dirty="0"/>
              <a:t>），非叶结点是操作符。如果不考虑一元操作符负号，可以用后缀表达式构造表达式对应的二叉树。 </a:t>
            </a:r>
            <a:endParaRPr lang="zh-CN" altLang="en-US" sz="3200" dirty="0"/>
          </a:p>
        </p:txBody>
      </p:sp>
    </p:spTree>
  </p:cSld>
  <p:clrMapOvr>
    <a:masterClrMapping/>
  </p:clrMapOvr>
  <p:transition>
    <p:strips dir="ru"/>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4450" name="组合 1757185"/>
          <p:cNvGrpSpPr/>
          <p:nvPr/>
        </p:nvGrpSpPr>
        <p:grpSpPr>
          <a:xfrm>
            <a:off x="719138" y="692150"/>
            <a:ext cx="6227762" cy="3744913"/>
            <a:chOff x="771" y="890"/>
            <a:chExt cx="3674" cy="2359"/>
          </a:xfrm>
        </p:grpSpPr>
        <p:sp>
          <p:nvSpPr>
            <p:cNvPr id="104452" name="文本框 1757186"/>
            <p:cNvSpPr txBox="1"/>
            <p:nvPr/>
          </p:nvSpPr>
          <p:spPr>
            <a:xfrm>
              <a:off x="771" y="2944"/>
              <a:ext cx="3674" cy="305"/>
            </a:xfrm>
            <a:prstGeom prst="rect">
              <a:avLst/>
            </a:prstGeom>
            <a:solidFill>
              <a:srgbClr val="FFFFFF"/>
            </a:solidFill>
            <a:ln w="9525">
              <a:noFill/>
            </a:ln>
          </p:spPr>
          <p:txBody>
            <a:bodyPr lIns="0" tIns="0" rIns="0" bIns="0"/>
            <a:p>
              <a:pPr marL="342900" indent="-342900">
                <a:lnSpc>
                  <a:spcPct val="72000"/>
                </a:lnSpc>
                <a:spcBef>
                  <a:spcPct val="20000"/>
                </a:spcBef>
                <a:buClr>
                  <a:schemeClr val="bg2"/>
                </a:buClr>
                <a:buSzPct val="75000"/>
                <a:buFont typeface="Wingdings" panose="05000000000000000000" pitchFamily="2" charset="2"/>
              </a:pPr>
              <a:r>
                <a:rPr lang="zh-CN" altLang="en-US" sz="3200" b="1" dirty="0">
                  <a:latin typeface="Times New Roman" panose="02020603050405020304" pitchFamily="18" charset="0"/>
                </a:rPr>
                <a:t>表达式 </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a</a:t>
              </a:r>
              <a:r>
                <a:rPr lang="en-US" altLang="zh-CN" sz="3200" b="1" dirty="0">
                  <a:latin typeface="Times New Roman" panose="02020603050405020304" pitchFamily="18" charset="0"/>
                </a:rPr>
                <a:t>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b</a:t>
              </a:r>
              <a:r>
                <a:rPr lang="en-US" altLang="zh-CN" sz="3200" b="1" dirty="0">
                  <a:latin typeface="Times New Roman" panose="02020603050405020304" pitchFamily="18" charset="0"/>
                </a:rPr>
                <a:t>)</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a:t>
              </a:r>
              <a:r>
                <a:rPr lang="en-US" altLang="zh-CN" sz="3200" b="1" i="1" dirty="0">
                  <a:latin typeface="Times New Roman" panose="02020603050405020304" pitchFamily="18" charset="0"/>
                </a:rPr>
                <a:t>c</a:t>
              </a:r>
              <a:r>
                <a:rPr lang="en-US" altLang="zh-CN" sz="3200" b="1" dirty="0">
                  <a:latin typeface="Times New Roman" panose="02020603050405020304" pitchFamily="18" charset="0"/>
                </a:rPr>
                <a:t>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d</a:t>
              </a:r>
              <a:r>
                <a:rPr lang="en-US" altLang="zh-CN" sz="3200" b="1" dirty="0">
                  <a:latin typeface="Times New Roman" panose="02020603050405020304" pitchFamily="18" charset="0"/>
                </a:rPr>
                <a:t>) </a:t>
              </a:r>
              <a:r>
                <a:rPr lang="en-US" altLang="zh-CN" sz="3200" b="1" dirty="0">
                  <a:latin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e</a:t>
              </a:r>
              <a:r>
                <a:rPr lang="zh-CN" altLang="en-US" sz="3200" b="1" dirty="0">
                  <a:latin typeface="Times New Roman" panose="02020603050405020304" pitchFamily="18" charset="0"/>
                </a:rPr>
                <a:t>的二叉树</a:t>
              </a:r>
              <a:endParaRPr lang="zh-CN" altLang="en-US" sz="3200" b="1" dirty="0">
                <a:latin typeface="Times New Roman" panose="02020603050405020304" pitchFamily="18" charset="0"/>
              </a:endParaRPr>
            </a:p>
          </p:txBody>
        </p:sp>
        <p:sp>
          <p:nvSpPr>
            <p:cNvPr id="104453" name="椭圆 1757187"/>
            <p:cNvSpPr/>
            <p:nvPr/>
          </p:nvSpPr>
          <p:spPr>
            <a:xfrm>
              <a:off x="2754" y="890"/>
              <a:ext cx="261" cy="314"/>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04454" name="文本框 1757188"/>
            <p:cNvSpPr txBox="1"/>
            <p:nvPr/>
          </p:nvSpPr>
          <p:spPr>
            <a:xfrm>
              <a:off x="2845" y="948"/>
              <a:ext cx="108" cy="202"/>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p>
              <a:pPr marL="342900" indent="-342900">
                <a:lnSpc>
                  <a:spcPct val="80000"/>
                </a:lnSpc>
                <a:spcBef>
                  <a:spcPct val="20000"/>
                </a:spcBef>
                <a:buClr>
                  <a:schemeClr val="bg2"/>
                </a:buClr>
                <a:buSzPct val="75000"/>
                <a:buFont typeface="Wingdings" panose="05000000000000000000" pitchFamily="2" charset="2"/>
              </a:pPr>
              <a:r>
                <a:rPr lang="en-US" altLang="zh-CN" sz="3200" b="1" dirty="0">
                  <a:latin typeface="Times New Roman" panose="02020603050405020304" pitchFamily="18" charset="0"/>
                  <a:sym typeface="Symbol" panose="05050102010706020507" pitchFamily="18" charset="2"/>
                </a:rPr>
                <a:t></a:t>
              </a:r>
              <a:endParaRPr lang="en-US" altLang="zh-CN" sz="3200" b="1" dirty="0">
                <a:latin typeface="Times New Roman" panose="02020603050405020304" pitchFamily="18" charset="0"/>
              </a:endParaRPr>
            </a:p>
          </p:txBody>
        </p:sp>
        <p:sp>
          <p:nvSpPr>
            <p:cNvPr id="104455" name="椭圆 1757189"/>
            <p:cNvSpPr/>
            <p:nvPr/>
          </p:nvSpPr>
          <p:spPr>
            <a:xfrm>
              <a:off x="3694" y="1437"/>
              <a:ext cx="261" cy="314"/>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04456" name="文本框 1757190"/>
            <p:cNvSpPr txBox="1"/>
            <p:nvPr/>
          </p:nvSpPr>
          <p:spPr>
            <a:xfrm>
              <a:off x="3770" y="1505"/>
              <a:ext cx="103" cy="168"/>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p>
              <a:pPr marL="342900" indent="-342900">
                <a:lnSpc>
                  <a:spcPct val="72000"/>
                </a:lnSpc>
                <a:spcBef>
                  <a:spcPct val="20000"/>
                </a:spcBef>
                <a:buClr>
                  <a:schemeClr val="bg2"/>
                </a:buClr>
                <a:buSzPct val="75000"/>
                <a:buFont typeface="Wingdings" panose="05000000000000000000" pitchFamily="2" charset="2"/>
              </a:pPr>
              <a:r>
                <a:rPr lang="en-US" altLang="zh-CN" sz="3200" b="1" i="1" dirty="0">
                  <a:latin typeface="Times New Roman" panose="02020603050405020304" pitchFamily="18" charset="0"/>
                </a:rPr>
                <a:t>e</a:t>
              </a:r>
              <a:endParaRPr lang="en-US" altLang="zh-CN" sz="3200" b="1" dirty="0">
                <a:latin typeface="Times New Roman" panose="02020603050405020304" pitchFamily="18" charset="0"/>
              </a:endParaRPr>
            </a:p>
          </p:txBody>
        </p:sp>
        <p:sp>
          <p:nvSpPr>
            <p:cNvPr id="104457" name="直接连接符 1757191"/>
            <p:cNvSpPr/>
            <p:nvPr/>
          </p:nvSpPr>
          <p:spPr>
            <a:xfrm flipH="1">
              <a:off x="2060" y="1115"/>
              <a:ext cx="690" cy="417"/>
            </a:xfrm>
            <a:prstGeom prst="line">
              <a:avLst/>
            </a:prstGeom>
            <a:ln w="9525" cap="flat" cmpd="sng">
              <a:solidFill>
                <a:srgbClr val="000000"/>
              </a:solidFill>
              <a:prstDash val="solid"/>
              <a:headEnd type="none" w="med" len="med"/>
              <a:tailEnd type="none" w="med" len="med"/>
            </a:ln>
          </p:spPr>
        </p:sp>
        <p:sp>
          <p:nvSpPr>
            <p:cNvPr id="104458" name="直接连接符 1757192"/>
            <p:cNvSpPr/>
            <p:nvPr/>
          </p:nvSpPr>
          <p:spPr>
            <a:xfrm>
              <a:off x="3020" y="1074"/>
              <a:ext cx="700" cy="436"/>
            </a:xfrm>
            <a:prstGeom prst="line">
              <a:avLst/>
            </a:prstGeom>
            <a:ln w="9525" cap="flat" cmpd="sng">
              <a:solidFill>
                <a:srgbClr val="000000"/>
              </a:solidFill>
              <a:prstDash val="solid"/>
              <a:headEnd type="none" w="med" len="med"/>
              <a:tailEnd type="none" w="med" len="med"/>
            </a:ln>
          </p:spPr>
        </p:sp>
        <p:sp>
          <p:nvSpPr>
            <p:cNvPr id="104459" name="椭圆 1757193"/>
            <p:cNvSpPr/>
            <p:nvPr/>
          </p:nvSpPr>
          <p:spPr>
            <a:xfrm>
              <a:off x="1818" y="1436"/>
              <a:ext cx="261" cy="315"/>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04460" name="文本框 1757194"/>
            <p:cNvSpPr txBox="1"/>
            <p:nvPr/>
          </p:nvSpPr>
          <p:spPr>
            <a:xfrm>
              <a:off x="1911" y="1498"/>
              <a:ext cx="123" cy="181"/>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p>
              <a:pPr marL="342900" indent="-342900">
                <a:lnSpc>
                  <a:spcPct val="72000"/>
                </a:lnSpc>
                <a:spcBef>
                  <a:spcPct val="20000"/>
                </a:spcBef>
                <a:buClr>
                  <a:schemeClr val="bg2"/>
                </a:buClr>
                <a:buSzPct val="75000"/>
                <a:buFont typeface="Wingdings" panose="05000000000000000000" pitchFamily="2" charset="2"/>
              </a:pPr>
              <a:r>
                <a:rPr lang="en-US" altLang="zh-CN" sz="3200" b="1" dirty="0">
                  <a:latin typeface="Times New Roman" panose="02020603050405020304" pitchFamily="18" charset="0"/>
                  <a:sym typeface="Symbol" panose="05050102010706020507" pitchFamily="18" charset="2"/>
                </a:rPr>
                <a:t></a:t>
              </a:r>
              <a:endParaRPr lang="en-US" altLang="zh-CN" sz="3200" b="1" dirty="0">
                <a:latin typeface="Times New Roman" panose="02020603050405020304" pitchFamily="18" charset="0"/>
              </a:endParaRPr>
            </a:p>
          </p:txBody>
        </p:sp>
        <p:sp>
          <p:nvSpPr>
            <p:cNvPr id="104461" name="直接连接符 1757195"/>
            <p:cNvSpPr/>
            <p:nvPr/>
          </p:nvSpPr>
          <p:spPr>
            <a:xfrm flipH="1">
              <a:off x="1364" y="1663"/>
              <a:ext cx="475" cy="301"/>
            </a:xfrm>
            <a:prstGeom prst="line">
              <a:avLst/>
            </a:prstGeom>
            <a:ln w="9525" cap="flat" cmpd="sng">
              <a:solidFill>
                <a:srgbClr val="000000"/>
              </a:solidFill>
              <a:prstDash val="solid"/>
              <a:headEnd type="none" w="med" len="med"/>
              <a:tailEnd type="none" w="med" len="med"/>
            </a:ln>
          </p:spPr>
        </p:sp>
        <p:grpSp>
          <p:nvGrpSpPr>
            <p:cNvPr id="104462" name="组合 1757196"/>
            <p:cNvGrpSpPr/>
            <p:nvPr/>
          </p:nvGrpSpPr>
          <p:grpSpPr>
            <a:xfrm>
              <a:off x="1030" y="1898"/>
              <a:ext cx="758" cy="817"/>
              <a:chOff x="3558" y="5678"/>
              <a:chExt cx="912" cy="821"/>
            </a:xfrm>
          </p:grpSpPr>
          <p:sp>
            <p:nvSpPr>
              <p:cNvPr id="104473" name="椭圆 1757197"/>
              <p:cNvSpPr/>
              <p:nvPr/>
            </p:nvSpPr>
            <p:spPr>
              <a:xfrm>
                <a:off x="3882" y="5678"/>
                <a:ext cx="314" cy="317"/>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04474" name="文本框 1757198"/>
              <p:cNvSpPr txBox="1"/>
              <p:nvPr/>
            </p:nvSpPr>
            <p:spPr>
              <a:xfrm>
                <a:off x="3994" y="5741"/>
                <a:ext cx="148" cy="182"/>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p>
                <a:pPr marL="342900" indent="-342900">
                  <a:lnSpc>
                    <a:spcPct val="72000"/>
                  </a:lnSpc>
                  <a:spcBef>
                    <a:spcPct val="20000"/>
                  </a:spcBef>
                  <a:buClr>
                    <a:schemeClr val="bg2"/>
                  </a:buClr>
                  <a:buSzPct val="75000"/>
                  <a:buFont typeface="Wingdings" panose="05000000000000000000" pitchFamily="2" charset="2"/>
                </a:pPr>
                <a:r>
                  <a:rPr lang="en-US" altLang="zh-CN" sz="3200" b="1" dirty="0">
                    <a:latin typeface="Times New Roman" panose="02020603050405020304" pitchFamily="18" charset="0"/>
                    <a:sym typeface="Symbol" panose="05050102010706020507" pitchFamily="18" charset="2"/>
                  </a:rPr>
                  <a:t></a:t>
                </a:r>
                <a:endParaRPr lang="en-US" altLang="zh-CN" sz="3200" b="1" dirty="0">
                  <a:latin typeface="Times New Roman" panose="02020603050405020304" pitchFamily="18" charset="0"/>
                </a:endParaRPr>
              </a:p>
            </p:txBody>
          </p:sp>
          <p:sp>
            <p:nvSpPr>
              <p:cNvPr id="104475" name="椭圆 1757199"/>
              <p:cNvSpPr/>
              <p:nvPr/>
            </p:nvSpPr>
            <p:spPr>
              <a:xfrm>
                <a:off x="3558" y="6175"/>
                <a:ext cx="314" cy="316"/>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04476" name="文本框 1757200"/>
              <p:cNvSpPr txBox="1"/>
              <p:nvPr/>
            </p:nvSpPr>
            <p:spPr>
              <a:xfrm>
                <a:off x="3624" y="6235"/>
                <a:ext cx="174" cy="189"/>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p>
                <a:pPr marL="342900" indent="-342900">
                  <a:lnSpc>
                    <a:spcPct val="72000"/>
                  </a:lnSpc>
                  <a:spcBef>
                    <a:spcPct val="20000"/>
                  </a:spcBef>
                  <a:buClr>
                    <a:schemeClr val="bg2"/>
                  </a:buClr>
                  <a:buSzPct val="75000"/>
                  <a:buFont typeface="Wingdings" panose="05000000000000000000" pitchFamily="2" charset="2"/>
                </a:pPr>
                <a:r>
                  <a:rPr lang="en-US" altLang="zh-CN" sz="3200" b="1" i="1" dirty="0">
                    <a:latin typeface="Times New Roman" panose="02020603050405020304" pitchFamily="18" charset="0"/>
                  </a:rPr>
                  <a:t>a</a:t>
                </a:r>
                <a:endParaRPr lang="en-US" altLang="zh-CN" sz="3200" b="1" dirty="0">
                  <a:latin typeface="Times New Roman" panose="02020603050405020304" pitchFamily="18" charset="0"/>
                </a:endParaRPr>
              </a:p>
            </p:txBody>
          </p:sp>
          <p:sp>
            <p:nvSpPr>
              <p:cNvPr id="104477" name="直接连接符 1757201"/>
              <p:cNvSpPr/>
              <p:nvPr/>
            </p:nvSpPr>
            <p:spPr>
              <a:xfrm flipH="1">
                <a:off x="3734" y="5958"/>
                <a:ext cx="197" cy="227"/>
              </a:xfrm>
              <a:prstGeom prst="line">
                <a:avLst/>
              </a:prstGeom>
              <a:ln w="9525" cap="flat" cmpd="sng">
                <a:solidFill>
                  <a:srgbClr val="000000"/>
                </a:solidFill>
                <a:prstDash val="solid"/>
                <a:headEnd type="none" w="med" len="med"/>
                <a:tailEnd type="none" w="med" len="med"/>
              </a:ln>
            </p:spPr>
          </p:sp>
          <p:sp>
            <p:nvSpPr>
              <p:cNvPr id="104478" name="直接连接符 1757202"/>
              <p:cNvSpPr/>
              <p:nvPr/>
            </p:nvSpPr>
            <p:spPr>
              <a:xfrm>
                <a:off x="4134" y="5971"/>
                <a:ext cx="184" cy="198"/>
              </a:xfrm>
              <a:prstGeom prst="line">
                <a:avLst/>
              </a:prstGeom>
              <a:ln w="9525" cap="flat" cmpd="sng">
                <a:solidFill>
                  <a:srgbClr val="000000"/>
                </a:solidFill>
                <a:prstDash val="solid"/>
                <a:headEnd type="none" w="med" len="med"/>
                <a:tailEnd type="none" w="med" len="med"/>
              </a:ln>
            </p:spPr>
          </p:sp>
          <p:sp>
            <p:nvSpPr>
              <p:cNvPr id="104479" name="椭圆 1757203"/>
              <p:cNvSpPr/>
              <p:nvPr/>
            </p:nvSpPr>
            <p:spPr>
              <a:xfrm>
                <a:off x="4157" y="6183"/>
                <a:ext cx="313" cy="316"/>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04480" name="文本框 1757204"/>
              <p:cNvSpPr txBox="1"/>
              <p:nvPr/>
            </p:nvSpPr>
            <p:spPr>
              <a:xfrm>
                <a:off x="4224" y="6251"/>
                <a:ext cx="172" cy="171"/>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p>
                <a:pPr marL="342900" indent="-342900">
                  <a:lnSpc>
                    <a:spcPct val="72000"/>
                  </a:lnSpc>
                  <a:spcBef>
                    <a:spcPct val="20000"/>
                  </a:spcBef>
                  <a:buClr>
                    <a:schemeClr val="bg2"/>
                  </a:buClr>
                  <a:buSzPct val="75000"/>
                  <a:buFont typeface="Wingdings" panose="05000000000000000000" pitchFamily="2" charset="2"/>
                </a:pPr>
                <a:r>
                  <a:rPr lang="en-US" altLang="zh-CN" sz="3200" b="1" i="1" dirty="0">
                    <a:latin typeface="Times New Roman" panose="02020603050405020304" pitchFamily="18" charset="0"/>
                  </a:rPr>
                  <a:t>b</a:t>
                </a:r>
                <a:endParaRPr lang="en-US" altLang="zh-CN" sz="3200" b="1" dirty="0">
                  <a:latin typeface="Times New Roman" panose="02020603050405020304" pitchFamily="18" charset="0"/>
                </a:endParaRPr>
              </a:p>
            </p:txBody>
          </p:sp>
        </p:grpSp>
        <p:grpSp>
          <p:nvGrpSpPr>
            <p:cNvPr id="104463" name="组合 1757205"/>
            <p:cNvGrpSpPr/>
            <p:nvPr/>
          </p:nvGrpSpPr>
          <p:grpSpPr>
            <a:xfrm>
              <a:off x="2097" y="1898"/>
              <a:ext cx="758" cy="817"/>
              <a:chOff x="3558" y="5678"/>
              <a:chExt cx="912" cy="821"/>
            </a:xfrm>
          </p:grpSpPr>
          <p:sp>
            <p:nvSpPr>
              <p:cNvPr id="104465" name="椭圆 1757206"/>
              <p:cNvSpPr/>
              <p:nvPr/>
            </p:nvSpPr>
            <p:spPr>
              <a:xfrm>
                <a:off x="3882" y="5678"/>
                <a:ext cx="314" cy="317"/>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04466" name="文本框 1757207"/>
              <p:cNvSpPr txBox="1"/>
              <p:nvPr/>
            </p:nvSpPr>
            <p:spPr>
              <a:xfrm>
                <a:off x="3994" y="5741"/>
                <a:ext cx="148" cy="182"/>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p>
                <a:pPr marL="342900" indent="-342900">
                  <a:lnSpc>
                    <a:spcPct val="72000"/>
                  </a:lnSpc>
                  <a:spcBef>
                    <a:spcPct val="20000"/>
                  </a:spcBef>
                  <a:buClr>
                    <a:schemeClr val="bg2"/>
                  </a:buClr>
                  <a:buSzPct val="75000"/>
                  <a:buFont typeface="Wingdings" panose="05000000000000000000" pitchFamily="2" charset="2"/>
                </a:pPr>
                <a:r>
                  <a:rPr lang="en-US" altLang="zh-CN" sz="3200" b="1" dirty="0">
                    <a:latin typeface="Times New Roman" panose="02020603050405020304" pitchFamily="18" charset="0"/>
                    <a:sym typeface="Symbol" panose="05050102010706020507" pitchFamily="18" charset="2"/>
                  </a:rPr>
                  <a:t></a:t>
                </a:r>
                <a:endParaRPr lang="en-US" altLang="zh-CN" sz="3200" b="1" dirty="0">
                  <a:latin typeface="Times New Roman" panose="02020603050405020304" pitchFamily="18" charset="0"/>
                </a:endParaRPr>
              </a:p>
            </p:txBody>
          </p:sp>
          <p:sp>
            <p:nvSpPr>
              <p:cNvPr id="104467" name="椭圆 1757208"/>
              <p:cNvSpPr/>
              <p:nvPr/>
            </p:nvSpPr>
            <p:spPr>
              <a:xfrm>
                <a:off x="3558" y="6175"/>
                <a:ext cx="314" cy="316"/>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04468" name="文本框 1757209"/>
              <p:cNvSpPr txBox="1"/>
              <p:nvPr/>
            </p:nvSpPr>
            <p:spPr>
              <a:xfrm>
                <a:off x="3624" y="6235"/>
                <a:ext cx="174" cy="189"/>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p>
                <a:pPr marL="342900" indent="-342900">
                  <a:lnSpc>
                    <a:spcPct val="72000"/>
                  </a:lnSpc>
                  <a:spcBef>
                    <a:spcPct val="20000"/>
                  </a:spcBef>
                  <a:buClr>
                    <a:schemeClr val="bg2"/>
                  </a:buClr>
                  <a:buSzPct val="75000"/>
                  <a:buFont typeface="Wingdings" panose="05000000000000000000" pitchFamily="2" charset="2"/>
                </a:pPr>
                <a:r>
                  <a:rPr lang="en-US" altLang="zh-CN" sz="3200" b="1" i="1" dirty="0">
                    <a:latin typeface="Times New Roman" panose="02020603050405020304" pitchFamily="18" charset="0"/>
                  </a:rPr>
                  <a:t>c</a:t>
                </a:r>
                <a:endParaRPr lang="en-US" altLang="zh-CN" sz="3200" b="1" dirty="0">
                  <a:latin typeface="Times New Roman" panose="02020603050405020304" pitchFamily="18" charset="0"/>
                </a:endParaRPr>
              </a:p>
            </p:txBody>
          </p:sp>
          <p:sp>
            <p:nvSpPr>
              <p:cNvPr id="104469" name="直接连接符 1757210"/>
              <p:cNvSpPr/>
              <p:nvPr/>
            </p:nvSpPr>
            <p:spPr>
              <a:xfrm flipH="1">
                <a:off x="3734" y="5958"/>
                <a:ext cx="197" cy="227"/>
              </a:xfrm>
              <a:prstGeom prst="line">
                <a:avLst/>
              </a:prstGeom>
              <a:ln w="9525" cap="flat" cmpd="sng">
                <a:solidFill>
                  <a:srgbClr val="000000"/>
                </a:solidFill>
                <a:prstDash val="solid"/>
                <a:headEnd type="none" w="med" len="med"/>
                <a:tailEnd type="none" w="med" len="med"/>
              </a:ln>
            </p:spPr>
          </p:sp>
          <p:sp>
            <p:nvSpPr>
              <p:cNvPr id="104470" name="直接连接符 1757211"/>
              <p:cNvSpPr/>
              <p:nvPr/>
            </p:nvSpPr>
            <p:spPr>
              <a:xfrm>
                <a:off x="4134" y="5971"/>
                <a:ext cx="184" cy="198"/>
              </a:xfrm>
              <a:prstGeom prst="line">
                <a:avLst/>
              </a:prstGeom>
              <a:ln w="9525" cap="flat" cmpd="sng">
                <a:solidFill>
                  <a:srgbClr val="000000"/>
                </a:solidFill>
                <a:prstDash val="solid"/>
                <a:headEnd type="none" w="med" len="med"/>
                <a:tailEnd type="none" w="med" len="med"/>
              </a:ln>
            </p:spPr>
          </p:sp>
          <p:sp>
            <p:nvSpPr>
              <p:cNvPr id="104471" name="椭圆 1757212"/>
              <p:cNvSpPr/>
              <p:nvPr/>
            </p:nvSpPr>
            <p:spPr>
              <a:xfrm>
                <a:off x="4157" y="6183"/>
                <a:ext cx="313" cy="316"/>
              </a:xfrm>
              <a:prstGeom prst="ellipse">
                <a:avLst/>
              </a:prstGeom>
              <a:solidFill>
                <a:srgbClr val="FFFFFF"/>
              </a:solidFill>
              <a:ln w="9525" cap="flat" cmpd="sng">
                <a:solidFill>
                  <a:srgbClr val="000000"/>
                </a:solidFill>
                <a:prstDash val="solid"/>
                <a:headEnd type="none" w="med" len="med"/>
                <a:tailEnd type="none" w="med" len="med"/>
              </a:ln>
            </p:spPr>
            <p:txBody>
              <a:bodyPr/>
              <a:p>
                <a:pPr eaLnBrk="0" hangingPunct="0"/>
                <a:endParaRPr lang="zh-CN" altLang="en-US" dirty="0">
                  <a:latin typeface="Arial" panose="020B0604020202020204" pitchFamily="34" charset="0"/>
                </a:endParaRPr>
              </a:p>
            </p:txBody>
          </p:sp>
          <p:sp>
            <p:nvSpPr>
              <p:cNvPr id="104472" name="文本框 1757213"/>
              <p:cNvSpPr txBox="1"/>
              <p:nvPr/>
            </p:nvSpPr>
            <p:spPr>
              <a:xfrm>
                <a:off x="4224" y="6251"/>
                <a:ext cx="172" cy="171"/>
              </a:xfrm>
              <a:prstGeom prst="rect">
                <a:avLst/>
              </a:prstGeom>
              <a:solidFill>
                <a:srgbClr val="FFFFFF"/>
              </a:solidFill>
              <a:ln w="9525" cap="flat" cmpd="sng">
                <a:solidFill>
                  <a:srgbClr val="FFFFFF"/>
                </a:solidFill>
                <a:prstDash val="solid"/>
                <a:miter/>
                <a:headEnd type="none" w="med" len="med"/>
                <a:tailEnd type="none" w="med" len="med"/>
              </a:ln>
            </p:spPr>
            <p:txBody>
              <a:bodyPr lIns="0" tIns="0" rIns="0" bIns="0"/>
              <a:p>
                <a:pPr marL="342900" indent="-342900">
                  <a:lnSpc>
                    <a:spcPct val="72000"/>
                  </a:lnSpc>
                  <a:spcBef>
                    <a:spcPct val="20000"/>
                  </a:spcBef>
                  <a:buClr>
                    <a:schemeClr val="bg2"/>
                  </a:buClr>
                  <a:buSzPct val="75000"/>
                  <a:buFont typeface="Wingdings" panose="05000000000000000000" pitchFamily="2" charset="2"/>
                </a:pPr>
                <a:r>
                  <a:rPr lang="en-US" altLang="zh-CN" sz="3200" b="1" i="1" dirty="0">
                    <a:latin typeface="Times New Roman" panose="02020603050405020304" pitchFamily="18" charset="0"/>
                  </a:rPr>
                  <a:t>d</a:t>
                </a:r>
                <a:endParaRPr lang="en-US" altLang="zh-CN" sz="3200" b="1" dirty="0">
                  <a:latin typeface="Times New Roman" panose="02020603050405020304" pitchFamily="18" charset="0"/>
                </a:endParaRPr>
              </a:p>
            </p:txBody>
          </p:sp>
        </p:grpSp>
        <p:sp>
          <p:nvSpPr>
            <p:cNvPr id="104464" name="直接连接符 1757214"/>
            <p:cNvSpPr/>
            <p:nvPr/>
          </p:nvSpPr>
          <p:spPr>
            <a:xfrm>
              <a:off x="2072" y="1660"/>
              <a:ext cx="374" cy="253"/>
            </a:xfrm>
            <a:prstGeom prst="line">
              <a:avLst/>
            </a:prstGeom>
            <a:ln w="9525" cap="flat" cmpd="sng">
              <a:solidFill>
                <a:srgbClr val="000000"/>
              </a:solidFill>
              <a:prstDash val="solid"/>
              <a:headEnd type="none" w="med" len="med"/>
              <a:tailEnd type="none" w="med" len="med"/>
            </a:ln>
          </p:spPr>
        </p:sp>
      </p:grpSp>
      <p:sp>
        <p:nvSpPr>
          <p:cNvPr id="39" name="Text Box 36"/>
          <p:cNvSpPr txBox="1"/>
          <p:nvPr/>
        </p:nvSpPr>
        <p:spPr>
          <a:xfrm>
            <a:off x="647700" y="4868863"/>
            <a:ext cx="8064500" cy="1301750"/>
          </a:xfrm>
          <a:prstGeom prst="rect">
            <a:avLst/>
          </a:prstGeom>
          <a:noFill/>
          <a:ln w="9525">
            <a:noFill/>
          </a:ln>
        </p:spPr>
        <p:txBody>
          <a:bodyPr lIns="92075" tIns="46038" rIns="92075" bIns="46038">
            <a:spAutoFit/>
          </a:bodyPr>
          <a:p>
            <a:pPr>
              <a:lnSpc>
                <a:spcPts val="3000"/>
              </a:lnSpc>
            </a:pPr>
            <a:r>
              <a:rPr lang="zh-CN" altLang="en-US" sz="3200" b="1" dirty="0">
                <a:solidFill>
                  <a:srgbClr val="990000"/>
                </a:solidFill>
                <a:latin typeface="Arial" panose="020B0604020202020204" pitchFamily="34" charset="0"/>
              </a:rPr>
              <a:t>对表达式树做后根遍历可以得到后缀表达式：</a:t>
            </a:r>
            <a:endParaRPr lang="zh-CN" altLang="en-US" sz="3200" b="1" dirty="0">
              <a:solidFill>
                <a:srgbClr val="990000"/>
              </a:solidFill>
              <a:latin typeface="Arial" panose="020B0604020202020204" pitchFamily="34" charset="0"/>
            </a:endParaRPr>
          </a:p>
          <a:p>
            <a:pPr>
              <a:lnSpc>
                <a:spcPct val="120000"/>
              </a:lnSpc>
              <a:spcBef>
                <a:spcPct val="50000"/>
              </a:spcBef>
            </a:pPr>
            <a:r>
              <a:rPr lang="en-US" altLang="zh-CN" sz="3200" b="1" i="1" dirty="0">
                <a:solidFill>
                  <a:srgbClr val="990000"/>
                </a:solidFill>
                <a:latin typeface="Times New Roman" panose="02020603050405020304" pitchFamily="18" charset="0"/>
              </a:rPr>
              <a:t>ab</a:t>
            </a:r>
            <a:r>
              <a:rPr lang="en-US" altLang="zh-CN" sz="3200" b="1" dirty="0">
                <a:solidFill>
                  <a:srgbClr val="990000"/>
                </a:solidFill>
                <a:latin typeface="Times New Roman" panose="02020603050405020304" pitchFamily="18" charset="0"/>
                <a:sym typeface="Symbol" panose="05050102010706020507" pitchFamily="18" charset="2"/>
              </a:rPr>
              <a:t></a:t>
            </a:r>
            <a:r>
              <a:rPr lang="en-US" altLang="zh-CN" sz="3200" b="1" i="1" dirty="0">
                <a:solidFill>
                  <a:srgbClr val="990000"/>
                </a:solidFill>
                <a:latin typeface="Times New Roman" panose="02020603050405020304" pitchFamily="18" charset="0"/>
              </a:rPr>
              <a:t>cd</a:t>
            </a:r>
            <a:r>
              <a:rPr lang="en-US" altLang="zh-CN" sz="3200" b="1" dirty="0">
                <a:solidFill>
                  <a:srgbClr val="990000"/>
                </a:solidFill>
                <a:latin typeface="Times New Roman" panose="02020603050405020304" pitchFamily="18" charset="0"/>
                <a:sym typeface="Symbol" panose="05050102010706020507" pitchFamily="18" charset="2"/>
              </a:rPr>
              <a:t></a:t>
            </a:r>
            <a:r>
              <a:rPr lang="en-US" altLang="zh-CN" sz="3200" b="1" i="1" dirty="0">
                <a:solidFill>
                  <a:srgbClr val="990000"/>
                </a:solidFill>
                <a:latin typeface="Times New Roman" panose="02020603050405020304" pitchFamily="18" charset="0"/>
              </a:rPr>
              <a:t>e</a:t>
            </a:r>
            <a:r>
              <a:rPr lang="en-US" altLang="zh-CN" sz="3200" b="1" dirty="0">
                <a:solidFill>
                  <a:srgbClr val="990000"/>
                </a:solidFill>
                <a:latin typeface="Times New Roman" panose="02020603050405020304" pitchFamily="18" charset="0"/>
                <a:sym typeface="Symbol" panose="05050102010706020507" pitchFamily="18" charset="2"/>
              </a:rPr>
              <a:t></a:t>
            </a:r>
            <a:endParaRPr lang="en-US" altLang="zh-CN" sz="3200" b="1" dirty="0">
              <a:solidFill>
                <a:srgbClr val="990000"/>
              </a:solidFill>
              <a:latin typeface="Times New Roman" panose="02020603050405020304" pitchFamily="18" charset="0"/>
              <a:ea typeface="Times New Roman" panose="02020603050405020304" pitchFamily="18" charset="0"/>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xEl>
                                              <p:charRg st="0" end="2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xEl>
                                              <p:charRg st="21" end="3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文本占位符 1758209"/>
          <p:cNvSpPr>
            <a:spLocks noGrp="1"/>
          </p:cNvSpPr>
          <p:nvPr>
            <p:ph idx="1"/>
          </p:nvPr>
        </p:nvSpPr>
        <p:spPr>
          <a:xfrm>
            <a:off x="179388" y="873125"/>
            <a:ext cx="8964612" cy="5616575"/>
          </a:xfrm>
        </p:spPr>
        <p:txBody>
          <a:bodyPr vert="horz" wrap="square" lIns="92075" tIns="46038" rIns="92075" bIns="46038" anchor="t" anchorCtr="0"/>
          <a:p>
            <a:pPr algn="just">
              <a:lnSpc>
                <a:spcPct val="110000"/>
              </a:lnSpc>
              <a:spcBef>
                <a:spcPct val="10000"/>
              </a:spcBef>
              <a:buNone/>
            </a:pPr>
            <a:r>
              <a:rPr lang="zh-CN" altLang="en-US" dirty="0"/>
              <a:t>从左向右扫描后缀表达式中的符号，建立二叉树：</a:t>
            </a:r>
            <a:endParaRPr lang="zh-CN" altLang="en-US" dirty="0"/>
          </a:p>
          <a:p>
            <a:pPr algn="just">
              <a:lnSpc>
                <a:spcPct val="110000"/>
              </a:lnSpc>
              <a:spcBef>
                <a:spcPct val="10000"/>
              </a:spcBef>
              <a:buClr>
                <a:schemeClr val="accent1"/>
              </a:buClr>
              <a:buSzPct val="90000"/>
              <a:buFont typeface="Wingdings" panose="05000000000000000000" pitchFamily="2" charset="2"/>
              <a:buChar char="p"/>
            </a:pPr>
            <a:r>
              <a:rPr lang="zh-CN" altLang="en-US" dirty="0"/>
              <a:t>如果表达式中当前被扫描的符号是操作数，则生成一个新结点，以此操作数作为该结点的数据域，将此结点作为单结点树的根结点压入堆栈中。</a:t>
            </a:r>
            <a:endParaRPr lang="zh-CN" altLang="en-US" dirty="0"/>
          </a:p>
          <a:p>
            <a:pPr algn="just">
              <a:lnSpc>
                <a:spcPct val="110000"/>
              </a:lnSpc>
              <a:spcBef>
                <a:spcPct val="10000"/>
              </a:spcBef>
              <a:buClr>
                <a:schemeClr val="accent1"/>
              </a:buClr>
              <a:buSzPct val="90000"/>
              <a:buFont typeface="Wingdings" panose="05000000000000000000" pitchFamily="2" charset="2"/>
              <a:buChar char="p"/>
            </a:pPr>
            <a:r>
              <a:rPr lang="zh-CN" altLang="en-US" dirty="0"/>
              <a:t>如果表达式中当前被扫描的符号为一个二元操作符，则生成一个新结点，并以此操作符作为该结点的数据域，从栈顶弹出两个结点，创造一棵以新生成结点为根、以弹出的两个结点作为其左右子结点的新树，将新结点压入堆栈中。</a:t>
            </a:r>
            <a:endParaRPr lang="zh-CN" altLang="en-US" dirty="0"/>
          </a:p>
          <a:p>
            <a:pPr algn="just">
              <a:lnSpc>
                <a:spcPct val="110000"/>
              </a:lnSpc>
              <a:spcBef>
                <a:spcPct val="10000"/>
              </a:spcBef>
              <a:buClr>
                <a:schemeClr val="accent1"/>
              </a:buClr>
              <a:buSzPct val="90000"/>
              <a:buFont typeface="Wingdings" panose="05000000000000000000" pitchFamily="2" charset="2"/>
              <a:buChar char="p"/>
            </a:pPr>
            <a:r>
              <a:rPr lang="zh-CN" altLang="en-US" dirty="0"/>
              <a:t>按照上述方法处理完表达式中所有符号后，堆栈中仅包含一个结点，即所求二叉树的根结点。</a:t>
            </a:r>
            <a:endParaRPr lang="zh-CN" altLang="en-US" dirty="0"/>
          </a:p>
        </p:txBody>
      </p:sp>
      <p:sp>
        <p:nvSpPr>
          <p:cNvPr id="105475" name="Text Box 3"/>
          <p:cNvSpPr txBox="1"/>
          <p:nvPr/>
        </p:nvSpPr>
        <p:spPr>
          <a:xfrm>
            <a:off x="179388" y="188913"/>
            <a:ext cx="5581650" cy="519112"/>
          </a:xfrm>
          <a:prstGeom prst="rect">
            <a:avLst/>
          </a:prstGeom>
          <a:noFill/>
          <a:ln w="9525">
            <a:noFill/>
          </a:ln>
        </p:spPr>
        <p:txBody>
          <a:bodyPr lIns="92075" tIns="46038" rIns="92075" bIns="46038">
            <a:spAutoFit/>
          </a:bodyPr>
          <a:p>
            <a:pPr eaLnBrk="0" hangingPunct="0">
              <a:spcBef>
                <a:spcPct val="50000"/>
              </a:spcBef>
            </a:pPr>
            <a:r>
              <a:rPr lang="zh-CN" altLang="en-US" sz="2800" dirty="0">
                <a:solidFill>
                  <a:schemeClr val="tx2"/>
                </a:solidFill>
                <a:latin typeface="Arial" panose="020B0604020202020204" pitchFamily="34" charset="0"/>
                <a:ea typeface="黑体" panose="02010609060101010101" pitchFamily="49" charset="-122"/>
              </a:rPr>
              <a:t>根据后缀表达式构造表达式二叉树</a:t>
            </a:r>
            <a:endParaRPr lang="zh-CN" altLang="en-US" sz="2800" dirty="0">
              <a:solidFill>
                <a:schemeClr val="tx2"/>
              </a:solidFill>
              <a:latin typeface="Arial" panose="020B0604020202020204" pitchFamily="34" charset="0"/>
              <a:ea typeface="黑体" panose="02010609060101010101" pitchFamily="49" charset="-122"/>
            </a:endParaRPr>
          </a:p>
        </p:txBody>
      </p:sp>
    </p:spTree>
  </p:cSld>
  <p:clrMapOvr>
    <a:masterClrMapping/>
  </p:clrMapOvr>
  <p:transition>
    <p:strips dir="ru"/>
  </p:transition>
</p:sld>
</file>

<file path=ppt/tags/tag1.xml><?xml version="1.0" encoding="utf-8"?>
<p:tagLst xmlns:p="http://schemas.openxmlformats.org/presentationml/2006/main">
  <p:tag name="KSO_WM_UNIT_TABLE_BEAUTIFY" val="smartTable{e61362ac-1cb7-443b-a623-e152d683fda9}"/>
</p:tagLst>
</file>

<file path=ppt/tags/tag2.xml><?xml version="1.0" encoding="utf-8"?>
<p:tagLst xmlns:p="http://schemas.openxmlformats.org/presentationml/2006/main">
  <p:tag name="KSO_WM_UNIT_TABLE_BEAUTIFY" val="smartTable{e964c6d9-b690-47e0-8efb-5f2fe34c8c6f}"/>
</p:tagLst>
</file>

<file path=ppt/tags/tag3.xml><?xml version="1.0" encoding="utf-8"?>
<p:tagLst xmlns:p="http://schemas.openxmlformats.org/presentationml/2006/main">
  <p:tag name="COMMONDATA" val="eyJoZGlkIjoiY2I0NDllNTExMmI1ZDUyNzEzMGU3MWJjNzQyODhiZDgifQ=="/>
</p:tagLst>
</file>

<file path=ppt/theme/theme1.xml><?xml version="1.0" encoding="utf-8"?>
<a:theme xmlns:a="http://schemas.openxmlformats.org/drawingml/2006/main" name="2_China-IPv6-2000">
  <a:themeElements>
    <a:clrScheme name="">
      <a:dk1>
        <a:srgbClr val="000000"/>
      </a:dk1>
      <a:lt1>
        <a:srgbClr val="FFFFFF"/>
      </a:lt1>
      <a:dk2>
        <a:srgbClr val="0000FF"/>
      </a:dk2>
      <a:lt2>
        <a:srgbClr val="DADADA"/>
      </a:lt2>
      <a:accent1>
        <a:srgbClr val="EF9100"/>
      </a:accent1>
      <a:accent2>
        <a:srgbClr val="00FF9F"/>
      </a:accent2>
      <a:accent3>
        <a:srgbClr val="FFFFFF"/>
      </a:accent3>
      <a:accent4>
        <a:srgbClr val="000000"/>
      </a:accent4>
      <a:accent5>
        <a:srgbClr val="F5C7AA"/>
      </a:accent5>
      <a:accent6>
        <a:srgbClr val="00E58E"/>
      </a:accent6>
      <a:hlink>
        <a:srgbClr val="7B00E4"/>
      </a:hlink>
      <a:folHlink>
        <a:srgbClr val="A2C1FE"/>
      </a:folHlink>
    </a:clrScheme>
    <a:fontScheme name="">
      <a:majorFont>
        <a:latin typeface="Times New Roman"/>
        <a:ea typeface="华文新魏"/>
        <a:cs typeface=""/>
      </a:majorFont>
      <a:minorFont>
        <a:latin typeface="Times New Roman"/>
        <a:ea typeface="仿宋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2_China-IPv6-2000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hina-IPv6-200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2_China-IPv6-2000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China-IPv6-2000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China-IPv6-2000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China-IPv6-2000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2_China-IPv6-2000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吉林大学</Template>
  <TotalTime>0</TotalTime>
  <Words>17273</Words>
  <Application>WPS 演示</Application>
  <PresentationFormat>全屏显示(4:3)</PresentationFormat>
  <Paragraphs>1880</Paragraphs>
  <Slides>105</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105</vt:i4>
      </vt:variant>
    </vt:vector>
  </HeadingPairs>
  <TitlesOfParts>
    <vt:vector size="129" baseType="lpstr">
      <vt:lpstr>Arial</vt:lpstr>
      <vt:lpstr>宋体</vt:lpstr>
      <vt:lpstr>Wingdings</vt:lpstr>
      <vt:lpstr>Times New Roman</vt:lpstr>
      <vt:lpstr>华文新魏</vt:lpstr>
      <vt:lpstr>Monotype Sorts</vt:lpstr>
      <vt:lpstr>Wingdings</vt:lpstr>
      <vt:lpstr>楷体_GB2312</vt:lpstr>
      <vt:lpstr>新宋体</vt:lpstr>
      <vt:lpstr>Tahoma</vt:lpstr>
      <vt:lpstr>华文行楷</vt:lpstr>
      <vt:lpstr>黑体</vt:lpstr>
      <vt:lpstr>Symbol</vt:lpstr>
      <vt:lpstr>微软雅黑</vt:lpstr>
      <vt:lpstr>Arial Unicode MS</vt:lpstr>
      <vt:lpstr>仿宋_GB2312</vt:lpstr>
      <vt:lpstr>仿宋</vt:lpstr>
      <vt:lpstr>仿宋_GB2312</vt:lpstr>
      <vt:lpstr>隶书</vt:lpstr>
      <vt:lpstr>幼圆</vt:lpstr>
      <vt:lpstr>方正舒体</vt:lpstr>
      <vt:lpstr>Romantic</vt:lpstr>
      <vt:lpstr>Segoe Print</vt:lpstr>
      <vt:lpstr>2_China-IPv6-2000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树的相关术语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中根遍历 (Inorder Traversal，中序遍历)</vt:lpstr>
      <vt:lpstr>二叉树中根遍历的递归算法</vt:lpstr>
      <vt:lpstr>先根遍历 (Preorder Traversal，前/先序遍历)</vt:lpstr>
      <vt:lpstr>二叉树递归的先根遍历算法</vt:lpstr>
      <vt:lpstr>后根遍历 (Postorder Traversal，后序遍历)</vt:lpstr>
      <vt:lpstr>二叉树递归的后根遍历算法</vt:lpstr>
      <vt:lpstr>PowerPoint 演示文稿</vt:lpstr>
      <vt:lpstr>PowerPoint 演示文稿</vt:lpstr>
      <vt:lpstr>中根遍历的非递归算法</vt:lpstr>
      <vt:lpstr>PowerPoint 演示文稿</vt:lpstr>
      <vt:lpstr>PowerPoint 演示文稿</vt:lpstr>
      <vt:lpstr>中根遍历的非递归算法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5.2.5 二叉树的其他操作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查找符合数据域条件的结点</vt:lpstr>
      <vt:lpstr>5. 释放二叉树</vt:lpstr>
      <vt:lpstr>PowerPoint 演示文稿</vt:lpstr>
      <vt:lpstr>PowerPoint 演示文稿</vt:lpstr>
      <vt:lpstr>7. 删除给定结点及其左右子树</vt:lpstr>
      <vt:lpstr>5.2.6 表达式树 //线上自学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吉林大学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桃之妖妖</cp:lastModifiedBy>
  <cp:revision>3156</cp:revision>
  <dcterms:created xsi:type="dcterms:W3CDTF">2005-11-24T04:38:00Z</dcterms:created>
  <dcterms:modified xsi:type="dcterms:W3CDTF">2022-09-27T05:14:45Z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5D2C6F129C9642BF9F48463DE0566338</vt:lpwstr>
  </property>
</Properties>
</file>