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av" ContentType="audio/x-wav"/>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1"/>
  </p:notesMasterIdLst>
  <p:handoutMasterIdLst>
    <p:handoutMasterId r:id="rId141"/>
  </p:handoutMasterIdLst>
  <p:sldIdLst>
    <p:sldId id="631" r:id="rId3"/>
    <p:sldId id="632" r:id="rId4"/>
    <p:sldId id="633" r:id="rId5"/>
    <p:sldId id="634" r:id="rId6"/>
    <p:sldId id="635" r:id="rId7"/>
    <p:sldId id="636" r:id="rId8"/>
    <p:sldId id="637" r:id="rId9"/>
    <p:sldId id="738" r:id="rId10"/>
    <p:sldId id="638" r:id="rId12"/>
    <p:sldId id="639" r:id="rId13"/>
    <p:sldId id="640" r:id="rId14"/>
    <p:sldId id="641" r:id="rId15"/>
    <p:sldId id="642" r:id="rId16"/>
    <p:sldId id="643" r:id="rId17"/>
    <p:sldId id="644" r:id="rId18"/>
    <p:sldId id="645" r:id="rId19"/>
    <p:sldId id="646" r:id="rId20"/>
    <p:sldId id="647" r:id="rId21"/>
    <p:sldId id="648" r:id="rId22"/>
    <p:sldId id="649" r:id="rId23"/>
    <p:sldId id="739" r:id="rId24"/>
    <p:sldId id="650" r:id="rId25"/>
    <p:sldId id="651" r:id="rId26"/>
    <p:sldId id="652" r:id="rId27"/>
    <p:sldId id="653" r:id="rId28"/>
    <p:sldId id="654" r:id="rId29"/>
    <p:sldId id="655" r:id="rId30"/>
    <p:sldId id="656" r:id="rId31"/>
    <p:sldId id="657" r:id="rId32"/>
    <p:sldId id="658" r:id="rId33"/>
    <p:sldId id="659" r:id="rId34"/>
    <p:sldId id="660" r:id="rId35"/>
    <p:sldId id="661" r:id="rId36"/>
    <p:sldId id="662" r:id="rId37"/>
    <p:sldId id="663" r:id="rId38"/>
    <p:sldId id="664" r:id="rId39"/>
    <p:sldId id="665" r:id="rId40"/>
    <p:sldId id="666" r:id="rId41"/>
    <p:sldId id="667" r:id="rId42"/>
    <p:sldId id="668" r:id="rId43"/>
    <p:sldId id="669" r:id="rId44"/>
    <p:sldId id="670" r:id="rId45"/>
    <p:sldId id="671" r:id="rId46"/>
    <p:sldId id="672" r:id="rId47"/>
    <p:sldId id="673" r:id="rId48"/>
    <p:sldId id="779" r:id="rId49"/>
    <p:sldId id="674" r:id="rId50"/>
    <p:sldId id="675" r:id="rId51"/>
    <p:sldId id="676" r:id="rId52"/>
    <p:sldId id="677" r:id="rId53"/>
    <p:sldId id="678" r:id="rId54"/>
    <p:sldId id="740" r:id="rId55"/>
    <p:sldId id="679" r:id="rId56"/>
    <p:sldId id="680" r:id="rId57"/>
    <p:sldId id="780" r:id="rId58"/>
    <p:sldId id="681" r:id="rId59"/>
    <p:sldId id="682" r:id="rId60"/>
    <p:sldId id="683" r:id="rId61"/>
    <p:sldId id="684" r:id="rId62"/>
    <p:sldId id="685" r:id="rId63"/>
    <p:sldId id="686" r:id="rId64"/>
    <p:sldId id="687" r:id="rId65"/>
    <p:sldId id="688" r:id="rId66"/>
    <p:sldId id="690" r:id="rId67"/>
    <p:sldId id="689" r:id="rId68"/>
    <p:sldId id="691" r:id="rId69"/>
    <p:sldId id="692" r:id="rId70"/>
    <p:sldId id="693" r:id="rId71"/>
    <p:sldId id="781" r:id="rId72"/>
    <p:sldId id="782" r:id="rId73"/>
    <p:sldId id="784" r:id="rId74"/>
    <p:sldId id="694" r:id="rId75"/>
    <p:sldId id="695" r:id="rId76"/>
    <p:sldId id="696" r:id="rId77"/>
    <p:sldId id="697" r:id="rId78"/>
    <p:sldId id="698" r:id="rId79"/>
    <p:sldId id="699" r:id="rId80"/>
    <p:sldId id="700" r:id="rId81"/>
    <p:sldId id="701" r:id="rId82"/>
    <p:sldId id="702" r:id="rId83"/>
    <p:sldId id="794" r:id="rId84"/>
    <p:sldId id="707" r:id="rId85"/>
    <p:sldId id="708" r:id="rId86"/>
    <p:sldId id="709" r:id="rId87"/>
    <p:sldId id="710" r:id="rId88"/>
    <p:sldId id="832" r:id="rId89"/>
    <p:sldId id="711" r:id="rId90"/>
    <p:sldId id="712" r:id="rId91"/>
    <p:sldId id="828" r:id="rId92"/>
    <p:sldId id="783" r:id="rId93"/>
    <p:sldId id="713" r:id="rId94"/>
    <p:sldId id="816" r:id="rId95"/>
    <p:sldId id="820" r:id="rId96"/>
    <p:sldId id="822" r:id="rId97"/>
    <p:sldId id="821" r:id="rId98"/>
    <p:sldId id="830" r:id="rId99"/>
    <p:sldId id="714" r:id="rId100"/>
    <p:sldId id="715" r:id="rId101"/>
    <p:sldId id="716" r:id="rId102"/>
    <p:sldId id="717" r:id="rId103"/>
    <p:sldId id="718" r:id="rId104"/>
    <p:sldId id="719" r:id="rId105"/>
    <p:sldId id="720" r:id="rId106"/>
    <p:sldId id="721" r:id="rId107"/>
    <p:sldId id="722" r:id="rId108"/>
    <p:sldId id="723" r:id="rId109"/>
    <p:sldId id="724" r:id="rId110"/>
    <p:sldId id="741" r:id="rId111"/>
    <p:sldId id="742" r:id="rId112"/>
    <p:sldId id="743" r:id="rId113"/>
    <p:sldId id="744" r:id="rId114"/>
    <p:sldId id="745" r:id="rId115"/>
    <p:sldId id="746" r:id="rId116"/>
    <p:sldId id="747" r:id="rId117"/>
    <p:sldId id="725" r:id="rId118"/>
    <p:sldId id="785" r:id="rId119"/>
    <p:sldId id="748" r:id="rId120"/>
    <p:sldId id="817" r:id="rId121"/>
    <p:sldId id="818" r:id="rId122"/>
    <p:sldId id="819" r:id="rId123"/>
    <p:sldId id="749" r:id="rId124"/>
    <p:sldId id="761" r:id="rId125"/>
    <p:sldId id="752" r:id="rId126"/>
    <p:sldId id="753" r:id="rId127"/>
    <p:sldId id="786" r:id="rId128"/>
    <p:sldId id="787" r:id="rId129"/>
    <p:sldId id="813" r:id="rId130"/>
    <p:sldId id="829" r:id="rId131"/>
    <p:sldId id="814" r:id="rId132"/>
    <p:sldId id="815" r:id="rId133"/>
    <p:sldId id="788" r:id="rId134"/>
    <p:sldId id="789" r:id="rId135"/>
    <p:sldId id="810" r:id="rId136"/>
    <p:sldId id="811" r:id="rId137"/>
    <p:sldId id="727" r:id="rId138"/>
    <p:sldId id="728" r:id="rId139"/>
    <p:sldId id="729" r:id="rId140"/>
  </p:sldIdLst>
  <p:sldSz cx="9144000" cy="6858000" type="screen4x3"/>
  <p:notesSz cx="7099300" cy="10234930"/>
  <p:custDataLst>
    <p:tags r:id="rId145"/>
  </p:custDataLst>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2FDB2607-1784-4EEB-B798-7EB5836EED8A}">
        <p14:showMediaCtrls xmlns:p14="http://schemas.microsoft.com/office/powerpoint/2010/main" val="1"/>
      </p:ext>
    </p:extLst>
  </p:showPr>
  <p:clrMru>
    <a:srgbClr val="04440F"/>
    <a:srgbClr val="055312"/>
    <a:srgbClr val="099921"/>
    <a:srgbClr val="022408"/>
    <a:srgbClr val="4BF367"/>
    <a:srgbClr val="C60C19"/>
    <a:srgbClr val="44040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2703"/>
    <p:restoredTop sz="94682"/>
  </p:normalViewPr>
  <p:slideViewPr>
    <p:cSldViewPr showGuides="1">
      <p:cViewPr>
        <p:scale>
          <a:sx n="100" d="100"/>
          <a:sy n="100" d="100"/>
        </p:scale>
        <p:origin x="-2082" y="-3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9852"/>
    </p:cViewPr>
  </p:sorterViewPr>
  <p:gridSpacing cx="36004" cy="36004"/>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5" Type="http://schemas.openxmlformats.org/officeDocument/2006/relationships/tags" Target="tags/tag1.xml"/><Relationship Id="rId144" Type="http://schemas.openxmlformats.org/officeDocument/2006/relationships/tableStyles" Target="tableStyles.xml"/><Relationship Id="rId143" Type="http://schemas.openxmlformats.org/officeDocument/2006/relationships/viewProps" Target="viewProps.xml"/><Relationship Id="rId142" Type="http://schemas.openxmlformats.org/officeDocument/2006/relationships/presProps" Target="presProps.xml"/><Relationship Id="rId141" Type="http://schemas.openxmlformats.org/officeDocument/2006/relationships/handoutMaster" Target="handoutMasters/handoutMaster1.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notesMaster" Target="notesMasters/notesMaster1.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86754" name="页眉占位符 586753"/>
          <p:cNvSpPr>
            <a:spLocks noGrp="1"/>
          </p:cNvSpPr>
          <p:nvPr>
            <p:ph type="hdr" sz="quarter"/>
          </p:nvPr>
        </p:nvSpPr>
        <p:spPr>
          <a:xfrm>
            <a:off x="0" y="0"/>
            <a:ext cx="3076575" cy="511175"/>
          </a:xfrm>
          <a:prstGeom prst="rect">
            <a:avLst/>
          </a:prstGeom>
          <a:noFill/>
          <a:ln w="9525">
            <a:noFill/>
          </a:ln>
        </p:spPr>
        <p:txBody>
          <a:bodyPr lIns="99048" tIns="49524" rIns="99048" bIns="49524"/>
          <a:lstStyle>
            <a:lvl1pPr defTabSz="990600">
              <a:defRPr sz="1300" b="0" noProof="1"/>
            </a:lvl1pPr>
          </a:lstStyle>
          <a:p>
            <a:pPr marL="0" marR="0" lvl="0" indent="0" algn="l" defTabSz="9906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86755" name="日期占位符 586754"/>
          <p:cNvSpPr>
            <a:spLocks noGrp="1"/>
          </p:cNvSpPr>
          <p:nvPr>
            <p:ph type="dt" sz="quarter" idx="1"/>
          </p:nvPr>
        </p:nvSpPr>
        <p:spPr>
          <a:xfrm>
            <a:off x="4021138" y="0"/>
            <a:ext cx="3076575" cy="511175"/>
          </a:xfrm>
          <a:prstGeom prst="rect">
            <a:avLst/>
          </a:prstGeom>
          <a:noFill/>
          <a:ln w="9525">
            <a:noFill/>
          </a:ln>
        </p:spPr>
        <p:txBody>
          <a:bodyPr lIns="99048" tIns="49524" rIns="99048" bIns="49524"/>
          <a:lstStyle>
            <a:lvl1pPr algn="r" defTabSz="990600">
              <a:defRPr sz="1300" b="0" noProof="1"/>
            </a:lvl1pPr>
          </a:lstStyle>
          <a:p>
            <a:pPr marL="0" marR="0" lvl="0" indent="0" algn="r" defTabSz="9906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86756" name="页脚占位符 586755"/>
          <p:cNvSpPr>
            <a:spLocks noGrp="1"/>
          </p:cNvSpPr>
          <p:nvPr>
            <p:ph type="ftr" sz="quarter" idx="2"/>
          </p:nvPr>
        </p:nvSpPr>
        <p:spPr>
          <a:xfrm>
            <a:off x="0" y="9721850"/>
            <a:ext cx="3076575" cy="511175"/>
          </a:xfrm>
          <a:prstGeom prst="rect">
            <a:avLst/>
          </a:prstGeom>
          <a:noFill/>
          <a:ln w="9525">
            <a:noFill/>
          </a:ln>
        </p:spPr>
        <p:txBody>
          <a:bodyPr lIns="99048" tIns="49524" rIns="99048" bIns="49524" anchor="b"/>
          <a:lstStyle>
            <a:lvl1pPr defTabSz="990600">
              <a:defRPr sz="1300" b="0" noProof="1"/>
            </a:lvl1pPr>
          </a:lstStyle>
          <a:p>
            <a:pPr marL="0" marR="0" lvl="0" indent="0" algn="l" defTabSz="9906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86757" name="灯片编号占位符 586756"/>
          <p:cNvSpPr>
            <a:spLocks noGrp="1"/>
          </p:cNvSpPr>
          <p:nvPr>
            <p:ph type="sldNum" sz="quarter" idx="3"/>
          </p:nvPr>
        </p:nvSpPr>
        <p:spPr>
          <a:xfrm>
            <a:off x="4021138" y="9721850"/>
            <a:ext cx="3076575" cy="511175"/>
          </a:xfrm>
          <a:prstGeom prst="rect">
            <a:avLst/>
          </a:prstGeom>
          <a:noFill/>
          <a:ln w="9525">
            <a:noFill/>
          </a:ln>
        </p:spPr>
        <p:txBody>
          <a:bodyPr vert="horz" wrap="square" lIns="99048" tIns="49524" rIns="99048" bIns="49524" numCol="1" anchor="b" anchorCtr="0" compatLnSpc="1"/>
          <a:p>
            <a:pPr lvl="0" algn="r" defTabSz="990600" eaLnBrk="1" hangingPunct="1">
              <a:buNone/>
            </a:pPr>
            <a:fld id="{9A0DB2DC-4C9A-4742-B13C-FB6460FD3503}" type="slidenum">
              <a:rPr lang="zh-CN" altLang="en-US" sz="1300" b="0" dirty="0"/>
            </a:fld>
            <a:endParaRPr lang="zh-CN" altLang="en-US" sz="1300" b="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68994" name="页眉占位符 468993"/>
          <p:cNvSpPr>
            <a:spLocks noGrp="1"/>
          </p:cNvSpPr>
          <p:nvPr>
            <p:ph type="hdr" sz="quarter"/>
          </p:nvPr>
        </p:nvSpPr>
        <p:spPr>
          <a:xfrm>
            <a:off x="0" y="0"/>
            <a:ext cx="3076575" cy="511175"/>
          </a:xfrm>
          <a:prstGeom prst="rect">
            <a:avLst/>
          </a:prstGeom>
          <a:noFill/>
          <a:ln w="9525">
            <a:noFill/>
          </a:ln>
        </p:spPr>
        <p:txBody>
          <a:bodyPr lIns="99048" tIns="49524" rIns="99048" bIns="49524"/>
          <a:lstStyle>
            <a:lvl1pPr defTabSz="990600">
              <a:defRPr sz="1300" b="0" noProof="1"/>
            </a:lvl1pPr>
          </a:lstStyle>
          <a:p>
            <a:pPr marL="0" marR="0" lvl="0" indent="0" algn="l" defTabSz="9906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68995" name="日期占位符 468994"/>
          <p:cNvSpPr>
            <a:spLocks noGrp="1"/>
          </p:cNvSpPr>
          <p:nvPr>
            <p:ph type="dt" idx="1"/>
          </p:nvPr>
        </p:nvSpPr>
        <p:spPr>
          <a:xfrm>
            <a:off x="4021138" y="0"/>
            <a:ext cx="3076575" cy="511175"/>
          </a:xfrm>
          <a:prstGeom prst="rect">
            <a:avLst/>
          </a:prstGeom>
          <a:noFill/>
          <a:ln w="9525">
            <a:noFill/>
          </a:ln>
        </p:spPr>
        <p:txBody>
          <a:bodyPr lIns="99048" tIns="49524" rIns="99048" bIns="49524"/>
          <a:lstStyle>
            <a:lvl1pPr algn="r" defTabSz="990600">
              <a:defRPr sz="1300" b="0" noProof="1"/>
            </a:lvl1pPr>
          </a:lstStyle>
          <a:p>
            <a:pPr marL="0" marR="0" lvl="0" indent="0" algn="r" defTabSz="9906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6308" name="幻灯片图像占位符 468995"/>
          <p:cNvSpPr>
            <a:spLocks noRot="1" noTextEdit="1"/>
          </p:cNvSpPr>
          <p:nvPr>
            <p:ph type="sldImg"/>
          </p:nvPr>
        </p:nvSpPr>
        <p:spPr>
          <a:xfrm>
            <a:off x="990600" y="768350"/>
            <a:ext cx="5118100" cy="3836988"/>
          </a:xfrm>
          <a:prstGeom prst="rect">
            <a:avLst/>
          </a:prstGeom>
          <a:noFill/>
          <a:ln w="9525" cap="flat" cmpd="sng">
            <a:solidFill>
              <a:srgbClr val="000000"/>
            </a:solidFill>
            <a:prstDash val="solid"/>
            <a:miter/>
            <a:headEnd type="none" w="med" len="med"/>
            <a:tailEnd type="none" w="med" len="med"/>
          </a:ln>
        </p:spPr>
      </p:sp>
      <p:sp>
        <p:nvSpPr>
          <p:cNvPr id="3077" name="文本占位符 468996"/>
          <p:cNvSpPr>
            <a:spLocks noGrp="1" noChangeArrowheads="1"/>
          </p:cNvSpPr>
          <p:nvPr>
            <p:ph type="body" sz="quarter" idx="4294967295"/>
          </p:nvPr>
        </p:nvSpPr>
        <p:spPr bwMode="auto">
          <a:xfrm>
            <a:off x="709613" y="4860925"/>
            <a:ext cx="5680075" cy="4605338"/>
          </a:xfrm>
          <a:prstGeom prst="rect">
            <a:avLst/>
          </a:prstGeom>
          <a:noFill/>
          <a:ln w="9525">
            <a:noFill/>
            <a:miter lim="800000"/>
          </a:ln>
        </p:spPr>
        <p:txBody>
          <a:bodyPr vert="horz" wrap="square" lIns="99048" tIns="49524" rIns="99048" bIns="49524" numCol="1" anchor="t" anchorCtr="0" compatLnSpc="1"/>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defRPr/>
            </a:pPr>
            <a:r>
              <a:rPr kumimoji="0" lang="zh-CN" altLang="en-US" sz="36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rPr>
              <a:t>单击此处编辑母版文本样式</a:t>
            </a:r>
            <a:endParaRPr kumimoji="0" lang="zh-CN" altLang="en-US" sz="36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endParaRPr>
          </a:p>
          <a:p>
            <a:pPr marL="457200" marR="0" lvl="1" indent="0" algn="l" defTabSz="914400" rtl="0" eaLnBrk="0" fontAlgn="base" latinLnBrk="0" hangingPunct="0">
              <a:lnSpc>
                <a:spcPct val="100000"/>
              </a:lnSpc>
              <a:spcBef>
                <a:spcPct val="30000"/>
              </a:spcBef>
              <a:spcAft>
                <a:spcPct val="0"/>
              </a:spcAft>
              <a:buClrTx/>
              <a:buSzTx/>
              <a:buFont typeface="Arial" panose="020B0604020202020204" pitchFamily="34" charset="0"/>
              <a:buNone/>
              <a:defRPr/>
            </a:pPr>
            <a:r>
              <a:rPr kumimoji="0" lang="zh-CN" altLang="en-US" sz="36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rPr>
              <a:t>第二级</a:t>
            </a:r>
            <a:endParaRPr kumimoji="0" lang="zh-CN" altLang="en-US" sz="36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endParaRPr>
          </a:p>
          <a:p>
            <a:pPr marL="914400" marR="0" lvl="2" indent="0" algn="l" defTabSz="914400" rtl="0" eaLnBrk="0" fontAlgn="base" latinLnBrk="0" hangingPunct="0">
              <a:lnSpc>
                <a:spcPct val="100000"/>
              </a:lnSpc>
              <a:spcBef>
                <a:spcPct val="30000"/>
              </a:spcBef>
              <a:spcAft>
                <a:spcPct val="0"/>
              </a:spcAft>
              <a:buClrTx/>
              <a:buSzTx/>
              <a:buFont typeface="Arial" panose="020B0604020202020204" pitchFamily="34" charset="0"/>
              <a:buNone/>
              <a:defRPr/>
            </a:pPr>
            <a:r>
              <a:rPr kumimoji="0" lang="zh-CN" altLang="en-US" sz="36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rPr>
              <a:t>第三级</a:t>
            </a:r>
            <a:endParaRPr kumimoji="0" lang="zh-CN" altLang="en-US" sz="36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endParaRPr>
          </a:p>
          <a:p>
            <a:pPr marL="1371600" marR="0" lvl="3" indent="0" algn="l" defTabSz="914400" rtl="0" eaLnBrk="0" fontAlgn="base" latinLnBrk="0" hangingPunct="0">
              <a:lnSpc>
                <a:spcPct val="100000"/>
              </a:lnSpc>
              <a:spcBef>
                <a:spcPct val="30000"/>
              </a:spcBef>
              <a:spcAft>
                <a:spcPct val="0"/>
              </a:spcAft>
              <a:buClrTx/>
              <a:buSzTx/>
              <a:buFont typeface="Arial" panose="020B0604020202020204" pitchFamily="34" charset="0"/>
              <a:buNone/>
              <a:defRPr/>
            </a:pPr>
            <a:r>
              <a:rPr kumimoji="0" lang="zh-CN" altLang="en-US" sz="36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rPr>
              <a:t>第四级</a:t>
            </a:r>
            <a:endParaRPr kumimoji="0" lang="zh-CN" altLang="en-US" sz="36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endParaRPr>
          </a:p>
          <a:p>
            <a:pPr marL="1828800" marR="0" lvl="4" indent="0" algn="l" defTabSz="914400" rtl="0" eaLnBrk="0" fontAlgn="base" latinLnBrk="0" hangingPunct="0">
              <a:lnSpc>
                <a:spcPct val="100000"/>
              </a:lnSpc>
              <a:spcBef>
                <a:spcPct val="30000"/>
              </a:spcBef>
              <a:spcAft>
                <a:spcPct val="0"/>
              </a:spcAft>
              <a:buClrTx/>
              <a:buSzTx/>
              <a:buFont typeface="Arial" panose="020B0604020202020204" pitchFamily="34" charset="0"/>
              <a:buNone/>
              <a:defRPr/>
            </a:pPr>
            <a:r>
              <a:rPr kumimoji="0" lang="zh-CN" altLang="en-US" sz="36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rPr>
              <a:t>第五级</a:t>
            </a:r>
            <a:endParaRPr kumimoji="0" lang="zh-CN" altLang="en-US" sz="36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endParaRPr>
          </a:p>
        </p:txBody>
      </p:sp>
      <p:sp>
        <p:nvSpPr>
          <p:cNvPr id="468998" name="页脚占位符 468997"/>
          <p:cNvSpPr>
            <a:spLocks noGrp="1"/>
          </p:cNvSpPr>
          <p:nvPr>
            <p:ph type="ftr" sz="quarter" idx="4"/>
          </p:nvPr>
        </p:nvSpPr>
        <p:spPr>
          <a:xfrm>
            <a:off x="0" y="9721850"/>
            <a:ext cx="3076575" cy="511175"/>
          </a:xfrm>
          <a:prstGeom prst="rect">
            <a:avLst/>
          </a:prstGeom>
          <a:noFill/>
          <a:ln w="9525">
            <a:noFill/>
          </a:ln>
        </p:spPr>
        <p:txBody>
          <a:bodyPr lIns="99048" tIns="49524" rIns="99048" bIns="49524" anchor="b"/>
          <a:lstStyle>
            <a:lvl1pPr defTabSz="990600">
              <a:defRPr sz="1300" b="0" noProof="1"/>
            </a:lvl1pPr>
          </a:lstStyle>
          <a:p>
            <a:pPr marL="0" marR="0" lvl="0" indent="0" algn="l" defTabSz="9906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68999" name="灯片编号占位符 468998"/>
          <p:cNvSpPr>
            <a:spLocks noGrp="1"/>
          </p:cNvSpPr>
          <p:nvPr>
            <p:ph type="sldNum" sz="quarter" idx="5"/>
          </p:nvPr>
        </p:nvSpPr>
        <p:spPr>
          <a:xfrm>
            <a:off x="4021138" y="9721850"/>
            <a:ext cx="3076575" cy="511175"/>
          </a:xfrm>
          <a:prstGeom prst="rect">
            <a:avLst/>
          </a:prstGeom>
          <a:noFill/>
          <a:ln w="9525">
            <a:noFill/>
          </a:ln>
        </p:spPr>
        <p:txBody>
          <a:bodyPr vert="horz" wrap="square" lIns="99048" tIns="49524" rIns="99048" bIns="49524" numCol="1" anchor="b" anchorCtr="0" compatLnSpc="1"/>
          <a:p>
            <a:pPr lvl="0" algn="r" defTabSz="990600" eaLnBrk="1" hangingPunct="1">
              <a:buNone/>
            </a:pPr>
            <a:fld id="{9A0DB2DC-4C9A-4742-B13C-FB6460FD3503}" type="slidenum">
              <a:rPr lang="zh-CN" altLang="en-US" sz="1300" b="0" dirty="0"/>
            </a:fld>
            <a:endParaRPr lang="zh-CN" altLang="en-US" sz="1300" b="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buFont typeface="Arial" panose="020B0604020202020204" pitchFamily="34" charset="0"/>
      <a:defRPr sz="3600" kern="1200">
        <a:solidFill>
          <a:schemeClr val="tx1"/>
        </a:solidFill>
        <a:latin typeface="Arial" panose="020B0604020202020204" pitchFamily="34" charset="0"/>
        <a:ea typeface="宋体" panose="02010600030101010101" pitchFamily="2" charset="-122"/>
      </a:defRPr>
    </a:lvl1pPr>
    <a:lvl2pPr marL="457200" lvl="1" algn="l" rtl="0" eaLnBrk="0" fontAlgn="base" hangingPunct="0">
      <a:spcBef>
        <a:spcPct val="30000"/>
      </a:spcBef>
      <a:spcAft>
        <a:spcPct val="0"/>
      </a:spcAft>
      <a:buFont typeface="Arial" panose="020B0604020202020204" pitchFamily="34" charset="0"/>
      <a:defRPr sz="3600" kern="1200">
        <a:solidFill>
          <a:schemeClr val="tx1"/>
        </a:solidFill>
        <a:latin typeface="Arial" panose="020B0604020202020204" pitchFamily="34" charset="0"/>
        <a:ea typeface="宋体" panose="02010600030101010101" pitchFamily="2" charset="-122"/>
      </a:defRPr>
    </a:lvl2pPr>
    <a:lvl3pPr marL="914400" lvl="2" algn="l" rtl="0" eaLnBrk="0" fontAlgn="base" hangingPunct="0">
      <a:spcBef>
        <a:spcPct val="30000"/>
      </a:spcBef>
      <a:spcAft>
        <a:spcPct val="0"/>
      </a:spcAft>
      <a:buFont typeface="Arial" panose="020B0604020202020204" pitchFamily="34" charset="0"/>
      <a:defRPr sz="3600" kern="1200">
        <a:solidFill>
          <a:schemeClr val="tx1"/>
        </a:solidFill>
        <a:latin typeface="Arial" panose="020B0604020202020204" pitchFamily="34" charset="0"/>
        <a:ea typeface="宋体" panose="02010600030101010101" pitchFamily="2" charset="-122"/>
      </a:defRPr>
    </a:lvl3pPr>
    <a:lvl4pPr marL="1371600" lvl="3" algn="l" rtl="0" eaLnBrk="0" fontAlgn="base" hangingPunct="0">
      <a:spcBef>
        <a:spcPct val="30000"/>
      </a:spcBef>
      <a:spcAft>
        <a:spcPct val="0"/>
      </a:spcAft>
      <a:buFont typeface="Arial" panose="020B0604020202020204" pitchFamily="34" charset="0"/>
      <a:defRPr sz="3600" kern="1200">
        <a:solidFill>
          <a:schemeClr val="tx1"/>
        </a:solidFill>
        <a:latin typeface="Arial" panose="020B0604020202020204" pitchFamily="34" charset="0"/>
        <a:ea typeface="宋体" panose="02010600030101010101" pitchFamily="2" charset="-122"/>
      </a:defRPr>
    </a:lvl4pPr>
    <a:lvl5pPr marL="1828800" lvl="4" algn="l" rtl="0" eaLnBrk="0" fontAlgn="base" hangingPunct="0">
      <a:spcBef>
        <a:spcPct val="30000"/>
      </a:spcBef>
      <a:spcAft>
        <a:spcPct val="0"/>
      </a:spcAft>
      <a:buFont typeface="Arial" panose="020B0604020202020204" pitchFamily="34" charset="0"/>
      <a:defRPr sz="3600" kern="1200">
        <a:solidFill>
          <a:schemeClr val="tx1"/>
        </a:solidFill>
        <a:latin typeface="Arial" panose="020B0604020202020204" pitchFamily="34"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7330" name="Rectangle 7"/>
          <p:cNvSpPr txBox="1">
            <a:spLocks noGrp="1"/>
          </p:cNvSpPr>
          <p:nvPr/>
        </p:nvSpPr>
        <p:spPr>
          <a:xfrm>
            <a:off x="4021138" y="9721850"/>
            <a:ext cx="3076575" cy="511175"/>
          </a:xfrm>
          <a:prstGeom prst="rect">
            <a:avLst/>
          </a:prstGeom>
          <a:noFill/>
          <a:ln w="9525">
            <a:noFill/>
          </a:ln>
        </p:spPr>
        <p:txBody>
          <a:bodyPr lIns="99048" tIns="49524" rIns="99048" bIns="49524" anchor="b" anchorCtr="0"/>
          <a:p>
            <a:pPr lvl="0" algn="r" defTabSz="990600" eaLnBrk="1" hangingPunct="1"/>
            <a:fld id="{9A0DB2DC-4C9A-4742-B13C-FB6460FD3503}" type="slidenum">
              <a:rPr lang="zh-CN" altLang="en-US" sz="1300" b="0" dirty="0"/>
            </a:fld>
            <a:endParaRPr lang="zh-CN" altLang="en-US" sz="1300" b="0" dirty="0"/>
          </a:p>
        </p:txBody>
      </p:sp>
      <p:sp>
        <p:nvSpPr>
          <p:cNvPr id="227331" name="Rectangle 2"/>
          <p:cNvSpPr>
            <a:spLocks noRot="1" noTextEdit="1"/>
          </p:cNvSpPr>
          <p:nvPr>
            <p:ph type="sldImg"/>
          </p:nvPr>
        </p:nvSpPr>
        <p:spPr>
          <a:xfrm>
            <a:off x="992188" y="768350"/>
            <a:ext cx="5114925" cy="3836988"/>
          </a:xfrm>
        </p:spPr>
      </p:sp>
      <p:sp>
        <p:nvSpPr>
          <p:cNvPr id="227332" name="Rectangle 3"/>
          <p:cNvSpPr>
            <a:spLocks noGrp="1"/>
          </p:cNvSpPr>
          <p:nvPr>
            <p:ph type="body"/>
          </p:nvPr>
        </p:nvSpPr>
        <p:spPr/>
        <p:txBody>
          <a:bodyPr wrap="square" lIns="99048" tIns="49524" rIns="99048" bIns="49524" anchor="t" anchorCtr="0"/>
          <a:p>
            <a:pPr lvl="0" eaLnBrk="1" hangingPunct="1"/>
            <a:endParaRPr lang="zh-CN" altLang="en-US" dirty="0"/>
          </a:p>
        </p:txBody>
      </p:sp>
      <p:sp>
        <p:nvSpPr>
          <p:cNvPr id="227333" name="灯片编号占位符 1"/>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nchorCtr="0"/>
          <a:p>
            <a:pPr lvl="0" algn="r" defTabSz="990600" eaLnBrk="1" hangingPunct="1"/>
            <a:fld id="{9A0DB2DC-4C9A-4742-B13C-FB6460FD3503}" type="slidenum">
              <a:rPr lang="zh-CN" altLang="en-US" sz="1300" b="0" dirty="0"/>
            </a:fld>
            <a:endParaRPr lang="zh-CN" altLang="en-US" sz="1300" b="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6546" name="Rectangle 2"/>
          <p:cNvSpPr>
            <a:spLocks noRot="1" noTextEdit="1"/>
          </p:cNvSpPr>
          <p:nvPr>
            <p:ph type="sldImg"/>
          </p:nvPr>
        </p:nvSpPr>
        <p:spPr>
          <a:xfrm>
            <a:off x="992188" y="768350"/>
            <a:ext cx="5114925" cy="3836988"/>
          </a:xfrm>
        </p:spPr>
      </p:sp>
      <p:sp>
        <p:nvSpPr>
          <p:cNvPr id="236547" name="Rectangle 3"/>
          <p:cNvSpPr>
            <a:spLocks noGrp="1"/>
          </p:cNvSpPr>
          <p:nvPr>
            <p:ph type="body"/>
          </p:nvPr>
        </p:nvSpPr>
        <p:spPr/>
        <p:txBody>
          <a:bodyPr wrap="square" lIns="99048" tIns="49524" rIns="99048" bIns="49524" anchor="t" anchorCtr="0"/>
          <a:p>
            <a:pPr lvl="0" eaLnBrk="1" hangingPunct="1"/>
            <a:endParaRPr lang="zh-CN" altLang="en-US" dirty="0"/>
          </a:p>
        </p:txBody>
      </p:sp>
      <p:sp>
        <p:nvSpPr>
          <p:cNvPr id="236548" name="灯片编号占位符 1"/>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nchorCtr="0"/>
          <a:p>
            <a:pPr lvl="0" algn="r" defTabSz="990600" eaLnBrk="1" hangingPunct="1"/>
            <a:fld id="{9A0DB2DC-4C9A-4742-B13C-FB6460FD3503}" type="slidenum">
              <a:rPr lang="zh-CN" altLang="en-US" sz="1300" b="0" dirty="0"/>
            </a:fld>
            <a:endParaRPr lang="zh-CN" altLang="en-US" sz="1300" b="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7570" name="Rectangle 2"/>
          <p:cNvSpPr>
            <a:spLocks noRot="1" noTextEdit="1"/>
          </p:cNvSpPr>
          <p:nvPr>
            <p:ph type="sldImg"/>
          </p:nvPr>
        </p:nvSpPr>
        <p:spPr>
          <a:xfrm>
            <a:off x="992188" y="768350"/>
            <a:ext cx="5114925" cy="3836988"/>
          </a:xfrm>
        </p:spPr>
      </p:sp>
      <p:sp>
        <p:nvSpPr>
          <p:cNvPr id="237571" name="Rectangle 3"/>
          <p:cNvSpPr>
            <a:spLocks noGrp="1"/>
          </p:cNvSpPr>
          <p:nvPr>
            <p:ph type="body"/>
          </p:nvPr>
        </p:nvSpPr>
        <p:spPr/>
        <p:txBody>
          <a:bodyPr wrap="square" lIns="99048" tIns="49524" rIns="99048" bIns="49524" anchor="t" anchorCtr="0"/>
          <a:p>
            <a:pPr lvl="0" eaLnBrk="1" hangingPunct="1"/>
            <a:endParaRPr lang="zh-CN" altLang="en-US" dirty="0"/>
          </a:p>
        </p:txBody>
      </p:sp>
      <p:sp>
        <p:nvSpPr>
          <p:cNvPr id="237572" name="灯片编号占位符 1"/>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nchorCtr="0"/>
          <a:p>
            <a:pPr lvl="0" algn="r" defTabSz="990600" eaLnBrk="1" hangingPunct="1"/>
            <a:fld id="{9A0DB2DC-4C9A-4742-B13C-FB6460FD3503}" type="slidenum">
              <a:rPr lang="zh-CN" altLang="en-US" sz="1300" b="0" dirty="0"/>
            </a:fld>
            <a:endParaRPr lang="zh-CN" altLang="en-US" sz="1300" b="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8594" name="Rectangle 2"/>
          <p:cNvSpPr>
            <a:spLocks noRot="1" noTextEdit="1"/>
          </p:cNvSpPr>
          <p:nvPr>
            <p:ph type="sldImg"/>
          </p:nvPr>
        </p:nvSpPr>
        <p:spPr>
          <a:xfrm>
            <a:off x="992188" y="768350"/>
            <a:ext cx="5114925" cy="3836988"/>
          </a:xfrm>
        </p:spPr>
      </p:sp>
      <p:sp>
        <p:nvSpPr>
          <p:cNvPr id="238595" name="Rectangle 3"/>
          <p:cNvSpPr>
            <a:spLocks noGrp="1"/>
          </p:cNvSpPr>
          <p:nvPr>
            <p:ph type="body"/>
          </p:nvPr>
        </p:nvSpPr>
        <p:spPr/>
        <p:txBody>
          <a:bodyPr wrap="square" lIns="99048" tIns="49524" rIns="99048" bIns="49524" anchor="t" anchorCtr="0"/>
          <a:p>
            <a:pPr lvl="0" eaLnBrk="1" hangingPunct="1"/>
            <a:endParaRPr lang="zh-CN" altLang="en-US" dirty="0"/>
          </a:p>
        </p:txBody>
      </p:sp>
      <p:sp>
        <p:nvSpPr>
          <p:cNvPr id="238596" name="灯片编号占位符 1"/>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nchorCtr="0"/>
          <a:p>
            <a:pPr lvl="0" algn="r" defTabSz="990600" eaLnBrk="1" hangingPunct="1"/>
            <a:fld id="{9A0DB2DC-4C9A-4742-B13C-FB6460FD3503}" type="slidenum">
              <a:rPr lang="zh-CN" altLang="en-US" sz="1300" b="0" dirty="0"/>
            </a:fld>
            <a:endParaRPr lang="zh-CN" altLang="en-US" sz="1300" b="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9618" name="Rectangle 2"/>
          <p:cNvSpPr>
            <a:spLocks noRot="1" noTextEdit="1"/>
          </p:cNvSpPr>
          <p:nvPr>
            <p:ph type="sldImg"/>
          </p:nvPr>
        </p:nvSpPr>
        <p:spPr>
          <a:xfrm>
            <a:off x="992188" y="768350"/>
            <a:ext cx="5114925" cy="3836988"/>
          </a:xfrm>
        </p:spPr>
      </p:sp>
      <p:sp>
        <p:nvSpPr>
          <p:cNvPr id="239619" name="Rectangle 3"/>
          <p:cNvSpPr>
            <a:spLocks noGrp="1"/>
          </p:cNvSpPr>
          <p:nvPr>
            <p:ph type="body"/>
          </p:nvPr>
        </p:nvSpPr>
        <p:spPr/>
        <p:txBody>
          <a:bodyPr wrap="square" lIns="99048" tIns="49524" rIns="99048" bIns="49524" anchor="t" anchorCtr="0"/>
          <a:p>
            <a:pPr lvl="0" eaLnBrk="1" hangingPunct="1"/>
            <a:endParaRPr lang="zh-CN" altLang="en-US" dirty="0"/>
          </a:p>
        </p:txBody>
      </p:sp>
      <p:sp>
        <p:nvSpPr>
          <p:cNvPr id="239620" name="灯片编号占位符 1"/>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nchorCtr="0"/>
          <a:p>
            <a:pPr lvl="0" algn="r" defTabSz="990600" eaLnBrk="1" hangingPunct="1"/>
            <a:fld id="{9A0DB2DC-4C9A-4742-B13C-FB6460FD3503}" type="slidenum">
              <a:rPr lang="zh-CN" altLang="en-US" sz="1300" b="0" dirty="0"/>
            </a:fld>
            <a:endParaRPr lang="zh-CN" altLang="en-US" sz="1300" b="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0642" name="Rectangle 2"/>
          <p:cNvSpPr>
            <a:spLocks noRot="1" noTextEdit="1"/>
          </p:cNvSpPr>
          <p:nvPr>
            <p:ph type="sldImg"/>
          </p:nvPr>
        </p:nvSpPr>
        <p:spPr>
          <a:xfrm>
            <a:off x="992188" y="768350"/>
            <a:ext cx="5114925" cy="3836988"/>
          </a:xfrm>
        </p:spPr>
      </p:sp>
      <p:sp>
        <p:nvSpPr>
          <p:cNvPr id="240643" name="Rectangle 3"/>
          <p:cNvSpPr>
            <a:spLocks noGrp="1"/>
          </p:cNvSpPr>
          <p:nvPr>
            <p:ph type="body"/>
          </p:nvPr>
        </p:nvSpPr>
        <p:spPr/>
        <p:txBody>
          <a:bodyPr wrap="square" lIns="99048" tIns="49524" rIns="99048" bIns="49524" anchor="t" anchorCtr="0"/>
          <a:p>
            <a:pPr lvl="0" eaLnBrk="1" hangingPunct="1"/>
            <a:endParaRPr lang="zh-CN" altLang="en-US" dirty="0"/>
          </a:p>
        </p:txBody>
      </p:sp>
      <p:sp>
        <p:nvSpPr>
          <p:cNvPr id="240644" name="灯片编号占位符 1"/>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nchorCtr="0"/>
          <a:p>
            <a:pPr lvl="0" algn="r" defTabSz="990600" eaLnBrk="1" hangingPunct="1"/>
            <a:fld id="{9A0DB2DC-4C9A-4742-B13C-FB6460FD3503}" type="slidenum">
              <a:rPr lang="zh-CN" altLang="en-US" sz="1300" b="0" dirty="0"/>
            </a:fld>
            <a:endParaRPr lang="zh-CN" altLang="en-US" sz="1300" b="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1666" name="Rectangle 2"/>
          <p:cNvSpPr>
            <a:spLocks noRot="1" noTextEdit="1"/>
          </p:cNvSpPr>
          <p:nvPr>
            <p:ph type="sldImg"/>
          </p:nvPr>
        </p:nvSpPr>
        <p:spPr>
          <a:xfrm>
            <a:off x="992188" y="768350"/>
            <a:ext cx="5114925" cy="3836988"/>
          </a:xfrm>
        </p:spPr>
      </p:sp>
      <p:sp>
        <p:nvSpPr>
          <p:cNvPr id="241667" name="Rectangle 3"/>
          <p:cNvSpPr>
            <a:spLocks noGrp="1"/>
          </p:cNvSpPr>
          <p:nvPr>
            <p:ph type="body"/>
          </p:nvPr>
        </p:nvSpPr>
        <p:spPr/>
        <p:txBody>
          <a:bodyPr wrap="square" lIns="99048" tIns="49524" rIns="99048" bIns="49524" anchor="t" anchorCtr="0"/>
          <a:p>
            <a:pPr lvl="0" eaLnBrk="1" hangingPunct="1"/>
            <a:endParaRPr lang="zh-CN" altLang="en-US" dirty="0"/>
          </a:p>
        </p:txBody>
      </p:sp>
      <p:sp>
        <p:nvSpPr>
          <p:cNvPr id="241668" name="灯片编号占位符 1"/>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nchorCtr="0"/>
          <a:p>
            <a:pPr lvl="0" algn="r" defTabSz="990600" eaLnBrk="1" hangingPunct="1"/>
            <a:fld id="{9A0DB2DC-4C9A-4742-B13C-FB6460FD3503}" type="slidenum">
              <a:rPr lang="zh-CN" altLang="en-US" sz="1300" b="0" dirty="0"/>
            </a:fld>
            <a:endParaRPr lang="zh-CN" altLang="en-US" sz="1300" b="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2690" name="Rectangle 2"/>
          <p:cNvSpPr>
            <a:spLocks noRot="1" noTextEdit="1"/>
          </p:cNvSpPr>
          <p:nvPr>
            <p:ph type="sldImg"/>
          </p:nvPr>
        </p:nvSpPr>
        <p:spPr>
          <a:xfrm>
            <a:off x="992188" y="768350"/>
            <a:ext cx="5114925" cy="3836988"/>
          </a:xfrm>
        </p:spPr>
      </p:sp>
      <p:sp>
        <p:nvSpPr>
          <p:cNvPr id="242691" name="Rectangle 3"/>
          <p:cNvSpPr>
            <a:spLocks noGrp="1"/>
          </p:cNvSpPr>
          <p:nvPr>
            <p:ph type="body"/>
          </p:nvPr>
        </p:nvSpPr>
        <p:spPr/>
        <p:txBody>
          <a:bodyPr wrap="square" lIns="99048" tIns="49524" rIns="99048" bIns="49524" anchor="t" anchorCtr="0"/>
          <a:p>
            <a:pPr lvl="0" eaLnBrk="1" hangingPunct="1"/>
            <a:endParaRPr lang="zh-CN" altLang="en-US" dirty="0"/>
          </a:p>
        </p:txBody>
      </p:sp>
      <p:sp>
        <p:nvSpPr>
          <p:cNvPr id="242692" name="灯片编号占位符 1"/>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nchorCtr="0"/>
          <a:p>
            <a:pPr lvl="0" algn="r" defTabSz="990600" eaLnBrk="1" hangingPunct="1"/>
            <a:fld id="{9A0DB2DC-4C9A-4742-B13C-FB6460FD3503}" type="slidenum">
              <a:rPr lang="zh-CN" altLang="en-US" sz="1300" b="0" dirty="0"/>
            </a:fld>
            <a:endParaRPr lang="zh-CN" altLang="en-US" sz="1300" b="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3714" name="Rectangle 2"/>
          <p:cNvSpPr>
            <a:spLocks noRot="1" noTextEdit="1"/>
          </p:cNvSpPr>
          <p:nvPr>
            <p:ph type="sldImg"/>
          </p:nvPr>
        </p:nvSpPr>
        <p:spPr>
          <a:xfrm>
            <a:off x="992188" y="768350"/>
            <a:ext cx="5114925" cy="3836988"/>
          </a:xfrm>
        </p:spPr>
      </p:sp>
      <p:sp>
        <p:nvSpPr>
          <p:cNvPr id="243715" name="Rectangle 3"/>
          <p:cNvSpPr>
            <a:spLocks noGrp="1"/>
          </p:cNvSpPr>
          <p:nvPr>
            <p:ph type="body"/>
          </p:nvPr>
        </p:nvSpPr>
        <p:spPr/>
        <p:txBody>
          <a:bodyPr wrap="square" lIns="99048" tIns="49524" rIns="99048" bIns="49524" anchor="t" anchorCtr="0"/>
          <a:p>
            <a:pPr lvl="0" eaLnBrk="1" hangingPunct="1"/>
            <a:endParaRPr lang="zh-CN" altLang="en-US" dirty="0"/>
          </a:p>
        </p:txBody>
      </p:sp>
      <p:sp>
        <p:nvSpPr>
          <p:cNvPr id="243716" name="灯片编号占位符 1"/>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nchorCtr="0"/>
          <a:p>
            <a:pPr lvl="0" algn="r" defTabSz="990600" eaLnBrk="1" hangingPunct="1"/>
            <a:fld id="{9A0DB2DC-4C9A-4742-B13C-FB6460FD3503}" type="slidenum">
              <a:rPr lang="zh-CN" altLang="en-US" sz="1300" b="0" dirty="0"/>
            </a:fld>
            <a:endParaRPr lang="zh-CN" altLang="en-US" sz="1300" b="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4738" name="Rectangle 7"/>
          <p:cNvSpPr txBox="1">
            <a:spLocks noGrp="1"/>
          </p:cNvSpPr>
          <p:nvPr/>
        </p:nvSpPr>
        <p:spPr>
          <a:xfrm>
            <a:off x="4021138" y="9721850"/>
            <a:ext cx="3076575" cy="511175"/>
          </a:xfrm>
          <a:prstGeom prst="rect">
            <a:avLst/>
          </a:prstGeom>
          <a:noFill/>
          <a:ln w="9525">
            <a:noFill/>
          </a:ln>
        </p:spPr>
        <p:txBody>
          <a:bodyPr lIns="99048" tIns="49524" rIns="99048" bIns="49524" anchor="b" anchorCtr="0"/>
          <a:p>
            <a:pPr lvl="0" algn="r" defTabSz="990600" eaLnBrk="1" hangingPunct="1"/>
            <a:fld id="{9A0DB2DC-4C9A-4742-B13C-FB6460FD3503}" type="slidenum">
              <a:rPr lang="zh-CN" altLang="en-US" sz="1300" b="0" dirty="0">
                <a:sym typeface="Wingdings" panose="05000000000000000000" pitchFamily="2" charset="2"/>
              </a:rPr>
            </a:fld>
            <a:endParaRPr lang="zh-CN" altLang="en-US" sz="1300" b="0" dirty="0">
              <a:sym typeface="Wingdings" panose="05000000000000000000" pitchFamily="2" charset="2"/>
            </a:endParaRPr>
          </a:p>
        </p:txBody>
      </p:sp>
      <p:sp>
        <p:nvSpPr>
          <p:cNvPr id="244739" name="Rectangle 2"/>
          <p:cNvSpPr>
            <a:spLocks noGrp="1" noRot="1" noChangeAspect="1" noTextEdit="1"/>
          </p:cNvSpPr>
          <p:nvPr>
            <p:ph type="sldImg"/>
          </p:nvPr>
        </p:nvSpPr>
        <p:spPr>
          <a:xfrm>
            <a:off x="992188" y="768350"/>
            <a:ext cx="5114925" cy="3836988"/>
          </a:xfrm>
        </p:spPr>
      </p:sp>
      <p:sp>
        <p:nvSpPr>
          <p:cNvPr id="244740" name="Rectangle 3"/>
          <p:cNvSpPr>
            <a:spLocks noGrp="1"/>
          </p:cNvSpPr>
          <p:nvPr>
            <p:ph type="body"/>
          </p:nvPr>
        </p:nvSpPr>
        <p:spPr/>
        <p:txBody>
          <a:bodyPr wrap="square" lIns="99048" tIns="49524" rIns="99048" bIns="49524" anchor="t" anchorCtr="0"/>
          <a:p>
            <a:pPr lvl="0" eaLnBrk="1" hangingPunct="1"/>
            <a:endParaRPr lang="zh-CN" altLang="zh-CN" dirty="0"/>
          </a:p>
        </p:txBody>
      </p:sp>
      <p:sp>
        <p:nvSpPr>
          <p:cNvPr id="244741" name="灯片编号占位符 1"/>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nchorCtr="0"/>
          <a:p>
            <a:pPr lvl="0" algn="r" defTabSz="990600" eaLnBrk="1" hangingPunct="1"/>
            <a:fld id="{9A0DB2DC-4C9A-4742-B13C-FB6460FD3503}" type="slidenum">
              <a:rPr lang="zh-CN" altLang="en-US" sz="1300" b="0" dirty="0"/>
            </a:fld>
            <a:endParaRPr lang="zh-CN" altLang="en-US" sz="1300" b="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62" name="Rectangle 7"/>
          <p:cNvSpPr txBox="1">
            <a:spLocks noGrp="1"/>
          </p:cNvSpPr>
          <p:nvPr/>
        </p:nvSpPr>
        <p:spPr>
          <a:xfrm>
            <a:off x="4021138" y="9721850"/>
            <a:ext cx="3076575" cy="511175"/>
          </a:xfrm>
          <a:prstGeom prst="rect">
            <a:avLst/>
          </a:prstGeom>
          <a:noFill/>
          <a:ln w="9525">
            <a:noFill/>
          </a:ln>
        </p:spPr>
        <p:txBody>
          <a:bodyPr lIns="99048" tIns="49524" rIns="99048" bIns="49524" anchor="b" anchorCtr="0"/>
          <a:p>
            <a:pPr lvl="0" algn="r" defTabSz="990600" eaLnBrk="1" hangingPunct="1"/>
            <a:fld id="{9A0DB2DC-4C9A-4742-B13C-FB6460FD3503}" type="slidenum">
              <a:rPr lang="zh-CN" altLang="en-US" sz="1300" b="0" dirty="0">
                <a:sym typeface="Wingdings" panose="05000000000000000000" pitchFamily="2" charset="2"/>
              </a:rPr>
            </a:fld>
            <a:endParaRPr lang="zh-CN" altLang="en-US" sz="1300" b="0" dirty="0">
              <a:sym typeface="Wingdings" panose="05000000000000000000" pitchFamily="2" charset="2"/>
            </a:endParaRPr>
          </a:p>
        </p:txBody>
      </p:sp>
      <p:sp>
        <p:nvSpPr>
          <p:cNvPr id="245763" name="Rectangle 2"/>
          <p:cNvSpPr>
            <a:spLocks noGrp="1" noRot="1" noChangeAspect="1" noTextEdit="1"/>
          </p:cNvSpPr>
          <p:nvPr>
            <p:ph type="sldImg"/>
          </p:nvPr>
        </p:nvSpPr>
        <p:spPr>
          <a:xfrm>
            <a:off x="992188" y="768350"/>
            <a:ext cx="5114925" cy="3836988"/>
          </a:xfrm>
        </p:spPr>
      </p:sp>
      <p:sp>
        <p:nvSpPr>
          <p:cNvPr id="245764" name="Rectangle 3"/>
          <p:cNvSpPr>
            <a:spLocks noGrp="1"/>
          </p:cNvSpPr>
          <p:nvPr>
            <p:ph type="body"/>
          </p:nvPr>
        </p:nvSpPr>
        <p:spPr/>
        <p:txBody>
          <a:bodyPr wrap="square" lIns="99048" tIns="49524" rIns="99048" bIns="49524" anchor="t" anchorCtr="0"/>
          <a:p>
            <a:pPr lvl="0" eaLnBrk="1" hangingPunct="1"/>
            <a:endParaRPr lang="zh-CN" altLang="zh-CN" dirty="0"/>
          </a:p>
        </p:txBody>
      </p:sp>
      <p:sp>
        <p:nvSpPr>
          <p:cNvPr id="245765" name="灯片编号占位符 1"/>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nchorCtr="0"/>
          <a:p>
            <a:pPr lvl="0" algn="r" defTabSz="990600" eaLnBrk="1" hangingPunct="1"/>
            <a:fld id="{9A0DB2DC-4C9A-4742-B13C-FB6460FD3503}" type="slidenum">
              <a:rPr lang="zh-CN" altLang="en-US" sz="1300" b="0" dirty="0"/>
            </a:fld>
            <a:endParaRPr lang="zh-CN" altLang="en-US" sz="1300" b="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8354" name="Rectangle 2"/>
          <p:cNvSpPr>
            <a:spLocks noRot="1" noTextEdit="1"/>
          </p:cNvSpPr>
          <p:nvPr>
            <p:ph type="sldImg"/>
          </p:nvPr>
        </p:nvSpPr>
        <p:spPr>
          <a:xfrm>
            <a:off x="992188" y="768350"/>
            <a:ext cx="5114925" cy="3836988"/>
          </a:xfrm>
        </p:spPr>
      </p:sp>
      <p:sp>
        <p:nvSpPr>
          <p:cNvPr id="228355" name="Rectangle 3"/>
          <p:cNvSpPr>
            <a:spLocks noGrp="1"/>
          </p:cNvSpPr>
          <p:nvPr>
            <p:ph type="body"/>
          </p:nvPr>
        </p:nvSpPr>
        <p:spPr/>
        <p:txBody>
          <a:bodyPr wrap="square" lIns="99048" tIns="49524" rIns="99048" bIns="49524" anchor="t" anchorCtr="0"/>
          <a:p>
            <a:pPr lvl="0" eaLnBrk="1" hangingPunct="1"/>
            <a:endParaRPr lang="zh-CN" altLang="en-US" dirty="0"/>
          </a:p>
        </p:txBody>
      </p:sp>
      <p:sp>
        <p:nvSpPr>
          <p:cNvPr id="228356" name="灯片编号占位符 1"/>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nchorCtr="0"/>
          <a:p>
            <a:pPr lvl="0" algn="r" defTabSz="990600" eaLnBrk="1" hangingPunct="1"/>
            <a:fld id="{9A0DB2DC-4C9A-4742-B13C-FB6460FD3503}" type="slidenum">
              <a:rPr lang="zh-CN" altLang="en-US" sz="1300" b="0" dirty="0"/>
            </a:fld>
            <a:endParaRPr lang="zh-CN" altLang="en-US" sz="1300" b="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6786" name="Rectangle 7"/>
          <p:cNvSpPr txBox="1">
            <a:spLocks noGrp="1"/>
          </p:cNvSpPr>
          <p:nvPr/>
        </p:nvSpPr>
        <p:spPr>
          <a:xfrm>
            <a:off x="4021138" y="9721850"/>
            <a:ext cx="3076575" cy="511175"/>
          </a:xfrm>
          <a:prstGeom prst="rect">
            <a:avLst/>
          </a:prstGeom>
          <a:noFill/>
          <a:ln w="9525">
            <a:noFill/>
          </a:ln>
        </p:spPr>
        <p:txBody>
          <a:bodyPr lIns="99048" tIns="49524" rIns="99048" bIns="49524" anchor="b" anchorCtr="0"/>
          <a:p>
            <a:pPr lvl="0" algn="r" defTabSz="990600" eaLnBrk="1" hangingPunct="1"/>
            <a:fld id="{9A0DB2DC-4C9A-4742-B13C-FB6460FD3503}" type="slidenum">
              <a:rPr lang="zh-CN" altLang="en-US" sz="1300" b="0" dirty="0">
                <a:sym typeface="Wingdings" panose="05000000000000000000" pitchFamily="2" charset="2"/>
              </a:rPr>
            </a:fld>
            <a:endParaRPr lang="zh-CN" altLang="en-US" sz="1300" b="0" dirty="0">
              <a:sym typeface="Wingdings" panose="05000000000000000000" pitchFamily="2" charset="2"/>
            </a:endParaRPr>
          </a:p>
        </p:txBody>
      </p:sp>
      <p:sp>
        <p:nvSpPr>
          <p:cNvPr id="246787" name="Rectangle 2"/>
          <p:cNvSpPr>
            <a:spLocks noGrp="1" noRot="1" noChangeAspect="1" noTextEdit="1"/>
          </p:cNvSpPr>
          <p:nvPr>
            <p:ph type="sldImg"/>
          </p:nvPr>
        </p:nvSpPr>
        <p:spPr>
          <a:xfrm>
            <a:off x="992188" y="768350"/>
            <a:ext cx="5114925" cy="3836988"/>
          </a:xfrm>
        </p:spPr>
      </p:sp>
      <p:sp>
        <p:nvSpPr>
          <p:cNvPr id="246788" name="Rectangle 3"/>
          <p:cNvSpPr>
            <a:spLocks noGrp="1"/>
          </p:cNvSpPr>
          <p:nvPr>
            <p:ph type="body"/>
          </p:nvPr>
        </p:nvSpPr>
        <p:spPr/>
        <p:txBody>
          <a:bodyPr wrap="square" lIns="99048" tIns="49524" rIns="99048" bIns="49524" anchor="t" anchorCtr="0"/>
          <a:p>
            <a:pPr lvl="0" eaLnBrk="1" hangingPunct="1"/>
            <a:endParaRPr lang="zh-CN" altLang="zh-CN" dirty="0"/>
          </a:p>
        </p:txBody>
      </p:sp>
      <p:sp>
        <p:nvSpPr>
          <p:cNvPr id="246789" name="灯片编号占位符 1"/>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nchorCtr="0"/>
          <a:p>
            <a:pPr lvl="0" algn="r" defTabSz="990600" eaLnBrk="1" hangingPunct="1"/>
            <a:fld id="{9A0DB2DC-4C9A-4742-B13C-FB6460FD3503}" type="slidenum">
              <a:rPr lang="zh-CN" altLang="en-US" sz="1300" b="0" dirty="0"/>
            </a:fld>
            <a:endParaRPr lang="zh-CN" altLang="en-US" sz="1300" b="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7810" name="Rectangle 7"/>
          <p:cNvSpPr txBox="1">
            <a:spLocks noGrp="1"/>
          </p:cNvSpPr>
          <p:nvPr/>
        </p:nvSpPr>
        <p:spPr>
          <a:xfrm>
            <a:off x="4021138" y="9721850"/>
            <a:ext cx="3076575" cy="511175"/>
          </a:xfrm>
          <a:prstGeom prst="rect">
            <a:avLst/>
          </a:prstGeom>
          <a:noFill/>
          <a:ln w="9525">
            <a:noFill/>
          </a:ln>
        </p:spPr>
        <p:txBody>
          <a:bodyPr lIns="99048" tIns="49524" rIns="99048" bIns="49524" anchor="b" anchorCtr="0"/>
          <a:p>
            <a:pPr lvl="0" algn="r" defTabSz="990600" eaLnBrk="1" hangingPunct="1"/>
            <a:fld id="{9A0DB2DC-4C9A-4742-B13C-FB6460FD3503}" type="slidenum">
              <a:rPr lang="zh-CN" altLang="en-US" sz="1300" b="0" dirty="0">
                <a:sym typeface="Wingdings" panose="05000000000000000000" pitchFamily="2" charset="2"/>
              </a:rPr>
            </a:fld>
            <a:endParaRPr lang="zh-CN" altLang="en-US" sz="1300" b="0" dirty="0">
              <a:sym typeface="Wingdings" panose="05000000000000000000" pitchFamily="2" charset="2"/>
            </a:endParaRPr>
          </a:p>
        </p:txBody>
      </p:sp>
      <p:sp>
        <p:nvSpPr>
          <p:cNvPr id="247811" name="Rectangle 2"/>
          <p:cNvSpPr>
            <a:spLocks noGrp="1" noRot="1" noChangeAspect="1" noTextEdit="1"/>
          </p:cNvSpPr>
          <p:nvPr>
            <p:ph type="sldImg"/>
          </p:nvPr>
        </p:nvSpPr>
        <p:spPr>
          <a:xfrm>
            <a:off x="992188" y="768350"/>
            <a:ext cx="5114925" cy="3836988"/>
          </a:xfrm>
        </p:spPr>
      </p:sp>
      <p:sp>
        <p:nvSpPr>
          <p:cNvPr id="247812" name="Rectangle 3"/>
          <p:cNvSpPr>
            <a:spLocks noGrp="1"/>
          </p:cNvSpPr>
          <p:nvPr>
            <p:ph type="body"/>
          </p:nvPr>
        </p:nvSpPr>
        <p:spPr/>
        <p:txBody>
          <a:bodyPr wrap="square" lIns="99048" tIns="49524" rIns="99048" bIns="49524" anchor="t" anchorCtr="0"/>
          <a:p>
            <a:pPr lvl="0" eaLnBrk="1" hangingPunct="1"/>
            <a:endParaRPr lang="zh-CN" altLang="zh-CN" dirty="0"/>
          </a:p>
        </p:txBody>
      </p:sp>
      <p:sp>
        <p:nvSpPr>
          <p:cNvPr id="247813" name="灯片编号占位符 1"/>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nchorCtr="0"/>
          <a:p>
            <a:pPr lvl="0" algn="r" defTabSz="990600" eaLnBrk="1" hangingPunct="1"/>
            <a:fld id="{9A0DB2DC-4C9A-4742-B13C-FB6460FD3503}" type="slidenum">
              <a:rPr lang="zh-CN" altLang="en-US" sz="1300" b="0" dirty="0"/>
            </a:fld>
            <a:endParaRPr lang="zh-CN" altLang="en-US" sz="1300" b="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8834" name="Rectangle 7"/>
          <p:cNvSpPr txBox="1">
            <a:spLocks noGrp="1"/>
          </p:cNvSpPr>
          <p:nvPr/>
        </p:nvSpPr>
        <p:spPr>
          <a:xfrm>
            <a:off x="4021138" y="9721850"/>
            <a:ext cx="3076575" cy="511175"/>
          </a:xfrm>
          <a:prstGeom prst="rect">
            <a:avLst/>
          </a:prstGeom>
          <a:noFill/>
          <a:ln w="9525">
            <a:noFill/>
          </a:ln>
        </p:spPr>
        <p:txBody>
          <a:bodyPr lIns="99048" tIns="49524" rIns="99048" bIns="49524" anchor="b" anchorCtr="0"/>
          <a:p>
            <a:pPr lvl="0" algn="r" defTabSz="990600" eaLnBrk="1" hangingPunct="1"/>
            <a:fld id="{9A0DB2DC-4C9A-4742-B13C-FB6460FD3503}" type="slidenum">
              <a:rPr lang="zh-CN" altLang="en-US" sz="1300" b="0" dirty="0">
                <a:sym typeface="Wingdings" panose="05000000000000000000" pitchFamily="2" charset="2"/>
              </a:rPr>
            </a:fld>
            <a:endParaRPr lang="zh-CN" altLang="en-US" sz="1300" b="0" dirty="0">
              <a:sym typeface="Wingdings" panose="05000000000000000000" pitchFamily="2" charset="2"/>
            </a:endParaRPr>
          </a:p>
        </p:txBody>
      </p:sp>
      <p:sp>
        <p:nvSpPr>
          <p:cNvPr id="248835" name="Rectangle 2"/>
          <p:cNvSpPr>
            <a:spLocks noGrp="1" noRot="1" noChangeAspect="1" noTextEdit="1"/>
          </p:cNvSpPr>
          <p:nvPr>
            <p:ph type="sldImg"/>
          </p:nvPr>
        </p:nvSpPr>
        <p:spPr>
          <a:xfrm>
            <a:off x="992188" y="768350"/>
            <a:ext cx="5114925" cy="3836988"/>
          </a:xfrm>
        </p:spPr>
      </p:sp>
      <p:sp>
        <p:nvSpPr>
          <p:cNvPr id="248836" name="Rectangle 3"/>
          <p:cNvSpPr>
            <a:spLocks noGrp="1"/>
          </p:cNvSpPr>
          <p:nvPr>
            <p:ph type="body"/>
          </p:nvPr>
        </p:nvSpPr>
        <p:spPr/>
        <p:txBody>
          <a:bodyPr wrap="square" lIns="99048" tIns="49524" rIns="99048" bIns="49524" anchor="t" anchorCtr="0"/>
          <a:p>
            <a:pPr lvl="0" eaLnBrk="1" hangingPunct="1"/>
            <a:endParaRPr lang="zh-CN" altLang="zh-CN" dirty="0"/>
          </a:p>
        </p:txBody>
      </p:sp>
      <p:sp>
        <p:nvSpPr>
          <p:cNvPr id="248837" name="灯片编号占位符 1"/>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nchorCtr="0"/>
          <a:p>
            <a:pPr lvl="0" algn="r" defTabSz="990600" eaLnBrk="1" hangingPunct="1"/>
            <a:fld id="{9A0DB2DC-4C9A-4742-B13C-FB6460FD3503}" type="slidenum">
              <a:rPr lang="zh-CN" altLang="en-US" sz="1300" b="0" dirty="0"/>
            </a:fld>
            <a:endParaRPr lang="zh-CN" altLang="en-US" sz="1300" b="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9378" name="Rectangle 2"/>
          <p:cNvSpPr>
            <a:spLocks noRot="1" noTextEdit="1"/>
          </p:cNvSpPr>
          <p:nvPr>
            <p:ph type="sldImg"/>
          </p:nvPr>
        </p:nvSpPr>
        <p:spPr>
          <a:xfrm>
            <a:off x="992188" y="768350"/>
            <a:ext cx="5114925" cy="3836988"/>
          </a:xfrm>
        </p:spPr>
      </p:sp>
      <p:sp>
        <p:nvSpPr>
          <p:cNvPr id="229379" name="Rectangle 3"/>
          <p:cNvSpPr>
            <a:spLocks noGrp="1"/>
          </p:cNvSpPr>
          <p:nvPr>
            <p:ph type="body"/>
          </p:nvPr>
        </p:nvSpPr>
        <p:spPr/>
        <p:txBody>
          <a:bodyPr wrap="square" lIns="99048" tIns="49524" rIns="99048" bIns="49524" anchor="t" anchorCtr="0"/>
          <a:p>
            <a:pPr lvl="0" eaLnBrk="1" hangingPunct="1"/>
            <a:endParaRPr lang="zh-CN" altLang="en-US" dirty="0"/>
          </a:p>
        </p:txBody>
      </p:sp>
      <p:sp>
        <p:nvSpPr>
          <p:cNvPr id="229380" name="灯片编号占位符 1"/>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nchorCtr="0"/>
          <a:p>
            <a:pPr lvl="0" algn="r" defTabSz="990600" eaLnBrk="1" hangingPunct="1"/>
            <a:fld id="{9A0DB2DC-4C9A-4742-B13C-FB6460FD3503}" type="slidenum">
              <a:rPr lang="zh-CN" altLang="en-US" sz="1300" b="0" dirty="0"/>
            </a:fld>
            <a:endParaRPr lang="zh-CN" altLang="en-US" sz="1300" b="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0402" name="幻灯片图像占位符 1893377"/>
          <p:cNvSpPr>
            <a:spLocks noRot="1" noTextEdit="1"/>
          </p:cNvSpPr>
          <p:nvPr>
            <p:ph type="sldImg"/>
          </p:nvPr>
        </p:nvSpPr>
        <p:spPr>
          <a:xfrm>
            <a:off x="992188" y="768350"/>
            <a:ext cx="5114925" cy="3836988"/>
          </a:xfrm>
        </p:spPr>
      </p:sp>
      <p:sp>
        <p:nvSpPr>
          <p:cNvPr id="230403" name="文本占位符 1893378"/>
          <p:cNvSpPr>
            <a:spLocks noGrp="1"/>
          </p:cNvSpPr>
          <p:nvPr>
            <p:ph type="body"/>
          </p:nvPr>
        </p:nvSpPr>
        <p:spPr/>
        <p:txBody>
          <a:bodyPr wrap="square" lIns="99048" tIns="49524" rIns="99048" bIns="49524" anchor="t" anchorCtr="0"/>
          <a:p>
            <a:pPr lvl="0" eaLnBrk="1" hangingPunct="1"/>
            <a:endParaRPr lang="zh-CN" altLang="en-US" dirty="0"/>
          </a:p>
        </p:txBody>
      </p:sp>
      <p:sp>
        <p:nvSpPr>
          <p:cNvPr id="230404" name="灯片编号占位符 1"/>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nchorCtr="0"/>
          <a:p>
            <a:pPr lvl="0" algn="r" defTabSz="990600" eaLnBrk="1" hangingPunct="1"/>
            <a:fld id="{9A0DB2DC-4C9A-4742-B13C-FB6460FD3503}" type="slidenum">
              <a:rPr lang="zh-CN" altLang="en-US" sz="1300" b="0" dirty="0"/>
            </a:fld>
            <a:endParaRPr lang="zh-CN" altLang="en-US" sz="1300" b="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1426" name="幻灯片图像占位符 1921025"/>
          <p:cNvSpPr>
            <a:spLocks noRot="1" noTextEdit="1"/>
          </p:cNvSpPr>
          <p:nvPr>
            <p:ph type="sldImg"/>
          </p:nvPr>
        </p:nvSpPr>
        <p:spPr>
          <a:xfrm>
            <a:off x="992188" y="768350"/>
            <a:ext cx="5114925" cy="3836988"/>
          </a:xfrm>
        </p:spPr>
      </p:sp>
      <p:sp>
        <p:nvSpPr>
          <p:cNvPr id="231427" name="文本占位符 1921026"/>
          <p:cNvSpPr>
            <a:spLocks noGrp="1"/>
          </p:cNvSpPr>
          <p:nvPr>
            <p:ph type="body"/>
          </p:nvPr>
        </p:nvSpPr>
        <p:spPr/>
        <p:txBody>
          <a:bodyPr wrap="square" lIns="99048" tIns="49524" rIns="99048" bIns="49524" anchor="t" anchorCtr="0"/>
          <a:p>
            <a:pPr lvl="0" eaLnBrk="1" hangingPunct="1"/>
            <a:endParaRPr lang="zh-CN" altLang="en-US" dirty="0"/>
          </a:p>
        </p:txBody>
      </p:sp>
      <p:sp>
        <p:nvSpPr>
          <p:cNvPr id="231428" name="灯片编号占位符 1"/>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nchorCtr="0"/>
          <a:p>
            <a:pPr lvl="0" algn="r" defTabSz="990600" eaLnBrk="1" hangingPunct="1"/>
            <a:fld id="{9A0DB2DC-4C9A-4742-B13C-FB6460FD3503}" type="slidenum">
              <a:rPr lang="zh-CN" altLang="en-US" sz="1300" b="0" dirty="0"/>
            </a:fld>
            <a:endParaRPr lang="zh-CN" altLang="en-US" sz="1300" b="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2450" name="幻灯片图像占位符 1923073"/>
          <p:cNvSpPr>
            <a:spLocks noRot="1" noTextEdit="1"/>
          </p:cNvSpPr>
          <p:nvPr>
            <p:ph type="sldImg"/>
          </p:nvPr>
        </p:nvSpPr>
        <p:spPr>
          <a:xfrm>
            <a:off x="992188" y="768350"/>
            <a:ext cx="5114925" cy="3836988"/>
          </a:xfrm>
        </p:spPr>
      </p:sp>
      <p:sp>
        <p:nvSpPr>
          <p:cNvPr id="232451" name="文本占位符 1923074"/>
          <p:cNvSpPr>
            <a:spLocks noGrp="1"/>
          </p:cNvSpPr>
          <p:nvPr>
            <p:ph type="body"/>
          </p:nvPr>
        </p:nvSpPr>
        <p:spPr/>
        <p:txBody>
          <a:bodyPr wrap="square" lIns="99048" tIns="49524" rIns="99048" bIns="49524" anchor="t" anchorCtr="0"/>
          <a:p>
            <a:pPr lvl="0" eaLnBrk="1" hangingPunct="1"/>
            <a:endParaRPr lang="zh-CN" altLang="en-US" dirty="0"/>
          </a:p>
        </p:txBody>
      </p:sp>
      <p:sp>
        <p:nvSpPr>
          <p:cNvPr id="232452" name="灯片编号占位符 1"/>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nchorCtr="0"/>
          <a:p>
            <a:pPr lvl="0" algn="r" defTabSz="990600" eaLnBrk="1" hangingPunct="1"/>
            <a:fld id="{9A0DB2DC-4C9A-4742-B13C-FB6460FD3503}" type="slidenum">
              <a:rPr lang="zh-CN" altLang="en-US" sz="1300" b="0" dirty="0"/>
            </a:fld>
            <a:endParaRPr lang="zh-CN" altLang="en-US" sz="1300" b="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3474" name="幻灯片图像占位符 1925121"/>
          <p:cNvSpPr>
            <a:spLocks noRot="1" noTextEdit="1"/>
          </p:cNvSpPr>
          <p:nvPr>
            <p:ph type="sldImg"/>
          </p:nvPr>
        </p:nvSpPr>
        <p:spPr>
          <a:xfrm>
            <a:off x="992188" y="768350"/>
            <a:ext cx="5114925" cy="3836988"/>
          </a:xfrm>
        </p:spPr>
      </p:sp>
      <p:sp>
        <p:nvSpPr>
          <p:cNvPr id="233475" name="文本占位符 1925122"/>
          <p:cNvSpPr>
            <a:spLocks noGrp="1"/>
          </p:cNvSpPr>
          <p:nvPr>
            <p:ph type="body"/>
          </p:nvPr>
        </p:nvSpPr>
        <p:spPr/>
        <p:txBody>
          <a:bodyPr wrap="square" lIns="99048" tIns="49524" rIns="99048" bIns="49524" anchor="t" anchorCtr="0"/>
          <a:p>
            <a:pPr lvl="0" eaLnBrk="1" hangingPunct="1"/>
            <a:endParaRPr lang="zh-CN" altLang="en-US" dirty="0"/>
          </a:p>
        </p:txBody>
      </p:sp>
      <p:sp>
        <p:nvSpPr>
          <p:cNvPr id="233476" name="灯片编号占位符 1"/>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nchorCtr="0"/>
          <a:p>
            <a:pPr lvl="0" algn="r" defTabSz="990600" eaLnBrk="1" hangingPunct="1"/>
            <a:fld id="{9A0DB2DC-4C9A-4742-B13C-FB6460FD3503}" type="slidenum">
              <a:rPr lang="zh-CN" altLang="en-US" sz="1300" b="0" dirty="0"/>
            </a:fld>
            <a:endParaRPr lang="zh-CN" altLang="en-US" sz="1300" b="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4498" name="幻灯片图像占位符 1927169"/>
          <p:cNvSpPr>
            <a:spLocks noRot="1" noTextEdit="1"/>
          </p:cNvSpPr>
          <p:nvPr>
            <p:ph type="sldImg"/>
          </p:nvPr>
        </p:nvSpPr>
        <p:spPr>
          <a:xfrm>
            <a:off x="992188" y="768350"/>
            <a:ext cx="5114925" cy="3836988"/>
          </a:xfrm>
        </p:spPr>
      </p:sp>
      <p:sp>
        <p:nvSpPr>
          <p:cNvPr id="234499" name="文本占位符 1927170"/>
          <p:cNvSpPr>
            <a:spLocks noGrp="1"/>
          </p:cNvSpPr>
          <p:nvPr>
            <p:ph type="body"/>
          </p:nvPr>
        </p:nvSpPr>
        <p:spPr/>
        <p:txBody>
          <a:bodyPr wrap="square" lIns="99048" tIns="49524" rIns="99048" bIns="49524" anchor="t" anchorCtr="0"/>
          <a:p>
            <a:pPr lvl="0" eaLnBrk="1" hangingPunct="1"/>
            <a:endParaRPr lang="zh-CN" altLang="en-US" dirty="0"/>
          </a:p>
        </p:txBody>
      </p:sp>
      <p:sp>
        <p:nvSpPr>
          <p:cNvPr id="234500" name="灯片编号占位符 1"/>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nchorCtr="0"/>
          <a:p>
            <a:pPr lvl="0" algn="r" defTabSz="990600" eaLnBrk="1" hangingPunct="1"/>
            <a:fld id="{9A0DB2DC-4C9A-4742-B13C-FB6460FD3503}" type="slidenum">
              <a:rPr lang="zh-CN" altLang="en-US" sz="1300" b="0" dirty="0"/>
            </a:fld>
            <a:endParaRPr lang="zh-CN" altLang="en-US" sz="1300" b="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22" name="幻灯片图像占位符 1929217"/>
          <p:cNvSpPr>
            <a:spLocks noRot="1" noTextEdit="1"/>
          </p:cNvSpPr>
          <p:nvPr>
            <p:ph type="sldImg"/>
          </p:nvPr>
        </p:nvSpPr>
        <p:spPr>
          <a:xfrm>
            <a:off x="992188" y="768350"/>
            <a:ext cx="5114925" cy="3836988"/>
          </a:xfrm>
        </p:spPr>
      </p:sp>
      <p:sp>
        <p:nvSpPr>
          <p:cNvPr id="235523" name="文本占位符 1929218"/>
          <p:cNvSpPr>
            <a:spLocks noGrp="1"/>
          </p:cNvSpPr>
          <p:nvPr>
            <p:ph type="body"/>
          </p:nvPr>
        </p:nvSpPr>
        <p:spPr/>
        <p:txBody>
          <a:bodyPr wrap="square" lIns="99048" tIns="49524" rIns="99048" bIns="49524" anchor="t" anchorCtr="0"/>
          <a:p>
            <a:pPr lvl="0" eaLnBrk="1" hangingPunct="1"/>
            <a:endParaRPr lang="zh-CN" altLang="en-US" dirty="0"/>
          </a:p>
        </p:txBody>
      </p:sp>
      <p:sp>
        <p:nvSpPr>
          <p:cNvPr id="235524" name="灯片编号占位符 1"/>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nchorCtr="0"/>
          <a:p>
            <a:pPr lvl="0" algn="r" defTabSz="990600" eaLnBrk="1" hangingPunct="1"/>
            <a:fld id="{9A0DB2DC-4C9A-4742-B13C-FB6460FD3503}" type="slidenum">
              <a:rPr lang="zh-CN" altLang="en-US" sz="1300" b="0" dirty="0"/>
            </a:fld>
            <a:endParaRPr lang="zh-CN" altLang="en-US" sz="1300" b="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cSld>
  <p:clrMapOvr>
    <a:masterClrMapping/>
  </p:clrMapOvr>
  <p:transition>
    <p:strips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transition>
    <p:strips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50050" y="188913"/>
            <a:ext cx="2070100" cy="5545137"/>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539750" y="188913"/>
            <a:ext cx="6090294" cy="5545137"/>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transition>
    <p:strips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transition>
    <p:strips dir="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39750" y="188913"/>
            <a:ext cx="8280400" cy="5545137"/>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transition>
    <p:strips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transition>
    <p:strips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endParaRPr lang="zh-CN" altLang="en-US" noProof="1" smtClean="0"/>
          </a:p>
        </p:txBody>
      </p:sp>
    </p:spTree>
  </p:cSld>
  <p:clrMapOvr>
    <a:masterClrMapping/>
  </p:clrMapOvr>
  <p:transition>
    <p:strips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539750" y="1371600"/>
            <a:ext cx="4022392" cy="4362450"/>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726321" y="1371600"/>
            <a:ext cx="4022392" cy="4362450"/>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transition>
    <p:strips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transition>
    <p:strips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cSld>
  <p:clrMapOvr>
    <a:masterClrMapping/>
  </p:clrMapOvr>
  <p:transition>
    <p:strips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trips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endParaRPr lang="zh-CN" altLang="en-US" noProof="1" smtClean="0"/>
          </a:p>
        </p:txBody>
      </p:sp>
    </p:spTree>
  </p:cSld>
  <p:clrMapOvr>
    <a:masterClrMapping/>
  </p:clrMapOvr>
  <p:transition>
    <p:strips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vert="horz" wrap="square" lIns="92075" tIns="46038" rIns="92075" bIns="46038"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defRPr/>
            </a:pP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endParaRPr lang="zh-CN" altLang="en-US" noProof="1" smtClean="0"/>
          </a:p>
        </p:txBody>
      </p:sp>
    </p:spTree>
  </p:cSld>
  <p:clrMapOvr>
    <a:masterClrMapping/>
  </p:clrMapOvr>
  <p:transition>
    <p:strips dir="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4338" name="图片 1825793" descr="jida"/>
          <p:cNvPicPr>
            <a:picLocks noChangeAspect="1"/>
          </p:cNvPicPr>
          <p:nvPr/>
        </p:nvPicPr>
        <p:blipFill>
          <a:blip r:embed="rId14"/>
          <a:stretch>
            <a:fillRect/>
          </a:stretch>
        </p:blipFill>
        <p:spPr>
          <a:xfrm>
            <a:off x="8248650" y="39688"/>
            <a:ext cx="865188" cy="865187"/>
          </a:xfrm>
          <a:prstGeom prst="rect">
            <a:avLst/>
          </a:prstGeom>
          <a:noFill/>
          <a:ln w="9525">
            <a:noFill/>
          </a:ln>
        </p:spPr>
      </p:pic>
      <p:grpSp>
        <p:nvGrpSpPr>
          <p:cNvPr id="14339" name="组合 1825794"/>
          <p:cNvGrpSpPr/>
          <p:nvPr/>
        </p:nvGrpSpPr>
        <p:grpSpPr>
          <a:xfrm>
            <a:off x="0" y="1588"/>
            <a:ext cx="9132888" cy="6845300"/>
            <a:chOff x="0" y="1"/>
            <a:chExt cx="5753" cy="4312"/>
          </a:xfrm>
        </p:grpSpPr>
        <p:sp>
          <p:nvSpPr>
            <p:cNvPr id="1028" name="任意多边形 1825795"/>
            <p:cNvSpPr>
              <a:spLocks noChangeArrowheads="1"/>
            </p:cNvSpPr>
            <p:nvPr/>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FFFFFF"/>
                </a:gs>
                <a:gs pos="100000">
                  <a:srgbClr val="A2C1FE"/>
                </a:gs>
              </a:gsLst>
              <a:lin ang="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任意多边形 1825796"/>
            <p:cNvSpPr>
              <a:spLocks noChangeArrowheads="1"/>
            </p:cNvSpPr>
            <p:nvPr/>
          </p:nvSpPr>
          <p:spPr bwMode="auto">
            <a:xfrm>
              <a:off x="0" y="1"/>
              <a:ext cx="5298" cy="4312"/>
            </a:xfrm>
            <a:custGeom>
              <a:avLst/>
              <a:gdLst/>
              <a:ahLst/>
              <a:cxnLst>
                <a:cxn ang="0">
                  <a:pos x="0" y="0"/>
                </a:cxn>
                <a:cxn ang="0">
                  <a:pos x="21600" y="21600"/>
                </a:cxn>
                <a:cxn ang="0">
                  <a:pos x="0" y="0"/>
                </a:cxn>
                <a:cxn ang="0">
                  <a:pos x="21600" y="21600"/>
                </a:cxn>
                <a:cxn ang="0">
                  <a:pos x="0" y="21600"/>
                </a:cxn>
              </a:cxnLst>
              <a:rect l="0" t="0" r="r" b="b"/>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12700" cap="rnd">
              <a:solidFill>
                <a:schemeClr val="folHlink"/>
              </a:solidFill>
              <a:round/>
              <a:headEnd type="none" w="sm" len="sm"/>
              <a:tailEnd type="none" w="sm" len="sm"/>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14340" name="标题 1825797"/>
          <p:cNvSpPr>
            <a:spLocks noGrp="1"/>
          </p:cNvSpPr>
          <p:nvPr>
            <p:ph type="title"/>
          </p:nvPr>
        </p:nvSpPr>
        <p:spPr>
          <a:xfrm>
            <a:off x="971550" y="188913"/>
            <a:ext cx="7848600" cy="1079500"/>
          </a:xfrm>
          <a:prstGeom prst="rect">
            <a:avLst/>
          </a:prstGeom>
          <a:noFill/>
          <a:ln w="9525">
            <a:noFill/>
          </a:ln>
        </p:spPr>
        <p:txBody>
          <a:bodyPr lIns="92075" tIns="46038" rIns="92075" bIns="46038" anchor="ctr" anchorCtr="0"/>
          <a:p>
            <a:pPr lvl="0"/>
            <a:r>
              <a:rPr lang="zh-CN" altLang="en-US" dirty="0"/>
              <a:t>单击此处编辑母版标题样式</a:t>
            </a:r>
            <a:endParaRPr lang="zh-CN" altLang="en-US" dirty="0"/>
          </a:p>
        </p:txBody>
      </p:sp>
      <p:sp>
        <p:nvSpPr>
          <p:cNvPr id="14341" name="文本占位符 1825798"/>
          <p:cNvSpPr>
            <a:spLocks noGrp="1"/>
          </p:cNvSpPr>
          <p:nvPr>
            <p:ph type="body"/>
          </p:nvPr>
        </p:nvSpPr>
        <p:spPr>
          <a:xfrm>
            <a:off x="539750" y="1371600"/>
            <a:ext cx="8208963" cy="4362450"/>
          </a:xfrm>
          <a:prstGeom prst="rect">
            <a:avLst/>
          </a:prstGeom>
          <a:noFill/>
          <a:ln w="9525">
            <a:noFill/>
          </a:ln>
        </p:spPr>
        <p:txBody>
          <a:bodyPr lIns="92075" tIns="46038" rIns="92075" bIns="46038"/>
          <a:p>
            <a:pPr lvl="0"/>
            <a:r>
              <a:rPr lang="zh-CN" altLang="en-US" dirty="0"/>
              <a:t>单击此处编辑母版文本样式</a:t>
            </a:r>
            <a:endParaRPr lang="zh-CN" altLang="en-US" dirty="0"/>
          </a:p>
        </p:txBody>
      </p:sp>
      <p:sp>
        <p:nvSpPr>
          <p:cNvPr id="1032" name="矩形 1825799"/>
          <p:cNvSpPr>
            <a:spLocks noChangeArrowheads="1"/>
          </p:cNvSpPr>
          <p:nvPr/>
        </p:nvSpPr>
        <p:spPr bwMode="auto">
          <a:xfrm>
            <a:off x="8604250" y="6561138"/>
            <a:ext cx="539750" cy="274638"/>
          </a:xfrm>
          <a:prstGeom prst="rect">
            <a:avLst/>
          </a:prstGeom>
          <a:noFill/>
          <a:ln w="9525">
            <a:noFill/>
            <a:miter lim="800000"/>
          </a:ln>
        </p:spPr>
        <p:txBody>
          <a:bodyPr lIns="92075" tIns="46038" rIns="92075" bIns="46038">
            <a:spAutoFit/>
          </a:bodyPr>
          <a:p>
            <a:pPr lvl="0" eaLnBrk="1" hangingPunct="1">
              <a:buNone/>
            </a:pPr>
            <a:fld id="{9A0DB2DC-4C9A-4742-B13C-FB6460FD3503}" type="slidenum">
              <a:rPr lang="zh-CN" altLang="en-US" sz="1200" b="0" dirty="0">
                <a:latin typeface="Arial" panose="020B0604020202020204" pitchFamily="34" charset="0"/>
              </a:rPr>
            </a:fld>
            <a:endParaRPr lang="zh-CN" altLang="en-US" sz="1200" b="0" dirty="0">
              <a:latin typeface="Arial" panose="020B0604020202020204" pitchFamily="34" charset="0"/>
            </a:endParaRPr>
          </a:p>
        </p:txBody>
      </p:sp>
      <p:sp>
        <p:nvSpPr>
          <p:cNvPr id="1033" name="矩形 1825801"/>
          <p:cNvSpPr>
            <a:spLocks noChangeArrowheads="1"/>
          </p:cNvSpPr>
          <p:nvPr/>
        </p:nvSpPr>
        <p:spPr bwMode="auto">
          <a:xfrm>
            <a:off x="539750" y="6586538"/>
            <a:ext cx="936625" cy="271463"/>
          </a:xfrm>
          <a:prstGeom prst="rect">
            <a:avLst/>
          </a:prstGeom>
          <a:noFill/>
          <a:ln w="9525">
            <a:noFill/>
            <a:miter lim="800000"/>
          </a:ln>
        </p:spPr>
        <p:txBody>
          <a:bodyPr wrap="none" lIns="92075" tIns="46038" rIns="92075" bIns="46038" anchor="ctr"/>
          <a:lstStyle/>
          <a:p>
            <a:pPr marL="0" marR="0" lvl="0" indent="0" algn="l" defTabSz="762000" rtl="0" eaLnBrk="1" fontAlgn="base" latinLnBrk="0" hangingPunct="1">
              <a:lnSpc>
                <a:spcPct val="100000"/>
              </a:lnSpc>
              <a:spcBef>
                <a:spcPct val="0"/>
              </a:spcBef>
              <a:spcAft>
                <a:spcPct val="0"/>
              </a:spcAft>
              <a:buClrTx/>
              <a:buSzTx/>
              <a:buFont typeface="Arial" panose="020B0604020202020204" pitchFamily="34" charset="0"/>
              <a:buNone/>
              <a:defRPr/>
            </a:pPr>
            <a:fld id="{95D00CB8-1AEC-4F14-91F2-E582CA3B8655}" type="datetime1">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strips dir="ru"/>
  </p:transition>
  <p:hf sldNum="0" hdr="0" ftr="0" dt="0"/>
  <p:txStyles>
    <p:titleStyle>
      <a:lvl1pPr algn="ctr" rtl="0" eaLnBrk="0" fontAlgn="base" hangingPunct="0">
        <a:spcBef>
          <a:spcPct val="0"/>
        </a:spcBef>
        <a:spcAft>
          <a:spcPct val="0"/>
        </a:spcAft>
        <a:buFont typeface="Arial" panose="020B0604020202020204" pitchFamily="34" charset="0"/>
        <a:defRPr sz="3600" kern="1200">
          <a:solidFill>
            <a:schemeClr val="tx2"/>
          </a:solidFill>
          <a:latin typeface="+mj-lt"/>
          <a:ea typeface="+mj-ea"/>
          <a:cs typeface="+mj-cs"/>
        </a:defRPr>
      </a:lvl1pPr>
      <a:lvl2pPr algn="ctr" rtl="0" eaLnBrk="0" fontAlgn="base" hangingPunct="0">
        <a:spcBef>
          <a:spcPct val="0"/>
        </a:spcBef>
        <a:spcAft>
          <a:spcPct val="0"/>
        </a:spcAft>
        <a:buFont typeface="Arial" panose="020B0604020202020204" pitchFamily="34" charset="0"/>
        <a:defRPr sz="3600">
          <a:solidFill>
            <a:schemeClr val="tx2"/>
          </a:solidFill>
          <a:latin typeface="Times New Roman" panose="02020603050405020304" pitchFamily="18" charset="0"/>
          <a:ea typeface="华文新魏" panose="02010800040101010101" pitchFamily="2" charset="-122"/>
        </a:defRPr>
      </a:lvl2pPr>
      <a:lvl3pPr algn="ctr" rtl="0" eaLnBrk="0" fontAlgn="base" hangingPunct="0">
        <a:spcBef>
          <a:spcPct val="0"/>
        </a:spcBef>
        <a:spcAft>
          <a:spcPct val="0"/>
        </a:spcAft>
        <a:buFont typeface="Arial" panose="020B0604020202020204" pitchFamily="34" charset="0"/>
        <a:defRPr sz="3600">
          <a:solidFill>
            <a:schemeClr val="tx2"/>
          </a:solidFill>
          <a:latin typeface="Times New Roman" panose="02020603050405020304" pitchFamily="18" charset="0"/>
          <a:ea typeface="华文新魏" panose="02010800040101010101" pitchFamily="2" charset="-122"/>
        </a:defRPr>
      </a:lvl3pPr>
      <a:lvl4pPr algn="ctr" rtl="0" eaLnBrk="0" fontAlgn="base" hangingPunct="0">
        <a:spcBef>
          <a:spcPct val="0"/>
        </a:spcBef>
        <a:spcAft>
          <a:spcPct val="0"/>
        </a:spcAft>
        <a:buFont typeface="Arial" panose="020B0604020202020204" pitchFamily="34" charset="0"/>
        <a:defRPr sz="3600">
          <a:solidFill>
            <a:schemeClr val="tx2"/>
          </a:solidFill>
          <a:latin typeface="Times New Roman" panose="02020603050405020304" pitchFamily="18" charset="0"/>
          <a:ea typeface="华文新魏" panose="02010800040101010101" pitchFamily="2" charset="-122"/>
        </a:defRPr>
      </a:lvl4pPr>
      <a:lvl5pPr algn="ctr" rtl="0" eaLnBrk="0" fontAlgn="base" hangingPunct="0">
        <a:spcBef>
          <a:spcPct val="0"/>
        </a:spcBef>
        <a:spcAft>
          <a:spcPct val="0"/>
        </a:spcAft>
        <a:buFont typeface="Arial" panose="020B0604020202020204" pitchFamily="34" charset="0"/>
        <a:defRPr sz="3600">
          <a:solidFill>
            <a:schemeClr val="tx2"/>
          </a:solidFill>
          <a:latin typeface="Times New Roman" panose="02020603050405020304" pitchFamily="18" charset="0"/>
          <a:ea typeface="华文新魏" panose="02010800040101010101" pitchFamily="2" charset="-122"/>
        </a:defRPr>
      </a:lvl5pPr>
      <a:lvl6pPr marL="457200" algn="ctr" rtl="0" eaLnBrk="0" fontAlgn="base" hangingPunct="0">
        <a:spcBef>
          <a:spcPct val="0"/>
        </a:spcBef>
        <a:spcAft>
          <a:spcPct val="0"/>
        </a:spcAft>
        <a:buFont typeface="Arial" panose="020B0604020202020204" pitchFamily="34" charset="0"/>
        <a:defRPr sz="3600">
          <a:solidFill>
            <a:schemeClr val="tx2"/>
          </a:solidFill>
          <a:latin typeface="Times New Roman" panose="02020603050405020304" pitchFamily="18" charset="0"/>
          <a:ea typeface="华文新魏" panose="02010800040101010101" pitchFamily="2" charset="-122"/>
        </a:defRPr>
      </a:lvl6pPr>
      <a:lvl7pPr marL="914400" algn="ctr" rtl="0" eaLnBrk="0" fontAlgn="base" hangingPunct="0">
        <a:spcBef>
          <a:spcPct val="0"/>
        </a:spcBef>
        <a:spcAft>
          <a:spcPct val="0"/>
        </a:spcAft>
        <a:buFont typeface="Arial" panose="020B0604020202020204" pitchFamily="34" charset="0"/>
        <a:defRPr sz="3600">
          <a:solidFill>
            <a:schemeClr val="tx2"/>
          </a:solidFill>
          <a:latin typeface="Times New Roman" panose="02020603050405020304" pitchFamily="18" charset="0"/>
          <a:ea typeface="华文新魏" panose="02010800040101010101" pitchFamily="2" charset="-122"/>
        </a:defRPr>
      </a:lvl7pPr>
      <a:lvl8pPr marL="1371600" algn="ctr" rtl="0" eaLnBrk="0" fontAlgn="base" hangingPunct="0">
        <a:spcBef>
          <a:spcPct val="0"/>
        </a:spcBef>
        <a:spcAft>
          <a:spcPct val="0"/>
        </a:spcAft>
        <a:buFont typeface="Arial" panose="020B0604020202020204" pitchFamily="34" charset="0"/>
        <a:defRPr sz="3600">
          <a:solidFill>
            <a:schemeClr val="tx2"/>
          </a:solidFill>
          <a:latin typeface="Times New Roman" panose="02020603050405020304" pitchFamily="18" charset="0"/>
          <a:ea typeface="华文新魏" panose="02010800040101010101" pitchFamily="2" charset="-122"/>
        </a:defRPr>
      </a:lvl8pPr>
      <a:lvl9pPr marL="1828800" algn="ctr" rtl="0" eaLnBrk="0" fontAlgn="base" hangingPunct="0">
        <a:spcBef>
          <a:spcPct val="0"/>
        </a:spcBef>
        <a:spcAft>
          <a:spcPct val="0"/>
        </a:spcAft>
        <a:buFont typeface="Arial" panose="020B0604020202020204" pitchFamily="34" charset="0"/>
        <a:defRPr sz="3600">
          <a:solidFill>
            <a:schemeClr val="tx2"/>
          </a:solidFill>
          <a:latin typeface="Times New Roman" panose="02020603050405020304" pitchFamily="18" charset="0"/>
          <a:ea typeface="华文新魏" panose="02010800040101010101" pitchFamily="2" charset="-122"/>
        </a:defRPr>
      </a:lvl9pPr>
    </p:titleStyle>
    <p:bodyStyle>
      <a:lvl1pPr marL="342900" indent="-342900" algn="l" rtl="0" eaLnBrk="0" fontAlgn="base" hangingPunct="0">
        <a:spcBef>
          <a:spcPct val="20000"/>
        </a:spcBef>
        <a:spcAft>
          <a:spcPct val="0"/>
        </a:spcAft>
        <a:buClr>
          <a:schemeClr val="accent2"/>
        </a:buClr>
        <a:buSzPct val="75000"/>
        <a:buFont typeface="Monotype Sorts" pitchFamily="2" charset="2"/>
        <a:buChar char="l"/>
        <a:defRPr sz="2800" b="1"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tx1"/>
        </a:buClr>
        <a:buSzPct val="100000"/>
        <a:buFont typeface="Monotype Sorts" pitchFamily="2" charset="2"/>
        <a:buChar char="–"/>
        <a:defRPr sz="2400" b="1"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tx2"/>
        </a:buClr>
        <a:buSzPct val="65000"/>
        <a:buFont typeface="Monotype Sorts" pitchFamily="2" charset="2"/>
        <a:buChar char="l"/>
        <a:defRPr sz="2400" b="1"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tx1"/>
        </a:buClr>
        <a:buSzPct val="100000"/>
        <a:buFont typeface="Monotype Sorts" pitchFamily="2" charset="2"/>
        <a:buChar char="–"/>
        <a:defRPr sz="2400" b="1"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hlink"/>
        </a:buClr>
        <a:buSzPct val="100000"/>
        <a:buFont typeface="Monotype Sorts" pitchFamily="2" charset="2"/>
        <a:buChar char="•"/>
        <a:defRPr sz="2400" b="1" kern="1200">
          <a:solidFill>
            <a:schemeClr val="tx1"/>
          </a:solidFill>
          <a:latin typeface="+mn-lt"/>
          <a:ea typeface="+mn-ea"/>
          <a:cs typeface="+mn-cs"/>
        </a:defRPr>
      </a:lvl5pPr>
      <a:lvl6pPr marL="2514600" lvl="5"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400" b="1" i="0" u="none" kern="1200" baseline="0">
          <a:solidFill>
            <a:schemeClr val="tx1"/>
          </a:solidFill>
          <a:latin typeface="+mn-lt"/>
          <a:ea typeface="+mn-ea"/>
          <a:cs typeface="+mn-cs"/>
        </a:defRPr>
      </a:lvl6pPr>
      <a:lvl7pPr marL="2971800" lvl="6"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400" b="1" i="0" u="none" kern="1200" baseline="0">
          <a:solidFill>
            <a:schemeClr val="tx1"/>
          </a:solidFill>
          <a:latin typeface="+mn-lt"/>
          <a:ea typeface="+mn-ea"/>
          <a:cs typeface="+mn-cs"/>
        </a:defRPr>
      </a:lvl7pPr>
      <a:lvl8pPr marL="3429000" lvl="7"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400" b="1" i="0" u="none" kern="1200" baseline="0">
          <a:solidFill>
            <a:schemeClr val="tx1"/>
          </a:solidFill>
          <a:latin typeface="+mn-lt"/>
          <a:ea typeface="+mn-ea"/>
          <a:cs typeface="+mn-cs"/>
        </a:defRPr>
      </a:lvl8pPr>
      <a:lvl9pPr marL="3886200" lvl="8"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400" b="1"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9.emf"/><Relationship Id="rId1" Type="http://schemas.openxmlformats.org/officeDocument/2006/relationships/oleObject" Target="../embeddings/oleObject6.bin"/></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10.wmf"/><Relationship Id="rId1" Type="http://schemas.openxmlformats.org/officeDocument/2006/relationships/oleObject" Target="../embeddings/oleObject7.bin"/></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vmlDrawing" Target="../drawings/vmlDrawing7.vml"/><Relationship Id="rId5" Type="http://schemas.openxmlformats.org/officeDocument/2006/relationships/slideLayout" Target="../slideLayouts/slideLayout7.xml"/><Relationship Id="rId4" Type="http://schemas.openxmlformats.org/officeDocument/2006/relationships/image" Target="../media/image12.wmf"/><Relationship Id="rId3" Type="http://schemas.openxmlformats.org/officeDocument/2006/relationships/oleObject" Target="../embeddings/oleObject9.bin"/><Relationship Id="rId2" Type="http://schemas.openxmlformats.org/officeDocument/2006/relationships/image" Target="../media/image11.wmf"/><Relationship Id="rId1" Type="http://schemas.openxmlformats.org/officeDocument/2006/relationships/oleObject" Target="../embeddings/oleObject8.bin"/></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3.wmf"/><Relationship Id="rId3" Type="http://schemas.openxmlformats.org/officeDocument/2006/relationships/oleObject" Target="../embeddings/oleObject2.bin"/><Relationship Id="rId2" Type="http://schemas.openxmlformats.org/officeDocument/2006/relationships/image" Target="../media/image2.wmf"/><Relationship Id="rId1" Type="http://schemas.openxmlformats.org/officeDocument/2006/relationships/oleObject" Target="../embeddings/oleObject1.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3.bin"/></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7.xml"/><Relationship Id="rId3" Type="http://schemas.openxmlformats.org/officeDocument/2006/relationships/image" Target="../media/image6.emf"/><Relationship Id="rId2" Type="http://schemas.openxmlformats.org/officeDocument/2006/relationships/oleObject" Target="../embeddings/oleObject4.bin"/><Relationship Id="rId1" Type="http://schemas.openxmlformats.org/officeDocument/2006/relationships/image" Target="../media/image5.png"/></Relationships>
</file>

<file path=ppt/slides/_rels/slide88.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7.emf"/><Relationship Id="rId1" Type="http://schemas.openxmlformats.org/officeDocument/2006/relationships/oleObject" Target="../embeddings/oleObject5.bin"/></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文本占位符 1828865"/>
          <p:cNvSpPr>
            <a:spLocks noGrp="1"/>
          </p:cNvSpPr>
          <p:nvPr>
            <p:ph idx="1"/>
          </p:nvPr>
        </p:nvSpPr>
        <p:spPr>
          <a:xfrm>
            <a:off x="179388" y="620713"/>
            <a:ext cx="8496300" cy="5040312"/>
          </a:xfrm>
        </p:spPr>
        <p:txBody>
          <a:bodyPr vert="horz" wrap="square" lIns="92075" tIns="46038" rIns="92075" bIns="46038" anchor="t" anchorCtr="0"/>
          <a:p>
            <a:pPr algn="ctr">
              <a:spcAft>
                <a:spcPct val="40000"/>
              </a:spcAft>
              <a:buNone/>
            </a:pPr>
            <a:r>
              <a:rPr lang="en-US" altLang="zh-CN" sz="4000" b="0" dirty="0">
                <a:solidFill>
                  <a:srgbClr val="0033CC"/>
                </a:solidFill>
                <a:ea typeface="宋体" panose="02010600030101010101" pitchFamily="2" charset="-122"/>
              </a:rPr>
              <a:t> </a:t>
            </a:r>
            <a:r>
              <a:rPr lang="en-US" altLang="zh-CN" sz="4000" dirty="0">
                <a:solidFill>
                  <a:schemeClr val="tx2"/>
                </a:solidFill>
                <a:ea typeface="宋体" panose="02010600030101010101" pitchFamily="2" charset="-122"/>
              </a:rPr>
              <a:t>6.4 </a:t>
            </a:r>
            <a:r>
              <a:rPr lang="zh-CN" altLang="en-US" sz="4000" dirty="0">
                <a:solidFill>
                  <a:schemeClr val="tx2"/>
                </a:solidFill>
                <a:ea typeface="宋体" panose="02010600030101010101" pitchFamily="2" charset="-122"/>
              </a:rPr>
              <a:t>拓扑排序</a:t>
            </a:r>
            <a:r>
              <a:rPr lang="zh-CN" altLang="en-US" sz="4000" b="0" dirty="0">
                <a:solidFill>
                  <a:srgbClr val="FFFF00"/>
                </a:solidFill>
                <a:ea typeface="宋体" panose="02010600030101010101" pitchFamily="2" charset="-122"/>
              </a:rPr>
              <a:t> </a:t>
            </a:r>
            <a:endParaRPr lang="zh-CN" altLang="en-US" sz="4000" b="0" dirty="0">
              <a:solidFill>
                <a:srgbClr val="FFFF00"/>
              </a:solidFill>
              <a:ea typeface="宋体" panose="02010600030101010101" pitchFamily="2" charset="-122"/>
            </a:endParaRPr>
          </a:p>
          <a:p>
            <a:pPr algn="just">
              <a:lnSpc>
                <a:spcPct val="125000"/>
              </a:lnSpc>
              <a:spcBef>
                <a:spcPct val="30000"/>
              </a:spcBef>
              <a:buClr>
                <a:schemeClr val="tx2"/>
              </a:buClr>
              <a:buSzPct val="80000"/>
              <a:buFont typeface="Wingdings" panose="05000000000000000000" pitchFamily="2" charset="2"/>
              <a:buChar char="Ø"/>
            </a:pPr>
            <a:r>
              <a:rPr lang="en-US" altLang="zh-CN" dirty="0">
                <a:solidFill>
                  <a:schemeClr val="tx2"/>
                </a:solidFill>
              </a:rPr>
              <a:t>AOV</a:t>
            </a:r>
            <a:r>
              <a:rPr lang="zh-CN" altLang="en-US" dirty="0">
                <a:solidFill>
                  <a:schemeClr val="tx2"/>
                </a:solidFill>
              </a:rPr>
              <a:t>网</a:t>
            </a:r>
            <a:r>
              <a:rPr lang="zh-CN" altLang="en-US" dirty="0">
                <a:solidFill>
                  <a:schemeClr val="tx2"/>
                </a:solidFill>
                <a:ea typeface="幼圆" panose="02010509060101010101" pitchFamily="49" charset="-122"/>
              </a:rPr>
              <a:t>：</a:t>
            </a:r>
            <a:r>
              <a:rPr lang="zh-CN" altLang="en-US" dirty="0"/>
              <a:t>在有向图中，用顶点表示</a:t>
            </a:r>
            <a:r>
              <a:rPr lang="zh-CN" altLang="en-US" dirty="0">
                <a:solidFill>
                  <a:schemeClr val="tx2"/>
                </a:solidFill>
              </a:rPr>
              <a:t>活动</a:t>
            </a:r>
            <a:r>
              <a:rPr lang="zh-CN" altLang="en-US" dirty="0"/>
              <a:t>，用有向边表示活动之间的</a:t>
            </a:r>
            <a:r>
              <a:rPr lang="zh-CN" altLang="en-US" dirty="0">
                <a:solidFill>
                  <a:schemeClr val="tx2"/>
                </a:solidFill>
              </a:rPr>
              <a:t>先后关系</a:t>
            </a:r>
            <a:r>
              <a:rPr lang="zh-CN" altLang="en-US" dirty="0"/>
              <a:t>，称这样的有向图为</a:t>
            </a:r>
            <a:r>
              <a:rPr lang="en-US" altLang="zh-CN" u="sng" dirty="0">
                <a:solidFill>
                  <a:schemeClr val="tx2"/>
                </a:solidFill>
              </a:rPr>
              <a:t>AOV</a:t>
            </a:r>
            <a:r>
              <a:rPr lang="zh-CN" altLang="en-US" u="sng" dirty="0">
                <a:solidFill>
                  <a:schemeClr val="tx2"/>
                </a:solidFill>
              </a:rPr>
              <a:t>网</a:t>
            </a:r>
            <a:r>
              <a:rPr lang="en-US" altLang="zh-CN" dirty="0">
                <a:solidFill>
                  <a:schemeClr val="tx2"/>
                </a:solidFill>
              </a:rPr>
              <a:t>(Activity On Vertex Network)</a:t>
            </a:r>
            <a:r>
              <a:rPr lang="zh-CN" altLang="en-US" dirty="0">
                <a:solidFill>
                  <a:schemeClr val="tx2"/>
                </a:solidFill>
              </a:rPr>
              <a:t>。</a:t>
            </a:r>
            <a:endParaRPr lang="zh-CN" altLang="en-US" dirty="0">
              <a:solidFill>
                <a:schemeClr val="tx2"/>
              </a:solidFill>
            </a:endParaRPr>
          </a:p>
          <a:p>
            <a:pPr algn="just">
              <a:lnSpc>
                <a:spcPct val="125000"/>
              </a:lnSpc>
              <a:buClr>
                <a:schemeClr val="tx2"/>
              </a:buClr>
              <a:buSzPct val="80000"/>
              <a:buFont typeface="Wingdings" panose="05000000000000000000" pitchFamily="2" charset="2"/>
              <a:buChar char="Ø"/>
            </a:pPr>
            <a:r>
              <a:rPr lang="zh-CN" altLang="en-US" dirty="0"/>
              <a:t>计划、施工过程、生产流程和程序流程等都是</a:t>
            </a:r>
            <a:r>
              <a:rPr lang="zh-CN" altLang="en-US" dirty="0">
                <a:latin typeface="宋体" panose="02010600030101010101" pitchFamily="2" charset="-122"/>
                <a:ea typeface="宋体" panose="02010600030101010101" pitchFamily="2" charset="-122"/>
              </a:rPr>
              <a:t>“</a:t>
            </a:r>
            <a:r>
              <a:rPr lang="zh-CN" altLang="en-US" dirty="0"/>
              <a:t>工程</a:t>
            </a:r>
            <a:r>
              <a:rPr lang="zh-CN" altLang="en-US" dirty="0">
                <a:latin typeface="宋体" panose="02010600030101010101" pitchFamily="2" charset="-122"/>
                <a:ea typeface="宋体" panose="02010600030101010101" pitchFamily="2" charset="-122"/>
              </a:rPr>
              <a:t>”</a:t>
            </a:r>
            <a:r>
              <a:rPr lang="zh-CN" altLang="en-US" dirty="0"/>
              <a:t>。除了很小的工程外，一般都把工程分为若干个叫做</a:t>
            </a:r>
            <a:r>
              <a:rPr lang="zh-CN" altLang="en-US" dirty="0">
                <a:latin typeface="宋体" panose="02010600030101010101" pitchFamily="2" charset="-122"/>
                <a:ea typeface="宋体" panose="02010600030101010101" pitchFamily="2" charset="-122"/>
              </a:rPr>
              <a:t>“</a:t>
            </a:r>
            <a:r>
              <a:rPr lang="zh-CN" altLang="en-US" dirty="0"/>
              <a:t>活动</a:t>
            </a:r>
            <a:r>
              <a:rPr lang="zh-CN" altLang="en-US" dirty="0">
                <a:latin typeface="宋体" panose="02010600030101010101" pitchFamily="2" charset="-122"/>
                <a:ea typeface="宋体" panose="02010600030101010101" pitchFamily="2" charset="-122"/>
              </a:rPr>
              <a:t>”</a:t>
            </a:r>
            <a:r>
              <a:rPr lang="zh-CN" altLang="en-US" dirty="0">
                <a:ea typeface="宋体" panose="02010600030101010101" pitchFamily="2" charset="-122"/>
              </a:rPr>
              <a:t>的</a:t>
            </a:r>
            <a:r>
              <a:rPr lang="zh-CN" altLang="en-US" dirty="0"/>
              <a:t>子工程。完成了所有这些活动，这个工程就可以完成了</a:t>
            </a:r>
            <a:r>
              <a:rPr lang="zh-CN" altLang="en-US" sz="3200" dirty="0">
                <a:ea typeface="楷体_GB2312" pitchFamily="49" charset="-122"/>
              </a:rPr>
              <a:t>。</a:t>
            </a:r>
            <a:endParaRPr lang="zh-CN" altLang="en-US" sz="2400" dirty="0">
              <a:solidFill>
                <a:srgbClr val="FF0000"/>
              </a:solidFill>
              <a:latin typeface="幼圆" panose="02010509060101010101" pitchFamily="49" charset="-122"/>
              <a:ea typeface="幼圆" panose="02010509060101010101" pitchFamily="49" charset="-122"/>
            </a:endParaRPr>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37058" name="内容占位符 1837057"/>
          <p:cNvSpPr>
            <a:spLocks noGrp="1"/>
          </p:cNvSpPr>
          <p:nvPr>
            <p:ph idx="1"/>
          </p:nvPr>
        </p:nvSpPr>
        <p:spPr>
          <a:xfrm>
            <a:off x="358775" y="908050"/>
            <a:ext cx="8461375" cy="4321175"/>
          </a:xfrm>
        </p:spPr>
        <p:txBody>
          <a:bodyPr vert="horz" wrap="square" lIns="92075" tIns="46038" rIns="92075" bIns="46038" anchor="t" anchorCtr="0"/>
          <a:p>
            <a:pPr marL="0" indent="0">
              <a:buNone/>
            </a:pPr>
            <a:r>
              <a:rPr lang="zh-CN" altLang="en-US" sz="3200" dirty="0"/>
              <a:t>用一个堆栈存放入度为 </a:t>
            </a:r>
            <a:r>
              <a:rPr lang="en-US" altLang="zh-CN" sz="3200" dirty="0"/>
              <a:t>0 </a:t>
            </a:r>
            <a:r>
              <a:rPr lang="zh-CN" altLang="en-US" sz="3200" dirty="0"/>
              <a:t>的顶点。</a:t>
            </a:r>
            <a:endParaRPr lang="zh-CN" altLang="en-US" sz="3200" dirty="0"/>
          </a:p>
          <a:p>
            <a:pPr marL="0" indent="0">
              <a:buNone/>
            </a:pPr>
            <a:endParaRPr lang="zh-CN" altLang="en-US" sz="1000" dirty="0">
              <a:solidFill>
                <a:srgbClr val="FFFF00"/>
              </a:solidFill>
            </a:endParaRPr>
          </a:p>
          <a:p>
            <a:pPr marL="0" indent="0">
              <a:lnSpc>
                <a:spcPct val="120000"/>
              </a:lnSpc>
              <a:buNone/>
            </a:pPr>
            <a:r>
              <a:rPr lang="zh-CN" altLang="en-US" sz="3200" dirty="0">
                <a:solidFill>
                  <a:schemeClr val="tx2"/>
                </a:solidFill>
              </a:rPr>
              <a:t>虚拟的堆栈</a:t>
            </a:r>
            <a:r>
              <a:rPr lang="zh-CN" altLang="en-US" sz="3200" dirty="0"/>
              <a:t>－－利用变量</a:t>
            </a:r>
            <a:r>
              <a:rPr lang="en-US" altLang="zh-CN" sz="3200" i="1" dirty="0"/>
              <a:t>top</a:t>
            </a:r>
            <a:r>
              <a:rPr lang="zh-CN" altLang="en-US" sz="3200" dirty="0"/>
              <a:t>和</a:t>
            </a:r>
            <a:r>
              <a:rPr lang="en-US" altLang="zh-CN" sz="3200" i="1" dirty="0"/>
              <a:t>count</a:t>
            </a:r>
            <a:r>
              <a:rPr lang="zh-CN" altLang="en-US" sz="3200" dirty="0"/>
              <a:t>数组元素的值来模拟堆栈的压入和弹出。</a:t>
            </a:r>
            <a:endParaRPr lang="zh-CN" altLang="en-US" sz="3200" dirty="0"/>
          </a:p>
          <a:p>
            <a:pPr marL="0" indent="0">
              <a:lnSpc>
                <a:spcPct val="120000"/>
              </a:lnSpc>
              <a:buNone/>
            </a:pPr>
            <a:r>
              <a:rPr lang="zh-CN" altLang="en-US" sz="3200" dirty="0"/>
              <a:t> </a:t>
            </a:r>
            <a:r>
              <a:rPr lang="en-US" altLang="zh-CN" sz="3200" i="1" dirty="0"/>
              <a:t>top</a:t>
            </a:r>
            <a:r>
              <a:rPr lang="zh-CN" altLang="en-US" sz="3200" dirty="0"/>
              <a:t>：</a:t>
            </a:r>
            <a:r>
              <a:rPr lang="zh-CN" altLang="en-US" sz="3200" dirty="0">
                <a:latin typeface="宋体" panose="02010600030101010101" pitchFamily="2" charset="-122"/>
                <a:ea typeface="宋体" panose="02010600030101010101" pitchFamily="2" charset="-122"/>
              </a:rPr>
              <a:t>“</a:t>
            </a:r>
            <a:r>
              <a:rPr lang="zh-CN" altLang="en-US" sz="3200" dirty="0"/>
              <a:t>栈顶</a:t>
            </a:r>
            <a:r>
              <a:rPr lang="zh-CN" altLang="en-US" sz="3200" dirty="0">
                <a:latin typeface="宋体" panose="02010600030101010101" pitchFamily="2" charset="-122"/>
                <a:ea typeface="宋体" panose="02010600030101010101" pitchFamily="2" charset="-122"/>
              </a:rPr>
              <a:t>”</a:t>
            </a:r>
            <a:r>
              <a:rPr lang="zh-CN" altLang="en-US" sz="3200" dirty="0"/>
              <a:t>位置，初始为</a:t>
            </a:r>
            <a:r>
              <a:rPr lang="en-US" altLang="zh-CN" sz="3200" dirty="0"/>
              <a:t>-1</a:t>
            </a:r>
            <a:endParaRPr lang="en-US" altLang="zh-CN" sz="3200" dirty="0"/>
          </a:p>
          <a:p>
            <a:pPr marL="0" indent="0">
              <a:lnSpc>
                <a:spcPct val="120000"/>
              </a:lnSpc>
              <a:buNone/>
            </a:pPr>
            <a:endParaRPr lang="en-US" altLang="zh-CN" sz="1000" dirty="0"/>
          </a:p>
          <a:p>
            <a:pPr marL="0" indent="0">
              <a:lnSpc>
                <a:spcPct val="120000"/>
              </a:lnSpc>
              <a:buNone/>
            </a:pPr>
            <a:r>
              <a:rPr lang="zh-CN" altLang="en-US" sz="3200" dirty="0">
                <a:solidFill>
                  <a:schemeClr val="tx2"/>
                </a:solidFill>
              </a:rPr>
              <a:t>入栈</a:t>
            </a:r>
            <a:r>
              <a:rPr lang="zh-CN" altLang="en-US" sz="3200" dirty="0"/>
              <a:t>：</a:t>
            </a:r>
            <a:r>
              <a:rPr lang="en-US" altLang="zh-CN" sz="3200" i="1" dirty="0"/>
              <a:t>count</a:t>
            </a:r>
            <a:r>
              <a:rPr lang="en-US" altLang="zh-CN" sz="3200" dirty="0"/>
              <a:t>[</a:t>
            </a:r>
            <a:r>
              <a:rPr lang="en-US" altLang="zh-CN" sz="3200" i="1" dirty="0"/>
              <a:t>i</a:t>
            </a:r>
            <a:r>
              <a:rPr lang="en-US" altLang="zh-CN" sz="3200" dirty="0"/>
              <a:t>] </a:t>
            </a:r>
            <a:r>
              <a:rPr lang="en-US" altLang="zh-CN" sz="3200" dirty="0">
                <a:sym typeface="Symbol" panose="05050102010706020507" pitchFamily="18" charset="2"/>
              </a:rPr>
              <a:t></a:t>
            </a:r>
            <a:r>
              <a:rPr lang="en-US" altLang="zh-CN" sz="3200" dirty="0"/>
              <a:t> </a:t>
            </a:r>
            <a:r>
              <a:rPr lang="en-US" altLang="zh-CN" sz="3200" i="1" dirty="0"/>
              <a:t>top</a:t>
            </a:r>
            <a:r>
              <a:rPr lang="en-US" altLang="zh-CN" sz="3200" dirty="0"/>
              <a:t>;  </a:t>
            </a:r>
            <a:r>
              <a:rPr lang="en-US" altLang="zh-CN" sz="3200" i="1" dirty="0"/>
              <a:t>top</a:t>
            </a:r>
            <a:r>
              <a:rPr lang="en-US" altLang="zh-CN" sz="3200" dirty="0"/>
              <a:t> </a:t>
            </a:r>
            <a:r>
              <a:rPr lang="en-US" altLang="zh-CN" sz="3200" dirty="0">
                <a:sym typeface="Symbol" panose="05050102010706020507" pitchFamily="18" charset="2"/>
              </a:rPr>
              <a:t></a:t>
            </a:r>
            <a:r>
              <a:rPr lang="en-US" altLang="zh-CN" sz="3200" dirty="0"/>
              <a:t> </a:t>
            </a:r>
            <a:r>
              <a:rPr lang="en-US" altLang="zh-CN" sz="3200" i="1" dirty="0"/>
              <a:t>i</a:t>
            </a:r>
            <a:r>
              <a:rPr lang="en-US" altLang="zh-CN" sz="3200" dirty="0"/>
              <a:t>;</a:t>
            </a:r>
            <a:endParaRPr lang="en-US" altLang="zh-CN" sz="3200" dirty="0"/>
          </a:p>
          <a:p>
            <a:pPr marL="0" indent="0">
              <a:lnSpc>
                <a:spcPct val="120000"/>
              </a:lnSpc>
              <a:buNone/>
            </a:pPr>
            <a:r>
              <a:rPr lang="zh-CN" altLang="en-US" sz="3200" dirty="0">
                <a:solidFill>
                  <a:schemeClr val="tx2"/>
                </a:solidFill>
              </a:rPr>
              <a:t>出栈</a:t>
            </a:r>
            <a:r>
              <a:rPr lang="zh-CN" altLang="en-US" sz="3200" dirty="0"/>
              <a:t>：</a:t>
            </a:r>
            <a:r>
              <a:rPr lang="en-US" altLang="zh-CN" sz="3200" i="1" dirty="0"/>
              <a:t>j</a:t>
            </a:r>
            <a:r>
              <a:rPr lang="en-US" altLang="zh-CN" sz="3200" dirty="0"/>
              <a:t> </a:t>
            </a:r>
            <a:r>
              <a:rPr lang="en-US" altLang="zh-CN" sz="3200" dirty="0">
                <a:sym typeface="Symbol" panose="05050102010706020507" pitchFamily="18" charset="2"/>
              </a:rPr>
              <a:t></a:t>
            </a:r>
            <a:r>
              <a:rPr lang="en-US" altLang="zh-CN" sz="3200" dirty="0"/>
              <a:t> </a:t>
            </a:r>
            <a:r>
              <a:rPr lang="en-US" altLang="zh-CN" sz="3200" i="1" dirty="0"/>
              <a:t>top</a:t>
            </a:r>
            <a:r>
              <a:rPr lang="en-US" altLang="zh-CN" sz="3200" dirty="0"/>
              <a:t>;  </a:t>
            </a:r>
            <a:r>
              <a:rPr lang="en-US" altLang="zh-CN" sz="3200" i="1" dirty="0"/>
              <a:t>top</a:t>
            </a:r>
            <a:r>
              <a:rPr lang="en-US" altLang="zh-CN" sz="3200" dirty="0"/>
              <a:t> </a:t>
            </a:r>
            <a:r>
              <a:rPr lang="en-US" altLang="zh-CN" sz="3200" dirty="0">
                <a:sym typeface="Symbol" panose="05050102010706020507" pitchFamily="18" charset="2"/>
              </a:rPr>
              <a:t></a:t>
            </a:r>
            <a:r>
              <a:rPr lang="en-US" altLang="zh-CN" sz="3200" dirty="0"/>
              <a:t> </a:t>
            </a:r>
            <a:r>
              <a:rPr lang="en-US" altLang="zh-CN" sz="3200" i="1" dirty="0"/>
              <a:t>count</a:t>
            </a:r>
            <a:r>
              <a:rPr lang="en-US" altLang="zh-CN" sz="3200" dirty="0"/>
              <a:t>[</a:t>
            </a:r>
            <a:r>
              <a:rPr lang="en-US" altLang="zh-CN" sz="3200" i="1" dirty="0"/>
              <a:t>top</a:t>
            </a:r>
            <a:r>
              <a:rPr lang="en-US" altLang="zh-CN" sz="3200" dirty="0"/>
              <a:t>];</a:t>
            </a:r>
            <a:endParaRPr lang="en-US" altLang="zh-CN" sz="3200" dirty="0"/>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1837058">
                                            <p:txEl>
                                              <p:charRg st="19" end="58"/>
                                            </p:txEl>
                                          </p:spTgt>
                                        </p:tgtEl>
                                        <p:attrNameLst>
                                          <p:attrName>style.visibility</p:attrName>
                                        </p:attrNameLst>
                                      </p:cBhvr>
                                      <p:to>
                                        <p:strVal val="visible"/>
                                      </p:to>
                                    </p:set>
                                    <p:anim calcmode="lin" valueType="num">
                                      <p:cBhvr additive="base">
                                        <p:cTn id="7" dur="500" fill="hold"/>
                                        <p:tgtEl>
                                          <p:spTgt spid="1837058">
                                            <p:txEl>
                                              <p:charRg st="19" end="5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37058">
                                            <p:txEl>
                                              <p:charRg st="19" end="58"/>
                                            </p:txEl>
                                          </p:spTgt>
                                        </p:tgtEl>
                                        <p:attrNameLst>
                                          <p:attrName>ppt_y</p:attrName>
                                        </p:attrNameLst>
                                      </p:cBhvr>
                                      <p:tavLst>
                                        <p:tav tm="0">
                                          <p:val>
                                            <p:strVal val="1+#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1837058">
                                            <p:txEl>
                                              <p:charRg st="58" end="76"/>
                                            </p:txEl>
                                          </p:spTgt>
                                        </p:tgtEl>
                                        <p:attrNameLst>
                                          <p:attrName>style.visibility</p:attrName>
                                        </p:attrNameLst>
                                      </p:cBhvr>
                                      <p:to>
                                        <p:strVal val="visible"/>
                                      </p:to>
                                    </p:set>
                                    <p:anim calcmode="lin" valueType="num">
                                      <p:cBhvr additive="base">
                                        <p:cTn id="11" dur="500" fill="hold"/>
                                        <p:tgtEl>
                                          <p:spTgt spid="1837058">
                                            <p:txEl>
                                              <p:charRg st="58" end="76"/>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837058">
                                            <p:txEl>
                                              <p:charRg st="58" end="76"/>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6" fill="hold" nodeType="clickEffect">
                                  <p:stCondLst>
                                    <p:cond delay="0"/>
                                  </p:stCondLst>
                                  <p:childTnLst>
                                    <p:set>
                                      <p:cBhvr>
                                        <p:cTn id="16" dur="1" fill="hold">
                                          <p:stCondLst>
                                            <p:cond delay="0"/>
                                          </p:stCondLst>
                                        </p:cTn>
                                        <p:tgtEl>
                                          <p:spTgt spid="1837058">
                                            <p:txEl>
                                              <p:charRg st="77" end="106"/>
                                            </p:txEl>
                                          </p:spTgt>
                                        </p:tgtEl>
                                        <p:attrNameLst>
                                          <p:attrName>style.visibility</p:attrName>
                                        </p:attrNameLst>
                                      </p:cBhvr>
                                      <p:to>
                                        <p:strVal val="visible"/>
                                      </p:to>
                                    </p:set>
                                    <p:anim calcmode="lin" valueType="num">
                                      <p:cBhvr additive="base">
                                        <p:cTn id="17" dur="500" fill="hold"/>
                                        <p:tgtEl>
                                          <p:spTgt spid="1837058">
                                            <p:txEl>
                                              <p:charRg st="77" end="106"/>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837058">
                                            <p:txEl>
                                              <p:charRg st="77" end="106"/>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837058">
                                            <p:txEl>
                                              <p:charRg st="106" end="137"/>
                                            </p:txEl>
                                          </p:spTgt>
                                        </p:tgtEl>
                                        <p:attrNameLst>
                                          <p:attrName>style.visibility</p:attrName>
                                        </p:attrNameLst>
                                      </p:cBhvr>
                                      <p:to>
                                        <p:strVal val="visible"/>
                                      </p:to>
                                    </p:set>
                                    <p:anim calcmode="lin" valueType="num">
                                      <p:cBhvr additive="base">
                                        <p:cTn id="23" dur="500" fill="hold"/>
                                        <p:tgtEl>
                                          <p:spTgt spid="1837058">
                                            <p:txEl>
                                              <p:charRg st="106" end="13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837058">
                                            <p:txEl>
                                              <p:charRg st="106" end="13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0466" name="文本占位符 1917953"/>
          <p:cNvSpPr>
            <a:spLocks noGrp="1"/>
          </p:cNvSpPr>
          <p:nvPr>
            <p:ph idx="1"/>
          </p:nvPr>
        </p:nvSpPr>
        <p:spPr>
          <a:xfrm>
            <a:off x="323850" y="368300"/>
            <a:ext cx="8486775" cy="2773363"/>
          </a:xfrm>
        </p:spPr>
        <p:txBody>
          <a:bodyPr vert="horz" wrap="square" lIns="92075" tIns="46038" rIns="92075" bIns="46038" anchor="t" anchorCtr="0"/>
          <a:p>
            <a:pPr marL="0" indent="0" algn="just">
              <a:lnSpc>
                <a:spcPct val="120000"/>
              </a:lnSpc>
              <a:buNone/>
            </a:pPr>
            <a:r>
              <a:rPr lang="en-US" altLang="zh-CN" dirty="0">
                <a:solidFill>
                  <a:schemeClr val="tx2"/>
                </a:solidFill>
              </a:rPr>
              <a:t>MST</a:t>
            </a:r>
            <a:r>
              <a:rPr lang="zh-CN" altLang="en-US" dirty="0">
                <a:solidFill>
                  <a:schemeClr val="tx2"/>
                </a:solidFill>
              </a:rPr>
              <a:t>性质：</a:t>
            </a:r>
            <a:endParaRPr lang="zh-CN" altLang="en-US" dirty="0">
              <a:solidFill>
                <a:schemeClr val="tx2"/>
              </a:solidFill>
            </a:endParaRPr>
          </a:p>
          <a:p>
            <a:pPr marL="0" indent="0" algn="just">
              <a:lnSpc>
                <a:spcPct val="120000"/>
              </a:lnSpc>
              <a:buNone/>
            </a:pPr>
            <a:r>
              <a:rPr lang="en-US" altLang="zh-CN" dirty="0"/>
              <a:t>N=(V, E, C)</a:t>
            </a:r>
            <a:r>
              <a:rPr lang="zh-CN" altLang="en-US" dirty="0"/>
              <a:t>是一个连通网，</a:t>
            </a:r>
            <a:r>
              <a:rPr lang="en-US" altLang="zh-CN" dirty="0"/>
              <a:t>U</a:t>
            </a:r>
            <a:r>
              <a:rPr lang="zh-CN" altLang="en-US" dirty="0"/>
              <a:t>是</a:t>
            </a:r>
            <a:r>
              <a:rPr lang="en-US" altLang="zh-CN" dirty="0"/>
              <a:t>V</a:t>
            </a:r>
            <a:r>
              <a:rPr lang="zh-CN" altLang="en-US" dirty="0"/>
              <a:t>的一个非空子集，若</a:t>
            </a:r>
            <a:r>
              <a:rPr lang="en-US" altLang="zh-CN" i="1" dirty="0"/>
              <a:t>u</a:t>
            </a:r>
            <a:r>
              <a:rPr lang="en-US" altLang="zh-CN" dirty="0"/>
              <a:t>, </a:t>
            </a:r>
            <a:r>
              <a:rPr lang="en-US" altLang="zh-CN" i="1" dirty="0"/>
              <a:t>v</a:t>
            </a:r>
            <a:r>
              <a:rPr lang="zh-CN" altLang="en-US" dirty="0"/>
              <a:t>满足</a:t>
            </a:r>
            <a:r>
              <a:rPr lang="en-US" altLang="zh-CN" dirty="0"/>
              <a:t>weight(</a:t>
            </a:r>
            <a:r>
              <a:rPr lang="en-US" altLang="zh-CN" i="1" dirty="0"/>
              <a:t>u</a:t>
            </a:r>
            <a:r>
              <a:rPr lang="en-US" altLang="zh-CN" dirty="0"/>
              <a:t>, </a:t>
            </a:r>
            <a:r>
              <a:rPr lang="en-US" altLang="zh-CN" i="1" dirty="0"/>
              <a:t>v</a:t>
            </a:r>
            <a:r>
              <a:rPr lang="en-US" altLang="zh-CN" dirty="0"/>
              <a:t>)=min{ weight(</a:t>
            </a:r>
            <a:r>
              <a:rPr lang="en-US" altLang="zh-CN" i="1" dirty="0"/>
              <a:t>u</a:t>
            </a:r>
            <a:r>
              <a:rPr lang="en-US" altLang="zh-CN" baseline="-25000" dirty="0"/>
              <a:t>0</a:t>
            </a:r>
            <a:r>
              <a:rPr lang="en-US" altLang="zh-CN" dirty="0"/>
              <a:t>, </a:t>
            </a:r>
            <a:r>
              <a:rPr lang="en-US" altLang="zh-CN" i="1" dirty="0"/>
              <a:t>v</a:t>
            </a:r>
            <a:r>
              <a:rPr lang="en-US" altLang="zh-CN" baseline="-25000" dirty="0"/>
              <a:t>0</a:t>
            </a:r>
            <a:r>
              <a:rPr lang="en-US" altLang="zh-CN" dirty="0"/>
              <a:t>) | </a:t>
            </a:r>
            <a:r>
              <a:rPr lang="en-US" altLang="zh-CN" i="1" dirty="0"/>
              <a:t>u</a:t>
            </a:r>
            <a:r>
              <a:rPr lang="en-US" altLang="zh-CN" baseline="-25000" dirty="0"/>
              <a:t>0</a:t>
            </a:r>
            <a:r>
              <a:rPr lang="en-US" altLang="zh-CN" dirty="0">
                <a:sym typeface="Symbol" panose="05050102010706020507" pitchFamily="18" charset="2"/>
              </a:rPr>
              <a:t></a:t>
            </a:r>
            <a:r>
              <a:rPr lang="en-US" altLang="zh-CN" dirty="0"/>
              <a:t>U,</a:t>
            </a:r>
            <a:r>
              <a:rPr lang="en-US" altLang="zh-CN" baseline="-25000" dirty="0"/>
              <a:t> </a:t>
            </a:r>
            <a:r>
              <a:rPr lang="en-US" altLang="zh-CN" i="1" dirty="0"/>
              <a:t>v</a:t>
            </a:r>
            <a:r>
              <a:rPr lang="en-US" altLang="zh-CN" baseline="-25000" dirty="0"/>
              <a:t>0</a:t>
            </a:r>
            <a:r>
              <a:rPr lang="en-US" altLang="zh-CN" dirty="0">
                <a:sym typeface="Symbol" panose="05050102010706020507" pitchFamily="18" charset="2"/>
              </a:rPr>
              <a:t></a:t>
            </a:r>
            <a:r>
              <a:rPr lang="en-US" altLang="zh-CN" dirty="0"/>
              <a:t>V-U}</a:t>
            </a:r>
            <a:r>
              <a:rPr lang="zh-CN" altLang="en-US" dirty="0"/>
              <a:t>，则必存在</a:t>
            </a:r>
            <a:r>
              <a:rPr lang="en-US" altLang="zh-CN" dirty="0"/>
              <a:t>N</a:t>
            </a:r>
            <a:r>
              <a:rPr lang="zh-CN" altLang="en-US" dirty="0"/>
              <a:t>的一棵最小支撑树，该支撑树中包括边</a:t>
            </a:r>
            <a:r>
              <a:rPr lang="en-US" altLang="zh-CN" dirty="0"/>
              <a:t>(</a:t>
            </a:r>
            <a:r>
              <a:rPr lang="en-US" altLang="zh-CN" i="1" dirty="0"/>
              <a:t>u</a:t>
            </a:r>
            <a:r>
              <a:rPr lang="en-US" altLang="zh-CN" dirty="0"/>
              <a:t>, </a:t>
            </a:r>
            <a:r>
              <a:rPr lang="en-US" altLang="zh-CN" i="1" dirty="0"/>
              <a:t>v</a:t>
            </a:r>
            <a:r>
              <a:rPr lang="en-US" altLang="zh-CN" dirty="0"/>
              <a:t>)</a:t>
            </a:r>
            <a:r>
              <a:rPr lang="zh-CN" altLang="en-US" dirty="0"/>
              <a:t>。 </a:t>
            </a:r>
            <a:endParaRPr lang="zh-CN" altLang="en-US" b="0" dirty="0"/>
          </a:p>
        </p:txBody>
      </p:sp>
      <p:grpSp>
        <p:nvGrpSpPr>
          <p:cNvPr id="190467" name="组合 1917966"/>
          <p:cNvGrpSpPr/>
          <p:nvPr/>
        </p:nvGrpSpPr>
        <p:grpSpPr>
          <a:xfrm>
            <a:off x="1908175" y="3284538"/>
            <a:ext cx="5257800" cy="2670175"/>
            <a:chOff x="1296" y="2247"/>
            <a:chExt cx="3312" cy="1682"/>
          </a:xfrm>
        </p:grpSpPr>
        <p:sp>
          <p:nvSpPr>
            <p:cNvPr id="190468" name="椭圆 1917954"/>
            <p:cNvSpPr/>
            <p:nvPr/>
          </p:nvSpPr>
          <p:spPr>
            <a:xfrm>
              <a:off x="1296" y="2537"/>
              <a:ext cx="1008" cy="1392"/>
            </a:xfrm>
            <a:prstGeom prst="ellipse">
              <a:avLst/>
            </a:prstGeom>
            <a:gradFill rotWithShape="0">
              <a:gsLst>
                <a:gs pos="0">
                  <a:srgbClr val="767676"/>
                </a:gs>
                <a:gs pos="100000">
                  <a:schemeClr val="bg1"/>
                </a:gs>
              </a:gsLst>
              <a:lin ang="5400000" scaled="1"/>
              <a:tileRect/>
            </a:gradFill>
            <a:ln w="9525" cap="flat" cmpd="sng">
              <a:solidFill>
                <a:schemeClr val="tx1"/>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917956" name="文本框 1917955"/>
            <p:cNvSpPr txBox="1"/>
            <p:nvPr/>
          </p:nvSpPr>
          <p:spPr>
            <a:xfrm>
              <a:off x="1584" y="2247"/>
              <a:ext cx="432" cy="288"/>
            </a:xfrm>
            <a:prstGeom prst="rect">
              <a:avLst/>
            </a:prstGeom>
            <a:noFill/>
            <a:ln w="9525">
              <a:noFill/>
            </a:ln>
          </p:spPr>
          <p:txBody>
            <a:bodyPr>
              <a:spAutoFit/>
            </a:bodyPr>
            <a:lstStyle/>
            <a:p>
              <a:pPr marR="0" defTabSz="914400">
                <a:spcBef>
                  <a:spcPct val="50000"/>
                </a:spcBef>
                <a:buClr>
                  <a:schemeClr val="bg1"/>
                </a:buClr>
                <a:buSzTx/>
                <a:buFont typeface="Arial" panose="020B0604020202020204" pitchFamily="34" charset="0"/>
                <a:buNone/>
                <a:defRPr/>
              </a:pPr>
              <a:r>
                <a:rPr kumimoji="0" lang="en-US" altLang="zh-CN" sz="2400" kern="1200" cap="none" spc="0" normalizeH="0" baseline="0" noProof="1">
                  <a:solidFill>
                    <a:schemeClr val="tx2"/>
                  </a:solidFill>
                  <a:effectLst>
                    <a:outerShdw blurRad="38100" dist="38100" dir="2700000">
                      <a:srgbClr val="C0C0C0"/>
                    </a:outerShdw>
                  </a:effectLst>
                  <a:latin typeface="Tahoma" panose="020B0604030504040204" pitchFamily="34" charset="0"/>
                  <a:ea typeface="宋体" panose="02010600030101010101" pitchFamily="2" charset="-122"/>
                  <a:cs typeface="+mn-cs"/>
                </a:rPr>
                <a:t> U</a:t>
              </a:r>
              <a:endParaRPr kumimoji="0" lang="en-US" altLang="zh-CN" sz="2400" kern="1200" cap="none" spc="0" normalizeH="0" baseline="0" noProof="1">
                <a:solidFill>
                  <a:schemeClr val="tx2"/>
                </a:solidFill>
                <a:effectLst>
                  <a:outerShdw blurRad="38100" dist="38100" dir="2700000">
                    <a:srgbClr val="C0C0C0"/>
                  </a:outerShdw>
                </a:effectLst>
                <a:latin typeface="Tahoma" panose="020B0604030504040204" pitchFamily="34" charset="0"/>
                <a:ea typeface="宋体" panose="02010600030101010101" pitchFamily="2" charset="-122"/>
                <a:cs typeface="+mn-cs"/>
              </a:endParaRPr>
            </a:p>
          </p:txBody>
        </p:sp>
        <p:sp>
          <p:nvSpPr>
            <p:cNvPr id="190470" name="椭圆 1917956"/>
            <p:cNvSpPr/>
            <p:nvPr/>
          </p:nvSpPr>
          <p:spPr>
            <a:xfrm>
              <a:off x="3600" y="2535"/>
              <a:ext cx="1008" cy="1392"/>
            </a:xfrm>
            <a:prstGeom prst="ellipse">
              <a:avLst/>
            </a:prstGeom>
            <a:gradFill rotWithShape="0">
              <a:gsLst>
                <a:gs pos="0">
                  <a:srgbClr val="767676"/>
                </a:gs>
                <a:gs pos="100000">
                  <a:schemeClr val="bg1"/>
                </a:gs>
              </a:gsLst>
              <a:lin ang="5400000" scaled="1"/>
              <a:tileRect/>
            </a:gradFill>
            <a:ln w="9525" cap="flat" cmpd="sng">
              <a:solidFill>
                <a:schemeClr val="tx1"/>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1917958" name="文本框 1917957"/>
            <p:cNvSpPr txBox="1"/>
            <p:nvPr/>
          </p:nvSpPr>
          <p:spPr>
            <a:xfrm>
              <a:off x="3792" y="2247"/>
              <a:ext cx="672" cy="288"/>
            </a:xfrm>
            <a:prstGeom prst="rect">
              <a:avLst/>
            </a:prstGeom>
            <a:noFill/>
            <a:ln w="9525">
              <a:noFill/>
            </a:ln>
          </p:spPr>
          <p:txBody>
            <a:bodyPr>
              <a:spAutoFit/>
            </a:bodyPr>
            <a:lstStyle/>
            <a:p>
              <a:pPr marR="0" defTabSz="914400">
                <a:spcBef>
                  <a:spcPct val="50000"/>
                </a:spcBef>
                <a:buClr>
                  <a:schemeClr val="bg1"/>
                </a:buClr>
                <a:buSzTx/>
                <a:buFont typeface="Arial" panose="020B0604020202020204" pitchFamily="34" charset="0"/>
                <a:buNone/>
                <a:defRPr/>
              </a:pPr>
              <a:r>
                <a:rPr kumimoji="0" lang="en-US" altLang="zh-CN" sz="2400" kern="1200" cap="none" spc="0" normalizeH="0" baseline="0" noProof="1">
                  <a:solidFill>
                    <a:schemeClr val="tx2"/>
                  </a:solidFill>
                  <a:latin typeface="Tahoma" panose="020B0604030504040204" pitchFamily="34" charset="0"/>
                  <a:ea typeface="宋体" panose="02010600030101010101" pitchFamily="2" charset="-122"/>
                  <a:cs typeface="+mn-cs"/>
                </a:rPr>
                <a:t>  </a:t>
              </a:r>
              <a:r>
                <a:rPr kumimoji="0" lang="en-US" altLang="zh-CN" sz="2400" kern="1200" cap="none" spc="0" normalizeH="0" baseline="0" noProof="1">
                  <a:solidFill>
                    <a:schemeClr val="tx2"/>
                  </a:solidFill>
                  <a:effectLst>
                    <a:outerShdw blurRad="38100" dist="38100" dir="2700000">
                      <a:srgbClr val="C0C0C0"/>
                    </a:outerShdw>
                  </a:effectLst>
                  <a:latin typeface="Tahoma" panose="020B0604030504040204" pitchFamily="34" charset="0"/>
                  <a:ea typeface="宋体" panose="02010600030101010101" pitchFamily="2" charset="-122"/>
                  <a:cs typeface="+mn-cs"/>
                </a:rPr>
                <a:t>V-U</a:t>
              </a:r>
              <a:endParaRPr kumimoji="0" lang="en-US" altLang="zh-CN" sz="2400" kern="1200" cap="none" spc="0" normalizeH="0" baseline="0" noProof="1">
                <a:solidFill>
                  <a:schemeClr val="tx2"/>
                </a:solidFill>
                <a:effectLst>
                  <a:outerShdw blurRad="38100" dist="38100" dir="2700000">
                    <a:srgbClr val="C0C0C0"/>
                  </a:outerShdw>
                </a:effectLst>
                <a:latin typeface="Tahoma" panose="020B0604030504040204" pitchFamily="34" charset="0"/>
                <a:ea typeface="宋体" panose="02010600030101010101" pitchFamily="2" charset="-122"/>
                <a:cs typeface="+mn-cs"/>
              </a:endParaRPr>
            </a:p>
          </p:txBody>
        </p:sp>
        <p:sp>
          <p:nvSpPr>
            <p:cNvPr id="190472" name="直接连接符 1917958"/>
            <p:cNvSpPr/>
            <p:nvPr/>
          </p:nvSpPr>
          <p:spPr>
            <a:xfrm>
              <a:off x="1680" y="2967"/>
              <a:ext cx="2352" cy="0"/>
            </a:xfrm>
            <a:prstGeom prst="line">
              <a:avLst/>
            </a:prstGeom>
            <a:ln w="9525" cap="flat" cmpd="sng">
              <a:solidFill>
                <a:schemeClr val="tx1"/>
              </a:solidFill>
              <a:prstDash val="solid"/>
              <a:miter/>
              <a:headEnd type="none" w="med" len="med"/>
              <a:tailEnd type="none" w="med" len="med"/>
            </a:ln>
          </p:spPr>
        </p:sp>
        <p:sp>
          <p:nvSpPr>
            <p:cNvPr id="190473" name="直接连接符 1917959"/>
            <p:cNvSpPr/>
            <p:nvPr/>
          </p:nvSpPr>
          <p:spPr>
            <a:xfrm>
              <a:off x="2016" y="3495"/>
              <a:ext cx="2064" cy="0"/>
            </a:xfrm>
            <a:prstGeom prst="line">
              <a:avLst/>
            </a:prstGeom>
            <a:ln w="9525" cap="flat" cmpd="sng">
              <a:solidFill>
                <a:schemeClr val="tx1"/>
              </a:solidFill>
              <a:prstDash val="solid"/>
              <a:miter/>
              <a:headEnd type="none" w="med" len="med"/>
              <a:tailEnd type="none" w="med" len="med"/>
            </a:ln>
          </p:spPr>
        </p:sp>
        <p:sp>
          <p:nvSpPr>
            <p:cNvPr id="190474" name="直接连接符 1917960"/>
            <p:cNvSpPr/>
            <p:nvPr/>
          </p:nvSpPr>
          <p:spPr>
            <a:xfrm flipV="1">
              <a:off x="1872" y="3111"/>
              <a:ext cx="1968" cy="192"/>
            </a:xfrm>
            <a:prstGeom prst="line">
              <a:avLst/>
            </a:prstGeom>
            <a:ln w="9525" cap="flat" cmpd="sng">
              <a:solidFill>
                <a:schemeClr val="tx1"/>
              </a:solidFill>
              <a:prstDash val="solid"/>
              <a:miter/>
              <a:headEnd type="none" w="med" len="med"/>
              <a:tailEnd type="none" w="med" len="med"/>
            </a:ln>
          </p:spPr>
        </p:sp>
        <p:sp>
          <p:nvSpPr>
            <p:cNvPr id="190475" name="直接连接符 1917961"/>
            <p:cNvSpPr/>
            <p:nvPr/>
          </p:nvSpPr>
          <p:spPr>
            <a:xfrm flipV="1">
              <a:off x="1776" y="3495"/>
              <a:ext cx="2352" cy="240"/>
            </a:xfrm>
            <a:prstGeom prst="line">
              <a:avLst/>
            </a:prstGeom>
            <a:ln w="9525" cap="flat" cmpd="sng">
              <a:solidFill>
                <a:schemeClr val="tx1"/>
              </a:solidFill>
              <a:prstDash val="solid"/>
              <a:miter/>
              <a:headEnd type="none" w="med" len="med"/>
              <a:tailEnd type="none" w="med" len="med"/>
            </a:ln>
          </p:spPr>
        </p:sp>
        <p:sp>
          <p:nvSpPr>
            <p:cNvPr id="190476" name="直接连接符 1917962"/>
            <p:cNvSpPr/>
            <p:nvPr/>
          </p:nvSpPr>
          <p:spPr>
            <a:xfrm flipV="1">
              <a:off x="1824" y="3111"/>
              <a:ext cx="2016" cy="48"/>
            </a:xfrm>
            <a:prstGeom prst="line">
              <a:avLst/>
            </a:prstGeom>
            <a:ln w="9525" cap="flat" cmpd="sng">
              <a:solidFill>
                <a:schemeClr val="tx1"/>
              </a:solidFill>
              <a:prstDash val="solid"/>
              <a:miter/>
              <a:headEnd type="none" w="med" len="med"/>
              <a:tailEnd type="none" w="med" len="med"/>
            </a:ln>
          </p:spPr>
        </p:sp>
        <p:sp>
          <p:nvSpPr>
            <p:cNvPr id="190477" name="直接连接符 1917963"/>
            <p:cNvSpPr/>
            <p:nvPr/>
          </p:nvSpPr>
          <p:spPr>
            <a:xfrm flipV="1">
              <a:off x="1920" y="3303"/>
              <a:ext cx="2448" cy="192"/>
            </a:xfrm>
            <a:prstGeom prst="line">
              <a:avLst/>
            </a:prstGeom>
            <a:ln w="9525" cap="flat" cmpd="sng">
              <a:solidFill>
                <a:schemeClr val="tx1"/>
              </a:solidFill>
              <a:prstDash val="solid"/>
              <a:miter/>
              <a:headEnd type="none" w="med" len="med"/>
              <a:tailEnd type="none" w="med" len="med"/>
            </a:ln>
          </p:spPr>
        </p:sp>
        <p:sp>
          <p:nvSpPr>
            <p:cNvPr id="190478" name="文本框 1917964"/>
            <p:cNvSpPr txBox="1"/>
            <p:nvPr/>
          </p:nvSpPr>
          <p:spPr>
            <a:xfrm>
              <a:off x="1632" y="3351"/>
              <a:ext cx="288" cy="518"/>
            </a:xfrm>
            <a:prstGeom prst="rect">
              <a:avLst/>
            </a:prstGeom>
            <a:noFill/>
            <a:ln w="9525">
              <a:noFill/>
            </a:ln>
          </p:spPr>
          <p:txBody>
            <a:bodyPr>
              <a:spAutoFit/>
            </a:bodyPr>
            <a:p>
              <a:pPr>
                <a:spcBef>
                  <a:spcPct val="50000"/>
                </a:spcBef>
              </a:pPr>
              <a:r>
                <a:rPr lang="en-US" altLang="zh-CN" sz="2400" dirty="0">
                  <a:solidFill>
                    <a:schemeClr val="tx2"/>
                  </a:solidFill>
                  <a:latin typeface="Tahoma" panose="020B0604030504040204" pitchFamily="34" charset="0"/>
                </a:rPr>
                <a:t> </a:t>
              </a:r>
              <a:r>
                <a:rPr lang="en-US" altLang="zh-CN" sz="2400" i="1" dirty="0">
                  <a:solidFill>
                    <a:schemeClr val="tx2"/>
                  </a:solidFill>
                  <a:latin typeface="Tahoma" panose="020B0604030504040204" pitchFamily="34" charset="0"/>
                </a:rPr>
                <a:t>u</a:t>
              </a:r>
              <a:endParaRPr lang="en-US" altLang="zh-CN" sz="2400" i="1" dirty="0">
                <a:solidFill>
                  <a:schemeClr val="tx2"/>
                </a:solidFill>
                <a:latin typeface="Tahoma" panose="020B0604030504040204" pitchFamily="34" charset="0"/>
              </a:endParaRPr>
            </a:p>
          </p:txBody>
        </p:sp>
        <p:sp>
          <p:nvSpPr>
            <p:cNvPr id="190479" name="文本框 1917965"/>
            <p:cNvSpPr txBox="1"/>
            <p:nvPr/>
          </p:nvSpPr>
          <p:spPr>
            <a:xfrm>
              <a:off x="4176" y="3399"/>
              <a:ext cx="240" cy="288"/>
            </a:xfrm>
            <a:prstGeom prst="rect">
              <a:avLst/>
            </a:prstGeom>
            <a:noFill/>
            <a:ln w="9525">
              <a:noFill/>
            </a:ln>
          </p:spPr>
          <p:txBody>
            <a:bodyPr>
              <a:spAutoFit/>
            </a:bodyPr>
            <a:p>
              <a:pPr>
                <a:spcBef>
                  <a:spcPct val="50000"/>
                </a:spcBef>
              </a:pPr>
              <a:r>
                <a:rPr lang="en-US" altLang="zh-CN" sz="2400" i="1" dirty="0">
                  <a:solidFill>
                    <a:schemeClr val="tx2"/>
                  </a:solidFill>
                  <a:latin typeface="Tahoma" panose="020B0604030504040204" pitchFamily="34" charset="0"/>
                </a:rPr>
                <a:t>v</a:t>
              </a:r>
              <a:endParaRPr lang="en-US" altLang="zh-CN" sz="2400" i="1" dirty="0">
                <a:solidFill>
                  <a:schemeClr val="tx2"/>
                </a:solidFill>
                <a:latin typeface="Tahoma" panose="020B0604030504040204" pitchFamily="34" charset="0"/>
              </a:endParaRPr>
            </a:p>
          </p:txBody>
        </p:sp>
      </p:grpSp>
    </p:spTree>
  </p:cSld>
  <p:clrMapOvr>
    <a:masterClrMapping/>
  </p:clrMapOvr>
  <p:transition>
    <p:strips dir="ru"/>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1490" name="文本占位符 1918977"/>
          <p:cNvSpPr>
            <a:spLocks noGrp="1"/>
          </p:cNvSpPr>
          <p:nvPr>
            <p:ph idx="1"/>
          </p:nvPr>
        </p:nvSpPr>
        <p:spPr>
          <a:xfrm>
            <a:off x="395288" y="800100"/>
            <a:ext cx="8443912" cy="5292725"/>
          </a:xfrm>
        </p:spPr>
        <p:txBody>
          <a:bodyPr vert="horz" wrap="square" lIns="92075" tIns="46038" rIns="92075" bIns="46038" anchor="t" anchorCtr="0"/>
          <a:p>
            <a:pPr marL="0" indent="0">
              <a:lnSpc>
                <a:spcPct val="120000"/>
              </a:lnSpc>
              <a:buNone/>
            </a:pPr>
            <a:r>
              <a:rPr lang="en-US" altLang="zh-CN" dirty="0">
                <a:solidFill>
                  <a:schemeClr val="tx2"/>
                </a:solidFill>
                <a:ea typeface="宋体" panose="02010600030101010101" pitchFamily="2" charset="-122"/>
              </a:rPr>
              <a:t> 1. </a:t>
            </a:r>
            <a:r>
              <a:rPr lang="zh-CN" altLang="en-US" dirty="0">
                <a:solidFill>
                  <a:schemeClr val="tx2"/>
                </a:solidFill>
                <a:ea typeface="宋体" panose="02010600030101010101" pitchFamily="2" charset="-122"/>
              </a:rPr>
              <a:t>普里姆</a:t>
            </a:r>
            <a:r>
              <a:rPr lang="en-US" altLang="zh-CN" dirty="0">
                <a:solidFill>
                  <a:schemeClr val="tx2"/>
                </a:solidFill>
                <a:ea typeface="宋体" panose="02010600030101010101" pitchFamily="2" charset="-122"/>
              </a:rPr>
              <a:t>(Prim)</a:t>
            </a:r>
            <a:r>
              <a:rPr lang="zh-CN" altLang="en-US" dirty="0">
                <a:solidFill>
                  <a:schemeClr val="tx2"/>
                </a:solidFill>
                <a:ea typeface="宋体" panose="02010600030101010101" pitchFamily="2" charset="-122"/>
              </a:rPr>
              <a:t>算法</a:t>
            </a:r>
            <a:endParaRPr lang="zh-CN" altLang="en-US" dirty="0">
              <a:solidFill>
                <a:schemeClr val="tx2"/>
              </a:solidFill>
              <a:ea typeface="宋体" panose="02010600030101010101" pitchFamily="2" charset="-122"/>
            </a:endParaRPr>
          </a:p>
          <a:p>
            <a:pPr marL="0" indent="0" algn="just">
              <a:lnSpc>
                <a:spcPct val="120000"/>
              </a:lnSpc>
              <a:buNone/>
            </a:pPr>
            <a:r>
              <a:rPr lang="zh-CN" altLang="en-US" dirty="0">
                <a:ea typeface="幼圆" panose="02010509060101010101" pitchFamily="49" charset="-122"/>
              </a:rPr>
              <a:t>设</a:t>
            </a:r>
            <a:r>
              <a:rPr lang="en-US" altLang="zh-CN" dirty="0"/>
              <a:t>N=(V, E, C)</a:t>
            </a:r>
            <a:r>
              <a:rPr lang="zh-CN" altLang="en-US" dirty="0">
                <a:ea typeface="幼圆" panose="02010509060101010101" pitchFamily="49" charset="-122"/>
              </a:rPr>
              <a:t>为连通网，</a:t>
            </a:r>
            <a:r>
              <a:rPr lang="en-US" altLang="zh-CN" dirty="0">
                <a:ea typeface="幼圆" panose="02010509060101010101" pitchFamily="49" charset="-122"/>
              </a:rPr>
              <a:t>TE</a:t>
            </a:r>
            <a:r>
              <a:rPr lang="zh-CN" altLang="en-US" dirty="0">
                <a:ea typeface="幼圆" panose="02010509060101010101" pitchFamily="49" charset="-122"/>
              </a:rPr>
              <a:t>是</a:t>
            </a:r>
            <a:r>
              <a:rPr lang="en-US" altLang="zh-CN" dirty="0">
                <a:ea typeface="幼圆" panose="02010509060101010101" pitchFamily="49" charset="-122"/>
              </a:rPr>
              <a:t>N</a:t>
            </a:r>
            <a:r>
              <a:rPr lang="zh-CN" altLang="en-US" dirty="0">
                <a:ea typeface="幼圆" panose="02010509060101010101" pitchFamily="49" charset="-122"/>
              </a:rPr>
              <a:t>的最小支撑树的边的集合。</a:t>
            </a:r>
            <a:endParaRPr lang="zh-CN" altLang="en-US" dirty="0">
              <a:ea typeface="幼圆" panose="02010509060101010101" pitchFamily="49" charset="-122"/>
            </a:endParaRPr>
          </a:p>
          <a:p>
            <a:pPr marL="0" indent="0" algn="just">
              <a:lnSpc>
                <a:spcPct val="120000"/>
              </a:lnSpc>
              <a:buNone/>
            </a:pPr>
            <a:r>
              <a:rPr lang="zh-CN" altLang="en-US" dirty="0">
                <a:ea typeface="幼圆" panose="02010509060101010101" pitchFamily="49" charset="-122"/>
              </a:rPr>
              <a:t> </a:t>
            </a:r>
            <a:r>
              <a:rPr lang="en-US" altLang="zh-CN" dirty="0">
                <a:ea typeface="幼圆" panose="02010509060101010101" pitchFamily="49" charset="-122"/>
              </a:rPr>
              <a:t>① </a:t>
            </a:r>
            <a:r>
              <a:rPr lang="zh-CN" altLang="en-US" dirty="0">
                <a:ea typeface="幼圆" panose="02010509060101010101" pitchFamily="49" charset="-122"/>
              </a:rPr>
              <a:t>算法开始时，</a:t>
            </a:r>
            <a:r>
              <a:rPr lang="en-US" altLang="zh-CN" dirty="0">
                <a:ea typeface="幼圆" panose="02010509060101010101" pitchFamily="49" charset="-122"/>
              </a:rPr>
              <a:t>U= {</a:t>
            </a:r>
            <a:r>
              <a:rPr lang="en-US" altLang="zh-CN" i="1" dirty="0">
                <a:ea typeface="幼圆" panose="02010509060101010101" pitchFamily="49" charset="-122"/>
              </a:rPr>
              <a:t>u</a:t>
            </a:r>
            <a:r>
              <a:rPr lang="en-US" altLang="zh-CN" baseline="-25000" dirty="0">
                <a:ea typeface="幼圆" panose="02010509060101010101" pitchFamily="49" charset="-122"/>
              </a:rPr>
              <a:t>o</a:t>
            </a:r>
            <a:r>
              <a:rPr lang="en-US" altLang="zh-CN" dirty="0">
                <a:ea typeface="幼圆" panose="02010509060101010101" pitchFamily="49" charset="-122"/>
              </a:rPr>
              <a:t>}(</a:t>
            </a:r>
            <a:r>
              <a:rPr lang="en-US" altLang="zh-CN" i="1" dirty="0">
                <a:ea typeface="幼圆" panose="02010509060101010101" pitchFamily="49" charset="-122"/>
              </a:rPr>
              <a:t>u</a:t>
            </a:r>
            <a:r>
              <a:rPr lang="en-US" altLang="zh-CN" baseline="-25000" dirty="0">
                <a:ea typeface="幼圆" panose="02010509060101010101" pitchFamily="49" charset="-122"/>
              </a:rPr>
              <a:t>o</a:t>
            </a:r>
            <a:r>
              <a:rPr lang="en-US" altLang="zh-CN" dirty="0">
                <a:ea typeface="幼圆" panose="02010509060101010101" pitchFamily="49" charset="-122"/>
                <a:sym typeface="Symbol" panose="05050102010706020507" pitchFamily="18" charset="2"/>
              </a:rPr>
              <a:t></a:t>
            </a:r>
            <a:r>
              <a:rPr lang="en-US" altLang="zh-CN" dirty="0">
                <a:ea typeface="幼圆" panose="02010509060101010101" pitchFamily="49" charset="-122"/>
              </a:rPr>
              <a:t>V), </a:t>
            </a:r>
            <a:r>
              <a:rPr lang="en-US" altLang="zh-CN" dirty="0"/>
              <a:t>TE=</a:t>
            </a:r>
            <a:r>
              <a:rPr lang="en-US" altLang="zh-CN" dirty="0">
                <a:sym typeface="Symbol" panose="05050102010706020507" pitchFamily="18" charset="2"/>
              </a:rPr>
              <a:t></a:t>
            </a:r>
            <a:r>
              <a:rPr lang="en-US" altLang="zh-CN" dirty="0">
                <a:ea typeface="幼圆" panose="02010509060101010101" pitchFamily="49" charset="-122"/>
              </a:rPr>
              <a:t> </a:t>
            </a:r>
            <a:r>
              <a:rPr lang="zh-CN" altLang="en-US" dirty="0">
                <a:ea typeface="幼圆" panose="02010509060101010101" pitchFamily="49" charset="-122"/>
              </a:rPr>
              <a:t>；</a:t>
            </a:r>
            <a:endParaRPr lang="zh-CN" altLang="en-US" dirty="0">
              <a:ea typeface="幼圆" panose="02010509060101010101" pitchFamily="49" charset="-122"/>
            </a:endParaRPr>
          </a:p>
          <a:p>
            <a:pPr marL="0" indent="0" algn="just">
              <a:lnSpc>
                <a:spcPct val="120000"/>
              </a:lnSpc>
              <a:buNone/>
            </a:pPr>
            <a:r>
              <a:rPr lang="zh-CN" altLang="en-US" dirty="0">
                <a:ea typeface="幼圆" panose="02010509060101010101" pitchFamily="49" charset="-122"/>
              </a:rPr>
              <a:t> </a:t>
            </a:r>
            <a:r>
              <a:rPr lang="en-US" altLang="zh-CN" dirty="0">
                <a:ea typeface="幼圆" panose="02010509060101010101" pitchFamily="49" charset="-122"/>
              </a:rPr>
              <a:t>② </a:t>
            </a:r>
            <a:r>
              <a:rPr lang="zh-CN" altLang="en-US" dirty="0">
                <a:ea typeface="幼圆" panose="02010509060101010101" pitchFamily="49" charset="-122"/>
              </a:rPr>
              <a:t>找到满足</a:t>
            </a:r>
            <a:endParaRPr lang="zh-CN" altLang="en-US" dirty="0">
              <a:ea typeface="幼圆" panose="02010509060101010101" pitchFamily="49" charset="-122"/>
            </a:endParaRPr>
          </a:p>
          <a:p>
            <a:pPr marL="0" indent="0" algn="just">
              <a:lnSpc>
                <a:spcPct val="120000"/>
              </a:lnSpc>
              <a:buNone/>
            </a:pPr>
            <a:r>
              <a:rPr lang="zh-CN" altLang="en-US" dirty="0">
                <a:ea typeface="幼圆" panose="02010509060101010101" pitchFamily="49" charset="-122"/>
              </a:rPr>
              <a:t>      </a:t>
            </a:r>
            <a:r>
              <a:rPr lang="en-US" altLang="zh-CN" dirty="0">
                <a:ea typeface="幼圆" panose="02010509060101010101" pitchFamily="49" charset="-122"/>
              </a:rPr>
              <a:t>weight(</a:t>
            </a:r>
            <a:r>
              <a:rPr lang="en-US" altLang="zh-CN" i="1" dirty="0">
                <a:ea typeface="幼圆" panose="02010509060101010101" pitchFamily="49" charset="-122"/>
              </a:rPr>
              <a:t>u</a:t>
            </a:r>
            <a:r>
              <a:rPr lang="en-US" altLang="zh-CN" dirty="0">
                <a:ea typeface="幼圆" panose="02010509060101010101" pitchFamily="49" charset="-122"/>
              </a:rPr>
              <a:t>, </a:t>
            </a:r>
            <a:r>
              <a:rPr lang="en-US" altLang="zh-CN" i="1" dirty="0">
                <a:ea typeface="幼圆" panose="02010509060101010101" pitchFamily="49" charset="-122"/>
              </a:rPr>
              <a:t>v</a:t>
            </a:r>
            <a:r>
              <a:rPr lang="en-US" altLang="zh-CN" dirty="0">
                <a:ea typeface="幼圆" panose="02010509060101010101" pitchFamily="49" charset="-122"/>
              </a:rPr>
              <a:t>)</a:t>
            </a:r>
            <a:r>
              <a:rPr lang="zh-CN" altLang="en-US" dirty="0">
                <a:ea typeface="幼圆" panose="02010509060101010101" pitchFamily="49" charset="-122"/>
              </a:rPr>
              <a:t>＝</a:t>
            </a:r>
            <a:r>
              <a:rPr lang="en-US" altLang="zh-CN" dirty="0">
                <a:ea typeface="幼圆" panose="02010509060101010101" pitchFamily="49" charset="-122"/>
              </a:rPr>
              <a:t>min{weight(</a:t>
            </a:r>
            <a:r>
              <a:rPr lang="en-US" altLang="zh-CN" i="1" dirty="0">
                <a:ea typeface="幼圆" panose="02010509060101010101" pitchFamily="49" charset="-122"/>
              </a:rPr>
              <a:t>u</a:t>
            </a:r>
            <a:r>
              <a:rPr lang="en-US" altLang="zh-CN" baseline="-25000" dirty="0">
                <a:ea typeface="幼圆" panose="02010509060101010101" pitchFamily="49" charset="-122"/>
              </a:rPr>
              <a:t>1</a:t>
            </a:r>
            <a:r>
              <a:rPr lang="en-US" altLang="zh-CN" dirty="0">
                <a:ea typeface="幼圆" panose="02010509060101010101" pitchFamily="49" charset="-122"/>
              </a:rPr>
              <a:t>, </a:t>
            </a:r>
            <a:r>
              <a:rPr lang="en-US" altLang="zh-CN" i="1" dirty="0">
                <a:ea typeface="幼圆" panose="02010509060101010101" pitchFamily="49" charset="-122"/>
              </a:rPr>
              <a:t>v</a:t>
            </a:r>
            <a:r>
              <a:rPr lang="en-US" altLang="zh-CN" baseline="-25000" dirty="0">
                <a:ea typeface="幼圆" panose="02010509060101010101" pitchFamily="49" charset="-122"/>
              </a:rPr>
              <a:t>1</a:t>
            </a:r>
            <a:r>
              <a:rPr lang="en-US" altLang="zh-CN" dirty="0">
                <a:ea typeface="幼圆" panose="02010509060101010101" pitchFamily="49" charset="-122"/>
              </a:rPr>
              <a:t>)|</a:t>
            </a:r>
            <a:r>
              <a:rPr lang="en-US" altLang="zh-CN" i="1" dirty="0">
                <a:ea typeface="幼圆" panose="02010509060101010101" pitchFamily="49" charset="-122"/>
              </a:rPr>
              <a:t>u</a:t>
            </a:r>
            <a:r>
              <a:rPr lang="en-US" altLang="zh-CN" baseline="-25000" dirty="0">
                <a:ea typeface="幼圆" panose="02010509060101010101" pitchFamily="49" charset="-122"/>
              </a:rPr>
              <a:t>1</a:t>
            </a:r>
            <a:r>
              <a:rPr lang="en-US" altLang="zh-CN" dirty="0">
                <a:ea typeface="幼圆" panose="02010509060101010101" pitchFamily="49" charset="-122"/>
                <a:sym typeface="Symbol" panose="05050102010706020507" pitchFamily="18" charset="2"/>
              </a:rPr>
              <a:t></a:t>
            </a:r>
            <a:r>
              <a:rPr lang="en-US" altLang="zh-CN" dirty="0">
                <a:ea typeface="幼圆" panose="02010509060101010101" pitchFamily="49" charset="-122"/>
              </a:rPr>
              <a:t>U, </a:t>
            </a:r>
            <a:r>
              <a:rPr lang="en-US" altLang="zh-CN" i="1" dirty="0">
                <a:ea typeface="幼圆" panose="02010509060101010101" pitchFamily="49" charset="-122"/>
              </a:rPr>
              <a:t>v</a:t>
            </a:r>
            <a:r>
              <a:rPr lang="en-US" altLang="zh-CN" baseline="-25000" dirty="0">
                <a:ea typeface="幼圆" panose="02010509060101010101" pitchFamily="49" charset="-122"/>
              </a:rPr>
              <a:t>1</a:t>
            </a:r>
            <a:r>
              <a:rPr lang="en-US" altLang="zh-CN" dirty="0">
                <a:ea typeface="幼圆" panose="02010509060101010101" pitchFamily="49" charset="-122"/>
                <a:sym typeface="Symbol" panose="05050102010706020507" pitchFamily="18" charset="2"/>
              </a:rPr>
              <a:t></a:t>
            </a:r>
            <a:r>
              <a:rPr lang="en-US" altLang="zh-CN" dirty="0">
                <a:ea typeface="幼圆" panose="02010509060101010101" pitchFamily="49" charset="-122"/>
              </a:rPr>
              <a:t>V-U},</a:t>
            </a:r>
            <a:endParaRPr lang="en-US" altLang="zh-CN" dirty="0">
              <a:ea typeface="幼圆" panose="02010509060101010101" pitchFamily="49" charset="-122"/>
            </a:endParaRPr>
          </a:p>
          <a:p>
            <a:pPr marL="0" indent="0" algn="just">
              <a:lnSpc>
                <a:spcPct val="120000"/>
              </a:lnSpc>
              <a:buNone/>
            </a:pPr>
            <a:r>
              <a:rPr lang="en-US" altLang="zh-CN" dirty="0">
                <a:ea typeface="幼圆" panose="02010509060101010101" pitchFamily="49" charset="-122"/>
              </a:rPr>
              <a:t>      </a:t>
            </a:r>
            <a:r>
              <a:rPr lang="zh-CN" altLang="en-US" dirty="0">
                <a:ea typeface="幼圆" panose="02010509060101010101" pitchFamily="49" charset="-122"/>
              </a:rPr>
              <a:t>的边，把它并入集合</a:t>
            </a:r>
            <a:r>
              <a:rPr lang="en-US" altLang="zh-CN" dirty="0">
                <a:ea typeface="幼圆" panose="02010509060101010101" pitchFamily="49" charset="-122"/>
              </a:rPr>
              <a:t>TE</a:t>
            </a:r>
            <a:r>
              <a:rPr lang="zh-CN" altLang="en-US" dirty="0">
                <a:ea typeface="幼圆" panose="02010509060101010101" pitchFamily="49" charset="-122"/>
              </a:rPr>
              <a:t>中，</a:t>
            </a:r>
            <a:r>
              <a:rPr lang="en-US" altLang="zh-CN" i="1" dirty="0">
                <a:ea typeface="幼圆" panose="02010509060101010101" pitchFamily="49" charset="-122"/>
              </a:rPr>
              <a:t>v</a:t>
            </a:r>
            <a:r>
              <a:rPr lang="zh-CN" altLang="en-US" dirty="0">
                <a:ea typeface="幼圆" panose="02010509060101010101" pitchFamily="49" charset="-122"/>
              </a:rPr>
              <a:t>同时并入</a:t>
            </a:r>
            <a:r>
              <a:rPr lang="en-US" altLang="zh-CN" dirty="0">
                <a:ea typeface="幼圆" panose="02010509060101010101" pitchFamily="49" charset="-122"/>
              </a:rPr>
              <a:t>U</a:t>
            </a:r>
            <a:r>
              <a:rPr lang="zh-CN" altLang="en-US" dirty="0">
                <a:ea typeface="幼圆" panose="02010509060101010101" pitchFamily="49" charset="-122"/>
              </a:rPr>
              <a:t>。</a:t>
            </a:r>
            <a:endParaRPr lang="zh-CN" altLang="en-US" dirty="0">
              <a:ea typeface="幼圆" panose="02010509060101010101" pitchFamily="49" charset="-122"/>
            </a:endParaRPr>
          </a:p>
          <a:p>
            <a:pPr marL="0" indent="0" algn="just">
              <a:lnSpc>
                <a:spcPct val="120000"/>
              </a:lnSpc>
              <a:buNone/>
            </a:pPr>
            <a:r>
              <a:rPr lang="zh-CN" altLang="en-US" dirty="0">
                <a:ea typeface="幼圆" panose="02010509060101010101" pitchFamily="49" charset="-122"/>
              </a:rPr>
              <a:t> </a:t>
            </a:r>
            <a:r>
              <a:rPr lang="en-US" altLang="zh-CN" dirty="0">
                <a:ea typeface="幼圆" panose="02010509060101010101" pitchFamily="49" charset="-122"/>
              </a:rPr>
              <a:t>③ </a:t>
            </a:r>
            <a:r>
              <a:rPr lang="zh-CN" altLang="en-US" dirty="0">
                <a:ea typeface="幼圆" panose="02010509060101010101" pitchFamily="49" charset="-122"/>
              </a:rPr>
              <a:t>反复执行</a:t>
            </a:r>
            <a:r>
              <a:rPr lang="en-US" altLang="zh-CN" dirty="0">
                <a:ea typeface="幼圆" panose="02010509060101010101" pitchFamily="49" charset="-122"/>
              </a:rPr>
              <a:t>② , </a:t>
            </a:r>
            <a:r>
              <a:rPr lang="zh-CN" altLang="en-US" dirty="0">
                <a:ea typeface="幼圆" panose="02010509060101010101" pitchFamily="49" charset="-122"/>
              </a:rPr>
              <a:t>直至 </a:t>
            </a:r>
            <a:r>
              <a:rPr lang="en-US" altLang="zh-CN" dirty="0">
                <a:ea typeface="幼圆" panose="02010509060101010101" pitchFamily="49" charset="-122"/>
              </a:rPr>
              <a:t>U=V </a:t>
            </a:r>
            <a:r>
              <a:rPr lang="zh-CN" altLang="en-US" dirty="0">
                <a:ea typeface="幼圆" panose="02010509060101010101" pitchFamily="49" charset="-122"/>
              </a:rPr>
              <a:t>时终止算法。</a:t>
            </a:r>
            <a:endParaRPr lang="zh-CN" altLang="en-US" dirty="0">
              <a:ea typeface="幼圆" panose="02010509060101010101" pitchFamily="49" charset="-122"/>
            </a:endParaRPr>
          </a:p>
        </p:txBody>
      </p:sp>
    </p:spTree>
  </p:cSld>
  <p:clrMapOvr>
    <a:masterClrMapping/>
  </p:clrMapOvr>
  <p:transition>
    <p:zoom/>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920122"/>
          <p:cNvGrpSpPr/>
          <p:nvPr/>
        </p:nvGrpSpPr>
        <p:grpSpPr>
          <a:xfrm>
            <a:off x="3563938" y="3500438"/>
            <a:ext cx="4572000" cy="3033712"/>
            <a:chOff x="2245" y="2205"/>
            <a:chExt cx="2880" cy="1911"/>
          </a:xfrm>
        </p:grpSpPr>
        <p:sp>
          <p:nvSpPr>
            <p:cNvPr id="192596" name="圆角矩形 1920002"/>
            <p:cNvSpPr/>
            <p:nvPr/>
          </p:nvSpPr>
          <p:spPr>
            <a:xfrm>
              <a:off x="2245" y="2772"/>
              <a:ext cx="2880" cy="1315"/>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grpSp>
          <p:nvGrpSpPr>
            <p:cNvPr id="192597" name="组合 1920121"/>
            <p:cNvGrpSpPr/>
            <p:nvPr/>
          </p:nvGrpSpPr>
          <p:grpSpPr>
            <a:xfrm>
              <a:off x="2857" y="2205"/>
              <a:ext cx="1680" cy="1911"/>
              <a:chOff x="2857" y="2205"/>
              <a:chExt cx="1680" cy="1911"/>
            </a:xfrm>
          </p:grpSpPr>
          <p:sp>
            <p:nvSpPr>
              <p:cNvPr id="192600" name="文本框 1920004"/>
              <p:cNvSpPr txBox="1"/>
              <p:nvPr/>
            </p:nvSpPr>
            <p:spPr>
              <a:xfrm>
                <a:off x="3673" y="3357"/>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rPr>
                  <a:t>4</a:t>
                </a:r>
                <a:endParaRPr lang="en-US" altLang="zh-CN" sz="2800" dirty="0">
                  <a:solidFill>
                    <a:schemeClr val="tx2"/>
                  </a:solidFill>
                  <a:latin typeface="Times New Roman" panose="02020603050405020304" pitchFamily="18" charset="0"/>
                </a:endParaRPr>
              </a:p>
            </p:txBody>
          </p:sp>
          <p:sp>
            <p:nvSpPr>
              <p:cNvPr id="192601" name="文本框 1920005"/>
              <p:cNvSpPr txBox="1"/>
              <p:nvPr/>
            </p:nvSpPr>
            <p:spPr>
              <a:xfrm>
                <a:off x="2857" y="3309"/>
                <a:ext cx="432"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3</a:t>
                </a:r>
                <a:endParaRPr lang="en-US" altLang="zh-CN" sz="2800" dirty="0">
                  <a:solidFill>
                    <a:schemeClr val="tx2"/>
                  </a:solidFill>
                  <a:latin typeface="Times New Roman" panose="02020603050405020304" pitchFamily="18" charset="0"/>
                  <a:ea typeface="幼圆" panose="02010509060101010101" pitchFamily="49" charset="-122"/>
                </a:endParaRPr>
              </a:p>
            </p:txBody>
          </p:sp>
          <p:sp>
            <p:nvSpPr>
              <p:cNvPr id="192602" name="椭圆 1920006"/>
              <p:cNvSpPr>
                <a:spLocks noChangeAspect="1"/>
              </p:cNvSpPr>
              <p:nvPr/>
            </p:nvSpPr>
            <p:spPr>
              <a:xfrm>
                <a:off x="2857" y="2913"/>
                <a:ext cx="268" cy="267"/>
              </a:xfrm>
              <a:prstGeom prst="ellipse">
                <a:avLst/>
              </a:prstGeom>
              <a:noFill/>
              <a:ln w="3810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2603" name="文本框 1920007"/>
              <p:cNvSpPr txBox="1">
                <a:spLocks noChangeAspect="1"/>
              </p:cNvSpPr>
              <p:nvPr/>
            </p:nvSpPr>
            <p:spPr>
              <a:xfrm>
                <a:off x="2871" y="2829"/>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sp>
            <p:nvSpPr>
              <p:cNvPr id="192604" name="文本框 1920008"/>
              <p:cNvSpPr txBox="1"/>
              <p:nvPr/>
            </p:nvSpPr>
            <p:spPr>
              <a:xfrm>
                <a:off x="3097" y="2445"/>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6</a:t>
                </a:r>
                <a:endParaRPr lang="en-US" altLang="zh-CN" sz="2800" dirty="0">
                  <a:solidFill>
                    <a:schemeClr val="tx2"/>
                  </a:solidFill>
                  <a:latin typeface="Times New Roman" panose="02020603050405020304" pitchFamily="18" charset="0"/>
                  <a:ea typeface="幼圆" panose="02010509060101010101" pitchFamily="49" charset="-122"/>
                </a:endParaRPr>
              </a:p>
            </p:txBody>
          </p:sp>
          <p:sp>
            <p:nvSpPr>
              <p:cNvPr id="192605" name="文本框 1920009"/>
              <p:cNvSpPr txBox="1"/>
              <p:nvPr/>
            </p:nvSpPr>
            <p:spPr>
              <a:xfrm>
                <a:off x="3961" y="2445"/>
                <a:ext cx="432"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5</a:t>
                </a:r>
                <a:endParaRPr lang="en-US" altLang="zh-CN" sz="2800" dirty="0">
                  <a:solidFill>
                    <a:schemeClr val="tx2"/>
                  </a:solidFill>
                  <a:latin typeface="Times New Roman" panose="02020603050405020304" pitchFamily="18" charset="0"/>
                  <a:ea typeface="幼圆" panose="02010509060101010101" pitchFamily="49" charset="-122"/>
                </a:endParaRPr>
              </a:p>
            </p:txBody>
          </p:sp>
          <p:sp>
            <p:nvSpPr>
              <p:cNvPr id="192606" name="椭圆 1920010"/>
              <p:cNvSpPr>
                <a:spLocks noChangeAspect="1"/>
              </p:cNvSpPr>
              <p:nvPr/>
            </p:nvSpPr>
            <p:spPr>
              <a:xfrm>
                <a:off x="3529" y="2273"/>
                <a:ext cx="268" cy="267"/>
              </a:xfrm>
              <a:prstGeom prst="ellipse">
                <a:avLst/>
              </a:prstGeom>
              <a:solidFill>
                <a:srgbClr val="FF99CC"/>
              </a:solid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2607" name="文本框 1920011"/>
              <p:cNvSpPr txBox="1">
                <a:spLocks noChangeAspect="1"/>
              </p:cNvSpPr>
              <p:nvPr/>
            </p:nvSpPr>
            <p:spPr>
              <a:xfrm>
                <a:off x="3543" y="2205"/>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grpSp>
            <p:nvGrpSpPr>
              <p:cNvPr id="192608" name="组合 1920012"/>
              <p:cNvGrpSpPr/>
              <p:nvPr/>
            </p:nvGrpSpPr>
            <p:grpSpPr>
              <a:xfrm>
                <a:off x="3145" y="3574"/>
                <a:ext cx="268" cy="365"/>
                <a:chOff x="2880" y="1920"/>
                <a:chExt cx="268" cy="365"/>
              </a:xfrm>
            </p:grpSpPr>
            <p:sp>
              <p:nvSpPr>
                <p:cNvPr id="192632" name="椭圆 1920013"/>
                <p:cNvSpPr>
                  <a:spLocks noChangeAspect="1"/>
                </p:cNvSpPr>
                <p:nvPr/>
              </p:nvSpPr>
              <p:spPr>
                <a:xfrm>
                  <a:off x="2880" y="2004"/>
                  <a:ext cx="268" cy="267"/>
                </a:xfrm>
                <a:prstGeom prst="ellipse">
                  <a:avLst/>
                </a:prstGeom>
                <a:noFill/>
                <a:ln w="3810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2633" name="文本框 1920014"/>
                <p:cNvSpPr txBox="1">
                  <a:spLocks noChangeAspect="1"/>
                </p:cNvSpPr>
                <p:nvPr/>
              </p:nvSpPr>
              <p:spPr>
                <a:xfrm>
                  <a:off x="2894" y="1920"/>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grpSp>
          <p:sp>
            <p:nvSpPr>
              <p:cNvPr id="192609" name="椭圆 1920015"/>
              <p:cNvSpPr>
                <a:spLocks noChangeAspect="1"/>
              </p:cNvSpPr>
              <p:nvPr/>
            </p:nvSpPr>
            <p:spPr>
              <a:xfrm>
                <a:off x="3961" y="3681"/>
                <a:ext cx="268" cy="267"/>
              </a:xfrm>
              <a:prstGeom prst="ellipse">
                <a:avLst/>
              </a:prstGeom>
              <a:noFill/>
              <a:ln w="3810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2610" name="文本框 1920016"/>
              <p:cNvSpPr txBox="1">
                <a:spLocks noChangeAspect="1"/>
              </p:cNvSpPr>
              <p:nvPr/>
            </p:nvSpPr>
            <p:spPr>
              <a:xfrm>
                <a:off x="3975" y="3619"/>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6</a:t>
                </a:r>
                <a:endParaRPr lang="en-US" altLang="zh-CN" sz="3200" dirty="0">
                  <a:latin typeface="Times New Roman" panose="02020603050405020304" pitchFamily="18" charset="0"/>
                  <a:ea typeface="幼圆" panose="02010509060101010101" pitchFamily="49" charset="-122"/>
                </a:endParaRPr>
              </a:p>
            </p:txBody>
          </p:sp>
          <p:sp>
            <p:nvSpPr>
              <p:cNvPr id="192611" name="椭圆 1920017"/>
              <p:cNvSpPr>
                <a:spLocks noChangeAspect="1"/>
              </p:cNvSpPr>
              <p:nvPr/>
            </p:nvSpPr>
            <p:spPr>
              <a:xfrm>
                <a:off x="4201" y="2913"/>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2612" name="文本框 1920018"/>
              <p:cNvSpPr txBox="1">
                <a:spLocks noChangeAspect="1"/>
              </p:cNvSpPr>
              <p:nvPr/>
            </p:nvSpPr>
            <p:spPr>
              <a:xfrm>
                <a:off x="4215" y="2829"/>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sp>
            <p:nvSpPr>
              <p:cNvPr id="192613" name="直接连接符 1920019"/>
              <p:cNvSpPr/>
              <p:nvPr/>
            </p:nvSpPr>
            <p:spPr>
              <a:xfrm flipH="1">
                <a:off x="3097" y="2493"/>
                <a:ext cx="480" cy="480"/>
              </a:xfrm>
              <a:prstGeom prst="line">
                <a:avLst/>
              </a:prstGeom>
              <a:ln w="38100" cap="flat" cmpd="sng">
                <a:solidFill>
                  <a:schemeClr val="tx1"/>
                </a:solidFill>
                <a:prstDash val="solid"/>
                <a:headEnd type="none" w="sm" len="sm"/>
                <a:tailEnd type="none" w="med" len="lg"/>
              </a:ln>
            </p:spPr>
          </p:sp>
          <p:sp>
            <p:nvSpPr>
              <p:cNvPr id="192614" name="直接连接符 1920020"/>
              <p:cNvSpPr/>
              <p:nvPr/>
            </p:nvSpPr>
            <p:spPr>
              <a:xfrm>
                <a:off x="3769" y="2493"/>
                <a:ext cx="472" cy="461"/>
              </a:xfrm>
              <a:prstGeom prst="line">
                <a:avLst/>
              </a:prstGeom>
              <a:ln w="31750" cap="sq" cmpd="sng">
                <a:solidFill>
                  <a:schemeClr val="tx1"/>
                </a:solidFill>
                <a:prstDash val="solid"/>
                <a:headEnd type="none" w="sm" len="sm"/>
                <a:tailEnd type="none" w="med" len="lg"/>
              </a:ln>
            </p:spPr>
          </p:sp>
          <p:sp>
            <p:nvSpPr>
              <p:cNvPr id="192615" name="文本框 1920021"/>
              <p:cNvSpPr txBox="1"/>
              <p:nvPr/>
            </p:nvSpPr>
            <p:spPr>
              <a:xfrm>
                <a:off x="3311" y="3284"/>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rPr>
                  <a:t>5</a:t>
                </a:r>
                <a:endParaRPr lang="en-US" altLang="zh-CN" sz="2800" dirty="0">
                  <a:solidFill>
                    <a:schemeClr val="tx2"/>
                  </a:solidFill>
                  <a:latin typeface="Times New Roman" panose="02020603050405020304" pitchFamily="18" charset="0"/>
                </a:endParaRPr>
              </a:p>
            </p:txBody>
          </p:sp>
          <p:sp>
            <p:nvSpPr>
              <p:cNvPr id="192616" name="文本框 1920022"/>
              <p:cNvSpPr txBox="1"/>
              <p:nvPr/>
            </p:nvSpPr>
            <p:spPr>
              <a:xfrm>
                <a:off x="3289" y="2829"/>
                <a:ext cx="240"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rPr>
                  <a:t>5</a:t>
                </a:r>
                <a:endParaRPr lang="en-US" altLang="zh-CN" sz="2800" dirty="0">
                  <a:solidFill>
                    <a:schemeClr val="tx2"/>
                  </a:solidFill>
                  <a:latin typeface="Times New Roman" panose="02020603050405020304" pitchFamily="18" charset="0"/>
                </a:endParaRPr>
              </a:p>
            </p:txBody>
          </p:sp>
          <p:sp>
            <p:nvSpPr>
              <p:cNvPr id="192617" name="直接连接符 1920023"/>
              <p:cNvSpPr/>
              <p:nvPr/>
            </p:nvSpPr>
            <p:spPr>
              <a:xfrm>
                <a:off x="3016" y="3181"/>
                <a:ext cx="204" cy="499"/>
              </a:xfrm>
              <a:prstGeom prst="line">
                <a:avLst/>
              </a:prstGeom>
              <a:ln w="31750" cap="sq" cmpd="sng">
                <a:solidFill>
                  <a:schemeClr val="tx1"/>
                </a:solidFill>
                <a:prstDash val="solid"/>
                <a:headEnd type="none" w="sm" len="sm"/>
                <a:tailEnd type="none" w="med" len="lg"/>
              </a:ln>
            </p:spPr>
          </p:sp>
          <p:sp>
            <p:nvSpPr>
              <p:cNvPr id="192618" name="文本框 1920024"/>
              <p:cNvSpPr txBox="1"/>
              <p:nvPr/>
            </p:nvSpPr>
            <p:spPr>
              <a:xfrm>
                <a:off x="3577" y="3789"/>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6</a:t>
                </a:r>
                <a:endParaRPr lang="en-US" altLang="zh-CN" sz="2800" dirty="0">
                  <a:solidFill>
                    <a:schemeClr val="tx2"/>
                  </a:solidFill>
                  <a:latin typeface="Times New Roman" panose="02020603050405020304" pitchFamily="18" charset="0"/>
                  <a:ea typeface="幼圆" panose="02010509060101010101" pitchFamily="49" charset="-122"/>
                </a:endParaRPr>
              </a:p>
            </p:txBody>
          </p:sp>
          <p:sp>
            <p:nvSpPr>
              <p:cNvPr id="192619" name="文本框 1920025"/>
              <p:cNvSpPr txBox="1"/>
              <p:nvPr/>
            </p:nvSpPr>
            <p:spPr>
              <a:xfrm>
                <a:off x="4249" y="3309"/>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2</a:t>
                </a:r>
                <a:endParaRPr lang="en-US" altLang="zh-CN" sz="2800" dirty="0">
                  <a:solidFill>
                    <a:schemeClr val="tx2"/>
                  </a:solidFill>
                  <a:latin typeface="Times New Roman" panose="02020603050405020304" pitchFamily="18" charset="0"/>
                  <a:ea typeface="幼圆" panose="02010509060101010101" pitchFamily="49" charset="-122"/>
                </a:endParaRPr>
              </a:p>
            </p:txBody>
          </p:sp>
          <p:grpSp>
            <p:nvGrpSpPr>
              <p:cNvPr id="192620" name="组合 1920026"/>
              <p:cNvGrpSpPr/>
              <p:nvPr/>
            </p:nvGrpSpPr>
            <p:grpSpPr>
              <a:xfrm>
                <a:off x="3577" y="3044"/>
                <a:ext cx="268" cy="365"/>
                <a:chOff x="2880" y="1920"/>
                <a:chExt cx="268" cy="365"/>
              </a:xfrm>
            </p:grpSpPr>
            <p:sp>
              <p:nvSpPr>
                <p:cNvPr id="192630" name="椭圆 1920027"/>
                <p:cNvSpPr>
                  <a:spLocks noChangeAspect="1"/>
                </p:cNvSpPr>
                <p:nvPr/>
              </p:nvSpPr>
              <p:spPr>
                <a:xfrm>
                  <a:off x="2880" y="2004"/>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2631" name="文本框 1920028"/>
                <p:cNvSpPr txBox="1">
                  <a:spLocks noChangeAspect="1"/>
                </p:cNvSpPr>
                <p:nvPr/>
              </p:nvSpPr>
              <p:spPr>
                <a:xfrm>
                  <a:off x="2894" y="1920"/>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grpSp>
          <p:sp>
            <p:nvSpPr>
              <p:cNvPr id="192621" name="直接连接符 1920029"/>
              <p:cNvSpPr/>
              <p:nvPr/>
            </p:nvSpPr>
            <p:spPr>
              <a:xfrm>
                <a:off x="3433" y="3789"/>
                <a:ext cx="528" cy="0"/>
              </a:xfrm>
              <a:prstGeom prst="line">
                <a:avLst/>
              </a:prstGeom>
              <a:ln w="38100" cap="sq" cmpd="sng">
                <a:solidFill>
                  <a:schemeClr val="tx1"/>
                </a:solidFill>
                <a:prstDash val="solid"/>
                <a:headEnd type="none" w="sm" len="sm"/>
                <a:tailEnd type="none" w="med" len="lg"/>
              </a:ln>
            </p:spPr>
          </p:sp>
          <p:sp>
            <p:nvSpPr>
              <p:cNvPr id="192622" name="直接连接符 1920030"/>
              <p:cNvSpPr/>
              <p:nvPr/>
            </p:nvSpPr>
            <p:spPr>
              <a:xfrm flipH="1">
                <a:off x="4153" y="3181"/>
                <a:ext cx="179" cy="512"/>
              </a:xfrm>
              <a:prstGeom prst="line">
                <a:avLst/>
              </a:prstGeom>
              <a:ln w="31750" cap="sq" cmpd="sng">
                <a:solidFill>
                  <a:schemeClr val="tx1"/>
                </a:solidFill>
                <a:prstDash val="solid"/>
                <a:headEnd type="none" w="sm" len="sm"/>
                <a:tailEnd type="none" w="med" len="lg"/>
              </a:ln>
            </p:spPr>
          </p:sp>
          <p:sp>
            <p:nvSpPr>
              <p:cNvPr id="192623" name="直接连接符 1920031"/>
              <p:cNvSpPr/>
              <p:nvPr/>
            </p:nvSpPr>
            <p:spPr>
              <a:xfrm>
                <a:off x="3673" y="2541"/>
                <a:ext cx="0" cy="576"/>
              </a:xfrm>
              <a:prstGeom prst="line">
                <a:avLst/>
              </a:prstGeom>
              <a:ln w="38100" cap="sq" cmpd="sng">
                <a:solidFill>
                  <a:schemeClr val="tx1"/>
                </a:solidFill>
                <a:prstDash val="solid"/>
                <a:headEnd type="none" w="sm" len="sm"/>
                <a:tailEnd type="none" w="med" len="lg"/>
              </a:ln>
            </p:spPr>
          </p:sp>
          <p:sp>
            <p:nvSpPr>
              <p:cNvPr id="192624" name="直接连接符 1920032"/>
              <p:cNvSpPr/>
              <p:nvPr/>
            </p:nvSpPr>
            <p:spPr>
              <a:xfrm flipH="1">
                <a:off x="3385" y="3357"/>
                <a:ext cx="240" cy="336"/>
              </a:xfrm>
              <a:prstGeom prst="line">
                <a:avLst/>
              </a:prstGeom>
              <a:ln w="38100" cap="sq" cmpd="sng">
                <a:solidFill>
                  <a:schemeClr val="tx1"/>
                </a:solidFill>
                <a:prstDash val="solid"/>
                <a:headEnd type="none" w="sm" len="sm"/>
                <a:tailEnd type="none" w="med" len="lg"/>
              </a:ln>
            </p:spPr>
          </p:sp>
          <p:sp>
            <p:nvSpPr>
              <p:cNvPr id="192625" name="直接连接符 1920033"/>
              <p:cNvSpPr/>
              <p:nvPr/>
            </p:nvSpPr>
            <p:spPr>
              <a:xfrm>
                <a:off x="3787" y="3362"/>
                <a:ext cx="270" cy="331"/>
              </a:xfrm>
              <a:prstGeom prst="line">
                <a:avLst/>
              </a:prstGeom>
              <a:ln w="38100" cap="sq" cmpd="sng">
                <a:solidFill>
                  <a:schemeClr val="tx1"/>
                </a:solidFill>
                <a:prstDash val="solid"/>
                <a:headEnd type="none" w="sm" len="sm"/>
                <a:tailEnd type="none" w="med" len="lg"/>
              </a:ln>
            </p:spPr>
          </p:sp>
          <p:sp>
            <p:nvSpPr>
              <p:cNvPr id="192626" name="直接连接符 1920034"/>
              <p:cNvSpPr/>
              <p:nvPr/>
            </p:nvSpPr>
            <p:spPr>
              <a:xfrm flipV="1">
                <a:off x="3865" y="3117"/>
                <a:ext cx="336" cy="96"/>
              </a:xfrm>
              <a:prstGeom prst="line">
                <a:avLst/>
              </a:prstGeom>
              <a:ln w="38100" cap="sq" cmpd="sng">
                <a:solidFill>
                  <a:schemeClr val="tx1"/>
                </a:solidFill>
                <a:prstDash val="solid"/>
                <a:headEnd type="none" w="sm" len="sm"/>
                <a:tailEnd type="none" w="med" len="lg"/>
              </a:ln>
            </p:spPr>
          </p:sp>
          <p:sp>
            <p:nvSpPr>
              <p:cNvPr id="192627" name="直接连接符 1920035"/>
              <p:cNvSpPr/>
              <p:nvPr/>
            </p:nvSpPr>
            <p:spPr>
              <a:xfrm>
                <a:off x="3145" y="3069"/>
                <a:ext cx="432" cy="144"/>
              </a:xfrm>
              <a:prstGeom prst="line">
                <a:avLst/>
              </a:prstGeom>
              <a:ln w="38100" cap="sq" cmpd="sng">
                <a:solidFill>
                  <a:schemeClr val="tx1"/>
                </a:solidFill>
                <a:prstDash val="solid"/>
                <a:headEnd type="none" w="sm" len="sm"/>
                <a:tailEnd type="none" w="med" len="lg"/>
              </a:ln>
            </p:spPr>
          </p:sp>
          <p:sp>
            <p:nvSpPr>
              <p:cNvPr id="192628" name="文本框 1920036"/>
              <p:cNvSpPr txBox="1"/>
              <p:nvPr/>
            </p:nvSpPr>
            <p:spPr>
              <a:xfrm>
                <a:off x="3625" y="2637"/>
                <a:ext cx="288" cy="327"/>
              </a:xfrm>
              <a:prstGeom prst="rect">
                <a:avLst/>
              </a:prstGeom>
              <a:noFill/>
              <a:ln w="31750">
                <a:noFill/>
              </a:ln>
            </p:spPr>
            <p:txBody>
              <a:bodyPr lIns="90000" tIns="46800" rIns="90000" bIns="46800">
                <a:spAutoFit/>
              </a:bodyPr>
              <a:p>
                <a:pPr algn="ct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1</a:t>
                </a:r>
                <a:endParaRPr lang="en-US" altLang="zh-CN" sz="2800" dirty="0">
                  <a:solidFill>
                    <a:schemeClr val="tx2"/>
                  </a:solidFill>
                  <a:latin typeface="Times New Roman" panose="02020603050405020304" pitchFamily="18" charset="0"/>
                  <a:ea typeface="幼圆" panose="02010509060101010101" pitchFamily="49" charset="-122"/>
                </a:endParaRPr>
              </a:p>
            </p:txBody>
          </p:sp>
          <p:sp>
            <p:nvSpPr>
              <p:cNvPr id="192629" name="文本框 1920037"/>
              <p:cNvSpPr txBox="1"/>
              <p:nvPr/>
            </p:nvSpPr>
            <p:spPr>
              <a:xfrm>
                <a:off x="3865" y="2877"/>
                <a:ext cx="288" cy="327"/>
              </a:xfrm>
              <a:prstGeom prst="rect">
                <a:avLst/>
              </a:prstGeom>
              <a:noFill/>
              <a:ln w="31750">
                <a:noFill/>
              </a:ln>
            </p:spPr>
            <p:txBody>
              <a:bodyPr lIns="90000" tIns="46800" rIns="90000" bIns="46800">
                <a:spAutoFit/>
              </a:bodyPr>
              <a:p>
                <a:pPr algn="ct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7</a:t>
                </a:r>
                <a:endParaRPr lang="en-US" altLang="zh-CN" sz="2800" dirty="0">
                  <a:solidFill>
                    <a:schemeClr val="tx2"/>
                  </a:solidFill>
                  <a:latin typeface="Times New Roman" panose="02020603050405020304" pitchFamily="18" charset="0"/>
                  <a:ea typeface="幼圆" panose="02010509060101010101" pitchFamily="49" charset="-122"/>
                </a:endParaRPr>
              </a:p>
            </p:txBody>
          </p:sp>
        </p:grpSp>
        <p:sp>
          <p:nvSpPr>
            <p:cNvPr id="1920039" name="文本框 1920038"/>
            <p:cNvSpPr txBox="1"/>
            <p:nvPr/>
          </p:nvSpPr>
          <p:spPr>
            <a:xfrm>
              <a:off x="4263" y="2273"/>
              <a:ext cx="432" cy="288"/>
            </a:xfrm>
            <a:prstGeom prst="rect">
              <a:avLst/>
            </a:prstGeom>
            <a:noFill/>
            <a:ln w="9525">
              <a:noFill/>
            </a:ln>
          </p:spPr>
          <p:txBody>
            <a:bodyPr>
              <a:spAutoFit/>
            </a:bodyPr>
            <a:lstStyle/>
            <a:p>
              <a:pPr marR="0" defTabSz="914400">
                <a:spcBef>
                  <a:spcPct val="50000"/>
                </a:spcBef>
                <a:buClr>
                  <a:schemeClr val="bg1"/>
                </a:buClr>
                <a:buSzTx/>
                <a:buFont typeface="Arial" panose="020B0604020202020204" pitchFamily="34" charset="0"/>
                <a:buNone/>
                <a:defRPr/>
              </a:pPr>
              <a:r>
                <a:rPr kumimoji="0" lang="en-US" altLang="zh-CN" sz="2400" b="0" kern="1200" cap="none" spc="0" normalizeH="0" baseline="0" noProof="1">
                  <a:solidFill>
                    <a:schemeClr val="hlink"/>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 </a:t>
              </a:r>
              <a:r>
                <a:rPr kumimoji="0" lang="en-US" altLang="zh-CN" sz="2400" kern="1200" cap="none" spc="0" normalizeH="0" baseline="0" noProof="1">
                  <a:solidFill>
                    <a:srgbClr val="04440F"/>
                  </a:solidFill>
                  <a:latin typeface="Times New Roman" panose="02020603050405020304" pitchFamily="18" charset="0"/>
                  <a:ea typeface="宋体" panose="02010600030101010101" pitchFamily="2" charset="-122"/>
                  <a:cs typeface="+mn-cs"/>
                </a:rPr>
                <a:t>U</a:t>
              </a:r>
              <a:endParaRPr kumimoji="0" lang="en-US" altLang="zh-CN" sz="2400" kern="1200" cap="none" spc="0" normalizeH="0" baseline="0" noProof="1">
                <a:solidFill>
                  <a:srgbClr val="04440F"/>
                </a:solidFill>
                <a:latin typeface="Times New Roman" panose="02020603050405020304" pitchFamily="18" charset="0"/>
                <a:ea typeface="宋体" panose="02010600030101010101" pitchFamily="2" charset="-122"/>
                <a:cs typeface="+mn-cs"/>
              </a:endParaRPr>
            </a:p>
          </p:txBody>
        </p:sp>
        <p:sp>
          <p:nvSpPr>
            <p:cNvPr id="192599" name="文本框 1920039"/>
            <p:cNvSpPr txBox="1"/>
            <p:nvPr/>
          </p:nvSpPr>
          <p:spPr>
            <a:xfrm>
              <a:off x="4354" y="3634"/>
              <a:ext cx="672" cy="288"/>
            </a:xfrm>
            <a:prstGeom prst="rect">
              <a:avLst/>
            </a:prstGeom>
            <a:noFill/>
            <a:ln w="9525">
              <a:noFill/>
            </a:ln>
          </p:spPr>
          <p:txBody>
            <a:bodyPr>
              <a:spAutoFit/>
            </a:bodyPr>
            <a:p>
              <a:pPr>
                <a:spcBef>
                  <a:spcPct val="50000"/>
                </a:spcBef>
              </a:pPr>
              <a:r>
                <a:rPr lang="en-US" altLang="zh-CN" sz="2400" b="0" dirty="0">
                  <a:solidFill>
                    <a:srgbClr val="FF3300"/>
                  </a:solidFill>
                  <a:latin typeface="Times New Roman" panose="02020603050405020304" pitchFamily="18" charset="0"/>
                </a:rPr>
                <a:t>  </a:t>
              </a:r>
              <a:r>
                <a:rPr lang="en-US" altLang="zh-CN" sz="2400" dirty="0">
                  <a:solidFill>
                    <a:srgbClr val="04440F"/>
                  </a:solidFill>
                  <a:latin typeface="Times New Roman" panose="02020603050405020304" pitchFamily="18" charset="0"/>
                </a:rPr>
                <a:t>V-U</a:t>
              </a:r>
              <a:endParaRPr lang="en-US" altLang="zh-CN" sz="2400" dirty="0">
                <a:solidFill>
                  <a:srgbClr val="04440F"/>
                </a:solidFill>
                <a:latin typeface="Times New Roman" panose="02020603050405020304" pitchFamily="18" charset="0"/>
              </a:endParaRPr>
            </a:p>
          </p:txBody>
        </p:sp>
      </p:grpSp>
      <p:sp>
        <p:nvSpPr>
          <p:cNvPr id="192515" name="文本占位符 1920040"/>
          <p:cNvSpPr>
            <a:spLocks noGrp="1"/>
          </p:cNvSpPr>
          <p:nvPr>
            <p:ph idx="1"/>
          </p:nvPr>
        </p:nvSpPr>
        <p:spPr>
          <a:xfrm>
            <a:off x="323850" y="404813"/>
            <a:ext cx="1331913" cy="503237"/>
          </a:xfrm>
        </p:spPr>
        <p:txBody>
          <a:bodyPr vert="horz" wrap="square" lIns="92075" tIns="46038" rIns="92075" bIns="46038" anchor="t" anchorCtr="0"/>
          <a:p>
            <a:pPr marL="0" indent="0">
              <a:lnSpc>
                <a:spcPct val="95000"/>
              </a:lnSpc>
              <a:spcBef>
                <a:spcPct val="5000"/>
              </a:spcBef>
              <a:buNone/>
            </a:pPr>
            <a:r>
              <a:rPr lang="en-US" altLang="zh-CN" dirty="0">
                <a:solidFill>
                  <a:schemeClr val="tx2"/>
                </a:solidFill>
                <a:latin typeface="幼圆" panose="02010509060101010101" pitchFamily="49" charset="-122"/>
                <a:ea typeface="幼圆" panose="02010509060101010101" pitchFamily="49" charset="-122"/>
              </a:rPr>
              <a:t>[</a:t>
            </a:r>
            <a:r>
              <a:rPr lang="zh-CN" altLang="en-US" dirty="0">
                <a:solidFill>
                  <a:schemeClr val="tx2"/>
                </a:solidFill>
                <a:latin typeface="幼圆" panose="02010509060101010101" pitchFamily="49" charset="-122"/>
                <a:ea typeface="幼圆" panose="02010509060101010101" pitchFamily="49" charset="-122"/>
              </a:rPr>
              <a:t>例</a:t>
            </a:r>
            <a:r>
              <a:rPr lang="en-US" altLang="zh-CN" dirty="0">
                <a:solidFill>
                  <a:schemeClr val="tx2"/>
                </a:solidFill>
                <a:latin typeface="幼圆" panose="02010509060101010101" pitchFamily="49" charset="-122"/>
                <a:ea typeface="幼圆" panose="02010509060101010101" pitchFamily="49" charset="-122"/>
              </a:rPr>
              <a:t>]</a:t>
            </a:r>
            <a:endParaRPr lang="en-US" altLang="zh-CN" dirty="0">
              <a:solidFill>
                <a:schemeClr val="tx2"/>
              </a:solidFill>
              <a:latin typeface="幼圆" panose="02010509060101010101" pitchFamily="49" charset="-122"/>
              <a:ea typeface="幼圆" panose="02010509060101010101" pitchFamily="49" charset="-122"/>
            </a:endParaRPr>
          </a:p>
        </p:txBody>
      </p:sp>
      <p:grpSp>
        <p:nvGrpSpPr>
          <p:cNvPr id="192516" name="组合 1920118"/>
          <p:cNvGrpSpPr/>
          <p:nvPr/>
        </p:nvGrpSpPr>
        <p:grpSpPr>
          <a:xfrm>
            <a:off x="935038" y="476250"/>
            <a:ext cx="2667000" cy="3033713"/>
            <a:chOff x="521" y="391"/>
            <a:chExt cx="1680" cy="1911"/>
          </a:xfrm>
        </p:grpSpPr>
        <p:sp>
          <p:nvSpPr>
            <p:cNvPr id="192562" name="文本框 1920042"/>
            <p:cNvSpPr txBox="1"/>
            <p:nvPr/>
          </p:nvSpPr>
          <p:spPr>
            <a:xfrm>
              <a:off x="1337" y="1543"/>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rPr>
                <a:t>4</a:t>
              </a:r>
              <a:endParaRPr lang="en-US" altLang="zh-CN" sz="2800" dirty="0">
                <a:solidFill>
                  <a:schemeClr val="tx2"/>
                </a:solidFill>
                <a:latin typeface="Times New Roman" panose="02020603050405020304" pitchFamily="18" charset="0"/>
              </a:endParaRPr>
            </a:p>
          </p:txBody>
        </p:sp>
        <p:sp>
          <p:nvSpPr>
            <p:cNvPr id="192563" name="文本框 1920043"/>
            <p:cNvSpPr txBox="1"/>
            <p:nvPr/>
          </p:nvSpPr>
          <p:spPr>
            <a:xfrm>
              <a:off x="521" y="1495"/>
              <a:ext cx="432"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3</a:t>
              </a:r>
              <a:endParaRPr lang="en-US" altLang="zh-CN" sz="2800" dirty="0">
                <a:solidFill>
                  <a:schemeClr val="tx2"/>
                </a:solidFill>
                <a:latin typeface="Times New Roman" panose="02020603050405020304" pitchFamily="18" charset="0"/>
                <a:ea typeface="幼圆" panose="02010509060101010101" pitchFamily="49" charset="-122"/>
              </a:endParaRPr>
            </a:p>
          </p:txBody>
        </p:sp>
        <p:sp>
          <p:nvSpPr>
            <p:cNvPr id="192564" name="椭圆 1920044"/>
            <p:cNvSpPr>
              <a:spLocks noChangeAspect="1"/>
            </p:cNvSpPr>
            <p:nvPr/>
          </p:nvSpPr>
          <p:spPr>
            <a:xfrm>
              <a:off x="521" y="1099"/>
              <a:ext cx="268" cy="267"/>
            </a:xfrm>
            <a:prstGeom prst="ellipse">
              <a:avLst/>
            </a:prstGeom>
            <a:noFill/>
            <a:ln w="3810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2565" name="文本框 1920045"/>
            <p:cNvSpPr txBox="1">
              <a:spLocks noChangeAspect="1"/>
            </p:cNvSpPr>
            <p:nvPr/>
          </p:nvSpPr>
          <p:spPr>
            <a:xfrm>
              <a:off x="535" y="1015"/>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sp>
          <p:nvSpPr>
            <p:cNvPr id="192566" name="文本框 1920046"/>
            <p:cNvSpPr txBox="1"/>
            <p:nvPr/>
          </p:nvSpPr>
          <p:spPr>
            <a:xfrm>
              <a:off x="761" y="631"/>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6</a:t>
              </a:r>
              <a:endParaRPr lang="en-US" altLang="zh-CN" sz="2800" dirty="0">
                <a:solidFill>
                  <a:schemeClr val="tx2"/>
                </a:solidFill>
                <a:latin typeface="Times New Roman" panose="02020603050405020304" pitchFamily="18" charset="0"/>
                <a:ea typeface="幼圆" panose="02010509060101010101" pitchFamily="49" charset="-122"/>
              </a:endParaRPr>
            </a:p>
          </p:txBody>
        </p:sp>
        <p:sp>
          <p:nvSpPr>
            <p:cNvPr id="192567" name="文本框 1920047"/>
            <p:cNvSpPr txBox="1"/>
            <p:nvPr/>
          </p:nvSpPr>
          <p:spPr>
            <a:xfrm>
              <a:off x="1625" y="631"/>
              <a:ext cx="432"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5</a:t>
              </a:r>
              <a:endParaRPr lang="en-US" altLang="zh-CN" sz="2800" dirty="0">
                <a:solidFill>
                  <a:schemeClr val="tx2"/>
                </a:solidFill>
                <a:latin typeface="Times New Roman" panose="02020603050405020304" pitchFamily="18" charset="0"/>
                <a:ea typeface="幼圆" panose="02010509060101010101" pitchFamily="49" charset="-122"/>
              </a:endParaRPr>
            </a:p>
          </p:txBody>
        </p:sp>
        <p:sp>
          <p:nvSpPr>
            <p:cNvPr id="192568" name="椭圆 1920048"/>
            <p:cNvSpPr>
              <a:spLocks noChangeAspect="1"/>
            </p:cNvSpPr>
            <p:nvPr/>
          </p:nvSpPr>
          <p:spPr>
            <a:xfrm>
              <a:off x="1193" y="459"/>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2569" name="文本框 1920049"/>
            <p:cNvSpPr txBox="1">
              <a:spLocks noChangeAspect="1"/>
            </p:cNvSpPr>
            <p:nvPr/>
          </p:nvSpPr>
          <p:spPr>
            <a:xfrm>
              <a:off x="1207" y="391"/>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grpSp>
          <p:nvGrpSpPr>
            <p:cNvPr id="192570" name="组合 1920050"/>
            <p:cNvGrpSpPr/>
            <p:nvPr/>
          </p:nvGrpSpPr>
          <p:grpSpPr>
            <a:xfrm>
              <a:off x="809" y="1760"/>
              <a:ext cx="268" cy="365"/>
              <a:chOff x="2880" y="1920"/>
              <a:chExt cx="268" cy="365"/>
            </a:xfrm>
          </p:grpSpPr>
          <p:sp>
            <p:nvSpPr>
              <p:cNvPr id="192594" name="椭圆 1920051"/>
              <p:cNvSpPr>
                <a:spLocks noChangeAspect="1"/>
              </p:cNvSpPr>
              <p:nvPr/>
            </p:nvSpPr>
            <p:spPr>
              <a:xfrm>
                <a:off x="2880" y="2004"/>
                <a:ext cx="268" cy="267"/>
              </a:xfrm>
              <a:prstGeom prst="ellipse">
                <a:avLst/>
              </a:prstGeom>
              <a:noFill/>
              <a:ln w="3810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2595" name="文本框 1920052"/>
              <p:cNvSpPr txBox="1">
                <a:spLocks noChangeAspect="1"/>
              </p:cNvSpPr>
              <p:nvPr/>
            </p:nvSpPr>
            <p:spPr>
              <a:xfrm>
                <a:off x="2894" y="1920"/>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grpSp>
        <p:sp>
          <p:nvSpPr>
            <p:cNvPr id="192571" name="椭圆 1920053"/>
            <p:cNvSpPr>
              <a:spLocks noChangeAspect="1"/>
            </p:cNvSpPr>
            <p:nvPr/>
          </p:nvSpPr>
          <p:spPr>
            <a:xfrm>
              <a:off x="1625" y="1867"/>
              <a:ext cx="268" cy="267"/>
            </a:xfrm>
            <a:prstGeom prst="ellipse">
              <a:avLst/>
            </a:prstGeom>
            <a:noFill/>
            <a:ln w="3810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2572" name="文本框 1920054"/>
            <p:cNvSpPr txBox="1">
              <a:spLocks noChangeAspect="1"/>
            </p:cNvSpPr>
            <p:nvPr/>
          </p:nvSpPr>
          <p:spPr>
            <a:xfrm>
              <a:off x="1639" y="1805"/>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6</a:t>
              </a:r>
              <a:endParaRPr lang="en-US" altLang="zh-CN" sz="3200" dirty="0">
                <a:latin typeface="Times New Roman" panose="02020603050405020304" pitchFamily="18" charset="0"/>
                <a:ea typeface="幼圆" panose="02010509060101010101" pitchFamily="49" charset="-122"/>
              </a:endParaRPr>
            </a:p>
          </p:txBody>
        </p:sp>
        <p:sp>
          <p:nvSpPr>
            <p:cNvPr id="192573" name="椭圆 1920055"/>
            <p:cNvSpPr>
              <a:spLocks noChangeAspect="1"/>
            </p:cNvSpPr>
            <p:nvPr/>
          </p:nvSpPr>
          <p:spPr>
            <a:xfrm>
              <a:off x="1865" y="1099"/>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2574" name="文本框 1920056"/>
            <p:cNvSpPr txBox="1">
              <a:spLocks noChangeAspect="1"/>
            </p:cNvSpPr>
            <p:nvPr/>
          </p:nvSpPr>
          <p:spPr>
            <a:xfrm>
              <a:off x="1879" y="1015"/>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sp>
          <p:nvSpPr>
            <p:cNvPr id="192575" name="直接连接符 1920057"/>
            <p:cNvSpPr/>
            <p:nvPr/>
          </p:nvSpPr>
          <p:spPr>
            <a:xfrm flipH="1">
              <a:off x="761" y="679"/>
              <a:ext cx="480" cy="480"/>
            </a:xfrm>
            <a:prstGeom prst="line">
              <a:avLst/>
            </a:prstGeom>
            <a:ln w="38100" cap="flat" cmpd="sng">
              <a:solidFill>
                <a:schemeClr val="tx1"/>
              </a:solidFill>
              <a:prstDash val="solid"/>
              <a:headEnd type="none" w="sm" len="sm"/>
              <a:tailEnd type="none" w="med" len="lg"/>
            </a:ln>
          </p:spPr>
        </p:sp>
        <p:sp>
          <p:nvSpPr>
            <p:cNvPr id="192576" name="直接连接符 1920058"/>
            <p:cNvSpPr/>
            <p:nvPr/>
          </p:nvSpPr>
          <p:spPr>
            <a:xfrm>
              <a:off x="1433" y="679"/>
              <a:ext cx="472" cy="460"/>
            </a:xfrm>
            <a:prstGeom prst="line">
              <a:avLst/>
            </a:prstGeom>
            <a:ln w="31750" cap="sq" cmpd="sng">
              <a:solidFill>
                <a:schemeClr val="tx1"/>
              </a:solidFill>
              <a:prstDash val="solid"/>
              <a:headEnd type="none" w="sm" len="sm"/>
              <a:tailEnd type="none" w="med" len="lg"/>
            </a:ln>
          </p:spPr>
        </p:sp>
        <p:sp>
          <p:nvSpPr>
            <p:cNvPr id="192577" name="文本框 1920059"/>
            <p:cNvSpPr txBox="1"/>
            <p:nvPr/>
          </p:nvSpPr>
          <p:spPr>
            <a:xfrm>
              <a:off x="975" y="1470"/>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rPr>
                <a:t>5</a:t>
              </a:r>
              <a:endParaRPr lang="en-US" altLang="zh-CN" sz="2800" dirty="0">
                <a:solidFill>
                  <a:schemeClr val="tx2"/>
                </a:solidFill>
                <a:latin typeface="Times New Roman" panose="02020603050405020304" pitchFamily="18" charset="0"/>
              </a:endParaRPr>
            </a:p>
          </p:txBody>
        </p:sp>
        <p:sp>
          <p:nvSpPr>
            <p:cNvPr id="192578" name="文本框 1920060"/>
            <p:cNvSpPr txBox="1"/>
            <p:nvPr/>
          </p:nvSpPr>
          <p:spPr>
            <a:xfrm>
              <a:off x="953" y="1015"/>
              <a:ext cx="240"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rPr>
                <a:t>5</a:t>
              </a:r>
              <a:endParaRPr lang="en-US" altLang="zh-CN" sz="2800" dirty="0">
                <a:solidFill>
                  <a:schemeClr val="tx2"/>
                </a:solidFill>
                <a:latin typeface="Times New Roman" panose="02020603050405020304" pitchFamily="18" charset="0"/>
              </a:endParaRPr>
            </a:p>
          </p:txBody>
        </p:sp>
        <p:sp>
          <p:nvSpPr>
            <p:cNvPr id="192579" name="直接连接符 1920061"/>
            <p:cNvSpPr/>
            <p:nvPr/>
          </p:nvSpPr>
          <p:spPr>
            <a:xfrm>
              <a:off x="657" y="1366"/>
              <a:ext cx="227" cy="476"/>
            </a:xfrm>
            <a:prstGeom prst="line">
              <a:avLst/>
            </a:prstGeom>
            <a:ln w="31750" cap="sq" cmpd="sng">
              <a:solidFill>
                <a:schemeClr val="tx1"/>
              </a:solidFill>
              <a:prstDash val="solid"/>
              <a:headEnd type="none" w="sm" len="sm"/>
              <a:tailEnd type="none" w="med" len="lg"/>
            </a:ln>
          </p:spPr>
        </p:sp>
        <p:sp>
          <p:nvSpPr>
            <p:cNvPr id="192580" name="文本框 1920062"/>
            <p:cNvSpPr txBox="1"/>
            <p:nvPr/>
          </p:nvSpPr>
          <p:spPr>
            <a:xfrm>
              <a:off x="1241" y="1975"/>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6</a:t>
              </a:r>
              <a:endParaRPr lang="en-US" altLang="zh-CN" sz="2800" dirty="0">
                <a:solidFill>
                  <a:schemeClr val="tx2"/>
                </a:solidFill>
                <a:latin typeface="Times New Roman" panose="02020603050405020304" pitchFamily="18" charset="0"/>
                <a:ea typeface="幼圆" panose="02010509060101010101" pitchFamily="49" charset="-122"/>
              </a:endParaRPr>
            </a:p>
          </p:txBody>
        </p:sp>
        <p:sp>
          <p:nvSpPr>
            <p:cNvPr id="192581" name="文本框 1920063"/>
            <p:cNvSpPr txBox="1"/>
            <p:nvPr/>
          </p:nvSpPr>
          <p:spPr>
            <a:xfrm>
              <a:off x="1913" y="1495"/>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2</a:t>
              </a:r>
              <a:endParaRPr lang="en-US" altLang="zh-CN" sz="2800" dirty="0">
                <a:solidFill>
                  <a:schemeClr val="tx2"/>
                </a:solidFill>
                <a:latin typeface="Times New Roman" panose="02020603050405020304" pitchFamily="18" charset="0"/>
                <a:ea typeface="幼圆" panose="02010509060101010101" pitchFamily="49" charset="-122"/>
              </a:endParaRPr>
            </a:p>
          </p:txBody>
        </p:sp>
        <p:grpSp>
          <p:nvGrpSpPr>
            <p:cNvPr id="192582" name="组合 1920064"/>
            <p:cNvGrpSpPr/>
            <p:nvPr/>
          </p:nvGrpSpPr>
          <p:grpSpPr>
            <a:xfrm>
              <a:off x="1241" y="1230"/>
              <a:ext cx="268" cy="365"/>
              <a:chOff x="2880" y="1920"/>
              <a:chExt cx="268" cy="365"/>
            </a:xfrm>
          </p:grpSpPr>
          <p:sp>
            <p:nvSpPr>
              <p:cNvPr id="192592" name="椭圆 1920065"/>
              <p:cNvSpPr>
                <a:spLocks noChangeAspect="1"/>
              </p:cNvSpPr>
              <p:nvPr/>
            </p:nvSpPr>
            <p:spPr>
              <a:xfrm>
                <a:off x="2880" y="2004"/>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2593" name="文本框 1920066"/>
              <p:cNvSpPr txBox="1">
                <a:spLocks noChangeAspect="1"/>
              </p:cNvSpPr>
              <p:nvPr/>
            </p:nvSpPr>
            <p:spPr>
              <a:xfrm>
                <a:off x="2894" y="1920"/>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grpSp>
        <p:sp>
          <p:nvSpPr>
            <p:cNvPr id="192583" name="直接连接符 1920067"/>
            <p:cNvSpPr/>
            <p:nvPr/>
          </p:nvSpPr>
          <p:spPr>
            <a:xfrm>
              <a:off x="1097" y="1975"/>
              <a:ext cx="528" cy="0"/>
            </a:xfrm>
            <a:prstGeom prst="line">
              <a:avLst/>
            </a:prstGeom>
            <a:ln w="38100" cap="sq" cmpd="sng">
              <a:solidFill>
                <a:schemeClr val="tx1"/>
              </a:solidFill>
              <a:prstDash val="solid"/>
              <a:headEnd type="none" w="sm" len="sm"/>
              <a:tailEnd type="none" w="med" len="lg"/>
            </a:ln>
          </p:spPr>
        </p:sp>
        <p:sp>
          <p:nvSpPr>
            <p:cNvPr id="192584" name="直接连接符 1920068"/>
            <p:cNvSpPr/>
            <p:nvPr/>
          </p:nvSpPr>
          <p:spPr>
            <a:xfrm flipH="1">
              <a:off x="1817" y="1366"/>
              <a:ext cx="178" cy="513"/>
            </a:xfrm>
            <a:prstGeom prst="line">
              <a:avLst/>
            </a:prstGeom>
            <a:ln w="31750" cap="sq" cmpd="sng">
              <a:solidFill>
                <a:schemeClr val="tx1"/>
              </a:solidFill>
              <a:prstDash val="solid"/>
              <a:headEnd type="none" w="sm" len="sm"/>
              <a:tailEnd type="none" w="med" len="lg"/>
            </a:ln>
          </p:spPr>
        </p:sp>
        <p:sp>
          <p:nvSpPr>
            <p:cNvPr id="192585" name="直接连接符 1920069"/>
            <p:cNvSpPr/>
            <p:nvPr/>
          </p:nvSpPr>
          <p:spPr>
            <a:xfrm>
              <a:off x="1337" y="727"/>
              <a:ext cx="0" cy="576"/>
            </a:xfrm>
            <a:prstGeom prst="line">
              <a:avLst/>
            </a:prstGeom>
            <a:ln w="38100" cap="sq" cmpd="sng">
              <a:solidFill>
                <a:schemeClr val="tx1"/>
              </a:solidFill>
              <a:prstDash val="solid"/>
              <a:headEnd type="none" w="sm" len="sm"/>
              <a:tailEnd type="none" w="med" len="lg"/>
            </a:ln>
          </p:spPr>
        </p:sp>
        <p:sp>
          <p:nvSpPr>
            <p:cNvPr id="192586" name="直接连接符 1920070"/>
            <p:cNvSpPr/>
            <p:nvPr/>
          </p:nvSpPr>
          <p:spPr>
            <a:xfrm flipH="1">
              <a:off x="1049" y="1548"/>
              <a:ext cx="243" cy="331"/>
            </a:xfrm>
            <a:prstGeom prst="line">
              <a:avLst/>
            </a:prstGeom>
            <a:ln w="38100" cap="sq" cmpd="sng">
              <a:solidFill>
                <a:schemeClr val="tx1"/>
              </a:solidFill>
              <a:prstDash val="solid"/>
              <a:headEnd type="none" w="sm" len="sm"/>
              <a:tailEnd type="none" w="med" len="lg"/>
            </a:ln>
          </p:spPr>
        </p:sp>
        <p:sp>
          <p:nvSpPr>
            <p:cNvPr id="192587" name="直接连接符 1920071"/>
            <p:cNvSpPr/>
            <p:nvPr/>
          </p:nvSpPr>
          <p:spPr>
            <a:xfrm>
              <a:off x="1451" y="1557"/>
              <a:ext cx="250" cy="331"/>
            </a:xfrm>
            <a:prstGeom prst="line">
              <a:avLst/>
            </a:prstGeom>
            <a:ln w="38100" cap="sq" cmpd="sng">
              <a:solidFill>
                <a:schemeClr val="tx1"/>
              </a:solidFill>
              <a:prstDash val="solid"/>
              <a:headEnd type="none" w="sm" len="sm"/>
              <a:tailEnd type="none" w="med" len="lg"/>
            </a:ln>
          </p:spPr>
        </p:sp>
        <p:sp>
          <p:nvSpPr>
            <p:cNvPr id="192588" name="直接连接符 1920072"/>
            <p:cNvSpPr/>
            <p:nvPr/>
          </p:nvSpPr>
          <p:spPr>
            <a:xfrm flipV="1">
              <a:off x="1529" y="1303"/>
              <a:ext cx="336" cy="96"/>
            </a:xfrm>
            <a:prstGeom prst="line">
              <a:avLst/>
            </a:prstGeom>
            <a:ln w="38100" cap="sq" cmpd="sng">
              <a:solidFill>
                <a:schemeClr val="tx1"/>
              </a:solidFill>
              <a:prstDash val="solid"/>
              <a:headEnd type="none" w="sm" len="sm"/>
              <a:tailEnd type="none" w="med" len="lg"/>
            </a:ln>
          </p:spPr>
        </p:sp>
        <p:sp>
          <p:nvSpPr>
            <p:cNvPr id="192589" name="直接连接符 1920073"/>
            <p:cNvSpPr/>
            <p:nvPr/>
          </p:nvSpPr>
          <p:spPr>
            <a:xfrm>
              <a:off x="809" y="1255"/>
              <a:ext cx="432" cy="144"/>
            </a:xfrm>
            <a:prstGeom prst="line">
              <a:avLst/>
            </a:prstGeom>
            <a:ln w="38100" cap="sq" cmpd="sng">
              <a:solidFill>
                <a:schemeClr val="tx1"/>
              </a:solidFill>
              <a:prstDash val="solid"/>
              <a:headEnd type="none" w="sm" len="sm"/>
              <a:tailEnd type="none" w="med" len="lg"/>
            </a:ln>
          </p:spPr>
        </p:sp>
        <p:sp>
          <p:nvSpPr>
            <p:cNvPr id="192590" name="文本框 1920074"/>
            <p:cNvSpPr txBox="1"/>
            <p:nvPr/>
          </p:nvSpPr>
          <p:spPr>
            <a:xfrm>
              <a:off x="1289" y="823"/>
              <a:ext cx="288" cy="327"/>
            </a:xfrm>
            <a:prstGeom prst="rect">
              <a:avLst/>
            </a:prstGeom>
            <a:noFill/>
            <a:ln w="31750">
              <a:noFill/>
            </a:ln>
          </p:spPr>
          <p:txBody>
            <a:bodyPr lIns="90000" tIns="46800" rIns="90000" bIns="46800">
              <a:spAutoFit/>
            </a:bodyPr>
            <a:p>
              <a:pPr algn="ct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1</a:t>
              </a:r>
              <a:endParaRPr lang="en-US" altLang="zh-CN" sz="2800" dirty="0">
                <a:solidFill>
                  <a:schemeClr val="tx2"/>
                </a:solidFill>
                <a:latin typeface="Times New Roman" panose="02020603050405020304" pitchFamily="18" charset="0"/>
                <a:ea typeface="幼圆" panose="02010509060101010101" pitchFamily="49" charset="-122"/>
              </a:endParaRPr>
            </a:p>
          </p:txBody>
        </p:sp>
        <p:sp>
          <p:nvSpPr>
            <p:cNvPr id="192591" name="文本框 1920075"/>
            <p:cNvSpPr txBox="1"/>
            <p:nvPr/>
          </p:nvSpPr>
          <p:spPr>
            <a:xfrm>
              <a:off x="1529" y="1063"/>
              <a:ext cx="288" cy="327"/>
            </a:xfrm>
            <a:prstGeom prst="rect">
              <a:avLst/>
            </a:prstGeom>
            <a:noFill/>
            <a:ln w="31750">
              <a:noFill/>
            </a:ln>
          </p:spPr>
          <p:txBody>
            <a:bodyPr lIns="90000" tIns="46800" rIns="90000" bIns="46800">
              <a:spAutoFit/>
            </a:bodyPr>
            <a:p>
              <a:pPr algn="ct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7</a:t>
              </a:r>
              <a:endParaRPr lang="en-US" altLang="zh-CN" sz="2800" dirty="0">
                <a:solidFill>
                  <a:schemeClr val="tx2"/>
                </a:solidFill>
                <a:latin typeface="Times New Roman" panose="02020603050405020304" pitchFamily="18" charset="0"/>
                <a:ea typeface="幼圆" panose="02010509060101010101" pitchFamily="49" charset="-122"/>
              </a:endParaRPr>
            </a:p>
          </p:txBody>
        </p:sp>
      </p:grpSp>
      <p:grpSp>
        <p:nvGrpSpPr>
          <p:cNvPr id="10" name="组合 1920120"/>
          <p:cNvGrpSpPr/>
          <p:nvPr/>
        </p:nvGrpSpPr>
        <p:grpSpPr>
          <a:xfrm>
            <a:off x="1403350" y="3968750"/>
            <a:ext cx="609600" cy="1946275"/>
            <a:chOff x="1296" y="2544"/>
            <a:chExt cx="384" cy="1226"/>
          </a:xfrm>
        </p:grpSpPr>
        <p:sp>
          <p:nvSpPr>
            <p:cNvPr id="192556" name="椭圆 1920077"/>
            <p:cNvSpPr>
              <a:spLocks noChangeAspect="1"/>
            </p:cNvSpPr>
            <p:nvPr/>
          </p:nvSpPr>
          <p:spPr>
            <a:xfrm>
              <a:off x="1296" y="2628"/>
              <a:ext cx="268" cy="267"/>
            </a:xfrm>
            <a:prstGeom prst="ellipse">
              <a:avLst/>
            </a:prstGeom>
            <a:solidFill>
              <a:srgbClr val="CC99FF"/>
            </a:solidFill>
            <a:ln w="31750" cap="sq" cmpd="sng">
              <a:solidFill>
                <a:srgbClr val="3333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2557" name="文本框 1920078"/>
            <p:cNvSpPr txBox="1">
              <a:spLocks noChangeAspect="1"/>
            </p:cNvSpPr>
            <p:nvPr/>
          </p:nvSpPr>
          <p:spPr>
            <a:xfrm>
              <a:off x="1310" y="254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192558" name="椭圆 1920079"/>
            <p:cNvSpPr>
              <a:spLocks noChangeAspect="1"/>
            </p:cNvSpPr>
            <p:nvPr/>
          </p:nvSpPr>
          <p:spPr>
            <a:xfrm>
              <a:off x="1315" y="3467"/>
              <a:ext cx="268" cy="267"/>
            </a:xfrm>
            <a:prstGeom prst="ellipse">
              <a:avLst/>
            </a:prstGeom>
            <a:solidFill>
              <a:srgbClr val="CC99FF"/>
            </a:solidFill>
            <a:ln w="31750" cap="sq" cmpd="sng">
              <a:solidFill>
                <a:srgbClr val="3333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2559" name="文本框 1920080"/>
            <p:cNvSpPr txBox="1">
              <a:spLocks noChangeAspect="1"/>
            </p:cNvSpPr>
            <p:nvPr/>
          </p:nvSpPr>
          <p:spPr>
            <a:xfrm>
              <a:off x="1338" y="3405"/>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sp>
          <p:nvSpPr>
            <p:cNvPr id="192560" name="直接连接符 1920081"/>
            <p:cNvSpPr/>
            <p:nvPr/>
          </p:nvSpPr>
          <p:spPr>
            <a:xfrm>
              <a:off x="1429" y="2908"/>
              <a:ext cx="11" cy="548"/>
            </a:xfrm>
            <a:prstGeom prst="line">
              <a:avLst/>
            </a:prstGeom>
            <a:ln w="38100" cap="sq" cmpd="sng">
              <a:solidFill>
                <a:schemeClr val="tx1"/>
              </a:solidFill>
              <a:prstDash val="solid"/>
              <a:headEnd type="none" w="sm" len="sm"/>
              <a:tailEnd type="none" w="med" len="lg"/>
            </a:ln>
          </p:spPr>
        </p:sp>
        <p:sp>
          <p:nvSpPr>
            <p:cNvPr id="192561" name="文本框 1920082"/>
            <p:cNvSpPr txBox="1"/>
            <p:nvPr/>
          </p:nvSpPr>
          <p:spPr>
            <a:xfrm>
              <a:off x="1392" y="2976"/>
              <a:ext cx="288" cy="327"/>
            </a:xfrm>
            <a:prstGeom prst="rect">
              <a:avLst/>
            </a:prstGeom>
            <a:noFill/>
            <a:ln w="31750">
              <a:noFill/>
            </a:ln>
          </p:spPr>
          <p:txBody>
            <a:bodyPr lIns="90000" tIns="46800" rIns="90000" bIns="46800">
              <a:spAutoFit/>
            </a:bodyPr>
            <a:p>
              <a:pPr algn="ct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1</a:t>
              </a:r>
              <a:endParaRPr lang="en-US" altLang="zh-CN" sz="2800" dirty="0">
                <a:solidFill>
                  <a:schemeClr val="tx2"/>
                </a:solidFill>
                <a:latin typeface="Times New Roman" panose="02020603050405020304" pitchFamily="18" charset="0"/>
                <a:ea typeface="幼圆" panose="02010509060101010101" pitchFamily="49" charset="-122"/>
              </a:endParaRPr>
            </a:p>
          </p:txBody>
        </p:sp>
      </p:grpSp>
      <p:grpSp>
        <p:nvGrpSpPr>
          <p:cNvPr id="11" name="组合 1920119"/>
          <p:cNvGrpSpPr/>
          <p:nvPr/>
        </p:nvGrpSpPr>
        <p:grpSpPr>
          <a:xfrm>
            <a:off x="5219700" y="441325"/>
            <a:ext cx="2667000" cy="3033713"/>
            <a:chOff x="2880" y="391"/>
            <a:chExt cx="1680" cy="1911"/>
          </a:xfrm>
        </p:grpSpPr>
        <p:sp>
          <p:nvSpPr>
            <p:cNvPr id="192522" name="文本框 1920084"/>
            <p:cNvSpPr txBox="1"/>
            <p:nvPr/>
          </p:nvSpPr>
          <p:spPr>
            <a:xfrm>
              <a:off x="3696" y="1543"/>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rPr>
                <a:t>4</a:t>
              </a:r>
              <a:endParaRPr lang="en-US" altLang="zh-CN" sz="2800" dirty="0">
                <a:solidFill>
                  <a:schemeClr val="tx2"/>
                </a:solidFill>
                <a:latin typeface="Times New Roman" panose="02020603050405020304" pitchFamily="18" charset="0"/>
              </a:endParaRPr>
            </a:p>
          </p:txBody>
        </p:sp>
        <p:sp>
          <p:nvSpPr>
            <p:cNvPr id="192523" name="文本框 1920085"/>
            <p:cNvSpPr txBox="1"/>
            <p:nvPr/>
          </p:nvSpPr>
          <p:spPr>
            <a:xfrm>
              <a:off x="2880" y="1495"/>
              <a:ext cx="432"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3</a:t>
              </a:r>
              <a:endParaRPr lang="en-US" altLang="zh-CN" sz="2800" dirty="0">
                <a:solidFill>
                  <a:schemeClr val="tx2"/>
                </a:solidFill>
                <a:latin typeface="Times New Roman" panose="02020603050405020304" pitchFamily="18" charset="0"/>
                <a:ea typeface="幼圆" panose="02010509060101010101" pitchFamily="49" charset="-122"/>
              </a:endParaRPr>
            </a:p>
          </p:txBody>
        </p:sp>
        <p:sp>
          <p:nvSpPr>
            <p:cNvPr id="192524" name="椭圆 1920086"/>
            <p:cNvSpPr>
              <a:spLocks noChangeAspect="1"/>
            </p:cNvSpPr>
            <p:nvPr/>
          </p:nvSpPr>
          <p:spPr>
            <a:xfrm>
              <a:off x="2880" y="1099"/>
              <a:ext cx="268" cy="267"/>
            </a:xfrm>
            <a:prstGeom prst="ellipse">
              <a:avLst/>
            </a:prstGeom>
            <a:noFill/>
            <a:ln w="3810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2525" name="文本框 1920087"/>
            <p:cNvSpPr txBox="1">
              <a:spLocks noChangeAspect="1"/>
            </p:cNvSpPr>
            <p:nvPr/>
          </p:nvSpPr>
          <p:spPr>
            <a:xfrm>
              <a:off x="2894" y="1015"/>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sp>
          <p:nvSpPr>
            <p:cNvPr id="192526" name="文本框 1920088"/>
            <p:cNvSpPr txBox="1"/>
            <p:nvPr/>
          </p:nvSpPr>
          <p:spPr>
            <a:xfrm>
              <a:off x="3120" y="631"/>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6</a:t>
              </a:r>
              <a:endParaRPr lang="en-US" altLang="zh-CN" sz="2800" dirty="0">
                <a:solidFill>
                  <a:schemeClr val="tx2"/>
                </a:solidFill>
                <a:latin typeface="Times New Roman" panose="02020603050405020304" pitchFamily="18" charset="0"/>
                <a:ea typeface="幼圆" panose="02010509060101010101" pitchFamily="49" charset="-122"/>
              </a:endParaRPr>
            </a:p>
          </p:txBody>
        </p:sp>
        <p:sp>
          <p:nvSpPr>
            <p:cNvPr id="192527" name="文本框 1920089"/>
            <p:cNvSpPr txBox="1"/>
            <p:nvPr/>
          </p:nvSpPr>
          <p:spPr>
            <a:xfrm>
              <a:off x="3984" y="631"/>
              <a:ext cx="432"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5</a:t>
              </a:r>
              <a:endParaRPr lang="en-US" altLang="zh-CN" sz="2800" dirty="0">
                <a:solidFill>
                  <a:schemeClr val="tx2"/>
                </a:solidFill>
                <a:latin typeface="Times New Roman" panose="02020603050405020304" pitchFamily="18" charset="0"/>
                <a:ea typeface="幼圆" panose="02010509060101010101" pitchFamily="49" charset="-122"/>
              </a:endParaRPr>
            </a:p>
          </p:txBody>
        </p:sp>
        <p:sp>
          <p:nvSpPr>
            <p:cNvPr id="192528" name="椭圆 1920090"/>
            <p:cNvSpPr>
              <a:spLocks noChangeAspect="1"/>
            </p:cNvSpPr>
            <p:nvPr/>
          </p:nvSpPr>
          <p:spPr>
            <a:xfrm>
              <a:off x="3552" y="459"/>
              <a:ext cx="268" cy="267"/>
            </a:xfrm>
            <a:prstGeom prst="ellipse">
              <a:avLst/>
            </a:prstGeom>
            <a:solidFill>
              <a:srgbClr val="FF99CC"/>
            </a:solid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2529" name="文本框 1920091"/>
            <p:cNvSpPr txBox="1">
              <a:spLocks noChangeAspect="1"/>
            </p:cNvSpPr>
            <p:nvPr/>
          </p:nvSpPr>
          <p:spPr>
            <a:xfrm>
              <a:off x="3566" y="391"/>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grpSp>
          <p:nvGrpSpPr>
            <p:cNvPr id="192530" name="组合 1920092"/>
            <p:cNvGrpSpPr/>
            <p:nvPr/>
          </p:nvGrpSpPr>
          <p:grpSpPr>
            <a:xfrm>
              <a:off x="3168" y="1760"/>
              <a:ext cx="268" cy="365"/>
              <a:chOff x="2880" y="1920"/>
              <a:chExt cx="268" cy="365"/>
            </a:xfrm>
          </p:grpSpPr>
          <p:sp>
            <p:nvSpPr>
              <p:cNvPr id="192554" name="椭圆 1920093"/>
              <p:cNvSpPr>
                <a:spLocks noChangeAspect="1"/>
              </p:cNvSpPr>
              <p:nvPr/>
            </p:nvSpPr>
            <p:spPr>
              <a:xfrm>
                <a:off x="2880" y="2004"/>
                <a:ext cx="268" cy="267"/>
              </a:xfrm>
              <a:prstGeom prst="ellipse">
                <a:avLst/>
              </a:prstGeom>
              <a:noFill/>
              <a:ln w="3810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2555" name="文本框 1920094"/>
              <p:cNvSpPr txBox="1">
                <a:spLocks noChangeAspect="1"/>
              </p:cNvSpPr>
              <p:nvPr/>
            </p:nvSpPr>
            <p:spPr>
              <a:xfrm>
                <a:off x="2894" y="1920"/>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grpSp>
        <p:sp>
          <p:nvSpPr>
            <p:cNvPr id="192531" name="椭圆 1920095"/>
            <p:cNvSpPr>
              <a:spLocks noChangeAspect="1"/>
            </p:cNvSpPr>
            <p:nvPr/>
          </p:nvSpPr>
          <p:spPr>
            <a:xfrm>
              <a:off x="3984" y="1867"/>
              <a:ext cx="268" cy="267"/>
            </a:xfrm>
            <a:prstGeom prst="ellipse">
              <a:avLst/>
            </a:prstGeom>
            <a:noFill/>
            <a:ln w="3810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2532" name="文本框 1920096"/>
            <p:cNvSpPr txBox="1">
              <a:spLocks noChangeAspect="1"/>
            </p:cNvSpPr>
            <p:nvPr/>
          </p:nvSpPr>
          <p:spPr>
            <a:xfrm>
              <a:off x="3998" y="1805"/>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6</a:t>
              </a:r>
              <a:endParaRPr lang="en-US" altLang="zh-CN" sz="3200" dirty="0">
                <a:latin typeface="Times New Roman" panose="02020603050405020304" pitchFamily="18" charset="0"/>
                <a:ea typeface="幼圆" panose="02010509060101010101" pitchFamily="49" charset="-122"/>
              </a:endParaRPr>
            </a:p>
          </p:txBody>
        </p:sp>
        <p:sp>
          <p:nvSpPr>
            <p:cNvPr id="192533" name="椭圆 1920097"/>
            <p:cNvSpPr>
              <a:spLocks noChangeAspect="1"/>
            </p:cNvSpPr>
            <p:nvPr/>
          </p:nvSpPr>
          <p:spPr>
            <a:xfrm>
              <a:off x="4224" y="1099"/>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2534" name="文本框 1920098"/>
            <p:cNvSpPr txBox="1">
              <a:spLocks noChangeAspect="1"/>
            </p:cNvSpPr>
            <p:nvPr/>
          </p:nvSpPr>
          <p:spPr>
            <a:xfrm>
              <a:off x="4238" y="1015"/>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sp>
          <p:nvSpPr>
            <p:cNvPr id="192535" name="直接连接符 1920099"/>
            <p:cNvSpPr/>
            <p:nvPr/>
          </p:nvSpPr>
          <p:spPr>
            <a:xfrm flipH="1">
              <a:off x="3120" y="679"/>
              <a:ext cx="480" cy="480"/>
            </a:xfrm>
            <a:prstGeom prst="line">
              <a:avLst/>
            </a:prstGeom>
            <a:ln w="38100" cap="flat" cmpd="sng">
              <a:solidFill>
                <a:schemeClr val="tx1"/>
              </a:solidFill>
              <a:prstDash val="solid"/>
              <a:headEnd type="none" w="sm" len="sm"/>
              <a:tailEnd type="none" w="med" len="lg"/>
            </a:ln>
          </p:spPr>
        </p:sp>
        <p:sp>
          <p:nvSpPr>
            <p:cNvPr id="192536" name="直接连接符 1920100"/>
            <p:cNvSpPr/>
            <p:nvPr/>
          </p:nvSpPr>
          <p:spPr>
            <a:xfrm>
              <a:off x="3792" y="679"/>
              <a:ext cx="471" cy="438"/>
            </a:xfrm>
            <a:prstGeom prst="line">
              <a:avLst/>
            </a:prstGeom>
            <a:ln w="31750" cap="sq" cmpd="sng">
              <a:solidFill>
                <a:schemeClr val="tx1"/>
              </a:solidFill>
              <a:prstDash val="solid"/>
              <a:headEnd type="none" w="sm" len="sm"/>
              <a:tailEnd type="none" w="med" len="lg"/>
            </a:ln>
          </p:spPr>
        </p:sp>
        <p:sp>
          <p:nvSpPr>
            <p:cNvPr id="192537" name="文本框 1920101"/>
            <p:cNvSpPr txBox="1"/>
            <p:nvPr/>
          </p:nvSpPr>
          <p:spPr>
            <a:xfrm>
              <a:off x="3334" y="1470"/>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rPr>
                <a:t>5</a:t>
              </a:r>
              <a:endParaRPr lang="en-US" altLang="zh-CN" sz="2800" dirty="0">
                <a:solidFill>
                  <a:schemeClr val="tx2"/>
                </a:solidFill>
                <a:latin typeface="Times New Roman" panose="02020603050405020304" pitchFamily="18" charset="0"/>
              </a:endParaRPr>
            </a:p>
          </p:txBody>
        </p:sp>
        <p:sp>
          <p:nvSpPr>
            <p:cNvPr id="192538" name="文本框 1920102"/>
            <p:cNvSpPr txBox="1"/>
            <p:nvPr/>
          </p:nvSpPr>
          <p:spPr>
            <a:xfrm>
              <a:off x="3312" y="1015"/>
              <a:ext cx="240"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rPr>
                <a:t>5</a:t>
              </a:r>
              <a:endParaRPr lang="en-US" altLang="zh-CN" sz="2800" dirty="0">
                <a:solidFill>
                  <a:schemeClr val="tx2"/>
                </a:solidFill>
                <a:latin typeface="Times New Roman" panose="02020603050405020304" pitchFamily="18" charset="0"/>
              </a:endParaRPr>
            </a:p>
          </p:txBody>
        </p:sp>
        <p:sp>
          <p:nvSpPr>
            <p:cNvPr id="192539" name="直接连接符 1920103"/>
            <p:cNvSpPr/>
            <p:nvPr/>
          </p:nvSpPr>
          <p:spPr>
            <a:xfrm>
              <a:off x="3061" y="1366"/>
              <a:ext cx="195" cy="483"/>
            </a:xfrm>
            <a:prstGeom prst="line">
              <a:avLst/>
            </a:prstGeom>
            <a:ln w="31750" cap="sq" cmpd="sng">
              <a:solidFill>
                <a:schemeClr val="tx1"/>
              </a:solidFill>
              <a:prstDash val="solid"/>
              <a:headEnd type="none" w="sm" len="sm"/>
              <a:tailEnd type="none" w="med" len="lg"/>
            </a:ln>
          </p:spPr>
        </p:sp>
        <p:sp>
          <p:nvSpPr>
            <p:cNvPr id="192540" name="文本框 1920104"/>
            <p:cNvSpPr txBox="1"/>
            <p:nvPr/>
          </p:nvSpPr>
          <p:spPr>
            <a:xfrm>
              <a:off x="3600" y="1975"/>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6</a:t>
              </a:r>
              <a:endParaRPr lang="en-US" altLang="zh-CN" sz="2800" dirty="0">
                <a:solidFill>
                  <a:schemeClr val="tx2"/>
                </a:solidFill>
                <a:latin typeface="Times New Roman" panose="02020603050405020304" pitchFamily="18" charset="0"/>
                <a:ea typeface="幼圆" panose="02010509060101010101" pitchFamily="49" charset="-122"/>
              </a:endParaRPr>
            </a:p>
          </p:txBody>
        </p:sp>
        <p:sp>
          <p:nvSpPr>
            <p:cNvPr id="192541" name="文本框 1920105"/>
            <p:cNvSpPr txBox="1"/>
            <p:nvPr/>
          </p:nvSpPr>
          <p:spPr>
            <a:xfrm>
              <a:off x="4272" y="1495"/>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2</a:t>
              </a:r>
              <a:endParaRPr lang="en-US" altLang="zh-CN" sz="2800" dirty="0">
                <a:solidFill>
                  <a:schemeClr val="tx2"/>
                </a:solidFill>
                <a:latin typeface="Times New Roman" panose="02020603050405020304" pitchFamily="18" charset="0"/>
                <a:ea typeface="幼圆" panose="02010509060101010101" pitchFamily="49" charset="-122"/>
              </a:endParaRPr>
            </a:p>
          </p:txBody>
        </p:sp>
        <p:grpSp>
          <p:nvGrpSpPr>
            <p:cNvPr id="192542" name="组合 1920106"/>
            <p:cNvGrpSpPr/>
            <p:nvPr/>
          </p:nvGrpSpPr>
          <p:grpSpPr>
            <a:xfrm>
              <a:off x="3600" y="1230"/>
              <a:ext cx="268" cy="365"/>
              <a:chOff x="2880" y="1920"/>
              <a:chExt cx="268" cy="365"/>
            </a:xfrm>
          </p:grpSpPr>
          <p:sp>
            <p:nvSpPr>
              <p:cNvPr id="192552" name="椭圆 1920107"/>
              <p:cNvSpPr>
                <a:spLocks noChangeAspect="1"/>
              </p:cNvSpPr>
              <p:nvPr/>
            </p:nvSpPr>
            <p:spPr>
              <a:xfrm>
                <a:off x="2880" y="2004"/>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2553" name="文本框 1920108"/>
              <p:cNvSpPr txBox="1">
                <a:spLocks noChangeAspect="1"/>
              </p:cNvSpPr>
              <p:nvPr/>
            </p:nvSpPr>
            <p:spPr>
              <a:xfrm>
                <a:off x="2894" y="1920"/>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grpSp>
        <p:sp>
          <p:nvSpPr>
            <p:cNvPr id="192543" name="直接连接符 1920109"/>
            <p:cNvSpPr/>
            <p:nvPr/>
          </p:nvSpPr>
          <p:spPr>
            <a:xfrm>
              <a:off x="3456" y="1975"/>
              <a:ext cx="528" cy="0"/>
            </a:xfrm>
            <a:prstGeom prst="line">
              <a:avLst/>
            </a:prstGeom>
            <a:ln w="38100" cap="sq" cmpd="sng">
              <a:solidFill>
                <a:schemeClr val="tx1"/>
              </a:solidFill>
              <a:prstDash val="solid"/>
              <a:headEnd type="none" w="sm" len="sm"/>
              <a:tailEnd type="none" w="med" len="lg"/>
            </a:ln>
          </p:spPr>
        </p:sp>
        <p:sp>
          <p:nvSpPr>
            <p:cNvPr id="192544" name="直接连接符 1920110"/>
            <p:cNvSpPr/>
            <p:nvPr/>
          </p:nvSpPr>
          <p:spPr>
            <a:xfrm flipH="1">
              <a:off x="4176" y="1366"/>
              <a:ext cx="178" cy="513"/>
            </a:xfrm>
            <a:prstGeom prst="line">
              <a:avLst/>
            </a:prstGeom>
            <a:ln w="31750" cap="sq" cmpd="sng">
              <a:solidFill>
                <a:schemeClr val="tx1"/>
              </a:solidFill>
              <a:prstDash val="solid"/>
              <a:headEnd type="none" w="sm" len="sm"/>
              <a:tailEnd type="none" w="med" len="lg"/>
            </a:ln>
          </p:spPr>
        </p:sp>
        <p:sp>
          <p:nvSpPr>
            <p:cNvPr id="192545" name="直接连接符 1920111"/>
            <p:cNvSpPr/>
            <p:nvPr/>
          </p:nvSpPr>
          <p:spPr>
            <a:xfrm>
              <a:off x="3696" y="727"/>
              <a:ext cx="0" cy="576"/>
            </a:xfrm>
            <a:prstGeom prst="line">
              <a:avLst/>
            </a:prstGeom>
            <a:ln w="38100" cap="sq" cmpd="sng">
              <a:solidFill>
                <a:schemeClr val="tx1"/>
              </a:solidFill>
              <a:prstDash val="solid"/>
              <a:headEnd type="none" w="sm" len="sm"/>
              <a:tailEnd type="none" w="med" len="lg"/>
            </a:ln>
          </p:spPr>
        </p:sp>
        <p:sp>
          <p:nvSpPr>
            <p:cNvPr id="192546" name="直接连接符 1920112"/>
            <p:cNvSpPr/>
            <p:nvPr/>
          </p:nvSpPr>
          <p:spPr>
            <a:xfrm flipH="1">
              <a:off x="3408" y="1543"/>
              <a:ext cx="240" cy="336"/>
            </a:xfrm>
            <a:prstGeom prst="line">
              <a:avLst/>
            </a:prstGeom>
            <a:ln w="38100" cap="sq" cmpd="sng">
              <a:solidFill>
                <a:schemeClr val="tx1"/>
              </a:solidFill>
              <a:prstDash val="solid"/>
              <a:headEnd type="none" w="sm" len="sm"/>
              <a:tailEnd type="none" w="med" len="lg"/>
            </a:ln>
          </p:spPr>
        </p:sp>
        <p:sp>
          <p:nvSpPr>
            <p:cNvPr id="192547" name="直接连接符 1920113"/>
            <p:cNvSpPr/>
            <p:nvPr/>
          </p:nvSpPr>
          <p:spPr>
            <a:xfrm>
              <a:off x="3833" y="1548"/>
              <a:ext cx="226" cy="317"/>
            </a:xfrm>
            <a:prstGeom prst="line">
              <a:avLst/>
            </a:prstGeom>
            <a:ln w="38100" cap="sq" cmpd="sng">
              <a:solidFill>
                <a:schemeClr val="tx1"/>
              </a:solidFill>
              <a:prstDash val="solid"/>
              <a:headEnd type="none" w="sm" len="sm"/>
              <a:tailEnd type="none" w="med" len="lg"/>
            </a:ln>
          </p:spPr>
        </p:sp>
        <p:sp>
          <p:nvSpPr>
            <p:cNvPr id="192548" name="直接连接符 1920114"/>
            <p:cNvSpPr/>
            <p:nvPr/>
          </p:nvSpPr>
          <p:spPr>
            <a:xfrm flipV="1">
              <a:off x="3888" y="1303"/>
              <a:ext cx="336" cy="96"/>
            </a:xfrm>
            <a:prstGeom prst="line">
              <a:avLst/>
            </a:prstGeom>
            <a:ln w="38100" cap="sq" cmpd="sng">
              <a:solidFill>
                <a:schemeClr val="tx1"/>
              </a:solidFill>
              <a:prstDash val="solid"/>
              <a:headEnd type="none" w="sm" len="sm"/>
              <a:tailEnd type="none" w="med" len="lg"/>
            </a:ln>
          </p:spPr>
        </p:sp>
        <p:sp>
          <p:nvSpPr>
            <p:cNvPr id="192549" name="直接连接符 1920115"/>
            <p:cNvSpPr/>
            <p:nvPr/>
          </p:nvSpPr>
          <p:spPr>
            <a:xfrm>
              <a:off x="3168" y="1255"/>
              <a:ext cx="432" cy="144"/>
            </a:xfrm>
            <a:prstGeom prst="line">
              <a:avLst/>
            </a:prstGeom>
            <a:ln w="38100" cap="sq" cmpd="sng">
              <a:solidFill>
                <a:schemeClr val="tx1"/>
              </a:solidFill>
              <a:prstDash val="solid"/>
              <a:headEnd type="none" w="sm" len="sm"/>
              <a:tailEnd type="none" w="med" len="lg"/>
            </a:ln>
          </p:spPr>
        </p:sp>
        <p:sp>
          <p:nvSpPr>
            <p:cNvPr id="192550" name="文本框 1920116"/>
            <p:cNvSpPr txBox="1"/>
            <p:nvPr/>
          </p:nvSpPr>
          <p:spPr>
            <a:xfrm>
              <a:off x="3648" y="823"/>
              <a:ext cx="288" cy="327"/>
            </a:xfrm>
            <a:prstGeom prst="rect">
              <a:avLst/>
            </a:prstGeom>
            <a:noFill/>
            <a:ln w="31750">
              <a:noFill/>
            </a:ln>
          </p:spPr>
          <p:txBody>
            <a:bodyPr lIns="90000" tIns="46800" rIns="90000" bIns="46800">
              <a:spAutoFit/>
            </a:bodyPr>
            <a:p>
              <a:pPr algn="ct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1</a:t>
              </a:r>
              <a:endParaRPr lang="en-US" altLang="zh-CN" sz="2800" dirty="0">
                <a:solidFill>
                  <a:schemeClr val="tx2"/>
                </a:solidFill>
                <a:latin typeface="Times New Roman" panose="02020603050405020304" pitchFamily="18" charset="0"/>
                <a:ea typeface="幼圆" panose="02010509060101010101" pitchFamily="49" charset="-122"/>
              </a:endParaRPr>
            </a:p>
          </p:txBody>
        </p:sp>
        <p:sp>
          <p:nvSpPr>
            <p:cNvPr id="192551" name="文本框 1920117"/>
            <p:cNvSpPr txBox="1"/>
            <p:nvPr/>
          </p:nvSpPr>
          <p:spPr>
            <a:xfrm>
              <a:off x="3888" y="1063"/>
              <a:ext cx="288" cy="327"/>
            </a:xfrm>
            <a:prstGeom prst="rect">
              <a:avLst/>
            </a:prstGeom>
            <a:noFill/>
            <a:ln w="31750">
              <a:noFill/>
            </a:ln>
          </p:spPr>
          <p:txBody>
            <a:bodyPr lIns="90000" tIns="46800" rIns="90000" bIns="46800">
              <a:spAutoFit/>
            </a:bodyPr>
            <a:p>
              <a:pPr algn="ct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7</a:t>
              </a:r>
              <a:endParaRPr lang="en-US" altLang="zh-CN" sz="2800" dirty="0">
                <a:solidFill>
                  <a:schemeClr val="tx2"/>
                </a:solidFill>
                <a:latin typeface="Times New Roman" panose="02020603050405020304" pitchFamily="18" charset="0"/>
                <a:ea typeface="幼圆" panose="02010509060101010101" pitchFamily="49" charset="-122"/>
              </a:endParaRPr>
            </a:p>
          </p:txBody>
        </p:sp>
      </p:grpSp>
      <p:sp>
        <p:nvSpPr>
          <p:cNvPr id="6" name="燕尾形箭头 5"/>
          <p:cNvSpPr/>
          <p:nvPr/>
        </p:nvSpPr>
        <p:spPr>
          <a:xfrm>
            <a:off x="3851275" y="944563"/>
            <a:ext cx="936625" cy="542925"/>
          </a:xfrm>
          <a:prstGeom prst="notchedRightArrow">
            <a:avLst/>
          </a:prstGeom>
          <a:solidFill>
            <a:srgbClr val="66CC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defRPr/>
            </a:pPr>
            <a:endParaRPr kumimoji="1" lang="zh-CN" altLang="en-US" sz="2400" b="1" i="0" u="none" strike="noStrike" kern="1200" cap="none" spc="0" normalizeH="0" baseline="0" noProof="0">
              <a:ln>
                <a:noFill/>
              </a:ln>
              <a:solidFill>
                <a:schemeClr val="lt1"/>
              </a:solidFill>
              <a:effectLst/>
              <a:uLnTx/>
              <a:uFillTx/>
              <a:latin typeface="+mn-lt"/>
              <a:ea typeface="+mn-ea"/>
              <a:cs typeface="+mn-cs"/>
              <a:sym typeface="Wingdings" panose="05000000000000000000" pitchFamily="2" charset="2"/>
            </a:endParaRPr>
          </a:p>
        </p:txBody>
      </p:sp>
      <p:sp>
        <p:nvSpPr>
          <p:cNvPr id="192520" name="燕尾形箭头 100"/>
          <p:cNvSpPr/>
          <p:nvPr/>
        </p:nvSpPr>
        <p:spPr>
          <a:xfrm rot="5400000">
            <a:off x="4660900" y="3046413"/>
            <a:ext cx="936625" cy="544512"/>
          </a:xfrm>
          <a:prstGeom prst="notchedRightArrow">
            <a:avLst>
              <a:gd name="adj1" fmla="val 50000"/>
              <a:gd name="adj2" fmla="val 49971"/>
            </a:avLst>
          </a:prstGeom>
          <a:solidFill>
            <a:srgbClr val="66CCFF"/>
          </a:solidFill>
          <a:ln w="25400" cap="flat" cmpd="sng">
            <a:solidFill>
              <a:srgbClr val="385D8A"/>
            </a:solidFill>
            <a:prstDash val="solid"/>
            <a:miter/>
            <a:headEnd type="none" w="med" len="med"/>
            <a:tailEnd type="none" w="med" len="med"/>
          </a:ln>
        </p:spPr>
        <p:txBody>
          <a:bodyPr rot="10800000" vert="eaVert" anchor="ctr" anchorCtr="0"/>
          <a:p>
            <a:pPr algn="ctr" eaLnBrk="0" hangingPunct="0">
              <a:spcBef>
                <a:spcPct val="20000"/>
              </a:spcBef>
              <a:buClr>
                <a:schemeClr val="accent2"/>
              </a:buClr>
              <a:buSzPct val="75000"/>
              <a:buFont typeface="Monotype Sorts" pitchFamily="2" charset="2"/>
            </a:pPr>
            <a:endParaRPr lang="zh-CN" altLang="en-US" sz="2400" dirty="0">
              <a:solidFill>
                <a:srgbClr val="FFFFFF"/>
              </a:solidFill>
              <a:latin typeface="Calibri" panose="020F0502020204030204" pitchFamily="34" charset="0"/>
              <a:sym typeface="Wingdings" panose="05000000000000000000" pitchFamily="2" charset="2"/>
            </a:endParaRPr>
          </a:p>
        </p:txBody>
      </p:sp>
      <p:sp>
        <p:nvSpPr>
          <p:cNvPr id="192521" name="燕尾形箭头 101"/>
          <p:cNvSpPr/>
          <p:nvPr/>
        </p:nvSpPr>
        <p:spPr>
          <a:xfrm rot="10800000">
            <a:off x="2232025" y="4833938"/>
            <a:ext cx="935038" cy="544512"/>
          </a:xfrm>
          <a:prstGeom prst="notchedRightArrow">
            <a:avLst>
              <a:gd name="adj1" fmla="val 50000"/>
              <a:gd name="adj2" fmla="val 49886"/>
            </a:avLst>
          </a:prstGeom>
          <a:solidFill>
            <a:srgbClr val="66CCFF"/>
          </a:solidFill>
          <a:ln w="25400" cap="flat" cmpd="sng">
            <a:solidFill>
              <a:srgbClr val="385D8A"/>
            </a:solidFill>
            <a:prstDash val="solid"/>
            <a:miter/>
            <a:headEnd type="none" w="med" len="med"/>
            <a:tailEnd type="none" w="med" len="med"/>
          </a:ln>
        </p:spPr>
        <p:txBody>
          <a:bodyPr rot="10800000" anchor="ctr" anchorCtr="0"/>
          <a:p>
            <a:pPr algn="ctr" eaLnBrk="0" hangingPunct="0">
              <a:spcBef>
                <a:spcPct val="20000"/>
              </a:spcBef>
              <a:buClr>
                <a:schemeClr val="accent2"/>
              </a:buClr>
              <a:buSzPct val="75000"/>
              <a:buFont typeface="Monotype Sorts" pitchFamily="2" charset="2"/>
            </a:pPr>
            <a:endParaRPr lang="zh-CN" altLang="en-US" sz="2400" dirty="0">
              <a:solidFill>
                <a:srgbClr val="FFFFFF"/>
              </a:solidFill>
              <a:latin typeface="Calibri" panose="020F0502020204030204" pitchFamily="34" charset="0"/>
              <a:sym typeface="Wingdings" panose="05000000000000000000" pitchFamily="2" charset="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Bottom)">
                                      <p:cBhvr>
                                        <p:cTn id="7" dur="500"/>
                                        <p:tgtEl>
                                          <p:spTgt spid="11"/>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anim calcmode="lin" valueType="num">
                                      <p:cBhvr>
                                        <p:cTn id="11" dur="1000" fill="hold"/>
                                        <p:tgtEl>
                                          <p:spTgt spid="6"/>
                                        </p:tgtEl>
                                        <p:attrNameLst>
                                          <p:attrName>ppt_x</p:attrName>
                                        </p:attrNameLst>
                                      </p:cBhvr>
                                      <p:tavLst>
                                        <p:tav tm="0">
                                          <p:val>
                                            <p:strVal val="#ppt_x"/>
                                          </p:val>
                                        </p:tav>
                                        <p:tav tm="100000">
                                          <p:val>
                                            <p:strVal val="#ppt_x"/>
                                          </p:val>
                                        </p:tav>
                                      </p:tavLst>
                                    </p:anim>
                                    <p:anim calcmode="lin" valueType="num">
                                      <p:cBhvr>
                                        <p:cTn id="1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lide(fromBottom)">
                                      <p:cBhvr>
                                        <p:cTn id="17" dur="500"/>
                                        <p:tgtEl>
                                          <p:spTgt spid="2"/>
                                        </p:tgtEl>
                                      </p:cBhvr>
                                    </p:animEffect>
                                  </p:childTnLst>
                                </p:cTn>
                              </p:par>
                              <p:par>
                                <p:cTn id="18" presetID="31" presetClass="entr" presetSubtype="0" fill="hold" grpId="0" nodeType="withEffect">
                                  <p:stCondLst>
                                    <p:cond delay="0"/>
                                  </p:stCondLst>
                                  <p:childTnLst>
                                    <p:set>
                                      <p:cBhvr>
                                        <p:cTn id="19" dur="1" fill="hold">
                                          <p:stCondLst>
                                            <p:cond delay="0"/>
                                          </p:stCondLst>
                                        </p:cTn>
                                        <p:tgtEl>
                                          <p:spTgt spid="192520"/>
                                        </p:tgtEl>
                                        <p:attrNameLst>
                                          <p:attrName>style.visibility</p:attrName>
                                        </p:attrNameLst>
                                      </p:cBhvr>
                                      <p:to>
                                        <p:strVal val="visible"/>
                                      </p:to>
                                    </p:set>
                                    <p:anim calcmode="lin" valueType="num">
                                      <p:cBhvr>
                                        <p:cTn id="20" dur="1000" fill="hold"/>
                                        <p:tgtEl>
                                          <p:spTgt spid="192520"/>
                                        </p:tgtEl>
                                        <p:attrNameLst>
                                          <p:attrName>ppt_w</p:attrName>
                                        </p:attrNameLst>
                                      </p:cBhvr>
                                      <p:tavLst>
                                        <p:tav tm="0">
                                          <p:val>
                                            <p:fltVal val="0.000000"/>
                                          </p:val>
                                        </p:tav>
                                        <p:tav tm="100000">
                                          <p:val>
                                            <p:strVal val="#ppt_w"/>
                                          </p:val>
                                        </p:tav>
                                      </p:tavLst>
                                    </p:anim>
                                    <p:anim calcmode="lin" valueType="num">
                                      <p:cBhvr>
                                        <p:cTn id="21" dur="1000" fill="hold"/>
                                        <p:tgtEl>
                                          <p:spTgt spid="192520"/>
                                        </p:tgtEl>
                                        <p:attrNameLst>
                                          <p:attrName>ppt_h</p:attrName>
                                        </p:attrNameLst>
                                      </p:cBhvr>
                                      <p:tavLst>
                                        <p:tav tm="0">
                                          <p:val>
                                            <p:fltVal val="0.000000"/>
                                          </p:val>
                                        </p:tav>
                                        <p:tav tm="100000">
                                          <p:val>
                                            <p:strVal val="#ppt_h"/>
                                          </p:val>
                                        </p:tav>
                                      </p:tavLst>
                                    </p:anim>
                                    <p:anim calcmode="lin" valueType="num">
                                      <p:cBhvr>
                                        <p:cTn id="22" dur="1000" fill="hold"/>
                                        <p:tgtEl>
                                          <p:spTgt spid="192520"/>
                                        </p:tgtEl>
                                        <p:attrNameLst>
                                          <p:attrName>style.rotation</p:attrName>
                                        </p:attrNameLst>
                                      </p:cBhvr>
                                      <p:tavLst>
                                        <p:tav tm="0">
                                          <p:val>
                                            <p:fltVal val="90.000000"/>
                                          </p:val>
                                        </p:tav>
                                        <p:tav tm="100000">
                                          <p:val>
                                            <p:fltVal val="0.000000"/>
                                          </p:val>
                                        </p:tav>
                                      </p:tavLst>
                                    </p:anim>
                                    <p:animEffect transition="in" filter="fade">
                                      <p:cBhvr>
                                        <p:cTn id="23" dur="1000"/>
                                        <p:tgtEl>
                                          <p:spTgt spid="192520"/>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slide(fromBottom)">
                                      <p:cBhvr>
                                        <p:cTn id="28" dur="500"/>
                                        <p:tgtEl>
                                          <p:spTgt spid="10"/>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1925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92520" grpId="0" animBg="1"/>
      <p:bldP spid="192521"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3538" name="组合 1922109"/>
          <p:cNvGrpSpPr/>
          <p:nvPr/>
        </p:nvGrpSpPr>
        <p:grpSpPr>
          <a:xfrm>
            <a:off x="2700338" y="333375"/>
            <a:ext cx="3384550" cy="3121025"/>
            <a:chOff x="1701" y="210"/>
            <a:chExt cx="2132" cy="1966"/>
          </a:xfrm>
        </p:grpSpPr>
        <p:sp>
          <p:nvSpPr>
            <p:cNvPr id="193558" name="任意多边形 1922050"/>
            <p:cNvSpPr/>
            <p:nvPr/>
          </p:nvSpPr>
          <p:spPr>
            <a:xfrm>
              <a:off x="1701" y="663"/>
              <a:ext cx="2132" cy="1474"/>
            </a:xfrm>
            <a:custGeom>
              <a:avLst/>
              <a:gdLst>
                <a:gd name="txL" fmla="*/ 0 w 2132"/>
                <a:gd name="txT" fmla="*/ 0 h 1474"/>
                <a:gd name="txR" fmla="*/ 2132 w 2132"/>
                <a:gd name="txB" fmla="*/ 1474 h 1474"/>
              </a:gdLst>
              <a:ahLst/>
              <a:cxnLst>
                <a:cxn ang="0">
                  <a:pos x="23" y="45"/>
                </a:cxn>
                <a:cxn ang="0">
                  <a:pos x="681" y="227"/>
                </a:cxn>
                <a:cxn ang="0">
                  <a:pos x="726" y="794"/>
                </a:cxn>
                <a:cxn ang="0">
                  <a:pos x="1293" y="862"/>
                </a:cxn>
                <a:cxn ang="0">
                  <a:pos x="1361" y="499"/>
                </a:cxn>
                <a:cxn ang="0">
                  <a:pos x="1474" y="0"/>
                </a:cxn>
                <a:cxn ang="0">
                  <a:pos x="2132" y="23"/>
                </a:cxn>
                <a:cxn ang="0">
                  <a:pos x="1973" y="1474"/>
                </a:cxn>
                <a:cxn ang="0">
                  <a:pos x="0" y="1474"/>
                </a:cxn>
                <a:cxn ang="0">
                  <a:pos x="23" y="45"/>
                </a:cxn>
              </a:cxnLst>
              <a:rect l="txL" t="txT" r="txR" b="txB"/>
              <a:pathLst>
                <a:path w="2132" h="1474">
                  <a:moveTo>
                    <a:pt x="23" y="45"/>
                  </a:moveTo>
                  <a:lnTo>
                    <a:pt x="681" y="227"/>
                  </a:lnTo>
                  <a:lnTo>
                    <a:pt x="726" y="794"/>
                  </a:lnTo>
                  <a:lnTo>
                    <a:pt x="1293" y="862"/>
                  </a:lnTo>
                  <a:lnTo>
                    <a:pt x="1361" y="499"/>
                  </a:lnTo>
                  <a:lnTo>
                    <a:pt x="1474" y="0"/>
                  </a:lnTo>
                  <a:lnTo>
                    <a:pt x="2132" y="23"/>
                  </a:lnTo>
                  <a:lnTo>
                    <a:pt x="1973" y="1474"/>
                  </a:lnTo>
                  <a:lnTo>
                    <a:pt x="0" y="1474"/>
                  </a:lnTo>
                  <a:lnTo>
                    <a:pt x="23" y="45"/>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p>
              <a:endParaRPr lang="zh-CN" altLang="en-US"/>
            </a:p>
          </p:txBody>
        </p:sp>
        <p:grpSp>
          <p:nvGrpSpPr>
            <p:cNvPr id="193559" name="组合 1922108"/>
            <p:cNvGrpSpPr/>
            <p:nvPr/>
          </p:nvGrpSpPr>
          <p:grpSpPr>
            <a:xfrm>
              <a:off x="1905" y="210"/>
              <a:ext cx="1851" cy="1966"/>
              <a:chOff x="1905" y="210"/>
              <a:chExt cx="1851" cy="1966"/>
            </a:xfrm>
          </p:grpSpPr>
          <p:grpSp>
            <p:nvGrpSpPr>
              <p:cNvPr id="193560" name="组合 1922107"/>
              <p:cNvGrpSpPr/>
              <p:nvPr/>
            </p:nvGrpSpPr>
            <p:grpSpPr>
              <a:xfrm>
                <a:off x="1905" y="210"/>
                <a:ext cx="1680" cy="1911"/>
                <a:chOff x="1905" y="210"/>
                <a:chExt cx="1680" cy="1911"/>
              </a:xfrm>
            </p:grpSpPr>
            <p:sp>
              <p:nvSpPr>
                <p:cNvPr id="193563" name="文本框 1922053"/>
                <p:cNvSpPr txBox="1"/>
                <p:nvPr/>
              </p:nvSpPr>
              <p:spPr>
                <a:xfrm>
                  <a:off x="2721" y="1362"/>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rPr>
                    <a:t>4</a:t>
                  </a:r>
                  <a:endParaRPr lang="en-US" altLang="zh-CN" sz="2800" dirty="0">
                    <a:solidFill>
                      <a:schemeClr val="tx2"/>
                    </a:solidFill>
                    <a:latin typeface="Times New Roman" panose="02020603050405020304" pitchFamily="18" charset="0"/>
                  </a:endParaRPr>
                </a:p>
              </p:txBody>
            </p:sp>
            <p:sp>
              <p:nvSpPr>
                <p:cNvPr id="193564" name="文本框 1922054"/>
                <p:cNvSpPr txBox="1"/>
                <p:nvPr/>
              </p:nvSpPr>
              <p:spPr>
                <a:xfrm>
                  <a:off x="1905" y="1314"/>
                  <a:ext cx="432"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3</a:t>
                  </a:r>
                  <a:endParaRPr lang="en-US" altLang="zh-CN" sz="2800" dirty="0">
                    <a:solidFill>
                      <a:schemeClr val="tx2"/>
                    </a:solidFill>
                    <a:latin typeface="Times New Roman" panose="02020603050405020304" pitchFamily="18" charset="0"/>
                    <a:ea typeface="幼圆" panose="02010509060101010101" pitchFamily="49" charset="-122"/>
                  </a:endParaRPr>
                </a:p>
              </p:txBody>
            </p:sp>
            <p:sp>
              <p:nvSpPr>
                <p:cNvPr id="193565" name="椭圆 1922055"/>
                <p:cNvSpPr>
                  <a:spLocks noChangeAspect="1"/>
                </p:cNvSpPr>
                <p:nvPr/>
              </p:nvSpPr>
              <p:spPr>
                <a:xfrm>
                  <a:off x="1905" y="918"/>
                  <a:ext cx="268" cy="267"/>
                </a:xfrm>
                <a:prstGeom prst="ellipse">
                  <a:avLst/>
                </a:prstGeom>
                <a:noFill/>
                <a:ln w="3810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3566" name="文本框 1922056"/>
                <p:cNvSpPr txBox="1">
                  <a:spLocks noChangeAspect="1"/>
                </p:cNvSpPr>
                <p:nvPr/>
              </p:nvSpPr>
              <p:spPr>
                <a:xfrm>
                  <a:off x="1919" y="83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sp>
              <p:nvSpPr>
                <p:cNvPr id="193567" name="文本框 1922057"/>
                <p:cNvSpPr txBox="1"/>
                <p:nvPr/>
              </p:nvSpPr>
              <p:spPr>
                <a:xfrm>
                  <a:off x="2145" y="450"/>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6</a:t>
                  </a:r>
                  <a:endParaRPr lang="en-US" altLang="zh-CN" sz="2800" dirty="0">
                    <a:solidFill>
                      <a:schemeClr val="tx2"/>
                    </a:solidFill>
                    <a:latin typeface="Times New Roman" panose="02020603050405020304" pitchFamily="18" charset="0"/>
                    <a:ea typeface="幼圆" panose="02010509060101010101" pitchFamily="49" charset="-122"/>
                  </a:endParaRPr>
                </a:p>
              </p:txBody>
            </p:sp>
            <p:sp>
              <p:nvSpPr>
                <p:cNvPr id="193568" name="文本框 1922058"/>
                <p:cNvSpPr txBox="1"/>
                <p:nvPr/>
              </p:nvSpPr>
              <p:spPr>
                <a:xfrm>
                  <a:off x="3009" y="450"/>
                  <a:ext cx="432"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5</a:t>
                  </a:r>
                  <a:endParaRPr lang="en-US" altLang="zh-CN" sz="2800" dirty="0">
                    <a:solidFill>
                      <a:schemeClr val="tx2"/>
                    </a:solidFill>
                    <a:latin typeface="Times New Roman" panose="02020603050405020304" pitchFamily="18" charset="0"/>
                    <a:ea typeface="幼圆" panose="02010509060101010101" pitchFamily="49" charset="-122"/>
                  </a:endParaRPr>
                </a:p>
              </p:txBody>
            </p:sp>
            <p:sp>
              <p:nvSpPr>
                <p:cNvPr id="193569" name="椭圆 1922059"/>
                <p:cNvSpPr>
                  <a:spLocks noChangeAspect="1"/>
                </p:cNvSpPr>
                <p:nvPr/>
              </p:nvSpPr>
              <p:spPr>
                <a:xfrm>
                  <a:off x="2577" y="278"/>
                  <a:ext cx="268" cy="267"/>
                </a:xfrm>
                <a:prstGeom prst="ellipse">
                  <a:avLst/>
                </a:prstGeom>
                <a:solidFill>
                  <a:srgbClr val="FF99CC"/>
                </a:solid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3570" name="文本框 1922060"/>
                <p:cNvSpPr txBox="1">
                  <a:spLocks noChangeAspect="1"/>
                </p:cNvSpPr>
                <p:nvPr/>
              </p:nvSpPr>
              <p:spPr>
                <a:xfrm>
                  <a:off x="2591" y="210"/>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grpSp>
              <p:nvGrpSpPr>
                <p:cNvPr id="193571" name="组合 1922061"/>
                <p:cNvGrpSpPr/>
                <p:nvPr/>
              </p:nvGrpSpPr>
              <p:grpSpPr>
                <a:xfrm>
                  <a:off x="2193" y="1579"/>
                  <a:ext cx="268" cy="365"/>
                  <a:chOff x="2880" y="1920"/>
                  <a:chExt cx="268" cy="365"/>
                </a:xfrm>
              </p:grpSpPr>
              <p:sp>
                <p:nvSpPr>
                  <p:cNvPr id="193595" name="椭圆 1922062"/>
                  <p:cNvSpPr>
                    <a:spLocks noChangeAspect="1"/>
                  </p:cNvSpPr>
                  <p:nvPr/>
                </p:nvSpPr>
                <p:spPr>
                  <a:xfrm>
                    <a:off x="2880" y="2004"/>
                    <a:ext cx="268" cy="267"/>
                  </a:xfrm>
                  <a:prstGeom prst="ellipse">
                    <a:avLst/>
                  </a:prstGeom>
                  <a:noFill/>
                  <a:ln w="3810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3596" name="文本框 1922063"/>
                  <p:cNvSpPr txBox="1">
                    <a:spLocks noChangeAspect="1"/>
                  </p:cNvSpPr>
                  <p:nvPr/>
                </p:nvSpPr>
                <p:spPr>
                  <a:xfrm>
                    <a:off x="2894" y="1920"/>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grpSp>
            <p:sp>
              <p:nvSpPr>
                <p:cNvPr id="193572" name="椭圆 1922064"/>
                <p:cNvSpPr>
                  <a:spLocks noChangeAspect="1"/>
                </p:cNvSpPr>
                <p:nvPr/>
              </p:nvSpPr>
              <p:spPr>
                <a:xfrm>
                  <a:off x="3009" y="1686"/>
                  <a:ext cx="268" cy="267"/>
                </a:xfrm>
                <a:prstGeom prst="ellipse">
                  <a:avLst/>
                </a:prstGeom>
                <a:noFill/>
                <a:ln w="3810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3573" name="文本框 1922065"/>
                <p:cNvSpPr txBox="1">
                  <a:spLocks noChangeAspect="1"/>
                </p:cNvSpPr>
                <p:nvPr/>
              </p:nvSpPr>
              <p:spPr>
                <a:xfrm>
                  <a:off x="3023" y="162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6</a:t>
                  </a:r>
                  <a:endParaRPr lang="en-US" altLang="zh-CN" sz="3200" dirty="0">
                    <a:latin typeface="Times New Roman" panose="02020603050405020304" pitchFamily="18" charset="0"/>
                    <a:ea typeface="幼圆" panose="02010509060101010101" pitchFamily="49" charset="-122"/>
                  </a:endParaRPr>
                </a:p>
              </p:txBody>
            </p:sp>
            <p:sp>
              <p:nvSpPr>
                <p:cNvPr id="193574" name="椭圆 1922066"/>
                <p:cNvSpPr>
                  <a:spLocks noChangeAspect="1"/>
                </p:cNvSpPr>
                <p:nvPr/>
              </p:nvSpPr>
              <p:spPr>
                <a:xfrm>
                  <a:off x="3249" y="918"/>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3575" name="文本框 1922067"/>
                <p:cNvSpPr txBox="1">
                  <a:spLocks noChangeAspect="1"/>
                </p:cNvSpPr>
                <p:nvPr/>
              </p:nvSpPr>
              <p:spPr>
                <a:xfrm>
                  <a:off x="3263" y="83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sp>
              <p:nvSpPr>
                <p:cNvPr id="193576" name="直接连接符 1922068"/>
                <p:cNvSpPr/>
                <p:nvPr/>
              </p:nvSpPr>
              <p:spPr>
                <a:xfrm flipH="1">
                  <a:off x="2145" y="498"/>
                  <a:ext cx="480" cy="480"/>
                </a:xfrm>
                <a:prstGeom prst="line">
                  <a:avLst/>
                </a:prstGeom>
                <a:ln w="38100" cap="flat" cmpd="sng">
                  <a:solidFill>
                    <a:schemeClr val="tx1"/>
                  </a:solidFill>
                  <a:prstDash val="solid"/>
                  <a:headEnd type="none" w="sm" len="sm"/>
                  <a:tailEnd type="none" w="med" len="lg"/>
                </a:ln>
              </p:spPr>
            </p:sp>
            <p:sp>
              <p:nvSpPr>
                <p:cNvPr id="193577" name="直接连接符 1922069"/>
                <p:cNvSpPr/>
                <p:nvPr/>
              </p:nvSpPr>
              <p:spPr>
                <a:xfrm>
                  <a:off x="2817" y="498"/>
                  <a:ext cx="449" cy="460"/>
                </a:xfrm>
                <a:prstGeom prst="line">
                  <a:avLst/>
                </a:prstGeom>
                <a:ln w="31750" cap="sq" cmpd="sng">
                  <a:solidFill>
                    <a:schemeClr val="tx1"/>
                  </a:solidFill>
                  <a:prstDash val="solid"/>
                  <a:headEnd type="none" w="sm" len="sm"/>
                  <a:tailEnd type="none" w="med" len="lg"/>
                </a:ln>
              </p:spPr>
            </p:sp>
            <p:sp>
              <p:nvSpPr>
                <p:cNvPr id="193578" name="文本框 1922070"/>
                <p:cNvSpPr txBox="1"/>
                <p:nvPr/>
              </p:nvSpPr>
              <p:spPr>
                <a:xfrm>
                  <a:off x="2359" y="1289"/>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rPr>
                    <a:t>5</a:t>
                  </a:r>
                  <a:endParaRPr lang="en-US" altLang="zh-CN" sz="2800" dirty="0">
                    <a:solidFill>
                      <a:schemeClr val="tx2"/>
                    </a:solidFill>
                    <a:latin typeface="Times New Roman" panose="02020603050405020304" pitchFamily="18" charset="0"/>
                  </a:endParaRPr>
                </a:p>
              </p:txBody>
            </p:sp>
            <p:sp>
              <p:nvSpPr>
                <p:cNvPr id="193579" name="文本框 1922071"/>
                <p:cNvSpPr txBox="1"/>
                <p:nvPr/>
              </p:nvSpPr>
              <p:spPr>
                <a:xfrm>
                  <a:off x="2337" y="834"/>
                  <a:ext cx="240"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rPr>
                    <a:t>5</a:t>
                  </a:r>
                  <a:endParaRPr lang="en-US" altLang="zh-CN" sz="2800" dirty="0">
                    <a:solidFill>
                      <a:schemeClr val="tx2"/>
                    </a:solidFill>
                    <a:latin typeface="Times New Roman" panose="02020603050405020304" pitchFamily="18" charset="0"/>
                  </a:endParaRPr>
                </a:p>
              </p:txBody>
            </p:sp>
            <p:sp>
              <p:nvSpPr>
                <p:cNvPr id="193580" name="直接连接符 1922072"/>
                <p:cNvSpPr/>
                <p:nvPr/>
              </p:nvSpPr>
              <p:spPr>
                <a:xfrm>
                  <a:off x="2064" y="1185"/>
                  <a:ext cx="204" cy="499"/>
                </a:xfrm>
                <a:prstGeom prst="line">
                  <a:avLst/>
                </a:prstGeom>
                <a:ln w="31750" cap="sq" cmpd="sng">
                  <a:solidFill>
                    <a:schemeClr val="tx1"/>
                  </a:solidFill>
                  <a:prstDash val="solid"/>
                  <a:headEnd type="none" w="sm" len="sm"/>
                  <a:tailEnd type="none" w="med" len="lg"/>
                </a:ln>
              </p:spPr>
            </p:sp>
            <p:sp>
              <p:nvSpPr>
                <p:cNvPr id="193581" name="文本框 1922073"/>
                <p:cNvSpPr txBox="1"/>
                <p:nvPr/>
              </p:nvSpPr>
              <p:spPr>
                <a:xfrm>
                  <a:off x="2625" y="1794"/>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6</a:t>
                  </a:r>
                  <a:endParaRPr lang="en-US" altLang="zh-CN" sz="2800" dirty="0">
                    <a:solidFill>
                      <a:schemeClr val="tx2"/>
                    </a:solidFill>
                    <a:latin typeface="Times New Roman" panose="02020603050405020304" pitchFamily="18" charset="0"/>
                    <a:ea typeface="幼圆" panose="02010509060101010101" pitchFamily="49" charset="-122"/>
                  </a:endParaRPr>
                </a:p>
              </p:txBody>
            </p:sp>
            <p:sp>
              <p:nvSpPr>
                <p:cNvPr id="193582" name="文本框 1922074"/>
                <p:cNvSpPr txBox="1"/>
                <p:nvPr/>
              </p:nvSpPr>
              <p:spPr>
                <a:xfrm>
                  <a:off x="3297" y="1314"/>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2</a:t>
                  </a:r>
                  <a:endParaRPr lang="en-US" altLang="zh-CN" sz="2800" dirty="0">
                    <a:solidFill>
                      <a:schemeClr val="tx2"/>
                    </a:solidFill>
                    <a:latin typeface="Times New Roman" panose="02020603050405020304" pitchFamily="18" charset="0"/>
                    <a:ea typeface="幼圆" panose="02010509060101010101" pitchFamily="49" charset="-122"/>
                  </a:endParaRPr>
                </a:p>
              </p:txBody>
            </p:sp>
            <p:grpSp>
              <p:nvGrpSpPr>
                <p:cNvPr id="193583" name="组合 1922075"/>
                <p:cNvGrpSpPr/>
                <p:nvPr/>
              </p:nvGrpSpPr>
              <p:grpSpPr>
                <a:xfrm>
                  <a:off x="2625" y="1049"/>
                  <a:ext cx="268" cy="365"/>
                  <a:chOff x="2880" y="1920"/>
                  <a:chExt cx="268" cy="365"/>
                </a:xfrm>
              </p:grpSpPr>
              <p:sp>
                <p:nvSpPr>
                  <p:cNvPr id="193593" name="椭圆 1922076"/>
                  <p:cNvSpPr>
                    <a:spLocks noChangeAspect="1"/>
                  </p:cNvSpPr>
                  <p:nvPr/>
                </p:nvSpPr>
                <p:spPr>
                  <a:xfrm>
                    <a:off x="2880" y="2004"/>
                    <a:ext cx="268" cy="267"/>
                  </a:xfrm>
                  <a:prstGeom prst="ellipse">
                    <a:avLst/>
                  </a:prstGeom>
                  <a:solidFill>
                    <a:srgbClr val="FF99CC"/>
                  </a:solid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3594" name="文本框 1922077"/>
                  <p:cNvSpPr txBox="1">
                    <a:spLocks noChangeAspect="1"/>
                  </p:cNvSpPr>
                  <p:nvPr/>
                </p:nvSpPr>
                <p:spPr>
                  <a:xfrm>
                    <a:off x="2894" y="1920"/>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grpSp>
            <p:sp>
              <p:nvSpPr>
                <p:cNvPr id="193584" name="直接连接符 1922078"/>
                <p:cNvSpPr/>
                <p:nvPr/>
              </p:nvSpPr>
              <p:spPr>
                <a:xfrm>
                  <a:off x="2481" y="1794"/>
                  <a:ext cx="528" cy="0"/>
                </a:xfrm>
                <a:prstGeom prst="line">
                  <a:avLst/>
                </a:prstGeom>
                <a:ln w="38100" cap="sq" cmpd="sng">
                  <a:solidFill>
                    <a:schemeClr val="tx1"/>
                  </a:solidFill>
                  <a:prstDash val="solid"/>
                  <a:headEnd type="none" w="sm" len="sm"/>
                  <a:tailEnd type="none" w="med" len="lg"/>
                </a:ln>
              </p:spPr>
            </p:sp>
            <p:sp>
              <p:nvSpPr>
                <p:cNvPr id="193585" name="直接连接符 1922079"/>
                <p:cNvSpPr/>
                <p:nvPr/>
              </p:nvSpPr>
              <p:spPr>
                <a:xfrm flipH="1">
                  <a:off x="3201" y="1185"/>
                  <a:ext cx="178" cy="513"/>
                </a:xfrm>
                <a:prstGeom prst="line">
                  <a:avLst/>
                </a:prstGeom>
                <a:ln w="31750" cap="sq" cmpd="sng">
                  <a:solidFill>
                    <a:schemeClr val="tx1"/>
                  </a:solidFill>
                  <a:prstDash val="solid"/>
                  <a:headEnd type="none" w="sm" len="sm"/>
                  <a:tailEnd type="none" w="med" len="lg"/>
                </a:ln>
              </p:spPr>
            </p:sp>
            <p:sp>
              <p:nvSpPr>
                <p:cNvPr id="193586" name="直接连接符 1922080"/>
                <p:cNvSpPr/>
                <p:nvPr/>
              </p:nvSpPr>
              <p:spPr>
                <a:xfrm>
                  <a:off x="2721" y="546"/>
                  <a:ext cx="0" cy="576"/>
                </a:xfrm>
                <a:prstGeom prst="line">
                  <a:avLst/>
                </a:prstGeom>
                <a:ln w="38100" cap="sq" cmpd="sng">
                  <a:solidFill>
                    <a:schemeClr val="tx1"/>
                  </a:solidFill>
                  <a:prstDash val="solid"/>
                  <a:headEnd type="none" w="sm" len="sm"/>
                  <a:tailEnd type="none" w="med" len="lg"/>
                </a:ln>
              </p:spPr>
            </p:sp>
            <p:sp>
              <p:nvSpPr>
                <p:cNvPr id="193587" name="直接连接符 1922081"/>
                <p:cNvSpPr/>
                <p:nvPr/>
              </p:nvSpPr>
              <p:spPr>
                <a:xfrm flipH="1">
                  <a:off x="2433" y="1362"/>
                  <a:ext cx="240" cy="336"/>
                </a:xfrm>
                <a:prstGeom prst="line">
                  <a:avLst/>
                </a:prstGeom>
                <a:ln w="38100" cap="sq" cmpd="sng">
                  <a:solidFill>
                    <a:schemeClr val="tx1"/>
                  </a:solidFill>
                  <a:prstDash val="solid"/>
                  <a:headEnd type="none" w="sm" len="sm"/>
                  <a:tailEnd type="none" w="med" len="lg"/>
                </a:ln>
              </p:spPr>
            </p:sp>
            <p:sp>
              <p:nvSpPr>
                <p:cNvPr id="193588" name="直接连接符 1922082"/>
                <p:cNvSpPr/>
                <p:nvPr/>
              </p:nvSpPr>
              <p:spPr>
                <a:xfrm>
                  <a:off x="2835" y="1366"/>
                  <a:ext cx="270" cy="332"/>
                </a:xfrm>
                <a:prstGeom prst="line">
                  <a:avLst/>
                </a:prstGeom>
                <a:ln w="38100" cap="sq" cmpd="sng">
                  <a:solidFill>
                    <a:schemeClr val="tx1"/>
                  </a:solidFill>
                  <a:prstDash val="solid"/>
                  <a:headEnd type="none" w="sm" len="sm"/>
                  <a:tailEnd type="none" w="med" len="lg"/>
                </a:ln>
              </p:spPr>
            </p:sp>
            <p:sp>
              <p:nvSpPr>
                <p:cNvPr id="193589" name="直接连接符 1922083"/>
                <p:cNvSpPr/>
                <p:nvPr/>
              </p:nvSpPr>
              <p:spPr>
                <a:xfrm flipV="1">
                  <a:off x="2903" y="1122"/>
                  <a:ext cx="346" cy="85"/>
                </a:xfrm>
                <a:prstGeom prst="line">
                  <a:avLst/>
                </a:prstGeom>
                <a:ln w="38100" cap="sq" cmpd="sng">
                  <a:solidFill>
                    <a:schemeClr val="tx1"/>
                  </a:solidFill>
                  <a:prstDash val="solid"/>
                  <a:headEnd type="none" w="sm" len="sm"/>
                  <a:tailEnd type="none" w="med" len="lg"/>
                </a:ln>
              </p:spPr>
            </p:sp>
            <p:sp>
              <p:nvSpPr>
                <p:cNvPr id="193590" name="直接连接符 1922084"/>
                <p:cNvSpPr/>
                <p:nvPr/>
              </p:nvSpPr>
              <p:spPr>
                <a:xfrm>
                  <a:off x="2193" y="1074"/>
                  <a:ext cx="432" cy="144"/>
                </a:xfrm>
                <a:prstGeom prst="line">
                  <a:avLst/>
                </a:prstGeom>
                <a:ln w="38100" cap="sq" cmpd="sng">
                  <a:solidFill>
                    <a:schemeClr val="tx1"/>
                  </a:solidFill>
                  <a:prstDash val="solid"/>
                  <a:headEnd type="none" w="sm" len="sm"/>
                  <a:tailEnd type="none" w="med" len="lg"/>
                </a:ln>
              </p:spPr>
            </p:sp>
            <p:sp>
              <p:nvSpPr>
                <p:cNvPr id="193591" name="文本框 1922085"/>
                <p:cNvSpPr txBox="1"/>
                <p:nvPr/>
              </p:nvSpPr>
              <p:spPr>
                <a:xfrm>
                  <a:off x="2673" y="642"/>
                  <a:ext cx="288" cy="327"/>
                </a:xfrm>
                <a:prstGeom prst="rect">
                  <a:avLst/>
                </a:prstGeom>
                <a:noFill/>
                <a:ln w="31750">
                  <a:noFill/>
                </a:ln>
              </p:spPr>
              <p:txBody>
                <a:bodyPr lIns="90000" tIns="46800" rIns="90000" bIns="46800">
                  <a:spAutoFit/>
                </a:bodyPr>
                <a:p>
                  <a:pPr algn="ct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1</a:t>
                  </a:r>
                  <a:endParaRPr lang="en-US" altLang="zh-CN" sz="2800" dirty="0">
                    <a:solidFill>
                      <a:schemeClr val="tx2"/>
                    </a:solidFill>
                    <a:latin typeface="Times New Roman" panose="02020603050405020304" pitchFamily="18" charset="0"/>
                    <a:ea typeface="幼圆" panose="02010509060101010101" pitchFamily="49" charset="-122"/>
                  </a:endParaRPr>
                </a:p>
              </p:txBody>
            </p:sp>
            <p:sp>
              <p:nvSpPr>
                <p:cNvPr id="193592" name="文本框 1922086"/>
                <p:cNvSpPr txBox="1"/>
                <p:nvPr/>
              </p:nvSpPr>
              <p:spPr>
                <a:xfrm>
                  <a:off x="2913" y="882"/>
                  <a:ext cx="288" cy="327"/>
                </a:xfrm>
                <a:prstGeom prst="rect">
                  <a:avLst/>
                </a:prstGeom>
                <a:noFill/>
                <a:ln w="31750">
                  <a:noFill/>
                </a:ln>
              </p:spPr>
              <p:txBody>
                <a:bodyPr lIns="90000" tIns="46800" rIns="90000" bIns="46800">
                  <a:spAutoFit/>
                </a:bodyPr>
                <a:p>
                  <a:pPr algn="ct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7</a:t>
                  </a:r>
                  <a:endParaRPr lang="en-US" altLang="zh-CN" sz="2800" dirty="0">
                    <a:solidFill>
                      <a:schemeClr val="tx2"/>
                    </a:solidFill>
                    <a:latin typeface="Times New Roman" panose="02020603050405020304" pitchFamily="18" charset="0"/>
                    <a:ea typeface="幼圆" panose="02010509060101010101" pitchFamily="49" charset="-122"/>
                  </a:endParaRPr>
                </a:p>
              </p:txBody>
            </p:sp>
          </p:grpSp>
          <p:sp>
            <p:nvSpPr>
              <p:cNvPr id="1922088" name="文本框 1922087"/>
              <p:cNvSpPr txBox="1"/>
              <p:nvPr/>
            </p:nvSpPr>
            <p:spPr>
              <a:xfrm>
                <a:off x="3311" y="278"/>
                <a:ext cx="432" cy="288"/>
              </a:xfrm>
              <a:prstGeom prst="rect">
                <a:avLst/>
              </a:prstGeom>
              <a:noFill/>
              <a:ln w="9525">
                <a:noFill/>
              </a:ln>
            </p:spPr>
            <p:txBody>
              <a:bodyPr>
                <a:spAutoFit/>
              </a:bodyPr>
              <a:lstStyle/>
              <a:p>
                <a:pPr marR="0" defTabSz="914400">
                  <a:spcBef>
                    <a:spcPct val="50000"/>
                  </a:spcBef>
                  <a:buClr>
                    <a:schemeClr val="bg1"/>
                  </a:buClr>
                  <a:buSzTx/>
                  <a:buFont typeface="Arial" panose="020B0604020202020204" pitchFamily="34" charset="0"/>
                  <a:buNone/>
                  <a:defRPr/>
                </a:pPr>
                <a:r>
                  <a:rPr kumimoji="0" lang="en-US" altLang="zh-CN" sz="2400" b="0" kern="1200" cap="none" spc="0" normalizeH="0" baseline="0" noProof="1">
                    <a:solidFill>
                      <a:schemeClr val="hlink"/>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 U</a:t>
                </a:r>
                <a:endParaRPr kumimoji="0" lang="en-US" altLang="zh-CN" sz="2400" b="0" kern="1200" cap="none" spc="0" normalizeH="0" baseline="0" noProof="1">
                  <a:solidFill>
                    <a:schemeClr val="hlink"/>
                  </a:solidFill>
                  <a:effectLst>
                    <a:outerShdw blurRad="38100" dist="38100" dir="2700000">
                      <a:srgbClr val="C0C0C0"/>
                    </a:outerShdw>
                  </a:effectLst>
                  <a:latin typeface="Times New Roman" panose="02020603050405020304" pitchFamily="18" charset="0"/>
                  <a:ea typeface="宋体" panose="02010600030101010101" pitchFamily="2" charset="-122"/>
                  <a:cs typeface="+mn-cs"/>
                </a:endParaRPr>
              </a:p>
            </p:txBody>
          </p:sp>
          <p:sp>
            <p:nvSpPr>
              <p:cNvPr id="1922089" name="文本框 1922088"/>
              <p:cNvSpPr txBox="1"/>
              <p:nvPr/>
            </p:nvSpPr>
            <p:spPr>
              <a:xfrm>
                <a:off x="3084" y="1888"/>
                <a:ext cx="672" cy="288"/>
              </a:xfrm>
              <a:prstGeom prst="rect">
                <a:avLst/>
              </a:prstGeom>
              <a:noFill/>
              <a:ln w="9525">
                <a:noFill/>
              </a:ln>
            </p:spPr>
            <p:txBody>
              <a:bodyPr>
                <a:spAutoFit/>
              </a:bodyPr>
              <a:lstStyle/>
              <a:p>
                <a:pPr marR="0" defTabSz="914400">
                  <a:spcBef>
                    <a:spcPct val="50000"/>
                  </a:spcBef>
                  <a:buClr>
                    <a:schemeClr val="bg1"/>
                  </a:buClr>
                  <a:buSzTx/>
                  <a:buFont typeface="Arial" panose="020B0604020202020204" pitchFamily="34" charset="0"/>
                  <a:buNone/>
                  <a:defRPr/>
                </a:pPr>
                <a:r>
                  <a:rPr kumimoji="0" lang="en-US" altLang="zh-CN" sz="2400" b="0" kern="1200" cap="none" spc="0" normalizeH="0" baseline="0" noProof="1">
                    <a:latin typeface="Times New Roman" panose="02020603050405020304" pitchFamily="18" charset="0"/>
                    <a:ea typeface="宋体" panose="02010600030101010101" pitchFamily="2" charset="-122"/>
                    <a:cs typeface="+mn-cs"/>
                  </a:rPr>
                  <a:t>  </a:t>
                </a:r>
                <a:r>
                  <a:rPr kumimoji="0" lang="en-US" altLang="zh-CN" sz="2400" b="0" kern="1200" cap="none" spc="0" normalizeH="0" baseline="0" noProof="1">
                    <a:solidFill>
                      <a:schemeClr val="hlink"/>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V-U</a:t>
                </a:r>
                <a:endParaRPr kumimoji="0" lang="en-US" altLang="zh-CN" sz="2400" b="0" kern="1200" cap="none" spc="0" normalizeH="0" baseline="0" noProof="1">
                  <a:solidFill>
                    <a:schemeClr val="hlink"/>
                  </a:solidFill>
                  <a:effectLst>
                    <a:outerShdw blurRad="38100" dist="38100" dir="2700000">
                      <a:srgbClr val="C0C0C0"/>
                    </a:outerShdw>
                  </a:effectLst>
                  <a:latin typeface="Times New Roman" panose="02020603050405020304" pitchFamily="18" charset="0"/>
                  <a:ea typeface="宋体" panose="02010600030101010101" pitchFamily="2" charset="-122"/>
                  <a:cs typeface="+mn-cs"/>
                </a:endParaRPr>
              </a:p>
            </p:txBody>
          </p:sp>
        </p:grpSp>
      </p:grpSp>
      <p:grpSp>
        <p:nvGrpSpPr>
          <p:cNvPr id="7" name="组合 1922111"/>
          <p:cNvGrpSpPr/>
          <p:nvPr/>
        </p:nvGrpSpPr>
        <p:grpSpPr>
          <a:xfrm>
            <a:off x="6227763" y="3357563"/>
            <a:ext cx="1111250" cy="2824162"/>
            <a:chOff x="3923" y="2115"/>
            <a:chExt cx="700" cy="1779"/>
          </a:xfrm>
        </p:grpSpPr>
        <p:sp>
          <p:nvSpPr>
            <p:cNvPr id="193548" name="文本框 1922090"/>
            <p:cNvSpPr txBox="1"/>
            <p:nvPr/>
          </p:nvSpPr>
          <p:spPr>
            <a:xfrm>
              <a:off x="4067" y="3267"/>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rPr>
                <a:t>4</a:t>
              </a:r>
              <a:endParaRPr lang="en-US" altLang="zh-CN" sz="2800" dirty="0">
                <a:solidFill>
                  <a:schemeClr val="tx2"/>
                </a:solidFill>
                <a:latin typeface="Times New Roman" panose="02020603050405020304" pitchFamily="18" charset="0"/>
              </a:endParaRPr>
            </a:p>
          </p:txBody>
        </p:sp>
        <p:sp>
          <p:nvSpPr>
            <p:cNvPr id="193549" name="椭圆 1922091"/>
            <p:cNvSpPr>
              <a:spLocks noChangeAspect="1"/>
            </p:cNvSpPr>
            <p:nvPr/>
          </p:nvSpPr>
          <p:spPr>
            <a:xfrm>
              <a:off x="3923" y="2199"/>
              <a:ext cx="268" cy="267"/>
            </a:xfrm>
            <a:prstGeom prst="ellipse">
              <a:avLst/>
            </a:prstGeom>
            <a:solidFill>
              <a:srgbClr val="CC99FF"/>
            </a:solidFill>
            <a:ln w="31750" cap="sq" cmpd="sng">
              <a:solidFill>
                <a:srgbClr val="3333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3550" name="文本框 1922092"/>
            <p:cNvSpPr txBox="1">
              <a:spLocks noChangeAspect="1"/>
            </p:cNvSpPr>
            <p:nvPr/>
          </p:nvSpPr>
          <p:spPr>
            <a:xfrm>
              <a:off x="3937" y="2115"/>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193551" name="椭圆 1922093"/>
            <p:cNvSpPr>
              <a:spLocks noChangeAspect="1"/>
            </p:cNvSpPr>
            <p:nvPr/>
          </p:nvSpPr>
          <p:spPr>
            <a:xfrm>
              <a:off x="3936" y="3038"/>
              <a:ext cx="268" cy="267"/>
            </a:xfrm>
            <a:prstGeom prst="ellipse">
              <a:avLst/>
            </a:prstGeom>
            <a:solidFill>
              <a:srgbClr val="CC99FF"/>
            </a:solidFill>
            <a:ln w="31750" cap="sq" cmpd="sng">
              <a:solidFill>
                <a:srgbClr val="3333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3552" name="文本框 1922094"/>
            <p:cNvSpPr txBox="1">
              <a:spLocks noChangeAspect="1"/>
            </p:cNvSpPr>
            <p:nvPr/>
          </p:nvSpPr>
          <p:spPr>
            <a:xfrm>
              <a:off x="3957" y="296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sp>
          <p:nvSpPr>
            <p:cNvPr id="193553" name="直接连接符 1922095"/>
            <p:cNvSpPr/>
            <p:nvPr/>
          </p:nvSpPr>
          <p:spPr>
            <a:xfrm>
              <a:off x="4059" y="2473"/>
              <a:ext cx="8" cy="572"/>
            </a:xfrm>
            <a:prstGeom prst="line">
              <a:avLst/>
            </a:prstGeom>
            <a:ln w="38100" cap="sq" cmpd="sng">
              <a:solidFill>
                <a:schemeClr val="tx1"/>
              </a:solidFill>
              <a:prstDash val="solid"/>
              <a:headEnd type="none" w="sm" len="sm"/>
              <a:tailEnd type="none" w="med" len="lg"/>
            </a:ln>
          </p:spPr>
        </p:sp>
        <p:sp>
          <p:nvSpPr>
            <p:cNvPr id="193554" name="直接连接符 1922096"/>
            <p:cNvSpPr/>
            <p:nvPr/>
          </p:nvSpPr>
          <p:spPr>
            <a:xfrm>
              <a:off x="4163" y="3267"/>
              <a:ext cx="288" cy="336"/>
            </a:xfrm>
            <a:prstGeom prst="line">
              <a:avLst/>
            </a:prstGeom>
            <a:ln w="38100" cap="sq" cmpd="sng">
              <a:solidFill>
                <a:schemeClr val="tx1"/>
              </a:solidFill>
              <a:prstDash val="solid"/>
              <a:headEnd type="none" w="sm" len="sm"/>
              <a:tailEnd type="none" w="med" len="lg"/>
            </a:ln>
          </p:spPr>
        </p:sp>
        <p:sp>
          <p:nvSpPr>
            <p:cNvPr id="193555" name="文本框 1922097"/>
            <p:cNvSpPr txBox="1"/>
            <p:nvPr/>
          </p:nvSpPr>
          <p:spPr>
            <a:xfrm>
              <a:off x="4019" y="2547"/>
              <a:ext cx="288" cy="327"/>
            </a:xfrm>
            <a:prstGeom prst="rect">
              <a:avLst/>
            </a:prstGeom>
            <a:noFill/>
            <a:ln w="31750">
              <a:noFill/>
            </a:ln>
          </p:spPr>
          <p:txBody>
            <a:bodyPr lIns="90000" tIns="46800" rIns="90000" bIns="46800">
              <a:spAutoFit/>
            </a:bodyPr>
            <a:p>
              <a:pPr algn="ct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1</a:t>
              </a:r>
              <a:endParaRPr lang="en-US" altLang="zh-CN" sz="2800" dirty="0">
                <a:solidFill>
                  <a:schemeClr val="tx2"/>
                </a:solidFill>
                <a:latin typeface="Times New Roman" panose="02020603050405020304" pitchFamily="18" charset="0"/>
                <a:ea typeface="幼圆" panose="02010509060101010101" pitchFamily="49" charset="-122"/>
              </a:endParaRPr>
            </a:p>
          </p:txBody>
        </p:sp>
        <p:sp>
          <p:nvSpPr>
            <p:cNvPr id="193556" name="椭圆 1922098"/>
            <p:cNvSpPr>
              <a:spLocks noChangeAspect="1"/>
            </p:cNvSpPr>
            <p:nvPr/>
          </p:nvSpPr>
          <p:spPr>
            <a:xfrm>
              <a:off x="4355" y="3591"/>
              <a:ext cx="268" cy="267"/>
            </a:xfrm>
            <a:prstGeom prst="ellipse">
              <a:avLst/>
            </a:prstGeom>
            <a:solidFill>
              <a:srgbClr val="CC99FF"/>
            </a:solidFill>
            <a:ln w="31750" cap="sq" cmpd="sng">
              <a:solidFill>
                <a:srgbClr val="3333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3557" name="文本框 1922099"/>
            <p:cNvSpPr txBox="1">
              <a:spLocks noChangeAspect="1"/>
            </p:cNvSpPr>
            <p:nvPr/>
          </p:nvSpPr>
          <p:spPr>
            <a:xfrm>
              <a:off x="4369" y="3529"/>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6</a:t>
              </a:r>
              <a:endParaRPr lang="en-US" altLang="zh-CN" sz="3200" dirty="0">
                <a:latin typeface="Times New Roman" panose="02020603050405020304" pitchFamily="18" charset="0"/>
                <a:ea typeface="幼圆" panose="02010509060101010101" pitchFamily="49" charset="-122"/>
              </a:endParaRPr>
            </a:p>
          </p:txBody>
        </p:sp>
      </p:grpSp>
      <p:grpSp>
        <p:nvGrpSpPr>
          <p:cNvPr id="8" name="组合 1922110"/>
          <p:cNvGrpSpPr/>
          <p:nvPr/>
        </p:nvGrpSpPr>
        <p:grpSpPr>
          <a:xfrm>
            <a:off x="2051050" y="3789363"/>
            <a:ext cx="601663" cy="1979612"/>
            <a:chOff x="1292" y="2387"/>
            <a:chExt cx="379" cy="1247"/>
          </a:xfrm>
        </p:grpSpPr>
        <p:sp>
          <p:nvSpPr>
            <p:cNvPr id="193542" name="椭圆 1922101"/>
            <p:cNvSpPr>
              <a:spLocks noChangeAspect="1"/>
            </p:cNvSpPr>
            <p:nvPr/>
          </p:nvSpPr>
          <p:spPr>
            <a:xfrm>
              <a:off x="1292" y="2471"/>
              <a:ext cx="268" cy="267"/>
            </a:xfrm>
            <a:prstGeom prst="ellipse">
              <a:avLst/>
            </a:prstGeom>
            <a:solidFill>
              <a:srgbClr val="CC99FF"/>
            </a:solidFill>
            <a:ln w="31750" cap="sq" cmpd="sng">
              <a:solidFill>
                <a:srgbClr val="3333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3543" name="文本框 1922102"/>
            <p:cNvSpPr txBox="1">
              <a:spLocks noChangeAspect="1"/>
            </p:cNvSpPr>
            <p:nvPr/>
          </p:nvSpPr>
          <p:spPr>
            <a:xfrm>
              <a:off x="1306" y="2387"/>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193544" name="椭圆 1922103"/>
            <p:cNvSpPr>
              <a:spLocks noChangeAspect="1"/>
            </p:cNvSpPr>
            <p:nvPr/>
          </p:nvSpPr>
          <p:spPr>
            <a:xfrm>
              <a:off x="1297" y="3322"/>
              <a:ext cx="268" cy="267"/>
            </a:xfrm>
            <a:prstGeom prst="ellipse">
              <a:avLst/>
            </a:prstGeom>
            <a:solidFill>
              <a:srgbClr val="CC99FF"/>
            </a:solidFill>
            <a:ln w="31750" cap="sq" cmpd="sng">
              <a:solidFill>
                <a:srgbClr val="3333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3545" name="文本框 1922104"/>
            <p:cNvSpPr txBox="1">
              <a:spLocks noChangeAspect="1"/>
            </p:cNvSpPr>
            <p:nvPr/>
          </p:nvSpPr>
          <p:spPr>
            <a:xfrm>
              <a:off x="1317" y="3269"/>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sp>
          <p:nvSpPr>
            <p:cNvPr id="193546" name="直接连接符 1922105"/>
            <p:cNvSpPr/>
            <p:nvPr/>
          </p:nvSpPr>
          <p:spPr>
            <a:xfrm>
              <a:off x="1429" y="2750"/>
              <a:ext cx="0" cy="576"/>
            </a:xfrm>
            <a:prstGeom prst="line">
              <a:avLst/>
            </a:prstGeom>
            <a:ln w="38100" cap="sq" cmpd="sng">
              <a:solidFill>
                <a:schemeClr val="tx1"/>
              </a:solidFill>
              <a:prstDash val="solid"/>
              <a:headEnd type="none" w="sm" len="sm"/>
              <a:tailEnd type="none" w="med" len="lg"/>
            </a:ln>
          </p:spPr>
        </p:sp>
        <p:sp>
          <p:nvSpPr>
            <p:cNvPr id="193547" name="文本框 1922106"/>
            <p:cNvSpPr txBox="1"/>
            <p:nvPr/>
          </p:nvSpPr>
          <p:spPr>
            <a:xfrm>
              <a:off x="1383" y="2818"/>
              <a:ext cx="288" cy="327"/>
            </a:xfrm>
            <a:prstGeom prst="rect">
              <a:avLst/>
            </a:prstGeom>
            <a:noFill/>
            <a:ln w="31750">
              <a:noFill/>
            </a:ln>
          </p:spPr>
          <p:txBody>
            <a:bodyPr lIns="90000" tIns="46800" rIns="90000" bIns="46800">
              <a:spAutoFit/>
            </a:bodyPr>
            <a:p>
              <a:pPr algn="ct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1</a:t>
              </a:r>
              <a:endParaRPr lang="en-US" altLang="zh-CN" sz="2800" dirty="0">
                <a:solidFill>
                  <a:schemeClr val="tx2"/>
                </a:solidFill>
                <a:latin typeface="Times New Roman" panose="02020603050405020304" pitchFamily="18" charset="0"/>
                <a:ea typeface="幼圆" panose="02010509060101010101" pitchFamily="49" charset="-122"/>
              </a:endParaRPr>
            </a:p>
          </p:txBody>
        </p:sp>
      </p:grpSp>
      <p:sp>
        <p:nvSpPr>
          <p:cNvPr id="1922113" name="燕尾形箭头 101"/>
          <p:cNvSpPr/>
          <p:nvPr/>
        </p:nvSpPr>
        <p:spPr>
          <a:xfrm>
            <a:off x="3708400" y="4545013"/>
            <a:ext cx="935038" cy="544512"/>
          </a:xfrm>
          <a:prstGeom prst="notchedRightArrow">
            <a:avLst>
              <a:gd name="adj1" fmla="val 50000"/>
              <a:gd name="adj2" fmla="val 49886"/>
            </a:avLst>
          </a:prstGeom>
          <a:solidFill>
            <a:srgbClr val="66CCFF"/>
          </a:solidFill>
          <a:ln w="25400" cap="flat" cmpd="sng">
            <a:solidFill>
              <a:srgbClr val="385D8A"/>
            </a:solidFill>
            <a:prstDash val="solid"/>
            <a:miter/>
            <a:headEnd type="none" w="med" len="med"/>
            <a:tailEnd type="none" w="med" len="med"/>
          </a:ln>
        </p:spPr>
        <p:txBody>
          <a:bodyPr anchor="ctr" anchorCtr="0"/>
          <a:p>
            <a:pPr algn="ctr" eaLnBrk="0" hangingPunct="0">
              <a:spcBef>
                <a:spcPct val="20000"/>
              </a:spcBef>
              <a:buClr>
                <a:schemeClr val="accent2"/>
              </a:buClr>
              <a:buSzPct val="75000"/>
              <a:buFont typeface="Monotype Sorts" pitchFamily="2" charset="2"/>
            </a:pPr>
            <a:endParaRPr lang="zh-CN" altLang="en-US" sz="2400" dirty="0">
              <a:solidFill>
                <a:srgbClr val="FFFFFF"/>
              </a:solidFill>
              <a:latin typeface="Calibri" panose="020F0502020204030204" pitchFamily="34" charset="0"/>
              <a:sym typeface="Wingdings" panose="05000000000000000000" pitchFamily="2" charset="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Bottom)">
                                      <p:cBhvr>
                                        <p:cTn id="7" dur="500"/>
                                        <p:tgtEl>
                                          <p:spTgt spid="8"/>
                                        </p:tgtEl>
                                      </p:cBhvr>
                                    </p:animEffect>
                                  </p:childTnLst>
                                </p:cTn>
                              </p:par>
                              <p:par>
                                <p:cTn id="8" presetID="1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slide(fromBottom)">
                                      <p:cBhvr>
                                        <p:cTn id="10" dur="500"/>
                                        <p:tgtEl>
                                          <p:spTgt spid="7"/>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1922113"/>
                                        </p:tgtEl>
                                        <p:attrNameLst>
                                          <p:attrName>style.visibility</p:attrName>
                                        </p:attrNameLst>
                                      </p:cBhvr>
                                      <p:to>
                                        <p:strVal val="visible"/>
                                      </p:to>
                                    </p:set>
                                    <p:anim calcmode="lin" valueType="num">
                                      <p:cBhvr additive="base">
                                        <p:cTn id="13" dur="500" fill="hold"/>
                                        <p:tgtEl>
                                          <p:spTgt spid="1922113"/>
                                        </p:tgtEl>
                                        <p:attrNameLst>
                                          <p:attrName>ppt_x</p:attrName>
                                        </p:attrNameLst>
                                      </p:cBhvr>
                                      <p:tavLst>
                                        <p:tav tm="0">
                                          <p:val>
                                            <p:strVal val="#ppt_x"/>
                                          </p:val>
                                        </p:tav>
                                        <p:tav tm="100000">
                                          <p:val>
                                            <p:strVal val="#ppt_x"/>
                                          </p:val>
                                        </p:tav>
                                      </p:tavLst>
                                    </p:anim>
                                    <p:anim calcmode="lin" valueType="num">
                                      <p:cBhvr additive="base">
                                        <p:cTn id="14" dur="500" fill="hold"/>
                                        <p:tgtEl>
                                          <p:spTgt spid="19221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2113"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924167"/>
          <p:cNvGrpSpPr/>
          <p:nvPr/>
        </p:nvGrpSpPr>
        <p:grpSpPr>
          <a:xfrm>
            <a:off x="1835150" y="3357563"/>
            <a:ext cx="1600200" cy="2824162"/>
            <a:chOff x="1156" y="2115"/>
            <a:chExt cx="1008" cy="1779"/>
          </a:xfrm>
        </p:grpSpPr>
        <p:sp>
          <p:nvSpPr>
            <p:cNvPr id="194615" name="文本框 1924099"/>
            <p:cNvSpPr txBox="1"/>
            <p:nvPr/>
          </p:nvSpPr>
          <p:spPr>
            <a:xfrm>
              <a:off x="1300" y="3267"/>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rPr>
                <a:t>4</a:t>
              </a:r>
              <a:endParaRPr lang="en-US" altLang="zh-CN" sz="2800" dirty="0">
                <a:solidFill>
                  <a:schemeClr val="tx2"/>
                </a:solidFill>
                <a:latin typeface="Times New Roman" panose="02020603050405020304" pitchFamily="18" charset="0"/>
              </a:endParaRPr>
            </a:p>
          </p:txBody>
        </p:sp>
        <p:sp>
          <p:nvSpPr>
            <p:cNvPr id="194616" name="椭圆 1924100"/>
            <p:cNvSpPr>
              <a:spLocks noChangeAspect="1"/>
            </p:cNvSpPr>
            <p:nvPr/>
          </p:nvSpPr>
          <p:spPr>
            <a:xfrm>
              <a:off x="1156" y="2183"/>
              <a:ext cx="268" cy="267"/>
            </a:xfrm>
            <a:prstGeom prst="ellipse">
              <a:avLst/>
            </a:prstGeom>
            <a:solidFill>
              <a:srgbClr val="CC99FF"/>
            </a:solidFill>
            <a:ln w="31750" cap="sq" cmpd="sng">
              <a:solidFill>
                <a:srgbClr val="3333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4617" name="文本框 1924101"/>
            <p:cNvSpPr txBox="1">
              <a:spLocks noChangeAspect="1"/>
            </p:cNvSpPr>
            <p:nvPr/>
          </p:nvSpPr>
          <p:spPr>
            <a:xfrm>
              <a:off x="1170" y="2115"/>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194618" name="椭圆 1924102"/>
            <p:cNvSpPr>
              <a:spLocks noChangeAspect="1"/>
            </p:cNvSpPr>
            <p:nvPr/>
          </p:nvSpPr>
          <p:spPr>
            <a:xfrm>
              <a:off x="1588" y="3591"/>
              <a:ext cx="268" cy="267"/>
            </a:xfrm>
            <a:prstGeom prst="ellipse">
              <a:avLst/>
            </a:prstGeom>
            <a:solidFill>
              <a:srgbClr val="CC99FF"/>
            </a:solidFill>
            <a:ln w="31750" cap="sq" cmpd="sng">
              <a:solidFill>
                <a:srgbClr val="3333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4619" name="文本框 1924103"/>
            <p:cNvSpPr txBox="1">
              <a:spLocks noChangeAspect="1"/>
            </p:cNvSpPr>
            <p:nvPr/>
          </p:nvSpPr>
          <p:spPr>
            <a:xfrm>
              <a:off x="1602" y="3529"/>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6</a:t>
              </a:r>
              <a:endParaRPr lang="en-US" altLang="zh-CN" sz="3200" dirty="0">
                <a:latin typeface="Times New Roman" panose="02020603050405020304" pitchFamily="18" charset="0"/>
                <a:ea typeface="幼圆" panose="02010509060101010101" pitchFamily="49" charset="-122"/>
              </a:endParaRPr>
            </a:p>
          </p:txBody>
        </p:sp>
        <p:sp>
          <p:nvSpPr>
            <p:cNvPr id="194620" name="椭圆 1924104"/>
            <p:cNvSpPr>
              <a:spLocks noChangeAspect="1"/>
            </p:cNvSpPr>
            <p:nvPr/>
          </p:nvSpPr>
          <p:spPr>
            <a:xfrm>
              <a:off x="1848" y="2804"/>
              <a:ext cx="268" cy="267"/>
            </a:xfrm>
            <a:prstGeom prst="ellipse">
              <a:avLst/>
            </a:prstGeom>
            <a:solidFill>
              <a:srgbClr val="CC99FF"/>
            </a:solidFill>
            <a:ln w="31750" cap="sq" cmpd="sng">
              <a:solidFill>
                <a:srgbClr val="3333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4621" name="文本框 1924105"/>
            <p:cNvSpPr txBox="1">
              <a:spLocks noChangeAspect="1"/>
            </p:cNvSpPr>
            <p:nvPr/>
          </p:nvSpPr>
          <p:spPr>
            <a:xfrm>
              <a:off x="1856" y="274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sp>
          <p:nvSpPr>
            <p:cNvPr id="194622" name="文本框 1924106"/>
            <p:cNvSpPr txBox="1"/>
            <p:nvPr/>
          </p:nvSpPr>
          <p:spPr>
            <a:xfrm>
              <a:off x="1876" y="3219"/>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2</a:t>
              </a:r>
              <a:endParaRPr lang="en-US" altLang="zh-CN" sz="2800" dirty="0">
                <a:solidFill>
                  <a:schemeClr val="tx2"/>
                </a:solidFill>
                <a:latin typeface="Times New Roman" panose="02020603050405020304" pitchFamily="18" charset="0"/>
                <a:ea typeface="幼圆" panose="02010509060101010101" pitchFamily="49" charset="-122"/>
              </a:endParaRPr>
            </a:p>
          </p:txBody>
        </p:sp>
        <p:sp>
          <p:nvSpPr>
            <p:cNvPr id="194623" name="椭圆 1924107"/>
            <p:cNvSpPr>
              <a:spLocks noChangeAspect="1"/>
            </p:cNvSpPr>
            <p:nvPr/>
          </p:nvSpPr>
          <p:spPr>
            <a:xfrm>
              <a:off x="1161" y="3045"/>
              <a:ext cx="268" cy="267"/>
            </a:xfrm>
            <a:prstGeom prst="ellipse">
              <a:avLst/>
            </a:prstGeom>
            <a:solidFill>
              <a:srgbClr val="CC99FF"/>
            </a:solidFill>
            <a:ln w="31750" cap="sq" cmpd="sng">
              <a:solidFill>
                <a:srgbClr val="3333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4624" name="文本框 1924108"/>
            <p:cNvSpPr txBox="1">
              <a:spLocks noChangeAspect="1"/>
            </p:cNvSpPr>
            <p:nvPr/>
          </p:nvSpPr>
          <p:spPr>
            <a:xfrm>
              <a:off x="1175" y="297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sp>
          <p:nvSpPr>
            <p:cNvPr id="194625" name="直接连接符 1924109"/>
            <p:cNvSpPr/>
            <p:nvPr/>
          </p:nvSpPr>
          <p:spPr>
            <a:xfrm flipH="1">
              <a:off x="1780" y="3075"/>
              <a:ext cx="192" cy="528"/>
            </a:xfrm>
            <a:prstGeom prst="line">
              <a:avLst/>
            </a:prstGeom>
            <a:ln w="31750" cap="sq" cmpd="sng">
              <a:solidFill>
                <a:schemeClr val="tx1"/>
              </a:solidFill>
              <a:prstDash val="solid"/>
              <a:headEnd type="none" w="sm" len="sm"/>
              <a:tailEnd type="none" w="med" len="lg"/>
            </a:ln>
          </p:spPr>
        </p:sp>
        <p:sp>
          <p:nvSpPr>
            <p:cNvPr id="194626" name="直接连接符 1924110"/>
            <p:cNvSpPr/>
            <p:nvPr/>
          </p:nvSpPr>
          <p:spPr>
            <a:xfrm>
              <a:off x="1300" y="2451"/>
              <a:ext cx="0" cy="576"/>
            </a:xfrm>
            <a:prstGeom prst="line">
              <a:avLst/>
            </a:prstGeom>
            <a:ln w="38100" cap="sq" cmpd="sng">
              <a:solidFill>
                <a:schemeClr val="tx1"/>
              </a:solidFill>
              <a:prstDash val="solid"/>
              <a:headEnd type="none" w="sm" len="sm"/>
              <a:tailEnd type="none" w="med" len="lg"/>
            </a:ln>
          </p:spPr>
        </p:sp>
        <p:sp>
          <p:nvSpPr>
            <p:cNvPr id="194627" name="直接连接符 1924111"/>
            <p:cNvSpPr/>
            <p:nvPr/>
          </p:nvSpPr>
          <p:spPr>
            <a:xfrm>
              <a:off x="1406" y="3249"/>
              <a:ext cx="278" cy="354"/>
            </a:xfrm>
            <a:prstGeom prst="line">
              <a:avLst/>
            </a:prstGeom>
            <a:ln w="38100" cap="sq" cmpd="sng">
              <a:solidFill>
                <a:schemeClr val="tx1"/>
              </a:solidFill>
              <a:prstDash val="solid"/>
              <a:headEnd type="none" w="sm" len="sm"/>
              <a:tailEnd type="none" w="med" len="lg"/>
            </a:ln>
          </p:spPr>
        </p:sp>
        <p:sp>
          <p:nvSpPr>
            <p:cNvPr id="194628" name="文本框 1924112"/>
            <p:cNvSpPr txBox="1"/>
            <p:nvPr/>
          </p:nvSpPr>
          <p:spPr>
            <a:xfrm>
              <a:off x="1252" y="2547"/>
              <a:ext cx="288" cy="327"/>
            </a:xfrm>
            <a:prstGeom prst="rect">
              <a:avLst/>
            </a:prstGeom>
            <a:noFill/>
            <a:ln w="31750">
              <a:noFill/>
            </a:ln>
          </p:spPr>
          <p:txBody>
            <a:bodyPr lIns="90000" tIns="46800" rIns="90000" bIns="46800">
              <a:spAutoFit/>
            </a:bodyPr>
            <a:p>
              <a:pPr algn="ct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1</a:t>
              </a:r>
              <a:endParaRPr lang="en-US" altLang="zh-CN" sz="2800" dirty="0">
                <a:solidFill>
                  <a:schemeClr val="tx2"/>
                </a:solidFill>
                <a:latin typeface="Times New Roman" panose="02020603050405020304" pitchFamily="18" charset="0"/>
                <a:ea typeface="幼圆" panose="02010509060101010101" pitchFamily="49" charset="-122"/>
              </a:endParaRPr>
            </a:p>
          </p:txBody>
        </p:sp>
      </p:grpSp>
      <p:grpSp>
        <p:nvGrpSpPr>
          <p:cNvPr id="3" name="组合 1924168"/>
          <p:cNvGrpSpPr/>
          <p:nvPr/>
        </p:nvGrpSpPr>
        <p:grpSpPr>
          <a:xfrm>
            <a:off x="6234113" y="3500438"/>
            <a:ext cx="1104900" cy="2824162"/>
            <a:chOff x="3927" y="2205"/>
            <a:chExt cx="696" cy="1779"/>
          </a:xfrm>
        </p:grpSpPr>
        <p:sp>
          <p:nvSpPr>
            <p:cNvPr id="194605" name="文本框 1924114"/>
            <p:cNvSpPr txBox="1"/>
            <p:nvPr/>
          </p:nvSpPr>
          <p:spPr>
            <a:xfrm>
              <a:off x="4067" y="3357"/>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rPr>
                <a:t>4</a:t>
              </a:r>
              <a:endParaRPr lang="en-US" altLang="zh-CN" sz="2800" dirty="0">
                <a:solidFill>
                  <a:schemeClr val="tx2"/>
                </a:solidFill>
                <a:latin typeface="Times New Roman" panose="02020603050405020304" pitchFamily="18" charset="0"/>
              </a:endParaRPr>
            </a:p>
          </p:txBody>
        </p:sp>
        <p:sp>
          <p:nvSpPr>
            <p:cNvPr id="194606" name="椭圆 1924115"/>
            <p:cNvSpPr>
              <a:spLocks noChangeAspect="1"/>
            </p:cNvSpPr>
            <p:nvPr/>
          </p:nvSpPr>
          <p:spPr>
            <a:xfrm>
              <a:off x="3927" y="2251"/>
              <a:ext cx="268" cy="267"/>
            </a:xfrm>
            <a:prstGeom prst="ellipse">
              <a:avLst/>
            </a:prstGeom>
            <a:solidFill>
              <a:srgbClr val="CC99FF"/>
            </a:solidFill>
            <a:ln w="31750" cap="sq" cmpd="sng">
              <a:solidFill>
                <a:srgbClr val="3333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4607" name="文本框 1924116"/>
            <p:cNvSpPr txBox="1">
              <a:spLocks noChangeAspect="1"/>
            </p:cNvSpPr>
            <p:nvPr/>
          </p:nvSpPr>
          <p:spPr>
            <a:xfrm>
              <a:off x="3937" y="2205"/>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194608" name="椭圆 1924117"/>
            <p:cNvSpPr>
              <a:spLocks noChangeAspect="1"/>
            </p:cNvSpPr>
            <p:nvPr/>
          </p:nvSpPr>
          <p:spPr>
            <a:xfrm>
              <a:off x="3971" y="3128"/>
              <a:ext cx="268" cy="267"/>
            </a:xfrm>
            <a:prstGeom prst="ellipse">
              <a:avLst/>
            </a:prstGeom>
            <a:solidFill>
              <a:srgbClr val="CC99FF"/>
            </a:solidFill>
            <a:ln w="31750" cap="sq" cmpd="sng">
              <a:solidFill>
                <a:srgbClr val="3333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4609" name="文本框 1924118"/>
            <p:cNvSpPr txBox="1">
              <a:spLocks noChangeAspect="1"/>
            </p:cNvSpPr>
            <p:nvPr/>
          </p:nvSpPr>
          <p:spPr>
            <a:xfrm>
              <a:off x="3985" y="304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sp>
          <p:nvSpPr>
            <p:cNvPr id="194610" name="直接连接符 1924119"/>
            <p:cNvSpPr/>
            <p:nvPr/>
          </p:nvSpPr>
          <p:spPr>
            <a:xfrm>
              <a:off x="4067" y="2541"/>
              <a:ext cx="0" cy="576"/>
            </a:xfrm>
            <a:prstGeom prst="line">
              <a:avLst/>
            </a:prstGeom>
            <a:ln w="38100" cap="sq" cmpd="sng">
              <a:solidFill>
                <a:schemeClr val="tx1"/>
              </a:solidFill>
              <a:prstDash val="solid"/>
              <a:headEnd type="none" w="sm" len="sm"/>
              <a:tailEnd type="none" w="med" len="lg"/>
            </a:ln>
          </p:spPr>
        </p:sp>
        <p:sp>
          <p:nvSpPr>
            <p:cNvPr id="194611" name="直接连接符 1924120"/>
            <p:cNvSpPr/>
            <p:nvPr/>
          </p:nvSpPr>
          <p:spPr>
            <a:xfrm>
              <a:off x="4173" y="3385"/>
              <a:ext cx="278" cy="308"/>
            </a:xfrm>
            <a:prstGeom prst="line">
              <a:avLst/>
            </a:prstGeom>
            <a:ln w="38100" cap="sq" cmpd="sng">
              <a:solidFill>
                <a:schemeClr val="tx1"/>
              </a:solidFill>
              <a:prstDash val="solid"/>
              <a:headEnd type="none" w="sm" len="sm"/>
              <a:tailEnd type="none" w="med" len="lg"/>
            </a:ln>
          </p:spPr>
        </p:sp>
        <p:sp>
          <p:nvSpPr>
            <p:cNvPr id="194612" name="文本框 1924121"/>
            <p:cNvSpPr txBox="1"/>
            <p:nvPr/>
          </p:nvSpPr>
          <p:spPr>
            <a:xfrm>
              <a:off x="4019" y="2637"/>
              <a:ext cx="288" cy="327"/>
            </a:xfrm>
            <a:prstGeom prst="rect">
              <a:avLst/>
            </a:prstGeom>
            <a:noFill/>
            <a:ln w="31750">
              <a:noFill/>
            </a:ln>
          </p:spPr>
          <p:txBody>
            <a:bodyPr lIns="90000" tIns="46800" rIns="90000" bIns="46800">
              <a:spAutoFit/>
            </a:bodyPr>
            <a:p>
              <a:pPr algn="ct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1</a:t>
              </a:r>
              <a:endParaRPr lang="en-US" altLang="zh-CN" sz="2800" dirty="0">
                <a:solidFill>
                  <a:schemeClr val="tx2"/>
                </a:solidFill>
                <a:latin typeface="Times New Roman" panose="02020603050405020304" pitchFamily="18" charset="0"/>
                <a:ea typeface="幼圆" panose="02010509060101010101" pitchFamily="49" charset="-122"/>
              </a:endParaRPr>
            </a:p>
          </p:txBody>
        </p:sp>
        <p:sp>
          <p:nvSpPr>
            <p:cNvPr id="194613" name="椭圆 1924122"/>
            <p:cNvSpPr>
              <a:spLocks noChangeAspect="1"/>
            </p:cNvSpPr>
            <p:nvPr/>
          </p:nvSpPr>
          <p:spPr>
            <a:xfrm>
              <a:off x="4355" y="3681"/>
              <a:ext cx="268" cy="267"/>
            </a:xfrm>
            <a:prstGeom prst="ellipse">
              <a:avLst/>
            </a:prstGeom>
            <a:solidFill>
              <a:srgbClr val="CC99FF"/>
            </a:solidFill>
            <a:ln w="31750" cap="sq" cmpd="sng">
              <a:solidFill>
                <a:srgbClr val="3333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4614" name="文本框 1924123"/>
            <p:cNvSpPr txBox="1">
              <a:spLocks noChangeAspect="1"/>
            </p:cNvSpPr>
            <p:nvPr/>
          </p:nvSpPr>
          <p:spPr>
            <a:xfrm>
              <a:off x="4369" y="3619"/>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6</a:t>
              </a:r>
              <a:endParaRPr lang="en-US" altLang="zh-CN" sz="3200" dirty="0">
                <a:latin typeface="Times New Roman" panose="02020603050405020304" pitchFamily="18" charset="0"/>
                <a:ea typeface="幼圆" panose="02010509060101010101" pitchFamily="49" charset="-122"/>
              </a:endParaRPr>
            </a:p>
          </p:txBody>
        </p:sp>
      </p:grpSp>
      <p:grpSp>
        <p:nvGrpSpPr>
          <p:cNvPr id="194564" name="组合 1924166"/>
          <p:cNvGrpSpPr/>
          <p:nvPr/>
        </p:nvGrpSpPr>
        <p:grpSpPr>
          <a:xfrm>
            <a:off x="2627313" y="152400"/>
            <a:ext cx="3889375" cy="3563938"/>
            <a:chOff x="1655" y="96"/>
            <a:chExt cx="2450" cy="2245"/>
          </a:xfrm>
        </p:grpSpPr>
        <p:sp>
          <p:nvSpPr>
            <p:cNvPr id="194566" name="任意多边形 1924097"/>
            <p:cNvSpPr/>
            <p:nvPr/>
          </p:nvSpPr>
          <p:spPr>
            <a:xfrm>
              <a:off x="1655" y="482"/>
              <a:ext cx="2450" cy="1859"/>
            </a:xfrm>
            <a:custGeom>
              <a:avLst/>
              <a:gdLst>
                <a:gd name="txL" fmla="*/ 0 w 2450"/>
                <a:gd name="txT" fmla="*/ 0 h 1859"/>
                <a:gd name="txR" fmla="*/ 2450 w 2450"/>
                <a:gd name="txB" fmla="*/ 1859 h 1859"/>
              </a:gdLst>
              <a:ahLst/>
              <a:cxnLst>
                <a:cxn ang="0">
                  <a:pos x="613" y="0"/>
                </a:cxn>
                <a:cxn ang="0">
                  <a:pos x="1157" y="1565"/>
                </a:cxn>
                <a:cxn ang="0">
                  <a:pos x="2019" y="1315"/>
                </a:cxn>
                <a:cxn ang="0">
                  <a:pos x="1338" y="317"/>
                </a:cxn>
                <a:cxn ang="0">
                  <a:pos x="1973" y="45"/>
                </a:cxn>
                <a:cxn ang="0">
                  <a:pos x="2450" y="1587"/>
                </a:cxn>
                <a:cxn ang="0">
                  <a:pos x="386" y="1859"/>
                </a:cxn>
                <a:cxn ang="0">
                  <a:pos x="0" y="181"/>
                </a:cxn>
                <a:cxn ang="0">
                  <a:pos x="613" y="0"/>
                </a:cxn>
              </a:cxnLst>
              <a:rect l="txL" t="txT" r="txR" b="txB"/>
              <a:pathLst>
                <a:path w="2450" h="1859">
                  <a:moveTo>
                    <a:pt x="613" y="0"/>
                  </a:moveTo>
                  <a:lnTo>
                    <a:pt x="1157" y="1565"/>
                  </a:lnTo>
                  <a:lnTo>
                    <a:pt x="2019" y="1315"/>
                  </a:lnTo>
                  <a:lnTo>
                    <a:pt x="1338" y="317"/>
                  </a:lnTo>
                  <a:lnTo>
                    <a:pt x="1973" y="45"/>
                  </a:lnTo>
                  <a:lnTo>
                    <a:pt x="2450" y="1587"/>
                  </a:lnTo>
                  <a:lnTo>
                    <a:pt x="386" y="1859"/>
                  </a:lnTo>
                  <a:lnTo>
                    <a:pt x="0" y="181"/>
                  </a:lnTo>
                  <a:lnTo>
                    <a:pt x="613" y="0"/>
                  </a:lnTo>
                  <a:close/>
                </a:path>
              </a:pathLst>
            </a:custGeom>
            <a:solidFill>
              <a:schemeClr val="accent1">
                <a:alpha val="100000"/>
              </a:schemeClr>
            </a:solidFill>
            <a:ln w="25400" cap="flat" cmpd="sng">
              <a:solidFill>
                <a:schemeClr val="tx1">
                  <a:alpha val="100000"/>
                </a:schemeClr>
              </a:solidFill>
              <a:prstDash val="solid"/>
              <a:round/>
              <a:headEnd type="none" w="med" len="med"/>
              <a:tailEnd type="none" w="med" len="med"/>
            </a:ln>
          </p:spPr>
          <p:txBody>
            <a:bodyPr/>
            <a:p>
              <a:endParaRPr lang="zh-CN" altLang="en-US"/>
            </a:p>
          </p:txBody>
        </p:sp>
        <p:grpSp>
          <p:nvGrpSpPr>
            <p:cNvPr id="194567" name="组合 1924165"/>
            <p:cNvGrpSpPr/>
            <p:nvPr/>
          </p:nvGrpSpPr>
          <p:grpSpPr>
            <a:xfrm>
              <a:off x="1905" y="96"/>
              <a:ext cx="2191" cy="1989"/>
              <a:chOff x="1905" y="96"/>
              <a:chExt cx="2191" cy="1989"/>
            </a:xfrm>
          </p:grpSpPr>
          <p:grpSp>
            <p:nvGrpSpPr>
              <p:cNvPr id="194568" name="组合 1924164"/>
              <p:cNvGrpSpPr/>
              <p:nvPr/>
            </p:nvGrpSpPr>
            <p:grpSpPr>
              <a:xfrm>
                <a:off x="1905" y="96"/>
                <a:ext cx="1680" cy="1911"/>
                <a:chOff x="1905" y="96"/>
                <a:chExt cx="1680" cy="1911"/>
              </a:xfrm>
            </p:grpSpPr>
            <p:sp>
              <p:nvSpPr>
                <p:cNvPr id="194571" name="文本框 1924126"/>
                <p:cNvSpPr txBox="1"/>
                <p:nvPr/>
              </p:nvSpPr>
              <p:spPr>
                <a:xfrm>
                  <a:off x="2721" y="1248"/>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rPr>
                    <a:t>4</a:t>
                  </a:r>
                  <a:endParaRPr lang="en-US" altLang="zh-CN" sz="2800" dirty="0">
                    <a:solidFill>
                      <a:schemeClr val="tx2"/>
                    </a:solidFill>
                    <a:latin typeface="Times New Roman" panose="02020603050405020304" pitchFamily="18" charset="0"/>
                  </a:endParaRPr>
                </a:p>
              </p:txBody>
            </p:sp>
            <p:sp>
              <p:nvSpPr>
                <p:cNvPr id="194572" name="文本框 1924127"/>
                <p:cNvSpPr txBox="1"/>
                <p:nvPr/>
              </p:nvSpPr>
              <p:spPr>
                <a:xfrm>
                  <a:off x="1905" y="1200"/>
                  <a:ext cx="432"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3</a:t>
                  </a:r>
                  <a:endParaRPr lang="en-US" altLang="zh-CN" sz="2800" dirty="0">
                    <a:solidFill>
                      <a:schemeClr val="tx2"/>
                    </a:solidFill>
                    <a:latin typeface="Times New Roman" panose="02020603050405020304" pitchFamily="18" charset="0"/>
                    <a:ea typeface="幼圆" panose="02010509060101010101" pitchFamily="49" charset="-122"/>
                  </a:endParaRPr>
                </a:p>
              </p:txBody>
            </p:sp>
            <p:sp>
              <p:nvSpPr>
                <p:cNvPr id="194573" name="椭圆 1924128"/>
                <p:cNvSpPr>
                  <a:spLocks noChangeAspect="1"/>
                </p:cNvSpPr>
                <p:nvPr/>
              </p:nvSpPr>
              <p:spPr>
                <a:xfrm>
                  <a:off x="1905" y="804"/>
                  <a:ext cx="268" cy="267"/>
                </a:xfrm>
                <a:prstGeom prst="ellipse">
                  <a:avLst/>
                </a:prstGeom>
                <a:noFill/>
                <a:ln w="3810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4574" name="文本框 1924129"/>
                <p:cNvSpPr txBox="1">
                  <a:spLocks noChangeAspect="1"/>
                </p:cNvSpPr>
                <p:nvPr/>
              </p:nvSpPr>
              <p:spPr>
                <a:xfrm>
                  <a:off x="1919" y="720"/>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sp>
              <p:nvSpPr>
                <p:cNvPr id="194575" name="文本框 1924130"/>
                <p:cNvSpPr txBox="1"/>
                <p:nvPr/>
              </p:nvSpPr>
              <p:spPr>
                <a:xfrm>
                  <a:off x="2268" y="323"/>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6</a:t>
                  </a:r>
                  <a:endParaRPr lang="en-US" altLang="zh-CN" sz="2800" dirty="0">
                    <a:solidFill>
                      <a:schemeClr val="tx2"/>
                    </a:solidFill>
                    <a:latin typeface="Times New Roman" panose="02020603050405020304" pitchFamily="18" charset="0"/>
                    <a:ea typeface="幼圆" panose="02010509060101010101" pitchFamily="49" charset="-122"/>
                  </a:endParaRPr>
                </a:p>
              </p:txBody>
            </p:sp>
            <p:sp>
              <p:nvSpPr>
                <p:cNvPr id="194576" name="文本框 1924131"/>
                <p:cNvSpPr txBox="1"/>
                <p:nvPr/>
              </p:nvSpPr>
              <p:spPr>
                <a:xfrm>
                  <a:off x="3009" y="336"/>
                  <a:ext cx="432"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5</a:t>
                  </a:r>
                  <a:endParaRPr lang="en-US" altLang="zh-CN" sz="2800" dirty="0">
                    <a:solidFill>
                      <a:schemeClr val="tx2"/>
                    </a:solidFill>
                    <a:latin typeface="Times New Roman" panose="02020603050405020304" pitchFamily="18" charset="0"/>
                    <a:ea typeface="幼圆" panose="02010509060101010101" pitchFamily="49" charset="-122"/>
                  </a:endParaRPr>
                </a:p>
              </p:txBody>
            </p:sp>
            <p:sp>
              <p:nvSpPr>
                <p:cNvPr id="194577" name="椭圆 1924132"/>
                <p:cNvSpPr>
                  <a:spLocks noChangeAspect="1"/>
                </p:cNvSpPr>
                <p:nvPr/>
              </p:nvSpPr>
              <p:spPr>
                <a:xfrm>
                  <a:off x="2577" y="164"/>
                  <a:ext cx="268" cy="267"/>
                </a:xfrm>
                <a:prstGeom prst="ellipse">
                  <a:avLst/>
                </a:prstGeom>
                <a:solidFill>
                  <a:srgbClr val="FF99CC"/>
                </a:solid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4578" name="文本框 1924133"/>
                <p:cNvSpPr txBox="1">
                  <a:spLocks noChangeAspect="1"/>
                </p:cNvSpPr>
                <p:nvPr/>
              </p:nvSpPr>
              <p:spPr>
                <a:xfrm>
                  <a:off x="2591" y="96"/>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grpSp>
              <p:nvGrpSpPr>
                <p:cNvPr id="194579" name="组合 1924134"/>
                <p:cNvGrpSpPr/>
                <p:nvPr/>
              </p:nvGrpSpPr>
              <p:grpSpPr>
                <a:xfrm>
                  <a:off x="2193" y="1465"/>
                  <a:ext cx="268" cy="365"/>
                  <a:chOff x="2880" y="1920"/>
                  <a:chExt cx="268" cy="365"/>
                </a:xfrm>
              </p:grpSpPr>
              <p:sp>
                <p:nvSpPr>
                  <p:cNvPr id="194603" name="椭圆 1924135"/>
                  <p:cNvSpPr>
                    <a:spLocks noChangeAspect="1"/>
                  </p:cNvSpPr>
                  <p:nvPr/>
                </p:nvSpPr>
                <p:spPr>
                  <a:xfrm>
                    <a:off x="2880" y="2004"/>
                    <a:ext cx="268" cy="267"/>
                  </a:xfrm>
                  <a:prstGeom prst="ellipse">
                    <a:avLst/>
                  </a:prstGeom>
                  <a:noFill/>
                  <a:ln w="3810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4604" name="文本框 1924136"/>
                  <p:cNvSpPr txBox="1">
                    <a:spLocks noChangeAspect="1"/>
                  </p:cNvSpPr>
                  <p:nvPr/>
                </p:nvSpPr>
                <p:spPr>
                  <a:xfrm>
                    <a:off x="2894" y="1920"/>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grpSp>
            <p:sp>
              <p:nvSpPr>
                <p:cNvPr id="194580" name="椭圆 1924137"/>
                <p:cNvSpPr>
                  <a:spLocks noChangeAspect="1"/>
                </p:cNvSpPr>
                <p:nvPr/>
              </p:nvSpPr>
              <p:spPr>
                <a:xfrm>
                  <a:off x="3009" y="1572"/>
                  <a:ext cx="268" cy="267"/>
                </a:xfrm>
                <a:prstGeom prst="ellipse">
                  <a:avLst/>
                </a:prstGeom>
                <a:solidFill>
                  <a:srgbClr val="FF99CC"/>
                </a:solidFill>
                <a:ln w="3810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4581" name="文本框 1924138"/>
                <p:cNvSpPr txBox="1">
                  <a:spLocks noChangeAspect="1"/>
                </p:cNvSpPr>
                <p:nvPr/>
              </p:nvSpPr>
              <p:spPr>
                <a:xfrm>
                  <a:off x="3023" y="1510"/>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6</a:t>
                  </a:r>
                  <a:endParaRPr lang="en-US" altLang="zh-CN" sz="3200" dirty="0">
                    <a:latin typeface="Times New Roman" panose="02020603050405020304" pitchFamily="18" charset="0"/>
                    <a:ea typeface="幼圆" panose="02010509060101010101" pitchFamily="49" charset="-122"/>
                  </a:endParaRPr>
                </a:p>
              </p:txBody>
            </p:sp>
            <p:sp>
              <p:nvSpPr>
                <p:cNvPr id="194582" name="椭圆 1924139"/>
                <p:cNvSpPr>
                  <a:spLocks noChangeAspect="1"/>
                </p:cNvSpPr>
                <p:nvPr/>
              </p:nvSpPr>
              <p:spPr>
                <a:xfrm>
                  <a:off x="3249" y="804"/>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4583" name="文本框 1924140"/>
                <p:cNvSpPr txBox="1">
                  <a:spLocks noChangeAspect="1"/>
                </p:cNvSpPr>
                <p:nvPr/>
              </p:nvSpPr>
              <p:spPr>
                <a:xfrm>
                  <a:off x="3263" y="720"/>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sp>
              <p:nvSpPr>
                <p:cNvPr id="194584" name="直接连接符 1924141"/>
                <p:cNvSpPr/>
                <p:nvPr/>
              </p:nvSpPr>
              <p:spPr>
                <a:xfrm flipH="1">
                  <a:off x="2145" y="384"/>
                  <a:ext cx="480" cy="480"/>
                </a:xfrm>
                <a:prstGeom prst="line">
                  <a:avLst/>
                </a:prstGeom>
                <a:ln w="38100" cap="flat" cmpd="sng">
                  <a:solidFill>
                    <a:schemeClr val="tx1"/>
                  </a:solidFill>
                  <a:prstDash val="solid"/>
                  <a:headEnd type="none" w="sm" len="sm"/>
                  <a:tailEnd type="none" w="med" len="lg"/>
                </a:ln>
              </p:spPr>
            </p:sp>
            <p:sp>
              <p:nvSpPr>
                <p:cNvPr id="194585" name="直接连接符 1924142"/>
                <p:cNvSpPr/>
                <p:nvPr/>
              </p:nvSpPr>
              <p:spPr>
                <a:xfrm>
                  <a:off x="2817" y="384"/>
                  <a:ext cx="471" cy="461"/>
                </a:xfrm>
                <a:prstGeom prst="line">
                  <a:avLst/>
                </a:prstGeom>
                <a:ln w="31750" cap="sq" cmpd="sng">
                  <a:solidFill>
                    <a:schemeClr val="tx1"/>
                  </a:solidFill>
                  <a:prstDash val="solid"/>
                  <a:headEnd type="none" w="sm" len="sm"/>
                  <a:tailEnd type="none" w="med" len="lg"/>
                </a:ln>
              </p:spPr>
            </p:sp>
            <p:sp>
              <p:nvSpPr>
                <p:cNvPr id="194586" name="文本框 1924143"/>
                <p:cNvSpPr txBox="1"/>
                <p:nvPr/>
              </p:nvSpPr>
              <p:spPr>
                <a:xfrm>
                  <a:off x="2359" y="1175"/>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rPr>
                    <a:t>5</a:t>
                  </a:r>
                  <a:endParaRPr lang="en-US" altLang="zh-CN" sz="2800" dirty="0">
                    <a:solidFill>
                      <a:schemeClr val="tx2"/>
                    </a:solidFill>
                    <a:latin typeface="Times New Roman" panose="02020603050405020304" pitchFamily="18" charset="0"/>
                  </a:endParaRPr>
                </a:p>
              </p:txBody>
            </p:sp>
            <p:sp>
              <p:nvSpPr>
                <p:cNvPr id="194587" name="文本框 1924144"/>
                <p:cNvSpPr txBox="1"/>
                <p:nvPr/>
              </p:nvSpPr>
              <p:spPr>
                <a:xfrm>
                  <a:off x="2337" y="720"/>
                  <a:ext cx="240"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rPr>
                    <a:t>5</a:t>
                  </a:r>
                  <a:endParaRPr lang="en-US" altLang="zh-CN" sz="2800" dirty="0">
                    <a:solidFill>
                      <a:schemeClr val="tx2"/>
                    </a:solidFill>
                    <a:latin typeface="Times New Roman" panose="02020603050405020304" pitchFamily="18" charset="0"/>
                  </a:endParaRPr>
                </a:p>
              </p:txBody>
            </p:sp>
            <p:sp>
              <p:nvSpPr>
                <p:cNvPr id="194588" name="直接连接符 1924145"/>
                <p:cNvSpPr/>
                <p:nvPr/>
              </p:nvSpPr>
              <p:spPr>
                <a:xfrm>
                  <a:off x="2064" y="1071"/>
                  <a:ext cx="204" cy="499"/>
                </a:xfrm>
                <a:prstGeom prst="line">
                  <a:avLst/>
                </a:prstGeom>
                <a:ln w="31750" cap="sq" cmpd="sng">
                  <a:solidFill>
                    <a:schemeClr val="tx1"/>
                  </a:solidFill>
                  <a:prstDash val="solid"/>
                  <a:headEnd type="none" w="sm" len="sm"/>
                  <a:tailEnd type="none" w="med" len="lg"/>
                </a:ln>
              </p:spPr>
            </p:sp>
            <p:sp>
              <p:nvSpPr>
                <p:cNvPr id="194589" name="文本框 1924146"/>
                <p:cNvSpPr txBox="1"/>
                <p:nvPr/>
              </p:nvSpPr>
              <p:spPr>
                <a:xfrm>
                  <a:off x="2625" y="1680"/>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6</a:t>
                  </a:r>
                  <a:endParaRPr lang="en-US" altLang="zh-CN" sz="2800" dirty="0">
                    <a:solidFill>
                      <a:schemeClr val="tx2"/>
                    </a:solidFill>
                    <a:latin typeface="Times New Roman" panose="02020603050405020304" pitchFamily="18" charset="0"/>
                    <a:ea typeface="幼圆" panose="02010509060101010101" pitchFamily="49" charset="-122"/>
                  </a:endParaRPr>
                </a:p>
              </p:txBody>
            </p:sp>
            <p:sp>
              <p:nvSpPr>
                <p:cNvPr id="194590" name="文本框 1924147"/>
                <p:cNvSpPr txBox="1"/>
                <p:nvPr/>
              </p:nvSpPr>
              <p:spPr>
                <a:xfrm>
                  <a:off x="3297" y="1200"/>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2</a:t>
                  </a:r>
                  <a:endParaRPr lang="en-US" altLang="zh-CN" sz="2800" dirty="0">
                    <a:solidFill>
                      <a:schemeClr val="tx2"/>
                    </a:solidFill>
                    <a:latin typeface="Times New Roman" panose="02020603050405020304" pitchFamily="18" charset="0"/>
                    <a:ea typeface="幼圆" panose="02010509060101010101" pitchFamily="49" charset="-122"/>
                  </a:endParaRPr>
                </a:p>
              </p:txBody>
            </p:sp>
            <p:grpSp>
              <p:nvGrpSpPr>
                <p:cNvPr id="194591" name="组合 1924148"/>
                <p:cNvGrpSpPr/>
                <p:nvPr/>
              </p:nvGrpSpPr>
              <p:grpSpPr>
                <a:xfrm>
                  <a:off x="2625" y="935"/>
                  <a:ext cx="268" cy="365"/>
                  <a:chOff x="2880" y="1920"/>
                  <a:chExt cx="268" cy="365"/>
                </a:xfrm>
              </p:grpSpPr>
              <p:sp>
                <p:nvSpPr>
                  <p:cNvPr id="194601" name="椭圆 1924149"/>
                  <p:cNvSpPr>
                    <a:spLocks noChangeAspect="1"/>
                  </p:cNvSpPr>
                  <p:nvPr/>
                </p:nvSpPr>
                <p:spPr>
                  <a:xfrm>
                    <a:off x="2880" y="2004"/>
                    <a:ext cx="268" cy="267"/>
                  </a:xfrm>
                  <a:prstGeom prst="ellipse">
                    <a:avLst/>
                  </a:prstGeom>
                  <a:solidFill>
                    <a:srgbClr val="FF99CC"/>
                  </a:solid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4602" name="文本框 1924150"/>
                  <p:cNvSpPr txBox="1">
                    <a:spLocks noChangeAspect="1"/>
                  </p:cNvSpPr>
                  <p:nvPr/>
                </p:nvSpPr>
                <p:spPr>
                  <a:xfrm>
                    <a:off x="2894" y="1920"/>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grpSp>
            <p:sp>
              <p:nvSpPr>
                <p:cNvPr id="194592" name="直接连接符 1924151"/>
                <p:cNvSpPr/>
                <p:nvPr/>
              </p:nvSpPr>
              <p:spPr>
                <a:xfrm>
                  <a:off x="2481" y="1680"/>
                  <a:ext cx="528" cy="0"/>
                </a:xfrm>
                <a:prstGeom prst="line">
                  <a:avLst/>
                </a:prstGeom>
                <a:ln w="38100" cap="sq" cmpd="sng">
                  <a:solidFill>
                    <a:schemeClr val="tx1"/>
                  </a:solidFill>
                  <a:prstDash val="solid"/>
                  <a:headEnd type="none" w="sm" len="sm"/>
                  <a:tailEnd type="none" w="med" len="lg"/>
                </a:ln>
              </p:spPr>
            </p:sp>
            <p:sp>
              <p:nvSpPr>
                <p:cNvPr id="194593" name="直接连接符 1924152"/>
                <p:cNvSpPr/>
                <p:nvPr/>
              </p:nvSpPr>
              <p:spPr>
                <a:xfrm flipH="1">
                  <a:off x="3201" y="1071"/>
                  <a:ext cx="178" cy="513"/>
                </a:xfrm>
                <a:prstGeom prst="line">
                  <a:avLst/>
                </a:prstGeom>
                <a:ln w="31750" cap="sq" cmpd="sng">
                  <a:solidFill>
                    <a:schemeClr val="tx1"/>
                  </a:solidFill>
                  <a:prstDash val="solid"/>
                  <a:headEnd type="none" w="sm" len="sm"/>
                  <a:tailEnd type="none" w="med" len="lg"/>
                </a:ln>
              </p:spPr>
            </p:sp>
            <p:sp>
              <p:nvSpPr>
                <p:cNvPr id="194594" name="直接连接符 1924153"/>
                <p:cNvSpPr/>
                <p:nvPr/>
              </p:nvSpPr>
              <p:spPr>
                <a:xfrm>
                  <a:off x="2721" y="432"/>
                  <a:ext cx="0" cy="576"/>
                </a:xfrm>
                <a:prstGeom prst="line">
                  <a:avLst/>
                </a:prstGeom>
                <a:ln w="38100" cap="sq" cmpd="sng">
                  <a:solidFill>
                    <a:schemeClr val="tx1"/>
                  </a:solidFill>
                  <a:prstDash val="solid"/>
                  <a:headEnd type="none" w="sm" len="sm"/>
                  <a:tailEnd type="none" w="med" len="lg"/>
                </a:ln>
              </p:spPr>
            </p:sp>
            <p:sp>
              <p:nvSpPr>
                <p:cNvPr id="194595" name="直接连接符 1924154"/>
                <p:cNvSpPr/>
                <p:nvPr/>
              </p:nvSpPr>
              <p:spPr>
                <a:xfrm flipH="1">
                  <a:off x="2433" y="1248"/>
                  <a:ext cx="240" cy="336"/>
                </a:xfrm>
                <a:prstGeom prst="line">
                  <a:avLst/>
                </a:prstGeom>
                <a:ln w="38100" cap="sq" cmpd="sng">
                  <a:solidFill>
                    <a:schemeClr val="tx1"/>
                  </a:solidFill>
                  <a:prstDash val="solid"/>
                  <a:headEnd type="none" w="sm" len="sm"/>
                  <a:tailEnd type="none" w="med" len="lg"/>
                </a:ln>
              </p:spPr>
            </p:sp>
            <p:sp>
              <p:nvSpPr>
                <p:cNvPr id="194596" name="直接连接符 1924155"/>
                <p:cNvSpPr/>
                <p:nvPr/>
              </p:nvSpPr>
              <p:spPr>
                <a:xfrm>
                  <a:off x="2835" y="1253"/>
                  <a:ext cx="270" cy="331"/>
                </a:xfrm>
                <a:prstGeom prst="line">
                  <a:avLst/>
                </a:prstGeom>
                <a:ln w="38100" cap="sq" cmpd="sng">
                  <a:solidFill>
                    <a:schemeClr val="tx1"/>
                  </a:solidFill>
                  <a:prstDash val="solid"/>
                  <a:headEnd type="none" w="sm" len="sm"/>
                  <a:tailEnd type="none" w="med" len="lg"/>
                </a:ln>
              </p:spPr>
            </p:sp>
            <p:sp>
              <p:nvSpPr>
                <p:cNvPr id="194597" name="直接连接符 1924156"/>
                <p:cNvSpPr/>
                <p:nvPr/>
              </p:nvSpPr>
              <p:spPr>
                <a:xfrm flipV="1">
                  <a:off x="2913" y="1008"/>
                  <a:ext cx="336" cy="96"/>
                </a:xfrm>
                <a:prstGeom prst="line">
                  <a:avLst/>
                </a:prstGeom>
                <a:ln w="38100" cap="sq" cmpd="sng">
                  <a:solidFill>
                    <a:schemeClr val="tx1"/>
                  </a:solidFill>
                  <a:prstDash val="solid"/>
                  <a:headEnd type="none" w="sm" len="sm"/>
                  <a:tailEnd type="none" w="med" len="lg"/>
                </a:ln>
              </p:spPr>
            </p:sp>
            <p:sp>
              <p:nvSpPr>
                <p:cNvPr id="194598" name="直接连接符 1924157"/>
                <p:cNvSpPr/>
                <p:nvPr/>
              </p:nvSpPr>
              <p:spPr>
                <a:xfrm>
                  <a:off x="2193" y="960"/>
                  <a:ext cx="432" cy="144"/>
                </a:xfrm>
                <a:prstGeom prst="line">
                  <a:avLst/>
                </a:prstGeom>
                <a:ln w="38100" cap="sq" cmpd="sng">
                  <a:solidFill>
                    <a:schemeClr val="tx1"/>
                  </a:solidFill>
                  <a:prstDash val="solid"/>
                  <a:headEnd type="none" w="sm" len="sm"/>
                  <a:tailEnd type="none" w="med" len="lg"/>
                </a:ln>
              </p:spPr>
            </p:sp>
            <p:sp>
              <p:nvSpPr>
                <p:cNvPr id="194599" name="文本框 1924158"/>
                <p:cNvSpPr txBox="1"/>
                <p:nvPr/>
              </p:nvSpPr>
              <p:spPr>
                <a:xfrm>
                  <a:off x="2673" y="528"/>
                  <a:ext cx="288" cy="327"/>
                </a:xfrm>
                <a:prstGeom prst="rect">
                  <a:avLst/>
                </a:prstGeom>
                <a:noFill/>
                <a:ln w="31750">
                  <a:noFill/>
                </a:ln>
              </p:spPr>
              <p:txBody>
                <a:bodyPr lIns="90000" tIns="46800" rIns="90000" bIns="46800">
                  <a:spAutoFit/>
                </a:bodyPr>
                <a:p>
                  <a:pPr algn="ct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1</a:t>
                  </a:r>
                  <a:endParaRPr lang="en-US" altLang="zh-CN" sz="2800" dirty="0">
                    <a:solidFill>
                      <a:schemeClr val="tx2"/>
                    </a:solidFill>
                    <a:latin typeface="Times New Roman" panose="02020603050405020304" pitchFamily="18" charset="0"/>
                    <a:ea typeface="幼圆" panose="02010509060101010101" pitchFamily="49" charset="-122"/>
                  </a:endParaRPr>
                </a:p>
              </p:txBody>
            </p:sp>
            <p:sp>
              <p:nvSpPr>
                <p:cNvPr id="194600" name="文本框 1924159"/>
                <p:cNvSpPr txBox="1"/>
                <p:nvPr/>
              </p:nvSpPr>
              <p:spPr>
                <a:xfrm>
                  <a:off x="2913" y="768"/>
                  <a:ext cx="288" cy="327"/>
                </a:xfrm>
                <a:prstGeom prst="rect">
                  <a:avLst/>
                </a:prstGeom>
                <a:noFill/>
                <a:ln w="31750">
                  <a:noFill/>
                </a:ln>
              </p:spPr>
              <p:txBody>
                <a:bodyPr lIns="90000" tIns="46800" rIns="90000" bIns="46800">
                  <a:spAutoFit/>
                </a:bodyPr>
                <a:p>
                  <a:pPr algn="ct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7</a:t>
                  </a:r>
                  <a:endParaRPr lang="en-US" altLang="zh-CN" sz="2800" dirty="0">
                    <a:solidFill>
                      <a:schemeClr val="tx2"/>
                    </a:solidFill>
                    <a:latin typeface="Times New Roman" panose="02020603050405020304" pitchFamily="18" charset="0"/>
                    <a:ea typeface="幼圆" panose="02010509060101010101" pitchFamily="49" charset="-122"/>
                  </a:endParaRPr>
                </a:p>
              </p:txBody>
            </p:sp>
          </p:grpSp>
          <p:sp>
            <p:nvSpPr>
              <p:cNvPr id="1924161" name="文本框 1924160"/>
              <p:cNvSpPr txBox="1"/>
              <p:nvPr/>
            </p:nvSpPr>
            <p:spPr>
              <a:xfrm>
                <a:off x="3311" y="164"/>
                <a:ext cx="432" cy="288"/>
              </a:xfrm>
              <a:prstGeom prst="rect">
                <a:avLst/>
              </a:prstGeom>
              <a:noFill/>
              <a:ln w="9525">
                <a:noFill/>
              </a:ln>
            </p:spPr>
            <p:txBody>
              <a:bodyPr>
                <a:spAutoFit/>
              </a:bodyPr>
              <a:lstStyle/>
              <a:p>
                <a:pPr marR="0" defTabSz="914400">
                  <a:spcBef>
                    <a:spcPct val="50000"/>
                  </a:spcBef>
                  <a:buClr>
                    <a:schemeClr val="bg1"/>
                  </a:buClr>
                  <a:buSzTx/>
                  <a:buFont typeface="Arial" panose="020B0604020202020204" pitchFamily="34" charset="0"/>
                  <a:buNone/>
                  <a:defRPr/>
                </a:pPr>
                <a:r>
                  <a:rPr kumimoji="0" lang="en-US" altLang="zh-CN" sz="2400" b="0" kern="1200" cap="none" spc="0" normalizeH="0" baseline="0" noProof="1">
                    <a:solidFill>
                      <a:schemeClr val="hlink"/>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 U</a:t>
                </a:r>
                <a:endParaRPr kumimoji="0" lang="en-US" altLang="zh-CN" sz="2400" b="0" kern="1200" cap="none" spc="0" normalizeH="0" baseline="0" noProof="1">
                  <a:solidFill>
                    <a:schemeClr val="hlink"/>
                  </a:solidFill>
                  <a:effectLst>
                    <a:outerShdw blurRad="38100" dist="38100" dir="2700000">
                      <a:srgbClr val="C0C0C0"/>
                    </a:outerShdw>
                  </a:effectLst>
                  <a:latin typeface="Times New Roman" panose="02020603050405020304" pitchFamily="18" charset="0"/>
                  <a:ea typeface="宋体" panose="02010600030101010101" pitchFamily="2" charset="-122"/>
                  <a:cs typeface="+mn-cs"/>
                </a:endParaRPr>
              </a:p>
            </p:txBody>
          </p:sp>
          <p:sp>
            <p:nvSpPr>
              <p:cNvPr id="1924162" name="文本框 1924161"/>
              <p:cNvSpPr txBox="1"/>
              <p:nvPr/>
            </p:nvSpPr>
            <p:spPr>
              <a:xfrm>
                <a:off x="3424" y="1797"/>
                <a:ext cx="672" cy="288"/>
              </a:xfrm>
              <a:prstGeom prst="rect">
                <a:avLst/>
              </a:prstGeom>
              <a:noFill/>
              <a:ln w="9525">
                <a:noFill/>
              </a:ln>
            </p:spPr>
            <p:txBody>
              <a:bodyPr>
                <a:spAutoFit/>
              </a:bodyPr>
              <a:lstStyle/>
              <a:p>
                <a:pPr marR="0" defTabSz="914400">
                  <a:spcBef>
                    <a:spcPct val="50000"/>
                  </a:spcBef>
                  <a:buClr>
                    <a:schemeClr val="bg1"/>
                  </a:buClr>
                  <a:buSzTx/>
                  <a:buFont typeface="Arial" panose="020B0604020202020204" pitchFamily="34" charset="0"/>
                  <a:buNone/>
                  <a:defRPr/>
                </a:pPr>
                <a:r>
                  <a:rPr kumimoji="0" lang="en-US" altLang="zh-CN" sz="2400" b="0" kern="1200" cap="none" spc="0" normalizeH="0" baseline="0" noProof="1">
                    <a:latin typeface="Times New Roman" panose="02020603050405020304" pitchFamily="18" charset="0"/>
                    <a:ea typeface="宋体" panose="02010600030101010101" pitchFamily="2" charset="-122"/>
                    <a:cs typeface="+mn-cs"/>
                  </a:rPr>
                  <a:t>  </a:t>
                </a:r>
                <a:r>
                  <a:rPr kumimoji="0" lang="en-US" altLang="zh-CN" sz="2400" b="0" kern="1200" cap="none" spc="0" normalizeH="0" baseline="0" noProof="1">
                    <a:solidFill>
                      <a:schemeClr val="hlink"/>
                    </a:solidFill>
                    <a:effectLst>
                      <a:outerShdw blurRad="38100" dist="38100" dir="2700000">
                        <a:srgbClr val="C0C0C0"/>
                      </a:outerShdw>
                    </a:effectLst>
                    <a:latin typeface="Times New Roman" panose="02020603050405020304" pitchFamily="18" charset="0"/>
                    <a:ea typeface="宋体" panose="02010600030101010101" pitchFamily="2" charset="-122"/>
                    <a:cs typeface="+mn-cs"/>
                  </a:rPr>
                  <a:t>V-U</a:t>
                </a:r>
                <a:endParaRPr kumimoji="0" lang="en-US" altLang="zh-CN" sz="2400" b="0" kern="1200" cap="none" spc="0" normalizeH="0" baseline="0" noProof="1">
                  <a:solidFill>
                    <a:schemeClr val="hlink"/>
                  </a:solidFill>
                  <a:effectLst>
                    <a:outerShdw blurRad="38100" dist="38100" dir="2700000">
                      <a:srgbClr val="C0C0C0"/>
                    </a:outerShdw>
                  </a:effectLst>
                  <a:latin typeface="Times New Roman" panose="02020603050405020304" pitchFamily="18" charset="0"/>
                  <a:ea typeface="宋体" panose="02010600030101010101" pitchFamily="2" charset="-122"/>
                  <a:cs typeface="+mn-cs"/>
                </a:endParaRPr>
              </a:p>
            </p:txBody>
          </p:sp>
        </p:grpSp>
      </p:grpSp>
      <p:sp>
        <p:nvSpPr>
          <p:cNvPr id="194565" name="燕尾形箭头 101"/>
          <p:cNvSpPr/>
          <p:nvPr/>
        </p:nvSpPr>
        <p:spPr>
          <a:xfrm rot="10800000">
            <a:off x="4319588" y="4797425"/>
            <a:ext cx="935037" cy="544513"/>
          </a:xfrm>
          <a:prstGeom prst="notchedRightArrow">
            <a:avLst>
              <a:gd name="adj1" fmla="val 50000"/>
              <a:gd name="adj2" fmla="val 49886"/>
            </a:avLst>
          </a:prstGeom>
          <a:solidFill>
            <a:srgbClr val="66CCFF"/>
          </a:solidFill>
          <a:ln w="25400" cap="flat" cmpd="sng">
            <a:solidFill>
              <a:srgbClr val="385D8A"/>
            </a:solidFill>
            <a:prstDash val="solid"/>
            <a:miter/>
            <a:headEnd type="none" w="med" len="med"/>
            <a:tailEnd type="none" w="med" len="med"/>
          </a:ln>
        </p:spPr>
        <p:txBody>
          <a:bodyPr rot="10800000" anchor="ctr" anchorCtr="0"/>
          <a:p>
            <a:pPr algn="ctr" eaLnBrk="0" hangingPunct="0">
              <a:spcBef>
                <a:spcPct val="20000"/>
              </a:spcBef>
              <a:buClr>
                <a:schemeClr val="accent2"/>
              </a:buClr>
              <a:buSzPct val="75000"/>
              <a:buFont typeface="Monotype Sorts" pitchFamily="2" charset="2"/>
            </a:pPr>
            <a:endParaRPr lang="zh-CN" altLang="en-US" sz="2400" dirty="0">
              <a:solidFill>
                <a:srgbClr val="FFFFFF"/>
              </a:solidFill>
              <a:latin typeface="Calibri" panose="020F0502020204030204" pitchFamily="34" charset="0"/>
              <a:sym typeface="Wingdings" panose="05000000000000000000" pitchFamily="2" charset="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Bottom)">
                                      <p:cBhvr>
                                        <p:cTn id="7" dur="500"/>
                                        <p:tgtEl>
                                          <p:spTgt spid="3"/>
                                        </p:tgtEl>
                                      </p:cBhvr>
                                    </p:animEffect>
                                  </p:childTnLst>
                                </p:cTn>
                              </p:par>
                              <p:par>
                                <p:cTn id="8" presetID="1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lide(fromBottom)">
                                      <p:cBhvr>
                                        <p:cTn id="10" dur="500"/>
                                        <p:tgtEl>
                                          <p:spTgt spid="2"/>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194565"/>
                                        </p:tgtEl>
                                        <p:attrNameLst>
                                          <p:attrName>style.visibility</p:attrName>
                                        </p:attrNameLst>
                                      </p:cBhvr>
                                      <p:to>
                                        <p:strVal val="visible"/>
                                      </p:to>
                                    </p:set>
                                    <p:anim calcmode="lin" valueType="num">
                                      <p:cBhvr additive="base">
                                        <p:cTn id="13" dur="500" fill="hold"/>
                                        <p:tgtEl>
                                          <p:spTgt spid="194565"/>
                                        </p:tgtEl>
                                        <p:attrNameLst>
                                          <p:attrName>ppt_x</p:attrName>
                                        </p:attrNameLst>
                                      </p:cBhvr>
                                      <p:tavLst>
                                        <p:tav tm="0">
                                          <p:val>
                                            <p:strVal val="#ppt_x"/>
                                          </p:val>
                                        </p:tav>
                                        <p:tav tm="100000">
                                          <p:val>
                                            <p:strVal val="#ppt_x"/>
                                          </p:val>
                                        </p:tav>
                                      </p:tavLst>
                                    </p:anim>
                                    <p:anim calcmode="lin" valueType="num">
                                      <p:cBhvr additive="base">
                                        <p:cTn id="14" dur="500" fill="hold"/>
                                        <p:tgtEl>
                                          <p:spTgt spid="1945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5"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5586" name="圆角矩形 1926145"/>
          <p:cNvSpPr/>
          <p:nvPr/>
        </p:nvSpPr>
        <p:spPr>
          <a:xfrm>
            <a:off x="2592388" y="981075"/>
            <a:ext cx="1474787" cy="2303463"/>
          </a:xfrm>
          <a:prstGeom prst="roundRect">
            <a:avLst>
              <a:gd name="adj" fmla="val 16667"/>
            </a:avLst>
          </a:prstGeom>
          <a:solidFill>
            <a:schemeClr val="accent1"/>
          </a:solidFill>
          <a:ln w="1905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grpSp>
        <p:nvGrpSpPr>
          <p:cNvPr id="2" name="组合 1926221"/>
          <p:cNvGrpSpPr/>
          <p:nvPr/>
        </p:nvGrpSpPr>
        <p:grpSpPr>
          <a:xfrm>
            <a:off x="5219700" y="3141663"/>
            <a:ext cx="2667000" cy="2824162"/>
            <a:chOff x="3288" y="1979"/>
            <a:chExt cx="1680" cy="1779"/>
          </a:xfrm>
        </p:grpSpPr>
        <p:sp>
          <p:nvSpPr>
            <p:cNvPr id="195641" name="文本框 1926147"/>
            <p:cNvSpPr txBox="1"/>
            <p:nvPr/>
          </p:nvSpPr>
          <p:spPr>
            <a:xfrm>
              <a:off x="4104" y="3131"/>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rPr>
                <a:t>4</a:t>
              </a:r>
              <a:endParaRPr lang="en-US" altLang="zh-CN" sz="2800" dirty="0">
                <a:solidFill>
                  <a:schemeClr val="tx2"/>
                </a:solidFill>
                <a:latin typeface="Times New Roman" panose="02020603050405020304" pitchFamily="18" charset="0"/>
              </a:endParaRPr>
            </a:p>
          </p:txBody>
        </p:sp>
        <p:sp>
          <p:nvSpPr>
            <p:cNvPr id="195642" name="椭圆 1926148"/>
            <p:cNvSpPr>
              <a:spLocks noChangeAspect="1"/>
            </p:cNvSpPr>
            <p:nvPr/>
          </p:nvSpPr>
          <p:spPr>
            <a:xfrm>
              <a:off x="3288" y="2687"/>
              <a:ext cx="268" cy="267"/>
            </a:xfrm>
            <a:prstGeom prst="ellipse">
              <a:avLst/>
            </a:prstGeom>
            <a:solidFill>
              <a:srgbClr val="CC99FF"/>
            </a:solidFill>
            <a:ln w="31750" cap="sq" cmpd="sng">
              <a:solidFill>
                <a:srgbClr val="3333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5643" name="文本框 1926149"/>
            <p:cNvSpPr txBox="1">
              <a:spLocks noChangeAspect="1"/>
            </p:cNvSpPr>
            <p:nvPr/>
          </p:nvSpPr>
          <p:spPr>
            <a:xfrm>
              <a:off x="3302" y="2603"/>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sp>
          <p:nvSpPr>
            <p:cNvPr id="195644" name="椭圆 1926150"/>
            <p:cNvSpPr>
              <a:spLocks noChangeAspect="1"/>
            </p:cNvSpPr>
            <p:nvPr/>
          </p:nvSpPr>
          <p:spPr>
            <a:xfrm>
              <a:off x="3960" y="2047"/>
              <a:ext cx="268" cy="267"/>
            </a:xfrm>
            <a:prstGeom prst="ellipse">
              <a:avLst/>
            </a:prstGeom>
            <a:solidFill>
              <a:srgbClr val="CC99FF"/>
            </a:solidFill>
            <a:ln w="31750" cap="sq" cmpd="sng">
              <a:solidFill>
                <a:srgbClr val="3333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5645" name="文本框 1926151"/>
            <p:cNvSpPr txBox="1">
              <a:spLocks noChangeAspect="1"/>
            </p:cNvSpPr>
            <p:nvPr/>
          </p:nvSpPr>
          <p:spPr>
            <a:xfrm>
              <a:off x="3974" y="1979"/>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195646" name="椭圆 1926152"/>
            <p:cNvSpPr>
              <a:spLocks noChangeAspect="1"/>
            </p:cNvSpPr>
            <p:nvPr/>
          </p:nvSpPr>
          <p:spPr>
            <a:xfrm>
              <a:off x="4392" y="3455"/>
              <a:ext cx="268" cy="267"/>
            </a:xfrm>
            <a:prstGeom prst="ellipse">
              <a:avLst/>
            </a:prstGeom>
            <a:solidFill>
              <a:srgbClr val="CC99FF"/>
            </a:solidFill>
            <a:ln w="31750" cap="sq" cmpd="sng">
              <a:solidFill>
                <a:srgbClr val="3333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5647" name="文本框 1926153"/>
            <p:cNvSpPr txBox="1">
              <a:spLocks noChangeAspect="1"/>
            </p:cNvSpPr>
            <p:nvPr/>
          </p:nvSpPr>
          <p:spPr>
            <a:xfrm>
              <a:off x="4406" y="3393"/>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6</a:t>
              </a:r>
              <a:endParaRPr lang="en-US" altLang="zh-CN" sz="3200" dirty="0">
                <a:latin typeface="Times New Roman" panose="02020603050405020304" pitchFamily="18" charset="0"/>
                <a:ea typeface="幼圆" panose="02010509060101010101" pitchFamily="49" charset="-122"/>
              </a:endParaRPr>
            </a:p>
          </p:txBody>
        </p:sp>
        <p:sp>
          <p:nvSpPr>
            <p:cNvPr id="195648" name="椭圆 1926154"/>
            <p:cNvSpPr>
              <a:spLocks noChangeAspect="1"/>
            </p:cNvSpPr>
            <p:nvPr/>
          </p:nvSpPr>
          <p:spPr>
            <a:xfrm>
              <a:off x="4632" y="2687"/>
              <a:ext cx="268" cy="267"/>
            </a:xfrm>
            <a:prstGeom prst="ellipse">
              <a:avLst/>
            </a:prstGeom>
            <a:solidFill>
              <a:srgbClr val="CC99FF"/>
            </a:solidFill>
            <a:ln w="31750" cap="sq" cmpd="sng">
              <a:solidFill>
                <a:srgbClr val="3333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5649" name="文本框 1926155"/>
            <p:cNvSpPr txBox="1">
              <a:spLocks noChangeAspect="1"/>
            </p:cNvSpPr>
            <p:nvPr/>
          </p:nvSpPr>
          <p:spPr>
            <a:xfrm>
              <a:off x="4646" y="2603"/>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sp>
          <p:nvSpPr>
            <p:cNvPr id="195650" name="文本框 1926156"/>
            <p:cNvSpPr txBox="1"/>
            <p:nvPr/>
          </p:nvSpPr>
          <p:spPr>
            <a:xfrm>
              <a:off x="3720" y="2603"/>
              <a:ext cx="240"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rPr>
                <a:t>5</a:t>
              </a:r>
              <a:endParaRPr lang="en-US" altLang="zh-CN" sz="2800" dirty="0">
                <a:solidFill>
                  <a:schemeClr val="tx2"/>
                </a:solidFill>
                <a:latin typeface="Times New Roman" panose="02020603050405020304" pitchFamily="18" charset="0"/>
              </a:endParaRPr>
            </a:p>
          </p:txBody>
        </p:sp>
        <p:sp>
          <p:nvSpPr>
            <p:cNvPr id="195651" name="文本框 1926157"/>
            <p:cNvSpPr txBox="1"/>
            <p:nvPr/>
          </p:nvSpPr>
          <p:spPr>
            <a:xfrm>
              <a:off x="4680" y="3083"/>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2</a:t>
              </a:r>
              <a:endParaRPr lang="en-US" altLang="zh-CN" sz="2800" dirty="0">
                <a:solidFill>
                  <a:schemeClr val="tx2"/>
                </a:solidFill>
                <a:latin typeface="Times New Roman" panose="02020603050405020304" pitchFamily="18" charset="0"/>
                <a:ea typeface="幼圆" panose="02010509060101010101" pitchFamily="49" charset="-122"/>
              </a:endParaRPr>
            </a:p>
          </p:txBody>
        </p:sp>
        <p:sp>
          <p:nvSpPr>
            <p:cNvPr id="195652" name="椭圆 1926158"/>
            <p:cNvSpPr>
              <a:spLocks noChangeAspect="1"/>
            </p:cNvSpPr>
            <p:nvPr/>
          </p:nvSpPr>
          <p:spPr>
            <a:xfrm>
              <a:off x="4008" y="2902"/>
              <a:ext cx="268" cy="267"/>
            </a:xfrm>
            <a:prstGeom prst="ellipse">
              <a:avLst/>
            </a:prstGeom>
            <a:solidFill>
              <a:srgbClr val="CC99FF"/>
            </a:solidFill>
            <a:ln w="31750" cap="sq" cmpd="sng">
              <a:solidFill>
                <a:srgbClr val="3333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5653" name="文本框 1926159"/>
            <p:cNvSpPr txBox="1">
              <a:spLocks noChangeAspect="1"/>
            </p:cNvSpPr>
            <p:nvPr/>
          </p:nvSpPr>
          <p:spPr>
            <a:xfrm>
              <a:off x="4022" y="281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sp>
          <p:nvSpPr>
            <p:cNvPr id="195654" name="直接连接符 1926160"/>
            <p:cNvSpPr/>
            <p:nvPr/>
          </p:nvSpPr>
          <p:spPr>
            <a:xfrm flipH="1">
              <a:off x="4584" y="2954"/>
              <a:ext cx="178" cy="513"/>
            </a:xfrm>
            <a:prstGeom prst="line">
              <a:avLst/>
            </a:prstGeom>
            <a:ln w="31750" cap="sq" cmpd="sng">
              <a:solidFill>
                <a:schemeClr val="tx1"/>
              </a:solidFill>
              <a:prstDash val="solid"/>
              <a:headEnd type="none" w="sm" len="sm"/>
              <a:tailEnd type="none" w="med" len="lg"/>
            </a:ln>
          </p:spPr>
        </p:sp>
        <p:sp>
          <p:nvSpPr>
            <p:cNvPr id="195655" name="直接连接符 1926161"/>
            <p:cNvSpPr/>
            <p:nvPr/>
          </p:nvSpPr>
          <p:spPr>
            <a:xfrm>
              <a:off x="4104" y="2315"/>
              <a:ext cx="0" cy="576"/>
            </a:xfrm>
            <a:prstGeom prst="line">
              <a:avLst/>
            </a:prstGeom>
            <a:ln w="38100" cap="sq" cmpd="sng">
              <a:solidFill>
                <a:schemeClr val="tx1"/>
              </a:solidFill>
              <a:prstDash val="solid"/>
              <a:headEnd type="none" w="sm" len="sm"/>
              <a:tailEnd type="none" w="med" len="lg"/>
            </a:ln>
          </p:spPr>
        </p:sp>
        <p:sp>
          <p:nvSpPr>
            <p:cNvPr id="195656" name="直接连接符 1926162"/>
            <p:cNvSpPr/>
            <p:nvPr/>
          </p:nvSpPr>
          <p:spPr>
            <a:xfrm>
              <a:off x="4241" y="3158"/>
              <a:ext cx="247" cy="309"/>
            </a:xfrm>
            <a:prstGeom prst="line">
              <a:avLst/>
            </a:prstGeom>
            <a:ln w="38100" cap="sq" cmpd="sng">
              <a:solidFill>
                <a:schemeClr val="tx1"/>
              </a:solidFill>
              <a:prstDash val="solid"/>
              <a:headEnd type="none" w="sm" len="sm"/>
              <a:tailEnd type="none" w="med" len="lg"/>
            </a:ln>
          </p:spPr>
        </p:sp>
        <p:sp>
          <p:nvSpPr>
            <p:cNvPr id="195657" name="直接连接符 1926163"/>
            <p:cNvSpPr/>
            <p:nvPr/>
          </p:nvSpPr>
          <p:spPr>
            <a:xfrm>
              <a:off x="3576" y="2843"/>
              <a:ext cx="432" cy="144"/>
            </a:xfrm>
            <a:prstGeom prst="line">
              <a:avLst/>
            </a:prstGeom>
            <a:ln w="38100" cap="sq" cmpd="sng">
              <a:solidFill>
                <a:schemeClr val="tx1"/>
              </a:solidFill>
              <a:prstDash val="solid"/>
              <a:headEnd type="none" w="sm" len="sm"/>
              <a:tailEnd type="none" w="med" len="lg"/>
            </a:ln>
          </p:spPr>
        </p:sp>
        <p:sp>
          <p:nvSpPr>
            <p:cNvPr id="195658" name="文本框 1926164"/>
            <p:cNvSpPr txBox="1"/>
            <p:nvPr/>
          </p:nvSpPr>
          <p:spPr>
            <a:xfrm>
              <a:off x="4056" y="2411"/>
              <a:ext cx="288" cy="327"/>
            </a:xfrm>
            <a:prstGeom prst="rect">
              <a:avLst/>
            </a:prstGeom>
            <a:noFill/>
            <a:ln w="31750">
              <a:noFill/>
            </a:ln>
          </p:spPr>
          <p:txBody>
            <a:bodyPr lIns="90000" tIns="46800" rIns="90000" bIns="46800">
              <a:spAutoFit/>
            </a:bodyPr>
            <a:p>
              <a:pPr algn="ct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1</a:t>
              </a:r>
              <a:endParaRPr lang="en-US" altLang="zh-CN" sz="2800" dirty="0">
                <a:solidFill>
                  <a:schemeClr val="tx2"/>
                </a:solidFill>
                <a:latin typeface="Times New Roman" panose="02020603050405020304" pitchFamily="18" charset="0"/>
                <a:ea typeface="幼圆" panose="02010509060101010101" pitchFamily="49" charset="-122"/>
              </a:endParaRPr>
            </a:p>
          </p:txBody>
        </p:sp>
      </p:grpSp>
      <p:grpSp>
        <p:nvGrpSpPr>
          <p:cNvPr id="195588" name="组合 1926219"/>
          <p:cNvGrpSpPr/>
          <p:nvPr/>
        </p:nvGrpSpPr>
        <p:grpSpPr>
          <a:xfrm>
            <a:off x="3024188" y="152400"/>
            <a:ext cx="2667000" cy="3033713"/>
            <a:chOff x="1905" y="96"/>
            <a:chExt cx="1680" cy="1911"/>
          </a:xfrm>
        </p:grpSpPr>
        <p:sp>
          <p:nvSpPr>
            <p:cNvPr id="195607" name="文本框 1926166"/>
            <p:cNvSpPr txBox="1"/>
            <p:nvPr/>
          </p:nvSpPr>
          <p:spPr>
            <a:xfrm>
              <a:off x="2721" y="1248"/>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rPr>
                <a:t>4</a:t>
              </a:r>
              <a:endParaRPr lang="en-US" altLang="zh-CN" sz="2800" dirty="0">
                <a:solidFill>
                  <a:schemeClr val="tx2"/>
                </a:solidFill>
                <a:latin typeface="Times New Roman" panose="02020603050405020304" pitchFamily="18" charset="0"/>
              </a:endParaRPr>
            </a:p>
          </p:txBody>
        </p:sp>
        <p:sp>
          <p:nvSpPr>
            <p:cNvPr id="195608" name="文本框 1926167"/>
            <p:cNvSpPr txBox="1"/>
            <p:nvPr/>
          </p:nvSpPr>
          <p:spPr>
            <a:xfrm>
              <a:off x="1905" y="1200"/>
              <a:ext cx="432"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3</a:t>
              </a:r>
              <a:endParaRPr lang="en-US" altLang="zh-CN" sz="2800" dirty="0">
                <a:solidFill>
                  <a:schemeClr val="tx2"/>
                </a:solidFill>
                <a:latin typeface="Times New Roman" panose="02020603050405020304" pitchFamily="18" charset="0"/>
                <a:ea typeface="幼圆" panose="02010509060101010101" pitchFamily="49" charset="-122"/>
              </a:endParaRPr>
            </a:p>
          </p:txBody>
        </p:sp>
        <p:sp>
          <p:nvSpPr>
            <p:cNvPr id="195609" name="椭圆 1926168"/>
            <p:cNvSpPr>
              <a:spLocks noChangeAspect="1"/>
            </p:cNvSpPr>
            <p:nvPr/>
          </p:nvSpPr>
          <p:spPr>
            <a:xfrm>
              <a:off x="1905" y="804"/>
              <a:ext cx="268" cy="267"/>
            </a:xfrm>
            <a:prstGeom prst="ellipse">
              <a:avLst/>
            </a:prstGeom>
            <a:noFill/>
            <a:ln w="3810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5610" name="文本框 1926169"/>
            <p:cNvSpPr txBox="1">
              <a:spLocks noChangeAspect="1"/>
            </p:cNvSpPr>
            <p:nvPr/>
          </p:nvSpPr>
          <p:spPr>
            <a:xfrm>
              <a:off x="1919" y="720"/>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sp>
          <p:nvSpPr>
            <p:cNvPr id="195611" name="文本框 1926170"/>
            <p:cNvSpPr txBox="1"/>
            <p:nvPr/>
          </p:nvSpPr>
          <p:spPr>
            <a:xfrm>
              <a:off x="2145" y="336"/>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6</a:t>
              </a:r>
              <a:endParaRPr lang="en-US" altLang="zh-CN" sz="2800" dirty="0">
                <a:solidFill>
                  <a:schemeClr val="tx2"/>
                </a:solidFill>
                <a:latin typeface="Times New Roman" panose="02020603050405020304" pitchFamily="18" charset="0"/>
                <a:ea typeface="幼圆" panose="02010509060101010101" pitchFamily="49" charset="-122"/>
              </a:endParaRPr>
            </a:p>
          </p:txBody>
        </p:sp>
        <p:sp>
          <p:nvSpPr>
            <p:cNvPr id="195612" name="文本框 1926171"/>
            <p:cNvSpPr txBox="1"/>
            <p:nvPr/>
          </p:nvSpPr>
          <p:spPr>
            <a:xfrm>
              <a:off x="3009" y="336"/>
              <a:ext cx="432"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5</a:t>
              </a:r>
              <a:endParaRPr lang="en-US" altLang="zh-CN" sz="2800" dirty="0">
                <a:solidFill>
                  <a:schemeClr val="tx2"/>
                </a:solidFill>
                <a:latin typeface="Times New Roman" panose="02020603050405020304" pitchFamily="18" charset="0"/>
                <a:ea typeface="幼圆" panose="02010509060101010101" pitchFamily="49" charset="-122"/>
              </a:endParaRPr>
            </a:p>
          </p:txBody>
        </p:sp>
        <p:sp>
          <p:nvSpPr>
            <p:cNvPr id="195613" name="椭圆 1926172"/>
            <p:cNvSpPr>
              <a:spLocks noChangeAspect="1"/>
            </p:cNvSpPr>
            <p:nvPr/>
          </p:nvSpPr>
          <p:spPr>
            <a:xfrm>
              <a:off x="2577" y="164"/>
              <a:ext cx="268" cy="267"/>
            </a:xfrm>
            <a:prstGeom prst="ellipse">
              <a:avLst/>
            </a:prstGeom>
            <a:solidFill>
              <a:srgbClr val="FF99CC"/>
            </a:solid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5614" name="文本框 1926173"/>
            <p:cNvSpPr txBox="1">
              <a:spLocks noChangeAspect="1"/>
            </p:cNvSpPr>
            <p:nvPr/>
          </p:nvSpPr>
          <p:spPr>
            <a:xfrm>
              <a:off x="2591" y="96"/>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grpSp>
          <p:nvGrpSpPr>
            <p:cNvPr id="195615" name="组合 1926218"/>
            <p:cNvGrpSpPr/>
            <p:nvPr/>
          </p:nvGrpSpPr>
          <p:grpSpPr>
            <a:xfrm>
              <a:off x="2193" y="1465"/>
              <a:ext cx="268" cy="365"/>
              <a:chOff x="2193" y="1465"/>
              <a:chExt cx="268" cy="365"/>
            </a:xfrm>
          </p:grpSpPr>
          <p:sp>
            <p:nvSpPr>
              <p:cNvPr id="195639" name="椭圆 1926175"/>
              <p:cNvSpPr>
                <a:spLocks noChangeAspect="1"/>
              </p:cNvSpPr>
              <p:nvPr/>
            </p:nvSpPr>
            <p:spPr>
              <a:xfrm>
                <a:off x="2193" y="1549"/>
                <a:ext cx="268" cy="267"/>
              </a:xfrm>
              <a:prstGeom prst="ellipse">
                <a:avLst/>
              </a:prstGeom>
              <a:noFill/>
              <a:ln w="3810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5640" name="文本框 1926176"/>
              <p:cNvSpPr txBox="1">
                <a:spLocks noChangeAspect="1"/>
              </p:cNvSpPr>
              <p:nvPr/>
            </p:nvSpPr>
            <p:spPr>
              <a:xfrm>
                <a:off x="2207" y="1465"/>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grpSp>
        <p:sp>
          <p:nvSpPr>
            <p:cNvPr id="195616" name="椭圆 1926177"/>
            <p:cNvSpPr>
              <a:spLocks noChangeAspect="1"/>
            </p:cNvSpPr>
            <p:nvPr/>
          </p:nvSpPr>
          <p:spPr>
            <a:xfrm>
              <a:off x="3009" y="1572"/>
              <a:ext cx="268" cy="267"/>
            </a:xfrm>
            <a:prstGeom prst="ellipse">
              <a:avLst/>
            </a:prstGeom>
            <a:solidFill>
              <a:srgbClr val="FF99CC"/>
            </a:solidFill>
            <a:ln w="3810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5617" name="文本框 1926178"/>
            <p:cNvSpPr txBox="1">
              <a:spLocks noChangeAspect="1"/>
            </p:cNvSpPr>
            <p:nvPr/>
          </p:nvSpPr>
          <p:spPr>
            <a:xfrm>
              <a:off x="3023" y="1510"/>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6</a:t>
              </a:r>
              <a:endParaRPr lang="en-US" altLang="zh-CN" sz="3200" dirty="0">
                <a:latin typeface="Times New Roman" panose="02020603050405020304" pitchFamily="18" charset="0"/>
                <a:ea typeface="幼圆" panose="02010509060101010101" pitchFamily="49" charset="-122"/>
              </a:endParaRPr>
            </a:p>
          </p:txBody>
        </p:sp>
        <p:sp>
          <p:nvSpPr>
            <p:cNvPr id="195618" name="椭圆 1926179"/>
            <p:cNvSpPr>
              <a:spLocks noChangeAspect="1"/>
            </p:cNvSpPr>
            <p:nvPr/>
          </p:nvSpPr>
          <p:spPr>
            <a:xfrm>
              <a:off x="3249" y="804"/>
              <a:ext cx="268" cy="267"/>
            </a:xfrm>
            <a:prstGeom prst="ellipse">
              <a:avLst/>
            </a:prstGeom>
            <a:solidFill>
              <a:srgbClr val="FF99CC"/>
            </a:solid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5619" name="文本框 1926180"/>
            <p:cNvSpPr txBox="1">
              <a:spLocks noChangeAspect="1"/>
            </p:cNvSpPr>
            <p:nvPr/>
          </p:nvSpPr>
          <p:spPr>
            <a:xfrm>
              <a:off x="3263" y="720"/>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sp>
          <p:nvSpPr>
            <p:cNvPr id="195620" name="直接连接符 1926181"/>
            <p:cNvSpPr/>
            <p:nvPr/>
          </p:nvSpPr>
          <p:spPr>
            <a:xfrm flipH="1">
              <a:off x="2145" y="384"/>
              <a:ext cx="480" cy="480"/>
            </a:xfrm>
            <a:prstGeom prst="line">
              <a:avLst/>
            </a:prstGeom>
            <a:ln w="38100" cap="flat" cmpd="sng">
              <a:solidFill>
                <a:schemeClr val="tx1"/>
              </a:solidFill>
              <a:prstDash val="solid"/>
              <a:headEnd type="none" w="sm" len="sm"/>
              <a:tailEnd type="none" w="med" len="lg"/>
            </a:ln>
          </p:spPr>
        </p:sp>
        <p:sp>
          <p:nvSpPr>
            <p:cNvPr id="195621" name="直接连接符 1926182"/>
            <p:cNvSpPr/>
            <p:nvPr/>
          </p:nvSpPr>
          <p:spPr>
            <a:xfrm>
              <a:off x="2817" y="384"/>
              <a:ext cx="471" cy="438"/>
            </a:xfrm>
            <a:prstGeom prst="line">
              <a:avLst/>
            </a:prstGeom>
            <a:ln w="31750" cap="sq" cmpd="sng">
              <a:solidFill>
                <a:schemeClr val="tx1"/>
              </a:solidFill>
              <a:prstDash val="solid"/>
              <a:headEnd type="none" w="sm" len="sm"/>
              <a:tailEnd type="none" w="med" len="lg"/>
            </a:ln>
          </p:spPr>
        </p:sp>
        <p:sp>
          <p:nvSpPr>
            <p:cNvPr id="195622" name="文本框 1926183"/>
            <p:cNvSpPr txBox="1"/>
            <p:nvPr/>
          </p:nvSpPr>
          <p:spPr>
            <a:xfrm>
              <a:off x="2359" y="1175"/>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rPr>
                <a:t>5</a:t>
              </a:r>
              <a:endParaRPr lang="en-US" altLang="zh-CN" sz="2800" dirty="0">
                <a:solidFill>
                  <a:schemeClr val="tx2"/>
                </a:solidFill>
                <a:latin typeface="Times New Roman" panose="02020603050405020304" pitchFamily="18" charset="0"/>
              </a:endParaRPr>
            </a:p>
          </p:txBody>
        </p:sp>
        <p:sp>
          <p:nvSpPr>
            <p:cNvPr id="195623" name="文本框 1926184"/>
            <p:cNvSpPr txBox="1"/>
            <p:nvPr/>
          </p:nvSpPr>
          <p:spPr>
            <a:xfrm>
              <a:off x="2337" y="720"/>
              <a:ext cx="240"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rPr>
                <a:t>5</a:t>
              </a:r>
              <a:endParaRPr lang="en-US" altLang="zh-CN" sz="2800" dirty="0">
                <a:solidFill>
                  <a:schemeClr val="tx2"/>
                </a:solidFill>
                <a:latin typeface="Times New Roman" panose="02020603050405020304" pitchFamily="18" charset="0"/>
              </a:endParaRPr>
            </a:p>
          </p:txBody>
        </p:sp>
        <p:sp>
          <p:nvSpPr>
            <p:cNvPr id="195624" name="直接连接符 1926185"/>
            <p:cNvSpPr/>
            <p:nvPr/>
          </p:nvSpPr>
          <p:spPr>
            <a:xfrm>
              <a:off x="2086" y="1071"/>
              <a:ext cx="182" cy="499"/>
            </a:xfrm>
            <a:prstGeom prst="line">
              <a:avLst/>
            </a:prstGeom>
            <a:ln w="31750" cap="sq" cmpd="sng">
              <a:solidFill>
                <a:schemeClr val="tx1"/>
              </a:solidFill>
              <a:prstDash val="solid"/>
              <a:headEnd type="none" w="sm" len="sm"/>
              <a:tailEnd type="none" w="med" len="lg"/>
            </a:ln>
          </p:spPr>
        </p:sp>
        <p:sp>
          <p:nvSpPr>
            <p:cNvPr id="195625" name="文本框 1926186"/>
            <p:cNvSpPr txBox="1"/>
            <p:nvPr/>
          </p:nvSpPr>
          <p:spPr>
            <a:xfrm>
              <a:off x="2625" y="1680"/>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6</a:t>
              </a:r>
              <a:endParaRPr lang="en-US" altLang="zh-CN" sz="2800" dirty="0">
                <a:solidFill>
                  <a:schemeClr val="tx2"/>
                </a:solidFill>
                <a:latin typeface="Times New Roman" panose="02020603050405020304" pitchFamily="18" charset="0"/>
                <a:ea typeface="幼圆" panose="02010509060101010101" pitchFamily="49" charset="-122"/>
              </a:endParaRPr>
            </a:p>
          </p:txBody>
        </p:sp>
        <p:sp>
          <p:nvSpPr>
            <p:cNvPr id="195626" name="文本框 1926187"/>
            <p:cNvSpPr txBox="1"/>
            <p:nvPr/>
          </p:nvSpPr>
          <p:spPr>
            <a:xfrm>
              <a:off x="3297" y="1200"/>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2</a:t>
              </a:r>
              <a:endParaRPr lang="en-US" altLang="zh-CN" sz="2800" dirty="0">
                <a:solidFill>
                  <a:schemeClr val="tx2"/>
                </a:solidFill>
                <a:latin typeface="Times New Roman" panose="02020603050405020304" pitchFamily="18" charset="0"/>
                <a:ea typeface="幼圆" panose="02010509060101010101" pitchFamily="49" charset="-122"/>
              </a:endParaRPr>
            </a:p>
          </p:txBody>
        </p:sp>
        <p:grpSp>
          <p:nvGrpSpPr>
            <p:cNvPr id="195627" name="组合 1926217"/>
            <p:cNvGrpSpPr/>
            <p:nvPr/>
          </p:nvGrpSpPr>
          <p:grpSpPr>
            <a:xfrm>
              <a:off x="2625" y="935"/>
              <a:ext cx="268" cy="365"/>
              <a:chOff x="2625" y="935"/>
              <a:chExt cx="268" cy="365"/>
            </a:xfrm>
          </p:grpSpPr>
          <p:sp>
            <p:nvSpPr>
              <p:cNvPr id="195637" name="椭圆 1926189"/>
              <p:cNvSpPr>
                <a:spLocks noChangeAspect="1"/>
              </p:cNvSpPr>
              <p:nvPr/>
            </p:nvSpPr>
            <p:spPr>
              <a:xfrm>
                <a:off x="2625" y="1019"/>
                <a:ext cx="268" cy="267"/>
              </a:xfrm>
              <a:prstGeom prst="ellipse">
                <a:avLst/>
              </a:prstGeom>
              <a:solidFill>
                <a:srgbClr val="FF99CC"/>
              </a:solid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5638" name="文本框 1926190"/>
              <p:cNvSpPr txBox="1">
                <a:spLocks noChangeAspect="1"/>
              </p:cNvSpPr>
              <p:nvPr/>
            </p:nvSpPr>
            <p:spPr>
              <a:xfrm>
                <a:off x="2639" y="935"/>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grpSp>
        <p:sp>
          <p:nvSpPr>
            <p:cNvPr id="195628" name="直接连接符 1926191"/>
            <p:cNvSpPr/>
            <p:nvPr/>
          </p:nvSpPr>
          <p:spPr>
            <a:xfrm>
              <a:off x="2481" y="1680"/>
              <a:ext cx="528" cy="0"/>
            </a:xfrm>
            <a:prstGeom prst="line">
              <a:avLst/>
            </a:prstGeom>
            <a:ln w="38100" cap="sq" cmpd="sng">
              <a:solidFill>
                <a:schemeClr val="tx1"/>
              </a:solidFill>
              <a:prstDash val="solid"/>
              <a:headEnd type="none" w="sm" len="sm"/>
              <a:tailEnd type="none" w="med" len="lg"/>
            </a:ln>
          </p:spPr>
        </p:sp>
        <p:sp>
          <p:nvSpPr>
            <p:cNvPr id="195629" name="直接连接符 1926192"/>
            <p:cNvSpPr/>
            <p:nvPr/>
          </p:nvSpPr>
          <p:spPr>
            <a:xfrm flipH="1">
              <a:off x="3201" y="1071"/>
              <a:ext cx="178" cy="513"/>
            </a:xfrm>
            <a:prstGeom prst="line">
              <a:avLst/>
            </a:prstGeom>
            <a:ln w="31750" cap="sq" cmpd="sng">
              <a:solidFill>
                <a:schemeClr val="tx1"/>
              </a:solidFill>
              <a:prstDash val="solid"/>
              <a:headEnd type="none" w="sm" len="sm"/>
              <a:tailEnd type="none" w="med" len="lg"/>
            </a:ln>
          </p:spPr>
        </p:sp>
        <p:sp>
          <p:nvSpPr>
            <p:cNvPr id="195630" name="直接连接符 1926193"/>
            <p:cNvSpPr/>
            <p:nvPr/>
          </p:nvSpPr>
          <p:spPr>
            <a:xfrm>
              <a:off x="2721" y="432"/>
              <a:ext cx="0" cy="576"/>
            </a:xfrm>
            <a:prstGeom prst="line">
              <a:avLst/>
            </a:prstGeom>
            <a:ln w="38100" cap="sq" cmpd="sng">
              <a:solidFill>
                <a:schemeClr val="tx1"/>
              </a:solidFill>
              <a:prstDash val="solid"/>
              <a:headEnd type="none" w="sm" len="sm"/>
              <a:tailEnd type="none" w="med" len="lg"/>
            </a:ln>
          </p:spPr>
        </p:sp>
        <p:sp>
          <p:nvSpPr>
            <p:cNvPr id="195631" name="直接连接符 1926194"/>
            <p:cNvSpPr/>
            <p:nvPr/>
          </p:nvSpPr>
          <p:spPr>
            <a:xfrm flipH="1">
              <a:off x="2433" y="1248"/>
              <a:ext cx="240" cy="336"/>
            </a:xfrm>
            <a:prstGeom prst="line">
              <a:avLst/>
            </a:prstGeom>
            <a:ln w="38100" cap="sq" cmpd="sng">
              <a:solidFill>
                <a:schemeClr val="tx1"/>
              </a:solidFill>
              <a:prstDash val="solid"/>
              <a:headEnd type="none" w="sm" len="sm"/>
              <a:tailEnd type="none" w="med" len="lg"/>
            </a:ln>
          </p:spPr>
        </p:sp>
        <p:sp>
          <p:nvSpPr>
            <p:cNvPr id="195632" name="直接连接符 1926195"/>
            <p:cNvSpPr/>
            <p:nvPr/>
          </p:nvSpPr>
          <p:spPr>
            <a:xfrm>
              <a:off x="2835" y="1275"/>
              <a:ext cx="270" cy="309"/>
            </a:xfrm>
            <a:prstGeom prst="line">
              <a:avLst/>
            </a:prstGeom>
            <a:ln w="38100" cap="sq" cmpd="sng">
              <a:solidFill>
                <a:schemeClr val="tx1"/>
              </a:solidFill>
              <a:prstDash val="solid"/>
              <a:headEnd type="none" w="sm" len="sm"/>
              <a:tailEnd type="none" w="med" len="lg"/>
            </a:ln>
          </p:spPr>
        </p:sp>
        <p:sp>
          <p:nvSpPr>
            <p:cNvPr id="195633" name="直接连接符 1926196"/>
            <p:cNvSpPr/>
            <p:nvPr/>
          </p:nvSpPr>
          <p:spPr>
            <a:xfrm flipV="1">
              <a:off x="2913" y="1008"/>
              <a:ext cx="336" cy="96"/>
            </a:xfrm>
            <a:prstGeom prst="line">
              <a:avLst/>
            </a:prstGeom>
            <a:ln w="38100" cap="sq" cmpd="sng">
              <a:solidFill>
                <a:schemeClr val="tx1"/>
              </a:solidFill>
              <a:prstDash val="solid"/>
              <a:headEnd type="none" w="sm" len="sm"/>
              <a:tailEnd type="none" w="med" len="lg"/>
            </a:ln>
          </p:spPr>
        </p:sp>
        <p:sp>
          <p:nvSpPr>
            <p:cNvPr id="195634" name="直接连接符 1926197"/>
            <p:cNvSpPr/>
            <p:nvPr/>
          </p:nvSpPr>
          <p:spPr>
            <a:xfrm>
              <a:off x="2193" y="960"/>
              <a:ext cx="432" cy="144"/>
            </a:xfrm>
            <a:prstGeom prst="line">
              <a:avLst/>
            </a:prstGeom>
            <a:ln w="38100" cap="sq" cmpd="sng">
              <a:solidFill>
                <a:schemeClr val="tx1"/>
              </a:solidFill>
              <a:prstDash val="solid"/>
              <a:headEnd type="none" w="sm" len="sm"/>
              <a:tailEnd type="none" w="med" len="lg"/>
            </a:ln>
          </p:spPr>
        </p:sp>
        <p:sp>
          <p:nvSpPr>
            <p:cNvPr id="195635" name="文本框 1926198"/>
            <p:cNvSpPr txBox="1"/>
            <p:nvPr/>
          </p:nvSpPr>
          <p:spPr>
            <a:xfrm>
              <a:off x="2673" y="528"/>
              <a:ext cx="288" cy="327"/>
            </a:xfrm>
            <a:prstGeom prst="rect">
              <a:avLst/>
            </a:prstGeom>
            <a:noFill/>
            <a:ln w="31750">
              <a:noFill/>
            </a:ln>
          </p:spPr>
          <p:txBody>
            <a:bodyPr lIns="90000" tIns="46800" rIns="90000" bIns="46800">
              <a:spAutoFit/>
            </a:bodyPr>
            <a:p>
              <a:pPr algn="ct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1</a:t>
              </a:r>
              <a:endParaRPr lang="en-US" altLang="zh-CN" sz="2800" dirty="0">
                <a:solidFill>
                  <a:schemeClr val="tx2"/>
                </a:solidFill>
                <a:latin typeface="Times New Roman" panose="02020603050405020304" pitchFamily="18" charset="0"/>
                <a:ea typeface="幼圆" panose="02010509060101010101" pitchFamily="49" charset="-122"/>
              </a:endParaRPr>
            </a:p>
          </p:txBody>
        </p:sp>
        <p:sp>
          <p:nvSpPr>
            <p:cNvPr id="195636" name="文本框 1926199"/>
            <p:cNvSpPr txBox="1"/>
            <p:nvPr/>
          </p:nvSpPr>
          <p:spPr>
            <a:xfrm>
              <a:off x="2913" y="768"/>
              <a:ext cx="288" cy="327"/>
            </a:xfrm>
            <a:prstGeom prst="rect">
              <a:avLst/>
            </a:prstGeom>
            <a:noFill/>
            <a:ln w="31750">
              <a:noFill/>
            </a:ln>
          </p:spPr>
          <p:txBody>
            <a:bodyPr lIns="90000" tIns="46800" rIns="90000" bIns="46800">
              <a:spAutoFit/>
            </a:bodyPr>
            <a:p>
              <a:pPr algn="ct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7</a:t>
              </a:r>
              <a:endParaRPr lang="en-US" altLang="zh-CN" sz="2800" dirty="0">
                <a:solidFill>
                  <a:schemeClr val="tx2"/>
                </a:solidFill>
                <a:latin typeface="Times New Roman" panose="02020603050405020304" pitchFamily="18" charset="0"/>
                <a:ea typeface="幼圆" panose="02010509060101010101" pitchFamily="49" charset="-122"/>
              </a:endParaRPr>
            </a:p>
          </p:txBody>
        </p:sp>
      </p:grpSp>
      <p:sp>
        <p:nvSpPr>
          <p:cNvPr id="1926201" name="文本框 1926200"/>
          <p:cNvSpPr txBox="1"/>
          <p:nvPr/>
        </p:nvSpPr>
        <p:spPr>
          <a:xfrm>
            <a:off x="5256213" y="260350"/>
            <a:ext cx="685800" cy="457200"/>
          </a:xfrm>
          <a:prstGeom prst="rect">
            <a:avLst/>
          </a:prstGeom>
          <a:noFill/>
          <a:ln w="9525">
            <a:noFill/>
          </a:ln>
        </p:spPr>
        <p:txBody>
          <a:bodyPr>
            <a:spAutoFit/>
          </a:bodyPr>
          <a:lstStyle/>
          <a:p>
            <a:pPr marR="0" defTabSz="914400">
              <a:spcBef>
                <a:spcPct val="50000"/>
              </a:spcBef>
              <a:buClr>
                <a:schemeClr val="bg1"/>
              </a:buClr>
              <a:buSzTx/>
              <a:buFont typeface="Arial" panose="020B0604020202020204" pitchFamily="34" charset="0"/>
              <a:buNone/>
              <a:defRPr/>
            </a:pPr>
            <a:r>
              <a:rPr kumimoji="0" lang="en-US" altLang="zh-CN" sz="2400" b="0" kern="1200" cap="none" spc="0" normalizeH="0" baseline="0" noProof="1">
                <a:solidFill>
                  <a:schemeClr val="hlink"/>
                </a:solidFill>
                <a:effectLst>
                  <a:outerShdw blurRad="38100" dist="38100" dir="2700000">
                    <a:srgbClr val="C0C0C0"/>
                  </a:outerShdw>
                </a:effectLst>
                <a:latin typeface="Tahoma" panose="020B0604030504040204" pitchFamily="34" charset="0"/>
                <a:ea typeface="宋体" panose="02010600030101010101" pitchFamily="2" charset="-122"/>
                <a:cs typeface="+mn-cs"/>
              </a:rPr>
              <a:t> U</a:t>
            </a:r>
            <a:endParaRPr kumimoji="0" lang="en-US" altLang="zh-CN" sz="2400" b="0" kern="1200" cap="none" spc="0" normalizeH="0" baseline="0" noProof="1">
              <a:solidFill>
                <a:schemeClr val="hlink"/>
              </a:solidFill>
              <a:effectLst>
                <a:outerShdw blurRad="38100" dist="38100" dir="2700000">
                  <a:srgbClr val="C0C0C0"/>
                </a:outerShdw>
              </a:effectLst>
              <a:latin typeface="Tahoma" panose="020B0604030504040204" pitchFamily="34" charset="0"/>
              <a:ea typeface="宋体" panose="02010600030101010101" pitchFamily="2" charset="-122"/>
              <a:cs typeface="+mn-cs"/>
            </a:endParaRPr>
          </a:p>
        </p:txBody>
      </p:sp>
      <p:sp>
        <p:nvSpPr>
          <p:cNvPr id="1926202" name="文本框 1926201"/>
          <p:cNvSpPr txBox="1"/>
          <p:nvPr/>
        </p:nvSpPr>
        <p:spPr>
          <a:xfrm>
            <a:off x="2555875" y="2744788"/>
            <a:ext cx="1066800" cy="457200"/>
          </a:xfrm>
          <a:prstGeom prst="rect">
            <a:avLst/>
          </a:prstGeom>
          <a:noFill/>
          <a:ln w="9525">
            <a:noFill/>
          </a:ln>
        </p:spPr>
        <p:txBody>
          <a:bodyPr>
            <a:spAutoFit/>
          </a:bodyPr>
          <a:lstStyle/>
          <a:p>
            <a:pPr marR="0" defTabSz="914400">
              <a:spcBef>
                <a:spcPct val="50000"/>
              </a:spcBef>
              <a:buClr>
                <a:schemeClr val="bg1"/>
              </a:buClr>
              <a:buSzTx/>
              <a:buFont typeface="Arial" panose="020B0604020202020204" pitchFamily="34" charset="0"/>
              <a:buNone/>
              <a:defRPr/>
            </a:pPr>
            <a:r>
              <a:rPr kumimoji="0" lang="en-US" altLang="zh-CN" sz="2400" b="0" kern="1200" cap="none" spc="0" normalizeH="0" baseline="0" noProof="1">
                <a:latin typeface="Tahoma" panose="020B0604030504040204" pitchFamily="34" charset="0"/>
                <a:ea typeface="宋体" panose="02010600030101010101" pitchFamily="2" charset="-122"/>
                <a:cs typeface="+mn-cs"/>
              </a:rPr>
              <a:t>  </a:t>
            </a:r>
            <a:r>
              <a:rPr kumimoji="0" lang="en-US" altLang="zh-CN" sz="2400" b="0" kern="1200" cap="none" spc="0" normalizeH="0" baseline="0" noProof="1">
                <a:solidFill>
                  <a:schemeClr val="hlink"/>
                </a:solidFill>
                <a:effectLst>
                  <a:outerShdw blurRad="38100" dist="38100" dir="2700000">
                    <a:srgbClr val="C0C0C0"/>
                  </a:outerShdw>
                </a:effectLst>
                <a:latin typeface="Tahoma" panose="020B0604030504040204" pitchFamily="34" charset="0"/>
                <a:ea typeface="宋体" panose="02010600030101010101" pitchFamily="2" charset="-122"/>
                <a:cs typeface="+mn-cs"/>
              </a:rPr>
              <a:t>V-U</a:t>
            </a:r>
            <a:endParaRPr kumimoji="0" lang="en-US" altLang="zh-CN" sz="2400" b="0" kern="1200" cap="none" spc="0" normalizeH="0" baseline="0" noProof="1">
              <a:solidFill>
                <a:schemeClr val="hlink"/>
              </a:solidFill>
              <a:effectLst>
                <a:outerShdw blurRad="38100" dist="38100" dir="2700000">
                  <a:srgbClr val="C0C0C0"/>
                </a:outerShdw>
              </a:effectLst>
              <a:latin typeface="Tahoma" panose="020B0604030504040204" pitchFamily="34" charset="0"/>
              <a:ea typeface="宋体" panose="02010600030101010101" pitchFamily="2" charset="-122"/>
              <a:cs typeface="+mn-cs"/>
            </a:endParaRPr>
          </a:p>
        </p:txBody>
      </p:sp>
      <p:grpSp>
        <p:nvGrpSpPr>
          <p:cNvPr id="6" name="组合 1926220"/>
          <p:cNvGrpSpPr/>
          <p:nvPr/>
        </p:nvGrpSpPr>
        <p:grpSpPr>
          <a:xfrm>
            <a:off x="1911350" y="3249613"/>
            <a:ext cx="1524000" cy="2859087"/>
            <a:chOff x="1204" y="2047"/>
            <a:chExt cx="960" cy="1801"/>
          </a:xfrm>
        </p:grpSpPr>
        <p:sp>
          <p:nvSpPr>
            <p:cNvPr id="195593" name="文本框 1926203"/>
            <p:cNvSpPr txBox="1"/>
            <p:nvPr/>
          </p:nvSpPr>
          <p:spPr>
            <a:xfrm>
              <a:off x="1300" y="3221"/>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rPr>
                <a:t>4</a:t>
              </a:r>
              <a:endParaRPr lang="en-US" altLang="zh-CN" sz="2800" dirty="0">
                <a:solidFill>
                  <a:schemeClr val="tx2"/>
                </a:solidFill>
                <a:latin typeface="Times New Roman" panose="02020603050405020304" pitchFamily="18" charset="0"/>
              </a:endParaRPr>
            </a:p>
          </p:txBody>
        </p:sp>
        <p:sp>
          <p:nvSpPr>
            <p:cNvPr id="195594" name="椭圆 1926204"/>
            <p:cNvSpPr>
              <a:spLocks noChangeAspect="1"/>
            </p:cNvSpPr>
            <p:nvPr/>
          </p:nvSpPr>
          <p:spPr>
            <a:xfrm>
              <a:off x="1206" y="2115"/>
              <a:ext cx="268" cy="267"/>
            </a:xfrm>
            <a:prstGeom prst="ellipse">
              <a:avLst/>
            </a:prstGeom>
            <a:solidFill>
              <a:srgbClr val="CC99FF"/>
            </a:solidFill>
            <a:ln w="31750" cap="sq" cmpd="sng">
              <a:solidFill>
                <a:srgbClr val="3333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5595" name="文本框 1926205"/>
            <p:cNvSpPr txBox="1">
              <a:spLocks noChangeAspect="1"/>
            </p:cNvSpPr>
            <p:nvPr/>
          </p:nvSpPr>
          <p:spPr>
            <a:xfrm>
              <a:off x="1224" y="2047"/>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195596" name="椭圆 1926206"/>
            <p:cNvSpPr>
              <a:spLocks noChangeAspect="1"/>
            </p:cNvSpPr>
            <p:nvPr/>
          </p:nvSpPr>
          <p:spPr>
            <a:xfrm>
              <a:off x="1588" y="3545"/>
              <a:ext cx="268" cy="267"/>
            </a:xfrm>
            <a:prstGeom prst="ellipse">
              <a:avLst/>
            </a:prstGeom>
            <a:solidFill>
              <a:srgbClr val="CC99FF"/>
            </a:solidFill>
            <a:ln w="31750" cap="sq" cmpd="sng">
              <a:solidFill>
                <a:srgbClr val="3333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5597" name="文本框 1926207"/>
            <p:cNvSpPr txBox="1">
              <a:spLocks noChangeAspect="1"/>
            </p:cNvSpPr>
            <p:nvPr/>
          </p:nvSpPr>
          <p:spPr>
            <a:xfrm>
              <a:off x="1602" y="3483"/>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6</a:t>
              </a:r>
              <a:endParaRPr lang="en-US" altLang="zh-CN" sz="3200" dirty="0">
                <a:latin typeface="Times New Roman" panose="02020603050405020304" pitchFamily="18" charset="0"/>
                <a:ea typeface="幼圆" panose="02010509060101010101" pitchFamily="49" charset="-122"/>
              </a:endParaRPr>
            </a:p>
          </p:txBody>
        </p:sp>
        <p:sp>
          <p:nvSpPr>
            <p:cNvPr id="195598" name="椭圆 1926208"/>
            <p:cNvSpPr>
              <a:spLocks noChangeAspect="1"/>
            </p:cNvSpPr>
            <p:nvPr/>
          </p:nvSpPr>
          <p:spPr>
            <a:xfrm>
              <a:off x="1828" y="2777"/>
              <a:ext cx="268" cy="267"/>
            </a:xfrm>
            <a:prstGeom prst="ellipse">
              <a:avLst/>
            </a:prstGeom>
            <a:solidFill>
              <a:srgbClr val="CC99FF"/>
            </a:solidFill>
            <a:ln w="31750" cap="sq" cmpd="sng">
              <a:solidFill>
                <a:srgbClr val="3333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5599" name="文本框 1926209"/>
            <p:cNvSpPr txBox="1">
              <a:spLocks noChangeAspect="1"/>
            </p:cNvSpPr>
            <p:nvPr/>
          </p:nvSpPr>
          <p:spPr>
            <a:xfrm>
              <a:off x="1842" y="2693"/>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sp>
          <p:nvSpPr>
            <p:cNvPr id="195600" name="文本框 1926210"/>
            <p:cNvSpPr txBox="1"/>
            <p:nvPr/>
          </p:nvSpPr>
          <p:spPr>
            <a:xfrm>
              <a:off x="1876" y="3173"/>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2</a:t>
              </a:r>
              <a:endParaRPr lang="en-US" altLang="zh-CN" sz="2800" dirty="0">
                <a:solidFill>
                  <a:schemeClr val="tx2"/>
                </a:solidFill>
                <a:latin typeface="Times New Roman" panose="02020603050405020304" pitchFamily="18" charset="0"/>
                <a:ea typeface="幼圆" panose="02010509060101010101" pitchFamily="49" charset="-122"/>
              </a:endParaRPr>
            </a:p>
          </p:txBody>
        </p:sp>
        <p:sp>
          <p:nvSpPr>
            <p:cNvPr id="195601" name="椭圆 1926211"/>
            <p:cNvSpPr>
              <a:spLocks noChangeAspect="1"/>
            </p:cNvSpPr>
            <p:nvPr/>
          </p:nvSpPr>
          <p:spPr>
            <a:xfrm>
              <a:off x="1204" y="2992"/>
              <a:ext cx="268" cy="267"/>
            </a:xfrm>
            <a:prstGeom prst="ellipse">
              <a:avLst/>
            </a:prstGeom>
            <a:solidFill>
              <a:srgbClr val="CC99FF"/>
            </a:solidFill>
            <a:ln w="31750" cap="sq" cmpd="sng">
              <a:solidFill>
                <a:srgbClr val="3333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5602" name="文本框 1926212"/>
            <p:cNvSpPr txBox="1">
              <a:spLocks noChangeAspect="1"/>
            </p:cNvSpPr>
            <p:nvPr/>
          </p:nvSpPr>
          <p:spPr>
            <a:xfrm>
              <a:off x="1218" y="29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sp>
          <p:nvSpPr>
            <p:cNvPr id="195603" name="直接连接符 1926213"/>
            <p:cNvSpPr/>
            <p:nvPr/>
          </p:nvSpPr>
          <p:spPr>
            <a:xfrm flipH="1">
              <a:off x="1780" y="3045"/>
              <a:ext cx="170" cy="512"/>
            </a:xfrm>
            <a:prstGeom prst="line">
              <a:avLst/>
            </a:prstGeom>
            <a:ln w="31750" cap="sq" cmpd="sng">
              <a:solidFill>
                <a:schemeClr val="tx1"/>
              </a:solidFill>
              <a:prstDash val="solid"/>
              <a:headEnd type="none" w="sm" len="sm"/>
              <a:tailEnd type="none" w="med" len="lg"/>
            </a:ln>
          </p:spPr>
        </p:sp>
        <p:sp>
          <p:nvSpPr>
            <p:cNvPr id="195604" name="直接连接符 1926214"/>
            <p:cNvSpPr/>
            <p:nvPr/>
          </p:nvSpPr>
          <p:spPr>
            <a:xfrm>
              <a:off x="1338" y="2400"/>
              <a:ext cx="0" cy="576"/>
            </a:xfrm>
            <a:prstGeom prst="line">
              <a:avLst/>
            </a:prstGeom>
            <a:ln w="38100" cap="sq" cmpd="sng">
              <a:solidFill>
                <a:schemeClr val="tx1"/>
              </a:solidFill>
              <a:prstDash val="solid"/>
              <a:headEnd type="none" w="sm" len="sm"/>
              <a:tailEnd type="none" w="med" len="lg"/>
            </a:ln>
          </p:spPr>
        </p:sp>
        <p:sp>
          <p:nvSpPr>
            <p:cNvPr id="195605" name="直接连接符 1926215"/>
            <p:cNvSpPr/>
            <p:nvPr/>
          </p:nvSpPr>
          <p:spPr>
            <a:xfrm>
              <a:off x="1429" y="3226"/>
              <a:ext cx="226" cy="317"/>
            </a:xfrm>
            <a:prstGeom prst="line">
              <a:avLst/>
            </a:prstGeom>
            <a:ln w="38100" cap="sq" cmpd="sng">
              <a:solidFill>
                <a:schemeClr val="tx1"/>
              </a:solidFill>
              <a:prstDash val="solid"/>
              <a:headEnd type="none" w="sm" len="sm"/>
              <a:tailEnd type="none" w="med" len="lg"/>
            </a:ln>
          </p:spPr>
        </p:sp>
        <p:sp>
          <p:nvSpPr>
            <p:cNvPr id="195606" name="文本框 1926216"/>
            <p:cNvSpPr txBox="1"/>
            <p:nvPr/>
          </p:nvSpPr>
          <p:spPr>
            <a:xfrm>
              <a:off x="1292" y="2500"/>
              <a:ext cx="288" cy="327"/>
            </a:xfrm>
            <a:prstGeom prst="rect">
              <a:avLst/>
            </a:prstGeom>
            <a:noFill/>
            <a:ln w="31750">
              <a:noFill/>
            </a:ln>
          </p:spPr>
          <p:txBody>
            <a:bodyPr lIns="90000" tIns="46800" rIns="90000" bIns="46800">
              <a:spAutoFit/>
            </a:bodyPr>
            <a:p>
              <a:pPr algn="ct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1</a:t>
              </a:r>
              <a:endParaRPr lang="en-US" altLang="zh-CN" sz="2800" dirty="0">
                <a:solidFill>
                  <a:schemeClr val="tx2"/>
                </a:solidFill>
                <a:latin typeface="Times New Roman" panose="02020603050405020304" pitchFamily="18" charset="0"/>
                <a:ea typeface="幼圆" panose="02010509060101010101" pitchFamily="49" charset="-122"/>
              </a:endParaRPr>
            </a:p>
          </p:txBody>
        </p:sp>
      </p:grpSp>
      <p:sp>
        <p:nvSpPr>
          <p:cNvPr id="1926223" name="燕尾形箭头 101"/>
          <p:cNvSpPr/>
          <p:nvPr/>
        </p:nvSpPr>
        <p:spPr>
          <a:xfrm>
            <a:off x="3671888" y="4400550"/>
            <a:ext cx="935037" cy="544513"/>
          </a:xfrm>
          <a:prstGeom prst="notchedRightArrow">
            <a:avLst>
              <a:gd name="adj1" fmla="val 50000"/>
              <a:gd name="adj2" fmla="val 49886"/>
            </a:avLst>
          </a:prstGeom>
          <a:solidFill>
            <a:srgbClr val="66CCFF"/>
          </a:solidFill>
          <a:ln w="25400" cap="flat" cmpd="sng">
            <a:solidFill>
              <a:srgbClr val="385D8A"/>
            </a:solidFill>
            <a:prstDash val="solid"/>
            <a:miter/>
            <a:headEnd type="none" w="med" len="med"/>
            <a:tailEnd type="none" w="med" len="med"/>
          </a:ln>
        </p:spPr>
        <p:txBody>
          <a:bodyPr anchor="ctr" anchorCtr="0"/>
          <a:p>
            <a:pPr algn="ctr" eaLnBrk="0" hangingPunct="0">
              <a:spcBef>
                <a:spcPct val="20000"/>
              </a:spcBef>
              <a:buClr>
                <a:schemeClr val="accent2"/>
              </a:buClr>
              <a:buSzPct val="75000"/>
              <a:buFont typeface="Monotype Sorts" pitchFamily="2" charset="2"/>
            </a:pPr>
            <a:endParaRPr lang="zh-CN" altLang="en-US" sz="2400" dirty="0">
              <a:solidFill>
                <a:srgbClr val="FFFFFF"/>
              </a:solidFill>
              <a:latin typeface="Calibri" panose="020F0502020204030204" pitchFamily="34" charset="0"/>
              <a:sym typeface="Wingdings" panose="05000000000000000000" pitchFamily="2" charset="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Bottom)">
                                      <p:cBhvr>
                                        <p:cTn id="7" dur="500"/>
                                        <p:tgtEl>
                                          <p:spTgt spid="6"/>
                                        </p:tgtEl>
                                      </p:cBhvr>
                                    </p:animEffect>
                                  </p:childTnLst>
                                </p:cTn>
                              </p:par>
                              <p:par>
                                <p:cTn id="8" presetID="1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lide(fromBottom)">
                                      <p:cBhvr>
                                        <p:cTn id="10" dur="500"/>
                                        <p:tgtEl>
                                          <p:spTgt spid="2"/>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1926223"/>
                                        </p:tgtEl>
                                        <p:attrNameLst>
                                          <p:attrName>style.visibility</p:attrName>
                                        </p:attrNameLst>
                                      </p:cBhvr>
                                      <p:to>
                                        <p:strVal val="visible"/>
                                      </p:to>
                                    </p:set>
                                    <p:anim calcmode="lin" valueType="num">
                                      <p:cBhvr additive="base">
                                        <p:cTn id="13" dur="500" fill="hold"/>
                                        <p:tgtEl>
                                          <p:spTgt spid="1926223"/>
                                        </p:tgtEl>
                                        <p:attrNameLst>
                                          <p:attrName>ppt_x</p:attrName>
                                        </p:attrNameLst>
                                      </p:cBhvr>
                                      <p:tavLst>
                                        <p:tav tm="0">
                                          <p:val>
                                            <p:strVal val="#ppt_x"/>
                                          </p:val>
                                        </p:tav>
                                        <p:tav tm="100000">
                                          <p:val>
                                            <p:strVal val="#ppt_x"/>
                                          </p:val>
                                        </p:tav>
                                      </p:tavLst>
                                    </p:anim>
                                    <p:anim calcmode="lin" valueType="num">
                                      <p:cBhvr additive="base">
                                        <p:cTn id="14" dur="500" fill="hold"/>
                                        <p:tgtEl>
                                          <p:spTgt spid="19262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6223"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928277"/>
          <p:cNvGrpSpPr/>
          <p:nvPr/>
        </p:nvGrpSpPr>
        <p:grpSpPr>
          <a:xfrm>
            <a:off x="5400675" y="3321050"/>
            <a:ext cx="2667000" cy="2824163"/>
            <a:chOff x="3402" y="2092"/>
            <a:chExt cx="1680" cy="1779"/>
          </a:xfrm>
        </p:grpSpPr>
        <p:sp>
          <p:nvSpPr>
            <p:cNvPr id="196673" name="文本框 1928194"/>
            <p:cNvSpPr txBox="1"/>
            <p:nvPr/>
          </p:nvSpPr>
          <p:spPr>
            <a:xfrm>
              <a:off x="4218" y="3244"/>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rPr>
                <a:t>4</a:t>
              </a:r>
              <a:endParaRPr lang="en-US" altLang="zh-CN" sz="2800" dirty="0">
                <a:solidFill>
                  <a:schemeClr val="tx2"/>
                </a:solidFill>
                <a:latin typeface="Times New Roman" panose="02020603050405020304" pitchFamily="18" charset="0"/>
              </a:endParaRPr>
            </a:p>
          </p:txBody>
        </p:sp>
        <p:sp>
          <p:nvSpPr>
            <p:cNvPr id="196674" name="椭圆 1928195"/>
            <p:cNvSpPr>
              <a:spLocks noChangeAspect="1"/>
            </p:cNvSpPr>
            <p:nvPr/>
          </p:nvSpPr>
          <p:spPr>
            <a:xfrm>
              <a:off x="3402" y="2800"/>
              <a:ext cx="268" cy="267"/>
            </a:xfrm>
            <a:prstGeom prst="ellipse">
              <a:avLst/>
            </a:prstGeom>
            <a:solidFill>
              <a:srgbClr val="CC99FF"/>
            </a:solidFill>
            <a:ln w="31750" cap="sq" cmpd="sng">
              <a:solidFill>
                <a:srgbClr val="3333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6675" name="文本框 1928196"/>
            <p:cNvSpPr txBox="1">
              <a:spLocks noChangeAspect="1"/>
            </p:cNvSpPr>
            <p:nvPr/>
          </p:nvSpPr>
          <p:spPr>
            <a:xfrm>
              <a:off x="3416" y="2716"/>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sp>
          <p:nvSpPr>
            <p:cNvPr id="196676" name="椭圆 1928197"/>
            <p:cNvSpPr>
              <a:spLocks noChangeAspect="1"/>
            </p:cNvSpPr>
            <p:nvPr/>
          </p:nvSpPr>
          <p:spPr>
            <a:xfrm>
              <a:off x="4074" y="2160"/>
              <a:ext cx="268" cy="267"/>
            </a:xfrm>
            <a:prstGeom prst="ellipse">
              <a:avLst/>
            </a:prstGeom>
            <a:solidFill>
              <a:srgbClr val="CC99FF"/>
            </a:solidFill>
            <a:ln w="31750" cap="sq" cmpd="sng">
              <a:solidFill>
                <a:srgbClr val="3333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6677" name="文本框 1928198"/>
            <p:cNvSpPr txBox="1">
              <a:spLocks noChangeAspect="1"/>
            </p:cNvSpPr>
            <p:nvPr/>
          </p:nvSpPr>
          <p:spPr>
            <a:xfrm>
              <a:off x="4088" y="2092"/>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196678" name="椭圆 1928199"/>
            <p:cNvSpPr>
              <a:spLocks noChangeAspect="1"/>
            </p:cNvSpPr>
            <p:nvPr/>
          </p:nvSpPr>
          <p:spPr>
            <a:xfrm>
              <a:off x="4506" y="3568"/>
              <a:ext cx="268" cy="267"/>
            </a:xfrm>
            <a:prstGeom prst="ellipse">
              <a:avLst/>
            </a:prstGeom>
            <a:solidFill>
              <a:srgbClr val="CC99FF"/>
            </a:solidFill>
            <a:ln w="31750" cap="sq" cmpd="sng">
              <a:solidFill>
                <a:srgbClr val="3333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6679" name="文本框 1928200"/>
            <p:cNvSpPr txBox="1">
              <a:spLocks noChangeAspect="1"/>
            </p:cNvSpPr>
            <p:nvPr/>
          </p:nvSpPr>
          <p:spPr>
            <a:xfrm>
              <a:off x="4520" y="3506"/>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6</a:t>
              </a:r>
              <a:endParaRPr lang="en-US" altLang="zh-CN" sz="3200" dirty="0">
                <a:latin typeface="Times New Roman" panose="02020603050405020304" pitchFamily="18" charset="0"/>
                <a:ea typeface="幼圆" panose="02010509060101010101" pitchFamily="49" charset="-122"/>
              </a:endParaRPr>
            </a:p>
          </p:txBody>
        </p:sp>
        <p:sp>
          <p:nvSpPr>
            <p:cNvPr id="196680" name="椭圆 1928201"/>
            <p:cNvSpPr>
              <a:spLocks noChangeAspect="1"/>
            </p:cNvSpPr>
            <p:nvPr/>
          </p:nvSpPr>
          <p:spPr>
            <a:xfrm>
              <a:off x="4746" y="2800"/>
              <a:ext cx="268" cy="267"/>
            </a:xfrm>
            <a:prstGeom prst="ellipse">
              <a:avLst/>
            </a:prstGeom>
            <a:solidFill>
              <a:srgbClr val="CC99FF"/>
            </a:solidFill>
            <a:ln w="31750" cap="sq" cmpd="sng">
              <a:solidFill>
                <a:srgbClr val="3333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6681" name="文本框 1928202"/>
            <p:cNvSpPr txBox="1">
              <a:spLocks noChangeAspect="1"/>
            </p:cNvSpPr>
            <p:nvPr/>
          </p:nvSpPr>
          <p:spPr>
            <a:xfrm>
              <a:off x="4760" y="2716"/>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sp>
          <p:nvSpPr>
            <p:cNvPr id="196682" name="文本框 1928203"/>
            <p:cNvSpPr txBox="1"/>
            <p:nvPr/>
          </p:nvSpPr>
          <p:spPr>
            <a:xfrm>
              <a:off x="3834" y="2716"/>
              <a:ext cx="240"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rPr>
                <a:t>5</a:t>
              </a:r>
              <a:endParaRPr lang="en-US" altLang="zh-CN" sz="2800" dirty="0">
                <a:solidFill>
                  <a:schemeClr val="tx2"/>
                </a:solidFill>
                <a:latin typeface="Times New Roman" panose="02020603050405020304" pitchFamily="18" charset="0"/>
              </a:endParaRPr>
            </a:p>
          </p:txBody>
        </p:sp>
        <p:sp>
          <p:nvSpPr>
            <p:cNvPr id="196683" name="文本框 1928204"/>
            <p:cNvSpPr txBox="1"/>
            <p:nvPr/>
          </p:nvSpPr>
          <p:spPr>
            <a:xfrm>
              <a:off x="4794" y="3196"/>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2</a:t>
              </a:r>
              <a:endParaRPr lang="en-US" altLang="zh-CN" sz="2800" dirty="0">
                <a:solidFill>
                  <a:schemeClr val="tx2"/>
                </a:solidFill>
                <a:latin typeface="Times New Roman" panose="02020603050405020304" pitchFamily="18" charset="0"/>
                <a:ea typeface="幼圆" panose="02010509060101010101" pitchFamily="49" charset="-122"/>
              </a:endParaRPr>
            </a:p>
          </p:txBody>
        </p:sp>
        <p:sp>
          <p:nvSpPr>
            <p:cNvPr id="196684" name="椭圆 1928205"/>
            <p:cNvSpPr>
              <a:spLocks noChangeAspect="1"/>
            </p:cNvSpPr>
            <p:nvPr/>
          </p:nvSpPr>
          <p:spPr>
            <a:xfrm>
              <a:off x="4122" y="3015"/>
              <a:ext cx="268" cy="267"/>
            </a:xfrm>
            <a:prstGeom prst="ellipse">
              <a:avLst/>
            </a:prstGeom>
            <a:solidFill>
              <a:srgbClr val="CC99FF"/>
            </a:solidFill>
            <a:ln w="31750" cap="sq" cmpd="sng">
              <a:solidFill>
                <a:srgbClr val="3333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6685" name="文本框 1928206"/>
            <p:cNvSpPr txBox="1">
              <a:spLocks noChangeAspect="1"/>
            </p:cNvSpPr>
            <p:nvPr/>
          </p:nvSpPr>
          <p:spPr>
            <a:xfrm>
              <a:off x="4136" y="2931"/>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sp>
          <p:nvSpPr>
            <p:cNvPr id="196686" name="直接连接符 1928207"/>
            <p:cNvSpPr/>
            <p:nvPr/>
          </p:nvSpPr>
          <p:spPr>
            <a:xfrm flipH="1">
              <a:off x="4698" y="3067"/>
              <a:ext cx="178" cy="513"/>
            </a:xfrm>
            <a:prstGeom prst="line">
              <a:avLst/>
            </a:prstGeom>
            <a:ln w="31750" cap="sq" cmpd="sng">
              <a:solidFill>
                <a:schemeClr val="tx1"/>
              </a:solidFill>
              <a:prstDash val="solid"/>
              <a:headEnd type="none" w="sm" len="sm"/>
              <a:tailEnd type="none" w="med" len="lg"/>
            </a:ln>
          </p:spPr>
        </p:sp>
        <p:sp>
          <p:nvSpPr>
            <p:cNvPr id="196687" name="直接连接符 1928208"/>
            <p:cNvSpPr/>
            <p:nvPr/>
          </p:nvSpPr>
          <p:spPr>
            <a:xfrm>
              <a:off x="4218" y="2428"/>
              <a:ext cx="0" cy="576"/>
            </a:xfrm>
            <a:prstGeom prst="line">
              <a:avLst/>
            </a:prstGeom>
            <a:ln w="38100" cap="sq" cmpd="sng">
              <a:solidFill>
                <a:schemeClr val="tx1"/>
              </a:solidFill>
              <a:prstDash val="solid"/>
              <a:headEnd type="none" w="sm" len="sm"/>
              <a:tailEnd type="none" w="med" len="lg"/>
            </a:ln>
          </p:spPr>
        </p:sp>
        <p:sp>
          <p:nvSpPr>
            <p:cNvPr id="196688" name="直接连接符 1928209"/>
            <p:cNvSpPr/>
            <p:nvPr/>
          </p:nvSpPr>
          <p:spPr>
            <a:xfrm>
              <a:off x="4354" y="3271"/>
              <a:ext cx="248" cy="309"/>
            </a:xfrm>
            <a:prstGeom prst="line">
              <a:avLst/>
            </a:prstGeom>
            <a:ln w="38100" cap="sq" cmpd="sng">
              <a:solidFill>
                <a:schemeClr val="tx1"/>
              </a:solidFill>
              <a:prstDash val="solid"/>
              <a:headEnd type="none" w="sm" len="sm"/>
              <a:tailEnd type="none" w="med" len="lg"/>
            </a:ln>
          </p:spPr>
        </p:sp>
        <p:sp>
          <p:nvSpPr>
            <p:cNvPr id="196689" name="直接连接符 1928210"/>
            <p:cNvSpPr/>
            <p:nvPr/>
          </p:nvSpPr>
          <p:spPr>
            <a:xfrm>
              <a:off x="3690" y="2956"/>
              <a:ext cx="432" cy="144"/>
            </a:xfrm>
            <a:prstGeom prst="line">
              <a:avLst/>
            </a:prstGeom>
            <a:ln w="38100" cap="sq" cmpd="sng">
              <a:solidFill>
                <a:schemeClr val="tx1"/>
              </a:solidFill>
              <a:prstDash val="solid"/>
              <a:headEnd type="none" w="sm" len="sm"/>
              <a:tailEnd type="none" w="med" len="lg"/>
            </a:ln>
          </p:spPr>
        </p:sp>
        <p:sp>
          <p:nvSpPr>
            <p:cNvPr id="196690" name="文本框 1928211"/>
            <p:cNvSpPr txBox="1"/>
            <p:nvPr/>
          </p:nvSpPr>
          <p:spPr>
            <a:xfrm>
              <a:off x="4170" y="2524"/>
              <a:ext cx="288" cy="327"/>
            </a:xfrm>
            <a:prstGeom prst="rect">
              <a:avLst/>
            </a:prstGeom>
            <a:noFill/>
            <a:ln w="31750">
              <a:noFill/>
            </a:ln>
          </p:spPr>
          <p:txBody>
            <a:bodyPr lIns="90000" tIns="46800" rIns="90000" bIns="46800">
              <a:spAutoFit/>
            </a:bodyPr>
            <a:p>
              <a:pPr algn="ct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1</a:t>
              </a:r>
              <a:endParaRPr lang="en-US" altLang="zh-CN" sz="2800" dirty="0">
                <a:solidFill>
                  <a:schemeClr val="tx2"/>
                </a:solidFill>
                <a:latin typeface="Times New Roman" panose="02020603050405020304" pitchFamily="18" charset="0"/>
                <a:ea typeface="幼圆" panose="02010509060101010101" pitchFamily="49" charset="-122"/>
              </a:endParaRPr>
            </a:p>
          </p:txBody>
        </p:sp>
      </p:grpSp>
      <p:sp>
        <p:nvSpPr>
          <p:cNvPr id="196611" name="圆角矩形 1928212"/>
          <p:cNvSpPr/>
          <p:nvPr/>
        </p:nvSpPr>
        <p:spPr>
          <a:xfrm>
            <a:off x="2592388" y="1881188"/>
            <a:ext cx="1474787" cy="1403350"/>
          </a:xfrm>
          <a:prstGeom prst="roundRect">
            <a:avLst>
              <a:gd name="adj" fmla="val 16667"/>
            </a:avLst>
          </a:prstGeom>
          <a:solidFill>
            <a:schemeClr val="accent1"/>
          </a:solidFill>
          <a:ln w="1905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1928214" name="文本框 1928213"/>
          <p:cNvSpPr txBox="1"/>
          <p:nvPr/>
        </p:nvSpPr>
        <p:spPr>
          <a:xfrm>
            <a:off x="5256213" y="260350"/>
            <a:ext cx="685800" cy="457200"/>
          </a:xfrm>
          <a:prstGeom prst="rect">
            <a:avLst/>
          </a:prstGeom>
          <a:noFill/>
          <a:ln w="9525">
            <a:noFill/>
          </a:ln>
        </p:spPr>
        <p:txBody>
          <a:bodyPr>
            <a:spAutoFit/>
          </a:bodyPr>
          <a:lstStyle/>
          <a:p>
            <a:pPr marR="0" defTabSz="914400">
              <a:spcBef>
                <a:spcPct val="50000"/>
              </a:spcBef>
              <a:buClr>
                <a:schemeClr val="bg1"/>
              </a:buClr>
              <a:buSzTx/>
              <a:buFont typeface="Arial" panose="020B0604020202020204" pitchFamily="34" charset="0"/>
              <a:buNone/>
              <a:defRPr/>
            </a:pPr>
            <a:r>
              <a:rPr kumimoji="0" lang="en-US" altLang="zh-CN" sz="2400" b="0" kern="1200" cap="none" spc="0" normalizeH="0" baseline="0" noProof="1">
                <a:solidFill>
                  <a:schemeClr val="hlink"/>
                </a:solidFill>
                <a:effectLst>
                  <a:outerShdw blurRad="38100" dist="38100" dir="2700000">
                    <a:srgbClr val="C0C0C0"/>
                  </a:outerShdw>
                </a:effectLst>
                <a:latin typeface="Tahoma" panose="020B0604030504040204" pitchFamily="34" charset="0"/>
                <a:ea typeface="宋体" panose="02010600030101010101" pitchFamily="2" charset="-122"/>
                <a:cs typeface="+mn-cs"/>
              </a:rPr>
              <a:t> U</a:t>
            </a:r>
            <a:endParaRPr kumimoji="0" lang="en-US" altLang="zh-CN" sz="2400" b="0" kern="1200" cap="none" spc="0" normalizeH="0" baseline="0" noProof="1">
              <a:solidFill>
                <a:schemeClr val="hlink"/>
              </a:solidFill>
              <a:effectLst>
                <a:outerShdw blurRad="38100" dist="38100" dir="2700000">
                  <a:srgbClr val="C0C0C0"/>
                </a:outerShdw>
              </a:effectLst>
              <a:latin typeface="Tahoma" panose="020B0604030504040204" pitchFamily="34" charset="0"/>
              <a:ea typeface="宋体" panose="02010600030101010101" pitchFamily="2" charset="-122"/>
              <a:cs typeface="+mn-cs"/>
            </a:endParaRPr>
          </a:p>
        </p:txBody>
      </p:sp>
      <p:sp>
        <p:nvSpPr>
          <p:cNvPr id="1928215" name="文本框 1928214"/>
          <p:cNvSpPr txBox="1"/>
          <p:nvPr/>
        </p:nvSpPr>
        <p:spPr>
          <a:xfrm>
            <a:off x="2555875" y="2744788"/>
            <a:ext cx="1066800" cy="457200"/>
          </a:xfrm>
          <a:prstGeom prst="rect">
            <a:avLst/>
          </a:prstGeom>
          <a:noFill/>
          <a:ln w="9525">
            <a:noFill/>
          </a:ln>
        </p:spPr>
        <p:txBody>
          <a:bodyPr>
            <a:spAutoFit/>
          </a:bodyPr>
          <a:lstStyle/>
          <a:p>
            <a:pPr marR="0" defTabSz="914400">
              <a:spcBef>
                <a:spcPct val="50000"/>
              </a:spcBef>
              <a:buClr>
                <a:schemeClr val="bg1"/>
              </a:buClr>
              <a:buSzTx/>
              <a:buFont typeface="Arial" panose="020B0604020202020204" pitchFamily="34" charset="0"/>
              <a:buNone/>
              <a:defRPr/>
            </a:pPr>
            <a:r>
              <a:rPr kumimoji="0" lang="en-US" altLang="zh-CN" sz="2400" b="0" kern="1200" cap="none" spc="0" normalizeH="0" baseline="0" noProof="1">
                <a:latin typeface="Tahoma" panose="020B0604030504040204" pitchFamily="34" charset="0"/>
                <a:ea typeface="宋体" panose="02010600030101010101" pitchFamily="2" charset="-122"/>
                <a:cs typeface="+mn-cs"/>
              </a:rPr>
              <a:t>  </a:t>
            </a:r>
            <a:r>
              <a:rPr kumimoji="0" lang="en-US" altLang="zh-CN" sz="2400" b="0" kern="1200" cap="none" spc="0" normalizeH="0" baseline="0" noProof="1">
                <a:solidFill>
                  <a:schemeClr val="hlink"/>
                </a:solidFill>
                <a:effectLst>
                  <a:outerShdw blurRad="38100" dist="38100" dir="2700000">
                    <a:srgbClr val="C0C0C0"/>
                  </a:outerShdw>
                </a:effectLst>
                <a:latin typeface="Tahoma" panose="020B0604030504040204" pitchFamily="34" charset="0"/>
                <a:ea typeface="宋体" panose="02010600030101010101" pitchFamily="2" charset="-122"/>
                <a:cs typeface="+mn-cs"/>
              </a:rPr>
              <a:t>V-U</a:t>
            </a:r>
            <a:endParaRPr kumimoji="0" lang="en-US" altLang="zh-CN" sz="2400" b="0" kern="1200" cap="none" spc="0" normalizeH="0" baseline="0" noProof="1">
              <a:solidFill>
                <a:schemeClr val="hlink"/>
              </a:solidFill>
              <a:effectLst>
                <a:outerShdw blurRad="38100" dist="38100" dir="2700000">
                  <a:srgbClr val="C0C0C0"/>
                </a:outerShdw>
              </a:effectLst>
              <a:latin typeface="Tahoma" panose="020B0604030504040204" pitchFamily="34" charset="0"/>
              <a:ea typeface="宋体" panose="02010600030101010101" pitchFamily="2" charset="-122"/>
              <a:cs typeface="+mn-cs"/>
            </a:endParaRPr>
          </a:p>
        </p:txBody>
      </p:sp>
      <p:grpSp>
        <p:nvGrpSpPr>
          <p:cNvPr id="196614" name="组合 1928275"/>
          <p:cNvGrpSpPr/>
          <p:nvPr/>
        </p:nvGrpSpPr>
        <p:grpSpPr>
          <a:xfrm>
            <a:off x="3024188" y="152400"/>
            <a:ext cx="2667000" cy="3033713"/>
            <a:chOff x="1905" y="96"/>
            <a:chExt cx="1680" cy="1911"/>
          </a:xfrm>
        </p:grpSpPr>
        <p:sp>
          <p:nvSpPr>
            <p:cNvPr id="196639" name="文本框 1928216"/>
            <p:cNvSpPr txBox="1"/>
            <p:nvPr/>
          </p:nvSpPr>
          <p:spPr>
            <a:xfrm>
              <a:off x="2721" y="1248"/>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rPr>
                <a:t>4</a:t>
              </a:r>
              <a:endParaRPr lang="en-US" altLang="zh-CN" sz="2800" dirty="0">
                <a:solidFill>
                  <a:schemeClr val="tx2"/>
                </a:solidFill>
                <a:latin typeface="Times New Roman" panose="02020603050405020304" pitchFamily="18" charset="0"/>
              </a:endParaRPr>
            </a:p>
          </p:txBody>
        </p:sp>
        <p:sp>
          <p:nvSpPr>
            <p:cNvPr id="196640" name="文本框 1928217"/>
            <p:cNvSpPr txBox="1"/>
            <p:nvPr/>
          </p:nvSpPr>
          <p:spPr>
            <a:xfrm>
              <a:off x="1905" y="1200"/>
              <a:ext cx="432"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3</a:t>
              </a:r>
              <a:endParaRPr lang="en-US" altLang="zh-CN" sz="2800" dirty="0">
                <a:solidFill>
                  <a:schemeClr val="tx2"/>
                </a:solidFill>
                <a:latin typeface="Times New Roman" panose="02020603050405020304" pitchFamily="18" charset="0"/>
                <a:ea typeface="幼圆" panose="02010509060101010101" pitchFamily="49" charset="-122"/>
              </a:endParaRPr>
            </a:p>
          </p:txBody>
        </p:sp>
        <p:sp>
          <p:nvSpPr>
            <p:cNvPr id="196641" name="椭圆 1928218"/>
            <p:cNvSpPr>
              <a:spLocks noChangeAspect="1"/>
            </p:cNvSpPr>
            <p:nvPr/>
          </p:nvSpPr>
          <p:spPr>
            <a:xfrm>
              <a:off x="1905" y="804"/>
              <a:ext cx="268" cy="267"/>
            </a:xfrm>
            <a:prstGeom prst="ellipse">
              <a:avLst/>
            </a:prstGeom>
            <a:solidFill>
              <a:srgbClr val="FF99CC"/>
            </a:solidFill>
            <a:ln w="3810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6642" name="文本框 1928219"/>
            <p:cNvSpPr txBox="1">
              <a:spLocks noChangeAspect="1"/>
            </p:cNvSpPr>
            <p:nvPr/>
          </p:nvSpPr>
          <p:spPr>
            <a:xfrm>
              <a:off x="1919" y="720"/>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sp>
          <p:nvSpPr>
            <p:cNvPr id="196643" name="文本框 1928220"/>
            <p:cNvSpPr txBox="1"/>
            <p:nvPr/>
          </p:nvSpPr>
          <p:spPr>
            <a:xfrm>
              <a:off x="2145" y="336"/>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6</a:t>
              </a:r>
              <a:endParaRPr lang="en-US" altLang="zh-CN" sz="2800" dirty="0">
                <a:solidFill>
                  <a:schemeClr val="tx2"/>
                </a:solidFill>
                <a:latin typeface="Times New Roman" panose="02020603050405020304" pitchFamily="18" charset="0"/>
                <a:ea typeface="幼圆" panose="02010509060101010101" pitchFamily="49" charset="-122"/>
              </a:endParaRPr>
            </a:p>
          </p:txBody>
        </p:sp>
        <p:sp>
          <p:nvSpPr>
            <p:cNvPr id="196644" name="文本框 1928221"/>
            <p:cNvSpPr txBox="1"/>
            <p:nvPr/>
          </p:nvSpPr>
          <p:spPr>
            <a:xfrm>
              <a:off x="3009" y="336"/>
              <a:ext cx="432"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5</a:t>
              </a:r>
              <a:endParaRPr lang="en-US" altLang="zh-CN" sz="2800" dirty="0">
                <a:solidFill>
                  <a:schemeClr val="tx2"/>
                </a:solidFill>
                <a:latin typeface="Times New Roman" panose="02020603050405020304" pitchFamily="18" charset="0"/>
                <a:ea typeface="幼圆" panose="02010509060101010101" pitchFamily="49" charset="-122"/>
              </a:endParaRPr>
            </a:p>
          </p:txBody>
        </p:sp>
        <p:sp>
          <p:nvSpPr>
            <p:cNvPr id="196645" name="椭圆 1928222"/>
            <p:cNvSpPr>
              <a:spLocks noChangeAspect="1"/>
            </p:cNvSpPr>
            <p:nvPr/>
          </p:nvSpPr>
          <p:spPr>
            <a:xfrm>
              <a:off x="2577" y="164"/>
              <a:ext cx="268" cy="267"/>
            </a:xfrm>
            <a:prstGeom prst="ellipse">
              <a:avLst/>
            </a:prstGeom>
            <a:solidFill>
              <a:srgbClr val="FF99CC"/>
            </a:solid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6646" name="文本框 1928223"/>
            <p:cNvSpPr txBox="1">
              <a:spLocks noChangeAspect="1"/>
            </p:cNvSpPr>
            <p:nvPr/>
          </p:nvSpPr>
          <p:spPr>
            <a:xfrm>
              <a:off x="2591" y="96"/>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grpSp>
          <p:nvGrpSpPr>
            <p:cNvPr id="196647" name="组合 1928274"/>
            <p:cNvGrpSpPr/>
            <p:nvPr/>
          </p:nvGrpSpPr>
          <p:grpSpPr>
            <a:xfrm>
              <a:off x="2193" y="1465"/>
              <a:ext cx="268" cy="365"/>
              <a:chOff x="2193" y="1465"/>
              <a:chExt cx="268" cy="365"/>
            </a:xfrm>
          </p:grpSpPr>
          <p:sp>
            <p:nvSpPr>
              <p:cNvPr id="196671" name="椭圆 1928225"/>
              <p:cNvSpPr>
                <a:spLocks noChangeAspect="1"/>
              </p:cNvSpPr>
              <p:nvPr/>
            </p:nvSpPr>
            <p:spPr>
              <a:xfrm>
                <a:off x="2193" y="1549"/>
                <a:ext cx="268" cy="267"/>
              </a:xfrm>
              <a:prstGeom prst="ellipse">
                <a:avLst/>
              </a:prstGeom>
              <a:noFill/>
              <a:ln w="3810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6672" name="文本框 1928226"/>
              <p:cNvSpPr txBox="1">
                <a:spLocks noChangeAspect="1"/>
              </p:cNvSpPr>
              <p:nvPr/>
            </p:nvSpPr>
            <p:spPr>
              <a:xfrm>
                <a:off x="2207" y="1465"/>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grpSp>
        <p:sp>
          <p:nvSpPr>
            <p:cNvPr id="196648" name="椭圆 1928227"/>
            <p:cNvSpPr>
              <a:spLocks noChangeAspect="1"/>
            </p:cNvSpPr>
            <p:nvPr/>
          </p:nvSpPr>
          <p:spPr>
            <a:xfrm>
              <a:off x="3009" y="1572"/>
              <a:ext cx="268" cy="267"/>
            </a:xfrm>
            <a:prstGeom prst="ellipse">
              <a:avLst/>
            </a:prstGeom>
            <a:solidFill>
              <a:srgbClr val="FF99CC"/>
            </a:solidFill>
            <a:ln w="3810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6649" name="文本框 1928228"/>
            <p:cNvSpPr txBox="1">
              <a:spLocks noChangeAspect="1"/>
            </p:cNvSpPr>
            <p:nvPr/>
          </p:nvSpPr>
          <p:spPr>
            <a:xfrm>
              <a:off x="3023" y="1510"/>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6</a:t>
              </a:r>
              <a:endParaRPr lang="en-US" altLang="zh-CN" sz="3200" dirty="0">
                <a:latin typeface="Times New Roman" panose="02020603050405020304" pitchFamily="18" charset="0"/>
                <a:ea typeface="幼圆" panose="02010509060101010101" pitchFamily="49" charset="-122"/>
              </a:endParaRPr>
            </a:p>
          </p:txBody>
        </p:sp>
        <p:sp>
          <p:nvSpPr>
            <p:cNvPr id="196650" name="椭圆 1928229"/>
            <p:cNvSpPr>
              <a:spLocks noChangeAspect="1"/>
            </p:cNvSpPr>
            <p:nvPr/>
          </p:nvSpPr>
          <p:spPr>
            <a:xfrm>
              <a:off x="3249" y="804"/>
              <a:ext cx="268" cy="267"/>
            </a:xfrm>
            <a:prstGeom prst="ellipse">
              <a:avLst/>
            </a:prstGeom>
            <a:solidFill>
              <a:srgbClr val="FF99CC"/>
            </a:solid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6651" name="文本框 1928230"/>
            <p:cNvSpPr txBox="1">
              <a:spLocks noChangeAspect="1"/>
            </p:cNvSpPr>
            <p:nvPr/>
          </p:nvSpPr>
          <p:spPr>
            <a:xfrm>
              <a:off x="3263" y="720"/>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sp>
          <p:nvSpPr>
            <p:cNvPr id="196652" name="直接连接符 1928231"/>
            <p:cNvSpPr/>
            <p:nvPr/>
          </p:nvSpPr>
          <p:spPr>
            <a:xfrm flipH="1">
              <a:off x="2145" y="384"/>
              <a:ext cx="480" cy="480"/>
            </a:xfrm>
            <a:prstGeom prst="line">
              <a:avLst/>
            </a:prstGeom>
            <a:ln w="38100" cap="flat" cmpd="sng">
              <a:solidFill>
                <a:schemeClr val="tx1"/>
              </a:solidFill>
              <a:prstDash val="solid"/>
              <a:headEnd type="none" w="sm" len="sm"/>
              <a:tailEnd type="none" w="med" len="lg"/>
            </a:ln>
          </p:spPr>
        </p:sp>
        <p:sp>
          <p:nvSpPr>
            <p:cNvPr id="196653" name="直接连接符 1928232"/>
            <p:cNvSpPr/>
            <p:nvPr/>
          </p:nvSpPr>
          <p:spPr>
            <a:xfrm>
              <a:off x="2817" y="384"/>
              <a:ext cx="471" cy="461"/>
            </a:xfrm>
            <a:prstGeom prst="line">
              <a:avLst/>
            </a:prstGeom>
            <a:ln w="31750" cap="sq" cmpd="sng">
              <a:solidFill>
                <a:schemeClr val="tx1"/>
              </a:solidFill>
              <a:prstDash val="solid"/>
              <a:headEnd type="none" w="sm" len="sm"/>
              <a:tailEnd type="none" w="med" len="lg"/>
            </a:ln>
          </p:spPr>
        </p:sp>
        <p:sp>
          <p:nvSpPr>
            <p:cNvPr id="196654" name="文本框 1928233"/>
            <p:cNvSpPr txBox="1"/>
            <p:nvPr/>
          </p:nvSpPr>
          <p:spPr>
            <a:xfrm>
              <a:off x="2359" y="1175"/>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rPr>
                <a:t>5</a:t>
              </a:r>
              <a:endParaRPr lang="en-US" altLang="zh-CN" sz="2800" dirty="0">
                <a:solidFill>
                  <a:schemeClr val="tx2"/>
                </a:solidFill>
                <a:latin typeface="Times New Roman" panose="02020603050405020304" pitchFamily="18" charset="0"/>
              </a:endParaRPr>
            </a:p>
          </p:txBody>
        </p:sp>
        <p:sp>
          <p:nvSpPr>
            <p:cNvPr id="196655" name="文本框 1928234"/>
            <p:cNvSpPr txBox="1"/>
            <p:nvPr/>
          </p:nvSpPr>
          <p:spPr>
            <a:xfrm>
              <a:off x="2337" y="720"/>
              <a:ext cx="240"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rPr>
                <a:t>5</a:t>
              </a:r>
              <a:endParaRPr lang="en-US" altLang="zh-CN" sz="2800" dirty="0">
                <a:solidFill>
                  <a:schemeClr val="tx2"/>
                </a:solidFill>
                <a:latin typeface="Times New Roman" panose="02020603050405020304" pitchFamily="18" charset="0"/>
              </a:endParaRPr>
            </a:p>
          </p:txBody>
        </p:sp>
        <p:sp>
          <p:nvSpPr>
            <p:cNvPr id="196656" name="直接连接符 1928235"/>
            <p:cNvSpPr/>
            <p:nvPr/>
          </p:nvSpPr>
          <p:spPr>
            <a:xfrm>
              <a:off x="2086" y="1071"/>
              <a:ext cx="204" cy="499"/>
            </a:xfrm>
            <a:prstGeom prst="line">
              <a:avLst/>
            </a:prstGeom>
            <a:ln w="31750" cap="sq" cmpd="sng">
              <a:solidFill>
                <a:schemeClr val="tx1"/>
              </a:solidFill>
              <a:prstDash val="solid"/>
              <a:headEnd type="none" w="sm" len="sm"/>
              <a:tailEnd type="none" w="med" len="lg"/>
            </a:ln>
          </p:spPr>
        </p:sp>
        <p:sp>
          <p:nvSpPr>
            <p:cNvPr id="196657" name="文本框 1928236"/>
            <p:cNvSpPr txBox="1"/>
            <p:nvPr/>
          </p:nvSpPr>
          <p:spPr>
            <a:xfrm>
              <a:off x="2625" y="1680"/>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6</a:t>
              </a:r>
              <a:endParaRPr lang="en-US" altLang="zh-CN" sz="2800" dirty="0">
                <a:solidFill>
                  <a:schemeClr val="tx2"/>
                </a:solidFill>
                <a:latin typeface="Times New Roman" panose="02020603050405020304" pitchFamily="18" charset="0"/>
                <a:ea typeface="幼圆" panose="02010509060101010101" pitchFamily="49" charset="-122"/>
              </a:endParaRPr>
            </a:p>
          </p:txBody>
        </p:sp>
        <p:sp>
          <p:nvSpPr>
            <p:cNvPr id="196658" name="文本框 1928237"/>
            <p:cNvSpPr txBox="1"/>
            <p:nvPr/>
          </p:nvSpPr>
          <p:spPr>
            <a:xfrm>
              <a:off x="3297" y="1200"/>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2</a:t>
              </a:r>
              <a:endParaRPr lang="en-US" altLang="zh-CN" sz="2800" dirty="0">
                <a:solidFill>
                  <a:schemeClr val="tx2"/>
                </a:solidFill>
                <a:latin typeface="Times New Roman" panose="02020603050405020304" pitchFamily="18" charset="0"/>
                <a:ea typeface="幼圆" panose="02010509060101010101" pitchFamily="49" charset="-122"/>
              </a:endParaRPr>
            </a:p>
          </p:txBody>
        </p:sp>
        <p:grpSp>
          <p:nvGrpSpPr>
            <p:cNvPr id="196659" name="组合 1928273"/>
            <p:cNvGrpSpPr/>
            <p:nvPr/>
          </p:nvGrpSpPr>
          <p:grpSpPr>
            <a:xfrm>
              <a:off x="2625" y="935"/>
              <a:ext cx="268" cy="365"/>
              <a:chOff x="2625" y="935"/>
              <a:chExt cx="268" cy="365"/>
            </a:xfrm>
          </p:grpSpPr>
          <p:sp>
            <p:nvSpPr>
              <p:cNvPr id="196669" name="椭圆 1928239"/>
              <p:cNvSpPr>
                <a:spLocks noChangeAspect="1"/>
              </p:cNvSpPr>
              <p:nvPr/>
            </p:nvSpPr>
            <p:spPr>
              <a:xfrm>
                <a:off x="2625" y="1019"/>
                <a:ext cx="268" cy="267"/>
              </a:xfrm>
              <a:prstGeom prst="ellipse">
                <a:avLst/>
              </a:prstGeom>
              <a:solidFill>
                <a:srgbClr val="FF99CC"/>
              </a:solid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6670" name="文本框 1928240"/>
              <p:cNvSpPr txBox="1">
                <a:spLocks noChangeAspect="1"/>
              </p:cNvSpPr>
              <p:nvPr/>
            </p:nvSpPr>
            <p:spPr>
              <a:xfrm>
                <a:off x="2639" y="935"/>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grpSp>
        <p:sp>
          <p:nvSpPr>
            <p:cNvPr id="196660" name="直接连接符 1928241"/>
            <p:cNvSpPr/>
            <p:nvPr/>
          </p:nvSpPr>
          <p:spPr>
            <a:xfrm>
              <a:off x="2481" y="1680"/>
              <a:ext cx="528" cy="0"/>
            </a:xfrm>
            <a:prstGeom prst="line">
              <a:avLst/>
            </a:prstGeom>
            <a:ln w="38100" cap="sq" cmpd="sng">
              <a:solidFill>
                <a:schemeClr val="tx1"/>
              </a:solidFill>
              <a:prstDash val="solid"/>
              <a:headEnd type="none" w="sm" len="sm"/>
              <a:tailEnd type="none" w="med" len="lg"/>
            </a:ln>
          </p:spPr>
        </p:sp>
        <p:sp>
          <p:nvSpPr>
            <p:cNvPr id="196661" name="直接连接符 1928242"/>
            <p:cNvSpPr/>
            <p:nvPr/>
          </p:nvSpPr>
          <p:spPr>
            <a:xfrm flipH="1">
              <a:off x="3201" y="1071"/>
              <a:ext cx="201" cy="513"/>
            </a:xfrm>
            <a:prstGeom prst="line">
              <a:avLst/>
            </a:prstGeom>
            <a:ln w="31750" cap="sq" cmpd="sng">
              <a:solidFill>
                <a:schemeClr val="tx1"/>
              </a:solidFill>
              <a:prstDash val="solid"/>
              <a:headEnd type="none" w="sm" len="sm"/>
              <a:tailEnd type="none" w="med" len="lg"/>
            </a:ln>
          </p:spPr>
        </p:sp>
        <p:sp>
          <p:nvSpPr>
            <p:cNvPr id="196662" name="直接连接符 1928243"/>
            <p:cNvSpPr/>
            <p:nvPr/>
          </p:nvSpPr>
          <p:spPr>
            <a:xfrm>
              <a:off x="2721" y="432"/>
              <a:ext cx="0" cy="576"/>
            </a:xfrm>
            <a:prstGeom prst="line">
              <a:avLst/>
            </a:prstGeom>
            <a:ln w="38100" cap="sq" cmpd="sng">
              <a:solidFill>
                <a:schemeClr val="tx1"/>
              </a:solidFill>
              <a:prstDash val="solid"/>
              <a:headEnd type="none" w="sm" len="sm"/>
              <a:tailEnd type="none" w="med" len="lg"/>
            </a:ln>
          </p:spPr>
        </p:sp>
        <p:sp>
          <p:nvSpPr>
            <p:cNvPr id="196663" name="直接连接符 1928244"/>
            <p:cNvSpPr/>
            <p:nvPr/>
          </p:nvSpPr>
          <p:spPr>
            <a:xfrm flipH="1">
              <a:off x="2433" y="1248"/>
              <a:ext cx="240" cy="336"/>
            </a:xfrm>
            <a:prstGeom prst="line">
              <a:avLst/>
            </a:prstGeom>
            <a:ln w="38100" cap="sq" cmpd="sng">
              <a:solidFill>
                <a:schemeClr val="tx1"/>
              </a:solidFill>
              <a:prstDash val="solid"/>
              <a:headEnd type="none" w="sm" len="sm"/>
              <a:tailEnd type="none" w="med" len="lg"/>
            </a:ln>
          </p:spPr>
        </p:sp>
        <p:sp>
          <p:nvSpPr>
            <p:cNvPr id="196664" name="直接连接符 1928245"/>
            <p:cNvSpPr/>
            <p:nvPr/>
          </p:nvSpPr>
          <p:spPr>
            <a:xfrm>
              <a:off x="2835" y="1253"/>
              <a:ext cx="270" cy="331"/>
            </a:xfrm>
            <a:prstGeom prst="line">
              <a:avLst/>
            </a:prstGeom>
            <a:ln w="38100" cap="sq" cmpd="sng">
              <a:solidFill>
                <a:schemeClr val="tx1"/>
              </a:solidFill>
              <a:prstDash val="solid"/>
              <a:headEnd type="none" w="sm" len="sm"/>
              <a:tailEnd type="none" w="med" len="lg"/>
            </a:ln>
          </p:spPr>
        </p:sp>
        <p:sp>
          <p:nvSpPr>
            <p:cNvPr id="196665" name="直接连接符 1928246"/>
            <p:cNvSpPr/>
            <p:nvPr/>
          </p:nvSpPr>
          <p:spPr>
            <a:xfrm flipV="1">
              <a:off x="2913" y="1008"/>
              <a:ext cx="336" cy="96"/>
            </a:xfrm>
            <a:prstGeom prst="line">
              <a:avLst/>
            </a:prstGeom>
            <a:ln w="38100" cap="sq" cmpd="sng">
              <a:solidFill>
                <a:schemeClr val="tx1"/>
              </a:solidFill>
              <a:prstDash val="solid"/>
              <a:headEnd type="none" w="sm" len="sm"/>
              <a:tailEnd type="none" w="med" len="lg"/>
            </a:ln>
          </p:spPr>
        </p:sp>
        <p:sp>
          <p:nvSpPr>
            <p:cNvPr id="196666" name="直接连接符 1928247"/>
            <p:cNvSpPr/>
            <p:nvPr/>
          </p:nvSpPr>
          <p:spPr>
            <a:xfrm>
              <a:off x="2193" y="960"/>
              <a:ext cx="432" cy="144"/>
            </a:xfrm>
            <a:prstGeom prst="line">
              <a:avLst/>
            </a:prstGeom>
            <a:ln w="38100" cap="sq" cmpd="sng">
              <a:solidFill>
                <a:schemeClr val="tx1"/>
              </a:solidFill>
              <a:prstDash val="solid"/>
              <a:headEnd type="none" w="sm" len="sm"/>
              <a:tailEnd type="none" w="med" len="lg"/>
            </a:ln>
          </p:spPr>
        </p:sp>
        <p:sp>
          <p:nvSpPr>
            <p:cNvPr id="196667" name="文本框 1928248"/>
            <p:cNvSpPr txBox="1"/>
            <p:nvPr/>
          </p:nvSpPr>
          <p:spPr>
            <a:xfrm>
              <a:off x="2673" y="528"/>
              <a:ext cx="288" cy="327"/>
            </a:xfrm>
            <a:prstGeom prst="rect">
              <a:avLst/>
            </a:prstGeom>
            <a:noFill/>
            <a:ln w="31750">
              <a:noFill/>
            </a:ln>
          </p:spPr>
          <p:txBody>
            <a:bodyPr lIns="90000" tIns="46800" rIns="90000" bIns="46800">
              <a:spAutoFit/>
            </a:bodyPr>
            <a:p>
              <a:pPr algn="ct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1</a:t>
              </a:r>
              <a:endParaRPr lang="en-US" altLang="zh-CN" sz="2800" dirty="0">
                <a:solidFill>
                  <a:schemeClr val="tx2"/>
                </a:solidFill>
                <a:latin typeface="Times New Roman" panose="02020603050405020304" pitchFamily="18" charset="0"/>
                <a:ea typeface="幼圆" panose="02010509060101010101" pitchFamily="49" charset="-122"/>
              </a:endParaRPr>
            </a:p>
          </p:txBody>
        </p:sp>
        <p:sp>
          <p:nvSpPr>
            <p:cNvPr id="196668" name="文本框 1928249"/>
            <p:cNvSpPr txBox="1"/>
            <p:nvPr/>
          </p:nvSpPr>
          <p:spPr>
            <a:xfrm>
              <a:off x="2913" y="768"/>
              <a:ext cx="288" cy="327"/>
            </a:xfrm>
            <a:prstGeom prst="rect">
              <a:avLst/>
            </a:prstGeom>
            <a:noFill/>
            <a:ln w="31750">
              <a:noFill/>
            </a:ln>
          </p:spPr>
          <p:txBody>
            <a:bodyPr lIns="90000" tIns="46800" rIns="90000" bIns="46800">
              <a:spAutoFit/>
            </a:bodyPr>
            <a:p>
              <a:pPr algn="ct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7</a:t>
              </a:r>
              <a:endParaRPr lang="en-US" altLang="zh-CN" sz="2800" dirty="0">
                <a:solidFill>
                  <a:schemeClr val="tx2"/>
                </a:solidFill>
                <a:latin typeface="Times New Roman" panose="02020603050405020304" pitchFamily="18" charset="0"/>
                <a:ea typeface="幼圆" panose="02010509060101010101" pitchFamily="49" charset="-122"/>
              </a:endParaRPr>
            </a:p>
          </p:txBody>
        </p:sp>
      </p:grpSp>
      <p:grpSp>
        <p:nvGrpSpPr>
          <p:cNvPr id="6" name="组合 1928276"/>
          <p:cNvGrpSpPr/>
          <p:nvPr/>
        </p:nvGrpSpPr>
        <p:grpSpPr>
          <a:xfrm>
            <a:off x="1331913" y="3357563"/>
            <a:ext cx="2667000" cy="2824162"/>
            <a:chOff x="839" y="2115"/>
            <a:chExt cx="1680" cy="1779"/>
          </a:xfrm>
        </p:grpSpPr>
        <p:sp>
          <p:nvSpPr>
            <p:cNvPr id="196617" name="文本框 1928251"/>
            <p:cNvSpPr txBox="1"/>
            <p:nvPr/>
          </p:nvSpPr>
          <p:spPr>
            <a:xfrm>
              <a:off x="1655" y="3267"/>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rPr>
                <a:t>4</a:t>
              </a:r>
              <a:endParaRPr lang="en-US" altLang="zh-CN" sz="2800" dirty="0">
                <a:solidFill>
                  <a:schemeClr val="tx2"/>
                </a:solidFill>
                <a:latin typeface="Times New Roman" panose="02020603050405020304" pitchFamily="18" charset="0"/>
              </a:endParaRPr>
            </a:p>
          </p:txBody>
        </p:sp>
        <p:sp>
          <p:nvSpPr>
            <p:cNvPr id="196618" name="文本框 1928252"/>
            <p:cNvSpPr txBox="1"/>
            <p:nvPr/>
          </p:nvSpPr>
          <p:spPr>
            <a:xfrm>
              <a:off x="839" y="3219"/>
              <a:ext cx="432"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3</a:t>
              </a:r>
              <a:endParaRPr lang="en-US" altLang="zh-CN" sz="2800" dirty="0">
                <a:solidFill>
                  <a:schemeClr val="tx2"/>
                </a:solidFill>
                <a:latin typeface="Times New Roman" panose="02020603050405020304" pitchFamily="18" charset="0"/>
                <a:ea typeface="幼圆" panose="02010509060101010101" pitchFamily="49" charset="-122"/>
              </a:endParaRPr>
            </a:p>
          </p:txBody>
        </p:sp>
        <p:sp>
          <p:nvSpPr>
            <p:cNvPr id="196619" name="椭圆 1928253"/>
            <p:cNvSpPr>
              <a:spLocks noChangeAspect="1"/>
            </p:cNvSpPr>
            <p:nvPr/>
          </p:nvSpPr>
          <p:spPr>
            <a:xfrm>
              <a:off x="839" y="2823"/>
              <a:ext cx="268" cy="267"/>
            </a:xfrm>
            <a:prstGeom prst="ellipse">
              <a:avLst/>
            </a:prstGeom>
            <a:solidFill>
              <a:srgbClr val="CC99FF"/>
            </a:solidFill>
            <a:ln w="31750" cap="sq" cmpd="sng">
              <a:solidFill>
                <a:srgbClr val="3333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6620" name="文本框 1928254"/>
            <p:cNvSpPr txBox="1">
              <a:spLocks noChangeAspect="1"/>
            </p:cNvSpPr>
            <p:nvPr/>
          </p:nvSpPr>
          <p:spPr>
            <a:xfrm>
              <a:off x="853" y="2739"/>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sp>
          <p:nvSpPr>
            <p:cNvPr id="196621" name="椭圆 1928255"/>
            <p:cNvSpPr>
              <a:spLocks noChangeAspect="1"/>
            </p:cNvSpPr>
            <p:nvPr/>
          </p:nvSpPr>
          <p:spPr>
            <a:xfrm>
              <a:off x="1511" y="2183"/>
              <a:ext cx="268" cy="267"/>
            </a:xfrm>
            <a:prstGeom prst="ellipse">
              <a:avLst/>
            </a:prstGeom>
            <a:solidFill>
              <a:srgbClr val="CC99FF"/>
            </a:solidFill>
            <a:ln w="31750" cap="sq" cmpd="sng">
              <a:solidFill>
                <a:srgbClr val="3333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6622" name="文本框 1928256"/>
            <p:cNvSpPr txBox="1">
              <a:spLocks noChangeAspect="1"/>
            </p:cNvSpPr>
            <p:nvPr/>
          </p:nvSpPr>
          <p:spPr>
            <a:xfrm>
              <a:off x="1525" y="2115"/>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196623" name="椭圆 1928257"/>
            <p:cNvSpPr>
              <a:spLocks noChangeAspect="1"/>
            </p:cNvSpPr>
            <p:nvPr/>
          </p:nvSpPr>
          <p:spPr>
            <a:xfrm>
              <a:off x="1127" y="3594"/>
              <a:ext cx="268" cy="267"/>
            </a:xfrm>
            <a:prstGeom prst="ellipse">
              <a:avLst/>
            </a:prstGeom>
            <a:solidFill>
              <a:srgbClr val="CC99FF"/>
            </a:solidFill>
            <a:ln w="31750" cap="sq" cmpd="sng">
              <a:solidFill>
                <a:srgbClr val="3333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6624" name="文本框 1928258"/>
            <p:cNvSpPr txBox="1">
              <a:spLocks noChangeAspect="1"/>
            </p:cNvSpPr>
            <p:nvPr/>
          </p:nvSpPr>
          <p:spPr>
            <a:xfrm>
              <a:off x="1141" y="3519"/>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sp>
          <p:nvSpPr>
            <p:cNvPr id="196625" name="椭圆 1928259"/>
            <p:cNvSpPr>
              <a:spLocks noChangeAspect="1"/>
            </p:cNvSpPr>
            <p:nvPr/>
          </p:nvSpPr>
          <p:spPr>
            <a:xfrm>
              <a:off x="1943" y="3591"/>
              <a:ext cx="268" cy="267"/>
            </a:xfrm>
            <a:prstGeom prst="ellipse">
              <a:avLst/>
            </a:prstGeom>
            <a:solidFill>
              <a:srgbClr val="CC99FF"/>
            </a:solidFill>
            <a:ln w="31750" cap="sq" cmpd="sng">
              <a:solidFill>
                <a:srgbClr val="3333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6626" name="文本框 1928260"/>
            <p:cNvSpPr txBox="1">
              <a:spLocks noChangeAspect="1"/>
            </p:cNvSpPr>
            <p:nvPr/>
          </p:nvSpPr>
          <p:spPr>
            <a:xfrm>
              <a:off x="1957" y="3529"/>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6</a:t>
              </a:r>
              <a:endParaRPr lang="en-US" altLang="zh-CN" sz="3200" dirty="0">
                <a:latin typeface="Times New Roman" panose="02020603050405020304" pitchFamily="18" charset="0"/>
                <a:ea typeface="幼圆" panose="02010509060101010101" pitchFamily="49" charset="-122"/>
              </a:endParaRPr>
            </a:p>
          </p:txBody>
        </p:sp>
        <p:sp>
          <p:nvSpPr>
            <p:cNvPr id="196627" name="椭圆 1928261"/>
            <p:cNvSpPr>
              <a:spLocks noChangeAspect="1"/>
            </p:cNvSpPr>
            <p:nvPr/>
          </p:nvSpPr>
          <p:spPr>
            <a:xfrm>
              <a:off x="2177" y="2800"/>
              <a:ext cx="268" cy="267"/>
            </a:xfrm>
            <a:prstGeom prst="ellipse">
              <a:avLst/>
            </a:prstGeom>
            <a:solidFill>
              <a:srgbClr val="CC99FF"/>
            </a:solidFill>
            <a:ln w="31750" cap="sq" cmpd="sng">
              <a:solidFill>
                <a:srgbClr val="3333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6628" name="文本框 1928262"/>
            <p:cNvSpPr txBox="1">
              <a:spLocks noChangeAspect="1"/>
            </p:cNvSpPr>
            <p:nvPr/>
          </p:nvSpPr>
          <p:spPr>
            <a:xfrm>
              <a:off x="2197" y="2739"/>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sp>
          <p:nvSpPr>
            <p:cNvPr id="196629" name="文本框 1928263"/>
            <p:cNvSpPr txBox="1"/>
            <p:nvPr/>
          </p:nvSpPr>
          <p:spPr>
            <a:xfrm>
              <a:off x="1271" y="2739"/>
              <a:ext cx="240"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rPr>
                <a:t>5</a:t>
              </a:r>
              <a:endParaRPr lang="en-US" altLang="zh-CN" sz="2800" dirty="0">
                <a:solidFill>
                  <a:schemeClr val="tx2"/>
                </a:solidFill>
                <a:latin typeface="Times New Roman" panose="02020603050405020304" pitchFamily="18" charset="0"/>
              </a:endParaRPr>
            </a:p>
          </p:txBody>
        </p:sp>
        <p:sp>
          <p:nvSpPr>
            <p:cNvPr id="196630" name="直接连接符 1928264"/>
            <p:cNvSpPr/>
            <p:nvPr/>
          </p:nvSpPr>
          <p:spPr>
            <a:xfrm>
              <a:off x="983" y="3075"/>
              <a:ext cx="240" cy="528"/>
            </a:xfrm>
            <a:prstGeom prst="line">
              <a:avLst/>
            </a:prstGeom>
            <a:ln w="38100" cap="flat" cmpd="sng">
              <a:solidFill>
                <a:schemeClr val="tx1"/>
              </a:solidFill>
              <a:prstDash val="solid"/>
              <a:headEnd type="none" w="sm" len="sm"/>
              <a:tailEnd type="none" w="med" len="lg"/>
            </a:ln>
          </p:spPr>
        </p:sp>
        <p:sp>
          <p:nvSpPr>
            <p:cNvPr id="196631" name="文本框 1928265"/>
            <p:cNvSpPr txBox="1"/>
            <p:nvPr/>
          </p:nvSpPr>
          <p:spPr>
            <a:xfrm>
              <a:off x="2231" y="3219"/>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2</a:t>
              </a:r>
              <a:endParaRPr lang="en-US" altLang="zh-CN" sz="2800" dirty="0">
                <a:solidFill>
                  <a:schemeClr val="tx2"/>
                </a:solidFill>
                <a:latin typeface="Times New Roman" panose="02020603050405020304" pitchFamily="18" charset="0"/>
                <a:ea typeface="幼圆" panose="02010509060101010101" pitchFamily="49" charset="-122"/>
              </a:endParaRPr>
            </a:p>
          </p:txBody>
        </p:sp>
        <p:sp>
          <p:nvSpPr>
            <p:cNvPr id="196632" name="椭圆 1928266"/>
            <p:cNvSpPr>
              <a:spLocks noChangeAspect="1"/>
            </p:cNvSpPr>
            <p:nvPr/>
          </p:nvSpPr>
          <p:spPr>
            <a:xfrm>
              <a:off x="1559" y="3038"/>
              <a:ext cx="268" cy="267"/>
            </a:xfrm>
            <a:prstGeom prst="ellipse">
              <a:avLst/>
            </a:prstGeom>
            <a:solidFill>
              <a:srgbClr val="CC99FF"/>
            </a:solidFill>
            <a:ln w="31750" cap="sq" cmpd="sng">
              <a:solidFill>
                <a:srgbClr val="3333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96633" name="文本框 1928267"/>
            <p:cNvSpPr txBox="1">
              <a:spLocks noChangeAspect="1"/>
            </p:cNvSpPr>
            <p:nvPr/>
          </p:nvSpPr>
          <p:spPr>
            <a:xfrm>
              <a:off x="1573" y="295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sp>
          <p:nvSpPr>
            <p:cNvPr id="196634" name="直接连接符 1928268"/>
            <p:cNvSpPr/>
            <p:nvPr/>
          </p:nvSpPr>
          <p:spPr>
            <a:xfrm flipH="1">
              <a:off x="2135" y="3075"/>
              <a:ext cx="192" cy="528"/>
            </a:xfrm>
            <a:prstGeom prst="line">
              <a:avLst/>
            </a:prstGeom>
            <a:ln w="31750" cap="sq" cmpd="sng">
              <a:solidFill>
                <a:schemeClr val="tx1"/>
              </a:solidFill>
              <a:prstDash val="solid"/>
              <a:headEnd type="none" w="sm" len="sm"/>
              <a:tailEnd type="none" w="med" len="lg"/>
            </a:ln>
          </p:spPr>
        </p:sp>
        <p:sp>
          <p:nvSpPr>
            <p:cNvPr id="196635" name="直接连接符 1928269"/>
            <p:cNvSpPr/>
            <p:nvPr/>
          </p:nvSpPr>
          <p:spPr>
            <a:xfrm>
              <a:off x="1655" y="2451"/>
              <a:ext cx="0" cy="576"/>
            </a:xfrm>
            <a:prstGeom prst="line">
              <a:avLst/>
            </a:prstGeom>
            <a:ln w="38100" cap="sq" cmpd="sng">
              <a:solidFill>
                <a:schemeClr val="tx1"/>
              </a:solidFill>
              <a:prstDash val="solid"/>
              <a:headEnd type="none" w="sm" len="sm"/>
              <a:tailEnd type="none" w="med" len="lg"/>
            </a:ln>
          </p:spPr>
        </p:sp>
        <p:sp>
          <p:nvSpPr>
            <p:cNvPr id="196636" name="直接连接符 1928270"/>
            <p:cNvSpPr/>
            <p:nvPr/>
          </p:nvSpPr>
          <p:spPr>
            <a:xfrm>
              <a:off x="1769" y="3294"/>
              <a:ext cx="270" cy="309"/>
            </a:xfrm>
            <a:prstGeom prst="line">
              <a:avLst/>
            </a:prstGeom>
            <a:ln w="38100" cap="sq" cmpd="sng">
              <a:solidFill>
                <a:schemeClr val="tx1"/>
              </a:solidFill>
              <a:prstDash val="solid"/>
              <a:headEnd type="none" w="sm" len="sm"/>
              <a:tailEnd type="none" w="med" len="lg"/>
            </a:ln>
          </p:spPr>
        </p:sp>
        <p:sp>
          <p:nvSpPr>
            <p:cNvPr id="196637" name="直接连接符 1928271"/>
            <p:cNvSpPr/>
            <p:nvPr/>
          </p:nvSpPr>
          <p:spPr>
            <a:xfrm>
              <a:off x="1111" y="2954"/>
              <a:ext cx="462" cy="169"/>
            </a:xfrm>
            <a:prstGeom prst="line">
              <a:avLst/>
            </a:prstGeom>
            <a:ln w="38100" cap="sq" cmpd="sng">
              <a:solidFill>
                <a:schemeClr val="tx1"/>
              </a:solidFill>
              <a:prstDash val="solid"/>
              <a:headEnd type="none" w="sm" len="sm"/>
              <a:tailEnd type="none" w="med" len="lg"/>
            </a:ln>
          </p:spPr>
        </p:sp>
        <p:sp>
          <p:nvSpPr>
            <p:cNvPr id="196638" name="文本框 1928272"/>
            <p:cNvSpPr txBox="1"/>
            <p:nvPr/>
          </p:nvSpPr>
          <p:spPr>
            <a:xfrm>
              <a:off x="1607" y="2547"/>
              <a:ext cx="288" cy="327"/>
            </a:xfrm>
            <a:prstGeom prst="rect">
              <a:avLst/>
            </a:prstGeom>
            <a:noFill/>
            <a:ln w="31750">
              <a:noFill/>
            </a:ln>
          </p:spPr>
          <p:txBody>
            <a:bodyPr lIns="90000" tIns="46800" rIns="90000" bIns="46800">
              <a:spAutoFit/>
            </a:bodyPr>
            <a:p>
              <a:pPr algn="ctr">
                <a:spcBef>
                  <a:spcPct val="50000"/>
                </a:spcBef>
              </a:pPr>
              <a:r>
                <a:rPr lang="en-US" altLang="zh-CN" sz="2800" dirty="0">
                  <a:solidFill>
                    <a:schemeClr val="tx2"/>
                  </a:solidFill>
                  <a:latin typeface="Times New Roman" panose="02020603050405020304" pitchFamily="18" charset="0"/>
                  <a:ea typeface="幼圆" panose="02010509060101010101" pitchFamily="49" charset="-122"/>
                </a:rPr>
                <a:t>1</a:t>
              </a:r>
              <a:endParaRPr lang="en-US" altLang="zh-CN" sz="2800" dirty="0">
                <a:solidFill>
                  <a:schemeClr val="tx2"/>
                </a:solidFill>
                <a:latin typeface="Times New Roman" panose="02020603050405020304" pitchFamily="18" charset="0"/>
                <a:ea typeface="幼圆" panose="02010509060101010101" pitchFamily="49" charset="-122"/>
              </a:endParaRPr>
            </a:p>
          </p:txBody>
        </p:sp>
      </p:grpSp>
      <p:sp>
        <p:nvSpPr>
          <p:cNvPr id="196616" name="燕尾形箭头 101"/>
          <p:cNvSpPr/>
          <p:nvPr/>
        </p:nvSpPr>
        <p:spPr>
          <a:xfrm rot="10800000">
            <a:off x="4211638" y="4365625"/>
            <a:ext cx="935037" cy="544513"/>
          </a:xfrm>
          <a:prstGeom prst="notchedRightArrow">
            <a:avLst>
              <a:gd name="adj1" fmla="val 50000"/>
              <a:gd name="adj2" fmla="val 49886"/>
            </a:avLst>
          </a:prstGeom>
          <a:solidFill>
            <a:srgbClr val="66CCFF"/>
          </a:solidFill>
          <a:ln w="25400" cap="flat" cmpd="sng">
            <a:solidFill>
              <a:srgbClr val="385D8A"/>
            </a:solidFill>
            <a:prstDash val="solid"/>
            <a:miter/>
            <a:headEnd type="none" w="med" len="med"/>
            <a:tailEnd type="none" w="med" len="med"/>
          </a:ln>
        </p:spPr>
        <p:txBody>
          <a:bodyPr rot="10800000" anchor="ctr" anchorCtr="0"/>
          <a:p>
            <a:pPr algn="ctr" eaLnBrk="0" hangingPunct="0">
              <a:spcBef>
                <a:spcPct val="20000"/>
              </a:spcBef>
              <a:buClr>
                <a:schemeClr val="accent2"/>
              </a:buClr>
              <a:buSzPct val="75000"/>
              <a:buFont typeface="Monotype Sorts" pitchFamily="2" charset="2"/>
            </a:pPr>
            <a:endParaRPr lang="zh-CN" altLang="en-US" sz="2400" dirty="0">
              <a:solidFill>
                <a:srgbClr val="FFFFFF"/>
              </a:solidFill>
              <a:latin typeface="Calibri" panose="020F0502020204030204" pitchFamily="34" charset="0"/>
              <a:sym typeface="Wingdings" panose="05000000000000000000" pitchFamily="2" charset="2"/>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slide(fromBottom)">
                                      <p:cBhvr>
                                        <p:cTn id="10" dur="500"/>
                                        <p:tgtEl>
                                          <p:spTgt spid="6"/>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196616"/>
                                        </p:tgtEl>
                                        <p:attrNameLst>
                                          <p:attrName>style.visibility</p:attrName>
                                        </p:attrNameLst>
                                      </p:cBhvr>
                                      <p:to>
                                        <p:strVal val="visible"/>
                                      </p:to>
                                    </p:set>
                                    <p:anim calcmode="lin" valueType="num">
                                      <p:cBhvr additive="base">
                                        <p:cTn id="13" dur="500" fill="hold"/>
                                        <p:tgtEl>
                                          <p:spTgt spid="196616"/>
                                        </p:tgtEl>
                                        <p:attrNameLst>
                                          <p:attrName>ppt_x</p:attrName>
                                        </p:attrNameLst>
                                      </p:cBhvr>
                                      <p:tavLst>
                                        <p:tav tm="0">
                                          <p:val>
                                            <p:strVal val="#ppt_x"/>
                                          </p:val>
                                        </p:tav>
                                        <p:tav tm="100000">
                                          <p:val>
                                            <p:strVal val="#ppt_x"/>
                                          </p:val>
                                        </p:tav>
                                      </p:tavLst>
                                    </p:anim>
                                    <p:anim calcmode="lin" valueType="num">
                                      <p:cBhvr additive="base">
                                        <p:cTn id="14" dur="500" fill="hold"/>
                                        <p:tgtEl>
                                          <p:spTgt spid="1966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6"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7634" name="矩形 1930243"/>
          <p:cNvSpPr/>
          <p:nvPr/>
        </p:nvSpPr>
        <p:spPr>
          <a:xfrm>
            <a:off x="0" y="0"/>
            <a:ext cx="9144000" cy="0"/>
          </a:xfrm>
          <a:prstGeom prst="rect">
            <a:avLst/>
          </a:prstGeom>
          <a:noFill/>
          <a:ln w="9525">
            <a:noFill/>
          </a:ln>
        </p:spPr>
        <p:txBody>
          <a:bodyPr/>
          <a:p>
            <a:endParaRPr lang="zh-CN" altLang="en-US" dirty="0">
              <a:latin typeface="Times New Roman" panose="02020603050405020304" pitchFamily="18" charset="0"/>
            </a:endParaRPr>
          </a:p>
        </p:txBody>
      </p:sp>
      <p:sp>
        <p:nvSpPr>
          <p:cNvPr id="197635" name="矩形 1930245"/>
          <p:cNvSpPr/>
          <p:nvPr/>
        </p:nvSpPr>
        <p:spPr>
          <a:xfrm>
            <a:off x="0" y="0"/>
            <a:ext cx="9144000" cy="0"/>
          </a:xfrm>
          <a:prstGeom prst="rect">
            <a:avLst/>
          </a:prstGeom>
          <a:noFill/>
          <a:ln w="9525">
            <a:noFill/>
          </a:ln>
        </p:spPr>
        <p:txBody>
          <a:bodyPr/>
          <a:p>
            <a:endParaRPr lang="zh-CN" altLang="en-US" dirty="0">
              <a:latin typeface="Times New Roman" panose="02020603050405020304" pitchFamily="18" charset="0"/>
            </a:endParaRPr>
          </a:p>
        </p:txBody>
      </p:sp>
      <p:sp>
        <p:nvSpPr>
          <p:cNvPr id="197636" name="矩形 1930247"/>
          <p:cNvSpPr/>
          <p:nvPr/>
        </p:nvSpPr>
        <p:spPr>
          <a:xfrm>
            <a:off x="0" y="0"/>
            <a:ext cx="9144000" cy="0"/>
          </a:xfrm>
          <a:prstGeom prst="rect">
            <a:avLst/>
          </a:prstGeom>
          <a:noFill/>
          <a:ln w="9525">
            <a:noFill/>
          </a:ln>
        </p:spPr>
        <p:txBody>
          <a:bodyPr/>
          <a:p>
            <a:endParaRPr lang="zh-CN" altLang="en-US" dirty="0">
              <a:latin typeface="Times New Roman" panose="02020603050405020304" pitchFamily="18" charset="0"/>
            </a:endParaRPr>
          </a:p>
        </p:txBody>
      </p:sp>
      <p:sp>
        <p:nvSpPr>
          <p:cNvPr id="197637" name="矩形 1930249"/>
          <p:cNvSpPr/>
          <p:nvPr/>
        </p:nvSpPr>
        <p:spPr>
          <a:xfrm>
            <a:off x="0" y="0"/>
            <a:ext cx="9144000" cy="0"/>
          </a:xfrm>
          <a:prstGeom prst="rect">
            <a:avLst/>
          </a:prstGeom>
          <a:noFill/>
          <a:ln w="9525">
            <a:noFill/>
          </a:ln>
        </p:spPr>
        <p:txBody>
          <a:bodyPr/>
          <a:p>
            <a:endParaRPr lang="zh-CN" altLang="en-US" dirty="0">
              <a:latin typeface="Times New Roman" panose="02020603050405020304" pitchFamily="18" charset="0"/>
            </a:endParaRPr>
          </a:p>
        </p:txBody>
      </p:sp>
      <p:sp>
        <p:nvSpPr>
          <p:cNvPr id="197638" name="矩形 1930251"/>
          <p:cNvSpPr/>
          <p:nvPr/>
        </p:nvSpPr>
        <p:spPr>
          <a:xfrm>
            <a:off x="0" y="0"/>
            <a:ext cx="9144000" cy="0"/>
          </a:xfrm>
          <a:prstGeom prst="rect">
            <a:avLst/>
          </a:prstGeom>
          <a:noFill/>
          <a:ln w="9525">
            <a:noFill/>
          </a:ln>
        </p:spPr>
        <p:txBody>
          <a:bodyPr/>
          <a:p>
            <a:endParaRPr lang="zh-CN" altLang="en-US" dirty="0">
              <a:latin typeface="Times New Roman" panose="02020603050405020304" pitchFamily="18" charset="0"/>
            </a:endParaRPr>
          </a:p>
        </p:txBody>
      </p:sp>
      <p:sp>
        <p:nvSpPr>
          <p:cNvPr id="197639" name="Rectangle 2"/>
          <p:cNvSpPr/>
          <p:nvPr/>
        </p:nvSpPr>
        <p:spPr>
          <a:xfrm>
            <a:off x="142875" y="584200"/>
            <a:ext cx="9001125" cy="5689600"/>
          </a:xfrm>
          <a:prstGeom prst="rect">
            <a:avLst/>
          </a:prstGeom>
          <a:noFill/>
          <a:ln w="9525">
            <a:noFill/>
          </a:ln>
        </p:spPr>
        <p:txBody>
          <a:bodyPr/>
          <a:p>
            <a:pPr eaLnBrk="0" hangingPunct="0">
              <a:lnSpc>
                <a:spcPct val="120000"/>
              </a:lnSpc>
              <a:spcBef>
                <a:spcPct val="20000"/>
              </a:spcBef>
            </a:pPr>
            <a:r>
              <a:rPr lang="zh-CN" altLang="en-US" sz="2800" dirty="0">
                <a:latin typeface="Times New Roman" panose="02020603050405020304" pitchFamily="18" charset="0"/>
                <a:sym typeface="Wingdings" panose="05000000000000000000" pitchFamily="2" charset="2"/>
              </a:rPr>
              <a:t>假设图用邻接矩阵存储。普里姆算法的实现需要两个辅助数组</a:t>
            </a:r>
            <a:r>
              <a:rPr lang="en-US" altLang="zh-CN" sz="2800" u="sng" dirty="0">
                <a:solidFill>
                  <a:srgbClr val="C60C19"/>
                </a:solidFill>
                <a:latin typeface="Times New Roman" panose="02020603050405020304" pitchFamily="18" charset="0"/>
                <a:sym typeface="Wingdings" panose="05000000000000000000" pitchFamily="2" charset="2"/>
              </a:rPr>
              <a:t>closedge[</a:t>
            </a:r>
            <a:r>
              <a:rPr lang="en-US" altLang="zh-CN" sz="2800" i="1" u="sng" dirty="0">
                <a:solidFill>
                  <a:srgbClr val="C60C19"/>
                </a:solidFill>
                <a:latin typeface="Times New Roman" panose="02020603050405020304" pitchFamily="18" charset="0"/>
                <a:sym typeface="Wingdings" panose="05000000000000000000" pitchFamily="2" charset="2"/>
              </a:rPr>
              <a:t>n</a:t>
            </a:r>
            <a:r>
              <a:rPr lang="en-US" altLang="zh-CN" sz="2800" u="sng" dirty="0">
                <a:solidFill>
                  <a:srgbClr val="C60C19"/>
                </a:solidFill>
                <a:latin typeface="Times New Roman" panose="02020603050405020304" pitchFamily="18" charset="0"/>
                <a:sym typeface="Wingdings" panose="05000000000000000000" pitchFamily="2" charset="2"/>
              </a:rPr>
              <a:t>]</a:t>
            </a:r>
            <a:r>
              <a:rPr lang="zh-CN" altLang="en-US" sz="2800" dirty="0">
                <a:latin typeface="Times New Roman" panose="02020603050405020304" pitchFamily="18" charset="0"/>
                <a:sym typeface="Wingdings" panose="05000000000000000000" pitchFamily="2" charset="2"/>
              </a:rPr>
              <a:t>和</a:t>
            </a:r>
            <a:r>
              <a:rPr lang="en-US" altLang="zh-CN" sz="2800" u="sng" dirty="0">
                <a:solidFill>
                  <a:srgbClr val="C60C19"/>
                </a:solidFill>
                <a:latin typeface="Times New Roman" panose="02020603050405020304" pitchFamily="18" charset="0"/>
                <a:sym typeface="Wingdings" panose="05000000000000000000" pitchFamily="2" charset="2"/>
              </a:rPr>
              <a:t>TE[</a:t>
            </a:r>
            <a:r>
              <a:rPr lang="en-US" altLang="zh-CN" sz="2800" i="1" u="sng" dirty="0">
                <a:solidFill>
                  <a:srgbClr val="C60C19"/>
                </a:solidFill>
                <a:latin typeface="Times New Roman" panose="02020603050405020304" pitchFamily="18" charset="0"/>
                <a:sym typeface="Wingdings" panose="05000000000000000000" pitchFamily="2" charset="2"/>
              </a:rPr>
              <a:t>n</a:t>
            </a:r>
            <a:r>
              <a:rPr lang="en-US" altLang="zh-CN" sz="2800" u="sng" dirty="0">
                <a:solidFill>
                  <a:srgbClr val="C60C19"/>
                </a:solidFill>
                <a:latin typeface="Times New Roman" panose="02020603050405020304" pitchFamily="18" charset="0"/>
                <a:sym typeface="Symbol" panose="05050102010706020507" pitchFamily="18" charset="2"/>
              </a:rPr>
              <a:t></a:t>
            </a:r>
            <a:r>
              <a:rPr lang="en-US" altLang="zh-CN" sz="2800" u="sng" dirty="0">
                <a:solidFill>
                  <a:srgbClr val="C60C19"/>
                </a:solidFill>
                <a:latin typeface="Times New Roman" panose="02020603050405020304" pitchFamily="18" charset="0"/>
                <a:sym typeface="Wingdings" panose="05000000000000000000" pitchFamily="2" charset="2"/>
              </a:rPr>
              <a:t>1]</a:t>
            </a:r>
            <a:r>
              <a:rPr lang="en-US" altLang="zh-CN" sz="2800" dirty="0">
                <a:latin typeface="Times New Roman" panose="02020603050405020304" pitchFamily="18" charset="0"/>
                <a:sym typeface="Wingdings" panose="05000000000000000000" pitchFamily="2" charset="2"/>
              </a:rPr>
              <a:t> .</a:t>
            </a:r>
            <a:endParaRPr lang="en-US" altLang="zh-CN" sz="2800" i="1" dirty="0">
              <a:latin typeface="Times New Roman" panose="02020603050405020304" pitchFamily="18" charset="0"/>
              <a:sym typeface="Wingdings" panose="05000000000000000000" pitchFamily="2" charset="2"/>
            </a:endParaRPr>
          </a:p>
          <a:p>
            <a:pPr eaLnBrk="0" hangingPunct="0">
              <a:lnSpc>
                <a:spcPct val="120000"/>
              </a:lnSpc>
              <a:spcBef>
                <a:spcPct val="20000"/>
              </a:spcBef>
              <a:buFont typeface="Wingdings" panose="05000000000000000000" pitchFamily="2" charset="2"/>
              <a:buChar char="l"/>
            </a:pPr>
            <a:r>
              <a:rPr lang="en-US" altLang="zh-CN" sz="2800" dirty="0">
                <a:solidFill>
                  <a:srgbClr val="C60C19"/>
                </a:solidFill>
                <a:latin typeface="Times New Roman" panose="02020603050405020304" pitchFamily="18" charset="0"/>
                <a:sym typeface="Wingdings" panose="05000000000000000000" pitchFamily="2" charset="2"/>
              </a:rPr>
              <a:t>closedge[]</a:t>
            </a:r>
            <a:r>
              <a:rPr lang="zh-CN" altLang="en-US" sz="2800" dirty="0">
                <a:latin typeface="Times New Roman" panose="02020603050405020304" pitchFamily="18" charset="0"/>
                <a:sym typeface="Wingdings" panose="05000000000000000000" pitchFamily="2" charset="2"/>
              </a:rPr>
              <a:t>之元素包括</a:t>
            </a:r>
            <a:r>
              <a:rPr lang="en-US" altLang="zh-CN" sz="2800" dirty="0">
                <a:latin typeface="Times New Roman" panose="02020603050405020304" pitchFamily="18" charset="0"/>
                <a:sym typeface="Wingdings" panose="05000000000000000000" pitchFamily="2" charset="2"/>
              </a:rPr>
              <a:t>Lowcost</a:t>
            </a:r>
            <a:r>
              <a:rPr lang="en-US" altLang="zh-CN" sz="2800" i="1" dirty="0">
                <a:latin typeface="Times New Roman" panose="02020603050405020304" pitchFamily="18" charset="0"/>
                <a:sym typeface="Wingdings" panose="05000000000000000000" pitchFamily="2" charset="2"/>
              </a:rPr>
              <a:t> </a:t>
            </a:r>
            <a:r>
              <a:rPr lang="zh-CN" altLang="en-US" sz="2800" dirty="0">
                <a:latin typeface="Times New Roman" panose="02020603050405020304" pitchFamily="18" charset="0"/>
                <a:sym typeface="Wingdings" panose="05000000000000000000" pitchFamily="2" charset="2"/>
              </a:rPr>
              <a:t>和</a:t>
            </a:r>
            <a:r>
              <a:rPr lang="en-US" altLang="zh-CN" sz="2800" dirty="0">
                <a:latin typeface="Times New Roman" panose="02020603050405020304" pitchFamily="18" charset="0"/>
                <a:sym typeface="Wingdings" panose="05000000000000000000" pitchFamily="2" charset="2"/>
              </a:rPr>
              <a:t>Vex</a:t>
            </a:r>
            <a:r>
              <a:rPr lang="zh-CN" altLang="en-US" sz="2800" dirty="0">
                <a:latin typeface="Times New Roman" panose="02020603050405020304" pitchFamily="18" charset="0"/>
                <a:sym typeface="Wingdings" panose="05000000000000000000" pitchFamily="2" charset="2"/>
              </a:rPr>
              <a:t>两个域，定义如下</a:t>
            </a:r>
            <a:r>
              <a:rPr lang="en-US" altLang="zh-CN" sz="2800" dirty="0">
                <a:latin typeface="Times New Roman" panose="02020603050405020304" pitchFamily="18" charset="0"/>
                <a:sym typeface="Wingdings" panose="05000000000000000000" pitchFamily="2" charset="2"/>
              </a:rPr>
              <a:t>:</a:t>
            </a:r>
            <a:br>
              <a:rPr lang="en-US" altLang="zh-CN" sz="2800" dirty="0">
                <a:latin typeface="Times New Roman" panose="02020603050405020304" pitchFamily="18" charset="0"/>
                <a:sym typeface="Wingdings" panose="05000000000000000000" pitchFamily="2" charset="2"/>
              </a:rPr>
            </a:br>
            <a:r>
              <a:rPr lang="zh-CN" altLang="en-US" sz="2800" dirty="0">
                <a:latin typeface="Times New Roman" panose="02020603050405020304" pitchFamily="18" charset="0"/>
                <a:sym typeface="Wingdings" panose="05000000000000000000" pitchFamily="2" charset="2"/>
              </a:rPr>
              <a:t>若</a:t>
            </a:r>
            <a:r>
              <a:rPr lang="en-US" altLang="zh-CN" sz="2800" i="1" dirty="0">
                <a:latin typeface="Times New Roman" panose="02020603050405020304" pitchFamily="18" charset="0"/>
                <a:sym typeface="Wingdings" panose="05000000000000000000" pitchFamily="2" charset="2"/>
              </a:rPr>
              <a:t>v</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sym typeface="Wingdings" panose="05000000000000000000" pitchFamily="2" charset="2"/>
              </a:rPr>
              <a:t>U, </a:t>
            </a:r>
            <a:r>
              <a:rPr lang="zh-CN" altLang="en-US" sz="2800" dirty="0">
                <a:latin typeface="Times New Roman" panose="02020603050405020304" pitchFamily="18" charset="0"/>
                <a:sym typeface="Wingdings" panose="05000000000000000000" pitchFamily="2" charset="2"/>
              </a:rPr>
              <a:t>则 </a:t>
            </a:r>
            <a:r>
              <a:rPr lang="en-US" altLang="zh-CN" sz="2800" dirty="0">
                <a:latin typeface="Times New Roman" panose="02020603050405020304" pitchFamily="18" charset="0"/>
                <a:sym typeface="Wingdings" panose="05000000000000000000" pitchFamily="2" charset="2"/>
              </a:rPr>
              <a:t>Lowcost(closedge[</a:t>
            </a:r>
            <a:r>
              <a:rPr lang="en-US" altLang="zh-CN" sz="2800" i="1" dirty="0">
                <a:latin typeface="Times New Roman" panose="02020603050405020304" pitchFamily="18" charset="0"/>
                <a:sym typeface="Wingdings" panose="05000000000000000000" pitchFamily="2" charset="2"/>
              </a:rPr>
              <a:t>v</a:t>
            </a:r>
            <a:r>
              <a:rPr lang="en-US" altLang="zh-CN" sz="2800" dirty="0">
                <a:latin typeface="Times New Roman" panose="02020603050405020304" pitchFamily="18" charset="0"/>
                <a:sym typeface="Wingdings" panose="05000000000000000000" pitchFamily="2" charset="2"/>
              </a:rPr>
              <a:t>])</a:t>
            </a:r>
            <a:r>
              <a:rPr lang="en-US" altLang="zh-CN" sz="2800" dirty="0">
                <a:latin typeface="Times New Roman" panose="02020603050405020304" pitchFamily="18" charset="0"/>
                <a:sym typeface="Symbol" panose="05050102010706020507" pitchFamily="18" charset="2"/>
              </a:rPr>
              <a:t>min{weight(</a:t>
            </a:r>
            <a:r>
              <a:rPr lang="en-US" altLang="zh-CN" sz="2800" i="1" dirty="0">
                <a:latin typeface="Times New Roman" panose="02020603050405020304" pitchFamily="18" charset="0"/>
                <a:sym typeface="Symbol" panose="05050102010706020507" pitchFamily="18" charset="2"/>
              </a:rPr>
              <a:t>u</a:t>
            </a:r>
            <a:r>
              <a:rPr lang="en-US" altLang="zh-CN" sz="2800" dirty="0">
                <a:latin typeface="Times New Roman" panose="02020603050405020304" pitchFamily="18" charset="0"/>
                <a:sym typeface="Symbol" panose="05050102010706020507" pitchFamily="18" charset="2"/>
              </a:rPr>
              <a:t>, </a:t>
            </a:r>
            <a:r>
              <a:rPr lang="en-US" altLang="zh-CN" sz="2800" i="1" dirty="0">
                <a:latin typeface="Times New Roman" panose="02020603050405020304" pitchFamily="18" charset="0"/>
                <a:sym typeface="Symbol" panose="05050102010706020507" pitchFamily="18" charset="2"/>
              </a:rPr>
              <a:t>v</a:t>
            </a:r>
            <a:r>
              <a:rPr lang="en-US" altLang="zh-CN" sz="2800" dirty="0">
                <a:latin typeface="Times New Roman" panose="02020603050405020304" pitchFamily="18" charset="0"/>
                <a:sym typeface="Symbol" panose="05050102010706020507" pitchFamily="18" charset="2"/>
              </a:rPr>
              <a:t>)|</a:t>
            </a:r>
            <a:r>
              <a:rPr lang="en-US" altLang="zh-CN" sz="2800" i="1" dirty="0">
                <a:latin typeface="Times New Roman" panose="02020603050405020304" pitchFamily="18" charset="0"/>
                <a:sym typeface="Symbol" panose="05050102010706020507" pitchFamily="18" charset="2"/>
              </a:rPr>
              <a:t>u</a:t>
            </a:r>
            <a:r>
              <a:rPr lang="en-US" altLang="zh-CN" sz="2800" dirty="0">
                <a:latin typeface="Times New Roman" panose="02020603050405020304" pitchFamily="18" charset="0"/>
                <a:sym typeface="Symbol" panose="05050102010706020507" pitchFamily="18" charset="2"/>
              </a:rPr>
              <a:t></a:t>
            </a:r>
            <a:r>
              <a:rPr lang="en-US" altLang="zh-CN" sz="2800" i="1" dirty="0">
                <a:latin typeface="Times New Roman" panose="02020603050405020304" pitchFamily="18" charset="0"/>
                <a:sym typeface="Symbol" panose="05050102010706020507" pitchFamily="18" charset="2"/>
              </a:rPr>
              <a:t>U</a:t>
            </a:r>
            <a:r>
              <a:rPr lang="en-US" altLang="zh-CN" sz="2800" dirty="0">
                <a:latin typeface="Times New Roman" panose="02020603050405020304" pitchFamily="18" charset="0"/>
                <a:sym typeface="Symbol" panose="05050102010706020507" pitchFamily="18" charset="2"/>
              </a:rPr>
              <a:t>},</a:t>
            </a:r>
            <a:br>
              <a:rPr lang="en-US" altLang="zh-CN" sz="2800" dirty="0">
                <a:latin typeface="Times New Roman" panose="02020603050405020304" pitchFamily="18" charset="0"/>
                <a:sym typeface="Symbol" panose="05050102010706020507" pitchFamily="18" charset="2"/>
              </a:rPr>
            </a:br>
            <a:r>
              <a:rPr lang="en-US" altLang="zh-CN" sz="2800" dirty="0">
                <a:latin typeface="Times New Roman" panose="02020603050405020304" pitchFamily="18" charset="0"/>
                <a:sym typeface="Symbol" panose="05050102010706020507" pitchFamily="18" charset="2"/>
              </a:rPr>
              <a:t> </a:t>
            </a:r>
            <a:r>
              <a:rPr lang="en-US" altLang="zh-CN" sz="2800" dirty="0">
                <a:latin typeface="Times New Roman" panose="02020603050405020304" pitchFamily="18" charset="0"/>
                <a:sym typeface="Wingdings" panose="05000000000000000000" pitchFamily="2" charset="2"/>
              </a:rPr>
              <a:t>Vex</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sym typeface="Wingdings" panose="05000000000000000000" pitchFamily="2" charset="2"/>
              </a:rPr>
              <a:t>closedge[</a:t>
            </a:r>
            <a:r>
              <a:rPr lang="en-US" altLang="zh-CN" sz="2800" i="1" dirty="0">
                <a:latin typeface="Times New Roman" panose="02020603050405020304" pitchFamily="18" charset="0"/>
                <a:sym typeface="Wingdings" panose="05000000000000000000" pitchFamily="2" charset="2"/>
              </a:rPr>
              <a:t>v</a:t>
            </a:r>
            <a:r>
              <a:rPr lang="en-US" altLang="zh-CN" sz="2800" dirty="0">
                <a:latin typeface="Times New Roman" panose="02020603050405020304" pitchFamily="18" charset="0"/>
                <a:sym typeface="Wingdings" panose="05000000000000000000" pitchFamily="2" charset="2"/>
              </a:rPr>
              <a:t>]) </a:t>
            </a:r>
            <a:r>
              <a:rPr lang="en-US" altLang="zh-CN" sz="2800" dirty="0">
                <a:latin typeface="Times New Roman" panose="02020603050405020304" pitchFamily="18" charset="0"/>
                <a:sym typeface="Symbol" panose="05050102010706020507" pitchFamily="18" charset="2"/>
              </a:rPr>
              <a:t> </a:t>
            </a:r>
            <a:r>
              <a:rPr lang="en-US" altLang="zh-CN" sz="2800" i="1" dirty="0">
                <a:latin typeface="Times New Roman" panose="02020603050405020304" pitchFamily="18" charset="0"/>
                <a:sym typeface="Wingdings" panose="05000000000000000000" pitchFamily="2" charset="2"/>
              </a:rPr>
              <a:t>u </a:t>
            </a:r>
            <a:r>
              <a:rPr lang="en-US" altLang="zh-CN" sz="2800" dirty="0">
                <a:latin typeface="Times New Roman" panose="02020603050405020304" pitchFamily="18" charset="0"/>
                <a:sym typeface="Wingdings" panose="05000000000000000000" pitchFamily="2" charset="2"/>
              </a:rPr>
              <a:t>,</a:t>
            </a:r>
            <a:r>
              <a:rPr lang="en-US" altLang="zh-CN" sz="2800" i="1" dirty="0">
                <a:latin typeface="Times New Roman" panose="02020603050405020304" pitchFamily="18" charset="0"/>
                <a:sym typeface="Wingdings" panose="05000000000000000000" pitchFamily="2" charset="2"/>
              </a:rPr>
              <a:t> u</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sym typeface="Wingdings" panose="05000000000000000000" pitchFamily="2" charset="2"/>
              </a:rPr>
              <a:t>U</a:t>
            </a:r>
            <a:r>
              <a:rPr lang="en-US" altLang="zh-CN" sz="2800" i="1" dirty="0">
                <a:latin typeface="Times New Roman" panose="02020603050405020304" pitchFamily="18" charset="0"/>
                <a:sym typeface="Wingdings" panose="05000000000000000000" pitchFamily="2" charset="2"/>
              </a:rPr>
              <a:t> </a:t>
            </a:r>
            <a:r>
              <a:rPr lang="en-US" altLang="zh-CN" sz="2800" dirty="0">
                <a:latin typeface="Times New Roman" panose="02020603050405020304" pitchFamily="18" charset="0"/>
                <a:sym typeface="Wingdings" panose="05000000000000000000" pitchFamily="2" charset="2"/>
              </a:rPr>
              <a:t>.</a:t>
            </a:r>
            <a:br>
              <a:rPr lang="en-US" altLang="zh-CN" sz="2800" dirty="0">
                <a:latin typeface="Times New Roman" panose="02020603050405020304" pitchFamily="18" charset="0"/>
                <a:sym typeface="Wingdings" panose="05000000000000000000" pitchFamily="2" charset="2"/>
              </a:rPr>
            </a:br>
            <a:r>
              <a:rPr lang="zh-CN" altLang="en-US" sz="2800" dirty="0">
                <a:latin typeface="Times New Roman" panose="02020603050405020304" pitchFamily="18" charset="0"/>
                <a:sym typeface="Wingdings" panose="05000000000000000000" pitchFamily="2" charset="2"/>
              </a:rPr>
              <a:t>若</a:t>
            </a:r>
            <a:r>
              <a:rPr lang="en-US" altLang="zh-CN" sz="2800" i="1" dirty="0">
                <a:latin typeface="Times New Roman" panose="02020603050405020304" pitchFamily="18" charset="0"/>
                <a:sym typeface="Wingdings" panose="05000000000000000000" pitchFamily="2" charset="2"/>
              </a:rPr>
              <a:t>v</a:t>
            </a:r>
            <a:r>
              <a:rPr lang="en-US" altLang="zh-CN" sz="2800" dirty="0">
                <a:latin typeface="Times New Roman" panose="02020603050405020304" pitchFamily="18" charset="0"/>
                <a:sym typeface="Symbol" panose="05050102010706020507" pitchFamily="18" charset="2"/>
              </a:rPr>
              <a:t></a:t>
            </a:r>
            <a:r>
              <a:rPr lang="en-US" altLang="zh-CN" sz="2800" i="1" dirty="0">
                <a:latin typeface="Times New Roman" panose="02020603050405020304" pitchFamily="18" charset="0"/>
                <a:sym typeface="Wingdings" panose="05000000000000000000" pitchFamily="2" charset="2"/>
              </a:rPr>
              <a:t>U</a:t>
            </a:r>
            <a:r>
              <a:rPr lang="zh-CN" altLang="en-US" sz="2800" dirty="0">
                <a:latin typeface="Times New Roman" panose="02020603050405020304" pitchFamily="18" charset="0"/>
                <a:sym typeface="Wingdings" panose="05000000000000000000" pitchFamily="2" charset="2"/>
              </a:rPr>
              <a:t>，则</a:t>
            </a:r>
            <a:r>
              <a:rPr lang="en-US" altLang="zh-CN" sz="2800" dirty="0">
                <a:latin typeface="Times New Roman" panose="02020603050405020304" pitchFamily="18" charset="0"/>
                <a:sym typeface="Wingdings" panose="05000000000000000000" pitchFamily="2" charset="2"/>
              </a:rPr>
              <a:t>Lowcost(closedge[</a:t>
            </a:r>
            <a:r>
              <a:rPr lang="en-US" altLang="zh-CN" sz="2800" i="1" dirty="0">
                <a:latin typeface="Times New Roman" panose="02020603050405020304" pitchFamily="18" charset="0"/>
                <a:sym typeface="Wingdings" panose="05000000000000000000" pitchFamily="2" charset="2"/>
              </a:rPr>
              <a:t>v</a:t>
            </a:r>
            <a:r>
              <a:rPr lang="en-US" altLang="zh-CN" sz="2800" dirty="0">
                <a:latin typeface="Times New Roman" panose="02020603050405020304" pitchFamily="18" charset="0"/>
                <a:sym typeface="Wingdings" panose="05000000000000000000" pitchFamily="2" charset="2"/>
              </a:rPr>
              <a:t>])</a:t>
            </a:r>
            <a:r>
              <a:rPr lang="en-US" altLang="zh-CN" sz="2800" dirty="0">
                <a:latin typeface="Times New Roman" panose="02020603050405020304" pitchFamily="18" charset="0"/>
                <a:sym typeface="Symbol" panose="05050102010706020507" pitchFamily="18" charset="2"/>
              </a:rPr>
              <a:t>0, </a:t>
            </a:r>
            <a:r>
              <a:rPr lang="en-US" altLang="zh-CN" sz="2800" dirty="0">
                <a:latin typeface="Times New Roman" panose="02020603050405020304" pitchFamily="18" charset="0"/>
                <a:sym typeface="Wingdings" panose="05000000000000000000" pitchFamily="2" charset="2"/>
              </a:rPr>
              <a:t>Vex</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sym typeface="Wingdings" panose="05000000000000000000" pitchFamily="2" charset="2"/>
              </a:rPr>
              <a:t>closedge[</a:t>
            </a:r>
            <a:r>
              <a:rPr lang="en-US" altLang="zh-CN" sz="2800" i="1" dirty="0">
                <a:latin typeface="Times New Roman" panose="02020603050405020304" pitchFamily="18" charset="0"/>
                <a:sym typeface="Wingdings" panose="05000000000000000000" pitchFamily="2" charset="2"/>
              </a:rPr>
              <a:t>v</a:t>
            </a:r>
            <a:r>
              <a:rPr lang="en-US" altLang="zh-CN" sz="2800" dirty="0">
                <a:latin typeface="Times New Roman" panose="02020603050405020304" pitchFamily="18" charset="0"/>
                <a:sym typeface="Wingdings" panose="05000000000000000000" pitchFamily="2" charset="2"/>
              </a:rPr>
              <a:t>]) </a:t>
            </a:r>
            <a:r>
              <a:rPr lang="en-US" altLang="zh-CN" sz="2800" dirty="0">
                <a:latin typeface="Times New Roman" panose="02020603050405020304" pitchFamily="18" charset="0"/>
                <a:sym typeface="Symbol" panose="05050102010706020507" pitchFamily="18" charset="2"/>
              </a:rPr>
              <a:t> -1</a:t>
            </a:r>
            <a:endParaRPr lang="en-US" altLang="zh-CN" sz="2800" dirty="0">
              <a:latin typeface="Times New Roman" panose="02020603050405020304" pitchFamily="18" charset="0"/>
              <a:sym typeface="Wingdings" panose="05000000000000000000" pitchFamily="2" charset="2"/>
            </a:endParaRPr>
          </a:p>
          <a:p>
            <a:pPr eaLnBrk="0" hangingPunct="0">
              <a:lnSpc>
                <a:spcPct val="120000"/>
              </a:lnSpc>
              <a:spcBef>
                <a:spcPct val="20000"/>
              </a:spcBef>
              <a:buFont typeface="Wingdings" panose="05000000000000000000" pitchFamily="2" charset="2"/>
              <a:buChar char="l"/>
            </a:pPr>
            <a:r>
              <a:rPr lang="zh-CN" altLang="en-US" sz="2800" dirty="0">
                <a:solidFill>
                  <a:srgbClr val="C60C19"/>
                </a:solidFill>
                <a:latin typeface="Times New Roman" panose="02020603050405020304" pitchFamily="18" charset="0"/>
                <a:sym typeface="Wingdings" panose="05000000000000000000" pitchFamily="2" charset="2"/>
              </a:rPr>
              <a:t>数组</a:t>
            </a:r>
            <a:r>
              <a:rPr lang="en-US" altLang="zh-CN" sz="2800" dirty="0">
                <a:solidFill>
                  <a:srgbClr val="C60C19"/>
                </a:solidFill>
                <a:latin typeface="Times New Roman" panose="02020603050405020304" pitchFamily="18" charset="0"/>
                <a:sym typeface="Wingdings" panose="05000000000000000000" pitchFamily="2" charset="2"/>
              </a:rPr>
              <a:t>TE[</a:t>
            </a:r>
            <a:r>
              <a:rPr lang="en-US" altLang="zh-CN" sz="2800" i="1" dirty="0">
                <a:solidFill>
                  <a:srgbClr val="C60C19"/>
                </a:solidFill>
                <a:latin typeface="Times New Roman" panose="02020603050405020304" pitchFamily="18" charset="0"/>
                <a:sym typeface="Wingdings" panose="05000000000000000000" pitchFamily="2" charset="2"/>
              </a:rPr>
              <a:t>n</a:t>
            </a:r>
            <a:r>
              <a:rPr lang="en-US" altLang="zh-CN" sz="2800" dirty="0">
                <a:solidFill>
                  <a:srgbClr val="C60C19"/>
                </a:solidFill>
                <a:latin typeface="Times New Roman" panose="02020603050405020304" pitchFamily="18" charset="0"/>
                <a:sym typeface="Symbol" panose="05050102010706020507" pitchFamily="18" charset="2"/>
              </a:rPr>
              <a:t></a:t>
            </a:r>
            <a:r>
              <a:rPr lang="en-US" altLang="zh-CN" sz="2800" dirty="0">
                <a:solidFill>
                  <a:srgbClr val="C60C19"/>
                </a:solidFill>
                <a:latin typeface="Times New Roman" panose="02020603050405020304" pitchFamily="18" charset="0"/>
                <a:sym typeface="Wingdings" panose="05000000000000000000" pitchFamily="2" charset="2"/>
              </a:rPr>
              <a:t>1]</a:t>
            </a:r>
            <a:r>
              <a:rPr lang="zh-CN" altLang="en-US" sz="2800" dirty="0">
                <a:latin typeface="Times New Roman" panose="02020603050405020304" pitchFamily="18" charset="0"/>
                <a:sym typeface="Wingdings" panose="05000000000000000000" pitchFamily="2" charset="2"/>
              </a:rPr>
              <a:t>是最小支撑树的边集合，每个数组元素</a:t>
            </a:r>
            <a:r>
              <a:rPr lang="en-US" altLang="zh-CN" sz="2800" dirty="0">
                <a:latin typeface="Times New Roman" panose="02020603050405020304" pitchFamily="18" charset="0"/>
                <a:sym typeface="Wingdings" panose="05000000000000000000" pitchFamily="2" charset="2"/>
              </a:rPr>
              <a:t>TE[</a:t>
            </a:r>
            <a:r>
              <a:rPr lang="en-US" altLang="zh-CN" sz="2800" i="1" dirty="0">
                <a:latin typeface="Times New Roman" panose="02020603050405020304" pitchFamily="18" charset="0"/>
                <a:sym typeface="Wingdings" panose="05000000000000000000" pitchFamily="2" charset="2"/>
              </a:rPr>
              <a:t>i</a:t>
            </a:r>
            <a:r>
              <a:rPr lang="en-US" altLang="zh-CN" sz="2800" dirty="0">
                <a:latin typeface="Times New Roman" panose="02020603050405020304" pitchFamily="18" charset="0"/>
                <a:sym typeface="Wingdings" panose="05000000000000000000" pitchFamily="2" charset="2"/>
              </a:rPr>
              <a:t>]</a:t>
            </a:r>
            <a:r>
              <a:rPr lang="zh-CN" altLang="en-US" sz="2800" dirty="0">
                <a:latin typeface="Times New Roman" panose="02020603050405020304" pitchFamily="18" charset="0"/>
                <a:sym typeface="Wingdings" panose="05000000000000000000" pitchFamily="2" charset="2"/>
              </a:rPr>
              <a:t>表示一条边</a:t>
            </a:r>
            <a:r>
              <a:rPr lang="en-US" altLang="zh-CN" sz="2800" dirty="0">
                <a:latin typeface="Times New Roman" panose="02020603050405020304" pitchFamily="18" charset="0"/>
                <a:sym typeface="Wingdings" panose="05000000000000000000" pitchFamily="2" charset="2"/>
              </a:rPr>
              <a:t>, TE[</a:t>
            </a:r>
            <a:r>
              <a:rPr lang="en-US" altLang="zh-CN" sz="2800" i="1" dirty="0">
                <a:latin typeface="Times New Roman" panose="02020603050405020304" pitchFamily="18" charset="0"/>
                <a:sym typeface="Wingdings" panose="05000000000000000000" pitchFamily="2" charset="2"/>
              </a:rPr>
              <a:t>i</a:t>
            </a:r>
            <a:r>
              <a:rPr lang="en-US" altLang="zh-CN" sz="2800" dirty="0">
                <a:latin typeface="Times New Roman" panose="02020603050405020304" pitchFamily="18" charset="0"/>
                <a:sym typeface="Wingdings" panose="05000000000000000000" pitchFamily="2" charset="2"/>
              </a:rPr>
              <a:t>]</a:t>
            </a:r>
            <a:r>
              <a:rPr lang="zh-CN" altLang="en-US" sz="2800" dirty="0">
                <a:latin typeface="Times New Roman" panose="02020603050405020304" pitchFamily="18" charset="0"/>
                <a:sym typeface="Wingdings" panose="05000000000000000000" pitchFamily="2" charset="2"/>
              </a:rPr>
              <a:t>由 </a:t>
            </a:r>
            <a:r>
              <a:rPr lang="en-US" altLang="zh-CN" sz="2800" dirty="0">
                <a:latin typeface="Times New Roman" panose="02020603050405020304" pitchFamily="18" charset="0"/>
                <a:sym typeface="Wingdings" panose="05000000000000000000" pitchFamily="2" charset="2"/>
              </a:rPr>
              <a:t>head</a:t>
            </a:r>
            <a:r>
              <a:rPr lang="zh-CN" altLang="en-US" sz="2800" dirty="0">
                <a:latin typeface="Times New Roman" panose="02020603050405020304" pitchFamily="18" charset="0"/>
                <a:sym typeface="Wingdings" panose="05000000000000000000" pitchFamily="2" charset="2"/>
              </a:rPr>
              <a:t>、</a:t>
            </a:r>
            <a:r>
              <a:rPr lang="en-US" altLang="zh-CN" sz="2800" dirty="0">
                <a:latin typeface="Times New Roman" panose="02020603050405020304" pitchFamily="18" charset="0"/>
                <a:sym typeface="Wingdings" panose="05000000000000000000" pitchFamily="2" charset="2"/>
              </a:rPr>
              <a:t>tail</a:t>
            </a:r>
            <a:r>
              <a:rPr lang="en-US" altLang="zh-CN" sz="2800" i="1" dirty="0">
                <a:latin typeface="Times New Roman" panose="02020603050405020304" pitchFamily="18" charset="0"/>
                <a:sym typeface="Wingdings" panose="05000000000000000000" pitchFamily="2" charset="2"/>
              </a:rPr>
              <a:t> </a:t>
            </a:r>
            <a:r>
              <a:rPr lang="zh-CN" altLang="en-US" sz="2800" dirty="0">
                <a:latin typeface="Times New Roman" panose="02020603050405020304" pitchFamily="18" charset="0"/>
                <a:sym typeface="Wingdings" panose="05000000000000000000" pitchFamily="2" charset="2"/>
              </a:rPr>
              <a:t>和 </a:t>
            </a:r>
            <a:r>
              <a:rPr lang="en-US" altLang="zh-CN" sz="2800" dirty="0">
                <a:latin typeface="Times New Roman" panose="02020603050405020304" pitchFamily="18" charset="0"/>
                <a:sym typeface="Wingdings" panose="05000000000000000000" pitchFamily="2" charset="2"/>
              </a:rPr>
              <a:t>cost</a:t>
            </a:r>
            <a:r>
              <a:rPr lang="en-US" altLang="zh-CN" sz="2800" i="1" dirty="0">
                <a:latin typeface="Times New Roman" panose="02020603050405020304" pitchFamily="18" charset="0"/>
                <a:sym typeface="Wingdings" panose="05000000000000000000" pitchFamily="2" charset="2"/>
              </a:rPr>
              <a:t> </a:t>
            </a:r>
            <a:r>
              <a:rPr lang="zh-CN" altLang="en-US" sz="2800" dirty="0">
                <a:latin typeface="Times New Roman" panose="02020603050405020304" pitchFamily="18" charset="0"/>
                <a:sym typeface="Wingdings" panose="05000000000000000000" pitchFamily="2" charset="2"/>
              </a:rPr>
              <a:t>三个域构成</a:t>
            </a:r>
            <a:r>
              <a:rPr lang="en-US" altLang="zh-CN" sz="2800" dirty="0">
                <a:latin typeface="Times New Roman" panose="02020603050405020304" pitchFamily="18" charset="0"/>
                <a:sym typeface="Wingdings" panose="05000000000000000000" pitchFamily="2" charset="2"/>
              </a:rPr>
              <a:t>, </a:t>
            </a:r>
            <a:r>
              <a:rPr lang="zh-CN" altLang="en-US" sz="2800" dirty="0">
                <a:latin typeface="Times New Roman" panose="02020603050405020304" pitchFamily="18" charset="0"/>
                <a:sym typeface="Wingdings" panose="05000000000000000000" pitchFamily="2" charset="2"/>
              </a:rPr>
              <a:t>分别存放边的两个端点和权值。</a:t>
            </a:r>
            <a:endParaRPr lang="zh-CN" altLang="en-US" sz="2800" dirty="0">
              <a:latin typeface="Times New Roman" panose="02020603050405020304" pitchFamily="18" charset="0"/>
              <a:sym typeface="Wingdings" panose="05000000000000000000" pitchFamily="2" charset="2"/>
            </a:endParaRPr>
          </a:p>
        </p:txBody>
      </p:sp>
    </p:spTree>
  </p:cSld>
  <p:clrMapOvr>
    <a:masterClrMapping/>
  </p:clrMapOvr>
  <p:transition>
    <p:strips dir="ru"/>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8658" name="文本占位符 1951746"/>
          <p:cNvSpPr>
            <a:spLocks noGrp="1"/>
          </p:cNvSpPr>
          <p:nvPr>
            <p:ph idx="1"/>
          </p:nvPr>
        </p:nvSpPr>
        <p:spPr>
          <a:xfrm>
            <a:off x="323850" y="584200"/>
            <a:ext cx="8424863" cy="5868988"/>
          </a:xfrm>
        </p:spPr>
        <p:txBody>
          <a:bodyPr vert="horz" wrap="square" lIns="92075" tIns="46038" rIns="92075" bIns="46038" anchor="t" anchorCtr="0"/>
          <a:p>
            <a:pPr algn="just">
              <a:lnSpc>
                <a:spcPct val="110000"/>
              </a:lnSpc>
              <a:buNone/>
            </a:pPr>
            <a:r>
              <a:rPr lang="zh-CN" altLang="en-US" dirty="0">
                <a:solidFill>
                  <a:schemeClr val="tx2"/>
                </a:solidFill>
              </a:rPr>
              <a:t>算法</a:t>
            </a:r>
            <a:r>
              <a:rPr lang="en-US" altLang="zh-CN" dirty="0">
                <a:solidFill>
                  <a:schemeClr val="tx2"/>
                </a:solidFill>
              </a:rPr>
              <a:t>Prim</a:t>
            </a:r>
            <a:r>
              <a:rPr lang="en-US" altLang="zh-CN" dirty="0"/>
              <a:t>( )</a:t>
            </a:r>
            <a:endParaRPr lang="en-US" altLang="zh-CN" dirty="0"/>
          </a:p>
          <a:p>
            <a:pPr algn="just">
              <a:lnSpc>
                <a:spcPct val="110000"/>
              </a:lnSpc>
              <a:buNone/>
            </a:pPr>
            <a:r>
              <a:rPr lang="en-US" altLang="zh-CN" dirty="0"/>
              <a:t>/* </a:t>
            </a:r>
            <a:r>
              <a:rPr lang="zh-CN" altLang="en-US" dirty="0"/>
              <a:t>构造最小支撑树的</a:t>
            </a:r>
            <a:r>
              <a:rPr lang="en-US" altLang="zh-CN" dirty="0"/>
              <a:t>Prim</a:t>
            </a:r>
            <a:r>
              <a:rPr lang="zh-CN" altLang="en-US" dirty="0"/>
              <a:t>算法 </a:t>
            </a:r>
            <a:r>
              <a:rPr lang="en-US" altLang="zh-CN" dirty="0"/>
              <a:t>*/</a:t>
            </a:r>
            <a:endParaRPr lang="en-US" altLang="zh-CN" dirty="0"/>
          </a:p>
          <a:p>
            <a:pPr algn="just">
              <a:lnSpc>
                <a:spcPct val="110000"/>
              </a:lnSpc>
              <a:buNone/>
            </a:pPr>
            <a:r>
              <a:rPr lang="en-US" altLang="zh-CN" dirty="0"/>
              <a:t>Prim1[</a:t>
            </a:r>
            <a:r>
              <a:rPr lang="zh-CN" altLang="en-US" dirty="0"/>
              <a:t>以顶点</a:t>
            </a:r>
            <a:r>
              <a:rPr lang="en-US" altLang="zh-CN" dirty="0"/>
              <a:t>1</a:t>
            </a:r>
            <a:r>
              <a:rPr lang="zh-CN" altLang="en-US" dirty="0"/>
              <a:t>为初始顶点，初始化数组</a:t>
            </a:r>
            <a:r>
              <a:rPr lang="en-US" altLang="zh-CN" dirty="0"/>
              <a:t>closedge]</a:t>
            </a:r>
            <a:endParaRPr lang="en-US" altLang="zh-CN" dirty="0"/>
          </a:p>
          <a:p>
            <a:pPr algn="just">
              <a:lnSpc>
                <a:spcPct val="110000"/>
              </a:lnSpc>
              <a:buNone/>
            </a:pPr>
            <a:r>
              <a:rPr lang="en-US" altLang="zh-CN" dirty="0"/>
              <a:t>       FOR </a:t>
            </a:r>
            <a:r>
              <a:rPr lang="en-US" altLang="zh-CN" i="1" dirty="0"/>
              <a:t>i</a:t>
            </a:r>
            <a:r>
              <a:rPr lang="en-US" altLang="zh-CN" dirty="0"/>
              <a:t> = 1 TO</a:t>
            </a:r>
            <a:r>
              <a:rPr lang="en-US" altLang="zh-CN" i="1" dirty="0"/>
              <a:t> n</a:t>
            </a:r>
            <a:r>
              <a:rPr lang="en-US" altLang="zh-CN" dirty="0"/>
              <a:t> DO		</a:t>
            </a:r>
            <a:endParaRPr lang="en-US" altLang="zh-CN" dirty="0"/>
          </a:p>
          <a:p>
            <a:pPr algn="just">
              <a:lnSpc>
                <a:spcPct val="110000"/>
              </a:lnSpc>
              <a:buNone/>
            </a:pPr>
            <a:r>
              <a:rPr lang="en-US" altLang="zh-CN" dirty="0"/>
              <a:t>          ( Lowcost (closedge[</a:t>
            </a:r>
            <a:r>
              <a:rPr lang="en-US" altLang="zh-CN" i="1" dirty="0"/>
              <a:t>i</a:t>
            </a:r>
            <a:r>
              <a:rPr lang="en-US" altLang="zh-CN" dirty="0"/>
              <a:t>])</a:t>
            </a:r>
            <a:r>
              <a:rPr lang="en-US" altLang="zh-CN" dirty="0">
                <a:sym typeface="Symbol" panose="05050102010706020507" pitchFamily="18" charset="2"/>
              </a:rPr>
              <a:t></a:t>
            </a:r>
            <a:r>
              <a:rPr lang="en-US" altLang="zh-CN" dirty="0"/>
              <a:t>edge[1][</a:t>
            </a:r>
            <a:r>
              <a:rPr lang="en-US" altLang="zh-CN" i="1" dirty="0"/>
              <a:t>i</a:t>
            </a:r>
            <a:r>
              <a:rPr lang="en-US" altLang="zh-CN" dirty="0"/>
              <a:t>] . </a:t>
            </a:r>
            <a:endParaRPr lang="en-US" altLang="zh-CN" i="1" dirty="0"/>
          </a:p>
          <a:p>
            <a:pPr algn="just">
              <a:lnSpc>
                <a:spcPct val="110000"/>
              </a:lnSpc>
              <a:buNone/>
            </a:pPr>
            <a:r>
              <a:rPr lang="en-US" altLang="zh-CN" i="1" dirty="0"/>
              <a:t>            </a:t>
            </a:r>
            <a:r>
              <a:rPr lang="en-US" altLang="zh-CN" dirty="0"/>
              <a:t>Vex (closedge[</a:t>
            </a:r>
            <a:r>
              <a:rPr lang="en-US" altLang="zh-CN" i="1" dirty="0"/>
              <a:t>i</a:t>
            </a:r>
            <a:r>
              <a:rPr lang="en-US" altLang="zh-CN" dirty="0"/>
              <a:t>]) </a:t>
            </a:r>
            <a:r>
              <a:rPr lang="en-US" altLang="zh-CN" dirty="0">
                <a:sym typeface="Symbol" panose="05050102010706020507" pitchFamily="18" charset="2"/>
              </a:rPr>
              <a:t></a:t>
            </a:r>
            <a:r>
              <a:rPr lang="en-US" altLang="zh-CN" dirty="0"/>
              <a:t> 1.  )</a:t>
            </a:r>
            <a:endParaRPr lang="en-US" altLang="zh-CN" i="1" dirty="0"/>
          </a:p>
          <a:p>
            <a:pPr algn="just">
              <a:lnSpc>
                <a:spcPct val="110000"/>
              </a:lnSpc>
              <a:buNone/>
            </a:pPr>
            <a:r>
              <a:rPr lang="en-US" altLang="zh-CN" i="1" dirty="0"/>
              <a:t>       </a:t>
            </a:r>
            <a:r>
              <a:rPr lang="en-US" altLang="zh-CN" dirty="0"/>
              <a:t>Vex (closedge[1]) </a:t>
            </a:r>
            <a:r>
              <a:rPr lang="en-US" altLang="zh-CN" dirty="0">
                <a:sym typeface="Symbol" panose="05050102010706020507" pitchFamily="18" charset="2"/>
              </a:rPr>
              <a:t></a:t>
            </a:r>
            <a:r>
              <a:rPr lang="en-US" altLang="zh-CN" dirty="0"/>
              <a:t> -1.	// </a:t>
            </a:r>
            <a:r>
              <a:rPr lang="zh-CN" altLang="en-US" dirty="0"/>
              <a:t>顶点</a:t>
            </a:r>
            <a:r>
              <a:rPr lang="en-US" altLang="zh-CN" dirty="0"/>
              <a:t>1</a:t>
            </a:r>
            <a:r>
              <a:rPr lang="zh-CN" altLang="en-US" dirty="0"/>
              <a:t>进入集合</a:t>
            </a:r>
            <a:r>
              <a:rPr lang="en-US" altLang="zh-CN" dirty="0"/>
              <a:t>U</a:t>
            </a:r>
            <a:endParaRPr lang="en-US" altLang="zh-CN" dirty="0"/>
          </a:p>
          <a:p>
            <a:pPr algn="just">
              <a:lnSpc>
                <a:spcPct val="110000"/>
              </a:lnSpc>
              <a:buNone/>
            </a:pPr>
            <a:r>
              <a:rPr lang="en-US" altLang="zh-CN" i="1" dirty="0"/>
              <a:t>       count </a:t>
            </a:r>
            <a:r>
              <a:rPr lang="en-US" altLang="zh-CN" dirty="0">
                <a:sym typeface="Symbol" panose="05050102010706020507" pitchFamily="18" charset="2"/>
              </a:rPr>
              <a:t></a:t>
            </a:r>
            <a:r>
              <a:rPr lang="en-US" altLang="zh-CN" i="1" dirty="0"/>
              <a:t> </a:t>
            </a:r>
            <a:r>
              <a:rPr lang="en-US" altLang="zh-CN" dirty="0"/>
              <a:t>1.     	// </a:t>
            </a:r>
            <a:r>
              <a:rPr lang="zh-CN" altLang="en-US" dirty="0"/>
              <a:t>支撑树的边记数器</a:t>
            </a:r>
            <a:r>
              <a:rPr lang="en-US" altLang="zh-CN" i="1" dirty="0"/>
              <a:t>count</a:t>
            </a:r>
            <a:endParaRPr lang="en-US" altLang="zh-CN" i="1" dirty="0"/>
          </a:p>
        </p:txBody>
      </p:sp>
    </p:spTree>
  </p:cSld>
  <p:clrMapOvr>
    <a:masterClrMapping/>
  </p:clrMapOvr>
  <p:transition>
    <p:strips dir="ru"/>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9682" name="文本占位符 1952769"/>
          <p:cNvSpPr>
            <a:spLocks noGrp="1"/>
          </p:cNvSpPr>
          <p:nvPr>
            <p:ph idx="1"/>
          </p:nvPr>
        </p:nvSpPr>
        <p:spPr>
          <a:xfrm>
            <a:off x="71438" y="115888"/>
            <a:ext cx="9001125" cy="6516687"/>
          </a:xfrm>
        </p:spPr>
        <p:txBody>
          <a:bodyPr vert="horz" wrap="square" lIns="92075" tIns="46038" rIns="92075" bIns="46038" anchor="t" anchorCtr="0"/>
          <a:p>
            <a:pPr>
              <a:lnSpc>
                <a:spcPct val="105000"/>
              </a:lnSpc>
              <a:spcBef>
                <a:spcPct val="0"/>
              </a:spcBef>
              <a:buNone/>
            </a:pPr>
            <a:r>
              <a:rPr lang="en-US" altLang="zh-CN" sz="2000" dirty="0"/>
              <a:t>Prim2[</a:t>
            </a:r>
            <a:r>
              <a:rPr lang="zh-CN" altLang="en-US" sz="2000" dirty="0"/>
              <a:t>构造图的最小支撑树</a:t>
            </a:r>
            <a:r>
              <a:rPr lang="en-US" altLang="zh-CN" sz="2000" dirty="0"/>
              <a:t>]</a:t>
            </a:r>
            <a:endParaRPr lang="en-US" altLang="zh-CN" sz="2000" dirty="0"/>
          </a:p>
          <a:p>
            <a:pPr>
              <a:lnSpc>
                <a:spcPct val="105000"/>
              </a:lnSpc>
              <a:spcBef>
                <a:spcPct val="0"/>
              </a:spcBef>
              <a:buNone/>
            </a:pPr>
            <a:r>
              <a:rPr lang="en-US" altLang="zh-CN" sz="2200" dirty="0"/>
              <a:t>    FOR </a:t>
            </a:r>
            <a:r>
              <a:rPr lang="en-US" altLang="zh-CN" sz="2200" i="1" dirty="0"/>
              <a:t>i</a:t>
            </a:r>
            <a:r>
              <a:rPr lang="en-US" altLang="zh-CN" sz="2200" dirty="0"/>
              <a:t> =2 TO</a:t>
            </a:r>
            <a:r>
              <a:rPr lang="en-US" altLang="zh-CN" sz="2200" i="1" dirty="0"/>
              <a:t> n</a:t>
            </a:r>
            <a:r>
              <a:rPr lang="en-US" altLang="zh-CN" sz="2200" dirty="0"/>
              <a:t> DO  			// </a:t>
            </a:r>
            <a:r>
              <a:rPr lang="zh-CN" altLang="en-US" sz="2200" dirty="0"/>
              <a:t>循环</a:t>
            </a:r>
            <a:r>
              <a:rPr lang="en-US" altLang="zh-CN" sz="2200" i="1" dirty="0"/>
              <a:t>n</a:t>
            </a:r>
            <a:r>
              <a:rPr lang="en-US" altLang="zh-CN" sz="2200" dirty="0"/>
              <a:t>-1</a:t>
            </a:r>
            <a:r>
              <a:rPr lang="zh-CN" altLang="en-US" sz="2200" dirty="0"/>
              <a:t>次</a:t>
            </a:r>
            <a:endParaRPr lang="zh-CN" altLang="en-US" sz="2200" dirty="0"/>
          </a:p>
          <a:p>
            <a:pPr>
              <a:lnSpc>
                <a:spcPct val="105000"/>
              </a:lnSpc>
              <a:spcBef>
                <a:spcPct val="0"/>
              </a:spcBef>
              <a:buNone/>
            </a:pPr>
            <a:r>
              <a:rPr lang="zh-CN" altLang="en-US" sz="2200" dirty="0"/>
              <a:t>      </a:t>
            </a:r>
            <a:r>
              <a:rPr lang="en-US" altLang="zh-CN" sz="2200" dirty="0">
                <a:solidFill>
                  <a:schemeClr val="tx2"/>
                </a:solidFill>
              </a:rPr>
              <a:t>(</a:t>
            </a:r>
            <a:r>
              <a:rPr lang="en-US" altLang="zh-CN" sz="2200" dirty="0"/>
              <a:t> </a:t>
            </a:r>
            <a:r>
              <a:rPr lang="en-US" altLang="zh-CN" sz="2200" i="1" dirty="0"/>
              <a:t>v </a:t>
            </a:r>
            <a:r>
              <a:rPr lang="en-US" altLang="zh-CN" sz="2200" dirty="0">
                <a:sym typeface="Symbol" panose="05050102010706020507" pitchFamily="18" charset="2"/>
              </a:rPr>
              <a:t></a:t>
            </a:r>
            <a:r>
              <a:rPr lang="en-US" altLang="zh-CN" sz="2200" i="1" dirty="0"/>
              <a:t> </a:t>
            </a:r>
            <a:r>
              <a:rPr lang="en-US" altLang="zh-CN" sz="2200" dirty="0"/>
              <a:t>0.    </a:t>
            </a:r>
            <a:r>
              <a:rPr lang="en-US" altLang="zh-CN" sz="2200" i="1" dirty="0"/>
              <a:t>min</a:t>
            </a:r>
            <a:r>
              <a:rPr lang="en-US" altLang="zh-CN" sz="2200" dirty="0">
                <a:sym typeface="Symbol" panose="05050102010706020507" pitchFamily="18" charset="2"/>
              </a:rPr>
              <a:t></a:t>
            </a:r>
            <a:r>
              <a:rPr lang="en-US" altLang="zh-CN" sz="2200" i="1" dirty="0"/>
              <a:t>max</a:t>
            </a:r>
            <a:r>
              <a:rPr lang="en-US" altLang="zh-CN" sz="2200" dirty="0"/>
              <a:t>.    		// </a:t>
            </a:r>
            <a:r>
              <a:rPr lang="zh-CN" altLang="en-US" sz="2200" dirty="0"/>
              <a:t>设置最小值</a:t>
            </a:r>
            <a:r>
              <a:rPr lang="en-US" altLang="zh-CN" sz="2200" i="1" dirty="0"/>
              <a:t>min</a:t>
            </a:r>
            <a:r>
              <a:rPr lang="en-US" altLang="zh-CN" sz="2200" dirty="0"/>
              <a:t>	</a:t>
            </a:r>
            <a:endParaRPr lang="en-US" altLang="zh-CN" sz="2200" dirty="0"/>
          </a:p>
          <a:p>
            <a:pPr>
              <a:lnSpc>
                <a:spcPct val="105000"/>
              </a:lnSpc>
              <a:spcBef>
                <a:spcPct val="0"/>
              </a:spcBef>
              <a:buNone/>
            </a:pPr>
            <a:r>
              <a:rPr lang="en-US" altLang="zh-CN" sz="2200" dirty="0"/>
              <a:t>        FOR</a:t>
            </a:r>
            <a:r>
              <a:rPr lang="en-US" altLang="zh-CN" sz="2200" i="1" dirty="0"/>
              <a:t> j</a:t>
            </a:r>
            <a:r>
              <a:rPr lang="en-US" altLang="zh-CN" sz="2200" dirty="0"/>
              <a:t> = 1 TO </a:t>
            </a:r>
            <a:r>
              <a:rPr lang="en-US" altLang="zh-CN" sz="2200" i="1" dirty="0"/>
              <a:t>n </a:t>
            </a:r>
            <a:r>
              <a:rPr lang="en-US" altLang="zh-CN" sz="2200" dirty="0"/>
              <a:t>DO   // </a:t>
            </a:r>
            <a:r>
              <a:rPr lang="zh-CN" altLang="en-US" sz="2200" dirty="0"/>
              <a:t>求当前权值最小的边和该边的终点</a:t>
            </a:r>
            <a:r>
              <a:rPr lang="en-US" altLang="zh-CN" sz="2200" dirty="0"/>
              <a:t>v</a:t>
            </a:r>
            <a:endParaRPr lang="en-US" altLang="zh-CN" sz="2200" dirty="0"/>
          </a:p>
          <a:p>
            <a:pPr>
              <a:lnSpc>
                <a:spcPct val="105000"/>
              </a:lnSpc>
              <a:spcBef>
                <a:spcPct val="0"/>
              </a:spcBef>
              <a:buNone/>
            </a:pPr>
            <a:r>
              <a:rPr lang="en-US" altLang="zh-CN" sz="2200" dirty="0"/>
              <a:t>            IF (vex (closedge[</a:t>
            </a:r>
            <a:r>
              <a:rPr lang="en-US" altLang="zh-CN" sz="2200" i="1" dirty="0"/>
              <a:t>j</a:t>
            </a:r>
            <a:r>
              <a:rPr lang="en-US" altLang="zh-CN" sz="2200" dirty="0"/>
              <a:t>]) </a:t>
            </a:r>
            <a:r>
              <a:rPr lang="en-US" altLang="zh-CN" sz="2200" dirty="0">
                <a:sym typeface="Symbol" panose="05050102010706020507" pitchFamily="18" charset="2"/>
              </a:rPr>
              <a:t> </a:t>
            </a:r>
            <a:r>
              <a:rPr lang="en-US" altLang="zh-CN" sz="2200" dirty="0"/>
              <a:t>-1 AND Lowcost(closedge[</a:t>
            </a:r>
            <a:r>
              <a:rPr lang="en-US" altLang="zh-CN" sz="2200" i="1" dirty="0"/>
              <a:t>j</a:t>
            </a:r>
            <a:r>
              <a:rPr lang="en-US" altLang="zh-CN" sz="2200" dirty="0"/>
              <a:t>]) &lt; </a:t>
            </a:r>
            <a:r>
              <a:rPr lang="en-US" altLang="zh-CN" sz="2200" i="1" dirty="0"/>
              <a:t>min</a:t>
            </a:r>
            <a:r>
              <a:rPr lang="en-US" altLang="zh-CN" sz="2200" dirty="0"/>
              <a:t> ) THEN</a:t>
            </a:r>
            <a:endParaRPr lang="en-US" altLang="zh-CN" sz="2200" dirty="0"/>
          </a:p>
          <a:p>
            <a:pPr>
              <a:lnSpc>
                <a:spcPct val="105000"/>
              </a:lnSpc>
              <a:spcBef>
                <a:spcPct val="0"/>
              </a:spcBef>
              <a:buNone/>
            </a:pPr>
            <a:r>
              <a:rPr lang="en-US" altLang="zh-CN" sz="2200" dirty="0"/>
              <a:t>		   (  </a:t>
            </a:r>
            <a:r>
              <a:rPr lang="en-US" altLang="zh-CN" sz="2200" i="1" dirty="0"/>
              <a:t>v </a:t>
            </a:r>
            <a:r>
              <a:rPr lang="en-US" altLang="zh-CN" sz="2200" dirty="0">
                <a:sym typeface="Symbol" panose="05050102010706020507" pitchFamily="18" charset="2"/>
              </a:rPr>
              <a:t></a:t>
            </a:r>
            <a:r>
              <a:rPr lang="en-US" altLang="zh-CN" sz="2200" i="1" dirty="0"/>
              <a:t> j</a:t>
            </a:r>
            <a:r>
              <a:rPr lang="en-US" altLang="zh-CN" sz="2200" dirty="0"/>
              <a:t>.     </a:t>
            </a:r>
            <a:r>
              <a:rPr lang="en-US" altLang="zh-CN" sz="2200" i="1" dirty="0"/>
              <a:t>min </a:t>
            </a:r>
            <a:r>
              <a:rPr lang="en-US" altLang="zh-CN" sz="2200" dirty="0">
                <a:sym typeface="Symbol" panose="05050102010706020507" pitchFamily="18" charset="2"/>
              </a:rPr>
              <a:t></a:t>
            </a:r>
            <a:r>
              <a:rPr lang="en-US" altLang="zh-CN" sz="2200" i="1" dirty="0"/>
              <a:t> </a:t>
            </a:r>
            <a:r>
              <a:rPr lang="en-US" altLang="zh-CN" sz="2200" dirty="0"/>
              <a:t>Lowcost (closedge[</a:t>
            </a:r>
            <a:r>
              <a:rPr lang="en-US" altLang="zh-CN" sz="2200" i="1" dirty="0"/>
              <a:t>j</a:t>
            </a:r>
            <a:r>
              <a:rPr lang="en-US" altLang="zh-CN" sz="2200" dirty="0"/>
              <a:t>]).  )</a:t>
            </a:r>
            <a:endParaRPr lang="en-US" altLang="zh-CN" sz="2200" i="1" dirty="0"/>
          </a:p>
          <a:p>
            <a:pPr>
              <a:lnSpc>
                <a:spcPct val="105000"/>
              </a:lnSpc>
              <a:spcBef>
                <a:spcPct val="0"/>
              </a:spcBef>
              <a:buNone/>
            </a:pPr>
            <a:r>
              <a:rPr lang="en-US" altLang="zh-CN" sz="2200" i="1" dirty="0"/>
              <a:t>        </a:t>
            </a:r>
            <a:r>
              <a:rPr lang="en-US" altLang="zh-CN" sz="2200" dirty="0"/>
              <a:t>IF</a:t>
            </a:r>
            <a:r>
              <a:rPr lang="en-US" altLang="zh-CN" sz="2200" i="1" dirty="0"/>
              <a:t> v</a:t>
            </a:r>
            <a:r>
              <a:rPr lang="en-US" altLang="zh-CN" sz="2200" dirty="0">
                <a:sym typeface="Symbol" panose="05050102010706020507" pitchFamily="18" charset="2"/>
              </a:rPr>
              <a:t>=0</a:t>
            </a:r>
            <a:r>
              <a:rPr lang="en-US" altLang="zh-CN" sz="2200" i="1" dirty="0">
                <a:sym typeface="Symbol" panose="05050102010706020507" pitchFamily="18" charset="2"/>
              </a:rPr>
              <a:t> </a:t>
            </a:r>
            <a:r>
              <a:rPr lang="en-US" altLang="zh-CN" sz="2200" dirty="0">
                <a:sym typeface="Symbol" panose="05050102010706020507" pitchFamily="18" charset="2"/>
              </a:rPr>
              <a:t>THEN </a:t>
            </a:r>
            <a:r>
              <a:rPr lang="zh-CN" altLang="en-US" sz="2200" dirty="0">
                <a:sym typeface="Symbol" panose="05050102010706020507" pitchFamily="18" charset="2"/>
              </a:rPr>
              <a:t>（</a:t>
            </a:r>
            <a:r>
              <a:rPr lang="en-US" altLang="zh-CN" sz="2200" dirty="0">
                <a:sym typeface="Symbol" panose="05050102010706020507" pitchFamily="18" charset="2"/>
              </a:rPr>
              <a:t>PRINT “Noconnected”.  RETURN. )   //</a:t>
            </a:r>
            <a:r>
              <a:rPr lang="zh-CN" altLang="en-US" sz="2200" dirty="0">
                <a:sym typeface="Symbol" panose="05050102010706020507" pitchFamily="18" charset="2"/>
              </a:rPr>
              <a:t>图不连通</a:t>
            </a:r>
            <a:endParaRPr lang="zh-CN" altLang="en-US" sz="2200" dirty="0">
              <a:sym typeface="Symbol" panose="05050102010706020507" pitchFamily="18" charset="2"/>
            </a:endParaRPr>
          </a:p>
          <a:p>
            <a:pPr>
              <a:lnSpc>
                <a:spcPct val="105000"/>
              </a:lnSpc>
              <a:spcBef>
                <a:spcPct val="0"/>
              </a:spcBef>
              <a:buNone/>
            </a:pPr>
            <a:r>
              <a:rPr lang="zh-CN" altLang="en-US" sz="2200" i="1" dirty="0"/>
              <a:t>        </a:t>
            </a:r>
            <a:r>
              <a:rPr lang="en-US" altLang="zh-CN" sz="2200" dirty="0"/>
              <a:t>ELSE</a:t>
            </a:r>
            <a:r>
              <a:rPr lang="en-US" altLang="zh-CN" sz="2200" i="1" dirty="0"/>
              <a:t> </a:t>
            </a:r>
            <a:r>
              <a:rPr lang="en-US" altLang="zh-CN" sz="2200" dirty="0">
                <a:solidFill>
                  <a:schemeClr val="accent1"/>
                </a:solidFill>
              </a:rPr>
              <a:t>(</a:t>
            </a:r>
            <a:r>
              <a:rPr lang="en-US" altLang="zh-CN" sz="2200" dirty="0"/>
              <a:t> head(TE[</a:t>
            </a:r>
            <a:r>
              <a:rPr lang="en-US" altLang="zh-CN" sz="2200" i="1" dirty="0"/>
              <a:t>count</a:t>
            </a:r>
            <a:r>
              <a:rPr lang="en-US" altLang="zh-CN" sz="2200" dirty="0"/>
              <a:t>]) </a:t>
            </a:r>
            <a:r>
              <a:rPr lang="en-US" altLang="zh-CN" sz="2200" dirty="0">
                <a:sym typeface="Symbol" panose="05050102010706020507" pitchFamily="18" charset="2"/>
              </a:rPr>
              <a:t></a:t>
            </a:r>
            <a:r>
              <a:rPr lang="en-US" altLang="zh-CN" sz="2200" dirty="0"/>
              <a:t> Vex (closedge[</a:t>
            </a:r>
            <a:r>
              <a:rPr lang="en-US" altLang="zh-CN" sz="2200" i="1" dirty="0"/>
              <a:t>v</a:t>
            </a:r>
            <a:r>
              <a:rPr lang="en-US" altLang="zh-CN" sz="2200" dirty="0"/>
              <a:t>]) .</a:t>
            </a:r>
            <a:r>
              <a:rPr lang="en-US" altLang="zh-CN" sz="2200" i="1" dirty="0"/>
              <a:t>  </a:t>
            </a:r>
            <a:r>
              <a:rPr lang="en-US" altLang="zh-CN" sz="2200" dirty="0"/>
              <a:t>tail</a:t>
            </a:r>
            <a:r>
              <a:rPr lang="en-US" altLang="zh-CN" sz="2200" i="1" dirty="0"/>
              <a:t> </a:t>
            </a:r>
            <a:r>
              <a:rPr lang="en-US" altLang="zh-CN" sz="2200" dirty="0"/>
              <a:t>(TE[</a:t>
            </a:r>
            <a:r>
              <a:rPr lang="en-US" altLang="zh-CN" sz="2200" i="1" dirty="0"/>
              <a:t>count</a:t>
            </a:r>
            <a:r>
              <a:rPr lang="en-US" altLang="zh-CN" sz="2200" dirty="0"/>
              <a:t>]) </a:t>
            </a:r>
            <a:r>
              <a:rPr lang="en-US" altLang="zh-CN" sz="2200" dirty="0">
                <a:sym typeface="Symbol" panose="05050102010706020507" pitchFamily="18" charset="2"/>
              </a:rPr>
              <a:t></a:t>
            </a:r>
            <a:r>
              <a:rPr lang="en-US" altLang="zh-CN" sz="2200" dirty="0"/>
              <a:t> </a:t>
            </a:r>
            <a:r>
              <a:rPr lang="en-US" altLang="zh-CN" sz="2200" i="1" dirty="0"/>
              <a:t>v</a:t>
            </a:r>
            <a:r>
              <a:rPr lang="en-US" altLang="zh-CN" sz="2200" dirty="0"/>
              <a:t>.</a:t>
            </a:r>
            <a:endParaRPr lang="en-US" altLang="zh-CN" sz="2200" i="1" dirty="0"/>
          </a:p>
          <a:p>
            <a:pPr>
              <a:lnSpc>
                <a:spcPct val="105000"/>
              </a:lnSpc>
              <a:spcBef>
                <a:spcPct val="0"/>
              </a:spcBef>
              <a:buNone/>
            </a:pPr>
            <a:r>
              <a:rPr lang="en-US" altLang="zh-CN" sz="2200" dirty="0"/>
              <a:t>                  cost</a:t>
            </a:r>
            <a:r>
              <a:rPr lang="en-US" altLang="zh-CN" sz="2200" i="1" dirty="0"/>
              <a:t> </a:t>
            </a:r>
            <a:r>
              <a:rPr lang="en-US" altLang="zh-CN" sz="2200" dirty="0"/>
              <a:t>(TE[</a:t>
            </a:r>
            <a:r>
              <a:rPr lang="en-US" altLang="zh-CN" sz="2200" i="1" dirty="0"/>
              <a:t>count</a:t>
            </a:r>
            <a:r>
              <a:rPr lang="en-US" altLang="zh-CN" sz="2200" dirty="0"/>
              <a:t>]) </a:t>
            </a:r>
            <a:r>
              <a:rPr lang="en-US" altLang="zh-CN" sz="2200" dirty="0">
                <a:sym typeface="Symbol" panose="05050102010706020507" pitchFamily="18" charset="2"/>
              </a:rPr>
              <a:t></a:t>
            </a:r>
            <a:r>
              <a:rPr lang="en-US" altLang="zh-CN" sz="2200" dirty="0"/>
              <a:t> Lowcost(closedge[</a:t>
            </a:r>
            <a:r>
              <a:rPr lang="en-US" altLang="zh-CN" sz="2200" i="1" dirty="0"/>
              <a:t>v</a:t>
            </a:r>
            <a:r>
              <a:rPr lang="en-US" altLang="zh-CN" sz="2200" dirty="0"/>
              <a:t>])</a:t>
            </a:r>
            <a:r>
              <a:rPr lang="en-US" altLang="zh-CN" sz="2200" i="1" dirty="0"/>
              <a:t> .</a:t>
            </a:r>
            <a:endParaRPr lang="en-US" altLang="zh-CN" sz="2200" i="1" dirty="0"/>
          </a:p>
          <a:p>
            <a:pPr>
              <a:lnSpc>
                <a:spcPct val="105000"/>
              </a:lnSpc>
              <a:spcBef>
                <a:spcPct val="0"/>
              </a:spcBef>
              <a:buNone/>
            </a:pPr>
            <a:r>
              <a:rPr lang="en-US" altLang="zh-CN" sz="2200" i="1" dirty="0"/>
              <a:t>                  count </a:t>
            </a:r>
            <a:r>
              <a:rPr lang="en-US" altLang="zh-CN" sz="2200" dirty="0">
                <a:sym typeface="Symbol" panose="05050102010706020507" pitchFamily="18" charset="2"/>
              </a:rPr>
              <a:t></a:t>
            </a:r>
            <a:r>
              <a:rPr lang="en-US" altLang="zh-CN" sz="2200" i="1" dirty="0"/>
              <a:t> count +</a:t>
            </a:r>
            <a:r>
              <a:rPr lang="en-US" altLang="zh-CN" sz="2200" dirty="0"/>
              <a:t>1</a:t>
            </a:r>
            <a:r>
              <a:rPr lang="en-US" altLang="zh-CN" sz="2200" i="1" dirty="0"/>
              <a:t>.</a:t>
            </a:r>
            <a:r>
              <a:rPr lang="en-US" altLang="zh-CN" sz="2200" dirty="0"/>
              <a:t>		// </a:t>
            </a:r>
            <a:r>
              <a:rPr lang="zh-CN" altLang="en-US" sz="2200" dirty="0"/>
              <a:t>计数器加</a:t>
            </a:r>
            <a:r>
              <a:rPr lang="en-US" altLang="zh-CN" sz="2200" dirty="0"/>
              <a:t>1</a:t>
            </a:r>
            <a:endParaRPr lang="en-US" altLang="zh-CN" sz="2200" i="1" dirty="0"/>
          </a:p>
          <a:p>
            <a:pPr>
              <a:lnSpc>
                <a:spcPct val="105000"/>
              </a:lnSpc>
              <a:spcBef>
                <a:spcPct val="0"/>
              </a:spcBef>
              <a:buNone/>
            </a:pPr>
            <a:r>
              <a:rPr lang="en-US" altLang="zh-CN" sz="2200" i="1" dirty="0"/>
              <a:t>                  </a:t>
            </a:r>
            <a:r>
              <a:rPr lang="en-US" altLang="zh-CN" sz="2200" dirty="0"/>
              <a:t>Lowcost (closedge[</a:t>
            </a:r>
            <a:r>
              <a:rPr lang="en-US" altLang="zh-CN" sz="2200" i="1" dirty="0"/>
              <a:t>v</a:t>
            </a:r>
            <a:r>
              <a:rPr lang="en-US" altLang="zh-CN" sz="2200" dirty="0"/>
              <a:t>]) </a:t>
            </a:r>
            <a:r>
              <a:rPr lang="en-US" altLang="zh-CN" sz="2200" dirty="0">
                <a:sym typeface="Symbol" panose="05050102010706020507" pitchFamily="18" charset="2"/>
              </a:rPr>
              <a:t></a:t>
            </a:r>
            <a:r>
              <a:rPr lang="en-US" altLang="zh-CN" sz="2200" dirty="0"/>
              <a:t> 0.  	// </a:t>
            </a:r>
            <a:r>
              <a:rPr lang="zh-CN" altLang="en-US" sz="2200" dirty="0"/>
              <a:t>修改域</a:t>
            </a:r>
            <a:r>
              <a:rPr lang="en-US" altLang="zh-CN" sz="2200" dirty="0"/>
              <a:t>Lowcost</a:t>
            </a:r>
            <a:r>
              <a:rPr lang="zh-CN" altLang="en-US" sz="2200" dirty="0"/>
              <a:t>的值</a:t>
            </a:r>
            <a:endParaRPr lang="zh-CN" altLang="en-US" sz="2200" i="1" dirty="0"/>
          </a:p>
          <a:p>
            <a:pPr>
              <a:lnSpc>
                <a:spcPct val="105000"/>
              </a:lnSpc>
              <a:spcBef>
                <a:spcPct val="0"/>
              </a:spcBef>
              <a:buNone/>
            </a:pPr>
            <a:r>
              <a:rPr lang="zh-CN" altLang="en-US" sz="2200" i="1" dirty="0"/>
              <a:t>                  </a:t>
            </a:r>
            <a:r>
              <a:rPr lang="en-US" altLang="zh-CN" sz="2200" dirty="0"/>
              <a:t>Vex(closedge[</a:t>
            </a:r>
            <a:r>
              <a:rPr lang="en-US" altLang="zh-CN" sz="2200" i="1" dirty="0"/>
              <a:t>v</a:t>
            </a:r>
            <a:r>
              <a:rPr lang="en-US" altLang="zh-CN" sz="2200" dirty="0"/>
              <a:t>]) </a:t>
            </a:r>
            <a:r>
              <a:rPr lang="en-US" altLang="zh-CN" sz="2200" dirty="0">
                <a:sym typeface="Symbol" panose="05050102010706020507" pitchFamily="18" charset="2"/>
              </a:rPr>
              <a:t></a:t>
            </a:r>
            <a:r>
              <a:rPr lang="en-US" altLang="zh-CN" sz="2200" dirty="0"/>
              <a:t> -1.		// </a:t>
            </a:r>
            <a:r>
              <a:rPr lang="zh-CN" altLang="en-US" sz="2200" dirty="0"/>
              <a:t>顶点</a:t>
            </a:r>
            <a:r>
              <a:rPr lang="en-US" altLang="zh-CN" sz="2200" dirty="0"/>
              <a:t>v</a:t>
            </a:r>
            <a:r>
              <a:rPr lang="zh-CN" altLang="en-US" sz="2200" dirty="0"/>
              <a:t>进入集合</a:t>
            </a:r>
            <a:r>
              <a:rPr lang="en-US" altLang="zh-CN" sz="2200" dirty="0"/>
              <a:t>U</a:t>
            </a:r>
            <a:endParaRPr lang="en-US" altLang="zh-CN" sz="2200" dirty="0"/>
          </a:p>
          <a:p>
            <a:pPr>
              <a:lnSpc>
                <a:spcPct val="105000"/>
              </a:lnSpc>
              <a:spcBef>
                <a:spcPct val="0"/>
              </a:spcBef>
              <a:buNone/>
            </a:pPr>
            <a:r>
              <a:rPr lang="en-US" altLang="zh-CN" sz="2200" dirty="0"/>
              <a:t>                  // </a:t>
            </a:r>
            <a:r>
              <a:rPr lang="zh-CN" altLang="en-US" sz="2200" dirty="0"/>
              <a:t>因为</a:t>
            </a:r>
            <a:r>
              <a:rPr lang="en-US" altLang="zh-CN" sz="2200" i="1" dirty="0"/>
              <a:t>v</a:t>
            </a:r>
            <a:r>
              <a:rPr lang="zh-CN" altLang="en-US" sz="2200" dirty="0"/>
              <a:t>加入</a:t>
            </a:r>
            <a:r>
              <a:rPr lang="en-US" altLang="zh-CN" sz="2200" dirty="0"/>
              <a:t>U</a:t>
            </a:r>
            <a:r>
              <a:rPr lang="zh-CN" altLang="en-US" sz="2200" dirty="0"/>
              <a:t>中，某些顶点的相应值要进行修改</a:t>
            </a:r>
            <a:endParaRPr lang="zh-CN" altLang="en-US" sz="2200" dirty="0"/>
          </a:p>
          <a:p>
            <a:pPr>
              <a:lnSpc>
                <a:spcPct val="105000"/>
              </a:lnSpc>
              <a:spcBef>
                <a:spcPct val="0"/>
              </a:spcBef>
              <a:buNone/>
            </a:pPr>
            <a:r>
              <a:rPr lang="zh-CN" altLang="en-US" sz="2200" dirty="0"/>
              <a:t>                  </a:t>
            </a:r>
            <a:r>
              <a:rPr lang="en-US" altLang="zh-CN" sz="2200" dirty="0"/>
              <a:t>FOR </a:t>
            </a:r>
            <a:r>
              <a:rPr lang="en-US" altLang="zh-CN" sz="2200" i="1" dirty="0"/>
              <a:t>j</a:t>
            </a:r>
            <a:r>
              <a:rPr lang="en-US" altLang="zh-CN" sz="2200" dirty="0"/>
              <a:t> = 1 TO </a:t>
            </a:r>
            <a:r>
              <a:rPr lang="en-US" altLang="zh-CN" sz="2200" i="1" dirty="0"/>
              <a:t>n </a:t>
            </a:r>
            <a:r>
              <a:rPr lang="en-US" altLang="zh-CN" sz="2200" dirty="0"/>
              <a:t>DO</a:t>
            </a:r>
            <a:endParaRPr lang="en-US" altLang="zh-CN" sz="2200" dirty="0"/>
          </a:p>
          <a:p>
            <a:pPr>
              <a:lnSpc>
                <a:spcPct val="105000"/>
              </a:lnSpc>
              <a:spcBef>
                <a:spcPct val="0"/>
              </a:spcBef>
              <a:buNone/>
            </a:pPr>
            <a:r>
              <a:rPr lang="en-US" altLang="zh-CN" sz="2000" dirty="0"/>
              <a:t>                     IF(Vex(closedge[</a:t>
            </a:r>
            <a:r>
              <a:rPr lang="en-US" altLang="zh-CN" sz="2000" i="1" dirty="0"/>
              <a:t>j</a:t>
            </a:r>
            <a:r>
              <a:rPr lang="en-US" altLang="zh-CN" sz="2000" dirty="0"/>
              <a:t>])</a:t>
            </a:r>
            <a:r>
              <a:rPr lang="en-US" altLang="zh-CN" sz="2000" dirty="0">
                <a:sym typeface="Symbol" panose="05050102010706020507" pitchFamily="18" charset="2"/>
              </a:rPr>
              <a:t> </a:t>
            </a:r>
            <a:r>
              <a:rPr lang="en-US" altLang="zh-CN" sz="2000" dirty="0"/>
              <a:t>-1 AND edge[</a:t>
            </a:r>
            <a:r>
              <a:rPr lang="en-US" altLang="zh-CN" sz="2000" i="1" dirty="0"/>
              <a:t>v</a:t>
            </a:r>
            <a:r>
              <a:rPr lang="en-US" altLang="zh-CN" sz="2000" dirty="0"/>
              <a:t>][</a:t>
            </a:r>
            <a:r>
              <a:rPr lang="en-US" altLang="zh-CN" sz="2000" i="1" dirty="0"/>
              <a:t>j</a:t>
            </a:r>
            <a:r>
              <a:rPr lang="en-US" altLang="zh-CN" sz="2000" dirty="0"/>
              <a:t>]&lt;Lowcost(closedge[</a:t>
            </a:r>
            <a:r>
              <a:rPr lang="en-US" altLang="zh-CN" sz="2000" i="1" dirty="0"/>
              <a:t>j</a:t>
            </a:r>
            <a:r>
              <a:rPr lang="en-US" altLang="zh-CN" sz="2000" dirty="0"/>
              <a:t>])) THEN</a:t>
            </a:r>
            <a:endParaRPr lang="en-US" altLang="zh-CN" sz="2000" dirty="0"/>
          </a:p>
          <a:p>
            <a:pPr>
              <a:lnSpc>
                <a:spcPct val="105000"/>
              </a:lnSpc>
              <a:spcBef>
                <a:spcPct val="0"/>
              </a:spcBef>
              <a:buNone/>
            </a:pPr>
            <a:r>
              <a:rPr lang="en-US" altLang="zh-CN" sz="2200" dirty="0"/>
              <a:t>                       ( Lowcost(closedge[</a:t>
            </a:r>
            <a:r>
              <a:rPr lang="en-US" altLang="zh-CN" sz="2200" i="1" dirty="0"/>
              <a:t>j</a:t>
            </a:r>
            <a:r>
              <a:rPr lang="en-US" altLang="zh-CN" sz="2200" dirty="0"/>
              <a:t>]) </a:t>
            </a:r>
            <a:r>
              <a:rPr lang="en-US" altLang="zh-CN" sz="2200" dirty="0">
                <a:sym typeface="Symbol" panose="05050102010706020507" pitchFamily="18" charset="2"/>
              </a:rPr>
              <a:t></a:t>
            </a:r>
            <a:r>
              <a:rPr lang="en-US" altLang="zh-CN" sz="2200" dirty="0"/>
              <a:t> edge[</a:t>
            </a:r>
            <a:r>
              <a:rPr lang="en-US" altLang="zh-CN" sz="2200" i="1" dirty="0"/>
              <a:t>v</a:t>
            </a:r>
            <a:r>
              <a:rPr lang="en-US" altLang="zh-CN" sz="2200" dirty="0"/>
              <a:t>][</a:t>
            </a:r>
            <a:r>
              <a:rPr lang="en-US" altLang="zh-CN" sz="2200" i="1" dirty="0"/>
              <a:t>j</a:t>
            </a:r>
            <a:r>
              <a:rPr lang="en-US" altLang="zh-CN" sz="2200" dirty="0"/>
              <a:t>] .</a:t>
            </a:r>
            <a:endParaRPr lang="en-US" altLang="zh-CN" sz="2200" dirty="0"/>
          </a:p>
          <a:p>
            <a:pPr>
              <a:lnSpc>
                <a:spcPct val="105000"/>
              </a:lnSpc>
              <a:spcBef>
                <a:spcPct val="0"/>
              </a:spcBef>
              <a:buNone/>
            </a:pPr>
            <a:r>
              <a:rPr lang="en-US" altLang="zh-CN" sz="2200" dirty="0"/>
              <a:t>                         Vex(closedge[</a:t>
            </a:r>
            <a:r>
              <a:rPr lang="en-US" altLang="zh-CN" sz="2200" i="1" dirty="0"/>
              <a:t>j</a:t>
            </a:r>
            <a:r>
              <a:rPr lang="en-US" altLang="zh-CN" sz="2200" dirty="0"/>
              <a:t>]) </a:t>
            </a:r>
            <a:r>
              <a:rPr lang="en-US" altLang="zh-CN" sz="2200" dirty="0">
                <a:sym typeface="Symbol" panose="05050102010706020507" pitchFamily="18" charset="2"/>
              </a:rPr>
              <a:t></a:t>
            </a:r>
            <a:r>
              <a:rPr lang="en-US" altLang="zh-CN" sz="2200" dirty="0"/>
              <a:t> </a:t>
            </a:r>
            <a:r>
              <a:rPr lang="en-US" altLang="zh-CN" sz="2200" i="1" dirty="0"/>
              <a:t>v</a:t>
            </a:r>
            <a:r>
              <a:rPr lang="en-US" altLang="zh-CN" sz="2200" dirty="0"/>
              <a:t>. )  </a:t>
            </a:r>
            <a:r>
              <a:rPr lang="en-US" altLang="zh-CN" sz="2200" dirty="0">
                <a:solidFill>
                  <a:schemeClr val="accent1"/>
                </a:solidFill>
              </a:rPr>
              <a:t>)</a:t>
            </a:r>
            <a:r>
              <a:rPr lang="en-US" altLang="zh-CN" sz="2200" dirty="0"/>
              <a:t> </a:t>
            </a:r>
            <a:r>
              <a:rPr lang="en-US" altLang="zh-CN" sz="2200" dirty="0">
                <a:solidFill>
                  <a:schemeClr val="tx2"/>
                </a:solidFill>
              </a:rPr>
              <a:t>)</a:t>
            </a:r>
            <a:r>
              <a:rPr lang="en-US" altLang="zh-CN" sz="2200" dirty="0"/>
              <a:t> ▐</a:t>
            </a:r>
            <a:endParaRPr lang="en-US" altLang="zh-CN" sz="2200" dirty="0"/>
          </a:p>
          <a:p>
            <a:pPr>
              <a:lnSpc>
                <a:spcPct val="105000"/>
              </a:lnSpc>
              <a:buNone/>
            </a:pPr>
            <a:r>
              <a:rPr lang="zh-CN" altLang="en-US" sz="2400" dirty="0">
                <a:solidFill>
                  <a:schemeClr val="tx2"/>
                </a:solidFill>
              </a:rPr>
              <a:t>普里姆算法的复杂性为</a:t>
            </a:r>
            <a:r>
              <a:rPr lang="en-US" altLang="zh-CN" sz="2400" dirty="0">
                <a:solidFill>
                  <a:schemeClr val="tx2"/>
                </a:solidFill>
              </a:rPr>
              <a:t>O(</a:t>
            </a:r>
            <a:r>
              <a:rPr lang="en-US" altLang="zh-CN" sz="2400" i="1" dirty="0">
                <a:solidFill>
                  <a:schemeClr val="tx2"/>
                </a:solidFill>
              </a:rPr>
              <a:t>n</a:t>
            </a:r>
            <a:r>
              <a:rPr lang="en-US" altLang="zh-CN" sz="2400" baseline="30000" dirty="0">
                <a:solidFill>
                  <a:schemeClr val="tx2"/>
                </a:solidFill>
              </a:rPr>
              <a:t>2</a:t>
            </a:r>
            <a:r>
              <a:rPr lang="en-US" altLang="zh-CN" sz="2400" dirty="0">
                <a:solidFill>
                  <a:schemeClr val="tx2"/>
                </a:solidFill>
              </a:rPr>
              <a:t>) </a:t>
            </a:r>
            <a:r>
              <a:rPr lang="zh-CN" altLang="en-US" sz="2400" dirty="0">
                <a:solidFill>
                  <a:schemeClr val="tx2"/>
                </a:solidFill>
              </a:rPr>
              <a:t>，适于求边稠密网的最小支撑树。</a:t>
            </a:r>
            <a:endParaRPr lang="zh-CN" altLang="en-US" sz="2400" dirty="0">
              <a:solidFill>
                <a:schemeClr val="tx2"/>
              </a:solidFill>
            </a:endParaRPr>
          </a:p>
        </p:txBody>
      </p:sp>
    </p:spTree>
  </p:cSld>
  <p:clrMapOvr>
    <a:masterClrMapping/>
  </p:clrMapOvr>
  <p:transition>
    <p:strips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文本占位符 1838081"/>
          <p:cNvSpPr>
            <a:spLocks noGrp="1"/>
          </p:cNvSpPr>
          <p:nvPr>
            <p:ph idx="1"/>
          </p:nvPr>
        </p:nvSpPr>
        <p:spPr>
          <a:xfrm>
            <a:off x="323850" y="260350"/>
            <a:ext cx="7632700" cy="4140200"/>
          </a:xfrm>
        </p:spPr>
        <p:txBody>
          <a:bodyPr vert="horz" wrap="square" lIns="92075" tIns="46038" rIns="92075" bIns="46038" anchor="t" anchorCtr="0"/>
          <a:p>
            <a:pPr>
              <a:spcBef>
                <a:spcPct val="10000"/>
              </a:spcBef>
              <a:buNone/>
            </a:pPr>
            <a:r>
              <a:rPr lang="zh-CN" altLang="en-US" sz="2600" dirty="0">
                <a:solidFill>
                  <a:schemeClr val="tx2"/>
                </a:solidFill>
              </a:rPr>
              <a:t>算法</a:t>
            </a:r>
            <a:r>
              <a:rPr lang="en-US" altLang="zh-CN" sz="2600" dirty="0">
                <a:solidFill>
                  <a:schemeClr val="tx2"/>
                </a:solidFill>
              </a:rPr>
              <a:t>TopoOrder</a:t>
            </a:r>
            <a:r>
              <a:rPr lang="en-US" altLang="zh-CN" sz="2600" dirty="0"/>
              <a:t>(Head, </a:t>
            </a:r>
            <a:r>
              <a:rPr lang="en-US" altLang="zh-CN" sz="2600" i="1" dirty="0"/>
              <a:t>n</a:t>
            </a:r>
            <a:r>
              <a:rPr lang="en-US" altLang="zh-CN" sz="2600" dirty="0"/>
              <a:t>)   /* </a:t>
            </a:r>
            <a:r>
              <a:rPr lang="zh-CN" altLang="en-US" sz="2600" dirty="0"/>
              <a:t>图的拓扑排序算法 </a:t>
            </a:r>
            <a:r>
              <a:rPr lang="en-US" altLang="zh-CN" sz="2600" dirty="0"/>
              <a:t>*/</a:t>
            </a:r>
            <a:endParaRPr lang="en-US" altLang="zh-CN" sz="2600" dirty="0"/>
          </a:p>
          <a:p>
            <a:pPr>
              <a:spcBef>
                <a:spcPct val="10000"/>
              </a:spcBef>
              <a:buNone/>
            </a:pPr>
            <a:r>
              <a:rPr lang="en-US" altLang="zh-CN" sz="2600" dirty="0"/>
              <a:t>TOrder1[</a:t>
            </a:r>
            <a:r>
              <a:rPr lang="zh-CN" altLang="en-US" sz="2600" dirty="0"/>
              <a:t>初始化</a:t>
            </a:r>
            <a:r>
              <a:rPr lang="en-US" altLang="zh-CN" sz="2600" dirty="0"/>
              <a:t>]</a:t>
            </a:r>
            <a:endParaRPr lang="en-US" altLang="zh-CN" sz="2600" dirty="0"/>
          </a:p>
          <a:p>
            <a:pPr>
              <a:spcBef>
                <a:spcPct val="10000"/>
              </a:spcBef>
              <a:buNone/>
            </a:pPr>
            <a:r>
              <a:rPr lang="en-US" altLang="zh-CN" sz="2600" dirty="0"/>
              <a:t>    /* </a:t>
            </a:r>
            <a:r>
              <a:rPr lang="zh-CN" altLang="en-US" sz="2600" dirty="0"/>
              <a:t>计算</a:t>
            </a:r>
            <a:r>
              <a:rPr lang="en-US" altLang="zh-CN" sz="2600" i="1" dirty="0"/>
              <a:t>count</a:t>
            </a:r>
            <a:r>
              <a:rPr lang="zh-CN" altLang="en-US" sz="2600" dirty="0"/>
              <a:t>数组 </a:t>
            </a:r>
            <a:r>
              <a:rPr lang="en-US" altLang="zh-CN" sz="2600" dirty="0"/>
              <a:t>*/</a:t>
            </a:r>
            <a:endParaRPr lang="en-US" altLang="zh-CN" sz="2600" dirty="0"/>
          </a:p>
          <a:p>
            <a:pPr>
              <a:spcBef>
                <a:spcPct val="10000"/>
              </a:spcBef>
              <a:buNone/>
            </a:pPr>
            <a:r>
              <a:rPr lang="en-US" altLang="zh-CN" sz="2600" dirty="0"/>
              <a:t>    FOR</a:t>
            </a:r>
            <a:r>
              <a:rPr lang="en-US" altLang="zh-CN" sz="2600" i="1" dirty="0"/>
              <a:t> i</a:t>
            </a:r>
            <a:r>
              <a:rPr lang="en-US" altLang="zh-CN" sz="2600" dirty="0"/>
              <a:t> = 1 TO </a:t>
            </a:r>
            <a:r>
              <a:rPr lang="en-US" altLang="zh-CN" sz="2600" i="1" dirty="0"/>
              <a:t>n</a:t>
            </a:r>
            <a:r>
              <a:rPr lang="en-US" altLang="zh-CN" sz="2600" dirty="0"/>
              <a:t> DO </a:t>
            </a:r>
            <a:r>
              <a:rPr lang="en-US" altLang="zh-CN" sz="2600" i="1" dirty="0"/>
              <a:t>count</a:t>
            </a:r>
            <a:r>
              <a:rPr lang="en-US" altLang="zh-CN" sz="2600" dirty="0"/>
              <a:t>[</a:t>
            </a:r>
            <a:r>
              <a:rPr lang="en-US" altLang="zh-CN" sz="2600" i="1" dirty="0"/>
              <a:t>i</a:t>
            </a:r>
            <a:r>
              <a:rPr lang="en-US" altLang="zh-CN" sz="2600" dirty="0"/>
              <a:t>] </a:t>
            </a:r>
            <a:r>
              <a:rPr lang="en-US" altLang="zh-CN" sz="2600" dirty="0">
                <a:sym typeface="Symbol" panose="05050102010706020507" pitchFamily="18" charset="2"/>
              </a:rPr>
              <a:t></a:t>
            </a:r>
            <a:r>
              <a:rPr lang="en-US" altLang="zh-CN" sz="2600" dirty="0"/>
              <a:t> 0.</a:t>
            </a:r>
            <a:endParaRPr lang="en-US" altLang="zh-CN" sz="2600" dirty="0"/>
          </a:p>
          <a:p>
            <a:pPr>
              <a:spcBef>
                <a:spcPct val="10000"/>
              </a:spcBef>
              <a:buNone/>
            </a:pPr>
            <a:r>
              <a:rPr lang="en-US" altLang="zh-CN" sz="2600" dirty="0"/>
              <a:t>    FOR </a:t>
            </a:r>
            <a:r>
              <a:rPr lang="en-US" altLang="zh-CN" sz="2600" i="1" dirty="0"/>
              <a:t>i </a:t>
            </a:r>
            <a:r>
              <a:rPr lang="en-US" altLang="zh-CN" sz="2600" dirty="0"/>
              <a:t>= 1 TO </a:t>
            </a:r>
            <a:r>
              <a:rPr lang="en-US" altLang="zh-CN" sz="2600" i="1" dirty="0"/>
              <a:t>n</a:t>
            </a:r>
            <a:r>
              <a:rPr lang="en-US" altLang="zh-CN" sz="2600" dirty="0"/>
              <a:t> DO </a:t>
            </a:r>
            <a:endParaRPr lang="en-US" altLang="zh-CN" sz="2600" dirty="0"/>
          </a:p>
          <a:p>
            <a:pPr>
              <a:spcBef>
                <a:spcPct val="10000"/>
              </a:spcBef>
              <a:buNone/>
            </a:pPr>
            <a:r>
              <a:rPr lang="en-US" altLang="zh-CN" sz="2600" dirty="0"/>
              <a:t>	  (  </a:t>
            </a:r>
            <a:r>
              <a:rPr lang="en-US" altLang="zh-CN" sz="2600" i="1" dirty="0"/>
              <a:t>p </a:t>
            </a:r>
            <a:r>
              <a:rPr lang="en-US" altLang="zh-CN" sz="2600" dirty="0">
                <a:sym typeface="Symbol" panose="05050102010706020507" pitchFamily="18" charset="2"/>
              </a:rPr>
              <a:t></a:t>
            </a:r>
            <a:r>
              <a:rPr lang="en-US" altLang="zh-CN" sz="2600" dirty="0"/>
              <a:t> adjacent( Head[</a:t>
            </a:r>
            <a:r>
              <a:rPr lang="en-US" altLang="zh-CN" sz="2600" i="1" dirty="0"/>
              <a:t>i</a:t>
            </a:r>
            <a:r>
              <a:rPr lang="en-US" altLang="zh-CN" sz="2600" dirty="0"/>
              <a:t>] ) .</a:t>
            </a:r>
            <a:endParaRPr lang="en-US" altLang="zh-CN" sz="2600" dirty="0"/>
          </a:p>
          <a:p>
            <a:pPr>
              <a:spcBef>
                <a:spcPct val="10000"/>
              </a:spcBef>
              <a:buNone/>
            </a:pPr>
            <a:r>
              <a:rPr lang="en-US" altLang="zh-CN" sz="2600" dirty="0"/>
              <a:t>	    WHILE </a:t>
            </a:r>
            <a:r>
              <a:rPr lang="en-US" altLang="zh-CN" sz="2600" i="1" dirty="0"/>
              <a:t>p </a:t>
            </a:r>
            <a:r>
              <a:rPr lang="en-US" altLang="zh-CN" sz="2600" dirty="0">
                <a:sym typeface="Symbol" panose="05050102010706020507" pitchFamily="18" charset="2"/>
              </a:rPr>
              <a:t></a:t>
            </a:r>
            <a:r>
              <a:rPr lang="en-US" altLang="zh-CN" sz="2600" i="1" dirty="0"/>
              <a:t> </a:t>
            </a:r>
            <a:r>
              <a:rPr lang="en-US" altLang="zh-CN" sz="2600" dirty="0"/>
              <a:t>DO</a:t>
            </a:r>
            <a:endParaRPr lang="en-US" altLang="zh-CN" sz="2600" dirty="0"/>
          </a:p>
          <a:p>
            <a:pPr>
              <a:spcBef>
                <a:spcPct val="10000"/>
              </a:spcBef>
              <a:buNone/>
            </a:pPr>
            <a:r>
              <a:rPr lang="en-US" altLang="zh-CN" sz="2600" dirty="0"/>
              <a:t>		    (</a:t>
            </a:r>
            <a:r>
              <a:rPr lang="en-US" altLang="zh-CN" sz="2600" i="1" dirty="0"/>
              <a:t>count</a:t>
            </a:r>
            <a:r>
              <a:rPr lang="en-US" altLang="zh-CN" sz="2600" dirty="0"/>
              <a:t>[VerAdj(</a:t>
            </a:r>
            <a:r>
              <a:rPr lang="en-US" altLang="zh-CN" sz="2600" i="1" dirty="0"/>
              <a:t>p</a:t>
            </a:r>
            <a:r>
              <a:rPr lang="en-US" altLang="zh-CN" sz="2600" dirty="0"/>
              <a:t>)] </a:t>
            </a:r>
            <a:r>
              <a:rPr lang="en-US" altLang="zh-CN" sz="2600" dirty="0">
                <a:sym typeface="Symbol" panose="05050102010706020507" pitchFamily="18" charset="2"/>
              </a:rPr>
              <a:t></a:t>
            </a:r>
            <a:r>
              <a:rPr lang="en-US" altLang="zh-CN" sz="2600" dirty="0"/>
              <a:t> </a:t>
            </a:r>
            <a:r>
              <a:rPr lang="en-US" altLang="zh-CN" sz="2600" i="1" dirty="0"/>
              <a:t>count</a:t>
            </a:r>
            <a:r>
              <a:rPr lang="en-US" altLang="zh-CN" sz="2600" dirty="0"/>
              <a:t>[VerAdj(</a:t>
            </a:r>
            <a:r>
              <a:rPr lang="en-US" altLang="zh-CN" sz="2600" i="1" dirty="0"/>
              <a:t>p</a:t>
            </a:r>
            <a:r>
              <a:rPr lang="en-US" altLang="zh-CN" sz="2600" dirty="0"/>
              <a:t>)]+1.</a:t>
            </a:r>
            <a:endParaRPr lang="en-US" altLang="zh-CN" sz="2600" dirty="0"/>
          </a:p>
          <a:p>
            <a:pPr>
              <a:spcBef>
                <a:spcPct val="10000"/>
              </a:spcBef>
              <a:buNone/>
            </a:pPr>
            <a:r>
              <a:rPr lang="en-US" altLang="zh-CN" sz="2600" dirty="0"/>
              <a:t>		      </a:t>
            </a:r>
            <a:r>
              <a:rPr lang="en-US" altLang="zh-CN" sz="2600" i="1" dirty="0"/>
              <a:t>p</a:t>
            </a:r>
            <a:r>
              <a:rPr lang="en-US" altLang="zh-CN" sz="2600" dirty="0"/>
              <a:t> </a:t>
            </a:r>
            <a:r>
              <a:rPr lang="en-US" altLang="zh-CN" sz="2600" dirty="0">
                <a:sym typeface="Symbol" panose="05050102010706020507" pitchFamily="18" charset="2"/>
              </a:rPr>
              <a:t></a:t>
            </a:r>
            <a:r>
              <a:rPr lang="en-US" altLang="zh-CN" sz="2600" dirty="0"/>
              <a:t> link (</a:t>
            </a:r>
            <a:r>
              <a:rPr lang="en-US" altLang="zh-CN" sz="2600" i="1" dirty="0"/>
              <a:t>p</a:t>
            </a:r>
            <a:r>
              <a:rPr lang="en-US" altLang="zh-CN" sz="2600" dirty="0"/>
              <a:t>). ) )</a:t>
            </a:r>
            <a:endParaRPr lang="en-US" altLang="zh-CN" sz="2600" i="1" dirty="0"/>
          </a:p>
        </p:txBody>
      </p:sp>
      <p:grpSp>
        <p:nvGrpSpPr>
          <p:cNvPr id="103427" name="组合 1838110"/>
          <p:cNvGrpSpPr/>
          <p:nvPr/>
        </p:nvGrpSpPr>
        <p:grpSpPr>
          <a:xfrm>
            <a:off x="250825" y="4400550"/>
            <a:ext cx="5257800" cy="1112838"/>
            <a:chOff x="0" y="2064"/>
            <a:chExt cx="3312" cy="701"/>
          </a:xfrm>
        </p:grpSpPr>
        <p:grpSp>
          <p:nvGrpSpPr>
            <p:cNvPr id="103455" name="组合 1838111"/>
            <p:cNvGrpSpPr/>
            <p:nvPr/>
          </p:nvGrpSpPr>
          <p:grpSpPr>
            <a:xfrm>
              <a:off x="576" y="2448"/>
              <a:ext cx="2736" cy="288"/>
              <a:chOff x="576" y="2448"/>
              <a:chExt cx="2736" cy="288"/>
            </a:xfrm>
          </p:grpSpPr>
          <p:sp>
            <p:nvSpPr>
              <p:cNvPr id="103477" name="矩形 1838112"/>
              <p:cNvSpPr/>
              <p:nvPr/>
            </p:nvSpPr>
            <p:spPr>
              <a:xfrm>
                <a:off x="576" y="2448"/>
                <a:ext cx="2736" cy="288"/>
              </a:xfrm>
              <a:prstGeom prst="rect">
                <a:avLst/>
              </a:prstGeom>
              <a:noFill/>
              <a:ln w="31750" cap="sq" cmpd="sng">
                <a:solidFill>
                  <a:srgbClr val="295A69"/>
                </a:solidFill>
                <a:prstDash val="solid"/>
                <a:miter/>
                <a:headEnd type="none" w="sm" len="sm"/>
                <a:tailEnd type="none" w="med" len="lg"/>
              </a:ln>
              <a:effectLst>
                <a:prstShdw prst="shdw17" dist="17961" dir="2699999">
                  <a:srgbClr val="19363F"/>
                </a:prstShdw>
              </a:effectLst>
            </p:spPr>
            <p:txBody>
              <a:bodyPr/>
              <a:p>
                <a:endParaRPr lang="zh-CN" altLang="en-US" dirty="0">
                  <a:latin typeface="Times New Roman" panose="02020603050405020304" pitchFamily="18" charset="0"/>
                </a:endParaRPr>
              </a:p>
            </p:txBody>
          </p:sp>
          <p:sp>
            <p:nvSpPr>
              <p:cNvPr id="103478" name="直接连接符 1838113"/>
              <p:cNvSpPr/>
              <p:nvPr/>
            </p:nvSpPr>
            <p:spPr>
              <a:xfrm>
                <a:off x="1920" y="2448"/>
                <a:ext cx="0" cy="288"/>
              </a:xfrm>
              <a:prstGeom prst="line">
                <a:avLst/>
              </a:prstGeom>
              <a:ln w="28575" cap="sq" cmpd="sng">
                <a:solidFill>
                  <a:srgbClr val="295A69"/>
                </a:solidFill>
                <a:prstDash val="solid"/>
                <a:headEnd type="none" w="sm" len="sm"/>
                <a:tailEnd type="none" w="med" len="lg"/>
              </a:ln>
            </p:spPr>
          </p:sp>
          <p:sp>
            <p:nvSpPr>
              <p:cNvPr id="103479" name="直接连接符 1838114"/>
              <p:cNvSpPr/>
              <p:nvPr/>
            </p:nvSpPr>
            <p:spPr>
              <a:xfrm>
                <a:off x="1462" y="2448"/>
                <a:ext cx="0" cy="288"/>
              </a:xfrm>
              <a:prstGeom prst="line">
                <a:avLst/>
              </a:prstGeom>
              <a:ln w="28575" cap="sq" cmpd="sng">
                <a:solidFill>
                  <a:srgbClr val="295A69"/>
                </a:solidFill>
                <a:prstDash val="solid"/>
                <a:headEnd type="none" w="sm" len="sm"/>
                <a:tailEnd type="none" w="med" len="lg"/>
              </a:ln>
            </p:spPr>
          </p:sp>
          <p:sp>
            <p:nvSpPr>
              <p:cNvPr id="103480" name="直接连接符 1838115"/>
              <p:cNvSpPr/>
              <p:nvPr/>
            </p:nvSpPr>
            <p:spPr>
              <a:xfrm>
                <a:off x="1008" y="2448"/>
                <a:ext cx="0" cy="288"/>
              </a:xfrm>
              <a:prstGeom prst="line">
                <a:avLst/>
              </a:prstGeom>
              <a:ln w="28575" cap="sq" cmpd="sng">
                <a:solidFill>
                  <a:srgbClr val="295A69"/>
                </a:solidFill>
                <a:prstDash val="solid"/>
                <a:headEnd type="none" w="sm" len="sm"/>
                <a:tailEnd type="none" w="med" len="lg"/>
              </a:ln>
            </p:spPr>
          </p:sp>
          <p:sp>
            <p:nvSpPr>
              <p:cNvPr id="103481" name="直接连接符 1838116"/>
              <p:cNvSpPr/>
              <p:nvPr/>
            </p:nvSpPr>
            <p:spPr>
              <a:xfrm>
                <a:off x="2400" y="2448"/>
                <a:ext cx="0" cy="288"/>
              </a:xfrm>
              <a:prstGeom prst="line">
                <a:avLst/>
              </a:prstGeom>
              <a:ln w="28575" cap="sq" cmpd="sng">
                <a:solidFill>
                  <a:srgbClr val="295A69"/>
                </a:solidFill>
                <a:prstDash val="solid"/>
                <a:headEnd type="none" w="sm" len="sm"/>
                <a:tailEnd type="none" w="med" len="lg"/>
              </a:ln>
            </p:spPr>
          </p:sp>
          <p:sp>
            <p:nvSpPr>
              <p:cNvPr id="103482" name="直接连接符 1838117"/>
              <p:cNvSpPr/>
              <p:nvPr/>
            </p:nvSpPr>
            <p:spPr>
              <a:xfrm>
                <a:off x="2880" y="2448"/>
                <a:ext cx="0" cy="288"/>
              </a:xfrm>
              <a:prstGeom prst="line">
                <a:avLst/>
              </a:prstGeom>
              <a:ln w="28575" cap="sq" cmpd="sng">
                <a:solidFill>
                  <a:srgbClr val="295A69"/>
                </a:solidFill>
                <a:prstDash val="solid"/>
                <a:headEnd type="none" w="sm" len="sm"/>
                <a:tailEnd type="none" w="med" len="lg"/>
              </a:ln>
            </p:spPr>
          </p:sp>
        </p:grpSp>
        <p:sp>
          <p:nvSpPr>
            <p:cNvPr id="103456" name="文本框 1838118"/>
            <p:cNvSpPr txBox="1"/>
            <p:nvPr/>
          </p:nvSpPr>
          <p:spPr>
            <a:xfrm>
              <a:off x="576" y="2400"/>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0</a:t>
              </a:r>
              <a:endParaRPr lang="en-US" altLang="zh-CN" sz="3200" dirty="0">
                <a:latin typeface="Times New Roman" panose="02020603050405020304" pitchFamily="18" charset="0"/>
                <a:ea typeface="幼圆" panose="02010509060101010101" pitchFamily="49" charset="-122"/>
              </a:endParaRPr>
            </a:p>
          </p:txBody>
        </p:sp>
        <p:sp>
          <p:nvSpPr>
            <p:cNvPr id="103457" name="文本框 1838119"/>
            <p:cNvSpPr txBox="1"/>
            <p:nvPr/>
          </p:nvSpPr>
          <p:spPr>
            <a:xfrm>
              <a:off x="1031" y="2400"/>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0</a:t>
              </a:r>
              <a:endParaRPr lang="en-US" altLang="zh-CN" sz="3200" dirty="0">
                <a:latin typeface="Times New Roman" panose="02020603050405020304" pitchFamily="18" charset="0"/>
                <a:ea typeface="幼圆" panose="02010509060101010101" pitchFamily="49" charset="-122"/>
              </a:endParaRPr>
            </a:p>
          </p:txBody>
        </p:sp>
        <p:sp>
          <p:nvSpPr>
            <p:cNvPr id="103458" name="文本框 1838120"/>
            <p:cNvSpPr txBox="1"/>
            <p:nvPr/>
          </p:nvSpPr>
          <p:spPr>
            <a:xfrm>
              <a:off x="1968" y="2400"/>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sp>
          <p:nvSpPr>
            <p:cNvPr id="103459" name="文本框 1838121"/>
            <p:cNvSpPr txBox="1"/>
            <p:nvPr/>
          </p:nvSpPr>
          <p:spPr>
            <a:xfrm>
              <a:off x="2423" y="2400"/>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103460" name="文本框 1838122"/>
            <p:cNvSpPr txBox="1"/>
            <p:nvPr/>
          </p:nvSpPr>
          <p:spPr>
            <a:xfrm>
              <a:off x="1488" y="2400"/>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sp>
          <p:nvSpPr>
            <p:cNvPr id="103461" name="文本框 1838123"/>
            <p:cNvSpPr txBox="1"/>
            <p:nvPr/>
          </p:nvSpPr>
          <p:spPr>
            <a:xfrm>
              <a:off x="2880" y="2400"/>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grpSp>
          <p:nvGrpSpPr>
            <p:cNvPr id="103462" name="组合 1838124"/>
            <p:cNvGrpSpPr/>
            <p:nvPr/>
          </p:nvGrpSpPr>
          <p:grpSpPr>
            <a:xfrm>
              <a:off x="573" y="2064"/>
              <a:ext cx="2736" cy="365"/>
              <a:chOff x="553" y="1776"/>
              <a:chExt cx="2736" cy="365"/>
            </a:xfrm>
          </p:grpSpPr>
          <p:grpSp>
            <p:nvGrpSpPr>
              <p:cNvPr id="103464" name="组合 1838125"/>
              <p:cNvGrpSpPr/>
              <p:nvPr/>
            </p:nvGrpSpPr>
            <p:grpSpPr>
              <a:xfrm>
                <a:off x="553" y="1824"/>
                <a:ext cx="2736" cy="288"/>
                <a:chOff x="576" y="2448"/>
                <a:chExt cx="2736" cy="288"/>
              </a:xfrm>
            </p:grpSpPr>
            <p:sp>
              <p:nvSpPr>
                <p:cNvPr id="103471" name="矩形 1838126"/>
                <p:cNvSpPr/>
                <p:nvPr/>
              </p:nvSpPr>
              <p:spPr>
                <a:xfrm>
                  <a:off x="576" y="2448"/>
                  <a:ext cx="2736" cy="288"/>
                </a:xfrm>
                <a:prstGeom prst="rect">
                  <a:avLst/>
                </a:prstGeom>
                <a:noFill/>
                <a:ln w="31750">
                  <a:noFill/>
                </a:ln>
                <a:effectLst>
                  <a:prstShdw prst="shdw17" dist="17961" dir="2699999">
                    <a:srgbClr val="8F5700"/>
                  </a:prstShdw>
                </a:effectLst>
              </p:spPr>
              <p:txBody>
                <a:bodyPr/>
                <a:p>
                  <a:endParaRPr lang="zh-CN" altLang="en-US" dirty="0">
                    <a:latin typeface="Times New Roman" panose="02020603050405020304" pitchFamily="18" charset="0"/>
                  </a:endParaRPr>
                </a:p>
              </p:txBody>
            </p:sp>
            <p:sp>
              <p:nvSpPr>
                <p:cNvPr id="103472" name="直接连接符 1838127"/>
                <p:cNvSpPr/>
                <p:nvPr/>
              </p:nvSpPr>
              <p:spPr>
                <a:xfrm>
                  <a:off x="1920" y="2448"/>
                  <a:ext cx="0" cy="288"/>
                </a:xfrm>
                <a:prstGeom prst="line">
                  <a:avLst/>
                </a:prstGeom>
                <a:ln w="28575">
                  <a:noFill/>
                </a:ln>
              </p:spPr>
            </p:sp>
            <p:sp>
              <p:nvSpPr>
                <p:cNvPr id="103473" name="直接连接符 1838128"/>
                <p:cNvSpPr/>
                <p:nvPr/>
              </p:nvSpPr>
              <p:spPr>
                <a:xfrm>
                  <a:off x="1462" y="2448"/>
                  <a:ext cx="0" cy="288"/>
                </a:xfrm>
                <a:prstGeom prst="line">
                  <a:avLst/>
                </a:prstGeom>
                <a:ln w="28575">
                  <a:noFill/>
                </a:ln>
              </p:spPr>
            </p:sp>
            <p:sp>
              <p:nvSpPr>
                <p:cNvPr id="103474" name="直接连接符 1838129"/>
                <p:cNvSpPr/>
                <p:nvPr/>
              </p:nvSpPr>
              <p:spPr>
                <a:xfrm>
                  <a:off x="1008" y="2448"/>
                  <a:ext cx="0" cy="288"/>
                </a:xfrm>
                <a:prstGeom prst="line">
                  <a:avLst/>
                </a:prstGeom>
                <a:ln w="28575">
                  <a:noFill/>
                </a:ln>
              </p:spPr>
            </p:sp>
            <p:sp>
              <p:nvSpPr>
                <p:cNvPr id="103475" name="直接连接符 1838130"/>
                <p:cNvSpPr/>
                <p:nvPr/>
              </p:nvSpPr>
              <p:spPr>
                <a:xfrm>
                  <a:off x="2400" y="2448"/>
                  <a:ext cx="0" cy="288"/>
                </a:xfrm>
                <a:prstGeom prst="line">
                  <a:avLst/>
                </a:prstGeom>
                <a:ln w="28575">
                  <a:noFill/>
                </a:ln>
              </p:spPr>
            </p:sp>
            <p:sp>
              <p:nvSpPr>
                <p:cNvPr id="103476" name="直接连接符 1838131"/>
                <p:cNvSpPr/>
                <p:nvPr/>
              </p:nvSpPr>
              <p:spPr>
                <a:xfrm>
                  <a:off x="2880" y="2448"/>
                  <a:ext cx="0" cy="288"/>
                </a:xfrm>
                <a:prstGeom prst="line">
                  <a:avLst/>
                </a:prstGeom>
                <a:ln w="28575">
                  <a:noFill/>
                </a:ln>
              </p:spPr>
            </p:sp>
          </p:grpSp>
          <p:sp>
            <p:nvSpPr>
              <p:cNvPr id="103465" name="文本框 1838132"/>
              <p:cNvSpPr txBox="1"/>
              <p:nvPr/>
            </p:nvSpPr>
            <p:spPr>
              <a:xfrm>
                <a:off x="553" y="177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103466" name="文本框 1838133"/>
              <p:cNvSpPr txBox="1"/>
              <p:nvPr/>
            </p:nvSpPr>
            <p:spPr>
              <a:xfrm>
                <a:off x="1008" y="177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sp>
            <p:nvSpPr>
              <p:cNvPr id="103467" name="文本框 1838134"/>
              <p:cNvSpPr txBox="1"/>
              <p:nvPr/>
            </p:nvSpPr>
            <p:spPr>
              <a:xfrm>
                <a:off x="1945" y="177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sp>
            <p:nvSpPr>
              <p:cNvPr id="103468" name="文本框 1838135"/>
              <p:cNvSpPr txBox="1"/>
              <p:nvPr/>
            </p:nvSpPr>
            <p:spPr>
              <a:xfrm>
                <a:off x="2400" y="177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sp>
            <p:nvSpPr>
              <p:cNvPr id="103469" name="文本框 1838136"/>
              <p:cNvSpPr txBox="1"/>
              <p:nvPr/>
            </p:nvSpPr>
            <p:spPr>
              <a:xfrm>
                <a:off x="1465" y="177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sp>
            <p:nvSpPr>
              <p:cNvPr id="103470" name="文本框 1838137"/>
              <p:cNvSpPr txBox="1"/>
              <p:nvPr/>
            </p:nvSpPr>
            <p:spPr>
              <a:xfrm>
                <a:off x="2857" y="177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6</a:t>
                </a:r>
                <a:endParaRPr lang="en-US" altLang="zh-CN" sz="3200" dirty="0">
                  <a:latin typeface="Times New Roman" panose="02020603050405020304" pitchFamily="18" charset="0"/>
                  <a:ea typeface="幼圆" panose="02010509060101010101" pitchFamily="49" charset="-122"/>
                </a:endParaRPr>
              </a:p>
            </p:txBody>
          </p:sp>
        </p:grpSp>
        <p:sp>
          <p:nvSpPr>
            <p:cNvPr id="103463" name="文本框 1838138"/>
            <p:cNvSpPr txBox="1"/>
            <p:nvPr/>
          </p:nvSpPr>
          <p:spPr>
            <a:xfrm>
              <a:off x="0" y="2400"/>
              <a:ext cx="720" cy="288"/>
            </a:xfrm>
            <a:prstGeom prst="rect">
              <a:avLst/>
            </a:prstGeom>
            <a:noFill/>
            <a:ln w="31750">
              <a:noFill/>
            </a:ln>
          </p:spPr>
          <p:txBody>
            <a:bodyPr lIns="90000" tIns="46800" rIns="90000" bIns="46800">
              <a:spAutoFit/>
            </a:bodyPr>
            <a:p>
              <a:pPr>
                <a:spcBef>
                  <a:spcPct val="50000"/>
                </a:spcBef>
              </a:pPr>
              <a:r>
                <a:rPr lang="en-US" altLang="zh-CN" sz="2400" dirty="0">
                  <a:latin typeface="Times New Roman" panose="02020603050405020304" pitchFamily="18" charset="0"/>
                  <a:ea typeface="幼圆" panose="02010509060101010101" pitchFamily="49" charset="-122"/>
                </a:rPr>
                <a:t>count</a:t>
              </a:r>
              <a:endParaRPr lang="en-US" altLang="zh-CN" sz="2400" dirty="0">
                <a:latin typeface="Times New Roman" panose="02020603050405020304" pitchFamily="18" charset="0"/>
                <a:ea typeface="幼圆" panose="02010509060101010101" pitchFamily="49" charset="-122"/>
              </a:endParaRPr>
            </a:p>
          </p:txBody>
        </p:sp>
      </p:grpSp>
      <p:grpSp>
        <p:nvGrpSpPr>
          <p:cNvPr id="103428" name="组合 1838141"/>
          <p:cNvGrpSpPr/>
          <p:nvPr/>
        </p:nvGrpSpPr>
        <p:grpSpPr>
          <a:xfrm>
            <a:off x="5651500" y="4329113"/>
            <a:ext cx="2863850" cy="1646237"/>
            <a:chOff x="431" y="1389"/>
            <a:chExt cx="1804" cy="1037"/>
          </a:xfrm>
        </p:grpSpPr>
        <p:grpSp>
          <p:nvGrpSpPr>
            <p:cNvPr id="103429" name="组合 1838142"/>
            <p:cNvGrpSpPr/>
            <p:nvPr/>
          </p:nvGrpSpPr>
          <p:grpSpPr>
            <a:xfrm>
              <a:off x="1487" y="1773"/>
              <a:ext cx="268" cy="365"/>
              <a:chOff x="1906" y="1248"/>
              <a:chExt cx="268" cy="365"/>
            </a:xfrm>
          </p:grpSpPr>
          <p:sp>
            <p:nvSpPr>
              <p:cNvPr id="103453" name="椭圆 1838143"/>
              <p:cNvSpPr>
                <a:spLocks noChangeAspect="1"/>
              </p:cNvSpPr>
              <p:nvPr/>
            </p:nvSpPr>
            <p:spPr>
              <a:xfrm>
                <a:off x="1906" y="133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03454" name="文本框 1838144"/>
              <p:cNvSpPr txBox="1">
                <a:spLocks noChangeAspect="1"/>
              </p:cNvSpPr>
              <p:nvPr/>
            </p:nvSpPr>
            <p:spPr>
              <a:xfrm>
                <a:off x="1920" y="1248"/>
                <a:ext cx="194" cy="365"/>
              </a:xfrm>
              <a:prstGeom prst="rect">
                <a:avLst/>
              </a:prstGeom>
              <a:noFill/>
              <a:ln w="31750">
                <a:noFill/>
              </a:ln>
            </p:spPr>
            <p:txBody>
              <a:bodyPr>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4</a:t>
                </a:r>
                <a:endParaRPr lang="en-US" altLang="zh-CN" sz="3200" dirty="0">
                  <a:solidFill>
                    <a:schemeClr val="tx2"/>
                  </a:solidFill>
                  <a:latin typeface="Times New Roman" panose="02020603050405020304" pitchFamily="18" charset="0"/>
                  <a:ea typeface="幼圆" panose="02010509060101010101" pitchFamily="49" charset="-122"/>
                </a:endParaRPr>
              </a:p>
            </p:txBody>
          </p:sp>
        </p:grpSp>
        <p:grpSp>
          <p:nvGrpSpPr>
            <p:cNvPr id="103430" name="组合 1838145"/>
            <p:cNvGrpSpPr/>
            <p:nvPr/>
          </p:nvGrpSpPr>
          <p:grpSpPr>
            <a:xfrm>
              <a:off x="1055" y="1389"/>
              <a:ext cx="268" cy="365"/>
              <a:chOff x="1104" y="3408"/>
              <a:chExt cx="268" cy="365"/>
            </a:xfrm>
          </p:grpSpPr>
          <p:sp>
            <p:nvSpPr>
              <p:cNvPr id="103451" name="椭圆 1838146"/>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03452" name="文本框 1838147"/>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3</a:t>
                </a:r>
                <a:endParaRPr lang="en-US" altLang="zh-CN" sz="3200" dirty="0">
                  <a:solidFill>
                    <a:schemeClr val="tx2"/>
                  </a:solidFill>
                  <a:latin typeface="Times New Roman" panose="02020603050405020304" pitchFamily="18" charset="0"/>
                  <a:ea typeface="幼圆" panose="02010509060101010101" pitchFamily="49" charset="-122"/>
                </a:endParaRPr>
              </a:p>
            </p:txBody>
          </p:sp>
        </p:grpSp>
        <p:grpSp>
          <p:nvGrpSpPr>
            <p:cNvPr id="103431" name="组合 1838148"/>
            <p:cNvGrpSpPr/>
            <p:nvPr/>
          </p:nvGrpSpPr>
          <p:grpSpPr>
            <a:xfrm>
              <a:off x="1967" y="1773"/>
              <a:ext cx="268" cy="365"/>
              <a:chOff x="1104" y="3408"/>
              <a:chExt cx="268" cy="365"/>
            </a:xfrm>
          </p:grpSpPr>
          <p:sp>
            <p:nvSpPr>
              <p:cNvPr id="103449" name="椭圆 1838149"/>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03450" name="文本框 1838150"/>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6</a:t>
                </a:r>
                <a:endParaRPr lang="en-US" altLang="zh-CN" sz="3200" dirty="0">
                  <a:solidFill>
                    <a:schemeClr val="tx2"/>
                  </a:solidFill>
                  <a:latin typeface="Times New Roman" panose="02020603050405020304" pitchFamily="18" charset="0"/>
                  <a:ea typeface="幼圆" panose="02010509060101010101" pitchFamily="49" charset="-122"/>
                </a:endParaRPr>
              </a:p>
            </p:txBody>
          </p:sp>
        </p:grpSp>
        <p:grpSp>
          <p:nvGrpSpPr>
            <p:cNvPr id="103432" name="组合 1838151"/>
            <p:cNvGrpSpPr/>
            <p:nvPr/>
          </p:nvGrpSpPr>
          <p:grpSpPr>
            <a:xfrm>
              <a:off x="431" y="2061"/>
              <a:ext cx="268" cy="365"/>
              <a:chOff x="1104" y="3408"/>
              <a:chExt cx="268" cy="365"/>
            </a:xfrm>
          </p:grpSpPr>
          <p:sp>
            <p:nvSpPr>
              <p:cNvPr id="103447" name="椭圆 1838152"/>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03448" name="文本框 1838153"/>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2</a:t>
                </a:r>
                <a:endParaRPr lang="en-US" altLang="zh-CN" sz="3200" dirty="0">
                  <a:solidFill>
                    <a:schemeClr val="tx2"/>
                  </a:solidFill>
                  <a:latin typeface="Times New Roman" panose="02020603050405020304" pitchFamily="18" charset="0"/>
                  <a:ea typeface="幼圆" panose="02010509060101010101" pitchFamily="49" charset="-122"/>
                </a:endParaRPr>
              </a:p>
            </p:txBody>
          </p:sp>
        </p:grpSp>
        <p:grpSp>
          <p:nvGrpSpPr>
            <p:cNvPr id="103433" name="组合 1838154"/>
            <p:cNvGrpSpPr/>
            <p:nvPr/>
          </p:nvGrpSpPr>
          <p:grpSpPr>
            <a:xfrm>
              <a:off x="1055" y="2061"/>
              <a:ext cx="268" cy="365"/>
              <a:chOff x="1104" y="3408"/>
              <a:chExt cx="268" cy="365"/>
            </a:xfrm>
          </p:grpSpPr>
          <p:sp>
            <p:nvSpPr>
              <p:cNvPr id="103445" name="椭圆 1838155"/>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03446" name="文本框 1838156"/>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5</a:t>
                </a:r>
                <a:endParaRPr lang="en-US" altLang="zh-CN" sz="3200" dirty="0">
                  <a:solidFill>
                    <a:schemeClr val="tx2"/>
                  </a:solidFill>
                  <a:latin typeface="Times New Roman" panose="02020603050405020304" pitchFamily="18" charset="0"/>
                  <a:ea typeface="幼圆" panose="02010509060101010101" pitchFamily="49" charset="-122"/>
                </a:endParaRPr>
              </a:p>
            </p:txBody>
          </p:sp>
        </p:grpSp>
        <p:grpSp>
          <p:nvGrpSpPr>
            <p:cNvPr id="103434" name="组合 1838157"/>
            <p:cNvGrpSpPr/>
            <p:nvPr/>
          </p:nvGrpSpPr>
          <p:grpSpPr>
            <a:xfrm>
              <a:off x="431" y="1389"/>
              <a:ext cx="268" cy="365"/>
              <a:chOff x="1104" y="3408"/>
              <a:chExt cx="268" cy="365"/>
            </a:xfrm>
          </p:grpSpPr>
          <p:sp>
            <p:nvSpPr>
              <p:cNvPr id="103443" name="椭圆 1838158"/>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03444" name="文本框 1838159"/>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1</a:t>
                </a:r>
                <a:endParaRPr lang="en-US" altLang="zh-CN" sz="3200" dirty="0">
                  <a:solidFill>
                    <a:schemeClr val="tx2"/>
                  </a:solidFill>
                  <a:latin typeface="Times New Roman" panose="02020603050405020304" pitchFamily="18" charset="0"/>
                  <a:ea typeface="幼圆" panose="02010509060101010101" pitchFamily="49" charset="-122"/>
                </a:endParaRPr>
              </a:p>
            </p:txBody>
          </p:sp>
        </p:grpSp>
        <p:sp>
          <p:nvSpPr>
            <p:cNvPr id="103435" name="直接连接符 1838160"/>
            <p:cNvSpPr/>
            <p:nvPr/>
          </p:nvSpPr>
          <p:spPr>
            <a:xfrm>
              <a:off x="714" y="1570"/>
              <a:ext cx="352" cy="11"/>
            </a:xfrm>
            <a:prstGeom prst="line">
              <a:avLst/>
            </a:prstGeom>
            <a:ln w="38100" cap="sq" cmpd="sng">
              <a:solidFill>
                <a:schemeClr val="tx1"/>
              </a:solidFill>
              <a:prstDash val="solid"/>
              <a:headEnd type="none" w="sm" len="sm"/>
              <a:tailEnd type="stealth" w="lg" len="med"/>
            </a:ln>
          </p:spPr>
        </p:sp>
        <p:sp>
          <p:nvSpPr>
            <p:cNvPr id="103436" name="直接连接符 1838161"/>
            <p:cNvSpPr/>
            <p:nvPr/>
          </p:nvSpPr>
          <p:spPr>
            <a:xfrm>
              <a:off x="682" y="2301"/>
              <a:ext cx="384" cy="0"/>
            </a:xfrm>
            <a:prstGeom prst="line">
              <a:avLst/>
            </a:prstGeom>
            <a:ln w="38100" cap="sq" cmpd="sng">
              <a:solidFill>
                <a:schemeClr val="tx1"/>
              </a:solidFill>
              <a:prstDash val="solid"/>
              <a:headEnd type="none" w="sm" len="sm"/>
              <a:tailEnd type="stealth" w="lg" len="med"/>
            </a:ln>
          </p:spPr>
        </p:sp>
        <p:sp>
          <p:nvSpPr>
            <p:cNvPr id="103437" name="直接连接符 1838162"/>
            <p:cNvSpPr/>
            <p:nvPr/>
          </p:nvSpPr>
          <p:spPr>
            <a:xfrm flipV="1">
              <a:off x="671" y="2013"/>
              <a:ext cx="816" cy="192"/>
            </a:xfrm>
            <a:prstGeom prst="line">
              <a:avLst/>
            </a:prstGeom>
            <a:ln w="38100" cap="sq" cmpd="sng">
              <a:solidFill>
                <a:schemeClr val="tx1"/>
              </a:solidFill>
              <a:prstDash val="solid"/>
              <a:headEnd type="none" w="sm" len="sm"/>
              <a:tailEnd type="stealth" w="lg" len="med"/>
            </a:ln>
          </p:spPr>
        </p:sp>
        <p:sp>
          <p:nvSpPr>
            <p:cNvPr id="103438" name="直接连接符 1838163"/>
            <p:cNvSpPr/>
            <p:nvPr/>
          </p:nvSpPr>
          <p:spPr>
            <a:xfrm flipV="1">
              <a:off x="623" y="1677"/>
              <a:ext cx="480" cy="480"/>
            </a:xfrm>
            <a:prstGeom prst="line">
              <a:avLst/>
            </a:prstGeom>
            <a:ln w="38100" cap="sq" cmpd="sng">
              <a:solidFill>
                <a:schemeClr val="tx1"/>
              </a:solidFill>
              <a:prstDash val="solid"/>
              <a:headEnd type="none" w="sm" len="sm"/>
              <a:tailEnd type="stealth" w="lg" len="med"/>
            </a:ln>
          </p:spPr>
        </p:sp>
        <p:sp>
          <p:nvSpPr>
            <p:cNvPr id="103439" name="直接连接符 1838164"/>
            <p:cNvSpPr/>
            <p:nvPr/>
          </p:nvSpPr>
          <p:spPr>
            <a:xfrm>
              <a:off x="1295" y="1677"/>
              <a:ext cx="240" cy="240"/>
            </a:xfrm>
            <a:prstGeom prst="line">
              <a:avLst/>
            </a:prstGeom>
            <a:ln w="38100" cap="sq" cmpd="sng">
              <a:solidFill>
                <a:schemeClr val="tx1"/>
              </a:solidFill>
              <a:prstDash val="solid"/>
              <a:headEnd type="none" w="sm" len="sm"/>
              <a:tailEnd type="stealth" w="lg" len="med"/>
            </a:ln>
          </p:spPr>
        </p:sp>
        <p:sp>
          <p:nvSpPr>
            <p:cNvPr id="103440" name="直接连接符 1838165"/>
            <p:cNvSpPr/>
            <p:nvPr/>
          </p:nvSpPr>
          <p:spPr>
            <a:xfrm flipV="1">
              <a:off x="1767" y="1979"/>
              <a:ext cx="227" cy="0"/>
            </a:xfrm>
            <a:prstGeom prst="line">
              <a:avLst/>
            </a:prstGeom>
            <a:ln w="28575" cap="sq" cmpd="sng">
              <a:solidFill>
                <a:schemeClr val="tx1"/>
              </a:solidFill>
              <a:prstDash val="solid"/>
              <a:headEnd type="none" w="sm" len="sm"/>
              <a:tailEnd type="stealth" w="med" len="lg"/>
            </a:ln>
          </p:spPr>
        </p:sp>
        <p:sp>
          <p:nvSpPr>
            <p:cNvPr id="103441" name="直接连接符 1838166"/>
            <p:cNvSpPr/>
            <p:nvPr/>
          </p:nvSpPr>
          <p:spPr>
            <a:xfrm flipV="1">
              <a:off x="1338" y="2109"/>
              <a:ext cx="677" cy="187"/>
            </a:xfrm>
            <a:prstGeom prst="line">
              <a:avLst/>
            </a:prstGeom>
            <a:ln w="38100" cap="sq" cmpd="sng">
              <a:solidFill>
                <a:schemeClr val="tx1"/>
              </a:solidFill>
              <a:prstDash val="solid"/>
              <a:headEnd type="none" w="sm" len="sm"/>
              <a:tailEnd type="stealth" w="lg" len="med"/>
            </a:ln>
          </p:spPr>
        </p:sp>
        <p:sp>
          <p:nvSpPr>
            <p:cNvPr id="103442" name="直接连接符 1838167"/>
            <p:cNvSpPr/>
            <p:nvPr/>
          </p:nvSpPr>
          <p:spPr>
            <a:xfrm>
              <a:off x="1295" y="1533"/>
              <a:ext cx="720" cy="336"/>
            </a:xfrm>
            <a:prstGeom prst="line">
              <a:avLst/>
            </a:prstGeom>
            <a:ln w="38100" cap="sq" cmpd="sng">
              <a:solidFill>
                <a:schemeClr val="tx1"/>
              </a:solidFill>
              <a:prstDash val="solid"/>
              <a:headEnd type="none" w="sm" len="sm"/>
              <a:tailEnd type="stealth" w="lg" len="med"/>
            </a:ln>
          </p:spPr>
        </p:sp>
      </p:grpSp>
    </p:spTree>
  </p:cSld>
  <p:clrMapOvr>
    <a:masterClrMapping/>
  </p:clrMapOvr>
  <p:transition>
    <p:zoom/>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953910"/>
          <p:cNvGrpSpPr/>
          <p:nvPr/>
        </p:nvGrpSpPr>
        <p:grpSpPr>
          <a:xfrm>
            <a:off x="5219700" y="3321050"/>
            <a:ext cx="2667000" cy="2844800"/>
            <a:chOff x="3744" y="1978"/>
            <a:chExt cx="1680" cy="1792"/>
          </a:xfrm>
        </p:grpSpPr>
        <p:sp>
          <p:nvSpPr>
            <p:cNvPr id="200793" name="Text Box 3"/>
            <p:cNvSpPr txBox="1"/>
            <p:nvPr/>
          </p:nvSpPr>
          <p:spPr>
            <a:xfrm>
              <a:off x="4560" y="3130"/>
              <a:ext cx="288"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rPr>
                <a:t>4</a:t>
              </a:r>
              <a:endParaRPr lang="en-US" altLang="zh-CN" sz="2800" dirty="0">
                <a:latin typeface="Times New Roman" panose="02020603050405020304" pitchFamily="18" charset="0"/>
              </a:endParaRPr>
            </a:p>
          </p:txBody>
        </p:sp>
        <p:sp>
          <p:nvSpPr>
            <p:cNvPr id="200794" name="Text Box 4"/>
            <p:cNvSpPr txBox="1"/>
            <p:nvPr/>
          </p:nvSpPr>
          <p:spPr>
            <a:xfrm>
              <a:off x="3744" y="3082"/>
              <a:ext cx="432"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3</a:t>
              </a:r>
              <a:endParaRPr lang="en-US" altLang="zh-CN" sz="2800" dirty="0">
                <a:latin typeface="Times New Roman" panose="02020603050405020304" pitchFamily="18" charset="0"/>
                <a:ea typeface="幼圆" panose="02010509060101010101" pitchFamily="49" charset="-122"/>
              </a:endParaRPr>
            </a:p>
          </p:txBody>
        </p:sp>
        <p:sp>
          <p:nvSpPr>
            <p:cNvPr id="200795" name="Oval 5"/>
            <p:cNvSpPr>
              <a:spLocks noChangeAspect="1"/>
            </p:cNvSpPr>
            <p:nvPr/>
          </p:nvSpPr>
          <p:spPr>
            <a:xfrm>
              <a:off x="3744" y="2686"/>
              <a:ext cx="268" cy="267"/>
            </a:xfrm>
            <a:prstGeom prst="ellipse">
              <a:avLst/>
            </a:prstGeom>
            <a:solidFill>
              <a:srgbClr val="CC99FF"/>
            </a:solidFill>
            <a:ln w="31750" cap="sq" cmpd="sng">
              <a:solidFill>
                <a:srgbClr val="333300"/>
              </a:solidFill>
              <a:prstDash val="solid"/>
              <a:headEnd type="none" w="sm" len="sm"/>
              <a:tailEnd type="none" w="med" len="lg"/>
            </a:ln>
          </p:spPr>
          <p:txBody>
            <a:bodyPr wrap="none" anchor="ctr" anchorCtr="0"/>
            <a:p>
              <a:pPr>
                <a:spcBef>
                  <a:spcPct val="50000"/>
                </a:spcBef>
              </a:pPr>
              <a:endParaRPr lang="zh-CN" altLang="en-US" sz="2000" dirty="0">
                <a:solidFill>
                  <a:schemeClr val="bg2"/>
                </a:solidFill>
                <a:latin typeface="Times New Roman" panose="02020603050405020304" pitchFamily="18" charset="0"/>
              </a:endParaRPr>
            </a:p>
          </p:txBody>
        </p:sp>
        <p:sp>
          <p:nvSpPr>
            <p:cNvPr id="200796" name="Text Box 6"/>
            <p:cNvSpPr txBox="1">
              <a:spLocks noChangeAspect="1"/>
            </p:cNvSpPr>
            <p:nvPr/>
          </p:nvSpPr>
          <p:spPr>
            <a:xfrm>
              <a:off x="3758" y="2602"/>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sp>
          <p:nvSpPr>
            <p:cNvPr id="200797" name="Oval 7"/>
            <p:cNvSpPr>
              <a:spLocks noChangeAspect="1"/>
            </p:cNvSpPr>
            <p:nvPr/>
          </p:nvSpPr>
          <p:spPr>
            <a:xfrm>
              <a:off x="4416" y="2047"/>
              <a:ext cx="268" cy="267"/>
            </a:xfrm>
            <a:prstGeom prst="ellipse">
              <a:avLst/>
            </a:prstGeom>
            <a:solidFill>
              <a:srgbClr val="CC99FF"/>
            </a:solidFill>
            <a:ln w="31750" cap="sq" cmpd="sng">
              <a:solidFill>
                <a:srgbClr val="333300"/>
              </a:solidFill>
              <a:prstDash val="solid"/>
              <a:headEnd type="none" w="sm" len="sm"/>
              <a:tailEnd type="none" w="med" len="lg"/>
            </a:ln>
          </p:spPr>
          <p:txBody>
            <a:bodyPr wrap="none" anchor="ctr" anchorCtr="0"/>
            <a:p>
              <a:pPr>
                <a:spcBef>
                  <a:spcPct val="50000"/>
                </a:spcBef>
              </a:pPr>
              <a:endParaRPr lang="zh-CN" altLang="en-US" sz="2000" dirty="0">
                <a:solidFill>
                  <a:schemeClr val="bg2"/>
                </a:solidFill>
                <a:latin typeface="Times New Roman" panose="02020603050405020304" pitchFamily="18" charset="0"/>
              </a:endParaRPr>
            </a:p>
          </p:txBody>
        </p:sp>
        <p:sp>
          <p:nvSpPr>
            <p:cNvPr id="200798" name="Text Box 8"/>
            <p:cNvSpPr txBox="1">
              <a:spLocks noChangeAspect="1"/>
            </p:cNvSpPr>
            <p:nvPr/>
          </p:nvSpPr>
          <p:spPr>
            <a:xfrm>
              <a:off x="4430" y="197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200799" name="Oval 9"/>
            <p:cNvSpPr>
              <a:spLocks noChangeAspect="1"/>
            </p:cNvSpPr>
            <p:nvPr/>
          </p:nvSpPr>
          <p:spPr>
            <a:xfrm>
              <a:off x="4032" y="3458"/>
              <a:ext cx="268" cy="267"/>
            </a:xfrm>
            <a:prstGeom prst="ellipse">
              <a:avLst/>
            </a:prstGeom>
            <a:solidFill>
              <a:srgbClr val="CC99FF"/>
            </a:solidFill>
            <a:ln w="31750" cap="sq" cmpd="sng">
              <a:solidFill>
                <a:srgbClr val="333300"/>
              </a:solidFill>
              <a:prstDash val="solid"/>
              <a:headEnd type="none" w="sm" len="sm"/>
              <a:tailEnd type="none" w="med" len="lg"/>
            </a:ln>
          </p:spPr>
          <p:txBody>
            <a:bodyPr wrap="none" anchor="ctr" anchorCtr="0"/>
            <a:p>
              <a:pPr>
                <a:spcBef>
                  <a:spcPct val="50000"/>
                </a:spcBef>
              </a:pPr>
              <a:endParaRPr lang="zh-CN" altLang="en-US" sz="2000" dirty="0">
                <a:solidFill>
                  <a:schemeClr val="bg2"/>
                </a:solidFill>
                <a:latin typeface="Times New Roman" panose="02020603050405020304" pitchFamily="18" charset="0"/>
              </a:endParaRPr>
            </a:p>
          </p:txBody>
        </p:sp>
        <p:sp>
          <p:nvSpPr>
            <p:cNvPr id="200800" name="Text Box 10"/>
            <p:cNvSpPr txBox="1">
              <a:spLocks noChangeAspect="1"/>
            </p:cNvSpPr>
            <p:nvPr/>
          </p:nvSpPr>
          <p:spPr>
            <a:xfrm>
              <a:off x="4046" y="3405"/>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sp>
          <p:nvSpPr>
            <p:cNvPr id="200801" name="Oval 11"/>
            <p:cNvSpPr>
              <a:spLocks noChangeAspect="1"/>
            </p:cNvSpPr>
            <p:nvPr/>
          </p:nvSpPr>
          <p:spPr>
            <a:xfrm>
              <a:off x="4848" y="3454"/>
              <a:ext cx="268" cy="267"/>
            </a:xfrm>
            <a:prstGeom prst="ellipse">
              <a:avLst/>
            </a:prstGeom>
            <a:solidFill>
              <a:srgbClr val="CC99FF"/>
            </a:solidFill>
            <a:ln w="31750" cap="sq" cmpd="sng">
              <a:solidFill>
                <a:srgbClr val="333300"/>
              </a:solidFill>
              <a:prstDash val="solid"/>
              <a:headEnd type="none" w="sm" len="sm"/>
              <a:tailEnd type="none" w="med" len="lg"/>
            </a:ln>
          </p:spPr>
          <p:txBody>
            <a:bodyPr wrap="none" anchor="ctr" anchorCtr="0"/>
            <a:p>
              <a:pPr>
                <a:spcBef>
                  <a:spcPct val="50000"/>
                </a:spcBef>
              </a:pPr>
              <a:endParaRPr lang="zh-CN" altLang="en-US" sz="2000" dirty="0">
                <a:solidFill>
                  <a:schemeClr val="bg2"/>
                </a:solidFill>
                <a:latin typeface="Times New Roman" panose="02020603050405020304" pitchFamily="18" charset="0"/>
              </a:endParaRPr>
            </a:p>
          </p:txBody>
        </p:sp>
        <p:sp>
          <p:nvSpPr>
            <p:cNvPr id="200802" name="Text Box 12"/>
            <p:cNvSpPr txBox="1">
              <a:spLocks noChangeAspect="1"/>
            </p:cNvSpPr>
            <p:nvPr/>
          </p:nvSpPr>
          <p:spPr>
            <a:xfrm>
              <a:off x="4862" y="3392"/>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6</a:t>
              </a:r>
              <a:endParaRPr lang="en-US" altLang="zh-CN" sz="3200" dirty="0">
                <a:latin typeface="Times New Roman" panose="02020603050405020304" pitchFamily="18" charset="0"/>
                <a:ea typeface="幼圆" panose="02010509060101010101" pitchFamily="49" charset="-122"/>
              </a:endParaRPr>
            </a:p>
          </p:txBody>
        </p:sp>
        <p:sp>
          <p:nvSpPr>
            <p:cNvPr id="200803" name="Oval 13"/>
            <p:cNvSpPr>
              <a:spLocks noChangeAspect="1"/>
            </p:cNvSpPr>
            <p:nvPr/>
          </p:nvSpPr>
          <p:spPr>
            <a:xfrm>
              <a:off x="5088" y="2659"/>
              <a:ext cx="268" cy="267"/>
            </a:xfrm>
            <a:prstGeom prst="ellipse">
              <a:avLst/>
            </a:prstGeom>
            <a:solidFill>
              <a:srgbClr val="CC99FF"/>
            </a:solidFill>
            <a:ln w="31750" cap="sq" cmpd="sng">
              <a:solidFill>
                <a:srgbClr val="333300"/>
              </a:solidFill>
              <a:prstDash val="solid"/>
              <a:headEnd type="none" w="sm" len="sm"/>
              <a:tailEnd type="none" w="med" len="lg"/>
            </a:ln>
          </p:spPr>
          <p:txBody>
            <a:bodyPr wrap="none" anchor="ctr" anchorCtr="0"/>
            <a:p>
              <a:pPr>
                <a:spcBef>
                  <a:spcPct val="50000"/>
                </a:spcBef>
              </a:pPr>
              <a:endParaRPr lang="zh-CN" altLang="en-US" sz="2000" dirty="0">
                <a:solidFill>
                  <a:schemeClr val="bg2"/>
                </a:solidFill>
                <a:latin typeface="Times New Roman" panose="02020603050405020304" pitchFamily="18" charset="0"/>
              </a:endParaRPr>
            </a:p>
          </p:txBody>
        </p:sp>
        <p:sp>
          <p:nvSpPr>
            <p:cNvPr id="200804" name="Text Box 14"/>
            <p:cNvSpPr txBox="1">
              <a:spLocks noChangeAspect="1"/>
            </p:cNvSpPr>
            <p:nvPr/>
          </p:nvSpPr>
          <p:spPr>
            <a:xfrm>
              <a:off x="5102" y="2602"/>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sp>
          <p:nvSpPr>
            <p:cNvPr id="200805" name="Text Box 15"/>
            <p:cNvSpPr txBox="1"/>
            <p:nvPr/>
          </p:nvSpPr>
          <p:spPr>
            <a:xfrm>
              <a:off x="4176" y="2602"/>
              <a:ext cx="240"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rPr>
                <a:t>5</a:t>
              </a:r>
              <a:endParaRPr lang="en-US" altLang="zh-CN" sz="2800" dirty="0">
                <a:latin typeface="Times New Roman" panose="02020603050405020304" pitchFamily="18" charset="0"/>
              </a:endParaRPr>
            </a:p>
          </p:txBody>
        </p:sp>
        <p:sp>
          <p:nvSpPr>
            <p:cNvPr id="200806" name="Line 16"/>
            <p:cNvSpPr/>
            <p:nvPr/>
          </p:nvSpPr>
          <p:spPr>
            <a:xfrm>
              <a:off x="3888" y="2938"/>
              <a:ext cx="240" cy="528"/>
            </a:xfrm>
            <a:prstGeom prst="line">
              <a:avLst/>
            </a:prstGeom>
            <a:ln w="38100" cap="flat" cmpd="sng">
              <a:solidFill>
                <a:schemeClr val="tx1"/>
              </a:solidFill>
              <a:prstDash val="solid"/>
              <a:headEnd type="none" w="sm" len="sm"/>
              <a:tailEnd type="none" w="med" len="lg"/>
            </a:ln>
          </p:spPr>
        </p:sp>
        <p:sp>
          <p:nvSpPr>
            <p:cNvPr id="200807" name="Text Box 17"/>
            <p:cNvSpPr txBox="1"/>
            <p:nvPr/>
          </p:nvSpPr>
          <p:spPr>
            <a:xfrm>
              <a:off x="5136" y="3082"/>
              <a:ext cx="288"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2</a:t>
              </a:r>
              <a:endParaRPr lang="en-US" altLang="zh-CN" sz="2800" dirty="0">
                <a:latin typeface="Times New Roman" panose="02020603050405020304" pitchFamily="18" charset="0"/>
                <a:ea typeface="幼圆" panose="02010509060101010101" pitchFamily="49" charset="-122"/>
              </a:endParaRPr>
            </a:p>
          </p:txBody>
        </p:sp>
        <p:sp>
          <p:nvSpPr>
            <p:cNvPr id="200808" name="Oval 18"/>
            <p:cNvSpPr>
              <a:spLocks noChangeAspect="1"/>
            </p:cNvSpPr>
            <p:nvPr/>
          </p:nvSpPr>
          <p:spPr>
            <a:xfrm>
              <a:off x="4464" y="2901"/>
              <a:ext cx="268" cy="267"/>
            </a:xfrm>
            <a:prstGeom prst="ellipse">
              <a:avLst/>
            </a:prstGeom>
            <a:solidFill>
              <a:srgbClr val="CC99FF"/>
            </a:solidFill>
            <a:ln w="31750" cap="sq" cmpd="sng">
              <a:solidFill>
                <a:srgbClr val="333300"/>
              </a:solidFill>
              <a:prstDash val="solid"/>
              <a:headEnd type="none" w="sm" len="sm"/>
              <a:tailEnd type="none" w="med" len="lg"/>
            </a:ln>
          </p:spPr>
          <p:txBody>
            <a:bodyPr wrap="none" anchor="ctr" anchorCtr="0"/>
            <a:p>
              <a:pPr>
                <a:spcBef>
                  <a:spcPct val="50000"/>
                </a:spcBef>
              </a:pPr>
              <a:endParaRPr lang="zh-CN" altLang="en-US" sz="2000" dirty="0">
                <a:solidFill>
                  <a:schemeClr val="bg2"/>
                </a:solidFill>
                <a:latin typeface="Times New Roman" panose="02020603050405020304" pitchFamily="18" charset="0"/>
              </a:endParaRPr>
            </a:p>
          </p:txBody>
        </p:sp>
        <p:sp>
          <p:nvSpPr>
            <p:cNvPr id="200809" name="Text Box 19"/>
            <p:cNvSpPr txBox="1">
              <a:spLocks noChangeAspect="1"/>
            </p:cNvSpPr>
            <p:nvPr/>
          </p:nvSpPr>
          <p:spPr>
            <a:xfrm>
              <a:off x="4478" y="2817"/>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sp>
          <p:nvSpPr>
            <p:cNvPr id="200810" name="Line 20"/>
            <p:cNvSpPr/>
            <p:nvPr/>
          </p:nvSpPr>
          <p:spPr>
            <a:xfrm flipH="1">
              <a:off x="5040" y="2938"/>
              <a:ext cx="192" cy="528"/>
            </a:xfrm>
            <a:prstGeom prst="line">
              <a:avLst/>
            </a:prstGeom>
            <a:ln w="31750" cap="sq" cmpd="sng">
              <a:solidFill>
                <a:schemeClr val="tx1"/>
              </a:solidFill>
              <a:prstDash val="solid"/>
              <a:headEnd type="none" w="sm" len="sm"/>
              <a:tailEnd type="none" w="med" len="lg"/>
            </a:ln>
          </p:spPr>
        </p:sp>
        <p:sp>
          <p:nvSpPr>
            <p:cNvPr id="200811" name="Line 21"/>
            <p:cNvSpPr/>
            <p:nvPr/>
          </p:nvSpPr>
          <p:spPr>
            <a:xfrm>
              <a:off x="4560" y="2314"/>
              <a:ext cx="0" cy="576"/>
            </a:xfrm>
            <a:prstGeom prst="line">
              <a:avLst/>
            </a:prstGeom>
            <a:ln w="38100" cap="sq" cmpd="sng">
              <a:solidFill>
                <a:schemeClr val="tx1"/>
              </a:solidFill>
              <a:prstDash val="solid"/>
              <a:headEnd type="none" w="sm" len="sm"/>
              <a:tailEnd type="none" w="med" len="lg"/>
            </a:ln>
          </p:spPr>
        </p:sp>
        <p:sp>
          <p:nvSpPr>
            <p:cNvPr id="200812" name="Line 22"/>
            <p:cNvSpPr/>
            <p:nvPr/>
          </p:nvSpPr>
          <p:spPr>
            <a:xfrm>
              <a:off x="4694" y="3135"/>
              <a:ext cx="250" cy="331"/>
            </a:xfrm>
            <a:prstGeom prst="line">
              <a:avLst/>
            </a:prstGeom>
            <a:ln w="38100" cap="sq" cmpd="sng">
              <a:solidFill>
                <a:schemeClr val="tx1"/>
              </a:solidFill>
              <a:prstDash val="solid"/>
              <a:headEnd type="none" w="sm" len="sm"/>
              <a:tailEnd type="none" w="med" len="lg"/>
            </a:ln>
          </p:spPr>
        </p:sp>
        <p:sp>
          <p:nvSpPr>
            <p:cNvPr id="200813" name="Line 23"/>
            <p:cNvSpPr/>
            <p:nvPr/>
          </p:nvSpPr>
          <p:spPr>
            <a:xfrm>
              <a:off x="4014" y="2863"/>
              <a:ext cx="464" cy="123"/>
            </a:xfrm>
            <a:prstGeom prst="line">
              <a:avLst/>
            </a:prstGeom>
            <a:ln w="38100" cap="sq" cmpd="sng">
              <a:solidFill>
                <a:schemeClr val="tx1"/>
              </a:solidFill>
              <a:prstDash val="solid"/>
              <a:headEnd type="none" w="sm" len="sm"/>
              <a:tailEnd type="none" w="med" len="lg"/>
            </a:ln>
          </p:spPr>
        </p:sp>
        <p:sp>
          <p:nvSpPr>
            <p:cNvPr id="200814" name="Text Box 24"/>
            <p:cNvSpPr txBox="1"/>
            <p:nvPr/>
          </p:nvSpPr>
          <p:spPr>
            <a:xfrm>
              <a:off x="4512" y="2410"/>
              <a:ext cx="288" cy="327"/>
            </a:xfrm>
            <a:prstGeom prst="rect">
              <a:avLst/>
            </a:prstGeom>
            <a:noFill/>
            <a:ln w="31750">
              <a:noFill/>
            </a:ln>
          </p:spPr>
          <p:txBody>
            <a:bodyPr lIns="90000" tIns="46800" rIns="90000" bIns="46800">
              <a:spAutoFit/>
            </a:bodyPr>
            <a:p>
              <a:pPr algn="ctr">
                <a:spcBef>
                  <a:spcPct val="50000"/>
                </a:spcBef>
              </a:pPr>
              <a:r>
                <a:rPr lang="en-US" altLang="zh-CN" sz="2800" dirty="0">
                  <a:latin typeface="Times New Roman" panose="02020603050405020304" pitchFamily="18" charset="0"/>
                  <a:ea typeface="幼圆" panose="02010509060101010101" pitchFamily="49" charset="-122"/>
                </a:rPr>
                <a:t>1</a:t>
              </a:r>
              <a:endParaRPr lang="en-US" altLang="zh-CN" sz="2800" dirty="0">
                <a:latin typeface="Times New Roman" panose="02020603050405020304" pitchFamily="18" charset="0"/>
                <a:ea typeface="幼圆" panose="02010509060101010101" pitchFamily="49" charset="-122"/>
              </a:endParaRPr>
            </a:p>
          </p:txBody>
        </p:sp>
      </p:grpSp>
      <p:grpSp>
        <p:nvGrpSpPr>
          <p:cNvPr id="200707" name="组合 1953905"/>
          <p:cNvGrpSpPr/>
          <p:nvPr/>
        </p:nvGrpSpPr>
        <p:grpSpPr>
          <a:xfrm>
            <a:off x="755650" y="260350"/>
            <a:ext cx="2667000" cy="3033713"/>
            <a:chOff x="476" y="164"/>
            <a:chExt cx="1680" cy="1911"/>
          </a:xfrm>
        </p:grpSpPr>
        <p:sp>
          <p:nvSpPr>
            <p:cNvPr id="200760" name="Text Box 28"/>
            <p:cNvSpPr txBox="1"/>
            <p:nvPr/>
          </p:nvSpPr>
          <p:spPr>
            <a:xfrm>
              <a:off x="1292" y="1316"/>
              <a:ext cx="288"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rPr>
                <a:t>4</a:t>
              </a:r>
              <a:endParaRPr lang="en-US" altLang="zh-CN" sz="2800" dirty="0">
                <a:latin typeface="Times New Roman" panose="02020603050405020304" pitchFamily="18" charset="0"/>
              </a:endParaRPr>
            </a:p>
          </p:txBody>
        </p:sp>
        <p:sp>
          <p:nvSpPr>
            <p:cNvPr id="200761" name="Text Box 29"/>
            <p:cNvSpPr txBox="1"/>
            <p:nvPr/>
          </p:nvSpPr>
          <p:spPr>
            <a:xfrm>
              <a:off x="476" y="1268"/>
              <a:ext cx="432"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3</a:t>
              </a:r>
              <a:endParaRPr lang="en-US" altLang="zh-CN" sz="2800" dirty="0">
                <a:latin typeface="Times New Roman" panose="02020603050405020304" pitchFamily="18" charset="0"/>
                <a:ea typeface="幼圆" panose="02010509060101010101" pitchFamily="49" charset="-122"/>
              </a:endParaRPr>
            </a:p>
          </p:txBody>
        </p:sp>
        <p:sp>
          <p:nvSpPr>
            <p:cNvPr id="200762" name="Oval 30"/>
            <p:cNvSpPr>
              <a:spLocks noChangeAspect="1"/>
            </p:cNvSpPr>
            <p:nvPr/>
          </p:nvSpPr>
          <p:spPr>
            <a:xfrm>
              <a:off x="476" y="872"/>
              <a:ext cx="268" cy="267"/>
            </a:xfrm>
            <a:prstGeom prst="ellipse">
              <a:avLst/>
            </a:prstGeom>
            <a:solidFill>
              <a:srgbClr val="CC99FF"/>
            </a:solidFill>
            <a:ln w="31750" cap="sq" cmpd="sng">
              <a:solidFill>
                <a:srgbClr val="333300"/>
              </a:solidFill>
              <a:prstDash val="solid"/>
              <a:headEnd type="none" w="sm" len="sm"/>
              <a:tailEnd type="none" w="med" len="lg"/>
            </a:ln>
          </p:spPr>
          <p:txBody>
            <a:bodyPr wrap="none" anchor="ctr" anchorCtr="0"/>
            <a:p>
              <a:pPr>
                <a:spcBef>
                  <a:spcPct val="50000"/>
                </a:spcBef>
              </a:pPr>
              <a:endParaRPr lang="zh-CN" altLang="en-US" sz="2000" dirty="0">
                <a:solidFill>
                  <a:schemeClr val="bg2"/>
                </a:solidFill>
                <a:latin typeface="Times New Roman" panose="02020603050405020304" pitchFamily="18" charset="0"/>
              </a:endParaRPr>
            </a:p>
          </p:txBody>
        </p:sp>
        <p:sp>
          <p:nvSpPr>
            <p:cNvPr id="200763" name="Text Box 31"/>
            <p:cNvSpPr txBox="1">
              <a:spLocks noChangeAspect="1"/>
            </p:cNvSpPr>
            <p:nvPr/>
          </p:nvSpPr>
          <p:spPr>
            <a:xfrm>
              <a:off x="490" y="78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sp>
          <p:nvSpPr>
            <p:cNvPr id="200764" name="Text Box 32"/>
            <p:cNvSpPr txBox="1"/>
            <p:nvPr/>
          </p:nvSpPr>
          <p:spPr>
            <a:xfrm>
              <a:off x="716" y="404"/>
              <a:ext cx="288"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6</a:t>
              </a:r>
              <a:endParaRPr lang="en-US" altLang="zh-CN" sz="2800" dirty="0">
                <a:latin typeface="Times New Roman" panose="02020603050405020304" pitchFamily="18" charset="0"/>
                <a:ea typeface="幼圆" panose="02010509060101010101" pitchFamily="49" charset="-122"/>
              </a:endParaRPr>
            </a:p>
          </p:txBody>
        </p:sp>
        <p:sp>
          <p:nvSpPr>
            <p:cNvPr id="200765" name="Text Box 33"/>
            <p:cNvSpPr txBox="1"/>
            <p:nvPr/>
          </p:nvSpPr>
          <p:spPr>
            <a:xfrm>
              <a:off x="1580" y="404"/>
              <a:ext cx="432"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5</a:t>
              </a:r>
              <a:endParaRPr lang="en-US" altLang="zh-CN" sz="2800" dirty="0">
                <a:latin typeface="Times New Roman" panose="02020603050405020304" pitchFamily="18" charset="0"/>
                <a:ea typeface="幼圆" panose="02010509060101010101" pitchFamily="49" charset="-122"/>
              </a:endParaRPr>
            </a:p>
          </p:txBody>
        </p:sp>
        <p:sp>
          <p:nvSpPr>
            <p:cNvPr id="200766" name="Oval 34"/>
            <p:cNvSpPr>
              <a:spLocks noChangeAspect="1"/>
            </p:cNvSpPr>
            <p:nvPr/>
          </p:nvSpPr>
          <p:spPr>
            <a:xfrm>
              <a:off x="1148" y="232"/>
              <a:ext cx="268" cy="267"/>
            </a:xfrm>
            <a:prstGeom prst="ellipse">
              <a:avLst/>
            </a:prstGeom>
            <a:solidFill>
              <a:srgbClr val="CC99FF"/>
            </a:solidFill>
            <a:ln w="31750" cap="sq" cmpd="sng">
              <a:solidFill>
                <a:srgbClr val="333300"/>
              </a:solidFill>
              <a:prstDash val="solid"/>
              <a:headEnd type="none" w="sm" len="sm"/>
              <a:tailEnd type="none" w="med" len="lg"/>
            </a:ln>
          </p:spPr>
          <p:txBody>
            <a:bodyPr wrap="none" anchor="ctr" anchorCtr="0"/>
            <a:p>
              <a:pPr>
                <a:spcBef>
                  <a:spcPct val="50000"/>
                </a:spcBef>
              </a:pPr>
              <a:endParaRPr lang="zh-CN" altLang="en-US" sz="2000" dirty="0">
                <a:solidFill>
                  <a:schemeClr val="bg2"/>
                </a:solidFill>
                <a:latin typeface="Times New Roman" panose="02020603050405020304" pitchFamily="18" charset="0"/>
              </a:endParaRPr>
            </a:p>
          </p:txBody>
        </p:sp>
        <p:sp>
          <p:nvSpPr>
            <p:cNvPr id="200767" name="Text Box 35"/>
            <p:cNvSpPr txBox="1">
              <a:spLocks noChangeAspect="1"/>
            </p:cNvSpPr>
            <p:nvPr/>
          </p:nvSpPr>
          <p:spPr>
            <a:xfrm>
              <a:off x="1162" y="16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grpSp>
          <p:nvGrpSpPr>
            <p:cNvPr id="200768" name="Group 36"/>
            <p:cNvGrpSpPr/>
            <p:nvPr/>
          </p:nvGrpSpPr>
          <p:grpSpPr>
            <a:xfrm>
              <a:off x="764" y="1533"/>
              <a:ext cx="268" cy="365"/>
              <a:chOff x="2880" y="1920"/>
              <a:chExt cx="268" cy="365"/>
            </a:xfrm>
          </p:grpSpPr>
          <p:sp>
            <p:nvSpPr>
              <p:cNvPr id="200791" name="Oval 37"/>
              <p:cNvSpPr>
                <a:spLocks noChangeAspect="1"/>
              </p:cNvSpPr>
              <p:nvPr/>
            </p:nvSpPr>
            <p:spPr>
              <a:xfrm>
                <a:off x="2880" y="2004"/>
                <a:ext cx="268" cy="267"/>
              </a:xfrm>
              <a:prstGeom prst="ellipse">
                <a:avLst/>
              </a:prstGeom>
              <a:solidFill>
                <a:srgbClr val="CC99FF"/>
              </a:solidFill>
              <a:ln w="31750" cap="sq" cmpd="sng">
                <a:solidFill>
                  <a:schemeClr val="tx1"/>
                </a:solidFill>
                <a:prstDash val="solid"/>
                <a:headEnd type="none" w="sm" len="sm"/>
                <a:tailEnd type="none" w="med" len="lg"/>
              </a:ln>
            </p:spPr>
            <p:txBody>
              <a:bodyPr wrap="none" anchor="ctr" anchorCtr="0"/>
              <a:p>
                <a:pPr>
                  <a:spcBef>
                    <a:spcPct val="50000"/>
                  </a:spcBef>
                </a:pPr>
                <a:endParaRPr lang="zh-CN" altLang="en-US" sz="2000" dirty="0">
                  <a:solidFill>
                    <a:schemeClr val="bg2"/>
                  </a:solidFill>
                  <a:latin typeface="Times New Roman" panose="02020603050405020304" pitchFamily="18" charset="0"/>
                </a:endParaRPr>
              </a:p>
            </p:txBody>
          </p:sp>
          <p:sp>
            <p:nvSpPr>
              <p:cNvPr id="200792" name="Text Box 38"/>
              <p:cNvSpPr txBox="1">
                <a:spLocks noChangeAspect="1"/>
              </p:cNvSpPr>
              <p:nvPr/>
            </p:nvSpPr>
            <p:spPr>
              <a:xfrm>
                <a:off x="2894" y="1920"/>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grpSp>
        <p:sp>
          <p:nvSpPr>
            <p:cNvPr id="200769" name="Oval 39"/>
            <p:cNvSpPr>
              <a:spLocks noChangeAspect="1"/>
            </p:cNvSpPr>
            <p:nvPr/>
          </p:nvSpPr>
          <p:spPr>
            <a:xfrm>
              <a:off x="1580" y="1640"/>
              <a:ext cx="268" cy="267"/>
            </a:xfrm>
            <a:prstGeom prst="ellipse">
              <a:avLst/>
            </a:prstGeom>
            <a:solidFill>
              <a:srgbClr val="CC99FF"/>
            </a:solidFill>
            <a:ln w="31750" cap="sq" cmpd="sng">
              <a:solidFill>
                <a:srgbClr val="333300"/>
              </a:solidFill>
              <a:prstDash val="solid"/>
              <a:headEnd type="none" w="sm" len="sm"/>
              <a:tailEnd type="none" w="med" len="lg"/>
            </a:ln>
          </p:spPr>
          <p:txBody>
            <a:bodyPr wrap="none" anchor="ctr" anchorCtr="0"/>
            <a:p>
              <a:pPr>
                <a:spcBef>
                  <a:spcPct val="50000"/>
                </a:spcBef>
              </a:pPr>
              <a:endParaRPr lang="zh-CN" altLang="en-US" sz="2000" dirty="0">
                <a:solidFill>
                  <a:schemeClr val="bg2"/>
                </a:solidFill>
                <a:latin typeface="Times New Roman" panose="02020603050405020304" pitchFamily="18" charset="0"/>
              </a:endParaRPr>
            </a:p>
          </p:txBody>
        </p:sp>
        <p:sp>
          <p:nvSpPr>
            <p:cNvPr id="200770" name="Text Box 40"/>
            <p:cNvSpPr txBox="1">
              <a:spLocks noChangeAspect="1"/>
            </p:cNvSpPr>
            <p:nvPr/>
          </p:nvSpPr>
          <p:spPr>
            <a:xfrm>
              <a:off x="1594" y="157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6</a:t>
              </a:r>
              <a:endParaRPr lang="en-US" altLang="zh-CN" sz="3200" dirty="0">
                <a:latin typeface="Times New Roman" panose="02020603050405020304" pitchFamily="18" charset="0"/>
                <a:ea typeface="幼圆" panose="02010509060101010101" pitchFamily="49" charset="-122"/>
              </a:endParaRPr>
            </a:p>
          </p:txBody>
        </p:sp>
        <p:sp>
          <p:nvSpPr>
            <p:cNvPr id="200771" name="Oval 41"/>
            <p:cNvSpPr>
              <a:spLocks noChangeAspect="1"/>
            </p:cNvSpPr>
            <p:nvPr/>
          </p:nvSpPr>
          <p:spPr>
            <a:xfrm>
              <a:off x="1820" y="872"/>
              <a:ext cx="268" cy="267"/>
            </a:xfrm>
            <a:prstGeom prst="ellipse">
              <a:avLst/>
            </a:prstGeom>
            <a:solidFill>
              <a:srgbClr val="CC99FF"/>
            </a:solidFill>
            <a:ln w="31750" cap="sq" cmpd="sng">
              <a:solidFill>
                <a:srgbClr val="333300"/>
              </a:solidFill>
              <a:prstDash val="solid"/>
              <a:headEnd type="none" w="sm" len="sm"/>
              <a:tailEnd type="none" w="med" len="lg"/>
            </a:ln>
          </p:spPr>
          <p:txBody>
            <a:bodyPr wrap="none" anchor="ctr" anchorCtr="0"/>
            <a:p>
              <a:pPr>
                <a:spcBef>
                  <a:spcPct val="50000"/>
                </a:spcBef>
              </a:pPr>
              <a:endParaRPr lang="zh-CN" altLang="en-US" sz="2000" dirty="0">
                <a:solidFill>
                  <a:schemeClr val="bg2"/>
                </a:solidFill>
                <a:latin typeface="Times New Roman" panose="02020603050405020304" pitchFamily="18" charset="0"/>
              </a:endParaRPr>
            </a:p>
          </p:txBody>
        </p:sp>
        <p:sp>
          <p:nvSpPr>
            <p:cNvPr id="200772" name="Text Box 42"/>
            <p:cNvSpPr txBox="1">
              <a:spLocks noChangeAspect="1"/>
            </p:cNvSpPr>
            <p:nvPr/>
          </p:nvSpPr>
          <p:spPr>
            <a:xfrm>
              <a:off x="1834" y="78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sp>
          <p:nvSpPr>
            <p:cNvPr id="200773" name="Line 43"/>
            <p:cNvSpPr/>
            <p:nvPr/>
          </p:nvSpPr>
          <p:spPr>
            <a:xfrm flipH="1">
              <a:off x="716" y="452"/>
              <a:ext cx="480" cy="480"/>
            </a:xfrm>
            <a:prstGeom prst="line">
              <a:avLst/>
            </a:prstGeom>
            <a:ln w="38100" cap="flat" cmpd="sng">
              <a:solidFill>
                <a:schemeClr val="tx1"/>
              </a:solidFill>
              <a:prstDash val="solid"/>
              <a:headEnd type="none" w="sm" len="sm"/>
              <a:tailEnd type="none" w="med" len="lg"/>
            </a:ln>
          </p:spPr>
        </p:sp>
        <p:sp>
          <p:nvSpPr>
            <p:cNvPr id="200774" name="Line 44"/>
            <p:cNvSpPr/>
            <p:nvPr/>
          </p:nvSpPr>
          <p:spPr>
            <a:xfrm>
              <a:off x="1388" y="452"/>
              <a:ext cx="494" cy="461"/>
            </a:xfrm>
            <a:prstGeom prst="line">
              <a:avLst/>
            </a:prstGeom>
            <a:ln w="38100" cap="flat" cmpd="sng">
              <a:solidFill>
                <a:schemeClr val="tx1"/>
              </a:solidFill>
              <a:prstDash val="solid"/>
              <a:headEnd type="none" w="sm" len="sm"/>
              <a:tailEnd type="none" w="med" len="lg"/>
            </a:ln>
          </p:spPr>
        </p:sp>
        <p:sp>
          <p:nvSpPr>
            <p:cNvPr id="200775" name="Text Box 45"/>
            <p:cNvSpPr txBox="1"/>
            <p:nvPr/>
          </p:nvSpPr>
          <p:spPr>
            <a:xfrm>
              <a:off x="930" y="1243"/>
              <a:ext cx="288"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rPr>
                <a:t>5</a:t>
              </a:r>
              <a:endParaRPr lang="en-US" altLang="zh-CN" sz="2800" dirty="0">
                <a:latin typeface="Times New Roman" panose="02020603050405020304" pitchFamily="18" charset="0"/>
              </a:endParaRPr>
            </a:p>
          </p:txBody>
        </p:sp>
        <p:sp>
          <p:nvSpPr>
            <p:cNvPr id="200776" name="Text Box 46"/>
            <p:cNvSpPr txBox="1"/>
            <p:nvPr/>
          </p:nvSpPr>
          <p:spPr>
            <a:xfrm>
              <a:off x="908" y="788"/>
              <a:ext cx="240"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rPr>
                <a:t>5</a:t>
              </a:r>
              <a:endParaRPr lang="en-US" altLang="zh-CN" sz="2800" dirty="0">
                <a:latin typeface="Times New Roman" panose="02020603050405020304" pitchFamily="18" charset="0"/>
              </a:endParaRPr>
            </a:p>
          </p:txBody>
        </p:sp>
        <p:sp>
          <p:nvSpPr>
            <p:cNvPr id="200777" name="Line 47"/>
            <p:cNvSpPr/>
            <p:nvPr/>
          </p:nvSpPr>
          <p:spPr>
            <a:xfrm>
              <a:off x="620" y="1124"/>
              <a:ext cx="219" cy="492"/>
            </a:xfrm>
            <a:prstGeom prst="line">
              <a:avLst/>
            </a:prstGeom>
            <a:ln w="38100" cap="flat" cmpd="sng">
              <a:solidFill>
                <a:schemeClr val="tx1"/>
              </a:solidFill>
              <a:prstDash val="solid"/>
              <a:headEnd type="none" w="sm" len="sm"/>
              <a:tailEnd type="none" w="med" len="lg"/>
            </a:ln>
          </p:spPr>
        </p:sp>
        <p:sp>
          <p:nvSpPr>
            <p:cNvPr id="200778" name="Text Box 48"/>
            <p:cNvSpPr txBox="1"/>
            <p:nvPr/>
          </p:nvSpPr>
          <p:spPr>
            <a:xfrm>
              <a:off x="1196" y="1748"/>
              <a:ext cx="288"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6</a:t>
              </a:r>
              <a:endParaRPr lang="en-US" altLang="zh-CN" sz="2800" dirty="0">
                <a:latin typeface="Times New Roman" panose="02020603050405020304" pitchFamily="18" charset="0"/>
                <a:ea typeface="幼圆" panose="02010509060101010101" pitchFamily="49" charset="-122"/>
              </a:endParaRPr>
            </a:p>
          </p:txBody>
        </p:sp>
        <p:sp>
          <p:nvSpPr>
            <p:cNvPr id="200779" name="Text Box 49"/>
            <p:cNvSpPr txBox="1"/>
            <p:nvPr/>
          </p:nvSpPr>
          <p:spPr>
            <a:xfrm>
              <a:off x="1868" y="1268"/>
              <a:ext cx="288"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2</a:t>
              </a:r>
              <a:endParaRPr lang="en-US" altLang="zh-CN" sz="2800" dirty="0">
                <a:latin typeface="Times New Roman" panose="02020603050405020304" pitchFamily="18" charset="0"/>
                <a:ea typeface="幼圆" panose="02010509060101010101" pitchFamily="49" charset="-122"/>
              </a:endParaRPr>
            </a:p>
          </p:txBody>
        </p:sp>
        <p:sp>
          <p:nvSpPr>
            <p:cNvPr id="200780" name="Oval 50"/>
            <p:cNvSpPr>
              <a:spLocks noChangeAspect="1"/>
            </p:cNvSpPr>
            <p:nvPr/>
          </p:nvSpPr>
          <p:spPr>
            <a:xfrm>
              <a:off x="1196" y="1087"/>
              <a:ext cx="268" cy="267"/>
            </a:xfrm>
            <a:prstGeom prst="ellipse">
              <a:avLst/>
            </a:prstGeom>
            <a:solidFill>
              <a:srgbClr val="CC99FF"/>
            </a:solidFill>
            <a:ln w="31750" cap="sq" cmpd="sng">
              <a:solidFill>
                <a:srgbClr val="333300"/>
              </a:solidFill>
              <a:prstDash val="solid"/>
              <a:headEnd type="none" w="sm" len="sm"/>
              <a:tailEnd type="none" w="med" len="lg"/>
            </a:ln>
          </p:spPr>
          <p:txBody>
            <a:bodyPr wrap="none" anchor="ctr" anchorCtr="0"/>
            <a:p>
              <a:pPr>
                <a:spcBef>
                  <a:spcPct val="50000"/>
                </a:spcBef>
              </a:pPr>
              <a:endParaRPr lang="zh-CN" altLang="en-US" sz="2000" dirty="0">
                <a:solidFill>
                  <a:schemeClr val="bg2"/>
                </a:solidFill>
                <a:latin typeface="Times New Roman" panose="02020603050405020304" pitchFamily="18" charset="0"/>
              </a:endParaRPr>
            </a:p>
          </p:txBody>
        </p:sp>
        <p:sp>
          <p:nvSpPr>
            <p:cNvPr id="200781" name="Text Box 51"/>
            <p:cNvSpPr txBox="1">
              <a:spLocks noChangeAspect="1"/>
            </p:cNvSpPr>
            <p:nvPr/>
          </p:nvSpPr>
          <p:spPr>
            <a:xfrm>
              <a:off x="1210" y="1003"/>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sp>
          <p:nvSpPr>
            <p:cNvPr id="200782" name="Line 52"/>
            <p:cNvSpPr/>
            <p:nvPr/>
          </p:nvSpPr>
          <p:spPr>
            <a:xfrm>
              <a:off x="1052" y="1748"/>
              <a:ext cx="528" cy="0"/>
            </a:xfrm>
            <a:prstGeom prst="line">
              <a:avLst/>
            </a:prstGeom>
            <a:ln w="38100" cap="sq" cmpd="sng">
              <a:solidFill>
                <a:schemeClr val="tx1"/>
              </a:solidFill>
              <a:prstDash val="solid"/>
              <a:headEnd type="none" w="sm" len="sm"/>
              <a:tailEnd type="none" w="med" len="lg"/>
            </a:ln>
          </p:spPr>
        </p:sp>
        <p:sp>
          <p:nvSpPr>
            <p:cNvPr id="200783" name="Line 53"/>
            <p:cNvSpPr/>
            <p:nvPr/>
          </p:nvSpPr>
          <p:spPr>
            <a:xfrm flipH="1">
              <a:off x="1772" y="1139"/>
              <a:ext cx="178" cy="513"/>
            </a:xfrm>
            <a:prstGeom prst="line">
              <a:avLst/>
            </a:prstGeom>
            <a:ln w="31750" cap="sq" cmpd="sng">
              <a:solidFill>
                <a:schemeClr val="tx1"/>
              </a:solidFill>
              <a:prstDash val="solid"/>
              <a:headEnd type="none" w="sm" len="sm"/>
              <a:tailEnd type="none" w="med" len="lg"/>
            </a:ln>
          </p:spPr>
        </p:sp>
        <p:sp>
          <p:nvSpPr>
            <p:cNvPr id="200784" name="Line 54"/>
            <p:cNvSpPr/>
            <p:nvPr/>
          </p:nvSpPr>
          <p:spPr>
            <a:xfrm>
              <a:off x="1292" y="500"/>
              <a:ext cx="0" cy="576"/>
            </a:xfrm>
            <a:prstGeom prst="line">
              <a:avLst/>
            </a:prstGeom>
            <a:ln w="38100" cap="sq" cmpd="sng">
              <a:solidFill>
                <a:schemeClr val="tx1"/>
              </a:solidFill>
              <a:prstDash val="solid"/>
              <a:headEnd type="none" w="sm" len="sm"/>
              <a:tailEnd type="none" w="med" len="lg"/>
            </a:ln>
          </p:spPr>
        </p:sp>
        <p:sp>
          <p:nvSpPr>
            <p:cNvPr id="200785" name="Line 55"/>
            <p:cNvSpPr/>
            <p:nvPr/>
          </p:nvSpPr>
          <p:spPr>
            <a:xfrm flipH="1">
              <a:off x="1004" y="1316"/>
              <a:ext cx="240" cy="336"/>
            </a:xfrm>
            <a:prstGeom prst="line">
              <a:avLst/>
            </a:prstGeom>
            <a:ln w="38100" cap="sq" cmpd="sng">
              <a:solidFill>
                <a:schemeClr val="tx1"/>
              </a:solidFill>
              <a:prstDash val="solid"/>
              <a:headEnd type="none" w="sm" len="sm"/>
              <a:tailEnd type="none" w="med" len="lg"/>
            </a:ln>
          </p:spPr>
        </p:sp>
        <p:sp>
          <p:nvSpPr>
            <p:cNvPr id="200786" name="Line 56"/>
            <p:cNvSpPr/>
            <p:nvPr/>
          </p:nvSpPr>
          <p:spPr>
            <a:xfrm>
              <a:off x="1406" y="1344"/>
              <a:ext cx="270" cy="308"/>
            </a:xfrm>
            <a:prstGeom prst="line">
              <a:avLst/>
            </a:prstGeom>
            <a:ln w="38100" cap="sq" cmpd="sng">
              <a:solidFill>
                <a:schemeClr val="tx1"/>
              </a:solidFill>
              <a:prstDash val="solid"/>
              <a:headEnd type="none" w="sm" len="sm"/>
              <a:tailEnd type="none" w="med" len="lg"/>
            </a:ln>
          </p:spPr>
        </p:sp>
        <p:sp>
          <p:nvSpPr>
            <p:cNvPr id="200787" name="Line 57"/>
            <p:cNvSpPr/>
            <p:nvPr/>
          </p:nvSpPr>
          <p:spPr>
            <a:xfrm flipV="1">
              <a:off x="1484" y="1076"/>
              <a:ext cx="336" cy="96"/>
            </a:xfrm>
            <a:prstGeom prst="line">
              <a:avLst/>
            </a:prstGeom>
            <a:ln w="38100" cap="sq" cmpd="sng">
              <a:solidFill>
                <a:schemeClr val="tx1"/>
              </a:solidFill>
              <a:prstDash val="solid"/>
              <a:headEnd type="none" w="sm" len="sm"/>
              <a:tailEnd type="none" w="med" len="lg"/>
            </a:ln>
          </p:spPr>
        </p:sp>
        <p:sp>
          <p:nvSpPr>
            <p:cNvPr id="200788" name="Line 58"/>
            <p:cNvSpPr/>
            <p:nvPr/>
          </p:nvSpPr>
          <p:spPr>
            <a:xfrm>
              <a:off x="764" y="1028"/>
              <a:ext cx="432" cy="144"/>
            </a:xfrm>
            <a:prstGeom prst="line">
              <a:avLst/>
            </a:prstGeom>
            <a:ln w="38100" cap="sq" cmpd="sng">
              <a:solidFill>
                <a:schemeClr val="tx1"/>
              </a:solidFill>
              <a:prstDash val="solid"/>
              <a:headEnd type="none" w="sm" len="sm"/>
              <a:tailEnd type="none" w="med" len="lg"/>
            </a:ln>
          </p:spPr>
        </p:sp>
        <p:sp>
          <p:nvSpPr>
            <p:cNvPr id="200789" name="Text Box 59"/>
            <p:cNvSpPr txBox="1"/>
            <p:nvPr/>
          </p:nvSpPr>
          <p:spPr>
            <a:xfrm>
              <a:off x="1244" y="596"/>
              <a:ext cx="288" cy="327"/>
            </a:xfrm>
            <a:prstGeom prst="rect">
              <a:avLst/>
            </a:prstGeom>
            <a:noFill/>
            <a:ln w="31750">
              <a:noFill/>
            </a:ln>
          </p:spPr>
          <p:txBody>
            <a:bodyPr lIns="90000" tIns="46800" rIns="90000" bIns="46800">
              <a:spAutoFit/>
            </a:bodyPr>
            <a:p>
              <a:pPr algn="ctr">
                <a:spcBef>
                  <a:spcPct val="50000"/>
                </a:spcBef>
              </a:pPr>
              <a:r>
                <a:rPr lang="en-US" altLang="zh-CN" sz="2800" dirty="0">
                  <a:latin typeface="Times New Roman" panose="02020603050405020304" pitchFamily="18" charset="0"/>
                  <a:ea typeface="幼圆" panose="02010509060101010101" pitchFamily="49" charset="-122"/>
                </a:rPr>
                <a:t>1</a:t>
              </a:r>
              <a:endParaRPr lang="en-US" altLang="zh-CN" sz="2800" dirty="0">
                <a:latin typeface="Times New Roman" panose="02020603050405020304" pitchFamily="18" charset="0"/>
                <a:ea typeface="幼圆" panose="02010509060101010101" pitchFamily="49" charset="-122"/>
              </a:endParaRPr>
            </a:p>
          </p:txBody>
        </p:sp>
        <p:sp>
          <p:nvSpPr>
            <p:cNvPr id="200790" name="Text Box 60"/>
            <p:cNvSpPr txBox="1"/>
            <p:nvPr/>
          </p:nvSpPr>
          <p:spPr>
            <a:xfrm>
              <a:off x="1484" y="836"/>
              <a:ext cx="288" cy="327"/>
            </a:xfrm>
            <a:prstGeom prst="rect">
              <a:avLst/>
            </a:prstGeom>
            <a:noFill/>
            <a:ln w="31750">
              <a:noFill/>
            </a:ln>
          </p:spPr>
          <p:txBody>
            <a:bodyPr lIns="90000" tIns="46800" rIns="90000" bIns="46800">
              <a:spAutoFit/>
            </a:bodyPr>
            <a:p>
              <a:pPr algn="ctr">
                <a:spcBef>
                  <a:spcPct val="50000"/>
                </a:spcBef>
              </a:pPr>
              <a:r>
                <a:rPr lang="en-US" altLang="zh-CN" sz="2800" dirty="0">
                  <a:latin typeface="Times New Roman" panose="02020603050405020304" pitchFamily="18" charset="0"/>
                  <a:ea typeface="幼圆" panose="02010509060101010101" pitchFamily="49" charset="-122"/>
                </a:rPr>
                <a:t>7</a:t>
              </a:r>
              <a:endParaRPr lang="en-US" altLang="zh-CN" sz="2800" dirty="0">
                <a:latin typeface="Times New Roman" panose="02020603050405020304" pitchFamily="18" charset="0"/>
                <a:ea typeface="幼圆" panose="02010509060101010101" pitchFamily="49" charset="-122"/>
              </a:endParaRPr>
            </a:p>
          </p:txBody>
        </p:sp>
      </p:grpSp>
      <p:grpSp>
        <p:nvGrpSpPr>
          <p:cNvPr id="5" name="组合 1953906"/>
          <p:cNvGrpSpPr/>
          <p:nvPr/>
        </p:nvGrpSpPr>
        <p:grpSpPr>
          <a:xfrm>
            <a:off x="3851275" y="441325"/>
            <a:ext cx="609600" cy="1931988"/>
            <a:chOff x="2636" y="308"/>
            <a:chExt cx="384" cy="1217"/>
          </a:xfrm>
        </p:grpSpPr>
        <p:sp>
          <p:nvSpPr>
            <p:cNvPr id="200754" name="Oval 62"/>
            <p:cNvSpPr>
              <a:spLocks noChangeAspect="1"/>
            </p:cNvSpPr>
            <p:nvPr/>
          </p:nvSpPr>
          <p:spPr>
            <a:xfrm>
              <a:off x="2636" y="368"/>
              <a:ext cx="268" cy="267"/>
            </a:xfrm>
            <a:prstGeom prst="ellipse">
              <a:avLst/>
            </a:prstGeom>
            <a:solidFill>
              <a:srgbClr val="CC99FF"/>
            </a:solidFill>
            <a:ln w="31750" cap="sq" cmpd="sng">
              <a:solidFill>
                <a:srgbClr val="333300"/>
              </a:solidFill>
              <a:prstDash val="solid"/>
              <a:headEnd type="none" w="sm" len="sm"/>
              <a:tailEnd type="none" w="med" len="lg"/>
            </a:ln>
          </p:spPr>
          <p:txBody>
            <a:bodyPr wrap="none" anchor="ctr" anchorCtr="0"/>
            <a:p>
              <a:pPr>
                <a:spcBef>
                  <a:spcPct val="50000"/>
                </a:spcBef>
              </a:pPr>
              <a:endParaRPr lang="zh-CN" altLang="en-US" sz="2000" dirty="0">
                <a:solidFill>
                  <a:schemeClr val="bg2"/>
                </a:solidFill>
                <a:latin typeface="Times New Roman" panose="02020603050405020304" pitchFamily="18" charset="0"/>
              </a:endParaRPr>
            </a:p>
          </p:txBody>
        </p:sp>
        <p:sp>
          <p:nvSpPr>
            <p:cNvPr id="200755" name="Text Box 63"/>
            <p:cNvSpPr txBox="1">
              <a:spLocks noChangeAspect="1"/>
            </p:cNvSpPr>
            <p:nvPr/>
          </p:nvSpPr>
          <p:spPr>
            <a:xfrm>
              <a:off x="2650" y="3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200756" name="Oval 64"/>
            <p:cNvSpPr>
              <a:spLocks noChangeAspect="1"/>
            </p:cNvSpPr>
            <p:nvPr/>
          </p:nvSpPr>
          <p:spPr>
            <a:xfrm>
              <a:off x="2653" y="1231"/>
              <a:ext cx="268" cy="267"/>
            </a:xfrm>
            <a:prstGeom prst="ellipse">
              <a:avLst/>
            </a:prstGeom>
            <a:solidFill>
              <a:srgbClr val="CC99FF"/>
            </a:solidFill>
            <a:ln w="31750" cap="sq" cmpd="sng">
              <a:solidFill>
                <a:srgbClr val="333300"/>
              </a:solidFill>
              <a:prstDash val="solid"/>
              <a:headEnd type="none" w="sm" len="sm"/>
              <a:tailEnd type="none" w="med" len="lg"/>
            </a:ln>
          </p:spPr>
          <p:txBody>
            <a:bodyPr wrap="none" anchor="ctr" anchorCtr="0"/>
            <a:p>
              <a:pPr>
                <a:spcBef>
                  <a:spcPct val="50000"/>
                </a:spcBef>
              </a:pPr>
              <a:endParaRPr lang="zh-CN" altLang="en-US" sz="2000" dirty="0">
                <a:solidFill>
                  <a:schemeClr val="bg2"/>
                </a:solidFill>
                <a:latin typeface="Times New Roman" panose="02020603050405020304" pitchFamily="18" charset="0"/>
              </a:endParaRPr>
            </a:p>
          </p:txBody>
        </p:sp>
        <p:sp>
          <p:nvSpPr>
            <p:cNvPr id="200757" name="Text Box 65"/>
            <p:cNvSpPr txBox="1">
              <a:spLocks noChangeAspect="1"/>
            </p:cNvSpPr>
            <p:nvPr/>
          </p:nvSpPr>
          <p:spPr>
            <a:xfrm>
              <a:off x="2663" y="1160"/>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sp>
          <p:nvSpPr>
            <p:cNvPr id="200758" name="Line 66"/>
            <p:cNvSpPr/>
            <p:nvPr/>
          </p:nvSpPr>
          <p:spPr>
            <a:xfrm>
              <a:off x="2780" y="644"/>
              <a:ext cx="0" cy="576"/>
            </a:xfrm>
            <a:prstGeom prst="line">
              <a:avLst/>
            </a:prstGeom>
            <a:ln w="38100" cap="sq" cmpd="sng">
              <a:solidFill>
                <a:schemeClr val="tx1"/>
              </a:solidFill>
              <a:prstDash val="solid"/>
              <a:headEnd type="none" w="sm" len="sm"/>
              <a:tailEnd type="none" w="med" len="lg"/>
            </a:ln>
          </p:spPr>
        </p:sp>
        <p:sp>
          <p:nvSpPr>
            <p:cNvPr id="200759" name="Text Box 67"/>
            <p:cNvSpPr txBox="1"/>
            <p:nvPr/>
          </p:nvSpPr>
          <p:spPr>
            <a:xfrm>
              <a:off x="2732" y="740"/>
              <a:ext cx="288" cy="327"/>
            </a:xfrm>
            <a:prstGeom prst="rect">
              <a:avLst/>
            </a:prstGeom>
            <a:noFill/>
            <a:ln w="31750">
              <a:noFill/>
            </a:ln>
          </p:spPr>
          <p:txBody>
            <a:bodyPr lIns="90000" tIns="46800" rIns="90000" bIns="46800">
              <a:spAutoFit/>
            </a:bodyPr>
            <a:p>
              <a:pPr algn="ctr">
                <a:spcBef>
                  <a:spcPct val="50000"/>
                </a:spcBef>
              </a:pPr>
              <a:r>
                <a:rPr lang="en-US" altLang="zh-CN" sz="2800" dirty="0">
                  <a:latin typeface="Times New Roman" panose="02020603050405020304" pitchFamily="18" charset="0"/>
                  <a:ea typeface="幼圆" panose="02010509060101010101" pitchFamily="49" charset="-122"/>
                </a:rPr>
                <a:t>1</a:t>
              </a:r>
              <a:endParaRPr lang="en-US" altLang="zh-CN" sz="2800" dirty="0">
                <a:latin typeface="Times New Roman" panose="02020603050405020304" pitchFamily="18" charset="0"/>
                <a:ea typeface="幼圆" panose="02010509060101010101" pitchFamily="49" charset="-122"/>
              </a:endParaRPr>
            </a:p>
          </p:txBody>
        </p:sp>
      </p:grpSp>
      <p:grpSp>
        <p:nvGrpSpPr>
          <p:cNvPr id="6" name="组合 1953907"/>
          <p:cNvGrpSpPr/>
          <p:nvPr/>
        </p:nvGrpSpPr>
        <p:grpSpPr>
          <a:xfrm>
            <a:off x="5327650" y="260350"/>
            <a:ext cx="1111250" cy="2824163"/>
            <a:chOff x="3356" y="164"/>
            <a:chExt cx="700" cy="1779"/>
          </a:xfrm>
        </p:grpSpPr>
        <p:sp>
          <p:nvSpPr>
            <p:cNvPr id="200744" name="Text Box 69"/>
            <p:cNvSpPr txBox="1"/>
            <p:nvPr/>
          </p:nvSpPr>
          <p:spPr>
            <a:xfrm>
              <a:off x="3500" y="1316"/>
              <a:ext cx="288"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rPr>
                <a:t>4</a:t>
              </a:r>
              <a:endParaRPr lang="en-US" altLang="zh-CN" sz="2800" dirty="0">
                <a:latin typeface="Times New Roman" panose="02020603050405020304" pitchFamily="18" charset="0"/>
              </a:endParaRPr>
            </a:p>
          </p:txBody>
        </p:sp>
        <p:sp>
          <p:nvSpPr>
            <p:cNvPr id="200745" name="Oval 70"/>
            <p:cNvSpPr>
              <a:spLocks noChangeAspect="1"/>
            </p:cNvSpPr>
            <p:nvPr/>
          </p:nvSpPr>
          <p:spPr>
            <a:xfrm>
              <a:off x="3356" y="232"/>
              <a:ext cx="268" cy="267"/>
            </a:xfrm>
            <a:prstGeom prst="ellipse">
              <a:avLst/>
            </a:prstGeom>
            <a:solidFill>
              <a:srgbClr val="CC99FF"/>
            </a:solidFill>
            <a:ln w="31750" cap="sq" cmpd="sng">
              <a:solidFill>
                <a:srgbClr val="333300"/>
              </a:solidFill>
              <a:prstDash val="solid"/>
              <a:headEnd type="none" w="sm" len="sm"/>
              <a:tailEnd type="none" w="med" len="lg"/>
            </a:ln>
          </p:spPr>
          <p:txBody>
            <a:bodyPr wrap="none" anchor="ctr" anchorCtr="0"/>
            <a:p>
              <a:pPr>
                <a:spcBef>
                  <a:spcPct val="50000"/>
                </a:spcBef>
              </a:pPr>
              <a:endParaRPr lang="zh-CN" altLang="en-US" sz="2000" dirty="0">
                <a:solidFill>
                  <a:schemeClr val="bg2"/>
                </a:solidFill>
                <a:latin typeface="Times New Roman" panose="02020603050405020304" pitchFamily="18" charset="0"/>
              </a:endParaRPr>
            </a:p>
          </p:txBody>
        </p:sp>
        <p:sp>
          <p:nvSpPr>
            <p:cNvPr id="200746" name="Text Box 71"/>
            <p:cNvSpPr txBox="1">
              <a:spLocks noChangeAspect="1"/>
            </p:cNvSpPr>
            <p:nvPr/>
          </p:nvSpPr>
          <p:spPr>
            <a:xfrm>
              <a:off x="3370" y="16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200747" name="Oval 72"/>
            <p:cNvSpPr>
              <a:spLocks noChangeAspect="1"/>
            </p:cNvSpPr>
            <p:nvPr/>
          </p:nvSpPr>
          <p:spPr>
            <a:xfrm>
              <a:off x="3404" y="1087"/>
              <a:ext cx="268" cy="267"/>
            </a:xfrm>
            <a:prstGeom prst="ellipse">
              <a:avLst/>
            </a:prstGeom>
            <a:solidFill>
              <a:srgbClr val="CC99FF"/>
            </a:solidFill>
            <a:ln w="31750" cap="sq" cmpd="sng">
              <a:solidFill>
                <a:srgbClr val="333300"/>
              </a:solidFill>
              <a:prstDash val="solid"/>
              <a:headEnd type="none" w="sm" len="sm"/>
              <a:tailEnd type="none" w="med" len="lg"/>
            </a:ln>
          </p:spPr>
          <p:txBody>
            <a:bodyPr wrap="none" anchor="ctr" anchorCtr="0"/>
            <a:p>
              <a:pPr>
                <a:spcBef>
                  <a:spcPct val="50000"/>
                </a:spcBef>
              </a:pPr>
              <a:endParaRPr lang="zh-CN" altLang="en-US" sz="2000" dirty="0">
                <a:solidFill>
                  <a:schemeClr val="bg2"/>
                </a:solidFill>
                <a:latin typeface="Times New Roman" panose="02020603050405020304" pitchFamily="18" charset="0"/>
              </a:endParaRPr>
            </a:p>
          </p:txBody>
        </p:sp>
        <p:sp>
          <p:nvSpPr>
            <p:cNvPr id="200748" name="Text Box 73"/>
            <p:cNvSpPr txBox="1">
              <a:spLocks noChangeAspect="1"/>
            </p:cNvSpPr>
            <p:nvPr/>
          </p:nvSpPr>
          <p:spPr>
            <a:xfrm>
              <a:off x="3418" y="1003"/>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sp>
          <p:nvSpPr>
            <p:cNvPr id="200749" name="Line 74"/>
            <p:cNvSpPr/>
            <p:nvPr/>
          </p:nvSpPr>
          <p:spPr>
            <a:xfrm>
              <a:off x="3500" y="500"/>
              <a:ext cx="0" cy="576"/>
            </a:xfrm>
            <a:prstGeom prst="line">
              <a:avLst/>
            </a:prstGeom>
            <a:ln w="38100" cap="sq" cmpd="sng">
              <a:solidFill>
                <a:schemeClr val="tx1"/>
              </a:solidFill>
              <a:prstDash val="solid"/>
              <a:headEnd type="none" w="sm" len="sm"/>
              <a:tailEnd type="none" w="med" len="lg"/>
            </a:ln>
          </p:spPr>
        </p:sp>
        <p:sp>
          <p:nvSpPr>
            <p:cNvPr id="200750" name="Line 75"/>
            <p:cNvSpPr/>
            <p:nvPr/>
          </p:nvSpPr>
          <p:spPr>
            <a:xfrm>
              <a:off x="3606" y="1344"/>
              <a:ext cx="278" cy="308"/>
            </a:xfrm>
            <a:prstGeom prst="line">
              <a:avLst/>
            </a:prstGeom>
            <a:ln w="38100" cap="sq" cmpd="sng">
              <a:solidFill>
                <a:schemeClr val="tx1"/>
              </a:solidFill>
              <a:prstDash val="solid"/>
              <a:headEnd type="none" w="sm" len="sm"/>
              <a:tailEnd type="none" w="med" len="lg"/>
            </a:ln>
          </p:spPr>
        </p:sp>
        <p:sp>
          <p:nvSpPr>
            <p:cNvPr id="200751" name="Text Box 76"/>
            <p:cNvSpPr txBox="1"/>
            <p:nvPr/>
          </p:nvSpPr>
          <p:spPr>
            <a:xfrm>
              <a:off x="3452" y="596"/>
              <a:ext cx="288" cy="327"/>
            </a:xfrm>
            <a:prstGeom prst="rect">
              <a:avLst/>
            </a:prstGeom>
            <a:noFill/>
            <a:ln w="31750">
              <a:noFill/>
            </a:ln>
          </p:spPr>
          <p:txBody>
            <a:bodyPr lIns="90000" tIns="46800" rIns="90000" bIns="46800">
              <a:spAutoFit/>
            </a:bodyPr>
            <a:p>
              <a:pPr algn="ctr">
                <a:spcBef>
                  <a:spcPct val="50000"/>
                </a:spcBef>
              </a:pPr>
              <a:r>
                <a:rPr lang="en-US" altLang="zh-CN" sz="2800" dirty="0">
                  <a:latin typeface="Times New Roman" panose="02020603050405020304" pitchFamily="18" charset="0"/>
                  <a:ea typeface="幼圆" panose="02010509060101010101" pitchFamily="49" charset="-122"/>
                </a:rPr>
                <a:t>1</a:t>
              </a:r>
              <a:endParaRPr lang="en-US" altLang="zh-CN" sz="2800" dirty="0">
                <a:latin typeface="Times New Roman" panose="02020603050405020304" pitchFamily="18" charset="0"/>
                <a:ea typeface="幼圆" panose="02010509060101010101" pitchFamily="49" charset="-122"/>
              </a:endParaRPr>
            </a:p>
          </p:txBody>
        </p:sp>
        <p:sp>
          <p:nvSpPr>
            <p:cNvPr id="200752" name="Oval 77"/>
            <p:cNvSpPr>
              <a:spLocks noChangeAspect="1"/>
            </p:cNvSpPr>
            <p:nvPr/>
          </p:nvSpPr>
          <p:spPr>
            <a:xfrm>
              <a:off x="3788" y="1640"/>
              <a:ext cx="268" cy="267"/>
            </a:xfrm>
            <a:prstGeom prst="ellipse">
              <a:avLst/>
            </a:prstGeom>
            <a:solidFill>
              <a:srgbClr val="CC99FF"/>
            </a:solidFill>
            <a:ln w="31750" cap="sq" cmpd="sng">
              <a:solidFill>
                <a:srgbClr val="333300"/>
              </a:solidFill>
              <a:prstDash val="solid"/>
              <a:headEnd type="none" w="sm" len="sm"/>
              <a:tailEnd type="none" w="med" len="lg"/>
            </a:ln>
          </p:spPr>
          <p:txBody>
            <a:bodyPr wrap="none" anchor="ctr" anchorCtr="0"/>
            <a:p>
              <a:pPr>
                <a:spcBef>
                  <a:spcPct val="50000"/>
                </a:spcBef>
              </a:pPr>
              <a:endParaRPr lang="zh-CN" altLang="en-US" sz="2000" dirty="0">
                <a:solidFill>
                  <a:schemeClr val="bg2"/>
                </a:solidFill>
                <a:latin typeface="Times New Roman" panose="02020603050405020304" pitchFamily="18" charset="0"/>
              </a:endParaRPr>
            </a:p>
          </p:txBody>
        </p:sp>
        <p:sp>
          <p:nvSpPr>
            <p:cNvPr id="200753" name="Text Box 78"/>
            <p:cNvSpPr txBox="1">
              <a:spLocks noChangeAspect="1"/>
            </p:cNvSpPr>
            <p:nvPr/>
          </p:nvSpPr>
          <p:spPr>
            <a:xfrm>
              <a:off x="3802" y="157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6</a:t>
              </a:r>
              <a:endParaRPr lang="en-US" altLang="zh-CN" sz="3200" dirty="0">
                <a:latin typeface="Times New Roman" panose="02020603050405020304" pitchFamily="18" charset="0"/>
                <a:ea typeface="幼圆" panose="02010509060101010101" pitchFamily="49" charset="-122"/>
              </a:endParaRPr>
            </a:p>
          </p:txBody>
        </p:sp>
      </p:grpSp>
      <p:grpSp>
        <p:nvGrpSpPr>
          <p:cNvPr id="7" name="组合 1953908"/>
          <p:cNvGrpSpPr/>
          <p:nvPr/>
        </p:nvGrpSpPr>
        <p:grpSpPr>
          <a:xfrm>
            <a:off x="7200900" y="441325"/>
            <a:ext cx="1600200" cy="2824163"/>
            <a:chOff x="524" y="1940"/>
            <a:chExt cx="1008" cy="1779"/>
          </a:xfrm>
        </p:grpSpPr>
        <p:sp>
          <p:nvSpPr>
            <p:cNvPr id="200730" name="Text Box 80"/>
            <p:cNvSpPr txBox="1"/>
            <p:nvPr/>
          </p:nvSpPr>
          <p:spPr>
            <a:xfrm>
              <a:off x="668" y="3092"/>
              <a:ext cx="288"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rPr>
                <a:t>4</a:t>
              </a:r>
              <a:endParaRPr lang="en-US" altLang="zh-CN" sz="2800" dirty="0">
                <a:latin typeface="Times New Roman" panose="02020603050405020304" pitchFamily="18" charset="0"/>
              </a:endParaRPr>
            </a:p>
          </p:txBody>
        </p:sp>
        <p:sp>
          <p:nvSpPr>
            <p:cNvPr id="200731" name="Oval 81"/>
            <p:cNvSpPr>
              <a:spLocks noChangeAspect="1"/>
            </p:cNvSpPr>
            <p:nvPr/>
          </p:nvSpPr>
          <p:spPr>
            <a:xfrm>
              <a:off x="524" y="2001"/>
              <a:ext cx="268" cy="267"/>
            </a:xfrm>
            <a:prstGeom prst="ellipse">
              <a:avLst/>
            </a:prstGeom>
            <a:solidFill>
              <a:srgbClr val="CC99FF"/>
            </a:solidFill>
            <a:ln w="31750" cap="sq" cmpd="sng">
              <a:solidFill>
                <a:srgbClr val="333300"/>
              </a:solidFill>
              <a:prstDash val="solid"/>
              <a:headEnd type="none" w="sm" len="sm"/>
              <a:tailEnd type="none" w="med" len="lg"/>
            </a:ln>
          </p:spPr>
          <p:txBody>
            <a:bodyPr wrap="none" anchor="ctr" anchorCtr="0"/>
            <a:p>
              <a:pPr>
                <a:spcBef>
                  <a:spcPct val="50000"/>
                </a:spcBef>
              </a:pPr>
              <a:endParaRPr lang="zh-CN" altLang="en-US" sz="2000" dirty="0">
                <a:solidFill>
                  <a:schemeClr val="bg2"/>
                </a:solidFill>
                <a:latin typeface="Times New Roman" panose="02020603050405020304" pitchFamily="18" charset="0"/>
              </a:endParaRPr>
            </a:p>
          </p:txBody>
        </p:sp>
        <p:sp>
          <p:nvSpPr>
            <p:cNvPr id="200732" name="Text Box 82"/>
            <p:cNvSpPr txBox="1">
              <a:spLocks noChangeAspect="1"/>
            </p:cNvSpPr>
            <p:nvPr/>
          </p:nvSpPr>
          <p:spPr>
            <a:xfrm>
              <a:off x="538" y="1940"/>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200733" name="Oval 83"/>
            <p:cNvSpPr>
              <a:spLocks noChangeAspect="1"/>
            </p:cNvSpPr>
            <p:nvPr/>
          </p:nvSpPr>
          <p:spPr>
            <a:xfrm>
              <a:off x="956" y="3416"/>
              <a:ext cx="268" cy="267"/>
            </a:xfrm>
            <a:prstGeom prst="ellipse">
              <a:avLst/>
            </a:prstGeom>
            <a:solidFill>
              <a:srgbClr val="CC99FF"/>
            </a:solidFill>
            <a:ln w="31750" cap="sq" cmpd="sng">
              <a:solidFill>
                <a:srgbClr val="333300"/>
              </a:solidFill>
              <a:prstDash val="solid"/>
              <a:headEnd type="none" w="sm" len="sm"/>
              <a:tailEnd type="none" w="med" len="lg"/>
            </a:ln>
          </p:spPr>
          <p:txBody>
            <a:bodyPr wrap="none" anchor="ctr" anchorCtr="0"/>
            <a:p>
              <a:pPr>
                <a:spcBef>
                  <a:spcPct val="50000"/>
                </a:spcBef>
              </a:pPr>
              <a:endParaRPr lang="zh-CN" altLang="en-US" sz="2000" dirty="0">
                <a:solidFill>
                  <a:schemeClr val="bg2"/>
                </a:solidFill>
                <a:latin typeface="Times New Roman" panose="02020603050405020304" pitchFamily="18" charset="0"/>
              </a:endParaRPr>
            </a:p>
          </p:txBody>
        </p:sp>
        <p:sp>
          <p:nvSpPr>
            <p:cNvPr id="200734" name="Text Box 84"/>
            <p:cNvSpPr txBox="1">
              <a:spLocks noChangeAspect="1"/>
            </p:cNvSpPr>
            <p:nvPr/>
          </p:nvSpPr>
          <p:spPr>
            <a:xfrm>
              <a:off x="970" y="335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6</a:t>
              </a:r>
              <a:endParaRPr lang="en-US" altLang="zh-CN" sz="3200" dirty="0">
                <a:latin typeface="Times New Roman" panose="02020603050405020304" pitchFamily="18" charset="0"/>
                <a:ea typeface="幼圆" panose="02010509060101010101" pitchFamily="49" charset="-122"/>
              </a:endParaRPr>
            </a:p>
          </p:txBody>
        </p:sp>
        <p:sp>
          <p:nvSpPr>
            <p:cNvPr id="200735" name="Oval 85"/>
            <p:cNvSpPr>
              <a:spLocks noChangeAspect="1"/>
            </p:cNvSpPr>
            <p:nvPr/>
          </p:nvSpPr>
          <p:spPr>
            <a:xfrm>
              <a:off x="1196" y="2636"/>
              <a:ext cx="268" cy="267"/>
            </a:xfrm>
            <a:prstGeom prst="ellipse">
              <a:avLst/>
            </a:prstGeom>
            <a:solidFill>
              <a:srgbClr val="CC99FF"/>
            </a:solidFill>
            <a:ln w="31750" cap="sq" cmpd="sng">
              <a:solidFill>
                <a:srgbClr val="333300"/>
              </a:solidFill>
              <a:prstDash val="solid"/>
              <a:headEnd type="none" w="sm" len="sm"/>
              <a:tailEnd type="none" w="med" len="lg"/>
            </a:ln>
          </p:spPr>
          <p:txBody>
            <a:bodyPr wrap="none" anchor="ctr" anchorCtr="0"/>
            <a:p>
              <a:pPr>
                <a:spcBef>
                  <a:spcPct val="50000"/>
                </a:spcBef>
              </a:pPr>
              <a:endParaRPr lang="zh-CN" altLang="en-US" sz="2000" dirty="0">
                <a:solidFill>
                  <a:schemeClr val="bg2"/>
                </a:solidFill>
                <a:latin typeface="Times New Roman" panose="02020603050405020304" pitchFamily="18" charset="0"/>
              </a:endParaRPr>
            </a:p>
          </p:txBody>
        </p:sp>
        <p:sp>
          <p:nvSpPr>
            <p:cNvPr id="200736" name="Text Box 86"/>
            <p:cNvSpPr txBox="1">
              <a:spLocks noChangeAspect="1"/>
            </p:cNvSpPr>
            <p:nvPr/>
          </p:nvSpPr>
          <p:spPr>
            <a:xfrm>
              <a:off x="1210" y="256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sp>
          <p:nvSpPr>
            <p:cNvPr id="200737" name="Text Box 87"/>
            <p:cNvSpPr txBox="1"/>
            <p:nvPr/>
          </p:nvSpPr>
          <p:spPr>
            <a:xfrm>
              <a:off x="1244" y="3044"/>
              <a:ext cx="288"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2</a:t>
              </a:r>
              <a:endParaRPr lang="en-US" altLang="zh-CN" sz="2800" dirty="0">
                <a:latin typeface="Times New Roman" panose="02020603050405020304" pitchFamily="18" charset="0"/>
                <a:ea typeface="幼圆" panose="02010509060101010101" pitchFamily="49" charset="-122"/>
              </a:endParaRPr>
            </a:p>
          </p:txBody>
        </p:sp>
        <p:sp>
          <p:nvSpPr>
            <p:cNvPr id="200738" name="Oval 88"/>
            <p:cNvSpPr>
              <a:spLocks noChangeAspect="1"/>
            </p:cNvSpPr>
            <p:nvPr/>
          </p:nvSpPr>
          <p:spPr>
            <a:xfrm>
              <a:off x="572" y="2863"/>
              <a:ext cx="268" cy="267"/>
            </a:xfrm>
            <a:prstGeom prst="ellipse">
              <a:avLst/>
            </a:prstGeom>
            <a:solidFill>
              <a:srgbClr val="CC99FF"/>
            </a:solidFill>
            <a:ln w="31750" cap="sq" cmpd="sng">
              <a:solidFill>
                <a:srgbClr val="333300"/>
              </a:solidFill>
              <a:prstDash val="solid"/>
              <a:headEnd type="none" w="sm" len="sm"/>
              <a:tailEnd type="none" w="med" len="lg"/>
            </a:ln>
          </p:spPr>
          <p:txBody>
            <a:bodyPr wrap="none" anchor="ctr" anchorCtr="0"/>
            <a:p>
              <a:pPr>
                <a:spcBef>
                  <a:spcPct val="50000"/>
                </a:spcBef>
              </a:pPr>
              <a:endParaRPr lang="zh-CN" altLang="en-US" sz="2000" dirty="0">
                <a:solidFill>
                  <a:schemeClr val="bg2"/>
                </a:solidFill>
                <a:latin typeface="Times New Roman" panose="02020603050405020304" pitchFamily="18" charset="0"/>
              </a:endParaRPr>
            </a:p>
          </p:txBody>
        </p:sp>
        <p:sp>
          <p:nvSpPr>
            <p:cNvPr id="200739" name="Text Box 89"/>
            <p:cNvSpPr txBox="1">
              <a:spLocks noChangeAspect="1"/>
            </p:cNvSpPr>
            <p:nvPr/>
          </p:nvSpPr>
          <p:spPr>
            <a:xfrm>
              <a:off x="586" y="2779"/>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sp>
          <p:nvSpPr>
            <p:cNvPr id="200740" name="Line 90"/>
            <p:cNvSpPr/>
            <p:nvPr/>
          </p:nvSpPr>
          <p:spPr>
            <a:xfrm flipH="1">
              <a:off x="1148" y="2900"/>
              <a:ext cx="192" cy="528"/>
            </a:xfrm>
            <a:prstGeom prst="line">
              <a:avLst/>
            </a:prstGeom>
            <a:ln w="31750" cap="sq" cmpd="sng">
              <a:solidFill>
                <a:schemeClr val="tx1"/>
              </a:solidFill>
              <a:prstDash val="solid"/>
              <a:headEnd type="none" w="sm" len="sm"/>
              <a:tailEnd type="none" w="med" len="lg"/>
            </a:ln>
          </p:spPr>
        </p:sp>
        <p:sp>
          <p:nvSpPr>
            <p:cNvPr id="200741" name="Line 91"/>
            <p:cNvSpPr/>
            <p:nvPr/>
          </p:nvSpPr>
          <p:spPr>
            <a:xfrm>
              <a:off x="668" y="2276"/>
              <a:ext cx="0" cy="576"/>
            </a:xfrm>
            <a:prstGeom prst="line">
              <a:avLst/>
            </a:prstGeom>
            <a:ln w="38100" cap="sq" cmpd="sng">
              <a:solidFill>
                <a:schemeClr val="tx1"/>
              </a:solidFill>
              <a:prstDash val="solid"/>
              <a:headEnd type="none" w="sm" len="sm"/>
              <a:tailEnd type="none" w="med" len="lg"/>
            </a:ln>
          </p:spPr>
        </p:sp>
        <p:sp>
          <p:nvSpPr>
            <p:cNvPr id="200742" name="Line 92"/>
            <p:cNvSpPr/>
            <p:nvPr/>
          </p:nvSpPr>
          <p:spPr>
            <a:xfrm>
              <a:off x="771" y="3113"/>
              <a:ext cx="249" cy="317"/>
            </a:xfrm>
            <a:prstGeom prst="line">
              <a:avLst/>
            </a:prstGeom>
            <a:ln w="38100" cap="sq" cmpd="sng">
              <a:solidFill>
                <a:schemeClr val="tx1"/>
              </a:solidFill>
              <a:prstDash val="solid"/>
              <a:headEnd type="none" w="sm" len="sm"/>
              <a:tailEnd type="none" w="med" len="lg"/>
            </a:ln>
          </p:spPr>
        </p:sp>
        <p:sp>
          <p:nvSpPr>
            <p:cNvPr id="200743" name="Text Box 93"/>
            <p:cNvSpPr txBox="1"/>
            <p:nvPr/>
          </p:nvSpPr>
          <p:spPr>
            <a:xfrm>
              <a:off x="620" y="2372"/>
              <a:ext cx="288" cy="327"/>
            </a:xfrm>
            <a:prstGeom prst="rect">
              <a:avLst/>
            </a:prstGeom>
            <a:noFill/>
            <a:ln w="31750">
              <a:noFill/>
            </a:ln>
          </p:spPr>
          <p:txBody>
            <a:bodyPr lIns="90000" tIns="46800" rIns="90000" bIns="46800">
              <a:spAutoFit/>
            </a:bodyPr>
            <a:p>
              <a:pPr algn="ctr">
                <a:spcBef>
                  <a:spcPct val="50000"/>
                </a:spcBef>
              </a:pPr>
              <a:r>
                <a:rPr lang="en-US" altLang="zh-CN" sz="2800" dirty="0">
                  <a:latin typeface="Times New Roman" panose="02020603050405020304" pitchFamily="18" charset="0"/>
                  <a:ea typeface="幼圆" panose="02010509060101010101" pitchFamily="49" charset="-122"/>
                </a:rPr>
                <a:t>1</a:t>
              </a:r>
              <a:endParaRPr lang="en-US" altLang="zh-CN" sz="2800" dirty="0">
                <a:latin typeface="Times New Roman" panose="02020603050405020304" pitchFamily="18" charset="0"/>
                <a:ea typeface="幼圆" panose="02010509060101010101" pitchFamily="49" charset="-122"/>
              </a:endParaRPr>
            </a:p>
          </p:txBody>
        </p:sp>
      </p:grpSp>
      <p:grpSp>
        <p:nvGrpSpPr>
          <p:cNvPr id="8" name="组合 1953909"/>
          <p:cNvGrpSpPr/>
          <p:nvPr/>
        </p:nvGrpSpPr>
        <p:grpSpPr>
          <a:xfrm>
            <a:off x="1223963" y="3357563"/>
            <a:ext cx="2667000" cy="2824162"/>
            <a:chOff x="1772" y="1988"/>
            <a:chExt cx="1680" cy="1779"/>
          </a:xfrm>
        </p:grpSpPr>
        <p:sp>
          <p:nvSpPr>
            <p:cNvPr id="200712" name="Text Box 95"/>
            <p:cNvSpPr txBox="1"/>
            <p:nvPr/>
          </p:nvSpPr>
          <p:spPr>
            <a:xfrm>
              <a:off x="2588" y="3140"/>
              <a:ext cx="288"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rPr>
                <a:t>4</a:t>
              </a:r>
              <a:endParaRPr lang="en-US" altLang="zh-CN" sz="2800" dirty="0">
                <a:latin typeface="Times New Roman" panose="02020603050405020304" pitchFamily="18" charset="0"/>
              </a:endParaRPr>
            </a:p>
          </p:txBody>
        </p:sp>
        <p:sp>
          <p:nvSpPr>
            <p:cNvPr id="200713" name="Oval 96"/>
            <p:cNvSpPr>
              <a:spLocks noChangeAspect="1"/>
            </p:cNvSpPr>
            <p:nvPr/>
          </p:nvSpPr>
          <p:spPr>
            <a:xfrm>
              <a:off x="1772" y="2696"/>
              <a:ext cx="268" cy="267"/>
            </a:xfrm>
            <a:prstGeom prst="ellipse">
              <a:avLst/>
            </a:prstGeom>
            <a:solidFill>
              <a:srgbClr val="CC99FF"/>
            </a:solidFill>
            <a:ln w="31750" cap="sq" cmpd="sng">
              <a:solidFill>
                <a:srgbClr val="333300"/>
              </a:solidFill>
              <a:prstDash val="solid"/>
              <a:headEnd type="none" w="sm" len="sm"/>
              <a:tailEnd type="none" w="med" len="lg"/>
            </a:ln>
          </p:spPr>
          <p:txBody>
            <a:bodyPr wrap="none" anchor="ctr" anchorCtr="0"/>
            <a:p>
              <a:pPr>
                <a:spcBef>
                  <a:spcPct val="50000"/>
                </a:spcBef>
              </a:pPr>
              <a:endParaRPr lang="zh-CN" altLang="en-US" sz="2000" dirty="0">
                <a:solidFill>
                  <a:schemeClr val="bg2"/>
                </a:solidFill>
                <a:latin typeface="Times New Roman" panose="02020603050405020304" pitchFamily="18" charset="0"/>
              </a:endParaRPr>
            </a:p>
          </p:txBody>
        </p:sp>
        <p:sp>
          <p:nvSpPr>
            <p:cNvPr id="200714" name="Text Box 97"/>
            <p:cNvSpPr txBox="1">
              <a:spLocks noChangeAspect="1"/>
            </p:cNvSpPr>
            <p:nvPr/>
          </p:nvSpPr>
          <p:spPr>
            <a:xfrm>
              <a:off x="1786" y="2612"/>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sp>
          <p:nvSpPr>
            <p:cNvPr id="200715" name="Oval 98"/>
            <p:cNvSpPr>
              <a:spLocks noChangeAspect="1"/>
            </p:cNvSpPr>
            <p:nvPr/>
          </p:nvSpPr>
          <p:spPr>
            <a:xfrm>
              <a:off x="2444" y="2047"/>
              <a:ext cx="268" cy="267"/>
            </a:xfrm>
            <a:prstGeom prst="ellipse">
              <a:avLst/>
            </a:prstGeom>
            <a:solidFill>
              <a:srgbClr val="CC99FF"/>
            </a:solidFill>
            <a:ln w="31750" cap="sq" cmpd="sng">
              <a:solidFill>
                <a:srgbClr val="333300"/>
              </a:solidFill>
              <a:prstDash val="solid"/>
              <a:headEnd type="none" w="sm" len="sm"/>
              <a:tailEnd type="none" w="med" len="lg"/>
            </a:ln>
          </p:spPr>
          <p:txBody>
            <a:bodyPr wrap="none" anchor="ctr" anchorCtr="0"/>
            <a:p>
              <a:pPr>
                <a:spcBef>
                  <a:spcPct val="50000"/>
                </a:spcBef>
              </a:pPr>
              <a:endParaRPr lang="zh-CN" altLang="en-US" sz="2000" dirty="0">
                <a:solidFill>
                  <a:schemeClr val="bg2"/>
                </a:solidFill>
                <a:latin typeface="Times New Roman" panose="02020603050405020304" pitchFamily="18" charset="0"/>
              </a:endParaRPr>
            </a:p>
          </p:txBody>
        </p:sp>
        <p:sp>
          <p:nvSpPr>
            <p:cNvPr id="200716" name="Text Box 99"/>
            <p:cNvSpPr txBox="1">
              <a:spLocks noChangeAspect="1"/>
            </p:cNvSpPr>
            <p:nvPr/>
          </p:nvSpPr>
          <p:spPr>
            <a:xfrm>
              <a:off x="2458" y="198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200717" name="Oval 100"/>
            <p:cNvSpPr>
              <a:spLocks noChangeAspect="1"/>
            </p:cNvSpPr>
            <p:nvPr/>
          </p:nvSpPr>
          <p:spPr>
            <a:xfrm>
              <a:off x="2876" y="3481"/>
              <a:ext cx="268" cy="267"/>
            </a:xfrm>
            <a:prstGeom prst="ellipse">
              <a:avLst/>
            </a:prstGeom>
            <a:solidFill>
              <a:srgbClr val="CC99FF"/>
            </a:solidFill>
            <a:ln w="31750" cap="sq" cmpd="sng">
              <a:solidFill>
                <a:srgbClr val="333300"/>
              </a:solidFill>
              <a:prstDash val="solid"/>
              <a:headEnd type="none" w="sm" len="sm"/>
              <a:tailEnd type="none" w="med" len="lg"/>
            </a:ln>
          </p:spPr>
          <p:txBody>
            <a:bodyPr wrap="none" anchor="ctr" anchorCtr="0"/>
            <a:p>
              <a:pPr>
                <a:spcBef>
                  <a:spcPct val="50000"/>
                </a:spcBef>
              </a:pPr>
              <a:endParaRPr lang="zh-CN" altLang="en-US" sz="2000" dirty="0">
                <a:solidFill>
                  <a:schemeClr val="bg2"/>
                </a:solidFill>
                <a:latin typeface="Times New Roman" panose="02020603050405020304" pitchFamily="18" charset="0"/>
              </a:endParaRPr>
            </a:p>
          </p:txBody>
        </p:sp>
        <p:sp>
          <p:nvSpPr>
            <p:cNvPr id="200718" name="Text Box 101"/>
            <p:cNvSpPr txBox="1">
              <a:spLocks noChangeAspect="1"/>
            </p:cNvSpPr>
            <p:nvPr/>
          </p:nvSpPr>
          <p:spPr>
            <a:xfrm>
              <a:off x="2890" y="3402"/>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6</a:t>
              </a:r>
              <a:endParaRPr lang="en-US" altLang="zh-CN" sz="3200" dirty="0">
                <a:latin typeface="Times New Roman" panose="02020603050405020304" pitchFamily="18" charset="0"/>
                <a:ea typeface="幼圆" panose="02010509060101010101" pitchFamily="49" charset="-122"/>
              </a:endParaRPr>
            </a:p>
          </p:txBody>
        </p:sp>
        <p:sp>
          <p:nvSpPr>
            <p:cNvPr id="200719" name="Oval 102"/>
            <p:cNvSpPr>
              <a:spLocks noChangeAspect="1"/>
            </p:cNvSpPr>
            <p:nvPr/>
          </p:nvSpPr>
          <p:spPr>
            <a:xfrm>
              <a:off x="3116" y="2682"/>
              <a:ext cx="268" cy="267"/>
            </a:xfrm>
            <a:prstGeom prst="ellipse">
              <a:avLst/>
            </a:prstGeom>
            <a:solidFill>
              <a:srgbClr val="CC99FF"/>
            </a:solidFill>
            <a:ln w="31750" cap="sq" cmpd="sng">
              <a:solidFill>
                <a:srgbClr val="333300"/>
              </a:solidFill>
              <a:prstDash val="solid"/>
              <a:headEnd type="none" w="sm" len="sm"/>
              <a:tailEnd type="none" w="med" len="lg"/>
            </a:ln>
          </p:spPr>
          <p:txBody>
            <a:bodyPr wrap="none" anchor="ctr" anchorCtr="0"/>
            <a:p>
              <a:pPr>
                <a:spcBef>
                  <a:spcPct val="50000"/>
                </a:spcBef>
              </a:pPr>
              <a:endParaRPr lang="zh-CN" altLang="en-US" sz="2000" dirty="0">
                <a:solidFill>
                  <a:schemeClr val="bg2"/>
                </a:solidFill>
                <a:latin typeface="Times New Roman" panose="02020603050405020304" pitchFamily="18" charset="0"/>
              </a:endParaRPr>
            </a:p>
          </p:txBody>
        </p:sp>
        <p:sp>
          <p:nvSpPr>
            <p:cNvPr id="200720" name="Text Box 103"/>
            <p:cNvSpPr txBox="1">
              <a:spLocks noChangeAspect="1"/>
            </p:cNvSpPr>
            <p:nvPr/>
          </p:nvSpPr>
          <p:spPr>
            <a:xfrm>
              <a:off x="3130" y="2612"/>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sp>
          <p:nvSpPr>
            <p:cNvPr id="200721" name="Text Box 104"/>
            <p:cNvSpPr txBox="1"/>
            <p:nvPr/>
          </p:nvSpPr>
          <p:spPr>
            <a:xfrm>
              <a:off x="2204" y="2612"/>
              <a:ext cx="240"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rPr>
                <a:t>5</a:t>
              </a:r>
              <a:endParaRPr lang="en-US" altLang="zh-CN" sz="2800" dirty="0">
                <a:latin typeface="Times New Roman" panose="02020603050405020304" pitchFamily="18" charset="0"/>
              </a:endParaRPr>
            </a:p>
          </p:txBody>
        </p:sp>
        <p:sp>
          <p:nvSpPr>
            <p:cNvPr id="200722" name="Text Box 105"/>
            <p:cNvSpPr txBox="1"/>
            <p:nvPr/>
          </p:nvSpPr>
          <p:spPr>
            <a:xfrm>
              <a:off x="3164" y="3092"/>
              <a:ext cx="288"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2</a:t>
              </a:r>
              <a:endParaRPr lang="en-US" altLang="zh-CN" sz="2800" dirty="0">
                <a:latin typeface="Times New Roman" panose="02020603050405020304" pitchFamily="18" charset="0"/>
                <a:ea typeface="幼圆" panose="02010509060101010101" pitchFamily="49" charset="-122"/>
              </a:endParaRPr>
            </a:p>
          </p:txBody>
        </p:sp>
        <p:sp>
          <p:nvSpPr>
            <p:cNvPr id="200723" name="Oval 106"/>
            <p:cNvSpPr>
              <a:spLocks noChangeAspect="1"/>
            </p:cNvSpPr>
            <p:nvPr/>
          </p:nvSpPr>
          <p:spPr>
            <a:xfrm>
              <a:off x="2492" y="2911"/>
              <a:ext cx="268" cy="267"/>
            </a:xfrm>
            <a:prstGeom prst="ellipse">
              <a:avLst/>
            </a:prstGeom>
            <a:solidFill>
              <a:srgbClr val="CC99FF"/>
            </a:solidFill>
            <a:ln w="31750" cap="sq" cmpd="sng">
              <a:solidFill>
                <a:srgbClr val="333300"/>
              </a:solidFill>
              <a:prstDash val="solid"/>
              <a:headEnd type="none" w="sm" len="sm"/>
              <a:tailEnd type="none" w="med" len="lg"/>
            </a:ln>
          </p:spPr>
          <p:txBody>
            <a:bodyPr wrap="none" anchor="ctr" anchorCtr="0"/>
            <a:p>
              <a:pPr>
                <a:spcBef>
                  <a:spcPct val="50000"/>
                </a:spcBef>
              </a:pPr>
              <a:endParaRPr lang="zh-CN" altLang="en-US" sz="2000" dirty="0">
                <a:solidFill>
                  <a:schemeClr val="bg2"/>
                </a:solidFill>
                <a:latin typeface="Times New Roman" panose="02020603050405020304" pitchFamily="18" charset="0"/>
              </a:endParaRPr>
            </a:p>
          </p:txBody>
        </p:sp>
        <p:sp>
          <p:nvSpPr>
            <p:cNvPr id="200724" name="Text Box 107"/>
            <p:cNvSpPr txBox="1">
              <a:spLocks noChangeAspect="1"/>
            </p:cNvSpPr>
            <p:nvPr/>
          </p:nvSpPr>
          <p:spPr>
            <a:xfrm>
              <a:off x="2506" y="2827"/>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sp>
          <p:nvSpPr>
            <p:cNvPr id="200725" name="Line 108"/>
            <p:cNvSpPr/>
            <p:nvPr/>
          </p:nvSpPr>
          <p:spPr>
            <a:xfrm flipH="1">
              <a:off x="3068" y="2948"/>
              <a:ext cx="192" cy="528"/>
            </a:xfrm>
            <a:prstGeom prst="line">
              <a:avLst/>
            </a:prstGeom>
            <a:ln w="31750" cap="sq" cmpd="sng">
              <a:solidFill>
                <a:schemeClr val="tx1"/>
              </a:solidFill>
              <a:prstDash val="solid"/>
              <a:headEnd type="none" w="sm" len="sm"/>
              <a:tailEnd type="none" w="med" len="lg"/>
            </a:ln>
          </p:spPr>
        </p:sp>
        <p:sp>
          <p:nvSpPr>
            <p:cNvPr id="200726" name="Line 109"/>
            <p:cNvSpPr/>
            <p:nvPr/>
          </p:nvSpPr>
          <p:spPr>
            <a:xfrm>
              <a:off x="2588" y="2324"/>
              <a:ext cx="0" cy="576"/>
            </a:xfrm>
            <a:prstGeom prst="line">
              <a:avLst/>
            </a:prstGeom>
            <a:ln w="38100" cap="sq" cmpd="sng">
              <a:solidFill>
                <a:schemeClr val="tx1"/>
              </a:solidFill>
              <a:prstDash val="solid"/>
              <a:headEnd type="none" w="sm" len="sm"/>
              <a:tailEnd type="none" w="med" len="lg"/>
            </a:ln>
          </p:spPr>
        </p:sp>
        <p:sp>
          <p:nvSpPr>
            <p:cNvPr id="200727" name="Line 110"/>
            <p:cNvSpPr/>
            <p:nvPr/>
          </p:nvSpPr>
          <p:spPr>
            <a:xfrm>
              <a:off x="2699" y="3158"/>
              <a:ext cx="273" cy="318"/>
            </a:xfrm>
            <a:prstGeom prst="line">
              <a:avLst/>
            </a:prstGeom>
            <a:ln w="38100" cap="sq" cmpd="sng">
              <a:solidFill>
                <a:schemeClr val="tx1"/>
              </a:solidFill>
              <a:prstDash val="solid"/>
              <a:headEnd type="none" w="sm" len="sm"/>
              <a:tailEnd type="none" w="med" len="lg"/>
            </a:ln>
          </p:spPr>
        </p:sp>
        <p:sp>
          <p:nvSpPr>
            <p:cNvPr id="200728" name="Line 111"/>
            <p:cNvSpPr/>
            <p:nvPr/>
          </p:nvSpPr>
          <p:spPr>
            <a:xfrm>
              <a:off x="2060" y="2852"/>
              <a:ext cx="432" cy="144"/>
            </a:xfrm>
            <a:prstGeom prst="line">
              <a:avLst/>
            </a:prstGeom>
            <a:ln w="38100" cap="sq" cmpd="sng">
              <a:solidFill>
                <a:schemeClr val="tx1"/>
              </a:solidFill>
              <a:prstDash val="solid"/>
              <a:headEnd type="none" w="sm" len="sm"/>
              <a:tailEnd type="none" w="med" len="lg"/>
            </a:ln>
          </p:spPr>
        </p:sp>
        <p:sp>
          <p:nvSpPr>
            <p:cNvPr id="200729" name="Text Box 112"/>
            <p:cNvSpPr txBox="1"/>
            <p:nvPr/>
          </p:nvSpPr>
          <p:spPr>
            <a:xfrm>
              <a:off x="2540" y="2420"/>
              <a:ext cx="288" cy="327"/>
            </a:xfrm>
            <a:prstGeom prst="rect">
              <a:avLst/>
            </a:prstGeom>
            <a:noFill/>
            <a:ln w="31750">
              <a:noFill/>
            </a:ln>
          </p:spPr>
          <p:txBody>
            <a:bodyPr lIns="90000" tIns="46800" rIns="90000" bIns="46800">
              <a:spAutoFit/>
            </a:bodyPr>
            <a:p>
              <a:pPr algn="ctr">
                <a:spcBef>
                  <a:spcPct val="50000"/>
                </a:spcBef>
              </a:pPr>
              <a:r>
                <a:rPr lang="en-US" altLang="zh-CN" sz="2800" dirty="0">
                  <a:latin typeface="Times New Roman" panose="02020603050405020304" pitchFamily="18" charset="0"/>
                  <a:ea typeface="幼圆" panose="02010509060101010101" pitchFamily="49" charset="-122"/>
                </a:rPr>
                <a:t>1</a:t>
              </a:r>
              <a:endParaRPr lang="en-US" altLang="zh-CN" sz="2800" dirty="0">
                <a:latin typeface="Times New Roman" panose="02020603050405020304" pitchFamily="18" charset="0"/>
                <a:ea typeface="幼圆" panose="02010509060101010101" pitchFamily="49"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Bottom)">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lide(fromBottom)">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Bottom)">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slide(fromBottom)">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01730" name="组合 1955953"/>
          <p:cNvGrpSpPr/>
          <p:nvPr/>
        </p:nvGrpSpPr>
        <p:grpSpPr>
          <a:xfrm>
            <a:off x="468313" y="296863"/>
            <a:ext cx="2667000" cy="3033712"/>
            <a:chOff x="295" y="187"/>
            <a:chExt cx="1680" cy="1911"/>
          </a:xfrm>
        </p:grpSpPr>
        <p:sp>
          <p:nvSpPr>
            <p:cNvPr id="201804" name="Text Box 3"/>
            <p:cNvSpPr txBox="1"/>
            <p:nvPr/>
          </p:nvSpPr>
          <p:spPr>
            <a:xfrm>
              <a:off x="1111" y="1339"/>
              <a:ext cx="288"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rPr>
                <a:t>4</a:t>
              </a:r>
              <a:endParaRPr lang="en-US" altLang="zh-CN" sz="2800" dirty="0">
                <a:latin typeface="Times New Roman" panose="02020603050405020304" pitchFamily="18" charset="0"/>
              </a:endParaRPr>
            </a:p>
          </p:txBody>
        </p:sp>
        <p:sp>
          <p:nvSpPr>
            <p:cNvPr id="201805" name="Text Box 4"/>
            <p:cNvSpPr txBox="1"/>
            <p:nvPr/>
          </p:nvSpPr>
          <p:spPr>
            <a:xfrm>
              <a:off x="295" y="1291"/>
              <a:ext cx="432"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3</a:t>
              </a:r>
              <a:endParaRPr lang="en-US" altLang="zh-CN" sz="2800" dirty="0">
                <a:latin typeface="Times New Roman" panose="02020603050405020304" pitchFamily="18" charset="0"/>
                <a:ea typeface="幼圆" panose="02010509060101010101" pitchFamily="49" charset="-122"/>
              </a:endParaRPr>
            </a:p>
          </p:txBody>
        </p:sp>
        <p:sp>
          <p:nvSpPr>
            <p:cNvPr id="201806" name="Oval 5"/>
            <p:cNvSpPr>
              <a:spLocks noChangeAspect="1"/>
            </p:cNvSpPr>
            <p:nvPr/>
          </p:nvSpPr>
          <p:spPr>
            <a:xfrm>
              <a:off x="295" y="895"/>
              <a:ext cx="268" cy="267"/>
            </a:xfrm>
            <a:prstGeom prst="ellipse">
              <a:avLst/>
            </a:prstGeom>
            <a:solidFill>
              <a:srgbClr val="CC99FF"/>
            </a:solidFill>
            <a:ln w="31750" cap="sq" cmpd="sng">
              <a:solidFill>
                <a:srgbClr val="333300"/>
              </a:solidFill>
              <a:prstDash val="solid"/>
              <a:headEnd type="none" w="sm" len="sm"/>
              <a:tailEnd type="none" w="med" len="lg"/>
            </a:ln>
          </p:spPr>
          <p:txBody>
            <a:bodyPr wrap="none" anchor="ctr" anchorCtr="0"/>
            <a:p>
              <a:pPr>
                <a:spcBef>
                  <a:spcPct val="50000"/>
                </a:spcBef>
              </a:pPr>
              <a:endParaRPr lang="zh-CN" altLang="en-US" sz="2000" dirty="0">
                <a:solidFill>
                  <a:schemeClr val="bg2"/>
                </a:solidFill>
                <a:latin typeface="Times New Roman" panose="02020603050405020304" pitchFamily="18" charset="0"/>
              </a:endParaRPr>
            </a:p>
          </p:txBody>
        </p:sp>
        <p:sp>
          <p:nvSpPr>
            <p:cNvPr id="201807" name="Text Box 6"/>
            <p:cNvSpPr txBox="1">
              <a:spLocks noChangeAspect="1"/>
            </p:cNvSpPr>
            <p:nvPr/>
          </p:nvSpPr>
          <p:spPr>
            <a:xfrm>
              <a:off x="309" y="811"/>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sp>
          <p:nvSpPr>
            <p:cNvPr id="201808" name="Text Box 7"/>
            <p:cNvSpPr txBox="1"/>
            <p:nvPr/>
          </p:nvSpPr>
          <p:spPr>
            <a:xfrm>
              <a:off x="535" y="427"/>
              <a:ext cx="288"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6</a:t>
              </a:r>
              <a:endParaRPr lang="en-US" altLang="zh-CN" sz="2800" dirty="0">
                <a:latin typeface="Times New Roman" panose="02020603050405020304" pitchFamily="18" charset="0"/>
                <a:ea typeface="幼圆" panose="02010509060101010101" pitchFamily="49" charset="-122"/>
              </a:endParaRPr>
            </a:p>
          </p:txBody>
        </p:sp>
        <p:sp>
          <p:nvSpPr>
            <p:cNvPr id="201809" name="Text Box 8"/>
            <p:cNvSpPr txBox="1"/>
            <p:nvPr/>
          </p:nvSpPr>
          <p:spPr>
            <a:xfrm>
              <a:off x="1399" y="427"/>
              <a:ext cx="432"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5</a:t>
              </a:r>
              <a:endParaRPr lang="en-US" altLang="zh-CN" sz="2800" dirty="0">
                <a:latin typeface="Times New Roman" panose="02020603050405020304" pitchFamily="18" charset="0"/>
                <a:ea typeface="幼圆" panose="02010509060101010101" pitchFamily="49" charset="-122"/>
              </a:endParaRPr>
            </a:p>
          </p:txBody>
        </p:sp>
        <p:sp>
          <p:nvSpPr>
            <p:cNvPr id="201810" name="Oval 9"/>
            <p:cNvSpPr>
              <a:spLocks noChangeAspect="1"/>
            </p:cNvSpPr>
            <p:nvPr/>
          </p:nvSpPr>
          <p:spPr>
            <a:xfrm>
              <a:off x="967" y="255"/>
              <a:ext cx="268" cy="267"/>
            </a:xfrm>
            <a:prstGeom prst="ellipse">
              <a:avLst/>
            </a:prstGeom>
            <a:solidFill>
              <a:srgbClr val="CC99FF"/>
            </a:solidFill>
            <a:ln w="31750" cap="sq" cmpd="sng">
              <a:solidFill>
                <a:srgbClr val="333300"/>
              </a:solidFill>
              <a:prstDash val="solid"/>
              <a:headEnd type="none" w="sm" len="sm"/>
              <a:tailEnd type="none" w="med" len="lg"/>
            </a:ln>
          </p:spPr>
          <p:txBody>
            <a:bodyPr wrap="none" anchor="ctr" anchorCtr="0"/>
            <a:p>
              <a:pPr>
                <a:spcBef>
                  <a:spcPct val="50000"/>
                </a:spcBef>
              </a:pPr>
              <a:endParaRPr lang="zh-CN" altLang="en-US" sz="2000" dirty="0">
                <a:solidFill>
                  <a:schemeClr val="bg2"/>
                </a:solidFill>
                <a:latin typeface="Times New Roman" panose="02020603050405020304" pitchFamily="18" charset="0"/>
              </a:endParaRPr>
            </a:p>
          </p:txBody>
        </p:sp>
        <p:sp>
          <p:nvSpPr>
            <p:cNvPr id="201811" name="Text Box 10"/>
            <p:cNvSpPr txBox="1">
              <a:spLocks noChangeAspect="1"/>
            </p:cNvSpPr>
            <p:nvPr/>
          </p:nvSpPr>
          <p:spPr>
            <a:xfrm>
              <a:off x="981" y="187"/>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grpSp>
          <p:nvGrpSpPr>
            <p:cNvPr id="201812" name="组合 1955952"/>
            <p:cNvGrpSpPr/>
            <p:nvPr/>
          </p:nvGrpSpPr>
          <p:grpSpPr>
            <a:xfrm>
              <a:off x="583" y="1568"/>
              <a:ext cx="268" cy="365"/>
              <a:chOff x="583" y="1568"/>
              <a:chExt cx="268" cy="365"/>
            </a:xfrm>
          </p:grpSpPr>
          <p:sp>
            <p:nvSpPr>
              <p:cNvPr id="201835" name="Oval 12"/>
              <p:cNvSpPr>
                <a:spLocks noChangeAspect="1"/>
              </p:cNvSpPr>
              <p:nvPr/>
            </p:nvSpPr>
            <p:spPr>
              <a:xfrm>
                <a:off x="583" y="1640"/>
                <a:ext cx="268" cy="267"/>
              </a:xfrm>
              <a:prstGeom prst="ellipse">
                <a:avLst/>
              </a:prstGeom>
              <a:solidFill>
                <a:srgbClr val="CC99FF"/>
              </a:solidFill>
              <a:ln w="31750" cap="sq" cmpd="sng">
                <a:solidFill>
                  <a:schemeClr val="tx1"/>
                </a:solidFill>
                <a:prstDash val="solid"/>
                <a:headEnd type="none" w="sm" len="sm"/>
                <a:tailEnd type="none" w="med" len="lg"/>
              </a:ln>
            </p:spPr>
            <p:txBody>
              <a:bodyPr wrap="none" anchor="ctr" anchorCtr="0"/>
              <a:p>
                <a:pPr>
                  <a:spcBef>
                    <a:spcPct val="50000"/>
                  </a:spcBef>
                </a:pPr>
                <a:endParaRPr lang="zh-CN" altLang="en-US" sz="2000" dirty="0">
                  <a:solidFill>
                    <a:schemeClr val="bg2"/>
                  </a:solidFill>
                  <a:latin typeface="Times New Roman" panose="02020603050405020304" pitchFamily="18" charset="0"/>
                </a:endParaRPr>
              </a:p>
            </p:txBody>
          </p:sp>
          <p:sp>
            <p:nvSpPr>
              <p:cNvPr id="201836" name="Text Box 13"/>
              <p:cNvSpPr txBox="1">
                <a:spLocks noChangeAspect="1"/>
              </p:cNvSpPr>
              <p:nvPr/>
            </p:nvSpPr>
            <p:spPr>
              <a:xfrm>
                <a:off x="597" y="156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grpSp>
        <p:sp>
          <p:nvSpPr>
            <p:cNvPr id="201813" name="Oval 14"/>
            <p:cNvSpPr>
              <a:spLocks noChangeAspect="1"/>
            </p:cNvSpPr>
            <p:nvPr/>
          </p:nvSpPr>
          <p:spPr>
            <a:xfrm>
              <a:off x="1399" y="1663"/>
              <a:ext cx="268" cy="267"/>
            </a:xfrm>
            <a:prstGeom prst="ellipse">
              <a:avLst/>
            </a:prstGeom>
            <a:solidFill>
              <a:srgbClr val="CC99FF"/>
            </a:solidFill>
            <a:ln w="31750" cap="sq" cmpd="sng">
              <a:solidFill>
                <a:srgbClr val="333300"/>
              </a:solidFill>
              <a:prstDash val="solid"/>
              <a:headEnd type="none" w="sm" len="sm"/>
              <a:tailEnd type="none" w="med" len="lg"/>
            </a:ln>
          </p:spPr>
          <p:txBody>
            <a:bodyPr wrap="none" anchor="ctr" anchorCtr="0"/>
            <a:p>
              <a:pPr>
                <a:spcBef>
                  <a:spcPct val="50000"/>
                </a:spcBef>
              </a:pPr>
              <a:endParaRPr lang="zh-CN" altLang="en-US" sz="2000" dirty="0">
                <a:solidFill>
                  <a:schemeClr val="bg2"/>
                </a:solidFill>
                <a:latin typeface="Times New Roman" panose="02020603050405020304" pitchFamily="18" charset="0"/>
              </a:endParaRPr>
            </a:p>
          </p:txBody>
        </p:sp>
        <p:sp>
          <p:nvSpPr>
            <p:cNvPr id="201814" name="Text Box 15"/>
            <p:cNvSpPr txBox="1">
              <a:spLocks noChangeAspect="1"/>
            </p:cNvSpPr>
            <p:nvPr/>
          </p:nvSpPr>
          <p:spPr>
            <a:xfrm>
              <a:off x="1413" y="1601"/>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6</a:t>
              </a:r>
              <a:endParaRPr lang="en-US" altLang="zh-CN" sz="3200" dirty="0">
                <a:latin typeface="Times New Roman" panose="02020603050405020304" pitchFamily="18" charset="0"/>
                <a:ea typeface="幼圆" panose="02010509060101010101" pitchFamily="49" charset="-122"/>
              </a:endParaRPr>
            </a:p>
          </p:txBody>
        </p:sp>
        <p:sp>
          <p:nvSpPr>
            <p:cNvPr id="201815" name="Oval 16"/>
            <p:cNvSpPr>
              <a:spLocks noChangeAspect="1"/>
            </p:cNvSpPr>
            <p:nvPr/>
          </p:nvSpPr>
          <p:spPr>
            <a:xfrm>
              <a:off x="1639" y="895"/>
              <a:ext cx="268" cy="267"/>
            </a:xfrm>
            <a:prstGeom prst="ellipse">
              <a:avLst/>
            </a:prstGeom>
            <a:solidFill>
              <a:srgbClr val="CC99FF"/>
            </a:solidFill>
            <a:ln w="31750" cap="sq" cmpd="sng">
              <a:solidFill>
                <a:srgbClr val="333300"/>
              </a:solidFill>
              <a:prstDash val="solid"/>
              <a:headEnd type="none" w="sm" len="sm"/>
              <a:tailEnd type="none" w="med" len="lg"/>
            </a:ln>
          </p:spPr>
          <p:txBody>
            <a:bodyPr wrap="none" anchor="ctr" anchorCtr="0"/>
            <a:p>
              <a:pPr>
                <a:spcBef>
                  <a:spcPct val="50000"/>
                </a:spcBef>
              </a:pPr>
              <a:endParaRPr lang="zh-CN" altLang="en-US" sz="2000" dirty="0">
                <a:solidFill>
                  <a:schemeClr val="bg2"/>
                </a:solidFill>
                <a:latin typeface="Times New Roman" panose="02020603050405020304" pitchFamily="18" charset="0"/>
              </a:endParaRPr>
            </a:p>
          </p:txBody>
        </p:sp>
        <p:sp>
          <p:nvSpPr>
            <p:cNvPr id="201816" name="Text Box 17"/>
            <p:cNvSpPr txBox="1">
              <a:spLocks noChangeAspect="1"/>
            </p:cNvSpPr>
            <p:nvPr/>
          </p:nvSpPr>
          <p:spPr>
            <a:xfrm>
              <a:off x="1653" y="811"/>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sp>
          <p:nvSpPr>
            <p:cNvPr id="201817" name="Line 18"/>
            <p:cNvSpPr/>
            <p:nvPr/>
          </p:nvSpPr>
          <p:spPr>
            <a:xfrm flipH="1">
              <a:off x="535" y="475"/>
              <a:ext cx="480" cy="480"/>
            </a:xfrm>
            <a:prstGeom prst="line">
              <a:avLst/>
            </a:prstGeom>
            <a:ln w="38100" cap="flat" cmpd="sng">
              <a:solidFill>
                <a:schemeClr val="tx1"/>
              </a:solidFill>
              <a:prstDash val="solid"/>
              <a:headEnd type="none" w="sm" len="sm"/>
              <a:tailEnd type="none" w="med" len="lg"/>
            </a:ln>
          </p:spPr>
        </p:sp>
        <p:sp>
          <p:nvSpPr>
            <p:cNvPr id="201818" name="Line 19"/>
            <p:cNvSpPr/>
            <p:nvPr/>
          </p:nvSpPr>
          <p:spPr>
            <a:xfrm>
              <a:off x="1207" y="475"/>
              <a:ext cx="471" cy="438"/>
            </a:xfrm>
            <a:prstGeom prst="line">
              <a:avLst/>
            </a:prstGeom>
            <a:ln w="38100" cap="flat" cmpd="sng">
              <a:solidFill>
                <a:schemeClr val="tx1"/>
              </a:solidFill>
              <a:prstDash val="solid"/>
              <a:headEnd type="none" w="sm" len="sm"/>
              <a:tailEnd type="none" w="med" len="lg"/>
            </a:ln>
          </p:spPr>
        </p:sp>
        <p:sp>
          <p:nvSpPr>
            <p:cNvPr id="201819" name="Text Box 20"/>
            <p:cNvSpPr txBox="1"/>
            <p:nvPr/>
          </p:nvSpPr>
          <p:spPr>
            <a:xfrm>
              <a:off x="749" y="1266"/>
              <a:ext cx="288"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rPr>
                <a:t>5</a:t>
              </a:r>
              <a:endParaRPr lang="en-US" altLang="zh-CN" sz="2800" dirty="0">
                <a:latin typeface="Times New Roman" panose="02020603050405020304" pitchFamily="18" charset="0"/>
              </a:endParaRPr>
            </a:p>
          </p:txBody>
        </p:sp>
        <p:sp>
          <p:nvSpPr>
            <p:cNvPr id="201820" name="Text Box 21"/>
            <p:cNvSpPr txBox="1"/>
            <p:nvPr/>
          </p:nvSpPr>
          <p:spPr>
            <a:xfrm>
              <a:off x="727" y="811"/>
              <a:ext cx="240"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rPr>
                <a:t>5</a:t>
              </a:r>
              <a:endParaRPr lang="en-US" altLang="zh-CN" sz="2800" dirty="0">
                <a:latin typeface="Times New Roman" panose="02020603050405020304" pitchFamily="18" charset="0"/>
              </a:endParaRPr>
            </a:p>
          </p:txBody>
        </p:sp>
        <p:sp>
          <p:nvSpPr>
            <p:cNvPr id="201821" name="Line 22"/>
            <p:cNvSpPr/>
            <p:nvPr/>
          </p:nvSpPr>
          <p:spPr>
            <a:xfrm>
              <a:off x="439" y="1147"/>
              <a:ext cx="241" cy="491"/>
            </a:xfrm>
            <a:prstGeom prst="line">
              <a:avLst/>
            </a:prstGeom>
            <a:ln w="38100" cap="flat" cmpd="sng">
              <a:solidFill>
                <a:schemeClr val="tx1"/>
              </a:solidFill>
              <a:prstDash val="solid"/>
              <a:headEnd type="none" w="sm" len="sm"/>
              <a:tailEnd type="none" w="med" len="lg"/>
            </a:ln>
          </p:spPr>
        </p:sp>
        <p:sp>
          <p:nvSpPr>
            <p:cNvPr id="201822" name="Text Box 23"/>
            <p:cNvSpPr txBox="1"/>
            <p:nvPr/>
          </p:nvSpPr>
          <p:spPr>
            <a:xfrm>
              <a:off x="1015" y="1771"/>
              <a:ext cx="288"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6</a:t>
              </a:r>
              <a:endParaRPr lang="en-US" altLang="zh-CN" sz="2800" dirty="0">
                <a:latin typeface="Times New Roman" panose="02020603050405020304" pitchFamily="18" charset="0"/>
                <a:ea typeface="幼圆" panose="02010509060101010101" pitchFamily="49" charset="-122"/>
              </a:endParaRPr>
            </a:p>
          </p:txBody>
        </p:sp>
        <p:sp>
          <p:nvSpPr>
            <p:cNvPr id="201823" name="Text Box 24"/>
            <p:cNvSpPr txBox="1"/>
            <p:nvPr/>
          </p:nvSpPr>
          <p:spPr>
            <a:xfrm>
              <a:off x="1687" y="1291"/>
              <a:ext cx="288"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2</a:t>
              </a:r>
              <a:endParaRPr lang="en-US" altLang="zh-CN" sz="2800" dirty="0">
                <a:latin typeface="Times New Roman" panose="02020603050405020304" pitchFamily="18" charset="0"/>
                <a:ea typeface="幼圆" panose="02010509060101010101" pitchFamily="49" charset="-122"/>
              </a:endParaRPr>
            </a:p>
          </p:txBody>
        </p:sp>
        <p:sp>
          <p:nvSpPr>
            <p:cNvPr id="201824" name="Oval 25"/>
            <p:cNvSpPr>
              <a:spLocks noChangeAspect="1"/>
            </p:cNvSpPr>
            <p:nvPr/>
          </p:nvSpPr>
          <p:spPr>
            <a:xfrm>
              <a:off x="1015" y="1110"/>
              <a:ext cx="268" cy="267"/>
            </a:xfrm>
            <a:prstGeom prst="ellipse">
              <a:avLst/>
            </a:prstGeom>
            <a:solidFill>
              <a:srgbClr val="CC99FF"/>
            </a:solidFill>
            <a:ln w="31750" cap="sq" cmpd="sng">
              <a:solidFill>
                <a:srgbClr val="333300"/>
              </a:solidFill>
              <a:prstDash val="solid"/>
              <a:headEnd type="none" w="sm" len="sm"/>
              <a:tailEnd type="none" w="med" len="lg"/>
            </a:ln>
          </p:spPr>
          <p:txBody>
            <a:bodyPr wrap="none" anchor="ctr" anchorCtr="0"/>
            <a:p>
              <a:pPr>
                <a:spcBef>
                  <a:spcPct val="50000"/>
                </a:spcBef>
              </a:pPr>
              <a:endParaRPr lang="zh-CN" altLang="en-US" sz="2000" dirty="0">
                <a:solidFill>
                  <a:schemeClr val="bg2"/>
                </a:solidFill>
                <a:latin typeface="Times New Roman" panose="02020603050405020304" pitchFamily="18" charset="0"/>
              </a:endParaRPr>
            </a:p>
          </p:txBody>
        </p:sp>
        <p:sp>
          <p:nvSpPr>
            <p:cNvPr id="201825" name="Text Box 26"/>
            <p:cNvSpPr txBox="1">
              <a:spLocks noChangeAspect="1"/>
            </p:cNvSpPr>
            <p:nvPr/>
          </p:nvSpPr>
          <p:spPr>
            <a:xfrm>
              <a:off x="1029" y="1026"/>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sp>
          <p:nvSpPr>
            <p:cNvPr id="201826" name="Line 27"/>
            <p:cNvSpPr/>
            <p:nvPr/>
          </p:nvSpPr>
          <p:spPr>
            <a:xfrm>
              <a:off x="871" y="1771"/>
              <a:ext cx="528" cy="0"/>
            </a:xfrm>
            <a:prstGeom prst="line">
              <a:avLst/>
            </a:prstGeom>
            <a:ln w="38100" cap="sq" cmpd="sng">
              <a:solidFill>
                <a:schemeClr val="tx1"/>
              </a:solidFill>
              <a:prstDash val="solid"/>
              <a:headEnd type="none" w="sm" len="sm"/>
              <a:tailEnd type="none" w="med" len="lg"/>
            </a:ln>
          </p:spPr>
        </p:sp>
        <p:sp>
          <p:nvSpPr>
            <p:cNvPr id="201827" name="Line 28"/>
            <p:cNvSpPr/>
            <p:nvPr/>
          </p:nvSpPr>
          <p:spPr>
            <a:xfrm flipH="1">
              <a:off x="1591" y="1162"/>
              <a:ext cx="200" cy="513"/>
            </a:xfrm>
            <a:prstGeom prst="line">
              <a:avLst/>
            </a:prstGeom>
            <a:ln w="31750" cap="sq" cmpd="sng">
              <a:solidFill>
                <a:schemeClr val="tx1"/>
              </a:solidFill>
              <a:prstDash val="solid"/>
              <a:headEnd type="none" w="sm" len="sm"/>
              <a:tailEnd type="none" w="med" len="lg"/>
            </a:ln>
          </p:spPr>
        </p:sp>
        <p:sp>
          <p:nvSpPr>
            <p:cNvPr id="201828" name="Line 29"/>
            <p:cNvSpPr/>
            <p:nvPr/>
          </p:nvSpPr>
          <p:spPr>
            <a:xfrm>
              <a:off x="1111" y="523"/>
              <a:ext cx="0" cy="576"/>
            </a:xfrm>
            <a:prstGeom prst="line">
              <a:avLst/>
            </a:prstGeom>
            <a:ln w="38100" cap="sq" cmpd="sng">
              <a:solidFill>
                <a:schemeClr val="tx1"/>
              </a:solidFill>
              <a:prstDash val="solid"/>
              <a:headEnd type="none" w="sm" len="sm"/>
              <a:tailEnd type="none" w="med" len="lg"/>
            </a:ln>
          </p:spPr>
        </p:sp>
        <p:sp>
          <p:nvSpPr>
            <p:cNvPr id="201829" name="Line 30"/>
            <p:cNvSpPr/>
            <p:nvPr/>
          </p:nvSpPr>
          <p:spPr>
            <a:xfrm flipH="1">
              <a:off x="823" y="1339"/>
              <a:ext cx="240" cy="336"/>
            </a:xfrm>
            <a:prstGeom prst="line">
              <a:avLst/>
            </a:prstGeom>
            <a:ln w="38100" cap="sq" cmpd="sng">
              <a:solidFill>
                <a:schemeClr val="tx1"/>
              </a:solidFill>
              <a:prstDash val="solid"/>
              <a:headEnd type="none" w="sm" len="sm"/>
              <a:tailEnd type="none" w="med" len="lg"/>
            </a:ln>
          </p:spPr>
        </p:sp>
        <p:sp>
          <p:nvSpPr>
            <p:cNvPr id="201830" name="Line 31"/>
            <p:cNvSpPr/>
            <p:nvPr/>
          </p:nvSpPr>
          <p:spPr>
            <a:xfrm>
              <a:off x="1247" y="1344"/>
              <a:ext cx="248" cy="331"/>
            </a:xfrm>
            <a:prstGeom prst="line">
              <a:avLst/>
            </a:prstGeom>
            <a:ln w="38100" cap="sq" cmpd="sng">
              <a:solidFill>
                <a:schemeClr val="tx1"/>
              </a:solidFill>
              <a:prstDash val="solid"/>
              <a:headEnd type="none" w="sm" len="sm"/>
              <a:tailEnd type="none" w="med" len="lg"/>
            </a:ln>
          </p:spPr>
        </p:sp>
        <p:sp>
          <p:nvSpPr>
            <p:cNvPr id="201831" name="Line 32"/>
            <p:cNvSpPr/>
            <p:nvPr/>
          </p:nvSpPr>
          <p:spPr>
            <a:xfrm flipV="1">
              <a:off x="1303" y="1099"/>
              <a:ext cx="336" cy="96"/>
            </a:xfrm>
            <a:prstGeom prst="line">
              <a:avLst/>
            </a:prstGeom>
            <a:ln w="38100" cap="sq" cmpd="sng">
              <a:solidFill>
                <a:schemeClr val="tx1"/>
              </a:solidFill>
              <a:prstDash val="solid"/>
              <a:headEnd type="none" w="sm" len="sm"/>
              <a:tailEnd type="none" w="med" len="lg"/>
            </a:ln>
          </p:spPr>
        </p:sp>
        <p:sp>
          <p:nvSpPr>
            <p:cNvPr id="201832" name="Line 33"/>
            <p:cNvSpPr/>
            <p:nvPr/>
          </p:nvSpPr>
          <p:spPr>
            <a:xfrm>
              <a:off x="583" y="1051"/>
              <a:ext cx="432" cy="144"/>
            </a:xfrm>
            <a:prstGeom prst="line">
              <a:avLst/>
            </a:prstGeom>
            <a:ln w="38100" cap="sq" cmpd="sng">
              <a:solidFill>
                <a:schemeClr val="tx1"/>
              </a:solidFill>
              <a:prstDash val="solid"/>
              <a:headEnd type="none" w="sm" len="sm"/>
              <a:tailEnd type="none" w="med" len="lg"/>
            </a:ln>
          </p:spPr>
        </p:sp>
        <p:sp>
          <p:nvSpPr>
            <p:cNvPr id="201833" name="Text Box 34"/>
            <p:cNvSpPr txBox="1"/>
            <p:nvPr/>
          </p:nvSpPr>
          <p:spPr>
            <a:xfrm>
              <a:off x="1063" y="619"/>
              <a:ext cx="288" cy="327"/>
            </a:xfrm>
            <a:prstGeom prst="rect">
              <a:avLst/>
            </a:prstGeom>
            <a:noFill/>
            <a:ln w="31750">
              <a:noFill/>
            </a:ln>
          </p:spPr>
          <p:txBody>
            <a:bodyPr lIns="90000" tIns="46800" rIns="90000" bIns="46800">
              <a:spAutoFit/>
            </a:bodyPr>
            <a:p>
              <a:pPr algn="ctr">
                <a:spcBef>
                  <a:spcPct val="50000"/>
                </a:spcBef>
              </a:pPr>
              <a:r>
                <a:rPr lang="en-US" altLang="zh-CN" sz="2800" dirty="0">
                  <a:latin typeface="Times New Roman" panose="02020603050405020304" pitchFamily="18" charset="0"/>
                  <a:ea typeface="幼圆" panose="02010509060101010101" pitchFamily="49" charset="-122"/>
                </a:rPr>
                <a:t>1</a:t>
              </a:r>
              <a:endParaRPr lang="en-US" altLang="zh-CN" sz="2800" dirty="0">
                <a:latin typeface="Times New Roman" panose="02020603050405020304" pitchFamily="18" charset="0"/>
                <a:ea typeface="幼圆" panose="02010509060101010101" pitchFamily="49" charset="-122"/>
              </a:endParaRPr>
            </a:p>
          </p:txBody>
        </p:sp>
        <p:sp>
          <p:nvSpPr>
            <p:cNvPr id="201834" name="Text Box 35"/>
            <p:cNvSpPr txBox="1"/>
            <p:nvPr/>
          </p:nvSpPr>
          <p:spPr>
            <a:xfrm>
              <a:off x="1303" y="859"/>
              <a:ext cx="288" cy="327"/>
            </a:xfrm>
            <a:prstGeom prst="rect">
              <a:avLst/>
            </a:prstGeom>
            <a:noFill/>
            <a:ln w="31750">
              <a:noFill/>
            </a:ln>
          </p:spPr>
          <p:txBody>
            <a:bodyPr lIns="90000" tIns="46800" rIns="90000" bIns="46800">
              <a:spAutoFit/>
            </a:bodyPr>
            <a:p>
              <a:pPr algn="ctr">
                <a:spcBef>
                  <a:spcPct val="50000"/>
                </a:spcBef>
              </a:pPr>
              <a:r>
                <a:rPr lang="en-US" altLang="zh-CN" sz="2800" dirty="0">
                  <a:latin typeface="Times New Roman" panose="02020603050405020304" pitchFamily="18" charset="0"/>
                  <a:ea typeface="幼圆" panose="02010509060101010101" pitchFamily="49" charset="-122"/>
                </a:rPr>
                <a:t>7</a:t>
              </a:r>
              <a:endParaRPr lang="en-US" altLang="zh-CN" sz="2800" dirty="0">
                <a:latin typeface="Times New Roman" panose="02020603050405020304" pitchFamily="18" charset="0"/>
                <a:ea typeface="幼圆" panose="02010509060101010101" pitchFamily="49" charset="-122"/>
              </a:endParaRPr>
            </a:p>
          </p:txBody>
        </p:sp>
      </p:grpSp>
      <p:graphicFrame>
        <p:nvGraphicFramePr>
          <p:cNvPr id="201731" name="内容占位符 201730"/>
          <p:cNvGraphicFramePr/>
          <p:nvPr>
            <p:ph/>
          </p:nvPr>
        </p:nvGraphicFramePr>
        <p:xfrm>
          <a:off x="179388" y="4149725"/>
          <a:ext cx="8640763" cy="1646238"/>
        </p:xfrm>
        <a:graphic>
          <a:graphicData uri="http://schemas.openxmlformats.org/drawingml/2006/table">
            <a:tbl>
              <a:tblPr/>
              <a:tblGrid>
                <a:gridCol w="1609725"/>
                <a:gridCol w="479425"/>
                <a:gridCol w="503238"/>
                <a:gridCol w="468312"/>
                <a:gridCol w="576263"/>
                <a:gridCol w="827087"/>
                <a:gridCol w="1116013"/>
                <a:gridCol w="1117600"/>
                <a:gridCol w="1943100"/>
              </a:tblGrid>
              <a:tr h="82232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           V</a:t>
                      </a:r>
                      <a:endParaRPr lang="en-US" altLang="zh-CN" sz="2400" dirty="0">
                        <a:latin typeface="Times New Roman" panose="02020603050405020304" pitchFamily="18" charset="0"/>
                        <a:ea typeface="仿宋_GB2312" pitchFamily="49" charset="-122"/>
                      </a:endParaRPr>
                    </a:p>
                    <a:p>
                      <a:pPr lvl="0" eaLnBrk="0" hangingPunct="0">
                        <a:buSzPct val="100000"/>
                        <a:buFont typeface="Monotype Sorts" pitchFamily="2" charset="2"/>
                        <a:buNone/>
                      </a:pPr>
                      <a:r>
                        <a:rPr lang="en-US" altLang="zh-CN" sz="2400" dirty="0">
                          <a:latin typeface="Times New Roman" panose="02020603050405020304" pitchFamily="18" charset="0"/>
                          <a:ea typeface="仿宋_GB2312" pitchFamily="49" charset="-122"/>
                        </a:rPr>
                        <a:t>closedge</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w="12700" cap="flat" cmpd="sng">
                      <a:solidFill>
                        <a:schemeClr val="tx1"/>
                      </a:solidFill>
                      <a:prstDash val="solid"/>
                      <a:headEnd type="none" w="med" len="med"/>
                      <a:tailEnd type="none" w="med" len="med"/>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1</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2</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3</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4</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5</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6</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U</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V-U</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823913">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Vex</a:t>
                      </a:r>
                      <a:endParaRPr lang="en-US" altLang="zh-CN" sz="2400" dirty="0">
                        <a:latin typeface="Times New Roman" panose="02020603050405020304" pitchFamily="18" charset="0"/>
                        <a:ea typeface="仿宋_GB2312" pitchFamily="49" charset="-122"/>
                      </a:endParaRPr>
                    </a:p>
                    <a:p>
                      <a:pPr lvl="0" eaLnBrk="0" hangingPunct="0">
                        <a:buSzPct val="100000"/>
                        <a:buFont typeface="Monotype Sorts" pitchFamily="2" charset="2"/>
                        <a:buNone/>
                      </a:pPr>
                      <a:r>
                        <a:rPr lang="en-US" altLang="zh-CN" sz="2400" dirty="0">
                          <a:latin typeface="Times New Roman" panose="02020603050405020304" pitchFamily="18" charset="0"/>
                          <a:ea typeface="仿宋_GB2312" pitchFamily="49" charset="-122"/>
                        </a:rPr>
                        <a:t>Lowcost</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-1</a:t>
                      </a:r>
                      <a:endParaRPr lang="en-US" altLang="zh-CN" sz="2400" dirty="0">
                        <a:latin typeface="Times New Roman" panose="02020603050405020304" pitchFamily="18" charset="0"/>
                        <a:ea typeface="仿宋_GB2312" pitchFamily="49" charset="-122"/>
                      </a:endParaRPr>
                    </a:p>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0</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1</a:t>
                      </a:r>
                      <a:endParaRPr lang="en-US" altLang="zh-CN" sz="2400" dirty="0">
                        <a:latin typeface="Times New Roman" panose="02020603050405020304" pitchFamily="18" charset="0"/>
                        <a:ea typeface="仿宋_GB2312" pitchFamily="49" charset="-122"/>
                      </a:endParaRPr>
                    </a:p>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6</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1</a:t>
                      </a:r>
                      <a:endParaRPr lang="en-US" altLang="zh-CN" sz="2400" dirty="0">
                        <a:latin typeface="Times New Roman" panose="02020603050405020304" pitchFamily="18" charset="0"/>
                        <a:ea typeface="仿宋_GB2312" pitchFamily="49" charset="-122"/>
                      </a:endParaRPr>
                    </a:p>
                    <a:p>
                      <a:pPr lvl="0" algn="ctr" eaLnBrk="0" hangingPunct="0">
                        <a:buSzPct val="100000"/>
                        <a:buFont typeface="Monotype Sorts" pitchFamily="2" charset="2"/>
                        <a:buNone/>
                      </a:pPr>
                      <a:r>
                        <a:rPr lang="en-US" altLang="zh-CN" sz="2400" dirty="0">
                          <a:latin typeface="Times New Roman" panose="02020603050405020304" pitchFamily="18" charset="0"/>
                          <a:ea typeface="仿宋_GB2312" pitchFamily="49" charset="-122"/>
                        </a:rPr>
                        <a:t>1</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1</a:t>
                      </a:r>
                      <a:endParaRPr lang="en-US" altLang="zh-CN" sz="2400" dirty="0">
                        <a:latin typeface="Times New Roman" panose="02020603050405020304" pitchFamily="18" charset="0"/>
                        <a:ea typeface="仿宋_GB2312" pitchFamily="49" charset="-122"/>
                      </a:endParaRPr>
                    </a:p>
                    <a:p>
                      <a:pPr lvl="0" algn="ctr" eaLnBrk="0" hangingPunct="0">
                        <a:buSzPct val="100000"/>
                        <a:buFont typeface="Monotype Sorts" pitchFamily="2" charset="2"/>
                        <a:buNone/>
                      </a:pPr>
                      <a:r>
                        <a:rPr lang="en-US" altLang="zh-CN" sz="2400" dirty="0">
                          <a:latin typeface="Times New Roman" panose="02020603050405020304" pitchFamily="18" charset="0"/>
                          <a:ea typeface="仿宋_GB2312" pitchFamily="49" charset="-122"/>
                        </a:rPr>
                        <a:t>5</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1</a:t>
                      </a:r>
                      <a:endParaRPr lang="en-US" altLang="zh-CN" sz="2400" dirty="0">
                        <a:latin typeface="Times New Roman" panose="02020603050405020304" pitchFamily="18" charset="0"/>
                        <a:ea typeface="仿宋_GB2312" pitchFamily="49" charset="-122"/>
                      </a:endParaRPr>
                    </a:p>
                    <a:p>
                      <a:pPr lvl="0" algn="ctr" eaLnBrk="0" hangingPunct="0">
                        <a:buSzPct val="100000"/>
                        <a:buFont typeface="Monotype Sorts" pitchFamily="2" charset="2"/>
                        <a:buNone/>
                      </a:pPr>
                      <a:r>
                        <a:rPr lang="en-US" altLang="zh-CN" sz="2400" dirty="0">
                          <a:latin typeface="Times New Roman" panose="02020603050405020304" pitchFamily="18" charset="0"/>
                          <a:ea typeface="仿宋_GB2312" pitchFamily="49" charset="-122"/>
                        </a:rPr>
                        <a:t>max</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1</a:t>
                      </a:r>
                      <a:endParaRPr lang="en-US" altLang="zh-CN" sz="2400" dirty="0">
                        <a:latin typeface="Times New Roman" panose="02020603050405020304" pitchFamily="18" charset="0"/>
                        <a:ea typeface="仿宋_GB2312" pitchFamily="49" charset="-122"/>
                      </a:endParaRPr>
                    </a:p>
                    <a:p>
                      <a:pPr lvl="0" algn="ctr" eaLnBrk="0" hangingPunct="0">
                        <a:buSzPct val="100000"/>
                        <a:buFont typeface="Monotype Sorts" pitchFamily="2" charset="2"/>
                        <a:buNone/>
                      </a:pPr>
                      <a:r>
                        <a:rPr lang="en-US" altLang="zh-CN" sz="2400" dirty="0">
                          <a:latin typeface="Times New Roman" panose="02020603050405020304" pitchFamily="18" charset="0"/>
                          <a:ea typeface="仿宋_GB2312" pitchFamily="49" charset="-122"/>
                        </a:rPr>
                        <a:t>max</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{1}</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{2, 3, 4, 5, 6}</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pSp>
        <p:nvGrpSpPr>
          <p:cNvPr id="201764" name="组合 1955955"/>
          <p:cNvGrpSpPr/>
          <p:nvPr/>
        </p:nvGrpSpPr>
        <p:grpSpPr>
          <a:xfrm>
            <a:off x="3743325" y="404813"/>
            <a:ext cx="4572000" cy="3105150"/>
            <a:chOff x="2358" y="255"/>
            <a:chExt cx="2880" cy="1956"/>
          </a:xfrm>
        </p:grpSpPr>
        <p:sp>
          <p:nvSpPr>
            <p:cNvPr id="201766" name="AutoShape 70"/>
            <p:cNvSpPr/>
            <p:nvPr/>
          </p:nvSpPr>
          <p:spPr>
            <a:xfrm>
              <a:off x="2358" y="867"/>
              <a:ext cx="2880" cy="1315"/>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wrap="none" anchor="ctr" anchorCtr="0"/>
            <a:p>
              <a:pPr>
                <a:spcBef>
                  <a:spcPct val="50000"/>
                </a:spcBef>
              </a:pPr>
              <a:endParaRPr lang="zh-CN" altLang="en-US" sz="2000" dirty="0">
                <a:solidFill>
                  <a:schemeClr val="bg2"/>
                </a:solidFill>
                <a:latin typeface="Times New Roman" panose="02020603050405020304" pitchFamily="18" charset="0"/>
              </a:endParaRPr>
            </a:p>
          </p:txBody>
        </p:sp>
        <p:grpSp>
          <p:nvGrpSpPr>
            <p:cNvPr id="201767" name="组合 1955954"/>
            <p:cNvGrpSpPr/>
            <p:nvPr/>
          </p:nvGrpSpPr>
          <p:grpSpPr>
            <a:xfrm>
              <a:off x="2970" y="255"/>
              <a:ext cx="1680" cy="1956"/>
              <a:chOff x="2970" y="255"/>
              <a:chExt cx="1680" cy="1956"/>
            </a:xfrm>
          </p:grpSpPr>
          <p:sp>
            <p:nvSpPr>
              <p:cNvPr id="201770" name="Text Box 72"/>
              <p:cNvSpPr txBox="1"/>
              <p:nvPr/>
            </p:nvSpPr>
            <p:spPr>
              <a:xfrm>
                <a:off x="3786" y="1452"/>
                <a:ext cx="288"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rPr>
                  <a:t>4</a:t>
                </a:r>
                <a:endParaRPr lang="en-US" altLang="zh-CN" sz="2800" dirty="0">
                  <a:latin typeface="Times New Roman" panose="02020603050405020304" pitchFamily="18" charset="0"/>
                </a:endParaRPr>
              </a:p>
            </p:txBody>
          </p:sp>
          <p:sp>
            <p:nvSpPr>
              <p:cNvPr id="201771" name="Text Box 73"/>
              <p:cNvSpPr txBox="1"/>
              <p:nvPr/>
            </p:nvSpPr>
            <p:spPr>
              <a:xfrm>
                <a:off x="2970" y="1404"/>
                <a:ext cx="432"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3</a:t>
                </a:r>
                <a:endParaRPr lang="en-US" altLang="zh-CN" sz="2800" dirty="0">
                  <a:latin typeface="Times New Roman" panose="02020603050405020304" pitchFamily="18" charset="0"/>
                  <a:ea typeface="幼圆" panose="02010509060101010101" pitchFamily="49" charset="-122"/>
                </a:endParaRPr>
              </a:p>
            </p:txBody>
          </p:sp>
          <p:sp>
            <p:nvSpPr>
              <p:cNvPr id="201772" name="Oval 74"/>
              <p:cNvSpPr>
                <a:spLocks noChangeAspect="1"/>
              </p:cNvSpPr>
              <p:nvPr/>
            </p:nvSpPr>
            <p:spPr>
              <a:xfrm>
                <a:off x="2970" y="995"/>
                <a:ext cx="268" cy="354"/>
              </a:xfrm>
              <a:prstGeom prst="ellipse">
                <a:avLst/>
              </a:prstGeom>
              <a:noFill/>
              <a:ln w="38100" cap="sq" cmpd="sng">
                <a:solidFill>
                  <a:schemeClr val="tx1"/>
                </a:solidFill>
                <a:prstDash val="solid"/>
                <a:headEnd type="none" w="sm" len="sm"/>
                <a:tailEnd type="none" w="med" len="lg"/>
              </a:ln>
            </p:spPr>
            <p:txBody>
              <a:bodyPr lIns="90000" tIns="46800" rIns="90000" bIns="46800">
                <a:spAutoFit/>
              </a:bodyPr>
              <a:p>
                <a:pPr>
                  <a:spcBef>
                    <a:spcPct val="50000"/>
                  </a:spcBef>
                </a:pPr>
                <a:endParaRPr lang="zh-CN" altLang="en-US" sz="2000" dirty="0">
                  <a:solidFill>
                    <a:schemeClr val="bg2"/>
                  </a:solidFill>
                  <a:latin typeface="Times New Roman" panose="02020603050405020304" pitchFamily="18" charset="0"/>
                </a:endParaRPr>
              </a:p>
            </p:txBody>
          </p:sp>
          <p:sp>
            <p:nvSpPr>
              <p:cNvPr id="201773" name="Text Box 75"/>
              <p:cNvSpPr txBox="1">
                <a:spLocks noChangeAspect="1"/>
              </p:cNvSpPr>
              <p:nvPr/>
            </p:nvSpPr>
            <p:spPr>
              <a:xfrm>
                <a:off x="2984" y="92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sp>
            <p:nvSpPr>
              <p:cNvPr id="201774" name="Text Box 76"/>
              <p:cNvSpPr txBox="1"/>
              <p:nvPr/>
            </p:nvSpPr>
            <p:spPr>
              <a:xfrm>
                <a:off x="3210" y="540"/>
                <a:ext cx="288"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6</a:t>
                </a:r>
                <a:endParaRPr lang="en-US" altLang="zh-CN" sz="2800" dirty="0">
                  <a:latin typeface="Times New Roman" panose="02020603050405020304" pitchFamily="18" charset="0"/>
                  <a:ea typeface="幼圆" panose="02010509060101010101" pitchFamily="49" charset="-122"/>
                </a:endParaRPr>
              </a:p>
            </p:txBody>
          </p:sp>
          <p:sp>
            <p:nvSpPr>
              <p:cNvPr id="201775" name="Text Box 77"/>
              <p:cNvSpPr txBox="1"/>
              <p:nvPr/>
            </p:nvSpPr>
            <p:spPr>
              <a:xfrm>
                <a:off x="4074" y="540"/>
                <a:ext cx="432"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5</a:t>
                </a:r>
                <a:endParaRPr lang="en-US" altLang="zh-CN" sz="2800" dirty="0">
                  <a:latin typeface="Times New Roman" panose="02020603050405020304" pitchFamily="18" charset="0"/>
                  <a:ea typeface="幼圆" panose="02010509060101010101" pitchFamily="49" charset="-122"/>
                </a:endParaRPr>
              </a:p>
            </p:txBody>
          </p:sp>
          <p:sp>
            <p:nvSpPr>
              <p:cNvPr id="201776" name="Oval 78"/>
              <p:cNvSpPr>
                <a:spLocks noChangeAspect="1"/>
              </p:cNvSpPr>
              <p:nvPr/>
            </p:nvSpPr>
            <p:spPr>
              <a:xfrm>
                <a:off x="3655" y="278"/>
                <a:ext cx="268" cy="350"/>
              </a:xfrm>
              <a:prstGeom prst="ellipse">
                <a:avLst/>
              </a:prstGeom>
              <a:solidFill>
                <a:srgbClr val="FF99CC"/>
              </a:solidFill>
              <a:ln w="31750" cap="sq" cmpd="sng">
                <a:solidFill>
                  <a:schemeClr val="tx1"/>
                </a:solidFill>
                <a:prstDash val="solid"/>
                <a:headEnd type="none" w="sm" len="sm"/>
                <a:tailEnd type="none" w="med" len="lg"/>
              </a:ln>
            </p:spPr>
            <p:txBody>
              <a:bodyPr lIns="90000" tIns="46800" rIns="90000" bIns="46800">
                <a:spAutoFit/>
              </a:bodyPr>
              <a:p>
                <a:pPr>
                  <a:spcBef>
                    <a:spcPct val="50000"/>
                  </a:spcBef>
                </a:pPr>
                <a:endParaRPr lang="zh-CN" altLang="en-US" sz="2000" dirty="0">
                  <a:solidFill>
                    <a:schemeClr val="bg2"/>
                  </a:solidFill>
                  <a:latin typeface="Times New Roman" panose="02020603050405020304" pitchFamily="18" charset="0"/>
                </a:endParaRPr>
              </a:p>
            </p:txBody>
          </p:sp>
          <p:sp>
            <p:nvSpPr>
              <p:cNvPr id="201777" name="Text Box 79"/>
              <p:cNvSpPr txBox="1">
                <a:spLocks noChangeAspect="1"/>
              </p:cNvSpPr>
              <p:nvPr/>
            </p:nvSpPr>
            <p:spPr>
              <a:xfrm>
                <a:off x="3656" y="255"/>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grpSp>
            <p:nvGrpSpPr>
              <p:cNvPr id="201778" name="Group 80"/>
              <p:cNvGrpSpPr/>
              <p:nvPr/>
            </p:nvGrpSpPr>
            <p:grpSpPr>
              <a:xfrm>
                <a:off x="3258" y="1669"/>
                <a:ext cx="268" cy="425"/>
                <a:chOff x="2880" y="1920"/>
                <a:chExt cx="268" cy="425"/>
              </a:xfrm>
            </p:grpSpPr>
            <p:sp>
              <p:nvSpPr>
                <p:cNvPr id="201802" name="Oval 81"/>
                <p:cNvSpPr>
                  <a:spLocks noChangeAspect="1"/>
                </p:cNvSpPr>
                <p:nvPr/>
              </p:nvSpPr>
              <p:spPr>
                <a:xfrm>
                  <a:off x="2880" y="1991"/>
                  <a:ext cx="268" cy="354"/>
                </a:xfrm>
                <a:prstGeom prst="ellipse">
                  <a:avLst/>
                </a:prstGeom>
                <a:noFill/>
                <a:ln w="38100" cap="sq" cmpd="sng">
                  <a:solidFill>
                    <a:schemeClr val="tx1"/>
                  </a:solidFill>
                  <a:prstDash val="solid"/>
                  <a:headEnd type="none" w="sm" len="sm"/>
                  <a:tailEnd type="none" w="med" len="lg"/>
                </a:ln>
              </p:spPr>
              <p:txBody>
                <a:bodyPr lIns="90000" tIns="46800" rIns="90000" bIns="46800">
                  <a:spAutoFit/>
                </a:bodyPr>
                <a:p>
                  <a:pPr>
                    <a:spcBef>
                      <a:spcPct val="50000"/>
                    </a:spcBef>
                  </a:pPr>
                  <a:endParaRPr lang="zh-CN" altLang="en-US" sz="2000" dirty="0">
                    <a:solidFill>
                      <a:schemeClr val="bg2"/>
                    </a:solidFill>
                    <a:latin typeface="Times New Roman" panose="02020603050405020304" pitchFamily="18" charset="0"/>
                  </a:endParaRPr>
                </a:p>
              </p:txBody>
            </p:sp>
            <p:sp>
              <p:nvSpPr>
                <p:cNvPr id="201803" name="Text Box 82"/>
                <p:cNvSpPr txBox="1">
                  <a:spLocks noChangeAspect="1"/>
                </p:cNvSpPr>
                <p:nvPr/>
              </p:nvSpPr>
              <p:spPr>
                <a:xfrm>
                  <a:off x="2894" y="1920"/>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grpSp>
          <p:sp>
            <p:nvSpPr>
              <p:cNvPr id="201779" name="Oval 83"/>
              <p:cNvSpPr>
                <a:spLocks noChangeAspect="1"/>
              </p:cNvSpPr>
              <p:nvPr/>
            </p:nvSpPr>
            <p:spPr>
              <a:xfrm>
                <a:off x="4074" y="1763"/>
                <a:ext cx="268" cy="354"/>
              </a:xfrm>
              <a:prstGeom prst="ellipse">
                <a:avLst/>
              </a:prstGeom>
              <a:noFill/>
              <a:ln w="38100" cap="sq" cmpd="sng">
                <a:solidFill>
                  <a:schemeClr val="tx1"/>
                </a:solidFill>
                <a:prstDash val="solid"/>
                <a:headEnd type="none" w="sm" len="sm"/>
                <a:tailEnd type="none" w="med" len="lg"/>
              </a:ln>
            </p:spPr>
            <p:txBody>
              <a:bodyPr lIns="90000" tIns="46800" rIns="90000" bIns="46800">
                <a:spAutoFit/>
              </a:bodyPr>
              <a:p>
                <a:pPr>
                  <a:spcBef>
                    <a:spcPct val="50000"/>
                  </a:spcBef>
                </a:pPr>
                <a:endParaRPr lang="zh-CN" altLang="en-US" sz="2000" dirty="0">
                  <a:solidFill>
                    <a:schemeClr val="bg2"/>
                  </a:solidFill>
                  <a:latin typeface="Times New Roman" panose="02020603050405020304" pitchFamily="18" charset="0"/>
                </a:endParaRPr>
              </a:p>
            </p:txBody>
          </p:sp>
          <p:sp>
            <p:nvSpPr>
              <p:cNvPr id="201780" name="Text Box 84"/>
              <p:cNvSpPr txBox="1">
                <a:spLocks noChangeAspect="1"/>
              </p:cNvSpPr>
              <p:nvPr/>
            </p:nvSpPr>
            <p:spPr>
              <a:xfrm>
                <a:off x="4088" y="171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6</a:t>
                </a:r>
                <a:endParaRPr lang="en-US" altLang="zh-CN" sz="3200" dirty="0">
                  <a:latin typeface="Times New Roman" panose="02020603050405020304" pitchFamily="18" charset="0"/>
                  <a:ea typeface="幼圆" panose="02010509060101010101" pitchFamily="49" charset="-122"/>
                </a:endParaRPr>
              </a:p>
            </p:txBody>
          </p:sp>
          <p:sp>
            <p:nvSpPr>
              <p:cNvPr id="201781" name="Oval 85"/>
              <p:cNvSpPr>
                <a:spLocks noChangeAspect="1"/>
              </p:cNvSpPr>
              <p:nvPr/>
            </p:nvSpPr>
            <p:spPr>
              <a:xfrm>
                <a:off x="4314" y="996"/>
                <a:ext cx="268" cy="350"/>
              </a:xfrm>
              <a:prstGeom prst="ellipse">
                <a:avLst/>
              </a:prstGeom>
              <a:noFill/>
              <a:ln w="31750" cap="sq" cmpd="sng">
                <a:solidFill>
                  <a:schemeClr val="tx1"/>
                </a:solidFill>
                <a:prstDash val="solid"/>
                <a:headEnd type="none" w="sm" len="sm"/>
                <a:tailEnd type="none" w="med" len="lg"/>
              </a:ln>
            </p:spPr>
            <p:txBody>
              <a:bodyPr lIns="90000" tIns="46800" rIns="90000" bIns="46800">
                <a:spAutoFit/>
              </a:bodyPr>
              <a:p>
                <a:pPr>
                  <a:spcBef>
                    <a:spcPct val="50000"/>
                  </a:spcBef>
                </a:pPr>
                <a:endParaRPr lang="zh-CN" altLang="en-US" sz="2000" dirty="0">
                  <a:solidFill>
                    <a:schemeClr val="bg2"/>
                  </a:solidFill>
                  <a:latin typeface="Times New Roman" panose="02020603050405020304" pitchFamily="18" charset="0"/>
                </a:endParaRPr>
              </a:p>
            </p:txBody>
          </p:sp>
          <p:sp>
            <p:nvSpPr>
              <p:cNvPr id="201782" name="Text Box 86"/>
              <p:cNvSpPr txBox="1">
                <a:spLocks noChangeAspect="1"/>
              </p:cNvSpPr>
              <p:nvPr/>
            </p:nvSpPr>
            <p:spPr>
              <a:xfrm>
                <a:off x="4328" y="92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sp>
            <p:nvSpPr>
              <p:cNvPr id="201783" name="Line 87"/>
              <p:cNvSpPr/>
              <p:nvPr/>
            </p:nvSpPr>
            <p:spPr>
              <a:xfrm flipH="1">
                <a:off x="3210" y="588"/>
                <a:ext cx="480" cy="480"/>
              </a:xfrm>
              <a:prstGeom prst="line">
                <a:avLst/>
              </a:prstGeom>
              <a:ln w="38100" cap="flat" cmpd="sng">
                <a:solidFill>
                  <a:schemeClr val="tx1"/>
                </a:solidFill>
                <a:prstDash val="solid"/>
                <a:headEnd type="none" w="sm" len="sm"/>
                <a:tailEnd type="none" w="med" len="lg"/>
              </a:ln>
            </p:spPr>
          </p:sp>
          <p:sp>
            <p:nvSpPr>
              <p:cNvPr id="201784" name="Line 88"/>
              <p:cNvSpPr/>
              <p:nvPr/>
            </p:nvSpPr>
            <p:spPr>
              <a:xfrm>
                <a:off x="3901" y="572"/>
                <a:ext cx="453" cy="454"/>
              </a:xfrm>
              <a:prstGeom prst="line">
                <a:avLst/>
              </a:prstGeom>
              <a:ln w="31750" cap="sq" cmpd="sng">
                <a:solidFill>
                  <a:schemeClr val="tx1"/>
                </a:solidFill>
                <a:prstDash val="solid"/>
                <a:headEnd type="none" w="sm" len="sm"/>
                <a:tailEnd type="none" w="med" len="lg"/>
              </a:ln>
            </p:spPr>
          </p:sp>
          <p:sp>
            <p:nvSpPr>
              <p:cNvPr id="201785" name="Text Box 89"/>
              <p:cNvSpPr txBox="1"/>
              <p:nvPr/>
            </p:nvSpPr>
            <p:spPr>
              <a:xfrm>
                <a:off x="3424" y="1379"/>
                <a:ext cx="288"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rPr>
                  <a:t>5</a:t>
                </a:r>
                <a:endParaRPr lang="en-US" altLang="zh-CN" sz="2800" dirty="0">
                  <a:latin typeface="Times New Roman" panose="02020603050405020304" pitchFamily="18" charset="0"/>
                </a:endParaRPr>
              </a:p>
            </p:txBody>
          </p:sp>
          <p:sp>
            <p:nvSpPr>
              <p:cNvPr id="201786" name="Text Box 90"/>
              <p:cNvSpPr txBox="1"/>
              <p:nvPr/>
            </p:nvSpPr>
            <p:spPr>
              <a:xfrm>
                <a:off x="3402" y="924"/>
                <a:ext cx="240"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rPr>
                  <a:t>5</a:t>
                </a:r>
                <a:endParaRPr lang="en-US" altLang="zh-CN" sz="2800" dirty="0">
                  <a:latin typeface="Times New Roman" panose="02020603050405020304" pitchFamily="18" charset="0"/>
                </a:endParaRPr>
              </a:p>
            </p:txBody>
          </p:sp>
          <p:sp>
            <p:nvSpPr>
              <p:cNvPr id="201787" name="Line 91"/>
              <p:cNvSpPr/>
              <p:nvPr/>
            </p:nvSpPr>
            <p:spPr>
              <a:xfrm>
                <a:off x="3129" y="1344"/>
                <a:ext cx="205" cy="408"/>
              </a:xfrm>
              <a:prstGeom prst="line">
                <a:avLst/>
              </a:prstGeom>
              <a:ln w="31750" cap="sq" cmpd="sng">
                <a:solidFill>
                  <a:schemeClr val="tx1"/>
                </a:solidFill>
                <a:prstDash val="solid"/>
                <a:headEnd type="none" w="sm" len="sm"/>
                <a:tailEnd type="none" w="med" len="lg"/>
              </a:ln>
            </p:spPr>
          </p:sp>
          <p:sp>
            <p:nvSpPr>
              <p:cNvPr id="201788" name="Text Box 92"/>
              <p:cNvSpPr txBox="1"/>
              <p:nvPr/>
            </p:nvSpPr>
            <p:spPr>
              <a:xfrm>
                <a:off x="3690" y="1884"/>
                <a:ext cx="288"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6</a:t>
                </a:r>
                <a:endParaRPr lang="en-US" altLang="zh-CN" sz="2800" dirty="0">
                  <a:latin typeface="Times New Roman" panose="02020603050405020304" pitchFamily="18" charset="0"/>
                  <a:ea typeface="幼圆" panose="02010509060101010101" pitchFamily="49" charset="-122"/>
                </a:endParaRPr>
              </a:p>
            </p:txBody>
          </p:sp>
          <p:sp>
            <p:nvSpPr>
              <p:cNvPr id="201789" name="Text Box 93"/>
              <p:cNvSpPr txBox="1"/>
              <p:nvPr/>
            </p:nvSpPr>
            <p:spPr>
              <a:xfrm>
                <a:off x="4362" y="1404"/>
                <a:ext cx="288"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2</a:t>
                </a:r>
                <a:endParaRPr lang="en-US" altLang="zh-CN" sz="2800" dirty="0">
                  <a:latin typeface="Times New Roman" panose="02020603050405020304" pitchFamily="18" charset="0"/>
                  <a:ea typeface="幼圆" panose="02010509060101010101" pitchFamily="49" charset="-122"/>
                </a:endParaRPr>
              </a:p>
            </p:txBody>
          </p:sp>
          <p:grpSp>
            <p:nvGrpSpPr>
              <p:cNvPr id="201790" name="Group 94"/>
              <p:cNvGrpSpPr/>
              <p:nvPr/>
            </p:nvGrpSpPr>
            <p:grpSpPr>
              <a:xfrm>
                <a:off x="3690" y="1139"/>
                <a:ext cx="268" cy="422"/>
                <a:chOff x="2880" y="1920"/>
                <a:chExt cx="268" cy="422"/>
              </a:xfrm>
            </p:grpSpPr>
            <p:sp>
              <p:nvSpPr>
                <p:cNvPr id="201800" name="Oval 95"/>
                <p:cNvSpPr>
                  <a:spLocks noChangeAspect="1"/>
                </p:cNvSpPr>
                <p:nvPr/>
              </p:nvSpPr>
              <p:spPr>
                <a:xfrm>
                  <a:off x="2880" y="1992"/>
                  <a:ext cx="268" cy="350"/>
                </a:xfrm>
                <a:prstGeom prst="ellipse">
                  <a:avLst/>
                </a:prstGeom>
                <a:noFill/>
                <a:ln w="31750" cap="sq" cmpd="sng">
                  <a:solidFill>
                    <a:schemeClr val="tx1"/>
                  </a:solidFill>
                  <a:prstDash val="solid"/>
                  <a:headEnd type="none" w="sm" len="sm"/>
                  <a:tailEnd type="none" w="med" len="lg"/>
                </a:ln>
              </p:spPr>
              <p:txBody>
                <a:bodyPr lIns="90000" tIns="46800" rIns="90000" bIns="46800">
                  <a:spAutoFit/>
                </a:bodyPr>
                <a:p>
                  <a:pPr>
                    <a:spcBef>
                      <a:spcPct val="50000"/>
                    </a:spcBef>
                  </a:pPr>
                  <a:endParaRPr lang="zh-CN" altLang="en-US" sz="2000" dirty="0">
                    <a:solidFill>
                      <a:schemeClr val="bg2"/>
                    </a:solidFill>
                    <a:latin typeface="Times New Roman" panose="02020603050405020304" pitchFamily="18" charset="0"/>
                  </a:endParaRPr>
                </a:p>
              </p:txBody>
            </p:sp>
            <p:sp>
              <p:nvSpPr>
                <p:cNvPr id="201801" name="Text Box 96"/>
                <p:cNvSpPr txBox="1">
                  <a:spLocks noChangeAspect="1"/>
                </p:cNvSpPr>
                <p:nvPr/>
              </p:nvSpPr>
              <p:spPr>
                <a:xfrm>
                  <a:off x="2894" y="1920"/>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grpSp>
          <p:sp>
            <p:nvSpPr>
              <p:cNvPr id="201791" name="Line 97"/>
              <p:cNvSpPr/>
              <p:nvPr/>
            </p:nvSpPr>
            <p:spPr>
              <a:xfrm>
                <a:off x="3546" y="1884"/>
                <a:ext cx="528" cy="0"/>
              </a:xfrm>
              <a:prstGeom prst="line">
                <a:avLst/>
              </a:prstGeom>
              <a:ln w="38100" cap="sq" cmpd="sng">
                <a:solidFill>
                  <a:schemeClr val="tx1"/>
                </a:solidFill>
                <a:prstDash val="solid"/>
                <a:headEnd type="none" w="sm" len="sm"/>
                <a:tailEnd type="none" w="med" len="lg"/>
              </a:ln>
            </p:spPr>
          </p:sp>
          <p:sp>
            <p:nvSpPr>
              <p:cNvPr id="201792" name="Line 98"/>
              <p:cNvSpPr/>
              <p:nvPr/>
            </p:nvSpPr>
            <p:spPr>
              <a:xfrm flipH="1">
                <a:off x="4266" y="1344"/>
                <a:ext cx="156" cy="444"/>
              </a:xfrm>
              <a:prstGeom prst="line">
                <a:avLst/>
              </a:prstGeom>
              <a:ln w="31750" cap="sq" cmpd="sng">
                <a:solidFill>
                  <a:schemeClr val="tx1"/>
                </a:solidFill>
                <a:prstDash val="solid"/>
                <a:headEnd type="none" w="sm" len="sm"/>
                <a:tailEnd type="none" w="med" len="lg"/>
              </a:ln>
            </p:spPr>
          </p:sp>
          <p:sp>
            <p:nvSpPr>
              <p:cNvPr id="201793" name="Line 99"/>
              <p:cNvSpPr/>
              <p:nvPr/>
            </p:nvSpPr>
            <p:spPr>
              <a:xfrm>
                <a:off x="3786" y="636"/>
                <a:ext cx="0" cy="576"/>
              </a:xfrm>
              <a:prstGeom prst="line">
                <a:avLst/>
              </a:prstGeom>
              <a:ln w="38100" cap="sq" cmpd="sng">
                <a:solidFill>
                  <a:schemeClr val="tx1"/>
                </a:solidFill>
                <a:prstDash val="solid"/>
                <a:headEnd type="none" w="sm" len="sm"/>
                <a:tailEnd type="none" w="med" len="lg"/>
              </a:ln>
            </p:spPr>
          </p:sp>
          <p:sp>
            <p:nvSpPr>
              <p:cNvPr id="201794" name="Line 100"/>
              <p:cNvSpPr/>
              <p:nvPr/>
            </p:nvSpPr>
            <p:spPr>
              <a:xfrm flipH="1">
                <a:off x="3498" y="1480"/>
                <a:ext cx="198" cy="308"/>
              </a:xfrm>
              <a:prstGeom prst="line">
                <a:avLst/>
              </a:prstGeom>
              <a:ln w="38100" cap="sq" cmpd="sng">
                <a:solidFill>
                  <a:schemeClr val="tx1"/>
                </a:solidFill>
                <a:prstDash val="solid"/>
                <a:headEnd type="none" w="sm" len="sm"/>
                <a:tailEnd type="none" w="med" len="lg"/>
              </a:ln>
            </p:spPr>
          </p:sp>
          <p:sp>
            <p:nvSpPr>
              <p:cNvPr id="201795" name="Line 101"/>
              <p:cNvSpPr/>
              <p:nvPr/>
            </p:nvSpPr>
            <p:spPr>
              <a:xfrm>
                <a:off x="3946" y="1480"/>
                <a:ext cx="224" cy="308"/>
              </a:xfrm>
              <a:prstGeom prst="line">
                <a:avLst/>
              </a:prstGeom>
              <a:ln w="38100" cap="sq" cmpd="sng">
                <a:solidFill>
                  <a:schemeClr val="tx1"/>
                </a:solidFill>
                <a:prstDash val="solid"/>
                <a:headEnd type="none" w="sm" len="sm"/>
                <a:tailEnd type="none" w="med" len="lg"/>
              </a:ln>
            </p:spPr>
          </p:sp>
          <p:sp>
            <p:nvSpPr>
              <p:cNvPr id="201796" name="Line 102"/>
              <p:cNvSpPr/>
              <p:nvPr/>
            </p:nvSpPr>
            <p:spPr>
              <a:xfrm flipV="1">
                <a:off x="3969" y="1212"/>
                <a:ext cx="345" cy="109"/>
              </a:xfrm>
              <a:prstGeom prst="line">
                <a:avLst/>
              </a:prstGeom>
              <a:ln w="38100" cap="sq" cmpd="sng">
                <a:solidFill>
                  <a:schemeClr val="tx1"/>
                </a:solidFill>
                <a:prstDash val="solid"/>
                <a:headEnd type="none" w="sm" len="sm"/>
                <a:tailEnd type="none" w="med" len="lg"/>
              </a:ln>
            </p:spPr>
          </p:sp>
          <p:sp>
            <p:nvSpPr>
              <p:cNvPr id="201797" name="Line 103"/>
              <p:cNvSpPr/>
              <p:nvPr/>
            </p:nvSpPr>
            <p:spPr>
              <a:xfrm>
                <a:off x="3258" y="1164"/>
                <a:ext cx="432" cy="144"/>
              </a:xfrm>
              <a:prstGeom prst="line">
                <a:avLst/>
              </a:prstGeom>
              <a:ln w="38100" cap="sq" cmpd="sng">
                <a:solidFill>
                  <a:schemeClr val="tx1"/>
                </a:solidFill>
                <a:prstDash val="solid"/>
                <a:headEnd type="none" w="sm" len="sm"/>
                <a:tailEnd type="none" w="med" len="lg"/>
              </a:ln>
            </p:spPr>
          </p:sp>
          <p:sp>
            <p:nvSpPr>
              <p:cNvPr id="201798" name="Text Box 104"/>
              <p:cNvSpPr txBox="1"/>
              <p:nvPr/>
            </p:nvSpPr>
            <p:spPr>
              <a:xfrm>
                <a:off x="3738" y="732"/>
                <a:ext cx="288" cy="327"/>
              </a:xfrm>
              <a:prstGeom prst="rect">
                <a:avLst/>
              </a:prstGeom>
              <a:noFill/>
              <a:ln w="31750">
                <a:noFill/>
              </a:ln>
            </p:spPr>
            <p:txBody>
              <a:bodyPr lIns="90000" tIns="46800" rIns="90000" bIns="46800">
                <a:spAutoFit/>
              </a:bodyPr>
              <a:p>
                <a:pPr algn="ctr">
                  <a:spcBef>
                    <a:spcPct val="50000"/>
                  </a:spcBef>
                </a:pPr>
                <a:r>
                  <a:rPr lang="en-US" altLang="zh-CN" sz="2800" dirty="0">
                    <a:latin typeface="Times New Roman" panose="02020603050405020304" pitchFamily="18" charset="0"/>
                    <a:ea typeface="幼圆" panose="02010509060101010101" pitchFamily="49" charset="-122"/>
                  </a:rPr>
                  <a:t>1</a:t>
                </a:r>
                <a:endParaRPr lang="en-US" altLang="zh-CN" sz="2800" dirty="0">
                  <a:latin typeface="Times New Roman" panose="02020603050405020304" pitchFamily="18" charset="0"/>
                  <a:ea typeface="幼圆" panose="02010509060101010101" pitchFamily="49" charset="-122"/>
                </a:endParaRPr>
              </a:p>
            </p:txBody>
          </p:sp>
          <p:sp>
            <p:nvSpPr>
              <p:cNvPr id="201799" name="Text Box 105"/>
              <p:cNvSpPr txBox="1"/>
              <p:nvPr/>
            </p:nvSpPr>
            <p:spPr>
              <a:xfrm>
                <a:off x="3978" y="972"/>
                <a:ext cx="288" cy="327"/>
              </a:xfrm>
              <a:prstGeom prst="rect">
                <a:avLst/>
              </a:prstGeom>
              <a:noFill/>
              <a:ln w="31750">
                <a:noFill/>
              </a:ln>
            </p:spPr>
            <p:txBody>
              <a:bodyPr lIns="90000" tIns="46800" rIns="90000" bIns="46800">
                <a:spAutoFit/>
              </a:bodyPr>
              <a:p>
                <a:pPr algn="ctr">
                  <a:spcBef>
                    <a:spcPct val="50000"/>
                  </a:spcBef>
                </a:pPr>
                <a:r>
                  <a:rPr lang="en-US" altLang="zh-CN" sz="2800" dirty="0">
                    <a:latin typeface="Times New Roman" panose="02020603050405020304" pitchFamily="18" charset="0"/>
                    <a:ea typeface="幼圆" panose="02010509060101010101" pitchFamily="49" charset="-122"/>
                  </a:rPr>
                  <a:t>7</a:t>
                </a:r>
                <a:endParaRPr lang="en-US" altLang="zh-CN" sz="2800" dirty="0">
                  <a:latin typeface="Times New Roman" panose="02020603050405020304" pitchFamily="18" charset="0"/>
                  <a:ea typeface="幼圆" panose="02010509060101010101" pitchFamily="49" charset="-122"/>
                </a:endParaRPr>
              </a:p>
            </p:txBody>
          </p:sp>
        </p:grpSp>
        <p:sp>
          <p:nvSpPr>
            <p:cNvPr id="729194" name="Text Box 106"/>
            <p:cNvSpPr txBox="1">
              <a:spLocks noChangeArrowheads="1"/>
            </p:cNvSpPr>
            <p:nvPr/>
          </p:nvSpPr>
          <p:spPr bwMode="auto">
            <a:xfrm>
              <a:off x="4376" y="368"/>
              <a:ext cx="432" cy="288"/>
            </a:xfrm>
            <a:prstGeom prst="rect">
              <a:avLst/>
            </a:prstGeom>
            <a:noFill/>
            <a:ln w="9525">
              <a:noFill/>
              <a:miter lim="800000"/>
            </a:ln>
            <a:effectLst/>
          </p:spPr>
          <p:txBody>
            <a:bodyPr>
              <a:spAutoFit/>
            </a:bodyPr>
            <a:lstStyle/>
            <a:p>
              <a:pPr marR="0" defTabSz="914400">
                <a:spcBef>
                  <a:spcPct val="50000"/>
                </a:spcBef>
                <a:buClrTx/>
                <a:buSzTx/>
                <a:buFont typeface="Arial" panose="020B0604020202020204" pitchFamily="34" charset="0"/>
                <a:buNone/>
                <a:defRPr/>
              </a:pPr>
              <a:r>
                <a:rPr kumimoji="0" lang="en-US" altLang="zh-CN" sz="2400" b="0" kern="1200" cap="none" spc="0" normalizeH="0" baseline="0" noProof="1">
                  <a:effectLst>
                    <a:outerShdw blurRad="38100" dist="38100" dir="2700000">
                      <a:srgbClr val="C0C0C0"/>
                    </a:outerShdw>
                  </a:effectLst>
                  <a:latin typeface="Times New Roman" panose="02020603050405020304" pitchFamily="18" charset="0"/>
                  <a:ea typeface="宋体" panose="02010600030101010101" pitchFamily="2" charset="-122"/>
                  <a:cs typeface="+mn-cs"/>
                </a:rPr>
                <a:t> U</a:t>
              </a:r>
              <a:endParaRPr kumimoji="0" lang="en-US" altLang="zh-CN" sz="2400" b="0" kern="1200" cap="none" spc="0" normalizeH="0" baseline="0" noProof="1">
                <a:effectLst>
                  <a:outerShdw blurRad="38100" dist="38100" dir="2700000">
                    <a:srgbClr val="C0C0C0"/>
                  </a:outerShdw>
                </a:effectLst>
                <a:latin typeface="Times New Roman" panose="02020603050405020304" pitchFamily="18" charset="0"/>
                <a:ea typeface="宋体" panose="02010600030101010101" pitchFamily="2" charset="-122"/>
                <a:cs typeface="+mn-cs"/>
              </a:endParaRPr>
            </a:p>
          </p:txBody>
        </p:sp>
        <p:sp>
          <p:nvSpPr>
            <p:cNvPr id="729195" name="Text Box 107"/>
            <p:cNvSpPr txBox="1">
              <a:spLocks noChangeArrowheads="1"/>
            </p:cNvSpPr>
            <p:nvPr/>
          </p:nvSpPr>
          <p:spPr bwMode="auto">
            <a:xfrm>
              <a:off x="4467" y="1729"/>
              <a:ext cx="672" cy="288"/>
            </a:xfrm>
            <a:prstGeom prst="rect">
              <a:avLst/>
            </a:prstGeom>
            <a:noFill/>
            <a:ln w="9525">
              <a:noFill/>
              <a:miter lim="800000"/>
            </a:ln>
            <a:effectLst/>
          </p:spPr>
          <p:txBody>
            <a:bodyPr>
              <a:spAutoFit/>
            </a:bodyPr>
            <a:lstStyle/>
            <a:p>
              <a:pPr marR="0" defTabSz="914400">
                <a:spcBef>
                  <a:spcPct val="50000"/>
                </a:spcBef>
                <a:buClrTx/>
                <a:buSzTx/>
                <a:buFont typeface="Arial" panose="020B0604020202020204" pitchFamily="34" charset="0"/>
                <a:buNone/>
                <a:defRPr/>
              </a:pPr>
              <a:r>
                <a:rPr kumimoji="0" lang="en-US" altLang="zh-CN" sz="2400" b="0" kern="1200" cap="none" spc="0" normalizeH="0" baseline="0" noProof="1">
                  <a:latin typeface="Times New Roman" panose="02020603050405020304" pitchFamily="18" charset="0"/>
                  <a:ea typeface="宋体" panose="02010600030101010101" pitchFamily="2" charset="-122"/>
                  <a:cs typeface="+mn-cs"/>
                </a:rPr>
                <a:t>  </a:t>
              </a:r>
              <a:r>
                <a:rPr kumimoji="0" lang="en-US" altLang="zh-CN" sz="2400" b="0" kern="1200" cap="none" spc="0" normalizeH="0" baseline="0" noProof="1">
                  <a:effectLst>
                    <a:outerShdw blurRad="38100" dist="38100" dir="2700000">
                      <a:srgbClr val="C0C0C0"/>
                    </a:outerShdw>
                  </a:effectLst>
                  <a:latin typeface="Times New Roman" panose="02020603050405020304" pitchFamily="18" charset="0"/>
                  <a:ea typeface="宋体" panose="02010600030101010101" pitchFamily="2" charset="-122"/>
                  <a:cs typeface="+mn-cs"/>
                </a:rPr>
                <a:t>V-U</a:t>
              </a:r>
              <a:endParaRPr kumimoji="0" lang="en-US" altLang="zh-CN" sz="2400" b="0" kern="1200" cap="none" spc="0" normalizeH="0" baseline="0" noProof="1">
                <a:effectLst>
                  <a:outerShdw blurRad="38100" dist="38100" dir="2700000">
                    <a:srgbClr val="C0C0C0"/>
                  </a:outerShdw>
                </a:effectLst>
                <a:latin typeface="Times New Roman" panose="02020603050405020304" pitchFamily="18" charset="0"/>
                <a:ea typeface="宋体" panose="02010600030101010101" pitchFamily="2" charset="-122"/>
                <a:cs typeface="+mn-cs"/>
              </a:endParaRPr>
            </a:p>
          </p:txBody>
        </p:sp>
      </p:grpSp>
      <p:sp>
        <p:nvSpPr>
          <p:cNvPr id="1955949" name="AutoShape 108"/>
          <p:cNvSpPr/>
          <p:nvPr/>
        </p:nvSpPr>
        <p:spPr>
          <a:xfrm>
            <a:off x="3132138" y="368300"/>
            <a:ext cx="5219700" cy="3275013"/>
          </a:xfrm>
          <a:prstGeom prst="wedgeRoundRectCallout">
            <a:avLst>
              <a:gd name="adj1" fmla="val -48815"/>
              <a:gd name="adj2" fmla="val 64880"/>
              <a:gd name="adj3" fmla="val 16667"/>
            </a:avLst>
          </a:prstGeom>
          <a:blipFill rotWithShape="1">
            <a:blip r:embed="rId1"/>
          </a:blipFill>
          <a:ln w="25400" cap="flat" cmpd="sng">
            <a:solidFill>
              <a:schemeClr val="tx2"/>
            </a:solidFill>
            <a:prstDash val="sysDot"/>
            <a:miter/>
            <a:headEnd type="none" w="med" len="med"/>
            <a:tailEnd type="none" w="med" len="med"/>
          </a:ln>
        </p:spPr>
        <p:txBody>
          <a:bodyPr wrap="none" lIns="0" tIns="36000" rIns="0" bIns="36000"/>
          <a:p>
            <a:pPr eaLnBrk="0" hangingPunct="0">
              <a:lnSpc>
                <a:spcPct val="120000"/>
              </a:lnSpc>
            </a:pPr>
            <a:r>
              <a:rPr lang="en-US" altLang="zh-CN" sz="2400" dirty="0">
                <a:latin typeface="Times New Roman" panose="02020603050405020304" pitchFamily="18" charset="0"/>
              </a:rPr>
              <a:t>Prim2</a:t>
            </a:r>
            <a:endParaRPr lang="en-US" altLang="zh-CN" sz="2400" dirty="0">
              <a:latin typeface="Times New Roman" panose="02020603050405020304" pitchFamily="18" charset="0"/>
            </a:endParaRPr>
          </a:p>
          <a:p>
            <a:pPr eaLnBrk="0" hangingPunct="0">
              <a:lnSpc>
                <a:spcPct val="120000"/>
              </a:lnSpc>
            </a:pPr>
            <a:r>
              <a:rPr lang="en-US" altLang="zh-CN" sz="2400" dirty="0">
                <a:latin typeface="Times New Roman" panose="02020603050405020304" pitchFamily="18" charset="0"/>
              </a:rPr>
              <a:t>  FOR </a:t>
            </a:r>
            <a:r>
              <a:rPr lang="en-US" altLang="zh-CN" sz="2400" i="1" dirty="0">
                <a:latin typeface="Times New Roman" panose="02020603050405020304" pitchFamily="18" charset="0"/>
              </a:rPr>
              <a:t>i</a:t>
            </a:r>
            <a:r>
              <a:rPr lang="en-US" altLang="zh-CN" sz="2400" dirty="0">
                <a:latin typeface="Times New Roman" panose="02020603050405020304" pitchFamily="18" charset="0"/>
              </a:rPr>
              <a:t> = 1 TO</a:t>
            </a:r>
            <a:r>
              <a:rPr lang="en-US" altLang="zh-CN" sz="2400" i="1" dirty="0">
                <a:latin typeface="Times New Roman" panose="02020603050405020304" pitchFamily="18" charset="0"/>
              </a:rPr>
              <a:t> n</a:t>
            </a:r>
            <a:r>
              <a:rPr lang="en-US" altLang="zh-CN" sz="2400" dirty="0">
                <a:latin typeface="Times New Roman" panose="02020603050405020304" pitchFamily="18" charset="0"/>
              </a:rPr>
              <a:t> DO		</a:t>
            </a:r>
            <a:endParaRPr lang="en-US" altLang="zh-CN" sz="2400" dirty="0">
              <a:latin typeface="Times New Roman" panose="02020603050405020304" pitchFamily="18" charset="0"/>
            </a:endParaRPr>
          </a:p>
          <a:p>
            <a:pPr eaLnBrk="0" hangingPunct="0">
              <a:lnSpc>
                <a:spcPct val="120000"/>
              </a:lnSpc>
            </a:pPr>
            <a:r>
              <a:rPr lang="en-US" altLang="zh-CN" sz="2400" dirty="0">
                <a:latin typeface="Times New Roman" panose="02020603050405020304" pitchFamily="18" charset="0"/>
              </a:rPr>
              <a:t>      ( Lowcost (closedge[</a:t>
            </a:r>
            <a:r>
              <a:rPr lang="en-US" altLang="zh-CN" sz="2400" i="1" dirty="0">
                <a:latin typeface="Times New Roman" panose="02020603050405020304" pitchFamily="18" charset="0"/>
              </a:rPr>
              <a:t>i</a:t>
            </a:r>
            <a:r>
              <a:rPr lang="en-US" altLang="zh-CN" sz="2400" dirty="0">
                <a:latin typeface="Times New Roman" panose="02020603050405020304" pitchFamily="18" charset="0"/>
              </a:rPr>
              <a:t>])</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edge[1][</a:t>
            </a:r>
            <a:r>
              <a:rPr lang="en-US" altLang="zh-CN" sz="2400" i="1" dirty="0">
                <a:latin typeface="Times New Roman" panose="02020603050405020304" pitchFamily="18" charset="0"/>
              </a:rPr>
              <a:t>i</a:t>
            </a:r>
            <a:r>
              <a:rPr lang="en-US" altLang="zh-CN" sz="2400" dirty="0">
                <a:latin typeface="Times New Roman" panose="02020603050405020304" pitchFamily="18" charset="0"/>
              </a:rPr>
              <a:t>] . </a:t>
            </a:r>
            <a:endParaRPr lang="en-US" altLang="zh-CN" sz="2400" i="1" dirty="0">
              <a:latin typeface="Times New Roman" panose="02020603050405020304" pitchFamily="18" charset="0"/>
            </a:endParaRPr>
          </a:p>
          <a:p>
            <a:pPr eaLnBrk="0" hangingPunct="0">
              <a:lnSpc>
                <a:spcPct val="120000"/>
              </a:lnSpc>
            </a:pPr>
            <a:r>
              <a:rPr lang="en-US" altLang="zh-CN" sz="2400" i="1" dirty="0">
                <a:latin typeface="Times New Roman" panose="02020603050405020304" pitchFamily="18" charset="0"/>
              </a:rPr>
              <a:t>            </a:t>
            </a:r>
            <a:r>
              <a:rPr lang="en-US" altLang="zh-CN" sz="2400" dirty="0">
                <a:latin typeface="Times New Roman" panose="02020603050405020304" pitchFamily="18" charset="0"/>
              </a:rPr>
              <a:t>Vex (closedge[</a:t>
            </a:r>
            <a:r>
              <a:rPr lang="en-US" altLang="zh-CN" sz="2400" i="1" dirty="0">
                <a:latin typeface="Times New Roman" panose="02020603050405020304" pitchFamily="18" charset="0"/>
              </a:rPr>
              <a:t>i</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1)</a:t>
            </a:r>
            <a:endParaRPr lang="en-US" altLang="zh-CN" sz="2400" i="1" dirty="0">
              <a:latin typeface="Times New Roman" panose="02020603050405020304" pitchFamily="18" charset="0"/>
            </a:endParaRPr>
          </a:p>
          <a:p>
            <a:pPr eaLnBrk="0" hangingPunct="0">
              <a:lnSpc>
                <a:spcPct val="120000"/>
              </a:lnSpc>
            </a:pPr>
            <a:r>
              <a:rPr lang="en-US" altLang="zh-CN" sz="2400" i="1" dirty="0">
                <a:latin typeface="Times New Roman" panose="02020603050405020304" pitchFamily="18" charset="0"/>
              </a:rPr>
              <a:t>       </a:t>
            </a:r>
            <a:r>
              <a:rPr lang="en-US" altLang="zh-CN" sz="2400" dirty="0">
                <a:latin typeface="Times New Roman" panose="02020603050405020304" pitchFamily="18" charset="0"/>
              </a:rPr>
              <a:t>Vex (closedge[1])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-1.		</a:t>
            </a:r>
            <a:endParaRPr lang="en-US" altLang="zh-CN" sz="2400" dirty="0">
              <a:latin typeface="Times New Roman" panose="02020603050405020304" pitchFamily="18" charset="0"/>
            </a:endParaRPr>
          </a:p>
          <a:p>
            <a:pPr eaLnBrk="0" hangingPunct="0">
              <a:lnSpc>
                <a:spcPct val="120000"/>
              </a:lnSpc>
            </a:pPr>
            <a:r>
              <a:rPr lang="en-US" altLang="zh-CN" sz="2400" i="1" dirty="0">
                <a:latin typeface="Times New Roman" panose="02020603050405020304" pitchFamily="18" charset="0"/>
              </a:rPr>
              <a:t>       count </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rPr>
              <a:t> </a:t>
            </a:r>
            <a:r>
              <a:rPr lang="en-US" altLang="zh-CN" sz="2400" dirty="0">
                <a:latin typeface="Times New Roman" panose="02020603050405020304" pitchFamily="18" charset="0"/>
              </a:rPr>
              <a:t>1.</a:t>
            </a:r>
            <a:endParaRPr lang="en-US" altLang="zh-CN" sz="2400" dirty="0">
              <a:latin typeface="Times New Roman" panose="02020603050405020304" pitchFamily="18"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955949"/>
                                        </p:tgtEl>
                                        <p:attrNameLst>
                                          <p:attrName>style.visibility</p:attrName>
                                        </p:attrNameLst>
                                      </p:cBhvr>
                                      <p:to>
                                        <p:strVal val="visible"/>
                                      </p:to>
                                    </p:set>
                                    <p:animEffect transition="in" filter="slide(fromBottom)">
                                      <p:cBhvr>
                                        <p:cTn id="7" dur="500"/>
                                        <p:tgtEl>
                                          <p:spTgt spid="1955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949"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02754" name="内容占位符 202753"/>
          <p:cNvGraphicFramePr/>
          <p:nvPr>
            <p:ph/>
          </p:nvPr>
        </p:nvGraphicFramePr>
        <p:xfrm>
          <a:off x="179388" y="4545013"/>
          <a:ext cx="8640763" cy="1646238"/>
        </p:xfrm>
        <a:graphic>
          <a:graphicData uri="http://schemas.openxmlformats.org/drawingml/2006/table">
            <a:tbl>
              <a:tblPr/>
              <a:tblGrid>
                <a:gridCol w="1609725"/>
                <a:gridCol w="479425"/>
                <a:gridCol w="503238"/>
                <a:gridCol w="468312"/>
                <a:gridCol w="395288"/>
                <a:gridCol w="900112"/>
                <a:gridCol w="900113"/>
                <a:gridCol w="1296987"/>
                <a:gridCol w="2087563"/>
              </a:tblGrid>
              <a:tr h="82232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           V</a:t>
                      </a:r>
                      <a:endParaRPr lang="en-US" altLang="zh-CN" sz="2400" dirty="0">
                        <a:latin typeface="Times New Roman" panose="02020603050405020304" pitchFamily="18" charset="0"/>
                        <a:ea typeface="仿宋_GB2312" pitchFamily="49" charset="-122"/>
                      </a:endParaRPr>
                    </a:p>
                    <a:p>
                      <a:pPr lvl="0" eaLnBrk="0" hangingPunct="0">
                        <a:buSzPct val="100000"/>
                        <a:buFont typeface="Monotype Sorts" pitchFamily="2" charset="2"/>
                        <a:buNone/>
                      </a:pPr>
                      <a:r>
                        <a:rPr lang="en-US" altLang="zh-CN" sz="2400" dirty="0">
                          <a:latin typeface="Times New Roman" panose="02020603050405020304" pitchFamily="18" charset="0"/>
                          <a:ea typeface="仿宋_GB2312" pitchFamily="49" charset="-122"/>
                        </a:rPr>
                        <a:t>closedge</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w="12700" cap="flat" cmpd="sng">
                      <a:solidFill>
                        <a:schemeClr val="tx1"/>
                      </a:solidFill>
                      <a:prstDash val="solid"/>
                      <a:headEnd type="none" w="med" len="med"/>
                      <a:tailEnd type="none" w="med" len="med"/>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1</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2</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solidFill>
                            <a:srgbClr val="FF0000"/>
                          </a:solidFill>
                          <a:latin typeface="Arial Black" panose="020B0A04020102020204" pitchFamily="34" charset="0"/>
                          <a:ea typeface="仿宋_GB2312" pitchFamily="49" charset="-122"/>
                        </a:rPr>
                        <a:t>3</a:t>
                      </a:r>
                      <a:endParaRPr lang="zh-CN" altLang="en-US" sz="2400" dirty="0">
                        <a:solidFill>
                          <a:srgbClr val="FF0000"/>
                        </a:solidFill>
                        <a:latin typeface="Arial Black" panose="020B0A04020102020204" pitchFamily="34"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4</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5</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6</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U</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V-U</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823913">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Vex</a:t>
                      </a:r>
                      <a:endParaRPr lang="en-US" altLang="zh-CN" sz="2400" dirty="0">
                        <a:latin typeface="Times New Roman" panose="02020603050405020304" pitchFamily="18" charset="0"/>
                        <a:ea typeface="仿宋_GB2312" pitchFamily="49" charset="-122"/>
                      </a:endParaRPr>
                    </a:p>
                    <a:p>
                      <a:pPr lvl="0" eaLnBrk="0" hangingPunct="0">
                        <a:buSzPct val="100000"/>
                        <a:buFont typeface="Monotype Sorts" pitchFamily="2" charset="2"/>
                        <a:buNone/>
                      </a:pPr>
                      <a:r>
                        <a:rPr lang="en-US" altLang="zh-CN" sz="2400" dirty="0">
                          <a:latin typeface="Times New Roman" panose="02020603050405020304" pitchFamily="18" charset="0"/>
                          <a:ea typeface="仿宋_GB2312" pitchFamily="49" charset="-122"/>
                        </a:rPr>
                        <a:t>Lowcost</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-1</a:t>
                      </a:r>
                      <a:endParaRPr lang="en-US" altLang="zh-CN" sz="2400" dirty="0">
                        <a:latin typeface="Times New Roman" panose="02020603050405020304" pitchFamily="18" charset="0"/>
                        <a:ea typeface="仿宋_GB2312" pitchFamily="49" charset="-122"/>
                      </a:endParaRPr>
                    </a:p>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0</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1</a:t>
                      </a:r>
                      <a:endParaRPr lang="en-US" altLang="zh-CN" sz="2400" dirty="0">
                        <a:latin typeface="Times New Roman" panose="02020603050405020304" pitchFamily="18" charset="0"/>
                        <a:ea typeface="仿宋_GB2312" pitchFamily="49" charset="-122"/>
                      </a:endParaRPr>
                    </a:p>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6</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solidFill>
                            <a:srgbClr val="FF0000"/>
                          </a:solidFill>
                          <a:latin typeface="Arial Black" panose="020B0A04020102020204" pitchFamily="34" charset="0"/>
                          <a:ea typeface="仿宋_GB2312" pitchFamily="49" charset="-122"/>
                        </a:rPr>
                        <a:t>1</a:t>
                      </a:r>
                      <a:endParaRPr lang="en-US" altLang="zh-CN" sz="2400" dirty="0">
                        <a:solidFill>
                          <a:srgbClr val="FF0000"/>
                        </a:solidFill>
                        <a:latin typeface="Arial Black" panose="020B0A04020102020204" pitchFamily="34" charset="0"/>
                        <a:ea typeface="仿宋_GB2312" pitchFamily="49" charset="-122"/>
                      </a:endParaRPr>
                    </a:p>
                    <a:p>
                      <a:pPr lvl="0" algn="ctr" eaLnBrk="0" hangingPunct="0">
                        <a:buSzPct val="100000"/>
                        <a:buFont typeface="Monotype Sorts" pitchFamily="2" charset="2"/>
                        <a:buNone/>
                      </a:pPr>
                      <a:r>
                        <a:rPr lang="en-US" altLang="zh-CN" sz="2400" dirty="0">
                          <a:solidFill>
                            <a:srgbClr val="FF0000"/>
                          </a:solidFill>
                          <a:latin typeface="Arial Black" panose="020B0A04020102020204" pitchFamily="34" charset="0"/>
                          <a:ea typeface="仿宋_GB2312" pitchFamily="49" charset="-122"/>
                        </a:rPr>
                        <a:t>1</a:t>
                      </a:r>
                      <a:endParaRPr lang="zh-CN" altLang="en-US" sz="2400" dirty="0">
                        <a:solidFill>
                          <a:srgbClr val="FF0000"/>
                        </a:solidFill>
                        <a:latin typeface="Arial Black" panose="020B0A04020102020204" pitchFamily="34"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1</a:t>
                      </a:r>
                      <a:endParaRPr lang="en-US" altLang="zh-CN" sz="2400" dirty="0">
                        <a:latin typeface="Times New Roman" panose="02020603050405020304" pitchFamily="18" charset="0"/>
                        <a:ea typeface="仿宋_GB2312" pitchFamily="49" charset="-122"/>
                      </a:endParaRPr>
                    </a:p>
                    <a:p>
                      <a:pPr lvl="0" algn="ctr" eaLnBrk="0" hangingPunct="0">
                        <a:buSzPct val="100000"/>
                        <a:buFont typeface="Monotype Sorts" pitchFamily="2" charset="2"/>
                        <a:buNone/>
                      </a:pPr>
                      <a:r>
                        <a:rPr lang="en-US" altLang="zh-CN" sz="2400" dirty="0">
                          <a:latin typeface="Times New Roman" panose="02020603050405020304" pitchFamily="18" charset="0"/>
                          <a:ea typeface="仿宋_GB2312" pitchFamily="49" charset="-122"/>
                        </a:rPr>
                        <a:t>5</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1</a:t>
                      </a:r>
                      <a:endParaRPr lang="en-US" altLang="zh-CN" sz="2400" dirty="0">
                        <a:latin typeface="Times New Roman" panose="02020603050405020304" pitchFamily="18" charset="0"/>
                        <a:ea typeface="仿宋_GB2312" pitchFamily="49" charset="-122"/>
                      </a:endParaRPr>
                    </a:p>
                    <a:p>
                      <a:pPr lvl="0" algn="ctr" eaLnBrk="0" hangingPunct="0">
                        <a:buSzPct val="100000"/>
                        <a:buFont typeface="Monotype Sorts" pitchFamily="2" charset="2"/>
                        <a:buNone/>
                      </a:pPr>
                      <a:r>
                        <a:rPr lang="en-US" altLang="zh-CN" sz="2400" dirty="0">
                          <a:latin typeface="Times New Roman" panose="02020603050405020304" pitchFamily="18" charset="0"/>
                          <a:ea typeface="仿宋_GB2312" pitchFamily="49" charset="-122"/>
                        </a:rPr>
                        <a:t>max</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1</a:t>
                      </a:r>
                      <a:endParaRPr lang="en-US" altLang="zh-CN" sz="2400" dirty="0">
                        <a:latin typeface="Times New Roman" panose="02020603050405020304" pitchFamily="18" charset="0"/>
                        <a:ea typeface="仿宋_GB2312" pitchFamily="49" charset="-122"/>
                      </a:endParaRPr>
                    </a:p>
                    <a:p>
                      <a:pPr lvl="0" algn="ctr" eaLnBrk="0" hangingPunct="0">
                        <a:buSzPct val="100000"/>
                        <a:buFont typeface="Monotype Sorts" pitchFamily="2" charset="2"/>
                        <a:buNone/>
                      </a:pPr>
                      <a:r>
                        <a:rPr lang="en-US" altLang="zh-CN" sz="2400" dirty="0">
                          <a:latin typeface="Times New Roman" panose="02020603050405020304" pitchFamily="18" charset="0"/>
                          <a:ea typeface="仿宋_GB2312" pitchFamily="49" charset="-122"/>
                        </a:rPr>
                        <a:t>max</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{1}</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{2, 3, 4, 5, 6}</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202787" name="AutoShape 35"/>
          <p:cNvSpPr/>
          <p:nvPr/>
        </p:nvSpPr>
        <p:spPr>
          <a:xfrm>
            <a:off x="468313" y="260350"/>
            <a:ext cx="5759450" cy="3455988"/>
          </a:xfrm>
          <a:prstGeom prst="wedgeRoundRectCallout">
            <a:avLst>
              <a:gd name="adj1" fmla="val -7912"/>
              <a:gd name="adj2" fmla="val 70671"/>
              <a:gd name="adj3" fmla="val 16667"/>
            </a:avLst>
          </a:prstGeom>
          <a:noFill/>
          <a:ln w="25400" cap="flat" cmpd="sng">
            <a:solidFill>
              <a:schemeClr val="tx2"/>
            </a:solidFill>
            <a:prstDash val="sysDot"/>
            <a:miter/>
            <a:headEnd type="none" w="med" len="med"/>
            <a:tailEnd type="none" w="med" len="med"/>
          </a:ln>
        </p:spPr>
        <p:txBody>
          <a:bodyPr wrap="none" lIns="0" tIns="36000" rIns="0" bIns="36000"/>
          <a:p>
            <a:pPr algn="just" eaLnBrk="0" hangingPunct="0">
              <a:lnSpc>
                <a:spcPct val="120000"/>
              </a:lnSpc>
            </a:pPr>
            <a:r>
              <a:rPr lang="en-US" altLang="zh-CN" sz="2400" i="1" dirty="0">
                <a:latin typeface="Times New Roman" panose="02020603050405020304" pitchFamily="18" charset="0"/>
              </a:rPr>
              <a:t>v </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rPr>
              <a:t> </a:t>
            </a:r>
            <a:r>
              <a:rPr lang="en-US" altLang="zh-CN" sz="2400" dirty="0">
                <a:latin typeface="Times New Roman" panose="02020603050405020304" pitchFamily="18" charset="0"/>
              </a:rPr>
              <a:t>0.    </a:t>
            </a:r>
            <a:endParaRPr lang="en-US" altLang="zh-CN" sz="2400" dirty="0">
              <a:latin typeface="Times New Roman" panose="02020603050405020304" pitchFamily="18" charset="0"/>
            </a:endParaRPr>
          </a:p>
          <a:p>
            <a:pPr algn="just" eaLnBrk="0" hangingPunct="0">
              <a:lnSpc>
                <a:spcPct val="120000"/>
              </a:lnSpc>
            </a:pPr>
            <a:r>
              <a:rPr lang="en-US" altLang="zh-CN" sz="2400" i="1" dirty="0">
                <a:latin typeface="Times New Roman" panose="02020603050405020304" pitchFamily="18" charset="0"/>
              </a:rPr>
              <a:t>min</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rPr>
              <a:t>max</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algn="just" eaLnBrk="0" hangingPunct="0">
              <a:lnSpc>
                <a:spcPct val="120000"/>
              </a:lnSpc>
            </a:pPr>
            <a:r>
              <a:rPr lang="en-US" altLang="zh-CN" sz="2400" dirty="0">
                <a:latin typeface="Times New Roman" panose="02020603050405020304" pitchFamily="18" charset="0"/>
              </a:rPr>
              <a:t>FOR</a:t>
            </a:r>
            <a:r>
              <a:rPr lang="en-US" altLang="zh-CN" sz="2400" i="1" dirty="0">
                <a:latin typeface="Times New Roman" panose="02020603050405020304" pitchFamily="18" charset="0"/>
              </a:rPr>
              <a:t> j</a:t>
            </a:r>
            <a:r>
              <a:rPr lang="en-US" altLang="zh-CN" sz="2400" dirty="0">
                <a:latin typeface="Times New Roman" panose="02020603050405020304" pitchFamily="18" charset="0"/>
              </a:rPr>
              <a:t> = 1 TO </a:t>
            </a:r>
            <a:r>
              <a:rPr lang="en-US" altLang="zh-CN" sz="2400" i="1" dirty="0">
                <a:latin typeface="Times New Roman" panose="02020603050405020304" pitchFamily="18" charset="0"/>
              </a:rPr>
              <a:t>n </a:t>
            </a:r>
            <a:r>
              <a:rPr lang="en-US" altLang="zh-CN" sz="2400" dirty="0">
                <a:latin typeface="Times New Roman" panose="02020603050405020304" pitchFamily="18" charset="0"/>
              </a:rPr>
              <a:t>DO </a:t>
            </a:r>
            <a:endParaRPr lang="en-US" altLang="zh-CN" sz="2400" dirty="0">
              <a:latin typeface="Times New Roman" panose="02020603050405020304" pitchFamily="18" charset="0"/>
            </a:endParaRPr>
          </a:p>
          <a:p>
            <a:pPr algn="just" eaLnBrk="0" hangingPunct="0">
              <a:lnSpc>
                <a:spcPct val="120000"/>
              </a:lnSpc>
            </a:pPr>
            <a:r>
              <a:rPr lang="en-US" altLang="zh-CN" sz="2400" dirty="0">
                <a:latin typeface="Times New Roman" panose="02020603050405020304" pitchFamily="18" charset="0"/>
              </a:rPr>
              <a:t>    IF (vex (closedge[</a:t>
            </a:r>
            <a:r>
              <a:rPr lang="en-US" altLang="zh-CN" sz="2400" i="1" dirty="0">
                <a:latin typeface="Times New Roman" panose="02020603050405020304" pitchFamily="18" charset="0"/>
              </a:rPr>
              <a:t>j</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rPr>
              <a:t>-1 AND </a:t>
            </a:r>
            <a:endParaRPr lang="en-US" altLang="zh-CN" sz="2400" dirty="0">
              <a:latin typeface="Times New Roman" panose="02020603050405020304" pitchFamily="18" charset="0"/>
            </a:endParaRPr>
          </a:p>
          <a:p>
            <a:pPr algn="just" eaLnBrk="0" hangingPunct="0">
              <a:lnSpc>
                <a:spcPct val="120000"/>
              </a:lnSpc>
            </a:pPr>
            <a:r>
              <a:rPr lang="en-US" altLang="zh-CN" sz="2400" dirty="0">
                <a:latin typeface="Times New Roman" panose="02020603050405020304" pitchFamily="18" charset="0"/>
              </a:rPr>
              <a:t>                Lowcost(closedge[</a:t>
            </a:r>
            <a:r>
              <a:rPr lang="en-US" altLang="zh-CN" sz="2400" i="1" dirty="0">
                <a:latin typeface="Times New Roman" panose="02020603050405020304" pitchFamily="18" charset="0"/>
              </a:rPr>
              <a:t>j</a:t>
            </a:r>
            <a:r>
              <a:rPr lang="en-US" altLang="zh-CN" sz="2400" dirty="0">
                <a:latin typeface="Times New Roman" panose="02020603050405020304" pitchFamily="18" charset="0"/>
              </a:rPr>
              <a:t>]) &lt; </a:t>
            </a:r>
            <a:r>
              <a:rPr lang="en-US" altLang="zh-CN" sz="2400" i="1" dirty="0">
                <a:latin typeface="Times New Roman" panose="02020603050405020304" pitchFamily="18" charset="0"/>
              </a:rPr>
              <a:t>min</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algn="just" eaLnBrk="0" hangingPunct="0">
              <a:lnSpc>
                <a:spcPct val="120000"/>
              </a:lnSpc>
            </a:pPr>
            <a:r>
              <a:rPr lang="en-US" altLang="zh-CN" sz="2400" dirty="0">
                <a:latin typeface="Times New Roman" panose="02020603050405020304" pitchFamily="18" charset="0"/>
              </a:rPr>
              <a:t>        (  </a:t>
            </a:r>
            <a:r>
              <a:rPr lang="en-US" altLang="zh-CN" sz="2400" i="1" dirty="0">
                <a:latin typeface="Times New Roman" panose="02020603050405020304" pitchFamily="18" charset="0"/>
              </a:rPr>
              <a:t>v </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rPr>
              <a:t> j</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algn="just" eaLnBrk="0" hangingPunct="0">
              <a:lnSpc>
                <a:spcPct val="120000"/>
              </a:lnSpc>
            </a:pPr>
            <a:r>
              <a:rPr lang="en-US" altLang="zh-CN" sz="2400" i="1" dirty="0">
                <a:latin typeface="Times New Roman" panose="02020603050405020304" pitchFamily="18" charset="0"/>
              </a:rPr>
              <a:t>           min </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rPr>
              <a:t> </a:t>
            </a:r>
            <a:r>
              <a:rPr lang="en-US" altLang="zh-CN" sz="2400" dirty="0">
                <a:latin typeface="Times New Roman" panose="02020603050405020304" pitchFamily="18" charset="0"/>
              </a:rPr>
              <a:t>Lowcost (closedge[</a:t>
            </a:r>
            <a:r>
              <a:rPr lang="en-US" altLang="zh-CN" sz="2400" i="1" dirty="0">
                <a:latin typeface="Times New Roman" panose="02020603050405020304" pitchFamily="18" charset="0"/>
              </a:rPr>
              <a:t>j</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p:txBody>
      </p:sp>
    </p:spTree>
  </p:cSld>
  <p:clrMapOvr>
    <a:masterClrMapping/>
  </p:clrMapOvr>
  <p:transition>
    <p:zoom/>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03778" name="内容占位符 203777"/>
          <p:cNvGraphicFramePr/>
          <p:nvPr>
            <p:ph/>
          </p:nvPr>
        </p:nvGraphicFramePr>
        <p:xfrm>
          <a:off x="179388" y="4616450"/>
          <a:ext cx="8640763" cy="1646238"/>
        </p:xfrm>
        <a:graphic>
          <a:graphicData uri="http://schemas.openxmlformats.org/drawingml/2006/table">
            <a:tbl>
              <a:tblPr/>
              <a:tblGrid>
                <a:gridCol w="1609725"/>
                <a:gridCol w="479425"/>
                <a:gridCol w="503238"/>
                <a:gridCol w="576262"/>
                <a:gridCol w="431800"/>
                <a:gridCol w="863600"/>
                <a:gridCol w="828675"/>
                <a:gridCol w="1476375"/>
                <a:gridCol w="1871663"/>
              </a:tblGrid>
              <a:tr h="82232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           V</a:t>
                      </a:r>
                      <a:endParaRPr lang="en-US" altLang="zh-CN" sz="2400" dirty="0">
                        <a:latin typeface="Times New Roman" panose="02020603050405020304" pitchFamily="18" charset="0"/>
                        <a:ea typeface="仿宋_GB2312" pitchFamily="49" charset="-122"/>
                      </a:endParaRPr>
                    </a:p>
                    <a:p>
                      <a:pPr lvl="0" eaLnBrk="0" hangingPunct="0">
                        <a:buSzPct val="100000"/>
                        <a:buFont typeface="Monotype Sorts" pitchFamily="2" charset="2"/>
                        <a:buNone/>
                      </a:pPr>
                      <a:r>
                        <a:rPr lang="en-US" altLang="zh-CN" sz="2400" dirty="0">
                          <a:latin typeface="Times New Roman" panose="02020603050405020304" pitchFamily="18" charset="0"/>
                          <a:ea typeface="仿宋_GB2312" pitchFamily="49" charset="-122"/>
                        </a:rPr>
                        <a:t>closedge</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w="12700" cap="flat" cmpd="sng">
                      <a:solidFill>
                        <a:schemeClr val="tx1"/>
                      </a:solidFill>
                      <a:prstDash val="solid"/>
                      <a:headEnd type="none" w="med" len="med"/>
                      <a:tailEnd type="none" w="med" len="med"/>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1</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2</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solidFill>
                            <a:srgbClr val="FF0000"/>
                          </a:solidFill>
                          <a:latin typeface="Arial Black" panose="020B0A04020102020204" pitchFamily="34" charset="0"/>
                          <a:ea typeface="仿宋_GB2312" pitchFamily="49" charset="-122"/>
                        </a:rPr>
                        <a:t>3</a:t>
                      </a:r>
                      <a:endParaRPr lang="zh-CN" altLang="en-US" sz="2400" dirty="0">
                        <a:solidFill>
                          <a:srgbClr val="FF0000"/>
                        </a:solidFill>
                        <a:latin typeface="Arial Black" panose="020B0A04020102020204" pitchFamily="34"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4</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5</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6</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U</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V-U</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823913">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Vex</a:t>
                      </a:r>
                      <a:endParaRPr lang="en-US" altLang="zh-CN" sz="2400" dirty="0">
                        <a:latin typeface="Times New Roman" panose="02020603050405020304" pitchFamily="18" charset="0"/>
                        <a:ea typeface="仿宋_GB2312" pitchFamily="49" charset="-122"/>
                      </a:endParaRPr>
                    </a:p>
                    <a:p>
                      <a:pPr lvl="0" eaLnBrk="0" hangingPunct="0">
                        <a:buSzPct val="100000"/>
                        <a:buFont typeface="Monotype Sorts" pitchFamily="2" charset="2"/>
                        <a:buNone/>
                      </a:pPr>
                      <a:r>
                        <a:rPr lang="en-US" altLang="zh-CN" sz="2400" dirty="0">
                          <a:latin typeface="Times New Roman" panose="02020603050405020304" pitchFamily="18" charset="0"/>
                          <a:ea typeface="仿宋_GB2312" pitchFamily="49" charset="-122"/>
                        </a:rPr>
                        <a:t>Lowcost</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-1</a:t>
                      </a:r>
                      <a:endParaRPr lang="en-US" altLang="zh-CN" sz="2400" dirty="0">
                        <a:latin typeface="Times New Roman" panose="02020603050405020304" pitchFamily="18" charset="0"/>
                        <a:ea typeface="仿宋_GB2312" pitchFamily="49" charset="-122"/>
                      </a:endParaRPr>
                    </a:p>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0</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1</a:t>
                      </a:r>
                      <a:endParaRPr lang="en-US" altLang="zh-CN" sz="2400" dirty="0">
                        <a:latin typeface="Times New Roman" panose="02020603050405020304" pitchFamily="18" charset="0"/>
                        <a:ea typeface="仿宋_GB2312" pitchFamily="49" charset="-122"/>
                      </a:endParaRPr>
                    </a:p>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6</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solidFill>
                            <a:srgbClr val="FF0000"/>
                          </a:solidFill>
                          <a:latin typeface="Arial Black" panose="020B0A04020102020204" pitchFamily="34" charset="0"/>
                          <a:ea typeface="仿宋_GB2312" pitchFamily="49" charset="-122"/>
                        </a:rPr>
                        <a:t>-1</a:t>
                      </a:r>
                      <a:endParaRPr lang="en-US" altLang="zh-CN" sz="2400" dirty="0">
                        <a:solidFill>
                          <a:srgbClr val="FF0000"/>
                        </a:solidFill>
                        <a:latin typeface="Arial Black" panose="020B0A04020102020204" pitchFamily="34" charset="0"/>
                        <a:ea typeface="仿宋_GB2312" pitchFamily="49" charset="-122"/>
                      </a:endParaRPr>
                    </a:p>
                    <a:p>
                      <a:pPr lvl="0" algn="ctr" eaLnBrk="0" hangingPunct="0">
                        <a:buSzPct val="100000"/>
                        <a:buFont typeface="Monotype Sorts" pitchFamily="2" charset="2"/>
                        <a:buNone/>
                      </a:pPr>
                      <a:r>
                        <a:rPr lang="en-US" altLang="zh-CN" sz="2400" dirty="0">
                          <a:solidFill>
                            <a:srgbClr val="FF0000"/>
                          </a:solidFill>
                          <a:latin typeface="Arial Black" panose="020B0A04020102020204" pitchFamily="34" charset="0"/>
                          <a:ea typeface="仿宋_GB2312" pitchFamily="49" charset="-122"/>
                        </a:rPr>
                        <a:t>0</a:t>
                      </a:r>
                      <a:endParaRPr lang="zh-CN" altLang="en-US" sz="2400" dirty="0">
                        <a:solidFill>
                          <a:srgbClr val="FF0000"/>
                        </a:solidFill>
                        <a:latin typeface="Arial Black" panose="020B0A04020102020204" pitchFamily="34"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1</a:t>
                      </a:r>
                      <a:endParaRPr lang="en-US" altLang="zh-CN" sz="2400" dirty="0">
                        <a:latin typeface="Times New Roman" panose="02020603050405020304" pitchFamily="18" charset="0"/>
                        <a:ea typeface="仿宋_GB2312" pitchFamily="49" charset="-122"/>
                      </a:endParaRPr>
                    </a:p>
                    <a:p>
                      <a:pPr lvl="0" algn="ctr" eaLnBrk="0" hangingPunct="0">
                        <a:buSzPct val="100000"/>
                        <a:buFont typeface="Monotype Sorts" pitchFamily="2" charset="2"/>
                        <a:buNone/>
                      </a:pPr>
                      <a:r>
                        <a:rPr lang="en-US" altLang="zh-CN" sz="2400" dirty="0">
                          <a:latin typeface="Times New Roman" panose="02020603050405020304" pitchFamily="18" charset="0"/>
                          <a:ea typeface="仿宋_GB2312" pitchFamily="49" charset="-122"/>
                        </a:rPr>
                        <a:t>5</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1</a:t>
                      </a:r>
                      <a:endParaRPr lang="en-US" altLang="zh-CN" sz="2400" dirty="0">
                        <a:latin typeface="Times New Roman" panose="02020603050405020304" pitchFamily="18" charset="0"/>
                        <a:ea typeface="仿宋_GB2312" pitchFamily="49" charset="-122"/>
                      </a:endParaRPr>
                    </a:p>
                    <a:p>
                      <a:pPr lvl="0" algn="ctr" eaLnBrk="0" hangingPunct="0">
                        <a:buSzPct val="100000"/>
                        <a:buFont typeface="Monotype Sorts" pitchFamily="2" charset="2"/>
                        <a:buNone/>
                      </a:pPr>
                      <a:r>
                        <a:rPr lang="en-US" altLang="zh-CN" sz="2400" dirty="0">
                          <a:latin typeface="Times New Roman" panose="02020603050405020304" pitchFamily="18" charset="0"/>
                          <a:ea typeface="仿宋_GB2312" pitchFamily="49" charset="-122"/>
                        </a:rPr>
                        <a:t>max</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1</a:t>
                      </a:r>
                      <a:endParaRPr lang="en-US" altLang="zh-CN" sz="2400" dirty="0">
                        <a:latin typeface="Times New Roman" panose="02020603050405020304" pitchFamily="18" charset="0"/>
                        <a:ea typeface="仿宋_GB2312" pitchFamily="49" charset="-122"/>
                      </a:endParaRPr>
                    </a:p>
                    <a:p>
                      <a:pPr lvl="0" algn="ctr" eaLnBrk="0" hangingPunct="0">
                        <a:buSzPct val="100000"/>
                        <a:buFont typeface="Monotype Sorts" pitchFamily="2" charset="2"/>
                        <a:buNone/>
                      </a:pPr>
                      <a:r>
                        <a:rPr lang="en-US" altLang="zh-CN" sz="2400" dirty="0">
                          <a:latin typeface="Times New Roman" panose="02020603050405020304" pitchFamily="18" charset="0"/>
                          <a:ea typeface="仿宋_GB2312" pitchFamily="49" charset="-122"/>
                        </a:rPr>
                        <a:t>max</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{1, </a:t>
                      </a:r>
                      <a:r>
                        <a:rPr lang="en-US" altLang="zh-CN" sz="2400" dirty="0">
                          <a:solidFill>
                            <a:srgbClr val="FF0000"/>
                          </a:solidFill>
                          <a:latin typeface="Arial Black" panose="020B0A04020102020204" pitchFamily="34" charset="0"/>
                          <a:ea typeface="仿宋_GB2312" pitchFamily="49" charset="-122"/>
                        </a:rPr>
                        <a:t>3</a:t>
                      </a:r>
                      <a:r>
                        <a:rPr lang="en-US" altLang="zh-CN" sz="2400" dirty="0">
                          <a:latin typeface="Times New Roman" panose="02020603050405020304" pitchFamily="18" charset="0"/>
                          <a:ea typeface="仿宋_GB2312" pitchFamily="49" charset="-122"/>
                        </a:rPr>
                        <a:t>}</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{2, 4 ,5 ,6}</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203811" name="AutoShape 35"/>
          <p:cNvSpPr/>
          <p:nvPr/>
        </p:nvSpPr>
        <p:spPr>
          <a:xfrm>
            <a:off x="468313" y="476250"/>
            <a:ext cx="6767512" cy="3529013"/>
          </a:xfrm>
          <a:prstGeom prst="wedgeRoundRectCallout">
            <a:avLst>
              <a:gd name="adj1" fmla="val -11977"/>
              <a:gd name="adj2" fmla="val 65833"/>
              <a:gd name="adj3" fmla="val 16667"/>
            </a:avLst>
          </a:prstGeom>
          <a:noFill/>
          <a:ln w="25400" cap="flat" cmpd="sng">
            <a:solidFill>
              <a:schemeClr val="tx2"/>
            </a:solidFill>
            <a:prstDash val="sysDot"/>
            <a:miter/>
            <a:headEnd type="none" w="med" len="med"/>
            <a:tailEnd type="none" w="med" len="med"/>
          </a:ln>
        </p:spPr>
        <p:txBody>
          <a:bodyPr wrap="none" lIns="0" tIns="36000" rIns="0" bIns="36000"/>
          <a:p>
            <a:pPr defTabSz="358775" eaLnBrk="0" hangingPunct="0">
              <a:lnSpc>
                <a:spcPct val="120000"/>
              </a:lnSpc>
            </a:pPr>
            <a:r>
              <a:rPr lang="en-US" altLang="zh-CN" sz="2400" dirty="0">
                <a:latin typeface="Times New Roman" panose="02020603050405020304" pitchFamily="18" charset="0"/>
              </a:rPr>
              <a:t>If</a:t>
            </a:r>
            <a:r>
              <a:rPr lang="en-US" altLang="zh-CN" sz="2400" i="1" dirty="0">
                <a:latin typeface="Times New Roman" panose="02020603050405020304" pitchFamily="18" charset="0"/>
              </a:rPr>
              <a:t> v</a:t>
            </a:r>
            <a:r>
              <a:rPr lang="en-US" altLang="zh-CN" sz="2400" dirty="0">
                <a:latin typeface="Times New Roman" panose="02020603050405020304" pitchFamily="18" charset="0"/>
                <a:sym typeface="Symbol" panose="05050102010706020507" pitchFamily="18" charset="2"/>
              </a:rPr>
              <a:t>0</a:t>
            </a:r>
            <a:r>
              <a:rPr lang="en-US" altLang="zh-CN" sz="2400" i="1" dirty="0">
                <a:latin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sym typeface="Symbol" panose="05050102010706020507" pitchFamily="18" charset="2"/>
              </a:rPr>
              <a:t>THEN</a:t>
            </a:r>
            <a:endParaRPr lang="en-US" altLang="zh-CN" sz="2400" dirty="0">
              <a:latin typeface="Times New Roman" panose="02020603050405020304" pitchFamily="18" charset="0"/>
              <a:sym typeface="Symbol" panose="05050102010706020507" pitchFamily="18" charset="2"/>
            </a:endParaRPr>
          </a:p>
          <a:p>
            <a:pPr defTabSz="358775" eaLnBrk="0" hangingPunct="0">
              <a:lnSpc>
                <a:spcPct val="120000"/>
              </a:lnSpc>
            </a:pPr>
            <a:r>
              <a:rPr lang="en-US" altLang="zh-CN" sz="2400" i="1" dirty="0">
                <a:latin typeface="Times New Roman" panose="02020603050405020304" pitchFamily="18" charset="0"/>
              </a:rPr>
              <a:t>    </a:t>
            </a:r>
            <a:r>
              <a:rPr lang="en-US" altLang="zh-CN" sz="2400" dirty="0">
                <a:latin typeface="Times New Roman" panose="02020603050405020304" pitchFamily="18" charset="0"/>
              </a:rPr>
              <a:t>( head(TE[</a:t>
            </a:r>
            <a:r>
              <a:rPr lang="en-US" altLang="zh-CN" sz="2400" i="1" dirty="0">
                <a:latin typeface="Times New Roman" panose="02020603050405020304" pitchFamily="18" charset="0"/>
              </a:rPr>
              <a:t>count</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Vex (closedge[</a:t>
            </a:r>
            <a:r>
              <a:rPr lang="en-US" altLang="zh-CN" sz="2400" i="1" dirty="0">
                <a:latin typeface="Times New Roman" panose="02020603050405020304" pitchFamily="18" charset="0"/>
              </a:rPr>
              <a:t>v</a:t>
            </a:r>
            <a:r>
              <a:rPr lang="en-US" altLang="zh-CN" sz="2400" dirty="0">
                <a:latin typeface="Times New Roman" panose="02020603050405020304" pitchFamily="18" charset="0"/>
              </a:rPr>
              <a:t>]) .</a:t>
            </a:r>
            <a:r>
              <a:rPr lang="en-US" altLang="zh-CN" sz="2400" i="1" dirty="0">
                <a:latin typeface="Times New Roman" panose="02020603050405020304" pitchFamily="18" charset="0"/>
              </a:rPr>
              <a:t> </a:t>
            </a:r>
            <a:endParaRPr lang="en-US" altLang="zh-CN" sz="2400" i="1" dirty="0">
              <a:latin typeface="Times New Roman" panose="02020603050405020304" pitchFamily="18" charset="0"/>
            </a:endParaRPr>
          </a:p>
          <a:p>
            <a:pPr defTabSz="358775" eaLnBrk="0" hangingPunct="0">
              <a:lnSpc>
                <a:spcPct val="120000"/>
              </a:lnSpc>
            </a:pPr>
            <a:r>
              <a:rPr lang="en-US" altLang="zh-CN" sz="2400" i="1" dirty="0">
                <a:latin typeface="Times New Roman" panose="02020603050405020304" pitchFamily="18" charset="0"/>
              </a:rPr>
              <a:t>      </a:t>
            </a:r>
            <a:r>
              <a:rPr lang="en-US" altLang="zh-CN" sz="2400" dirty="0">
                <a:latin typeface="Times New Roman" panose="02020603050405020304" pitchFamily="18" charset="0"/>
              </a:rPr>
              <a:t>tail</a:t>
            </a:r>
            <a:r>
              <a:rPr lang="en-US" altLang="zh-CN" sz="2400" i="1" dirty="0">
                <a:latin typeface="Times New Roman" panose="02020603050405020304" pitchFamily="18" charset="0"/>
              </a:rPr>
              <a:t> </a:t>
            </a:r>
            <a:r>
              <a:rPr lang="en-US" altLang="zh-CN" sz="2400" dirty="0">
                <a:latin typeface="Times New Roman" panose="02020603050405020304" pitchFamily="18" charset="0"/>
              </a:rPr>
              <a:t>(TE[</a:t>
            </a:r>
            <a:r>
              <a:rPr lang="en-US" altLang="zh-CN" sz="2400" i="1" dirty="0">
                <a:latin typeface="Times New Roman" panose="02020603050405020304" pitchFamily="18" charset="0"/>
              </a:rPr>
              <a:t>count</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a:t>
            </a:r>
            <a:r>
              <a:rPr lang="en-US" altLang="zh-CN" sz="2400" i="1" dirty="0">
                <a:latin typeface="Times New Roman" panose="02020603050405020304" pitchFamily="18" charset="0"/>
              </a:rPr>
              <a:t>v</a:t>
            </a:r>
            <a:r>
              <a:rPr lang="en-US" altLang="zh-CN" sz="2400" dirty="0">
                <a:latin typeface="Times New Roman" panose="02020603050405020304" pitchFamily="18" charset="0"/>
              </a:rPr>
              <a:t>.</a:t>
            </a:r>
            <a:endParaRPr lang="en-US" altLang="zh-CN" sz="2400" i="1" dirty="0">
              <a:latin typeface="Times New Roman" panose="02020603050405020304" pitchFamily="18" charset="0"/>
            </a:endParaRPr>
          </a:p>
          <a:p>
            <a:pPr defTabSz="358775" eaLnBrk="0" hangingPunct="0">
              <a:lnSpc>
                <a:spcPct val="120000"/>
              </a:lnSpc>
            </a:pPr>
            <a:r>
              <a:rPr lang="en-US" altLang="zh-CN" sz="2400" i="1" dirty="0">
                <a:latin typeface="Times New Roman" panose="02020603050405020304" pitchFamily="18" charset="0"/>
              </a:rPr>
              <a:t>     </a:t>
            </a:r>
            <a:r>
              <a:rPr lang="en-US" altLang="zh-CN" sz="2400" dirty="0">
                <a:latin typeface="Times New Roman" panose="02020603050405020304" pitchFamily="18" charset="0"/>
              </a:rPr>
              <a:t>cost</a:t>
            </a:r>
            <a:r>
              <a:rPr lang="en-US" altLang="zh-CN" sz="2400" i="1" dirty="0">
                <a:latin typeface="Times New Roman" panose="02020603050405020304" pitchFamily="18" charset="0"/>
              </a:rPr>
              <a:t> </a:t>
            </a:r>
            <a:r>
              <a:rPr lang="en-US" altLang="zh-CN" sz="2400" dirty="0">
                <a:latin typeface="Times New Roman" panose="02020603050405020304" pitchFamily="18" charset="0"/>
              </a:rPr>
              <a:t>(TE[</a:t>
            </a:r>
            <a:r>
              <a:rPr lang="en-US" altLang="zh-CN" sz="2400" i="1" dirty="0">
                <a:latin typeface="Times New Roman" panose="02020603050405020304" pitchFamily="18" charset="0"/>
              </a:rPr>
              <a:t>count</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Lowcost(closedge[</a:t>
            </a:r>
            <a:r>
              <a:rPr lang="en-US" altLang="zh-CN" sz="2400" i="1" dirty="0">
                <a:latin typeface="Times New Roman" panose="02020603050405020304" pitchFamily="18" charset="0"/>
              </a:rPr>
              <a:t>v</a:t>
            </a:r>
            <a:r>
              <a:rPr lang="en-US" altLang="zh-CN" sz="2400" dirty="0">
                <a:latin typeface="Times New Roman" panose="02020603050405020304" pitchFamily="18" charset="0"/>
              </a:rPr>
              <a:t>])</a:t>
            </a:r>
            <a:r>
              <a:rPr lang="en-US" altLang="zh-CN" sz="2400" i="1" dirty="0">
                <a:latin typeface="Times New Roman" panose="02020603050405020304" pitchFamily="18" charset="0"/>
              </a:rPr>
              <a:t> .</a:t>
            </a:r>
            <a:endParaRPr lang="en-US" altLang="zh-CN" sz="2400" i="1" dirty="0">
              <a:latin typeface="Times New Roman" panose="02020603050405020304" pitchFamily="18" charset="0"/>
            </a:endParaRPr>
          </a:p>
          <a:p>
            <a:pPr defTabSz="358775" eaLnBrk="0" hangingPunct="0">
              <a:lnSpc>
                <a:spcPct val="120000"/>
              </a:lnSpc>
            </a:pPr>
            <a:r>
              <a:rPr lang="en-US" altLang="zh-CN" sz="2400" i="1" dirty="0">
                <a:latin typeface="Times New Roman" panose="02020603050405020304" pitchFamily="18" charset="0"/>
              </a:rPr>
              <a:t>     count </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rPr>
              <a:t> count +1.</a:t>
            </a:r>
            <a:r>
              <a:rPr lang="en-US" altLang="zh-CN" sz="2400" dirty="0">
                <a:latin typeface="Times New Roman" panose="02020603050405020304" pitchFamily="18" charset="0"/>
              </a:rPr>
              <a:t>		// </a:t>
            </a:r>
            <a:r>
              <a:rPr lang="zh-CN" altLang="en-US" sz="2400" dirty="0">
                <a:latin typeface="Times New Roman" panose="02020603050405020304" pitchFamily="18" charset="0"/>
              </a:rPr>
              <a:t>计数器加</a:t>
            </a:r>
            <a:r>
              <a:rPr lang="en-US" altLang="zh-CN" sz="2400" dirty="0">
                <a:latin typeface="Times New Roman" panose="02020603050405020304" pitchFamily="18" charset="0"/>
              </a:rPr>
              <a:t>1</a:t>
            </a:r>
            <a:endParaRPr lang="en-US" altLang="zh-CN" sz="2400" i="1" dirty="0">
              <a:latin typeface="Times New Roman" panose="02020603050405020304" pitchFamily="18" charset="0"/>
            </a:endParaRPr>
          </a:p>
          <a:p>
            <a:pPr defTabSz="358775" eaLnBrk="0" hangingPunct="0">
              <a:lnSpc>
                <a:spcPct val="120000"/>
              </a:lnSpc>
            </a:pPr>
            <a:r>
              <a:rPr lang="en-US" altLang="zh-CN" sz="2400" i="1" dirty="0">
                <a:latin typeface="Times New Roman" panose="02020603050405020304" pitchFamily="18" charset="0"/>
              </a:rPr>
              <a:t>     </a:t>
            </a:r>
            <a:r>
              <a:rPr lang="en-US" altLang="zh-CN" sz="2400" dirty="0">
                <a:latin typeface="Times New Roman" panose="02020603050405020304" pitchFamily="18" charset="0"/>
              </a:rPr>
              <a:t>Lowcost (closedge[</a:t>
            </a:r>
            <a:r>
              <a:rPr lang="en-US" altLang="zh-CN" sz="2400" i="1" dirty="0">
                <a:latin typeface="Times New Roman" panose="02020603050405020304" pitchFamily="18" charset="0"/>
              </a:rPr>
              <a:t>v</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0.  // </a:t>
            </a:r>
            <a:r>
              <a:rPr lang="zh-CN" altLang="en-US" sz="2400" dirty="0">
                <a:latin typeface="Times New Roman" panose="02020603050405020304" pitchFamily="18" charset="0"/>
              </a:rPr>
              <a:t>修改域值</a:t>
            </a:r>
            <a:endParaRPr lang="zh-CN" altLang="en-US" sz="2400" i="1" dirty="0">
              <a:latin typeface="Times New Roman" panose="02020603050405020304" pitchFamily="18" charset="0"/>
            </a:endParaRPr>
          </a:p>
          <a:p>
            <a:pPr defTabSz="358775" eaLnBrk="0" hangingPunct="0">
              <a:lnSpc>
                <a:spcPct val="120000"/>
              </a:lnSpc>
            </a:pPr>
            <a:r>
              <a:rPr lang="zh-CN" altLang="en-US" sz="2400" i="1" dirty="0">
                <a:latin typeface="Times New Roman" panose="02020603050405020304" pitchFamily="18" charset="0"/>
              </a:rPr>
              <a:t>    </a:t>
            </a:r>
            <a:r>
              <a:rPr lang="en-US" altLang="zh-CN" sz="2400" dirty="0">
                <a:latin typeface="Times New Roman" panose="02020603050405020304" pitchFamily="18" charset="0"/>
              </a:rPr>
              <a:t>Vex(closedge[</a:t>
            </a:r>
            <a:r>
              <a:rPr lang="en-US" altLang="zh-CN" sz="2400" i="1" dirty="0">
                <a:latin typeface="Times New Roman" panose="02020603050405020304" pitchFamily="18" charset="0"/>
              </a:rPr>
              <a:t>v</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-1.	// </a:t>
            </a:r>
            <a:r>
              <a:rPr lang="zh-CN" altLang="en-US" sz="2400" dirty="0">
                <a:latin typeface="Times New Roman" panose="02020603050405020304" pitchFamily="18" charset="0"/>
              </a:rPr>
              <a:t>顶点</a:t>
            </a:r>
            <a:r>
              <a:rPr lang="en-US" altLang="zh-CN" sz="2400" i="1" dirty="0">
                <a:latin typeface="Times New Roman" panose="02020603050405020304" pitchFamily="18" charset="0"/>
              </a:rPr>
              <a:t>v</a:t>
            </a:r>
            <a:r>
              <a:rPr lang="zh-CN" altLang="en-US" sz="2400" dirty="0">
                <a:latin typeface="Times New Roman" panose="02020603050405020304" pitchFamily="18" charset="0"/>
              </a:rPr>
              <a:t>进入集合</a:t>
            </a:r>
            <a:r>
              <a:rPr lang="en-US" altLang="zh-CN" sz="2400" dirty="0">
                <a:latin typeface="Times New Roman" panose="02020603050405020304" pitchFamily="18" charset="0"/>
              </a:rPr>
              <a:t>U</a:t>
            </a:r>
            <a:endParaRPr lang="en-US" altLang="zh-CN" sz="2400" dirty="0">
              <a:latin typeface="Times New Roman" panose="02020603050405020304" pitchFamily="18" charset="0"/>
            </a:endParaRPr>
          </a:p>
        </p:txBody>
      </p:sp>
    </p:spTree>
  </p:cSld>
  <p:clrMapOvr>
    <a:masterClrMapping/>
  </p:clrMapOvr>
  <p:transition>
    <p:zoom/>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04802" name="内容占位符 204801"/>
          <p:cNvGraphicFramePr/>
          <p:nvPr>
            <p:ph/>
          </p:nvPr>
        </p:nvGraphicFramePr>
        <p:xfrm>
          <a:off x="179388" y="4149725"/>
          <a:ext cx="8640763" cy="1646238"/>
        </p:xfrm>
        <a:graphic>
          <a:graphicData uri="http://schemas.openxmlformats.org/drawingml/2006/table">
            <a:tbl>
              <a:tblPr/>
              <a:tblGrid>
                <a:gridCol w="1609725"/>
                <a:gridCol w="479425"/>
                <a:gridCol w="503238"/>
                <a:gridCol w="576262"/>
                <a:gridCol w="360363"/>
                <a:gridCol w="792162"/>
                <a:gridCol w="792163"/>
                <a:gridCol w="1439862"/>
                <a:gridCol w="2087563"/>
              </a:tblGrid>
              <a:tr h="82232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           V</a:t>
                      </a:r>
                      <a:endParaRPr lang="en-US" altLang="zh-CN" sz="2400" dirty="0">
                        <a:latin typeface="Times New Roman" panose="02020603050405020304" pitchFamily="18" charset="0"/>
                        <a:ea typeface="仿宋_GB2312" pitchFamily="49" charset="-122"/>
                      </a:endParaRPr>
                    </a:p>
                    <a:p>
                      <a:pPr lvl="0" eaLnBrk="0" hangingPunct="0">
                        <a:buSzPct val="100000"/>
                        <a:buFont typeface="Monotype Sorts" pitchFamily="2" charset="2"/>
                        <a:buNone/>
                      </a:pPr>
                      <a:r>
                        <a:rPr lang="en-US" altLang="zh-CN" sz="2400" dirty="0">
                          <a:latin typeface="Times New Roman" panose="02020603050405020304" pitchFamily="18" charset="0"/>
                          <a:ea typeface="仿宋_GB2312" pitchFamily="49" charset="-122"/>
                        </a:rPr>
                        <a:t>closedge</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w="12700" cap="flat" cmpd="sng">
                      <a:solidFill>
                        <a:schemeClr val="tx1"/>
                      </a:solidFill>
                      <a:prstDash val="solid"/>
                      <a:headEnd type="none" w="med" len="med"/>
                      <a:tailEnd type="none" w="med" len="med"/>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1</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2</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3</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4</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5</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6</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U</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V-U</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823913">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Vex</a:t>
                      </a:r>
                      <a:endParaRPr lang="en-US" altLang="zh-CN" sz="2400" dirty="0">
                        <a:latin typeface="Times New Roman" panose="02020603050405020304" pitchFamily="18" charset="0"/>
                        <a:ea typeface="仿宋_GB2312" pitchFamily="49" charset="-122"/>
                      </a:endParaRPr>
                    </a:p>
                    <a:p>
                      <a:pPr lvl="0" eaLnBrk="0" hangingPunct="0">
                        <a:buSzPct val="100000"/>
                        <a:buFont typeface="Monotype Sorts" pitchFamily="2" charset="2"/>
                        <a:buNone/>
                      </a:pPr>
                      <a:r>
                        <a:rPr lang="en-US" altLang="zh-CN" sz="2400" dirty="0">
                          <a:latin typeface="Times New Roman" panose="02020603050405020304" pitchFamily="18" charset="0"/>
                          <a:ea typeface="仿宋_GB2312" pitchFamily="49" charset="-122"/>
                        </a:rPr>
                        <a:t>Lowcost</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-1</a:t>
                      </a:r>
                      <a:endParaRPr lang="en-US" altLang="zh-CN" sz="2400" dirty="0">
                        <a:latin typeface="Times New Roman" panose="02020603050405020304" pitchFamily="18" charset="0"/>
                        <a:ea typeface="仿宋_GB2312" pitchFamily="49" charset="-122"/>
                      </a:endParaRPr>
                    </a:p>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0</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solidFill>
                            <a:srgbClr val="FF0000"/>
                          </a:solidFill>
                          <a:latin typeface="Arial Black" panose="020B0A04020102020204" pitchFamily="34" charset="0"/>
                          <a:ea typeface="仿宋_GB2312" pitchFamily="49" charset="-122"/>
                        </a:rPr>
                        <a:t>3</a:t>
                      </a:r>
                      <a:endParaRPr lang="en-US" altLang="zh-CN" sz="2400" dirty="0">
                        <a:solidFill>
                          <a:srgbClr val="FF0000"/>
                        </a:solidFill>
                        <a:latin typeface="Arial Black" panose="020B0A04020102020204" pitchFamily="34" charset="0"/>
                        <a:ea typeface="仿宋_GB2312" pitchFamily="49" charset="-122"/>
                      </a:endParaRPr>
                    </a:p>
                    <a:p>
                      <a:pPr lvl="0" algn="ctr" eaLnBrk="1" hangingPunct="1">
                        <a:buSzPct val="100000"/>
                        <a:buFont typeface="Monotype Sorts" pitchFamily="2" charset="2"/>
                        <a:buNone/>
                      </a:pPr>
                      <a:r>
                        <a:rPr lang="en-US" altLang="zh-CN" sz="2400" dirty="0">
                          <a:solidFill>
                            <a:srgbClr val="FF0000"/>
                          </a:solidFill>
                          <a:latin typeface="Arial Black" panose="020B0A04020102020204" pitchFamily="34" charset="0"/>
                          <a:ea typeface="仿宋_GB2312" pitchFamily="49" charset="-122"/>
                        </a:rPr>
                        <a:t>5</a:t>
                      </a:r>
                      <a:endParaRPr lang="zh-CN" altLang="en-US" sz="2400" dirty="0">
                        <a:solidFill>
                          <a:srgbClr val="FF0000"/>
                        </a:solidFill>
                        <a:latin typeface="Arial Black" panose="020B0A04020102020204" pitchFamily="34"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-1</a:t>
                      </a:r>
                      <a:endParaRPr lang="en-US" altLang="zh-CN" sz="2400" dirty="0">
                        <a:latin typeface="Times New Roman" panose="02020603050405020304" pitchFamily="18" charset="0"/>
                        <a:ea typeface="仿宋_GB2312" pitchFamily="49" charset="-122"/>
                      </a:endParaRPr>
                    </a:p>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0</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1</a:t>
                      </a:r>
                      <a:endParaRPr lang="en-US" altLang="zh-CN" sz="2400" dirty="0">
                        <a:latin typeface="Times New Roman" panose="02020603050405020304" pitchFamily="18" charset="0"/>
                        <a:ea typeface="仿宋_GB2312" pitchFamily="49" charset="-122"/>
                      </a:endParaRPr>
                    </a:p>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5</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solidFill>
                            <a:srgbClr val="FF0000"/>
                          </a:solidFill>
                          <a:latin typeface="Arial Black" panose="020B0A04020102020204" pitchFamily="34" charset="0"/>
                          <a:ea typeface="仿宋_GB2312" pitchFamily="49" charset="-122"/>
                        </a:rPr>
                        <a:t>3</a:t>
                      </a:r>
                      <a:endParaRPr lang="en-US" altLang="zh-CN" sz="2400" dirty="0">
                        <a:latin typeface="Times New Roman" panose="02020603050405020304" pitchFamily="18" charset="0"/>
                        <a:ea typeface="仿宋_GB2312" pitchFamily="49" charset="-122"/>
                      </a:endParaRPr>
                    </a:p>
                    <a:p>
                      <a:pPr lvl="0" algn="ctr" eaLnBrk="1" hangingPunct="1">
                        <a:buSzPct val="100000"/>
                        <a:buFont typeface="Monotype Sorts" pitchFamily="2" charset="2"/>
                        <a:buNone/>
                      </a:pPr>
                      <a:r>
                        <a:rPr lang="en-US" altLang="zh-CN" sz="2400" dirty="0">
                          <a:solidFill>
                            <a:srgbClr val="FF0000"/>
                          </a:solidFill>
                          <a:latin typeface="Arial Black" panose="020B0A04020102020204" pitchFamily="34" charset="0"/>
                          <a:ea typeface="仿宋_GB2312" pitchFamily="49" charset="-122"/>
                        </a:rPr>
                        <a:t>5</a:t>
                      </a:r>
                      <a:endParaRPr lang="zh-CN" altLang="en-US" sz="2400" dirty="0">
                        <a:solidFill>
                          <a:srgbClr val="FF0000"/>
                        </a:solidFill>
                        <a:latin typeface="Arial Black" panose="020B0A04020102020204" pitchFamily="34"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solidFill>
                            <a:srgbClr val="FF0000"/>
                          </a:solidFill>
                          <a:latin typeface="Arial Black" panose="020B0A04020102020204" pitchFamily="34" charset="0"/>
                          <a:ea typeface="仿宋_GB2312" pitchFamily="49" charset="-122"/>
                        </a:rPr>
                        <a:t>3</a:t>
                      </a:r>
                      <a:endParaRPr lang="en-US" altLang="zh-CN" sz="2400" dirty="0">
                        <a:latin typeface="Times New Roman" panose="02020603050405020304" pitchFamily="18" charset="0"/>
                        <a:ea typeface="仿宋_GB2312" pitchFamily="49" charset="-122"/>
                      </a:endParaRPr>
                    </a:p>
                    <a:p>
                      <a:pPr lvl="0" algn="ctr" eaLnBrk="1" hangingPunct="1">
                        <a:buSzPct val="100000"/>
                        <a:buFont typeface="Monotype Sorts" pitchFamily="2" charset="2"/>
                        <a:buNone/>
                      </a:pPr>
                      <a:r>
                        <a:rPr lang="en-US" altLang="zh-CN" sz="2400" dirty="0">
                          <a:solidFill>
                            <a:srgbClr val="FF0000"/>
                          </a:solidFill>
                          <a:latin typeface="Arial Black" panose="020B0A04020102020204" pitchFamily="34" charset="0"/>
                          <a:ea typeface="仿宋_GB2312" pitchFamily="49" charset="-122"/>
                        </a:rPr>
                        <a:t>4</a:t>
                      </a:r>
                      <a:endParaRPr lang="zh-CN" altLang="en-US" sz="2400" dirty="0">
                        <a:solidFill>
                          <a:srgbClr val="FF0000"/>
                        </a:solidFill>
                        <a:latin typeface="Arial Black" panose="020B0A04020102020204" pitchFamily="34"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{1, 3}</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SzPct val="100000"/>
                        <a:buFont typeface="Monotype Sorts" pitchFamily="2" charset="2"/>
                        <a:buNone/>
                      </a:pPr>
                      <a:r>
                        <a:rPr lang="en-US" altLang="zh-CN" sz="2400" dirty="0">
                          <a:latin typeface="Times New Roman" panose="02020603050405020304" pitchFamily="18" charset="0"/>
                          <a:ea typeface="仿宋_GB2312" pitchFamily="49" charset="-122"/>
                        </a:rPr>
                        <a:t>{2, 4, 5, 6 }</a:t>
                      </a:r>
                      <a:endParaRPr lang="zh-CN" altLang="en-US" sz="2400" dirty="0">
                        <a:latin typeface="Times New Roman" panose="02020603050405020304" pitchFamily="18" charset="0"/>
                        <a:ea typeface="仿宋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pSp>
        <p:nvGrpSpPr>
          <p:cNvPr id="204835" name="组合 1962061"/>
          <p:cNvGrpSpPr/>
          <p:nvPr/>
        </p:nvGrpSpPr>
        <p:grpSpPr>
          <a:xfrm>
            <a:off x="34925" y="0"/>
            <a:ext cx="3384550" cy="3121025"/>
            <a:chOff x="22" y="0"/>
            <a:chExt cx="2132" cy="1966"/>
          </a:xfrm>
        </p:grpSpPr>
        <p:sp>
          <p:nvSpPr>
            <p:cNvPr id="204837" name="Freeform 36"/>
            <p:cNvSpPr/>
            <p:nvPr/>
          </p:nvSpPr>
          <p:spPr>
            <a:xfrm>
              <a:off x="22" y="453"/>
              <a:ext cx="2132" cy="1474"/>
            </a:xfrm>
            <a:custGeom>
              <a:avLst/>
              <a:gdLst>
                <a:gd name="txL" fmla="*/ 0 w 2132"/>
                <a:gd name="txT" fmla="*/ 0 h 1474"/>
                <a:gd name="txR" fmla="*/ 2132 w 2132"/>
                <a:gd name="txB" fmla="*/ 1474 h 1474"/>
              </a:gdLst>
              <a:ahLst/>
              <a:cxnLst>
                <a:cxn ang="0">
                  <a:pos x="23" y="45"/>
                </a:cxn>
                <a:cxn ang="0">
                  <a:pos x="681" y="227"/>
                </a:cxn>
                <a:cxn ang="0">
                  <a:pos x="726" y="794"/>
                </a:cxn>
                <a:cxn ang="0">
                  <a:pos x="1293" y="862"/>
                </a:cxn>
                <a:cxn ang="0">
                  <a:pos x="1361" y="499"/>
                </a:cxn>
                <a:cxn ang="0">
                  <a:pos x="1474" y="0"/>
                </a:cxn>
                <a:cxn ang="0">
                  <a:pos x="2132" y="23"/>
                </a:cxn>
                <a:cxn ang="0">
                  <a:pos x="1973" y="1474"/>
                </a:cxn>
                <a:cxn ang="0">
                  <a:pos x="0" y="1474"/>
                </a:cxn>
                <a:cxn ang="0">
                  <a:pos x="23" y="45"/>
                </a:cxn>
              </a:cxnLst>
              <a:rect l="txL" t="txT" r="txR" b="txB"/>
              <a:pathLst>
                <a:path w="2132" h="1474">
                  <a:moveTo>
                    <a:pt x="23" y="45"/>
                  </a:moveTo>
                  <a:lnTo>
                    <a:pt x="681" y="227"/>
                  </a:lnTo>
                  <a:lnTo>
                    <a:pt x="726" y="794"/>
                  </a:lnTo>
                  <a:lnTo>
                    <a:pt x="1293" y="862"/>
                  </a:lnTo>
                  <a:lnTo>
                    <a:pt x="1361" y="499"/>
                  </a:lnTo>
                  <a:lnTo>
                    <a:pt x="1474" y="0"/>
                  </a:lnTo>
                  <a:lnTo>
                    <a:pt x="2132" y="23"/>
                  </a:lnTo>
                  <a:lnTo>
                    <a:pt x="1973" y="1474"/>
                  </a:lnTo>
                  <a:lnTo>
                    <a:pt x="0" y="1474"/>
                  </a:lnTo>
                  <a:lnTo>
                    <a:pt x="23" y="45"/>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204838" name="Text Box 39"/>
            <p:cNvSpPr txBox="1"/>
            <p:nvPr/>
          </p:nvSpPr>
          <p:spPr>
            <a:xfrm>
              <a:off x="1042" y="1152"/>
              <a:ext cx="288"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rPr>
                <a:t>4</a:t>
              </a:r>
              <a:endParaRPr lang="en-US" altLang="zh-CN" sz="2800" dirty="0">
                <a:latin typeface="Times New Roman" panose="02020603050405020304" pitchFamily="18" charset="0"/>
              </a:endParaRPr>
            </a:p>
          </p:txBody>
        </p:sp>
        <p:sp>
          <p:nvSpPr>
            <p:cNvPr id="204839" name="Text Box 40"/>
            <p:cNvSpPr txBox="1"/>
            <p:nvPr/>
          </p:nvSpPr>
          <p:spPr>
            <a:xfrm>
              <a:off x="226" y="1104"/>
              <a:ext cx="432"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3</a:t>
              </a:r>
              <a:endParaRPr lang="en-US" altLang="zh-CN" sz="2800" dirty="0">
                <a:latin typeface="Times New Roman" panose="02020603050405020304" pitchFamily="18" charset="0"/>
                <a:ea typeface="幼圆" panose="02010509060101010101" pitchFamily="49" charset="-122"/>
              </a:endParaRPr>
            </a:p>
          </p:txBody>
        </p:sp>
        <p:sp>
          <p:nvSpPr>
            <p:cNvPr id="204840" name="Oval 41"/>
            <p:cNvSpPr>
              <a:spLocks noChangeAspect="1"/>
            </p:cNvSpPr>
            <p:nvPr/>
          </p:nvSpPr>
          <p:spPr>
            <a:xfrm>
              <a:off x="249" y="731"/>
              <a:ext cx="274" cy="316"/>
            </a:xfrm>
            <a:prstGeom prst="ellipse">
              <a:avLst/>
            </a:prstGeom>
            <a:noFill/>
            <a:ln w="38100" cap="sq" cmpd="sng">
              <a:solidFill>
                <a:schemeClr val="tx1"/>
              </a:solidFill>
              <a:prstDash val="solid"/>
              <a:headEnd type="none" w="sm" len="sm"/>
              <a:tailEnd type="none" w="med" len="lg"/>
            </a:ln>
          </p:spPr>
          <p:txBody>
            <a:bodyPr lIns="90000" tIns="46800" rIns="90000" bIns="46800"/>
            <a:p>
              <a:pPr>
                <a:spcBef>
                  <a:spcPct val="50000"/>
                </a:spcBef>
              </a:pPr>
              <a:endParaRPr lang="zh-CN" altLang="en-US" sz="2000" dirty="0">
                <a:solidFill>
                  <a:schemeClr val="bg2"/>
                </a:solidFill>
                <a:latin typeface="Times New Roman" panose="02020603050405020304" pitchFamily="18" charset="0"/>
              </a:endParaRPr>
            </a:p>
          </p:txBody>
        </p:sp>
        <p:sp>
          <p:nvSpPr>
            <p:cNvPr id="204841" name="Text Box 42"/>
            <p:cNvSpPr txBox="1">
              <a:spLocks noChangeAspect="1"/>
            </p:cNvSpPr>
            <p:nvPr/>
          </p:nvSpPr>
          <p:spPr>
            <a:xfrm>
              <a:off x="282" y="722"/>
              <a:ext cx="194" cy="327"/>
            </a:xfrm>
            <a:prstGeom prst="rect">
              <a:avLst/>
            </a:prstGeom>
            <a:noFill/>
            <a:ln w="31750">
              <a:noFill/>
            </a:ln>
          </p:spPr>
          <p:txBody>
            <a:bodyPr>
              <a:spAutoFit/>
            </a:bodyPr>
            <a:p>
              <a:pPr algn="ctr">
                <a:spcBef>
                  <a:spcPct val="50000"/>
                </a:spcBef>
              </a:pPr>
              <a:r>
                <a:rPr lang="en-US" altLang="zh-CN" sz="2800" dirty="0">
                  <a:latin typeface="Times New Roman" panose="02020603050405020304" pitchFamily="18" charset="0"/>
                  <a:ea typeface="幼圆" panose="02010509060101010101" pitchFamily="49" charset="-122"/>
                </a:rPr>
                <a:t>2</a:t>
              </a:r>
              <a:endParaRPr lang="en-US" altLang="zh-CN" sz="2800" dirty="0">
                <a:latin typeface="Times New Roman" panose="02020603050405020304" pitchFamily="18" charset="0"/>
                <a:ea typeface="幼圆" panose="02010509060101010101" pitchFamily="49" charset="-122"/>
              </a:endParaRPr>
            </a:p>
          </p:txBody>
        </p:sp>
        <p:sp>
          <p:nvSpPr>
            <p:cNvPr id="204842" name="Text Box 43"/>
            <p:cNvSpPr txBox="1"/>
            <p:nvPr/>
          </p:nvSpPr>
          <p:spPr>
            <a:xfrm>
              <a:off x="466" y="240"/>
              <a:ext cx="288"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6</a:t>
              </a:r>
              <a:endParaRPr lang="en-US" altLang="zh-CN" sz="2800" dirty="0">
                <a:latin typeface="Times New Roman" panose="02020603050405020304" pitchFamily="18" charset="0"/>
                <a:ea typeface="幼圆" panose="02010509060101010101" pitchFamily="49" charset="-122"/>
              </a:endParaRPr>
            </a:p>
          </p:txBody>
        </p:sp>
        <p:sp>
          <p:nvSpPr>
            <p:cNvPr id="204843" name="Text Box 44"/>
            <p:cNvSpPr txBox="1"/>
            <p:nvPr/>
          </p:nvSpPr>
          <p:spPr>
            <a:xfrm>
              <a:off x="1330" y="240"/>
              <a:ext cx="432"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5</a:t>
              </a:r>
              <a:endParaRPr lang="en-US" altLang="zh-CN" sz="2800" dirty="0">
                <a:latin typeface="Times New Roman" panose="02020603050405020304" pitchFamily="18" charset="0"/>
                <a:ea typeface="幼圆" panose="02010509060101010101" pitchFamily="49" charset="-122"/>
              </a:endParaRPr>
            </a:p>
          </p:txBody>
        </p:sp>
        <p:sp>
          <p:nvSpPr>
            <p:cNvPr id="204844" name="Oval 45"/>
            <p:cNvSpPr>
              <a:spLocks noChangeAspect="1"/>
            </p:cNvSpPr>
            <p:nvPr/>
          </p:nvSpPr>
          <p:spPr>
            <a:xfrm>
              <a:off x="884" y="28"/>
              <a:ext cx="295" cy="294"/>
            </a:xfrm>
            <a:prstGeom prst="ellipse">
              <a:avLst/>
            </a:prstGeom>
            <a:solidFill>
              <a:srgbClr val="FF99CC"/>
            </a:solidFill>
            <a:ln w="31750" cap="sq" cmpd="sng">
              <a:solidFill>
                <a:schemeClr val="tx1"/>
              </a:solidFill>
              <a:prstDash val="solid"/>
              <a:headEnd type="none" w="sm" len="sm"/>
              <a:tailEnd type="none" w="med" len="lg"/>
            </a:ln>
          </p:spPr>
          <p:txBody>
            <a:bodyPr lIns="90000" tIns="46800" rIns="90000" bIns="46800"/>
            <a:p>
              <a:pPr>
                <a:spcBef>
                  <a:spcPct val="50000"/>
                </a:spcBef>
              </a:pPr>
              <a:endParaRPr lang="zh-CN" altLang="en-US" sz="2000" dirty="0">
                <a:solidFill>
                  <a:schemeClr val="bg2"/>
                </a:solidFill>
                <a:latin typeface="Times New Roman" panose="02020603050405020304" pitchFamily="18" charset="0"/>
              </a:endParaRPr>
            </a:p>
          </p:txBody>
        </p:sp>
        <p:sp>
          <p:nvSpPr>
            <p:cNvPr id="204845" name="Text Box 46"/>
            <p:cNvSpPr txBox="1">
              <a:spLocks noChangeAspect="1"/>
            </p:cNvSpPr>
            <p:nvPr/>
          </p:nvSpPr>
          <p:spPr>
            <a:xfrm>
              <a:off x="917" y="0"/>
              <a:ext cx="194" cy="288"/>
            </a:xfrm>
            <a:prstGeom prst="rect">
              <a:avLst/>
            </a:prstGeom>
            <a:noFill/>
            <a:ln w="31750">
              <a:noFill/>
            </a:ln>
          </p:spPr>
          <p:txBody>
            <a:bodyPr>
              <a:spAutoFit/>
            </a:bodyPr>
            <a:p>
              <a:pPr algn="ctr">
                <a:spcBef>
                  <a:spcPct val="50000"/>
                </a:spcBef>
              </a:pPr>
              <a:r>
                <a:rPr lang="en-US" altLang="zh-CN" sz="2400" dirty="0">
                  <a:latin typeface="Times New Roman" panose="02020603050405020304" pitchFamily="18" charset="0"/>
                  <a:ea typeface="幼圆" panose="02010509060101010101" pitchFamily="49" charset="-122"/>
                </a:rPr>
                <a:t>1</a:t>
              </a:r>
              <a:endParaRPr lang="en-US" altLang="zh-CN" sz="2400" dirty="0">
                <a:latin typeface="Times New Roman" panose="02020603050405020304" pitchFamily="18" charset="0"/>
                <a:ea typeface="幼圆" panose="02010509060101010101" pitchFamily="49" charset="-122"/>
              </a:endParaRPr>
            </a:p>
          </p:txBody>
        </p:sp>
        <p:sp>
          <p:nvSpPr>
            <p:cNvPr id="204846" name="Oval 48"/>
            <p:cNvSpPr>
              <a:spLocks noChangeAspect="1"/>
            </p:cNvSpPr>
            <p:nvPr/>
          </p:nvSpPr>
          <p:spPr>
            <a:xfrm>
              <a:off x="521" y="1480"/>
              <a:ext cx="295" cy="272"/>
            </a:xfrm>
            <a:prstGeom prst="ellipse">
              <a:avLst/>
            </a:prstGeom>
            <a:noFill/>
            <a:ln w="38100" cap="sq" cmpd="sng">
              <a:solidFill>
                <a:schemeClr val="tx1"/>
              </a:solidFill>
              <a:prstDash val="solid"/>
              <a:headEnd type="none" w="sm" len="sm"/>
              <a:tailEnd type="none" w="med" len="lg"/>
            </a:ln>
          </p:spPr>
          <p:txBody>
            <a:bodyPr lIns="90000" tIns="46800" rIns="90000" bIns="46800"/>
            <a:p>
              <a:pPr>
                <a:spcBef>
                  <a:spcPct val="50000"/>
                </a:spcBef>
              </a:pPr>
              <a:endParaRPr lang="zh-CN" altLang="en-US" sz="2000" dirty="0">
                <a:solidFill>
                  <a:schemeClr val="bg2"/>
                </a:solidFill>
                <a:latin typeface="Times New Roman" panose="02020603050405020304" pitchFamily="18" charset="0"/>
              </a:endParaRPr>
            </a:p>
          </p:txBody>
        </p:sp>
        <p:sp>
          <p:nvSpPr>
            <p:cNvPr id="204847" name="Text Box 49"/>
            <p:cNvSpPr txBox="1">
              <a:spLocks noChangeAspect="1"/>
            </p:cNvSpPr>
            <p:nvPr/>
          </p:nvSpPr>
          <p:spPr>
            <a:xfrm>
              <a:off x="544" y="143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sp>
          <p:nvSpPr>
            <p:cNvPr id="204848" name="Oval 50"/>
            <p:cNvSpPr>
              <a:spLocks noChangeAspect="1"/>
            </p:cNvSpPr>
            <p:nvPr/>
          </p:nvSpPr>
          <p:spPr>
            <a:xfrm>
              <a:off x="1330" y="1502"/>
              <a:ext cx="258" cy="289"/>
            </a:xfrm>
            <a:prstGeom prst="ellipse">
              <a:avLst/>
            </a:prstGeom>
            <a:noFill/>
            <a:ln w="38100" cap="sq" cmpd="sng">
              <a:solidFill>
                <a:schemeClr val="tx1"/>
              </a:solidFill>
              <a:prstDash val="solid"/>
              <a:headEnd type="none" w="sm" len="sm"/>
              <a:tailEnd type="none" w="med" len="lg"/>
            </a:ln>
          </p:spPr>
          <p:txBody>
            <a:bodyPr lIns="90000" tIns="46800" rIns="90000" bIns="46800"/>
            <a:p>
              <a:pPr>
                <a:spcBef>
                  <a:spcPct val="50000"/>
                </a:spcBef>
              </a:pPr>
              <a:endParaRPr lang="zh-CN" altLang="en-US" sz="2000" dirty="0">
                <a:solidFill>
                  <a:schemeClr val="bg2"/>
                </a:solidFill>
                <a:latin typeface="Times New Roman" panose="02020603050405020304" pitchFamily="18" charset="0"/>
              </a:endParaRPr>
            </a:p>
          </p:txBody>
        </p:sp>
        <p:sp>
          <p:nvSpPr>
            <p:cNvPr id="204849" name="Text Box 51"/>
            <p:cNvSpPr txBox="1">
              <a:spLocks noChangeAspect="1"/>
            </p:cNvSpPr>
            <p:nvPr/>
          </p:nvSpPr>
          <p:spPr>
            <a:xfrm>
              <a:off x="1338" y="1457"/>
              <a:ext cx="205" cy="225"/>
            </a:xfrm>
            <a:prstGeom prst="rect">
              <a:avLst/>
            </a:prstGeom>
            <a:noFill/>
            <a:ln w="31750">
              <a:noFill/>
            </a:ln>
          </p:spPr>
          <p:txBody>
            <a:bodyPr/>
            <a:p>
              <a:pPr algn="ctr">
                <a:spcBef>
                  <a:spcPct val="50000"/>
                </a:spcBef>
              </a:pPr>
              <a:r>
                <a:rPr lang="en-US" altLang="zh-CN" sz="2800" dirty="0">
                  <a:latin typeface="Times New Roman" panose="02020603050405020304" pitchFamily="18" charset="0"/>
                  <a:ea typeface="幼圆" panose="02010509060101010101" pitchFamily="49" charset="-122"/>
                </a:rPr>
                <a:t>6</a:t>
              </a:r>
              <a:endParaRPr lang="en-US" altLang="zh-CN" sz="2800" dirty="0">
                <a:latin typeface="Times New Roman" panose="02020603050405020304" pitchFamily="18" charset="0"/>
                <a:ea typeface="幼圆" panose="02010509060101010101" pitchFamily="49" charset="-122"/>
              </a:endParaRPr>
            </a:p>
          </p:txBody>
        </p:sp>
        <p:sp>
          <p:nvSpPr>
            <p:cNvPr id="204850" name="Oval 52"/>
            <p:cNvSpPr>
              <a:spLocks noChangeAspect="1"/>
            </p:cNvSpPr>
            <p:nvPr/>
          </p:nvSpPr>
          <p:spPr>
            <a:xfrm>
              <a:off x="1570" y="696"/>
              <a:ext cx="261" cy="262"/>
            </a:xfrm>
            <a:prstGeom prst="ellipse">
              <a:avLst/>
            </a:prstGeom>
            <a:noFill/>
            <a:ln w="31750" cap="sq" cmpd="sng">
              <a:solidFill>
                <a:schemeClr val="tx1"/>
              </a:solidFill>
              <a:prstDash val="solid"/>
              <a:headEnd type="none" w="sm" len="sm"/>
              <a:tailEnd type="none" w="med" len="lg"/>
            </a:ln>
          </p:spPr>
          <p:txBody>
            <a:bodyPr lIns="90000" tIns="46800" rIns="90000" bIns="46800"/>
            <a:p>
              <a:pPr>
                <a:spcBef>
                  <a:spcPct val="50000"/>
                </a:spcBef>
              </a:pPr>
              <a:endParaRPr lang="zh-CN" altLang="en-US" sz="2000" dirty="0">
                <a:solidFill>
                  <a:schemeClr val="bg2"/>
                </a:solidFill>
                <a:latin typeface="Times New Roman" panose="02020603050405020304" pitchFamily="18" charset="0"/>
              </a:endParaRPr>
            </a:p>
          </p:txBody>
        </p:sp>
        <p:sp>
          <p:nvSpPr>
            <p:cNvPr id="204851" name="Text Box 53"/>
            <p:cNvSpPr txBox="1">
              <a:spLocks noChangeAspect="1"/>
            </p:cNvSpPr>
            <p:nvPr/>
          </p:nvSpPr>
          <p:spPr>
            <a:xfrm>
              <a:off x="1584" y="62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sp>
          <p:nvSpPr>
            <p:cNvPr id="204852" name="Line 54"/>
            <p:cNvSpPr/>
            <p:nvPr/>
          </p:nvSpPr>
          <p:spPr>
            <a:xfrm flipH="1">
              <a:off x="466" y="288"/>
              <a:ext cx="480" cy="480"/>
            </a:xfrm>
            <a:prstGeom prst="line">
              <a:avLst/>
            </a:prstGeom>
            <a:ln w="38100" cap="flat" cmpd="sng">
              <a:solidFill>
                <a:schemeClr val="tx1"/>
              </a:solidFill>
              <a:prstDash val="solid"/>
              <a:headEnd type="none" w="sm" len="sm"/>
              <a:tailEnd type="none" w="med" len="lg"/>
            </a:ln>
          </p:spPr>
        </p:sp>
        <p:sp>
          <p:nvSpPr>
            <p:cNvPr id="204853" name="Line 55"/>
            <p:cNvSpPr/>
            <p:nvPr/>
          </p:nvSpPr>
          <p:spPr>
            <a:xfrm>
              <a:off x="1138" y="288"/>
              <a:ext cx="495" cy="443"/>
            </a:xfrm>
            <a:prstGeom prst="line">
              <a:avLst/>
            </a:prstGeom>
            <a:ln w="31750" cap="sq" cmpd="sng">
              <a:solidFill>
                <a:schemeClr val="tx1"/>
              </a:solidFill>
              <a:prstDash val="solid"/>
              <a:headEnd type="none" w="sm" len="sm"/>
              <a:tailEnd type="none" w="med" len="lg"/>
            </a:ln>
          </p:spPr>
        </p:sp>
        <p:sp>
          <p:nvSpPr>
            <p:cNvPr id="204854" name="Text Box 56"/>
            <p:cNvSpPr txBox="1"/>
            <p:nvPr/>
          </p:nvSpPr>
          <p:spPr>
            <a:xfrm>
              <a:off x="680" y="1079"/>
              <a:ext cx="288"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rPr>
                <a:t>5</a:t>
              </a:r>
              <a:endParaRPr lang="en-US" altLang="zh-CN" sz="2800" dirty="0">
                <a:latin typeface="Times New Roman" panose="02020603050405020304" pitchFamily="18" charset="0"/>
              </a:endParaRPr>
            </a:p>
          </p:txBody>
        </p:sp>
        <p:sp>
          <p:nvSpPr>
            <p:cNvPr id="204855" name="Text Box 57"/>
            <p:cNvSpPr txBox="1"/>
            <p:nvPr/>
          </p:nvSpPr>
          <p:spPr>
            <a:xfrm>
              <a:off x="658" y="624"/>
              <a:ext cx="240"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rPr>
                <a:t>5</a:t>
              </a:r>
              <a:endParaRPr lang="en-US" altLang="zh-CN" sz="2800" dirty="0">
                <a:latin typeface="Times New Roman" panose="02020603050405020304" pitchFamily="18" charset="0"/>
              </a:endParaRPr>
            </a:p>
          </p:txBody>
        </p:sp>
        <p:sp>
          <p:nvSpPr>
            <p:cNvPr id="204856" name="Line 58"/>
            <p:cNvSpPr/>
            <p:nvPr/>
          </p:nvSpPr>
          <p:spPr>
            <a:xfrm>
              <a:off x="408" y="1049"/>
              <a:ext cx="202" cy="439"/>
            </a:xfrm>
            <a:prstGeom prst="line">
              <a:avLst/>
            </a:prstGeom>
            <a:ln w="31750" cap="sq" cmpd="sng">
              <a:solidFill>
                <a:schemeClr val="tx1"/>
              </a:solidFill>
              <a:prstDash val="solid"/>
              <a:headEnd type="none" w="sm" len="sm"/>
              <a:tailEnd type="none" w="med" len="lg"/>
            </a:ln>
          </p:spPr>
        </p:sp>
        <p:sp>
          <p:nvSpPr>
            <p:cNvPr id="204857" name="Text Box 59"/>
            <p:cNvSpPr txBox="1"/>
            <p:nvPr/>
          </p:nvSpPr>
          <p:spPr>
            <a:xfrm>
              <a:off x="946" y="1584"/>
              <a:ext cx="288"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6</a:t>
              </a:r>
              <a:endParaRPr lang="en-US" altLang="zh-CN" sz="2800" dirty="0">
                <a:latin typeface="Times New Roman" panose="02020603050405020304" pitchFamily="18" charset="0"/>
                <a:ea typeface="幼圆" panose="02010509060101010101" pitchFamily="49" charset="-122"/>
              </a:endParaRPr>
            </a:p>
          </p:txBody>
        </p:sp>
        <p:sp>
          <p:nvSpPr>
            <p:cNvPr id="204858" name="Text Box 60"/>
            <p:cNvSpPr txBox="1"/>
            <p:nvPr/>
          </p:nvSpPr>
          <p:spPr>
            <a:xfrm>
              <a:off x="1618" y="1104"/>
              <a:ext cx="288"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2</a:t>
              </a:r>
              <a:endParaRPr lang="en-US" altLang="zh-CN" sz="2800" dirty="0">
                <a:latin typeface="Times New Roman" panose="02020603050405020304" pitchFamily="18" charset="0"/>
                <a:ea typeface="幼圆" panose="02010509060101010101" pitchFamily="49" charset="-122"/>
              </a:endParaRPr>
            </a:p>
          </p:txBody>
        </p:sp>
        <p:sp>
          <p:nvSpPr>
            <p:cNvPr id="204859" name="Oval 62"/>
            <p:cNvSpPr>
              <a:spLocks noChangeAspect="1"/>
            </p:cNvSpPr>
            <p:nvPr/>
          </p:nvSpPr>
          <p:spPr>
            <a:xfrm>
              <a:off x="946" y="903"/>
              <a:ext cx="278" cy="350"/>
            </a:xfrm>
            <a:prstGeom prst="ellipse">
              <a:avLst/>
            </a:prstGeom>
            <a:solidFill>
              <a:srgbClr val="FF99CC"/>
            </a:solidFill>
            <a:ln w="31750" cap="sq" cmpd="sng">
              <a:solidFill>
                <a:schemeClr val="tx1"/>
              </a:solidFill>
              <a:prstDash val="solid"/>
              <a:headEnd type="none" w="sm" len="sm"/>
              <a:tailEnd type="none" w="med" len="lg"/>
            </a:ln>
          </p:spPr>
          <p:txBody>
            <a:bodyPr lIns="90000" tIns="46800" rIns="90000" bIns="46800">
              <a:spAutoFit/>
            </a:bodyPr>
            <a:p>
              <a:pPr>
                <a:spcBef>
                  <a:spcPct val="50000"/>
                </a:spcBef>
              </a:pPr>
              <a:endParaRPr lang="zh-CN" altLang="en-US" sz="2000" dirty="0">
                <a:solidFill>
                  <a:schemeClr val="bg2"/>
                </a:solidFill>
                <a:latin typeface="Times New Roman" panose="02020603050405020304" pitchFamily="18" charset="0"/>
              </a:endParaRPr>
            </a:p>
          </p:txBody>
        </p:sp>
        <p:sp>
          <p:nvSpPr>
            <p:cNvPr id="204860" name="Text Box 63"/>
            <p:cNvSpPr txBox="1">
              <a:spLocks noChangeAspect="1"/>
            </p:cNvSpPr>
            <p:nvPr/>
          </p:nvSpPr>
          <p:spPr>
            <a:xfrm>
              <a:off x="975" y="913"/>
              <a:ext cx="161" cy="240"/>
            </a:xfrm>
            <a:prstGeom prst="rect">
              <a:avLst/>
            </a:prstGeom>
            <a:noFill/>
            <a:ln w="31750">
              <a:noFill/>
            </a:ln>
          </p:spPr>
          <p:txBody>
            <a:bodyPr/>
            <a:p>
              <a:pPr algn="ctr">
                <a:spcBef>
                  <a:spcPct val="50000"/>
                </a:spcBef>
              </a:pPr>
              <a:r>
                <a:rPr lang="en-US" altLang="zh-CN" sz="2800" dirty="0">
                  <a:latin typeface="Times New Roman" panose="02020603050405020304" pitchFamily="18" charset="0"/>
                  <a:ea typeface="幼圆" panose="02010509060101010101" pitchFamily="49" charset="-122"/>
                </a:rPr>
                <a:t>3</a:t>
              </a:r>
              <a:endParaRPr lang="en-US" altLang="zh-CN" sz="2800" dirty="0">
                <a:latin typeface="Times New Roman" panose="02020603050405020304" pitchFamily="18" charset="0"/>
                <a:ea typeface="幼圆" panose="02010509060101010101" pitchFamily="49" charset="-122"/>
              </a:endParaRPr>
            </a:p>
          </p:txBody>
        </p:sp>
        <p:sp>
          <p:nvSpPr>
            <p:cNvPr id="204861" name="Line 64"/>
            <p:cNvSpPr/>
            <p:nvPr/>
          </p:nvSpPr>
          <p:spPr>
            <a:xfrm>
              <a:off x="802" y="1584"/>
              <a:ext cx="528" cy="0"/>
            </a:xfrm>
            <a:prstGeom prst="line">
              <a:avLst/>
            </a:prstGeom>
            <a:ln w="38100" cap="sq" cmpd="sng">
              <a:solidFill>
                <a:schemeClr val="tx1"/>
              </a:solidFill>
              <a:prstDash val="solid"/>
              <a:headEnd type="none" w="sm" len="sm"/>
              <a:tailEnd type="none" w="med" len="lg"/>
            </a:ln>
          </p:spPr>
        </p:sp>
        <p:sp>
          <p:nvSpPr>
            <p:cNvPr id="204862" name="Line 65"/>
            <p:cNvSpPr/>
            <p:nvPr/>
          </p:nvSpPr>
          <p:spPr>
            <a:xfrm flipH="1">
              <a:off x="1522" y="958"/>
              <a:ext cx="156" cy="530"/>
            </a:xfrm>
            <a:prstGeom prst="line">
              <a:avLst/>
            </a:prstGeom>
            <a:ln w="31750" cap="sq" cmpd="sng">
              <a:solidFill>
                <a:schemeClr val="tx1"/>
              </a:solidFill>
              <a:prstDash val="solid"/>
              <a:headEnd type="none" w="sm" len="sm"/>
              <a:tailEnd type="none" w="med" len="lg"/>
            </a:ln>
          </p:spPr>
        </p:sp>
        <p:sp>
          <p:nvSpPr>
            <p:cNvPr id="204863" name="Line 66"/>
            <p:cNvSpPr/>
            <p:nvPr/>
          </p:nvSpPr>
          <p:spPr>
            <a:xfrm>
              <a:off x="1042" y="336"/>
              <a:ext cx="0" cy="576"/>
            </a:xfrm>
            <a:prstGeom prst="line">
              <a:avLst/>
            </a:prstGeom>
            <a:ln w="38100" cap="sq" cmpd="sng">
              <a:solidFill>
                <a:schemeClr val="tx1"/>
              </a:solidFill>
              <a:prstDash val="solid"/>
              <a:headEnd type="none" w="sm" len="sm"/>
              <a:tailEnd type="none" w="med" len="lg"/>
            </a:ln>
          </p:spPr>
        </p:sp>
        <p:sp>
          <p:nvSpPr>
            <p:cNvPr id="204864" name="Line 67"/>
            <p:cNvSpPr/>
            <p:nvPr/>
          </p:nvSpPr>
          <p:spPr>
            <a:xfrm flipH="1">
              <a:off x="754" y="1185"/>
              <a:ext cx="221" cy="303"/>
            </a:xfrm>
            <a:prstGeom prst="line">
              <a:avLst/>
            </a:prstGeom>
            <a:ln w="38100" cap="sq" cmpd="sng">
              <a:solidFill>
                <a:schemeClr val="tx1"/>
              </a:solidFill>
              <a:prstDash val="solid"/>
              <a:headEnd type="none" w="sm" len="sm"/>
              <a:tailEnd type="none" w="med" len="lg"/>
            </a:ln>
          </p:spPr>
        </p:sp>
        <p:sp>
          <p:nvSpPr>
            <p:cNvPr id="204865" name="Line 68"/>
            <p:cNvSpPr/>
            <p:nvPr/>
          </p:nvSpPr>
          <p:spPr>
            <a:xfrm>
              <a:off x="1202" y="1162"/>
              <a:ext cx="224" cy="326"/>
            </a:xfrm>
            <a:prstGeom prst="line">
              <a:avLst/>
            </a:prstGeom>
            <a:ln w="38100" cap="sq" cmpd="sng">
              <a:solidFill>
                <a:schemeClr val="tx1"/>
              </a:solidFill>
              <a:prstDash val="solid"/>
              <a:headEnd type="none" w="sm" len="sm"/>
              <a:tailEnd type="none" w="med" len="lg"/>
            </a:ln>
          </p:spPr>
        </p:sp>
        <p:sp>
          <p:nvSpPr>
            <p:cNvPr id="204866" name="Line 69"/>
            <p:cNvSpPr/>
            <p:nvPr/>
          </p:nvSpPr>
          <p:spPr>
            <a:xfrm flipV="1">
              <a:off x="1234" y="912"/>
              <a:ext cx="336" cy="96"/>
            </a:xfrm>
            <a:prstGeom prst="line">
              <a:avLst/>
            </a:prstGeom>
            <a:ln w="38100" cap="sq" cmpd="sng">
              <a:solidFill>
                <a:schemeClr val="tx1"/>
              </a:solidFill>
              <a:prstDash val="solid"/>
              <a:headEnd type="none" w="sm" len="sm"/>
              <a:tailEnd type="none" w="med" len="lg"/>
            </a:ln>
          </p:spPr>
        </p:sp>
        <p:sp>
          <p:nvSpPr>
            <p:cNvPr id="204867" name="Line 70"/>
            <p:cNvSpPr/>
            <p:nvPr/>
          </p:nvSpPr>
          <p:spPr>
            <a:xfrm>
              <a:off x="514" y="864"/>
              <a:ext cx="432" cy="144"/>
            </a:xfrm>
            <a:prstGeom prst="line">
              <a:avLst/>
            </a:prstGeom>
            <a:ln w="38100" cap="sq" cmpd="sng">
              <a:solidFill>
                <a:schemeClr val="tx1"/>
              </a:solidFill>
              <a:prstDash val="solid"/>
              <a:headEnd type="none" w="sm" len="sm"/>
              <a:tailEnd type="none" w="med" len="lg"/>
            </a:ln>
          </p:spPr>
        </p:sp>
        <p:sp>
          <p:nvSpPr>
            <p:cNvPr id="204868" name="Text Box 71"/>
            <p:cNvSpPr txBox="1"/>
            <p:nvPr/>
          </p:nvSpPr>
          <p:spPr>
            <a:xfrm>
              <a:off x="994" y="432"/>
              <a:ext cx="288" cy="327"/>
            </a:xfrm>
            <a:prstGeom prst="rect">
              <a:avLst/>
            </a:prstGeom>
            <a:noFill/>
            <a:ln w="31750">
              <a:noFill/>
            </a:ln>
          </p:spPr>
          <p:txBody>
            <a:bodyPr lIns="90000" tIns="46800" rIns="90000" bIns="46800">
              <a:spAutoFit/>
            </a:bodyPr>
            <a:p>
              <a:pPr algn="ctr">
                <a:spcBef>
                  <a:spcPct val="50000"/>
                </a:spcBef>
              </a:pPr>
              <a:r>
                <a:rPr lang="en-US" altLang="zh-CN" sz="2800" dirty="0">
                  <a:latin typeface="Times New Roman" panose="02020603050405020304" pitchFamily="18" charset="0"/>
                  <a:ea typeface="幼圆" panose="02010509060101010101" pitchFamily="49" charset="-122"/>
                </a:rPr>
                <a:t>1</a:t>
              </a:r>
              <a:endParaRPr lang="en-US" altLang="zh-CN" sz="2800" dirty="0">
                <a:latin typeface="Times New Roman" panose="02020603050405020304" pitchFamily="18" charset="0"/>
                <a:ea typeface="幼圆" panose="02010509060101010101" pitchFamily="49" charset="-122"/>
              </a:endParaRPr>
            </a:p>
          </p:txBody>
        </p:sp>
        <p:sp>
          <p:nvSpPr>
            <p:cNvPr id="204869" name="Text Box 72"/>
            <p:cNvSpPr txBox="1"/>
            <p:nvPr/>
          </p:nvSpPr>
          <p:spPr>
            <a:xfrm>
              <a:off x="1234" y="672"/>
              <a:ext cx="288" cy="327"/>
            </a:xfrm>
            <a:prstGeom prst="rect">
              <a:avLst/>
            </a:prstGeom>
            <a:noFill/>
            <a:ln w="31750">
              <a:noFill/>
            </a:ln>
          </p:spPr>
          <p:txBody>
            <a:bodyPr lIns="90000" tIns="46800" rIns="90000" bIns="46800">
              <a:spAutoFit/>
            </a:bodyPr>
            <a:p>
              <a:pPr algn="ctr">
                <a:spcBef>
                  <a:spcPct val="50000"/>
                </a:spcBef>
              </a:pPr>
              <a:r>
                <a:rPr lang="en-US" altLang="zh-CN" sz="2800" dirty="0">
                  <a:latin typeface="Times New Roman" panose="02020603050405020304" pitchFamily="18" charset="0"/>
                  <a:ea typeface="幼圆" panose="02010509060101010101" pitchFamily="49" charset="-122"/>
                </a:rPr>
                <a:t>7</a:t>
              </a:r>
              <a:endParaRPr lang="en-US" altLang="zh-CN" sz="2800" dirty="0">
                <a:latin typeface="Times New Roman" panose="02020603050405020304" pitchFamily="18" charset="0"/>
                <a:ea typeface="幼圆" panose="02010509060101010101" pitchFamily="49" charset="-122"/>
              </a:endParaRPr>
            </a:p>
          </p:txBody>
        </p:sp>
        <p:sp>
          <p:nvSpPr>
            <p:cNvPr id="735305" name="Text Box 73"/>
            <p:cNvSpPr txBox="1">
              <a:spLocks noChangeArrowheads="1"/>
            </p:cNvSpPr>
            <p:nvPr/>
          </p:nvSpPr>
          <p:spPr bwMode="auto">
            <a:xfrm>
              <a:off x="1632" y="68"/>
              <a:ext cx="432" cy="288"/>
            </a:xfrm>
            <a:prstGeom prst="rect">
              <a:avLst/>
            </a:prstGeom>
            <a:noFill/>
            <a:ln w="9525">
              <a:noFill/>
              <a:miter lim="800000"/>
            </a:ln>
            <a:effectLst/>
          </p:spPr>
          <p:txBody>
            <a:bodyPr>
              <a:spAutoFit/>
            </a:bodyPr>
            <a:lstStyle/>
            <a:p>
              <a:pPr marR="0" defTabSz="914400">
                <a:spcBef>
                  <a:spcPct val="50000"/>
                </a:spcBef>
                <a:buClrTx/>
                <a:buSzTx/>
                <a:buFont typeface="Arial" panose="020B0604020202020204" pitchFamily="34" charset="0"/>
                <a:buNone/>
                <a:defRPr/>
              </a:pPr>
              <a:r>
                <a:rPr kumimoji="0" lang="en-US" altLang="zh-CN" sz="2400" b="0" kern="1200" cap="none" spc="0" normalizeH="0" baseline="0" noProof="1">
                  <a:effectLst>
                    <a:outerShdw blurRad="38100" dist="38100" dir="2700000">
                      <a:srgbClr val="C0C0C0"/>
                    </a:outerShdw>
                  </a:effectLst>
                  <a:latin typeface="Times New Roman" panose="02020603050405020304" pitchFamily="18" charset="0"/>
                  <a:ea typeface="宋体" panose="02010600030101010101" pitchFamily="2" charset="-122"/>
                  <a:cs typeface="+mn-cs"/>
                </a:rPr>
                <a:t> U</a:t>
              </a:r>
              <a:endParaRPr kumimoji="0" lang="en-US" altLang="zh-CN" sz="2400" b="0" kern="1200" cap="none" spc="0" normalizeH="0" baseline="0" noProof="1">
                <a:effectLst>
                  <a:outerShdw blurRad="38100" dist="38100" dir="2700000">
                    <a:srgbClr val="C0C0C0"/>
                  </a:outerShdw>
                </a:effectLst>
                <a:latin typeface="Times New Roman" panose="02020603050405020304" pitchFamily="18" charset="0"/>
                <a:ea typeface="宋体" panose="02010600030101010101" pitchFamily="2" charset="-122"/>
                <a:cs typeface="+mn-cs"/>
              </a:endParaRPr>
            </a:p>
          </p:txBody>
        </p:sp>
        <p:sp>
          <p:nvSpPr>
            <p:cNvPr id="735306" name="Text Box 74"/>
            <p:cNvSpPr txBox="1">
              <a:spLocks noChangeArrowheads="1"/>
            </p:cNvSpPr>
            <p:nvPr/>
          </p:nvSpPr>
          <p:spPr bwMode="auto">
            <a:xfrm>
              <a:off x="1405" y="1678"/>
              <a:ext cx="672" cy="288"/>
            </a:xfrm>
            <a:prstGeom prst="rect">
              <a:avLst/>
            </a:prstGeom>
            <a:noFill/>
            <a:ln w="9525">
              <a:noFill/>
              <a:miter lim="800000"/>
            </a:ln>
            <a:effectLst/>
          </p:spPr>
          <p:txBody>
            <a:bodyPr>
              <a:spAutoFit/>
            </a:bodyPr>
            <a:lstStyle/>
            <a:p>
              <a:pPr marR="0" defTabSz="914400">
                <a:spcBef>
                  <a:spcPct val="50000"/>
                </a:spcBef>
                <a:buClrTx/>
                <a:buSzTx/>
                <a:buFont typeface="Arial" panose="020B0604020202020204" pitchFamily="34" charset="0"/>
                <a:buNone/>
                <a:defRPr/>
              </a:pPr>
              <a:r>
                <a:rPr kumimoji="0" lang="en-US" altLang="zh-CN" sz="2400" b="0" kern="1200" cap="none" spc="0" normalizeH="0" baseline="0" noProof="1">
                  <a:latin typeface="Times New Roman" panose="02020603050405020304" pitchFamily="18" charset="0"/>
                  <a:ea typeface="宋体" panose="02010600030101010101" pitchFamily="2" charset="-122"/>
                  <a:cs typeface="+mn-cs"/>
                </a:rPr>
                <a:t>  </a:t>
              </a:r>
              <a:r>
                <a:rPr kumimoji="0" lang="en-US" altLang="zh-CN" sz="2400" b="0" kern="1200" cap="none" spc="0" normalizeH="0" baseline="0" noProof="1">
                  <a:effectLst>
                    <a:outerShdw blurRad="38100" dist="38100" dir="2700000">
                      <a:srgbClr val="C0C0C0"/>
                    </a:outerShdw>
                  </a:effectLst>
                  <a:latin typeface="Times New Roman" panose="02020603050405020304" pitchFamily="18" charset="0"/>
                  <a:ea typeface="宋体" panose="02010600030101010101" pitchFamily="2" charset="-122"/>
                  <a:cs typeface="+mn-cs"/>
                </a:rPr>
                <a:t>V-U</a:t>
              </a:r>
              <a:endParaRPr kumimoji="0" lang="en-US" altLang="zh-CN" sz="2400" b="0" kern="1200" cap="none" spc="0" normalizeH="0" baseline="0" noProof="1">
                <a:effectLst>
                  <a:outerShdw blurRad="38100" dist="38100" dir="2700000">
                    <a:srgbClr val="C0C0C0"/>
                  </a:outerShdw>
                </a:effectLst>
                <a:latin typeface="Times New Roman" panose="02020603050405020304" pitchFamily="18" charset="0"/>
                <a:ea typeface="宋体" panose="02010600030101010101" pitchFamily="2" charset="-122"/>
                <a:cs typeface="+mn-cs"/>
              </a:endParaRPr>
            </a:p>
          </p:txBody>
        </p:sp>
      </p:grpSp>
      <p:sp>
        <p:nvSpPr>
          <p:cNvPr id="1962059" name="AutoShape 75"/>
          <p:cNvSpPr/>
          <p:nvPr/>
        </p:nvSpPr>
        <p:spPr>
          <a:xfrm>
            <a:off x="3419475" y="1016000"/>
            <a:ext cx="5508625" cy="2547938"/>
          </a:xfrm>
          <a:prstGeom prst="wedgeRoundRectCallout">
            <a:avLst>
              <a:gd name="adj1" fmla="val -34755"/>
              <a:gd name="adj2" fmla="val 71870"/>
              <a:gd name="adj3" fmla="val 16667"/>
            </a:avLst>
          </a:prstGeom>
          <a:noFill/>
          <a:ln w="25400" cap="flat" cmpd="sng">
            <a:solidFill>
              <a:schemeClr val="tx2"/>
            </a:solidFill>
            <a:prstDash val="sysDot"/>
            <a:miter/>
            <a:headEnd type="none" w="med" len="med"/>
            <a:tailEnd type="none" w="med" len="med"/>
          </a:ln>
        </p:spPr>
        <p:txBody>
          <a:bodyPr wrap="none" lIns="0" tIns="36000" rIns="0" bIns="36000"/>
          <a:p>
            <a:pPr defTabSz="358775" eaLnBrk="0" hangingPunct="0">
              <a:spcBef>
                <a:spcPct val="40000"/>
              </a:spcBef>
            </a:pPr>
            <a:r>
              <a:rPr lang="en-US" altLang="zh-CN" sz="2200" dirty="0">
                <a:latin typeface="Times New Roman" panose="02020603050405020304" pitchFamily="18" charset="0"/>
              </a:rPr>
              <a:t>FOR </a:t>
            </a:r>
            <a:r>
              <a:rPr lang="en-US" altLang="zh-CN" sz="2200" i="1" dirty="0">
                <a:latin typeface="Times New Roman" panose="02020603050405020304" pitchFamily="18" charset="0"/>
              </a:rPr>
              <a:t>j</a:t>
            </a:r>
            <a:r>
              <a:rPr lang="en-US" altLang="zh-CN" sz="2200" dirty="0">
                <a:latin typeface="Times New Roman" panose="02020603050405020304" pitchFamily="18" charset="0"/>
              </a:rPr>
              <a:t> </a:t>
            </a:r>
            <a:r>
              <a:rPr lang="en-US" altLang="zh-CN" sz="2200" dirty="0">
                <a:latin typeface="Times New Roman" panose="02020603050405020304" pitchFamily="18" charset="0"/>
                <a:sym typeface="Symbol" panose="05050102010706020507" pitchFamily="18" charset="2"/>
              </a:rPr>
              <a:t></a:t>
            </a:r>
            <a:r>
              <a:rPr lang="en-US" altLang="zh-CN" sz="2200" dirty="0">
                <a:latin typeface="Times New Roman" panose="02020603050405020304" pitchFamily="18" charset="0"/>
              </a:rPr>
              <a:t> 1 TO </a:t>
            </a:r>
            <a:r>
              <a:rPr lang="en-US" altLang="zh-CN" sz="2200" i="1" dirty="0">
                <a:latin typeface="Times New Roman" panose="02020603050405020304" pitchFamily="18" charset="0"/>
              </a:rPr>
              <a:t>n </a:t>
            </a:r>
            <a:r>
              <a:rPr lang="en-US" altLang="zh-CN" sz="2200" dirty="0">
                <a:latin typeface="Times New Roman" panose="02020603050405020304" pitchFamily="18" charset="0"/>
              </a:rPr>
              <a:t>DO</a:t>
            </a:r>
            <a:endParaRPr lang="en-US" altLang="zh-CN" sz="2200" dirty="0">
              <a:latin typeface="Times New Roman" panose="02020603050405020304" pitchFamily="18" charset="0"/>
            </a:endParaRPr>
          </a:p>
          <a:p>
            <a:pPr defTabSz="358775" eaLnBrk="0" hangingPunct="0">
              <a:lnSpc>
                <a:spcPct val="125000"/>
              </a:lnSpc>
            </a:pPr>
            <a:r>
              <a:rPr lang="en-US" altLang="zh-CN" sz="2200" dirty="0">
                <a:latin typeface="Times New Roman" panose="02020603050405020304" pitchFamily="18" charset="0"/>
              </a:rPr>
              <a:t>   IF(Vex(closedge[</a:t>
            </a:r>
            <a:r>
              <a:rPr lang="en-US" altLang="zh-CN" sz="2200" i="1" dirty="0">
                <a:latin typeface="Times New Roman" panose="02020603050405020304" pitchFamily="18" charset="0"/>
              </a:rPr>
              <a:t>j</a:t>
            </a:r>
            <a:r>
              <a:rPr lang="en-US" altLang="zh-CN" sz="2200" dirty="0">
                <a:latin typeface="Times New Roman" panose="02020603050405020304" pitchFamily="18" charset="0"/>
              </a:rPr>
              <a:t>]) </a:t>
            </a:r>
            <a:r>
              <a:rPr lang="en-US" altLang="zh-CN" sz="2200" dirty="0">
                <a:latin typeface="Times New Roman" panose="02020603050405020304" pitchFamily="18" charset="0"/>
                <a:sym typeface="Symbol" panose="05050102010706020507" pitchFamily="18" charset="2"/>
              </a:rPr>
              <a:t></a:t>
            </a:r>
            <a:r>
              <a:rPr lang="en-US" altLang="zh-CN" sz="2200" dirty="0">
                <a:latin typeface="Times New Roman" panose="02020603050405020304" pitchFamily="18" charset="0"/>
              </a:rPr>
              <a:t> -1 AND </a:t>
            </a:r>
            <a:endParaRPr lang="en-US" altLang="zh-CN" sz="2200" dirty="0">
              <a:latin typeface="Times New Roman" panose="02020603050405020304" pitchFamily="18" charset="0"/>
            </a:endParaRPr>
          </a:p>
          <a:p>
            <a:pPr defTabSz="358775" eaLnBrk="0" hangingPunct="0">
              <a:lnSpc>
                <a:spcPct val="125000"/>
              </a:lnSpc>
            </a:pPr>
            <a:r>
              <a:rPr lang="en-US" altLang="zh-CN" sz="2200" i="1" dirty="0">
                <a:latin typeface="Times New Roman" panose="02020603050405020304" pitchFamily="18" charset="0"/>
              </a:rPr>
              <a:t>      </a:t>
            </a:r>
            <a:r>
              <a:rPr lang="en-US" altLang="zh-CN" sz="2200" dirty="0">
                <a:latin typeface="Times New Roman" panose="02020603050405020304" pitchFamily="18" charset="0"/>
              </a:rPr>
              <a:t>edge[</a:t>
            </a:r>
            <a:r>
              <a:rPr lang="en-US" altLang="zh-CN" sz="2200" i="1" dirty="0">
                <a:latin typeface="Times New Roman" panose="02020603050405020304" pitchFamily="18" charset="0"/>
              </a:rPr>
              <a:t>v</a:t>
            </a:r>
            <a:r>
              <a:rPr lang="en-US" altLang="zh-CN" sz="2200" dirty="0">
                <a:latin typeface="Times New Roman" panose="02020603050405020304" pitchFamily="18" charset="0"/>
              </a:rPr>
              <a:t>][</a:t>
            </a:r>
            <a:r>
              <a:rPr lang="en-US" altLang="zh-CN" sz="2200" i="1" dirty="0">
                <a:latin typeface="Times New Roman" panose="02020603050405020304" pitchFamily="18" charset="0"/>
              </a:rPr>
              <a:t>j</a:t>
            </a:r>
            <a:r>
              <a:rPr lang="en-US" altLang="zh-CN" sz="2200" dirty="0">
                <a:latin typeface="Times New Roman" panose="02020603050405020304" pitchFamily="18" charset="0"/>
              </a:rPr>
              <a:t>] &lt; Lowcost(closedge[</a:t>
            </a:r>
            <a:r>
              <a:rPr lang="en-US" altLang="zh-CN" sz="2200" i="1" dirty="0">
                <a:latin typeface="Times New Roman" panose="02020603050405020304" pitchFamily="18" charset="0"/>
              </a:rPr>
              <a:t>j</a:t>
            </a:r>
            <a:r>
              <a:rPr lang="en-US" altLang="zh-CN" sz="2200" dirty="0">
                <a:latin typeface="Times New Roman" panose="02020603050405020304" pitchFamily="18" charset="0"/>
              </a:rPr>
              <a:t>]))  THEN</a:t>
            </a:r>
            <a:endParaRPr lang="en-US" altLang="zh-CN" sz="2200" dirty="0">
              <a:latin typeface="Times New Roman" panose="02020603050405020304" pitchFamily="18" charset="0"/>
            </a:endParaRPr>
          </a:p>
          <a:p>
            <a:pPr defTabSz="358775" eaLnBrk="0" hangingPunct="0">
              <a:lnSpc>
                <a:spcPct val="125000"/>
              </a:lnSpc>
            </a:pPr>
            <a:r>
              <a:rPr lang="en-US" altLang="zh-CN" sz="2200" dirty="0">
                <a:latin typeface="Times New Roman" panose="02020603050405020304" pitchFamily="18" charset="0"/>
              </a:rPr>
              <a:t>           ( Lowcost(closedge[</a:t>
            </a:r>
            <a:r>
              <a:rPr lang="en-US" altLang="zh-CN" sz="2200" i="1" dirty="0">
                <a:latin typeface="Times New Roman" panose="02020603050405020304" pitchFamily="18" charset="0"/>
              </a:rPr>
              <a:t>j</a:t>
            </a:r>
            <a:r>
              <a:rPr lang="en-US" altLang="zh-CN" sz="2200" dirty="0">
                <a:latin typeface="Times New Roman" panose="02020603050405020304" pitchFamily="18" charset="0"/>
              </a:rPr>
              <a:t>]) </a:t>
            </a:r>
            <a:r>
              <a:rPr lang="en-US" altLang="zh-CN" sz="2200" dirty="0">
                <a:latin typeface="Times New Roman" panose="02020603050405020304" pitchFamily="18" charset="0"/>
                <a:sym typeface="Symbol" panose="05050102010706020507" pitchFamily="18" charset="2"/>
              </a:rPr>
              <a:t></a:t>
            </a:r>
            <a:r>
              <a:rPr lang="en-US" altLang="zh-CN" sz="2200" dirty="0">
                <a:latin typeface="Times New Roman" panose="02020603050405020304" pitchFamily="18" charset="0"/>
              </a:rPr>
              <a:t> edge[</a:t>
            </a:r>
            <a:r>
              <a:rPr lang="en-US" altLang="zh-CN" sz="2200" i="1" dirty="0">
                <a:latin typeface="Times New Roman" panose="02020603050405020304" pitchFamily="18" charset="0"/>
              </a:rPr>
              <a:t>v</a:t>
            </a:r>
            <a:r>
              <a:rPr lang="en-US" altLang="zh-CN" sz="2200" dirty="0">
                <a:latin typeface="Times New Roman" panose="02020603050405020304" pitchFamily="18" charset="0"/>
              </a:rPr>
              <a:t>][</a:t>
            </a:r>
            <a:r>
              <a:rPr lang="en-US" altLang="zh-CN" sz="2200" i="1" dirty="0">
                <a:latin typeface="Times New Roman" panose="02020603050405020304" pitchFamily="18" charset="0"/>
              </a:rPr>
              <a:t>j</a:t>
            </a:r>
            <a:r>
              <a:rPr lang="en-US" altLang="zh-CN" sz="2200" dirty="0">
                <a:latin typeface="Times New Roman" panose="02020603050405020304" pitchFamily="18" charset="0"/>
              </a:rPr>
              <a:t>] .</a:t>
            </a:r>
            <a:endParaRPr lang="en-US" altLang="zh-CN" sz="2200" dirty="0">
              <a:latin typeface="Times New Roman" panose="02020603050405020304" pitchFamily="18" charset="0"/>
            </a:endParaRPr>
          </a:p>
          <a:p>
            <a:pPr defTabSz="358775" eaLnBrk="0" hangingPunct="0">
              <a:lnSpc>
                <a:spcPct val="125000"/>
              </a:lnSpc>
            </a:pPr>
            <a:r>
              <a:rPr lang="en-US" altLang="zh-CN" sz="2200" dirty="0">
                <a:latin typeface="Times New Roman" panose="02020603050405020304" pitchFamily="18" charset="0"/>
              </a:rPr>
              <a:t>             Vex(closedge[</a:t>
            </a:r>
            <a:r>
              <a:rPr lang="en-US" altLang="zh-CN" sz="2200" i="1" dirty="0">
                <a:latin typeface="Times New Roman" panose="02020603050405020304" pitchFamily="18" charset="0"/>
              </a:rPr>
              <a:t>j</a:t>
            </a:r>
            <a:r>
              <a:rPr lang="en-US" altLang="zh-CN" sz="2200" dirty="0">
                <a:latin typeface="Times New Roman" panose="02020603050405020304" pitchFamily="18" charset="0"/>
              </a:rPr>
              <a:t>]) </a:t>
            </a:r>
            <a:r>
              <a:rPr lang="en-US" altLang="zh-CN" sz="2200" dirty="0">
                <a:latin typeface="Times New Roman" panose="02020603050405020304" pitchFamily="18" charset="0"/>
                <a:sym typeface="Symbol" panose="05050102010706020507" pitchFamily="18" charset="2"/>
              </a:rPr>
              <a:t></a:t>
            </a:r>
            <a:r>
              <a:rPr lang="en-US" altLang="zh-CN" sz="2200" dirty="0">
                <a:latin typeface="Times New Roman" panose="02020603050405020304" pitchFamily="18" charset="0"/>
              </a:rPr>
              <a:t> </a:t>
            </a:r>
            <a:r>
              <a:rPr lang="en-US" altLang="zh-CN" sz="2200" i="1" dirty="0">
                <a:latin typeface="Times New Roman" panose="02020603050405020304" pitchFamily="18" charset="0"/>
              </a:rPr>
              <a:t>v</a:t>
            </a:r>
            <a:r>
              <a:rPr lang="en-US" altLang="zh-CN" sz="2200" dirty="0">
                <a:latin typeface="Times New Roman" panose="02020603050405020304" pitchFamily="18" charset="0"/>
              </a:rPr>
              <a:t>. ) ) )</a:t>
            </a:r>
            <a:endParaRPr lang="en-US" altLang="zh-CN" sz="2200" dirty="0">
              <a:latin typeface="Times New Roman" panose="02020603050405020304" pitchFamily="18"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962059"/>
                                        </p:tgtEl>
                                        <p:attrNameLst>
                                          <p:attrName>style.visibility</p:attrName>
                                        </p:attrNameLst>
                                      </p:cBhvr>
                                      <p:to>
                                        <p:strVal val="visible"/>
                                      </p:to>
                                    </p:set>
                                    <p:animEffect transition="in" filter="diamond(in)">
                                      <p:cBhvr>
                                        <p:cTn id="7" dur="500"/>
                                        <p:tgtEl>
                                          <p:spTgt spid="1962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2059"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826" name="文本占位符 1931265"/>
          <p:cNvSpPr>
            <a:spLocks noGrp="1"/>
          </p:cNvSpPr>
          <p:nvPr>
            <p:ph idx="1"/>
          </p:nvPr>
        </p:nvSpPr>
        <p:spPr>
          <a:xfrm>
            <a:off x="431800" y="584200"/>
            <a:ext cx="8316913" cy="5653088"/>
          </a:xfrm>
        </p:spPr>
        <p:txBody>
          <a:bodyPr vert="horz" wrap="square" lIns="92075" tIns="46038" rIns="92075" bIns="46038" anchor="t" anchorCtr="0"/>
          <a:p>
            <a:pPr marL="0" indent="0" algn="just">
              <a:lnSpc>
                <a:spcPct val="120000"/>
              </a:lnSpc>
              <a:spcBef>
                <a:spcPct val="30000"/>
              </a:spcBef>
              <a:buNone/>
            </a:pPr>
            <a:r>
              <a:rPr lang="en-US" altLang="zh-CN" sz="2400" dirty="0">
                <a:solidFill>
                  <a:schemeClr val="tx2"/>
                </a:solidFill>
              </a:rPr>
              <a:t> </a:t>
            </a:r>
            <a:r>
              <a:rPr lang="en-US" altLang="zh-CN" dirty="0">
                <a:solidFill>
                  <a:schemeClr val="tx2"/>
                </a:solidFill>
              </a:rPr>
              <a:t>2.</a:t>
            </a:r>
            <a:r>
              <a:rPr lang="en-US" altLang="zh-CN" dirty="0">
                <a:solidFill>
                  <a:schemeClr val="tx2"/>
                </a:solidFill>
                <a:ea typeface="幼圆" panose="02010509060101010101" pitchFamily="49" charset="-122"/>
              </a:rPr>
              <a:t> </a:t>
            </a:r>
            <a:r>
              <a:rPr lang="zh-CN" altLang="en-US" dirty="0">
                <a:solidFill>
                  <a:schemeClr val="tx2"/>
                </a:solidFill>
                <a:ea typeface="幼圆" panose="02010509060101010101" pitchFamily="49" charset="-122"/>
              </a:rPr>
              <a:t>克鲁斯卡尔（</a:t>
            </a:r>
            <a:r>
              <a:rPr lang="en-US" altLang="zh-CN" dirty="0">
                <a:solidFill>
                  <a:schemeClr val="tx2"/>
                </a:solidFill>
                <a:ea typeface="幼圆" panose="02010509060101010101" pitchFamily="49" charset="-122"/>
              </a:rPr>
              <a:t>Kruskal)</a:t>
            </a:r>
            <a:r>
              <a:rPr lang="zh-CN" altLang="en-US" dirty="0">
                <a:solidFill>
                  <a:schemeClr val="tx2"/>
                </a:solidFill>
                <a:ea typeface="幼圆" panose="02010509060101010101" pitchFamily="49" charset="-122"/>
              </a:rPr>
              <a:t>算法</a:t>
            </a:r>
            <a:endParaRPr lang="zh-CN" altLang="en-US" dirty="0">
              <a:solidFill>
                <a:schemeClr val="tx2"/>
              </a:solidFill>
              <a:ea typeface="幼圆" panose="02010509060101010101" pitchFamily="49" charset="-122"/>
            </a:endParaRPr>
          </a:p>
          <a:p>
            <a:pPr marL="0" indent="0" algn="just">
              <a:lnSpc>
                <a:spcPct val="120000"/>
              </a:lnSpc>
              <a:spcBef>
                <a:spcPct val="10000"/>
              </a:spcBef>
              <a:buNone/>
            </a:pPr>
            <a:r>
              <a:rPr lang="zh-CN" altLang="en-US" dirty="0"/>
              <a:t>设连通网</a:t>
            </a:r>
            <a:r>
              <a:rPr lang="en-US" altLang="zh-CN" dirty="0"/>
              <a:t>N=(V, E, C)</a:t>
            </a:r>
            <a:r>
              <a:rPr lang="zh-CN" altLang="en-US" dirty="0"/>
              <a:t>，</a:t>
            </a:r>
            <a:r>
              <a:rPr lang="en-US" altLang="zh-CN" dirty="0"/>
              <a:t>T</a:t>
            </a:r>
            <a:r>
              <a:rPr lang="zh-CN" altLang="en-US" dirty="0"/>
              <a:t>为</a:t>
            </a:r>
            <a:r>
              <a:rPr lang="en-US" altLang="zh-CN" dirty="0"/>
              <a:t>N</a:t>
            </a:r>
            <a:r>
              <a:rPr lang="zh-CN" altLang="en-US" dirty="0"/>
              <a:t>的最小支撑树。初始</a:t>
            </a:r>
            <a:endParaRPr lang="zh-CN" altLang="en-US" dirty="0"/>
          </a:p>
          <a:p>
            <a:pPr marL="0" indent="0" algn="just">
              <a:lnSpc>
                <a:spcPct val="120000"/>
              </a:lnSpc>
              <a:spcBef>
                <a:spcPct val="10000"/>
              </a:spcBef>
              <a:buNone/>
            </a:pPr>
            <a:r>
              <a:rPr lang="zh-CN" altLang="en-US" dirty="0"/>
              <a:t>时</a:t>
            </a:r>
            <a:r>
              <a:rPr lang="en-US" altLang="zh-CN" dirty="0"/>
              <a:t>T={ V, </a:t>
            </a:r>
            <a:r>
              <a:rPr lang="en-US" altLang="zh-CN" dirty="0">
                <a:sym typeface="Symbol" panose="05050102010706020507" pitchFamily="18" charset="2"/>
              </a:rPr>
              <a:t> </a:t>
            </a:r>
            <a:r>
              <a:rPr lang="en-US" altLang="zh-CN" dirty="0"/>
              <a:t>}, </a:t>
            </a:r>
            <a:r>
              <a:rPr lang="zh-CN" altLang="en-US" dirty="0"/>
              <a:t>即</a:t>
            </a:r>
            <a:r>
              <a:rPr lang="en-US" altLang="zh-CN" dirty="0"/>
              <a:t>T</a:t>
            </a:r>
            <a:r>
              <a:rPr lang="zh-CN" altLang="en-US" dirty="0"/>
              <a:t>中没有边，只有</a:t>
            </a:r>
            <a:r>
              <a:rPr lang="en-US" altLang="zh-CN" i="1" dirty="0"/>
              <a:t>n</a:t>
            </a:r>
            <a:r>
              <a:rPr lang="zh-CN" altLang="en-US" dirty="0"/>
              <a:t>个顶点，也就是</a:t>
            </a:r>
            <a:r>
              <a:rPr lang="en-US" altLang="zh-CN" i="1" dirty="0"/>
              <a:t>n</a:t>
            </a:r>
            <a:r>
              <a:rPr lang="zh-CN" altLang="en-US" dirty="0"/>
              <a:t>个连通分量。</a:t>
            </a:r>
            <a:endParaRPr lang="zh-CN" altLang="en-US" dirty="0"/>
          </a:p>
          <a:p>
            <a:pPr marL="0" indent="0" algn="just">
              <a:lnSpc>
                <a:spcPct val="120000"/>
              </a:lnSpc>
              <a:spcBef>
                <a:spcPct val="10000"/>
              </a:spcBef>
              <a:buNone/>
            </a:pPr>
            <a:r>
              <a:rPr lang="en-US" altLang="zh-CN" dirty="0"/>
              <a:t>①</a:t>
            </a:r>
            <a:r>
              <a:rPr lang="zh-CN" altLang="en-US" dirty="0"/>
              <a:t>在</a:t>
            </a:r>
            <a:r>
              <a:rPr lang="en-US" altLang="zh-CN" dirty="0"/>
              <a:t>E</a:t>
            </a:r>
            <a:r>
              <a:rPr lang="zh-CN" altLang="en-US" dirty="0"/>
              <a:t>中选择权值最小的边，并将此边从</a:t>
            </a:r>
            <a:r>
              <a:rPr lang="en-US" altLang="zh-CN" dirty="0"/>
              <a:t>E</a:t>
            </a:r>
            <a:r>
              <a:rPr lang="zh-CN" altLang="en-US" dirty="0"/>
              <a:t>中删除。</a:t>
            </a:r>
            <a:endParaRPr lang="zh-CN" altLang="en-US" dirty="0"/>
          </a:p>
          <a:p>
            <a:pPr marL="0" indent="0" algn="just">
              <a:lnSpc>
                <a:spcPct val="120000"/>
              </a:lnSpc>
              <a:spcBef>
                <a:spcPct val="10000"/>
              </a:spcBef>
              <a:buNone/>
            </a:pPr>
            <a:r>
              <a:rPr lang="en-US" altLang="zh-CN" dirty="0"/>
              <a:t>②</a:t>
            </a:r>
            <a:r>
              <a:rPr lang="zh-CN" altLang="en-US" dirty="0"/>
              <a:t>如果此边的两个顶点在</a:t>
            </a:r>
            <a:r>
              <a:rPr lang="en-US" altLang="zh-CN" dirty="0"/>
              <a:t>T</a:t>
            </a:r>
            <a:r>
              <a:rPr lang="zh-CN" altLang="en-US" dirty="0"/>
              <a:t>的不同的连通分量中，则将此边加入到</a:t>
            </a:r>
            <a:r>
              <a:rPr lang="en-US" altLang="zh-CN" dirty="0"/>
              <a:t>T</a:t>
            </a:r>
            <a:r>
              <a:rPr lang="zh-CN" altLang="en-US" dirty="0"/>
              <a:t>中，从而导致</a:t>
            </a:r>
            <a:r>
              <a:rPr lang="en-US" altLang="zh-CN" dirty="0"/>
              <a:t>T</a:t>
            </a:r>
            <a:r>
              <a:rPr lang="zh-CN" altLang="en-US" dirty="0"/>
              <a:t>中减少一个连通分量</a:t>
            </a:r>
            <a:r>
              <a:rPr lang="en-US" altLang="zh-CN" dirty="0"/>
              <a:t>;</a:t>
            </a:r>
            <a:endParaRPr lang="en-US" altLang="zh-CN" dirty="0"/>
          </a:p>
          <a:p>
            <a:pPr marL="0" indent="0" algn="just">
              <a:lnSpc>
                <a:spcPct val="120000"/>
              </a:lnSpc>
              <a:spcBef>
                <a:spcPct val="10000"/>
              </a:spcBef>
              <a:buNone/>
            </a:pPr>
            <a:r>
              <a:rPr lang="zh-CN" altLang="en-US" dirty="0"/>
              <a:t>如果此边的两个顶点在同一个连通分量中，则重复执行</a:t>
            </a:r>
            <a:r>
              <a:rPr lang="en-US" altLang="zh-CN" dirty="0"/>
              <a:t>① ②</a:t>
            </a:r>
            <a:r>
              <a:rPr lang="zh-CN" altLang="en-US" dirty="0"/>
              <a:t>，直至</a:t>
            </a:r>
            <a:r>
              <a:rPr lang="en-US" altLang="zh-CN" dirty="0"/>
              <a:t>T</a:t>
            </a:r>
            <a:r>
              <a:rPr lang="zh-CN" altLang="en-US" dirty="0"/>
              <a:t>中仅剩一个连通分量时，终止操作。</a:t>
            </a:r>
            <a:endParaRPr lang="zh-CN" altLang="en-US" dirty="0"/>
          </a:p>
        </p:txBody>
      </p:sp>
    </p:spTree>
  </p:cSld>
  <p:clrMapOvr>
    <a:masterClrMapping/>
  </p:clrMapOvr>
  <p:transition>
    <p:zoom/>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6"/>
          <p:cNvGrpSpPr/>
          <p:nvPr/>
        </p:nvGrpSpPr>
        <p:grpSpPr>
          <a:xfrm>
            <a:off x="69850" y="61913"/>
            <a:ext cx="2416175" cy="3065462"/>
            <a:chOff x="69503" y="61728"/>
            <a:chExt cx="2416940" cy="3066352"/>
          </a:xfrm>
        </p:grpSpPr>
        <p:sp>
          <p:nvSpPr>
            <p:cNvPr id="2158594" name="Rectangle 2"/>
            <p:cNvSpPr>
              <a:spLocks noChangeArrowheads="1"/>
            </p:cNvSpPr>
            <p:nvPr/>
          </p:nvSpPr>
          <p:spPr bwMode="auto">
            <a:xfrm>
              <a:off x="71092" y="61728"/>
              <a:ext cx="806705" cy="541494"/>
            </a:xfrm>
            <a:prstGeom prst="rect">
              <a:avLst/>
            </a:prstGeom>
            <a:noFill/>
            <a:ln>
              <a:noFill/>
            </a:ln>
            <a:effectLst/>
          </p:spPr>
          <p:txBody>
            <a:bodyPr lIns="0" tIns="0" rIns="0" bIns="0" anchor="ctr"/>
            <a:lstStyle/>
            <a:p>
              <a:pPr marL="342900" marR="0" lvl="0" indent="-342900" algn="ctr" defTabSz="914400" rtl="0" eaLnBrk="1" fontAlgn="base" latinLnBrk="0" hangingPunct="1">
                <a:lnSpc>
                  <a:spcPts val="3200"/>
                </a:lnSpc>
                <a:spcBef>
                  <a:spcPts val="0"/>
                </a:spcBef>
                <a:spcAft>
                  <a:spcPct val="0"/>
                </a:spcAft>
                <a:buClr>
                  <a:schemeClr val="hlink"/>
                </a:buClr>
                <a:buSzPct val="70000"/>
                <a:buFont typeface="Wingdings" panose="05000000000000000000" pitchFamily="2" charset="2"/>
                <a:buNone/>
                <a:defRPr/>
              </a:pPr>
              <a:r>
                <a:rPr kumimoji="0" lang="en-US" altLang="zh-CN" sz="32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n-cs"/>
                  <a:sym typeface="Wingdings" panose="05000000000000000000" pitchFamily="2" charset="2"/>
                </a:rPr>
                <a:t>[</a:t>
              </a: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ahoma" panose="020B0604030504040204" pitchFamily="34" charset="0"/>
                  <a:ea typeface="幼圆" panose="02010509060101010101" pitchFamily="49" charset="-122"/>
                  <a:cs typeface="+mn-cs"/>
                  <a:sym typeface="Wingdings" panose="05000000000000000000" pitchFamily="2" charset="2"/>
                </a:rPr>
                <a:t>例</a:t>
              </a:r>
              <a:r>
                <a:rPr kumimoji="0" lang="en-US" altLang="zh-CN" sz="32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n-cs"/>
                  <a:sym typeface="Wingdings" panose="05000000000000000000" pitchFamily="2" charset="2"/>
                </a:rPr>
                <a:t>]</a:t>
              </a:r>
              <a:endParaRPr kumimoji="0" lang="en-US" altLang="zh-CN" sz="32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n-cs"/>
                <a:sym typeface="Wingdings" panose="05000000000000000000" pitchFamily="2" charset="2"/>
              </a:endParaRPr>
            </a:p>
          </p:txBody>
        </p:sp>
        <p:grpSp>
          <p:nvGrpSpPr>
            <p:cNvPr id="206922" name="组合 10"/>
            <p:cNvGrpSpPr/>
            <p:nvPr/>
          </p:nvGrpSpPr>
          <p:grpSpPr>
            <a:xfrm>
              <a:off x="69503" y="718413"/>
              <a:ext cx="2416940" cy="2409667"/>
              <a:chOff x="69503" y="718413"/>
              <a:chExt cx="2416940" cy="2409667"/>
            </a:xfrm>
          </p:grpSpPr>
          <p:sp>
            <p:nvSpPr>
              <p:cNvPr id="206923" name="Text Box 48"/>
              <p:cNvSpPr txBox="1"/>
              <p:nvPr/>
            </p:nvSpPr>
            <p:spPr>
              <a:xfrm>
                <a:off x="1772490" y="1151190"/>
                <a:ext cx="289915" cy="274771"/>
              </a:xfrm>
              <a:prstGeom prst="rect">
                <a:avLst/>
              </a:prstGeom>
              <a:noFill/>
              <a:ln w="9525">
                <a:noFill/>
              </a:ln>
            </p:spPr>
            <p:txBody>
              <a:bodyPr lIns="0" tIns="0" rIns="0" bIns="0" anchor="ctr" anchorCtr="0">
                <a:spAutoFit/>
              </a:bodyPr>
              <a:p>
                <a:pPr algn="ctr">
                  <a:lnSpc>
                    <a:spcPts val="2500"/>
                  </a:lnSpc>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5</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sp>
            <p:nvSpPr>
              <p:cNvPr id="206924" name="Oval 49"/>
              <p:cNvSpPr>
                <a:spLocks noChangeAspect="1"/>
              </p:cNvSpPr>
              <p:nvPr/>
            </p:nvSpPr>
            <p:spPr>
              <a:xfrm>
                <a:off x="1068357" y="718413"/>
                <a:ext cx="404940" cy="498771"/>
              </a:xfrm>
              <a:prstGeom prst="ellipse">
                <a:avLst/>
              </a:prstGeom>
              <a:noFill/>
              <a:ln w="31750" cap="sq" cmpd="sng">
                <a:solidFill>
                  <a:schemeClr val="tx1"/>
                </a:solidFill>
                <a:prstDash val="solid"/>
                <a:headEnd type="none" w="sm" len="sm"/>
                <a:tailEnd type="none" w="med" len="lg"/>
              </a:ln>
            </p:spPr>
            <p:txBody>
              <a:bodyPr lIns="0" tIns="0" rIns="0" bIns="0" anchor="ctr" anchorCtr="0">
                <a:spAutoFit/>
              </a:bodyPr>
              <a:p>
                <a:pPr algn="ctr" eaLnBrk="0" hangingPunct="0">
                  <a:lnSpc>
                    <a:spcPts val="2600"/>
                  </a:lnSpc>
                  <a:buClr>
                    <a:schemeClr val="accent2"/>
                  </a:buClr>
                  <a:buSzPct val="75000"/>
                  <a:buFont typeface="Monotype Sorts" pitchFamily="2" charset="2"/>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1</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sp>
            <p:nvSpPr>
              <p:cNvPr id="206925" name="Line 58"/>
              <p:cNvSpPr/>
              <p:nvPr/>
            </p:nvSpPr>
            <p:spPr>
              <a:xfrm flipH="1">
                <a:off x="382689" y="1084927"/>
                <a:ext cx="724789" cy="539729"/>
              </a:xfrm>
              <a:prstGeom prst="line">
                <a:avLst/>
              </a:prstGeom>
              <a:ln w="38100" cap="flat" cmpd="sng">
                <a:solidFill>
                  <a:schemeClr val="tx1"/>
                </a:solidFill>
                <a:prstDash val="solid"/>
                <a:headEnd type="none" w="sm" len="sm"/>
                <a:tailEnd type="none" w="med" len="lg"/>
              </a:ln>
            </p:spPr>
          </p:sp>
          <p:sp>
            <p:nvSpPr>
              <p:cNvPr id="206926" name="Line 59"/>
              <p:cNvSpPr/>
              <p:nvPr/>
            </p:nvSpPr>
            <p:spPr>
              <a:xfrm>
                <a:off x="1431502" y="1107977"/>
                <a:ext cx="724789" cy="539729"/>
              </a:xfrm>
              <a:prstGeom prst="line">
                <a:avLst/>
              </a:prstGeom>
              <a:ln w="31750" cap="sq" cmpd="sng">
                <a:solidFill>
                  <a:schemeClr val="tx1"/>
                </a:solidFill>
                <a:prstDash val="solid"/>
                <a:headEnd type="none" w="sm" len="sm"/>
                <a:tailEnd type="none" w="med" len="lg"/>
              </a:ln>
            </p:spPr>
          </p:sp>
          <p:sp>
            <p:nvSpPr>
              <p:cNvPr id="206927" name="Line 62"/>
              <p:cNvSpPr/>
              <p:nvPr/>
            </p:nvSpPr>
            <p:spPr>
              <a:xfrm>
                <a:off x="305949" y="2034673"/>
                <a:ext cx="309367" cy="595528"/>
              </a:xfrm>
              <a:prstGeom prst="line">
                <a:avLst/>
              </a:prstGeom>
              <a:ln w="31750" cap="sq" cmpd="sng">
                <a:solidFill>
                  <a:schemeClr val="tx1"/>
                </a:solidFill>
                <a:prstDash val="solid"/>
                <a:headEnd type="none" w="sm" len="sm"/>
                <a:tailEnd type="none" w="med" len="lg"/>
              </a:ln>
            </p:spPr>
          </p:sp>
          <p:sp>
            <p:nvSpPr>
              <p:cNvPr id="206928" name="Line 68"/>
              <p:cNvSpPr/>
              <p:nvPr/>
            </p:nvSpPr>
            <p:spPr>
              <a:xfrm>
                <a:off x="924150" y="2806918"/>
                <a:ext cx="797268" cy="0"/>
              </a:xfrm>
              <a:prstGeom prst="line">
                <a:avLst/>
              </a:prstGeom>
              <a:ln w="38100" cap="sq" cmpd="sng">
                <a:solidFill>
                  <a:schemeClr val="tx1"/>
                </a:solidFill>
                <a:prstDash val="solid"/>
                <a:headEnd type="none" w="sm" len="sm"/>
                <a:tailEnd type="none" w="med" len="lg"/>
              </a:ln>
            </p:spPr>
          </p:sp>
          <p:sp>
            <p:nvSpPr>
              <p:cNvPr id="206929" name="Line 69"/>
              <p:cNvSpPr/>
              <p:nvPr/>
            </p:nvSpPr>
            <p:spPr>
              <a:xfrm flipH="1">
                <a:off x="2002805" y="2027946"/>
                <a:ext cx="289915" cy="593702"/>
              </a:xfrm>
              <a:prstGeom prst="line">
                <a:avLst/>
              </a:prstGeom>
              <a:ln w="31750" cap="sq" cmpd="sng">
                <a:solidFill>
                  <a:schemeClr val="tx1"/>
                </a:solidFill>
                <a:prstDash val="solid"/>
                <a:headEnd type="none" w="sm" len="sm"/>
                <a:tailEnd type="none" w="med" len="lg"/>
              </a:ln>
            </p:spPr>
          </p:sp>
          <p:sp>
            <p:nvSpPr>
              <p:cNvPr id="206930" name="Line 70"/>
              <p:cNvSpPr/>
              <p:nvPr/>
            </p:nvSpPr>
            <p:spPr>
              <a:xfrm flipH="1">
                <a:off x="1271444" y="1186766"/>
                <a:ext cx="6573" cy="657604"/>
              </a:xfrm>
              <a:prstGeom prst="line">
                <a:avLst/>
              </a:prstGeom>
              <a:ln w="38100" cap="sq" cmpd="sng">
                <a:solidFill>
                  <a:schemeClr val="tx1"/>
                </a:solidFill>
                <a:prstDash val="solid"/>
                <a:headEnd type="none" w="sm" len="sm"/>
                <a:tailEnd type="none" w="med" len="lg"/>
              </a:ln>
            </p:spPr>
          </p:sp>
          <p:sp>
            <p:nvSpPr>
              <p:cNvPr id="206931" name="Line 71"/>
              <p:cNvSpPr/>
              <p:nvPr/>
            </p:nvSpPr>
            <p:spPr>
              <a:xfrm flipH="1">
                <a:off x="768372" y="2265240"/>
                <a:ext cx="403056" cy="370146"/>
              </a:xfrm>
              <a:prstGeom prst="line">
                <a:avLst/>
              </a:prstGeom>
              <a:ln w="38100" cap="sq" cmpd="sng">
                <a:solidFill>
                  <a:schemeClr val="tx1"/>
                </a:solidFill>
                <a:prstDash val="solid"/>
                <a:headEnd type="none" w="sm" len="sm"/>
                <a:tailEnd type="none" w="med" len="lg"/>
              </a:ln>
            </p:spPr>
          </p:sp>
          <p:sp>
            <p:nvSpPr>
              <p:cNvPr id="206932" name="Line 72"/>
              <p:cNvSpPr/>
              <p:nvPr/>
            </p:nvSpPr>
            <p:spPr>
              <a:xfrm>
                <a:off x="1422974" y="2233948"/>
                <a:ext cx="385933" cy="407468"/>
              </a:xfrm>
              <a:prstGeom prst="line">
                <a:avLst/>
              </a:prstGeom>
              <a:ln w="38100" cap="sq" cmpd="sng">
                <a:solidFill>
                  <a:schemeClr val="tx1"/>
                </a:solidFill>
                <a:prstDash val="solid"/>
                <a:headEnd type="none" w="sm" len="sm"/>
                <a:tailEnd type="none" w="med" len="lg"/>
              </a:ln>
            </p:spPr>
          </p:sp>
          <p:sp>
            <p:nvSpPr>
              <p:cNvPr id="206933" name="Line 73"/>
              <p:cNvSpPr/>
              <p:nvPr/>
            </p:nvSpPr>
            <p:spPr>
              <a:xfrm flipV="1">
                <a:off x="1489574" y="1881260"/>
                <a:ext cx="584361" cy="161512"/>
              </a:xfrm>
              <a:prstGeom prst="line">
                <a:avLst/>
              </a:prstGeom>
              <a:ln w="38100" cap="sq" cmpd="sng">
                <a:solidFill>
                  <a:schemeClr val="tx1"/>
                </a:solidFill>
                <a:prstDash val="solid"/>
                <a:headEnd type="none" w="sm" len="sm"/>
                <a:tailEnd type="none" w="med" len="lg"/>
              </a:ln>
            </p:spPr>
          </p:sp>
          <p:sp>
            <p:nvSpPr>
              <p:cNvPr id="206934" name="Line 74"/>
              <p:cNvSpPr/>
              <p:nvPr/>
            </p:nvSpPr>
            <p:spPr>
              <a:xfrm>
                <a:off x="480311" y="1869974"/>
                <a:ext cx="576123" cy="141011"/>
              </a:xfrm>
              <a:prstGeom prst="line">
                <a:avLst/>
              </a:prstGeom>
              <a:ln w="38100" cap="sq" cmpd="sng">
                <a:solidFill>
                  <a:schemeClr val="tx1"/>
                </a:solidFill>
                <a:prstDash val="solid"/>
                <a:headEnd type="none" w="sm" len="sm"/>
                <a:tailEnd type="none" w="med" len="lg"/>
              </a:ln>
            </p:spPr>
          </p:sp>
          <p:sp>
            <p:nvSpPr>
              <p:cNvPr id="206935" name="Oval 49"/>
              <p:cNvSpPr>
                <a:spLocks noChangeAspect="1"/>
              </p:cNvSpPr>
              <p:nvPr/>
            </p:nvSpPr>
            <p:spPr>
              <a:xfrm>
                <a:off x="69503" y="1561876"/>
                <a:ext cx="404941" cy="498771"/>
              </a:xfrm>
              <a:prstGeom prst="ellipse">
                <a:avLst/>
              </a:prstGeom>
              <a:noFill/>
              <a:ln w="31750" cap="sq" cmpd="sng">
                <a:solidFill>
                  <a:schemeClr val="tx1"/>
                </a:solidFill>
                <a:prstDash val="solid"/>
                <a:headEnd type="none" w="sm" len="sm"/>
                <a:tailEnd type="none" w="med" len="lg"/>
              </a:ln>
            </p:spPr>
            <p:txBody>
              <a:bodyPr lIns="0" tIns="0" rIns="0" bIns="0" anchor="ctr" anchorCtr="0">
                <a:spAutoFit/>
              </a:bodyPr>
              <a:p>
                <a:pPr algn="ctr" eaLnBrk="0" hangingPunct="0">
                  <a:lnSpc>
                    <a:spcPts val="2600"/>
                  </a:lnSpc>
                  <a:buClr>
                    <a:schemeClr val="accent2"/>
                  </a:buClr>
                  <a:buSzPct val="75000"/>
                  <a:buFont typeface="Monotype Sorts" pitchFamily="2" charset="2"/>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2</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sp>
            <p:nvSpPr>
              <p:cNvPr id="206936" name="Oval 49"/>
              <p:cNvSpPr>
                <a:spLocks noChangeAspect="1"/>
              </p:cNvSpPr>
              <p:nvPr/>
            </p:nvSpPr>
            <p:spPr>
              <a:xfrm>
                <a:off x="2081502" y="1579349"/>
                <a:ext cx="404941" cy="498771"/>
              </a:xfrm>
              <a:prstGeom prst="ellipse">
                <a:avLst/>
              </a:prstGeom>
              <a:noFill/>
              <a:ln w="31750" cap="sq" cmpd="sng">
                <a:solidFill>
                  <a:schemeClr val="tx1"/>
                </a:solidFill>
                <a:prstDash val="solid"/>
                <a:headEnd type="none" w="sm" len="sm"/>
                <a:tailEnd type="none" w="med" len="lg"/>
              </a:ln>
            </p:spPr>
            <p:txBody>
              <a:bodyPr lIns="0" tIns="0" rIns="0" bIns="0" anchor="ctr" anchorCtr="0">
                <a:spAutoFit/>
              </a:bodyPr>
              <a:p>
                <a:pPr algn="ctr" eaLnBrk="0" hangingPunct="0">
                  <a:lnSpc>
                    <a:spcPts val="2600"/>
                  </a:lnSpc>
                  <a:buClr>
                    <a:schemeClr val="accent2"/>
                  </a:buClr>
                  <a:buSzPct val="75000"/>
                  <a:buFont typeface="Monotype Sorts" pitchFamily="2" charset="2"/>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4</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sp>
            <p:nvSpPr>
              <p:cNvPr id="206937" name="Oval 49"/>
              <p:cNvSpPr>
                <a:spLocks noChangeAspect="1"/>
              </p:cNvSpPr>
              <p:nvPr/>
            </p:nvSpPr>
            <p:spPr>
              <a:xfrm>
                <a:off x="1055653" y="1816027"/>
                <a:ext cx="404940" cy="498771"/>
              </a:xfrm>
              <a:prstGeom prst="ellipse">
                <a:avLst/>
              </a:prstGeom>
              <a:noFill/>
              <a:ln w="31750" cap="sq" cmpd="sng">
                <a:solidFill>
                  <a:schemeClr val="tx1"/>
                </a:solidFill>
                <a:prstDash val="solid"/>
                <a:headEnd type="none" w="sm" len="sm"/>
                <a:tailEnd type="none" w="med" len="lg"/>
              </a:ln>
            </p:spPr>
            <p:txBody>
              <a:bodyPr lIns="0" tIns="0" rIns="0" bIns="0" anchor="ctr" anchorCtr="0">
                <a:spAutoFit/>
              </a:bodyPr>
              <a:p>
                <a:pPr algn="ctr" eaLnBrk="0" hangingPunct="0">
                  <a:lnSpc>
                    <a:spcPts val="2600"/>
                  </a:lnSpc>
                  <a:buClr>
                    <a:schemeClr val="accent2"/>
                  </a:buClr>
                  <a:buSzPct val="75000"/>
                  <a:buFont typeface="Monotype Sorts" pitchFamily="2" charset="2"/>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3</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sp>
            <p:nvSpPr>
              <p:cNvPr id="206938" name="Oval 49"/>
              <p:cNvSpPr>
                <a:spLocks noChangeAspect="1"/>
              </p:cNvSpPr>
              <p:nvPr/>
            </p:nvSpPr>
            <p:spPr>
              <a:xfrm>
                <a:off x="504616" y="2575302"/>
                <a:ext cx="404940" cy="498771"/>
              </a:xfrm>
              <a:prstGeom prst="ellipse">
                <a:avLst/>
              </a:prstGeom>
              <a:noFill/>
              <a:ln w="31750" cap="sq" cmpd="sng">
                <a:solidFill>
                  <a:schemeClr val="tx1"/>
                </a:solidFill>
                <a:prstDash val="solid"/>
                <a:headEnd type="none" w="sm" len="sm"/>
                <a:tailEnd type="none" w="med" len="lg"/>
              </a:ln>
            </p:spPr>
            <p:txBody>
              <a:bodyPr lIns="0" tIns="0" rIns="0" bIns="0" anchor="ctr" anchorCtr="0">
                <a:spAutoFit/>
              </a:bodyPr>
              <a:p>
                <a:pPr algn="ctr" eaLnBrk="0" hangingPunct="0">
                  <a:lnSpc>
                    <a:spcPts val="2600"/>
                  </a:lnSpc>
                  <a:buClr>
                    <a:schemeClr val="accent2"/>
                  </a:buClr>
                  <a:buSzPct val="75000"/>
                  <a:buFont typeface="Monotype Sorts" pitchFamily="2" charset="2"/>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5</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sp>
            <p:nvSpPr>
              <p:cNvPr id="206939" name="Oval 49"/>
              <p:cNvSpPr>
                <a:spLocks noChangeAspect="1"/>
              </p:cNvSpPr>
              <p:nvPr/>
            </p:nvSpPr>
            <p:spPr>
              <a:xfrm>
                <a:off x="1721026" y="2581656"/>
                <a:ext cx="404940" cy="498771"/>
              </a:xfrm>
              <a:prstGeom prst="ellipse">
                <a:avLst/>
              </a:prstGeom>
              <a:noFill/>
              <a:ln w="31750" cap="sq" cmpd="sng">
                <a:solidFill>
                  <a:schemeClr val="tx1"/>
                </a:solidFill>
                <a:prstDash val="solid"/>
                <a:headEnd type="none" w="sm" len="sm"/>
                <a:tailEnd type="none" w="med" len="lg"/>
              </a:ln>
            </p:spPr>
            <p:txBody>
              <a:bodyPr lIns="0" tIns="0" rIns="0" bIns="0" anchor="ctr" anchorCtr="0">
                <a:spAutoFit/>
              </a:bodyPr>
              <a:p>
                <a:pPr algn="ctr" eaLnBrk="0" hangingPunct="0">
                  <a:lnSpc>
                    <a:spcPts val="2600"/>
                  </a:lnSpc>
                  <a:buClr>
                    <a:schemeClr val="accent2"/>
                  </a:buClr>
                  <a:buSzPct val="75000"/>
                  <a:buFont typeface="Monotype Sorts" pitchFamily="2" charset="2"/>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6</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sp>
            <p:nvSpPr>
              <p:cNvPr id="206940" name="Text Box 48"/>
              <p:cNvSpPr txBox="1"/>
              <p:nvPr/>
            </p:nvSpPr>
            <p:spPr>
              <a:xfrm>
                <a:off x="435516" y="1182606"/>
                <a:ext cx="289915" cy="274771"/>
              </a:xfrm>
              <a:prstGeom prst="rect">
                <a:avLst/>
              </a:prstGeom>
              <a:noFill/>
              <a:ln w="9525">
                <a:noFill/>
              </a:ln>
            </p:spPr>
            <p:txBody>
              <a:bodyPr lIns="0" tIns="0" rIns="0" bIns="0" anchor="ctr" anchorCtr="0">
                <a:spAutoFit/>
              </a:bodyPr>
              <a:p>
                <a:pPr algn="ctr">
                  <a:lnSpc>
                    <a:spcPts val="2500"/>
                  </a:lnSpc>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6</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sp>
            <p:nvSpPr>
              <p:cNvPr id="206941" name="Text Box 48"/>
              <p:cNvSpPr txBox="1"/>
              <p:nvPr/>
            </p:nvSpPr>
            <p:spPr>
              <a:xfrm>
                <a:off x="1246041" y="1407224"/>
                <a:ext cx="289915" cy="285762"/>
              </a:xfrm>
              <a:prstGeom prst="rect">
                <a:avLst/>
              </a:prstGeom>
              <a:noFill/>
              <a:ln w="9525">
                <a:noFill/>
              </a:ln>
            </p:spPr>
            <p:txBody>
              <a:bodyPr lIns="0" tIns="0" rIns="0" bIns="0" anchor="ctr" anchorCtr="0">
                <a:spAutoFit/>
              </a:bodyPr>
              <a:p>
                <a:pPr algn="ctr">
                  <a:lnSpc>
                    <a:spcPts val="2600"/>
                  </a:lnSpc>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1</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sp>
            <p:nvSpPr>
              <p:cNvPr id="206942" name="Text Box 48"/>
              <p:cNvSpPr txBox="1"/>
              <p:nvPr/>
            </p:nvSpPr>
            <p:spPr>
              <a:xfrm>
                <a:off x="1663950" y="1698065"/>
                <a:ext cx="289915" cy="285762"/>
              </a:xfrm>
              <a:prstGeom prst="rect">
                <a:avLst/>
              </a:prstGeom>
              <a:noFill/>
              <a:ln w="9525">
                <a:noFill/>
              </a:ln>
            </p:spPr>
            <p:txBody>
              <a:bodyPr lIns="0" tIns="0" rIns="0" bIns="0" anchor="ctr" anchorCtr="0">
                <a:spAutoFit/>
              </a:bodyPr>
              <a:p>
                <a:pPr algn="ctr">
                  <a:lnSpc>
                    <a:spcPts val="2600"/>
                  </a:lnSpc>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7</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sp>
            <p:nvSpPr>
              <p:cNvPr id="206943" name="Text Box 48"/>
              <p:cNvSpPr txBox="1"/>
              <p:nvPr/>
            </p:nvSpPr>
            <p:spPr>
              <a:xfrm>
                <a:off x="1107477" y="2842318"/>
                <a:ext cx="289915" cy="285762"/>
              </a:xfrm>
              <a:prstGeom prst="rect">
                <a:avLst/>
              </a:prstGeom>
              <a:noFill/>
              <a:ln w="9525">
                <a:noFill/>
              </a:ln>
            </p:spPr>
            <p:txBody>
              <a:bodyPr lIns="0" tIns="0" rIns="0" bIns="0" anchor="ctr" anchorCtr="0">
                <a:spAutoFit/>
              </a:bodyPr>
              <a:p>
                <a:pPr algn="ctr">
                  <a:lnSpc>
                    <a:spcPts val="2600"/>
                  </a:lnSpc>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6</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sp>
            <p:nvSpPr>
              <p:cNvPr id="206944" name="Text Box 48"/>
              <p:cNvSpPr txBox="1"/>
              <p:nvPr/>
            </p:nvSpPr>
            <p:spPr>
              <a:xfrm>
                <a:off x="615315" y="1621820"/>
                <a:ext cx="289915" cy="285762"/>
              </a:xfrm>
              <a:prstGeom prst="rect">
                <a:avLst/>
              </a:prstGeom>
              <a:noFill/>
              <a:ln w="9525">
                <a:noFill/>
              </a:ln>
            </p:spPr>
            <p:txBody>
              <a:bodyPr lIns="0" tIns="0" rIns="0" bIns="0" anchor="ctr" anchorCtr="0">
                <a:spAutoFit/>
              </a:bodyPr>
              <a:p>
                <a:pPr algn="ctr">
                  <a:lnSpc>
                    <a:spcPts val="2600"/>
                  </a:lnSpc>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5</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sp>
            <p:nvSpPr>
              <p:cNvPr id="206945" name="Text Box 48"/>
              <p:cNvSpPr txBox="1"/>
              <p:nvPr/>
            </p:nvSpPr>
            <p:spPr>
              <a:xfrm>
                <a:off x="1328911" y="2368132"/>
                <a:ext cx="289915" cy="285762"/>
              </a:xfrm>
              <a:prstGeom prst="rect">
                <a:avLst/>
              </a:prstGeom>
              <a:noFill/>
              <a:ln w="9525">
                <a:noFill/>
              </a:ln>
            </p:spPr>
            <p:txBody>
              <a:bodyPr lIns="0" tIns="0" rIns="0" bIns="0" anchor="ctr" anchorCtr="0">
                <a:spAutoFit/>
              </a:bodyPr>
              <a:p>
                <a:pPr algn="ctr">
                  <a:lnSpc>
                    <a:spcPts val="2600"/>
                  </a:lnSpc>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4</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sp>
            <p:nvSpPr>
              <p:cNvPr id="206946" name="Text Box 48"/>
              <p:cNvSpPr txBox="1"/>
              <p:nvPr/>
            </p:nvSpPr>
            <p:spPr>
              <a:xfrm>
                <a:off x="2143145" y="2249887"/>
                <a:ext cx="289915" cy="285762"/>
              </a:xfrm>
              <a:prstGeom prst="rect">
                <a:avLst/>
              </a:prstGeom>
              <a:noFill/>
              <a:ln w="9525">
                <a:noFill/>
              </a:ln>
            </p:spPr>
            <p:txBody>
              <a:bodyPr lIns="0" tIns="0" rIns="0" bIns="0" anchor="ctr" anchorCtr="0">
                <a:spAutoFit/>
              </a:bodyPr>
              <a:p>
                <a:pPr algn="ctr">
                  <a:lnSpc>
                    <a:spcPts val="2600"/>
                  </a:lnSpc>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2</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sp>
            <p:nvSpPr>
              <p:cNvPr id="206947" name="Text Box 48"/>
              <p:cNvSpPr txBox="1"/>
              <p:nvPr/>
            </p:nvSpPr>
            <p:spPr>
              <a:xfrm>
                <a:off x="732295" y="2229973"/>
                <a:ext cx="289915" cy="285762"/>
              </a:xfrm>
              <a:prstGeom prst="rect">
                <a:avLst/>
              </a:prstGeom>
              <a:noFill/>
              <a:ln w="9525">
                <a:noFill/>
              </a:ln>
            </p:spPr>
            <p:txBody>
              <a:bodyPr lIns="0" tIns="0" rIns="0" bIns="0" anchor="ctr" anchorCtr="0">
                <a:spAutoFit/>
              </a:bodyPr>
              <a:p>
                <a:pPr algn="ctr">
                  <a:lnSpc>
                    <a:spcPts val="2600"/>
                  </a:lnSpc>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5</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sp>
            <p:nvSpPr>
              <p:cNvPr id="206948" name="Text Box 48"/>
              <p:cNvSpPr txBox="1"/>
              <p:nvPr/>
            </p:nvSpPr>
            <p:spPr>
              <a:xfrm>
                <a:off x="180442" y="2233417"/>
                <a:ext cx="289915" cy="285762"/>
              </a:xfrm>
              <a:prstGeom prst="rect">
                <a:avLst/>
              </a:prstGeom>
              <a:noFill/>
              <a:ln w="9525">
                <a:noFill/>
              </a:ln>
            </p:spPr>
            <p:txBody>
              <a:bodyPr lIns="0" tIns="0" rIns="0" bIns="0" anchor="ctr" anchorCtr="0">
                <a:spAutoFit/>
              </a:bodyPr>
              <a:p>
                <a:pPr algn="ctr">
                  <a:lnSpc>
                    <a:spcPts val="2600"/>
                  </a:lnSpc>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3</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grpSp>
      </p:grpSp>
      <p:grpSp>
        <p:nvGrpSpPr>
          <p:cNvPr id="4" name="组合 7"/>
          <p:cNvGrpSpPr/>
          <p:nvPr/>
        </p:nvGrpSpPr>
        <p:grpSpPr>
          <a:xfrm>
            <a:off x="3397250" y="719138"/>
            <a:ext cx="2416175" cy="2362200"/>
            <a:chOff x="3450794" y="647581"/>
            <a:chExt cx="2416940" cy="2361250"/>
          </a:xfrm>
        </p:grpSpPr>
        <p:sp>
          <p:nvSpPr>
            <p:cNvPr id="206913" name="Oval 49"/>
            <p:cNvSpPr>
              <a:spLocks noChangeAspect="1"/>
            </p:cNvSpPr>
            <p:nvPr/>
          </p:nvSpPr>
          <p:spPr>
            <a:xfrm>
              <a:off x="4449648" y="647581"/>
              <a:ext cx="404940" cy="498275"/>
            </a:xfrm>
            <a:prstGeom prst="ellipse">
              <a:avLst/>
            </a:prstGeom>
            <a:solidFill>
              <a:srgbClr val="FFFF00"/>
            </a:solidFill>
            <a:ln w="31750" cap="sq" cmpd="sng">
              <a:solidFill>
                <a:schemeClr val="tx1"/>
              </a:solidFill>
              <a:prstDash val="solid"/>
              <a:headEnd type="none" w="sm" len="sm"/>
              <a:tailEnd type="none" w="med" len="lg"/>
            </a:ln>
          </p:spPr>
          <p:txBody>
            <a:bodyPr lIns="0" tIns="0" rIns="0" bIns="0" anchor="ctr" anchorCtr="0">
              <a:spAutoFit/>
            </a:bodyPr>
            <a:p>
              <a:pPr algn="ctr" eaLnBrk="0" hangingPunct="0">
                <a:lnSpc>
                  <a:spcPts val="2600"/>
                </a:lnSpc>
                <a:buClr>
                  <a:schemeClr val="accent2"/>
                </a:buClr>
                <a:buSzPct val="75000"/>
                <a:buFont typeface="Monotype Sorts" pitchFamily="2" charset="2"/>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1</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sp>
          <p:nvSpPr>
            <p:cNvPr id="206914" name="Line 70"/>
            <p:cNvSpPr/>
            <p:nvPr/>
          </p:nvSpPr>
          <p:spPr>
            <a:xfrm flipH="1">
              <a:off x="4652735" y="1115887"/>
              <a:ext cx="6573" cy="657604"/>
            </a:xfrm>
            <a:prstGeom prst="line">
              <a:avLst/>
            </a:prstGeom>
            <a:ln w="38100" cap="sq" cmpd="sng">
              <a:solidFill>
                <a:srgbClr val="FF0000"/>
              </a:solidFill>
              <a:prstDash val="solid"/>
              <a:headEnd type="none" w="sm" len="sm"/>
              <a:tailEnd type="none" w="med" len="lg"/>
            </a:ln>
          </p:spPr>
        </p:sp>
        <p:sp>
          <p:nvSpPr>
            <p:cNvPr id="206915" name="Oval 49"/>
            <p:cNvSpPr>
              <a:spLocks noChangeAspect="1"/>
            </p:cNvSpPr>
            <p:nvPr/>
          </p:nvSpPr>
          <p:spPr>
            <a:xfrm>
              <a:off x="3450794" y="1491792"/>
              <a:ext cx="404941" cy="498274"/>
            </a:xfrm>
            <a:prstGeom prst="ellipse">
              <a:avLst/>
            </a:prstGeom>
            <a:solidFill>
              <a:srgbClr val="FFFF00"/>
            </a:solidFill>
            <a:ln w="31750" cap="sq" cmpd="sng">
              <a:solidFill>
                <a:schemeClr val="tx1"/>
              </a:solidFill>
              <a:prstDash val="solid"/>
              <a:headEnd type="none" w="sm" len="sm"/>
              <a:tailEnd type="none" w="med" len="lg"/>
            </a:ln>
          </p:spPr>
          <p:txBody>
            <a:bodyPr lIns="0" tIns="0" rIns="0" bIns="0" anchor="ctr" anchorCtr="0">
              <a:spAutoFit/>
            </a:bodyPr>
            <a:p>
              <a:pPr algn="ctr" eaLnBrk="0" hangingPunct="0">
                <a:lnSpc>
                  <a:spcPts val="2600"/>
                </a:lnSpc>
                <a:buClr>
                  <a:schemeClr val="accent2"/>
                </a:buClr>
                <a:buSzPct val="75000"/>
                <a:buFont typeface="Monotype Sorts" pitchFamily="2" charset="2"/>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2</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sp>
          <p:nvSpPr>
            <p:cNvPr id="206916" name="Oval 49"/>
            <p:cNvSpPr>
              <a:spLocks noChangeAspect="1"/>
            </p:cNvSpPr>
            <p:nvPr/>
          </p:nvSpPr>
          <p:spPr>
            <a:xfrm>
              <a:off x="5462793" y="1507660"/>
              <a:ext cx="404941" cy="498275"/>
            </a:xfrm>
            <a:prstGeom prst="ellipse">
              <a:avLst/>
            </a:prstGeom>
            <a:solidFill>
              <a:srgbClr val="FFFF00"/>
            </a:solidFill>
            <a:ln w="31750" cap="sq" cmpd="sng">
              <a:solidFill>
                <a:schemeClr val="tx1"/>
              </a:solidFill>
              <a:prstDash val="solid"/>
              <a:headEnd type="none" w="sm" len="sm"/>
              <a:tailEnd type="none" w="med" len="lg"/>
            </a:ln>
          </p:spPr>
          <p:txBody>
            <a:bodyPr lIns="0" tIns="0" rIns="0" bIns="0" anchor="ctr" anchorCtr="0">
              <a:spAutoFit/>
            </a:bodyPr>
            <a:p>
              <a:pPr algn="ctr" eaLnBrk="0" hangingPunct="0">
                <a:lnSpc>
                  <a:spcPts val="2600"/>
                </a:lnSpc>
                <a:buClr>
                  <a:schemeClr val="accent2"/>
                </a:buClr>
                <a:buSzPct val="75000"/>
                <a:buFont typeface="Monotype Sorts" pitchFamily="2" charset="2"/>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4</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sp>
          <p:nvSpPr>
            <p:cNvPr id="206917" name="Oval 49"/>
            <p:cNvSpPr>
              <a:spLocks noChangeAspect="1"/>
            </p:cNvSpPr>
            <p:nvPr/>
          </p:nvSpPr>
          <p:spPr>
            <a:xfrm>
              <a:off x="4436944" y="1745690"/>
              <a:ext cx="404940" cy="498274"/>
            </a:xfrm>
            <a:prstGeom prst="ellipse">
              <a:avLst/>
            </a:prstGeom>
            <a:solidFill>
              <a:srgbClr val="FFFF00"/>
            </a:solidFill>
            <a:ln w="31750" cap="sq" cmpd="sng">
              <a:solidFill>
                <a:schemeClr val="tx1"/>
              </a:solidFill>
              <a:prstDash val="solid"/>
              <a:headEnd type="none" w="sm" len="sm"/>
              <a:tailEnd type="none" w="med" len="lg"/>
            </a:ln>
          </p:spPr>
          <p:txBody>
            <a:bodyPr lIns="0" tIns="0" rIns="0" bIns="0" anchor="ctr" anchorCtr="0">
              <a:spAutoFit/>
            </a:bodyPr>
            <a:p>
              <a:pPr algn="ctr" eaLnBrk="0" hangingPunct="0">
                <a:lnSpc>
                  <a:spcPts val="2600"/>
                </a:lnSpc>
                <a:buClr>
                  <a:schemeClr val="accent2"/>
                </a:buClr>
                <a:buSzPct val="75000"/>
                <a:buFont typeface="Monotype Sorts" pitchFamily="2" charset="2"/>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3</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sp>
          <p:nvSpPr>
            <p:cNvPr id="206918" name="Oval 49"/>
            <p:cNvSpPr>
              <a:spLocks noChangeAspect="1"/>
            </p:cNvSpPr>
            <p:nvPr/>
          </p:nvSpPr>
          <p:spPr>
            <a:xfrm>
              <a:off x="3885907" y="2504210"/>
              <a:ext cx="404940" cy="498274"/>
            </a:xfrm>
            <a:prstGeom prst="ellipse">
              <a:avLst/>
            </a:prstGeom>
            <a:solidFill>
              <a:srgbClr val="FFFF00"/>
            </a:solidFill>
            <a:ln w="31750" cap="sq" cmpd="sng">
              <a:solidFill>
                <a:schemeClr val="tx1"/>
              </a:solidFill>
              <a:prstDash val="solid"/>
              <a:headEnd type="none" w="sm" len="sm"/>
              <a:tailEnd type="none" w="med" len="lg"/>
            </a:ln>
          </p:spPr>
          <p:txBody>
            <a:bodyPr lIns="0" tIns="0" rIns="0" bIns="0" anchor="ctr" anchorCtr="0">
              <a:spAutoFit/>
            </a:bodyPr>
            <a:p>
              <a:pPr algn="ctr" eaLnBrk="0" hangingPunct="0">
                <a:lnSpc>
                  <a:spcPts val="2600"/>
                </a:lnSpc>
                <a:buClr>
                  <a:schemeClr val="accent2"/>
                </a:buClr>
                <a:buSzPct val="75000"/>
                <a:buFont typeface="Monotype Sorts" pitchFamily="2" charset="2"/>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5</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sp>
          <p:nvSpPr>
            <p:cNvPr id="206919" name="Oval 49"/>
            <p:cNvSpPr>
              <a:spLocks noChangeAspect="1"/>
            </p:cNvSpPr>
            <p:nvPr/>
          </p:nvSpPr>
          <p:spPr>
            <a:xfrm>
              <a:off x="5102317" y="2510557"/>
              <a:ext cx="404940" cy="498274"/>
            </a:xfrm>
            <a:prstGeom prst="ellipse">
              <a:avLst/>
            </a:prstGeom>
            <a:solidFill>
              <a:srgbClr val="FFFF00"/>
            </a:solidFill>
            <a:ln w="31750" cap="sq" cmpd="sng">
              <a:solidFill>
                <a:schemeClr val="tx1"/>
              </a:solidFill>
              <a:prstDash val="solid"/>
              <a:headEnd type="none" w="sm" len="sm"/>
              <a:tailEnd type="none" w="med" len="lg"/>
            </a:ln>
          </p:spPr>
          <p:txBody>
            <a:bodyPr lIns="0" tIns="0" rIns="0" bIns="0" anchor="ctr" anchorCtr="0">
              <a:spAutoFit/>
            </a:bodyPr>
            <a:p>
              <a:pPr algn="ctr" eaLnBrk="0" hangingPunct="0">
                <a:lnSpc>
                  <a:spcPts val="2600"/>
                </a:lnSpc>
                <a:buClr>
                  <a:schemeClr val="accent2"/>
                </a:buClr>
                <a:buSzPct val="75000"/>
                <a:buFont typeface="Monotype Sorts" pitchFamily="2" charset="2"/>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6</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sp>
          <p:nvSpPr>
            <p:cNvPr id="206920" name="Text Box 48"/>
            <p:cNvSpPr txBox="1"/>
            <p:nvPr/>
          </p:nvSpPr>
          <p:spPr>
            <a:xfrm>
              <a:off x="4627332" y="1336345"/>
              <a:ext cx="289915" cy="285762"/>
            </a:xfrm>
            <a:prstGeom prst="rect">
              <a:avLst/>
            </a:prstGeom>
            <a:noFill/>
            <a:ln w="9525">
              <a:noFill/>
            </a:ln>
          </p:spPr>
          <p:txBody>
            <a:bodyPr lIns="0" tIns="0" rIns="0" bIns="0" anchor="ctr" anchorCtr="0">
              <a:spAutoFit/>
            </a:bodyPr>
            <a:p>
              <a:pPr algn="ctr">
                <a:lnSpc>
                  <a:spcPts val="2600"/>
                </a:lnSpc>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1</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grpSp>
      <p:grpSp>
        <p:nvGrpSpPr>
          <p:cNvPr id="5" name="组合 13"/>
          <p:cNvGrpSpPr/>
          <p:nvPr/>
        </p:nvGrpSpPr>
        <p:grpSpPr>
          <a:xfrm>
            <a:off x="6657975" y="719138"/>
            <a:ext cx="2417763" cy="2360612"/>
            <a:chOff x="6658699" y="718498"/>
            <a:chExt cx="2416940" cy="2361318"/>
          </a:xfrm>
        </p:grpSpPr>
        <p:sp>
          <p:nvSpPr>
            <p:cNvPr id="206903" name="Oval 49"/>
            <p:cNvSpPr>
              <a:spLocks noChangeAspect="1"/>
            </p:cNvSpPr>
            <p:nvPr/>
          </p:nvSpPr>
          <p:spPr>
            <a:xfrm>
              <a:off x="7658484" y="718498"/>
              <a:ext cx="404675" cy="498624"/>
            </a:xfrm>
            <a:prstGeom prst="ellipse">
              <a:avLst/>
            </a:prstGeom>
            <a:solidFill>
              <a:srgbClr val="FFFF00"/>
            </a:solidFill>
            <a:ln w="31750" cap="sq" cmpd="sng">
              <a:solidFill>
                <a:schemeClr val="tx1"/>
              </a:solidFill>
              <a:prstDash val="solid"/>
              <a:headEnd type="none" w="sm" len="sm"/>
              <a:tailEnd type="none" w="med" len="lg"/>
            </a:ln>
          </p:spPr>
          <p:txBody>
            <a:bodyPr lIns="0" tIns="0" rIns="0" bIns="0" anchor="ctr" anchorCtr="0">
              <a:spAutoFit/>
            </a:bodyPr>
            <a:p>
              <a:pPr algn="ctr" eaLnBrk="0" hangingPunct="0">
                <a:lnSpc>
                  <a:spcPts val="2600"/>
                </a:lnSpc>
                <a:buClr>
                  <a:schemeClr val="accent2"/>
                </a:buClr>
                <a:buSzPct val="75000"/>
                <a:buFont typeface="Monotype Sorts" pitchFamily="2" charset="2"/>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1</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sp>
          <p:nvSpPr>
            <p:cNvPr id="206904" name="Line 70"/>
            <p:cNvSpPr/>
            <p:nvPr/>
          </p:nvSpPr>
          <p:spPr>
            <a:xfrm flipH="1">
              <a:off x="7860640" y="1186837"/>
              <a:ext cx="6573" cy="657604"/>
            </a:xfrm>
            <a:prstGeom prst="line">
              <a:avLst/>
            </a:prstGeom>
            <a:ln w="38100" cap="sq" cmpd="sng">
              <a:solidFill>
                <a:srgbClr val="FF0000"/>
              </a:solidFill>
              <a:prstDash val="solid"/>
              <a:headEnd type="none" w="sm" len="sm"/>
              <a:tailEnd type="none" w="med" len="lg"/>
            </a:ln>
          </p:spPr>
        </p:sp>
        <p:sp>
          <p:nvSpPr>
            <p:cNvPr id="206905" name="Oval 49"/>
            <p:cNvSpPr>
              <a:spLocks noChangeAspect="1"/>
            </p:cNvSpPr>
            <p:nvPr/>
          </p:nvSpPr>
          <p:spPr>
            <a:xfrm>
              <a:off x="6658699" y="1561713"/>
              <a:ext cx="404675" cy="498624"/>
            </a:xfrm>
            <a:prstGeom prst="ellipse">
              <a:avLst/>
            </a:prstGeom>
            <a:solidFill>
              <a:srgbClr val="FFFF00"/>
            </a:solidFill>
            <a:ln w="31750" cap="sq" cmpd="sng">
              <a:solidFill>
                <a:schemeClr val="tx1"/>
              </a:solidFill>
              <a:prstDash val="solid"/>
              <a:headEnd type="none" w="sm" len="sm"/>
              <a:tailEnd type="none" w="med" len="lg"/>
            </a:ln>
          </p:spPr>
          <p:txBody>
            <a:bodyPr lIns="0" tIns="0" rIns="0" bIns="0" anchor="ctr" anchorCtr="0">
              <a:spAutoFit/>
            </a:bodyPr>
            <a:p>
              <a:pPr algn="ctr" eaLnBrk="0" hangingPunct="0">
                <a:lnSpc>
                  <a:spcPts val="2600"/>
                </a:lnSpc>
                <a:buClr>
                  <a:schemeClr val="accent2"/>
                </a:buClr>
                <a:buSzPct val="75000"/>
                <a:buFont typeface="Monotype Sorts" pitchFamily="2" charset="2"/>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2</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sp>
          <p:nvSpPr>
            <p:cNvPr id="206906" name="Oval 49"/>
            <p:cNvSpPr>
              <a:spLocks noChangeAspect="1"/>
            </p:cNvSpPr>
            <p:nvPr/>
          </p:nvSpPr>
          <p:spPr>
            <a:xfrm>
              <a:off x="8670964" y="1579180"/>
              <a:ext cx="404675" cy="498624"/>
            </a:xfrm>
            <a:prstGeom prst="ellipse">
              <a:avLst/>
            </a:prstGeom>
            <a:solidFill>
              <a:srgbClr val="FFFF00"/>
            </a:solidFill>
            <a:ln w="31750" cap="sq" cmpd="sng">
              <a:solidFill>
                <a:schemeClr val="tx1"/>
              </a:solidFill>
              <a:prstDash val="solid"/>
              <a:headEnd type="none" w="sm" len="sm"/>
              <a:tailEnd type="none" w="med" len="lg"/>
            </a:ln>
          </p:spPr>
          <p:txBody>
            <a:bodyPr lIns="0" tIns="0" rIns="0" bIns="0" anchor="ctr" anchorCtr="0">
              <a:spAutoFit/>
            </a:bodyPr>
            <a:p>
              <a:pPr algn="ctr" eaLnBrk="0" hangingPunct="0">
                <a:lnSpc>
                  <a:spcPts val="2600"/>
                </a:lnSpc>
                <a:buClr>
                  <a:schemeClr val="accent2"/>
                </a:buClr>
                <a:buSzPct val="75000"/>
                <a:buFont typeface="Monotype Sorts" pitchFamily="2" charset="2"/>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4</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sp>
          <p:nvSpPr>
            <p:cNvPr id="206907" name="Oval 49"/>
            <p:cNvSpPr>
              <a:spLocks noChangeAspect="1"/>
            </p:cNvSpPr>
            <p:nvPr/>
          </p:nvSpPr>
          <p:spPr>
            <a:xfrm>
              <a:off x="7645788" y="1815788"/>
              <a:ext cx="404675" cy="498624"/>
            </a:xfrm>
            <a:prstGeom prst="ellipse">
              <a:avLst/>
            </a:prstGeom>
            <a:solidFill>
              <a:srgbClr val="FFFF00"/>
            </a:solidFill>
            <a:ln w="31750" cap="sq" cmpd="sng">
              <a:solidFill>
                <a:schemeClr val="tx1"/>
              </a:solidFill>
              <a:prstDash val="solid"/>
              <a:headEnd type="none" w="sm" len="sm"/>
              <a:tailEnd type="none" w="med" len="lg"/>
            </a:ln>
          </p:spPr>
          <p:txBody>
            <a:bodyPr lIns="0" tIns="0" rIns="0" bIns="0" anchor="ctr" anchorCtr="0">
              <a:spAutoFit/>
            </a:bodyPr>
            <a:p>
              <a:pPr algn="ctr" eaLnBrk="0" hangingPunct="0">
                <a:lnSpc>
                  <a:spcPts val="2600"/>
                </a:lnSpc>
                <a:buClr>
                  <a:schemeClr val="accent2"/>
                </a:buClr>
                <a:buSzPct val="75000"/>
                <a:buFont typeface="Monotype Sorts" pitchFamily="2" charset="2"/>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3</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sp>
          <p:nvSpPr>
            <p:cNvPr id="206908" name="Oval 49"/>
            <p:cNvSpPr>
              <a:spLocks noChangeAspect="1"/>
            </p:cNvSpPr>
            <p:nvPr/>
          </p:nvSpPr>
          <p:spPr>
            <a:xfrm>
              <a:off x="7093526" y="2574840"/>
              <a:ext cx="404675" cy="498624"/>
            </a:xfrm>
            <a:prstGeom prst="ellipse">
              <a:avLst/>
            </a:prstGeom>
            <a:solidFill>
              <a:srgbClr val="FFFF00"/>
            </a:solidFill>
            <a:ln w="31750" cap="sq" cmpd="sng">
              <a:solidFill>
                <a:schemeClr val="tx1"/>
              </a:solidFill>
              <a:prstDash val="solid"/>
              <a:headEnd type="none" w="sm" len="sm"/>
              <a:tailEnd type="none" w="med" len="lg"/>
            </a:ln>
          </p:spPr>
          <p:txBody>
            <a:bodyPr lIns="0" tIns="0" rIns="0" bIns="0" anchor="ctr" anchorCtr="0">
              <a:spAutoFit/>
            </a:bodyPr>
            <a:p>
              <a:pPr algn="ctr" eaLnBrk="0" hangingPunct="0">
                <a:lnSpc>
                  <a:spcPts val="2600"/>
                </a:lnSpc>
                <a:buClr>
                  <a:schemeClr val="accent2"/>
                </a:buClr>
                <a:buSzPct val="75000"/>
                <a:buFont typeface="Monotype Sorts" pitchFamily="2" charset="2"/>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5</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sp>
          <p:nvSpPr>
            <p:cNvPr id="206909" name="Oval 49"/>
            <p:cNvSpPr>
              <a:spLocks noChangeAspect="1"/>
            </p:cNvSpPr>
            <p:nvPr/>
          </p:nvSpPr>
          <p:spPr>
            <a:xfrm>
              <a:off x="8310724" y="2581192"/>
              <a:ext cx="404675" cy="498624"/>
            </a:xfrm>
            <a:prstGeom prst="ellipse">
              <a:avLst/>
            </a:prstGeom>
            <a:solidFill>
              <a:srgbClr val="FFFF00"/>
            </a:solidFill>
            <a:ln w="31750" cap="sq" cmpd="sng">
              <a:solidFill>
                <a:schemeClr val="tx1"/>
              </a:solidFill>
              <a:prstDash val="solid"/>
              <a:headEnd type="none" w="sm" len="sm"/>
              <a:tailEnd type="none" w="med" len="lg"/>
            </a:ln>
          </p:spPr>
          <p:txBody>
            <a:bodyPr lIns="0" tIns="0" rIns="0" bIns="0" anchor="ctr" anchorCtr="0">
              <a:spAutoFit/>
            </a:bodyPr>
            <a:p>
              <a:pPr algn="ctr" eaLnBrk="0" hangingPunct="0">
                <a:lnSpc>
                  <a:spcPts val="2600"/>
                </a:lnSpc>
                <a:buClr>
                  <a:schemeClr val="accent2"/>
                </a:buClr>
                <a:buSzPct val="75000"/>
                <a:buFont typeface="Monotype Sorts" pitchFamily="2" charset="2"/>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6</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sp>
          <p:nvSpPr>
            <p:cNvPr id="206910" name="Text Box 48"/>
            <p:cNvSpPr txBox="1"/>
            <p:nvPr/>
          </p:nvSpPr>
          <p:spPr>
            <a:xfrm>
              <a:off x="7835237" y="1407295"/>
              <a:ext cx="289915" cy="285762"/>
            </a:xfrm>
            <a:prstGeom prst="rect">
              <a:avLst/>
            </a:prstGeom>
            <a:noFill/>
            <a:ln w="9525">
              <a:noFill/>
            </a:ln>
          </p:spPr>
          <p:txBody>
            <a:bodyPr lIns="0" tIns="0" rIns="0" bIns="0" anchor="ctr" anchorCtr="0">
              <a:spAutoFit/>
            </a:bodyPr>
            <a:p>
              <a:pPr algn="ctr">
                <a:lnSpc>
                  <a:spcPts val="2600"/>
                </a:lnSpc>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1</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sp>
          <p:nvSpPr>
            <p:cNvPr id="206911" name="Line 69"/>
            <p:cNvSpPr/>
            <p:nvPr/>
          </p:nvSpPr>
          <p:spPr>
            <a:xfrm flipH="1">
              <a:off x="8563770" y="2036499"/>
              <a:ext cx="289915" cy="593702"/>
            </a:xfrm>
            <a:prstGeom prst="line">
              <a:avLst/>
            </a:prstGeom>
            <a:ln w="31750" cap="sq" cmpd="sng">
              <a:solidFill>
                <a:srgbClr val="FF0000"/>
              </a:solidFill>
              <a:prstDash val="solid"/>
              <a:headEnd type="none" w="sm" len="sm"/>
              <a:tailEnd type="none" w="med" len="lg"/>
            </a:ln>
          </p:spPr>
        </p:sp>
        <p:sp>
          <p:nvSpPr>
            <p:cNvPr id="206912" name="Text Box 48"/>
            <p:cNvSpPr txBox="1"/>
            <p:nvPr/>
          </p:nvSpPr>
          <p:spPr>
            <a:xfrm>
              <a:off x="8704110" y="2258440"/>
              <a:ext cx="289915" cy="285762"/>
            </a:xfrm>
            <a:prstGeom prst="rect">
              <a:avLst/>
            </a:prstGeom>
            <a:noFill/>
            <a:ln w="9525">
              <a:noFill/>
            </a:ln>
          </p:spPr>
          <p:txBody>
            <a:bodyPr lIns="0" tIns="0" rIns="0" bIns="0" anchor="ctr" anchorCtr="0">
              <a:spAutoFit/>
            </a:bodyPr>
            <a:p>
              <a:pPr algn="ctr">
                <a:lnSpc>
                  <a:spcPts val="2600"/>
                </a:lnSpc>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2</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grpSp>
      <p:grpSp>
        <p:nvGrpSpPr>
          <p:cNvPr id="6" name="组合 11"/>
          <p:cNvGrpSpPr/>
          <p:nvPr/>
        </p:nvGrpSpPr>
        <p:grpSpPr>
          <a:xfrm>
            <a:off x="74613" y="3460750"/>
            <a:ext cx="2417762" cy="2362200"/>
            <a:chOff x="74760" y="3461136"/>
            <a:chExt cx="2416940" cy="2361250"/>
          </a:xfrm>
        </p:grpSpPr>
        <p:sp>
          <p:nvSpPr>
            <p:cNvPr id="206891" name="Oval 49"/>
            <p:cNvSpPr>
              <a:spLocks noChangeAspect="1"/>
            </p:cNvSpPr>
            <p:nvPr/>
          </p:nvSpPr>
          <p:spPr>
            <a:xfrm>
              <a:off x="1074545" y="3461136"/>
              <a:ext cx="404675" cy="498275"/>
            </a:xfrm>
            <a:prstGeom prst="ellipse">
              <a:avLst/>
            </a:prstGeom>
            <a:solidFill>
              <a:srgbClr val="FFFF00"/>
            </a:solidFill>
            <a:ln w="31750" cap="sq" cmpd="sng">
              <a:solidFill>
                <a:schemeClr val="tx1"/>
              </a:solidFill>
              <a:prstDash val="solid"/>
              <a:headEnd type="none" w="sm" len="sm"/>
              <a:tailEnd type="none" w="med" len="lg"/>
            </a:ln>
          </p:spPr>
          <p:txBody>
            <a:bodyPr lIns="0" tIns="0" rIns="0" bIns="0" anchor="ctr" anchorCtr="0">
              <a:spAutoFit/>
            </a:bodyPr>
            <a:p>
              <a:pPr algn="ctr" eaLnBrk="0" hangingPunct="0">
                <a:lnSpc>
                  <a:spcPts val="2600"/>
                </a:lnSpc>
                <a:buClr>
                  <a:schemeClr val="accent2"/>
                </a:buClr>
                <a:buSzPct val="75000"/>
                <a:buFont typeface="Monotype Sorts" pitchFamily="2" charset="2"/>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1</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sp>
          <p:nvSpPr>
            <p:cNvPr id="206892" name="Line 70"/>
            <p:cNvSpPr/>
            <p:nvPr/>
          </p:nvSpPr>
          <p:spPr>
            <a:xfrm flipH="1">
              <a:off x="1276701" y="3929442"/>
              <a:ext cx="6573" cy="657604"/>
            </a:xfrm>
            <a:prstGeom prst="line">
              <a:avLst/>
            </a:prstGeom>
            <a:ln w="38100" cap="sq" cmpd="sng">
              <a:solidFill>
                <a:srgbClr val="FF0000"/>
              </a:solidFill>
              <a:prstDash val="solid"/>
              <a:headEnd type="none" w="sm" len="sm"/>
              <a:tailEnd type="none" w="med" len="lg"/>
            </a:ln>
          </p:spPr>
        </p:sp>
        <p:sp>
          <p:nvSpPr>
            <p:cNvPr id="206893" name="Oval 49"/>
            <p:cNvSpPr>
              <a:spLocks noChangeAspect="1"/>
            </p:cNvSpPr>
            <p:nvPr/>
          </p:nvSpPr>
          <p:spPr>
            <a:xfrm>
              <a:off x="74760" y="4305347"/>
              <a:ext cx="404675" cy="498274"/>
            </a:xfrm>
            <a:prstGeom prst="ellipse">
              <a:avLst/>
            </a:prstGeom>
            <a:solidFill>
              <a:srgbClr val="FFFF00"/>
            </a:solidFill>
            <a:ln w="31750" cap="sq" cmpd="sng">
              <a:solidFill>
                <a:schemeClr val="tx1"/>
              </a:solidFill>
              <a:prstDash val="solid"/>
              <a:headEnd type="none" w="sm" len="sm"/>
              <a:tailEnd type="none" w="med" len="lg"/>
            </a:ln>
          </p:spPr>
          <p:txBody>
            <a:bodyPr lIns="0" tIns="0" rIns="0" bIns="0" anchor="ctr" anchorCtr="0">
              <a:spAutoFit/>
            </a:bodyPr>
            <a:p>
              <a:pPr algn="ctr" eaLnBrk="0" hangingPunct="0">
                <a:lnSpc>
                  <a:spcPts val="2600"/>
                </a:lnSpc>
                <a:buClr>
                  <a:schemeClr val="accent2"/>
                </a:buClr>
                <a:buSzPct val="75000"/>
                <a:buFont typeface="Monotype Sorts" pitchFamily="2" charset="2"/>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2</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sp>
          <p:nvSpPr>
            <p:cNvPr id="206894" name="Oval 49"/>
            <p:cNvSpPr>
              <a:spLocks noChangeAspect="1"/>
            </p:cNvSpPr>
            <p:nvPr/>
          </p:nvSpPr>
          <p:spPr>
            <a:xfrm>
              <a:off x="2087025" y="4321215"/>
              <a:ext cx="404675" cy="498275"/>
            </a:xfrm>
            <a:prstGeom prst="ellipse">
              <a:avLst/>
            </a:prstGeom>
            <a:solidFill>
              <a:srgbClr val="FFFF00"/>
            </a:solidFill>
            <a:ln w="31750" cap="sq" cmpd="sng">
              <a:solidFill>
                <a:schemeClr val="tx1"/>
              </a:solidFill>
              <a:prstDash val="solid"/>
              <a:headEnd type="none" w="sm" len="sm"/>
              <a:tailEnd type="none" w="med" len="lg"/>
            </a:ln>
          </p:spPr>
          <p:txBody>
            <a:bodyPr lIns="0" tIns="0" rIns="0" bIns="0" anchor="ctr" anchorCtr="0">
              <a:spAutoFit/>
            </a:bodyPr>
            <a:p>
              <a:pPr algn="ctr" eaLnBrk="0" hangingPunct="0">
                <a:lnSpc>
                  <a:spcPts val="2600"/>
                </a:lnSpc>
                <a:buClr>
                  <a:schemeClr val="accent2"/>
                </a:buClr>
                <a:buSzPct val="75000"/>
                <a:buFont typeface="Monotype Sorts" pitchFamily="2" charset="2"/>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4</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sp>
          <p:nvSpPr>
            <p:cNvPr id="206895" name="Oval 49"/>
            <p:cNvSpPr>
              <a:spLocks noChangeAspect="1"/>
            </p:cNvSpPr>
            <p:nvPr/>
          </p:nvSpPr>
          <p:spPr>
            <a:xfrm>
              <a:off x="1061849" y="4559245"/>
              <a:ext cx="404675" cy="498274"/>
            </a:xfrm>
            <a:prstGeom prst="ellipse">
              <a:avLst/>
            </a:prstGeom>
            <a:solidFill>
              <a:srgbClr val="FFFF00"/>
            </a:solidFill>
            <a:ln w="31750" cap="sq" cmpd="sng">
              <a:solidFill>
                <a:schemeClr val="tx1"/>
              </a:solidFill>
              <a:prstDash val="solid"/>
              <a:headEnd type="none" w="sm" len="sm"/>
              <a:tailEnd type="none" w="med" len="lg"/>
            </a:ln>
          </p:spPr>
          <p:txBody>
            <a:bodyPr lIns="0" tIns="0" rIns="0" bIns="0" anchor="ctr" anchorCtr="0">
              <a:spAutoFit/>
            </a:bodyPr>
            <a:p>
              <a:pPr algn="ctr" eaLnBrk="0" hangingPunct="0">
                <a:lnSpc>
                  <a:spcPts val="2600"/>
                </a:lnSpc>
                <a:buClr>
                  <a:schemeClr val="accent2"/>
                </a:buClr>
                <a:buSzPct val="75000"/>
                <a:buFont typeface="Monotype Sorts" pitchFamily="2" charset="2"/>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3</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sp>
          <p:nvSpPr>
            <p:cNvPr id="206896" name="Oval 49"/>
            <p:cNvSpPr>
              <a:spLocks noChangeAspect="1"/>
            </p:cNvSpPr>
            <p:nvPr/>
          </p:nvSpPr>
          <p:spPr>
            <a:xfrm>
              <a:off x="509587" y="5317765"/>
              <a:ext cx="404675" cy="498274"/>
            </a:xfrm>
            <a:prstGeom prst="ellipse">
              <a:avLst/>
            </a:prstGeom>
            <a:solidFill>
              <a:srgbClr val="FFFF00"/>
            </a:solidFill>
            <a:ln w="31750" cap="sq" cmpd="sng">
              <a:solidFill>
                <a:schemeClr val="tx1"/>
              </a:solidFill>
              <a:prstDash val="solid"/>
              <a:headEnd type="none" w="sm" len="sm"/>
              <a:tailEnd type="none" w="med" len="lg"/>
            </a:ln>
          </p:spPr>
          <p:txBody>
            <a:bodyPr lIns="0" tIns="0" rIns="0" bIns="0" anchor="ctr" anchorCtr="0">
              <a:spAutoFit/>
            </a:bodyPr>
            <a:p>
              <a:pPr algn="ctr" eaLnBrk="0" hangingPunct="0">
                <a:lnSpc>
                  <a:spcPts val="2600"/>
                </a:lnSpc>
                <a:buClr>
                  <a:schemeClr val="accent2"/>
                </a:buClr>
                <a:buSzPct val="75000"/>
                <a:buFont typeface="Monotype Sorts" pitchFamily="2" charset="2"/>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5</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sp>
          <p:nvSpPr>
            <p:cNvPr id="206897" name="Oval 49"/>
            <p:cNvSpPr>
              <a:spLocks noChangeAspect="1"/>
            </p:cNvSpPr>
            <p:nvPr/>
          </p:nvSpPr>
          <p:spPr>
            <a:xfrm>
              <a:off x="1726785" y="5324112"/>
              <a:ext cx="404675" cy="498274"/>
            </a:xfrm>
            <a:prstGeom prst="ellipse">
              <a:avLst/>
            </a:prstGeom>
            <a:solidFill>
              <a:srgbClr val="FFFF00"/>
            </a:solidFill>
            <a:ln w="31750" cap="sq" cmpd="sng">
              <a:solidFill>
                <a:schemeClr val="tx1"/>
              </a:solidFill>
              <a:prstDash val="solid"/>
              <a:headEnd type="none" w="sm" len="sm"/>
              <a:tailEnd type="none" w="med" len="lg"/>
            </a:ln>
          </p:spPr>
          <p:txBody>
            <a:bodyPr lIns="0" tIns="0" rIns="0" bIns="0" anchor="ctr" anchorCtr="0">
              <a:spAutoFit/>
            </a:bodyPr>
            <a:p>
              <a:pPr algn="ctr" eaLnBrk="0" hangingPunct="0">
                <a:lnSpc>
                  <a:spcPts val="2600"/>
                </a:lnSpc>
                <a:buClr>
                  <a:schemeClr val="accent2"/>
                </a:buClr>
                <a:buSzPct val="75000"/>
                <a:buFont typeface="Monotype Sorts" pitchFamily="2" charset="2"/>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6</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sp>
          <p:nvSpPr>
            <p:cNvPr id="206898" name="Text Box 48"/>
            <p:cNvSpPr txBox="1"/>
            <p:nvPr/>
          </p:nvSpPr>
          <p:spPr>
            <a:xfrm>
              <a:off x="1251298" y="4149900"/>
              <a:ext cx="289915" cy="285762"/>
            </a:xfrm>
            <a:prstGeom prst="rect">
              <a:avLst/>
            </a:prstGeom>
            <a:noFill/>
            <a:ln w="9525">
              <a:noFill/>
            </a:ln>
          </p:spPr>
          <p:txBody>
            <a:bodyPr lIns="0" tIns="0" rIns="0" bIns="0" anchor="ctr" anchorCtr="0">
              <a:spAutoFit/>
            </a:bodyPr>
            <a:p>
              <a:pPr algn="ctr">
                <a:lnSpc>
                  <a:spcPts val="2600"/>
                </a:lnSpc>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1</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sp>
          <p:nvSpPr>
            <p:cNvPr id="206899" name="Line 69"/>
            <p:cNvSpPr/>
            <p:nvPr/>
          </p:nvSpPr>
          <p:spPr>
            <a:xfrm flipH="1">
              <a:off x="1979831" y="4779104"/>
              <a:ext cx="289915" cy="593702"/>
            </a:xfrm>
            <a:prstGeom prst="line">
              <a:avLst/>
            </a:prstGeom>
            <a:ln w="31750" cap="sq" cmpd="sng">
              <a:solidFill>
                <a:srgbClr val="FF0000"/>
              </a:solidFill>
              <a:prstDash val="solid"/>
              <a:headEnd type="none" w="sm" len="sm"/>
              <a:tailEnd type="none" w="med" len="lg"/>
            </a:ln>
          </p:spPr>
        </p:sp>
        <p:sp>
          <p:nvSpPr>
            <p:cNvPr id="206900" name="Text Box 48"/>
            <p:cNvSpPr txBox="1"/>
            <p:nvPr/>
          </p:nvSpPr>
          <p:spPr>
            <a:xfrm>
              <a:off x="2120171" y="5001045"/>
              <a:ext cx="289915" cy="285762"/>
            </a:xfrm>
            <a:prstGeom prst="rect">
              <a:avLst/>
            </a:prstGeom>
            <a:noFill/>
            <a:ln w="9525">
              <a:noFill/>
            </a:ln>
          </p:spPr>
          <p:txBody>
            <a:bodyPr lIns="0" tIns="0" rIns="0" bIns="0" anchor="ctr" anchorCtr="0">
              <a:spAutoFit/>
            </a:bodyPr>
            <a:p>
              <a:pPr algn="ctr">
                <a:lnSpc>
                  <a:spcPts val="2600"/>
                </a:lnSpc>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2</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sp>
          <p:nvSpPr>
            <p:cNvPr id="206901" name="Line 62"/>
            <p:cNvSpPr/>
            <p:nvPr/>
          </p:nvSpPr>
          <p:spPr>
            <a:xfrm>
              <a:off x="323879" y="4765262"/>
              <a:ext cx="309367" cy="595528"/>
            </a:xfrm>
            <a:prstGeom prst="line">
              <a:avLst/>
            </a:prstGeom>
            <a:ln w="31750" cap="sq" cmpd="sng">
              <a:solidFill>
                <a:srgbClr val="FF0000"/>
              </a:solidFill>
              <a:prstDash val="solid"/>
              <a:headEnd type="none" w="sm" len="sm"/>
              <a:tailEnd type="none" w="med" len="lg"/>
            </a:ln>
          </p:spPr>
        </p:sp>
        <p:sp>
          <p:nvSpPr>
            <p:cNvPr id="206902" name="Text Box 48"/>
            <p:cNvSpPr txBox="1"/>
            <p:nvPr/>
          </p:nvSpPr>
          <p:spPr>
            <a:xfrm>
              <a:off x="225267" y="5026761"/>
              <a:ext cx="289915" cy="285762"/>
            </a:xfrm>
            <a:prstGeom prst="rect">
              <a:avLst/>
            </a:prstGeom>
            <a:noFill/>
            <a:ln w="9525">
              <a:noFill/>
            </a:ln>
          </p:spPr>
          <p:txBody>
            <a:bodyPr lIns="0" tIns="0" rIns="0" bIns="0" anchor="ctr" anchorCtr="0">
              <a:spAutoFit/>
            </a:bodyPr>
            <a:p>
              <a:pPr algn="ctr">
                <a:lnSpc>
                  <a:spcPts val="2600"/>
                </a:lnSpc>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3</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grpSp>
      <p:grpSp>
        <p:nvGrpSpPr>
          <p:cNvPr id="7" name="组合 12"/>
          <p:cNvGrpSpPr/>
          <p:nvPr/>
        </p:nvGrpSpPr>
        <p:grpSpPr>
          <a:xfrm>
            <a:off x="3398838" y="3441700"/>
            <a:ext cx="2416175" cy="2360613"/>
            <a:chOff x="3398496" y="3441039"/>
            <a:chExt cx="2416940" cy="2361318"/>
          </a:xfrm>
        </p:grpSpPr>
        <p:sp>
          <p:nvSpPr>
            <p:cNvPr id="206877" name="Oval 49"/>
            <p:cNvSpPr>
              <a:spLocks noChangeAspect="1"/>
            </p:cNvSpPr>
            <p:nvPr/>
          </p:nvSpPr>
          <p:spPr>
            <a:xfrm>
              <a:off x="4397350" y="3441039"/>
              <a:ext cx="404940" cy="498624"/>
            </a:xfrm>
            <a:prstGeom prst="ellipse">
              <a:avLst/>
            </a:prstGeom>
            <a:solidFill>
              <a:srgbClr val="FFFF00"/>
            </a:solidFill>
            <a:ln w="31750" cap="sq" cmpd="sng">
              <a:solidFill>
                <a:schemeClr val="tx1"/>
              </a:solidFill>
              <a:prstDash val="solid"/>
              <a:headEnd type="none" w="sm" len="sm"/>
              <a:tailEnd type="none" w="med" len="lg"/>
            </a:ln>
          </p:spPr>
          <p:txBody>
            <a:bodyPr lIns="0" tIns="0" rIns="0" bIns="0" anchor="ctr" anchorCtr="0">
              <a:spAutoFit/>
            </a:bodyPr>
            <a:p>
              <a:pPr algn="ctr" eaLnBrk="0" hangingPunct="0">
                <a:lnSpc>
                  <a:spcPts val="2600"/>
                </a:lnSpc>
                <a:buClr>
                  <a:schemeClr val="accent2"/>
                </a:buClr>
                <a:buSzPct val="75000"/>
                <a:buFont typeface="Monotype Sorts" pitchFamily="2" charset="2"/>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1</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sp>
          <p:nvSpPr>
            <p:cNvPr id="206878" name="Line 70"/>
            <p:cNvSpPr/>
            <p:nvPr/>
          </p:nvSpPr>
          <p:spPr>
            <a:xfrm flipH="1">
              <a:off x="4600437" y="3909378"/>
              <a:ext cx="6573" cy="657604"/>
            </a:xfrm>
            <a:prstGeom prst="line">
              <a:avLst/>
            </a:prstGeom>
            <a:ln w="38100" cap="sq" cmpd="sng">
              <a:solidFill>
                <a:srgbClr val="FF0000"/>
              </a:solidFill>
              <a:prstDash val="solid"/>
              <a:headEnd type="none" w="sm" len="sm"/>
              <a:tailEnd type="none" w="med" len="lg"/>
            </a:ln>
          </p:spPr>
        </p:sp>
        <p:sp>
          <p:nvSpPr>
            <p:cNvPr id="206879" name="Oval 49"/>
            <p:cNvSpPr>
              <a:spLocks noChangeAspect="1"/>
            </p:cNvSpPr>
            <p:nvPr/>
          </p:nvSpPr>
          <p:spPr>
            <a:xfrm>
              <a:off x="3398496" y="4284254"/>
              <a:ext cx="404941" cy="498624"/>
            </a:xfrm>
            <a:prstGeom prst="ellipse">
              <a:avLst/>
            </a:prstGeom>
            <a:solidFill>
              <a:srgbClr val="FFFF00"/>
            </a:solidFill>
            <a:ln w="31750" cap="sq" cmpd="sng">
              <a:solidFill>
                <a:schemeClr val="tx1"/>
              </a:solidFill>
              <a:prstDash val="solid"/>
              <a:headEnd type="none" w="sm" len="sm"/>
              <a:tailEnd type="none" w="med" len="lg"/>
            </a:ln>
          </p:spPr>
          <p:txBody>
            <a:bodyPr lIns="0" tIns="0" rIns="0" bIns="0" anchor="ctr" anchorCtr="0">
              <a:spAutoFit/>
            </a:bodyPr>
            <a:p>
              <a:pPr algn="ctr" eaLnBrk="0" hangingPunct="0">
                <a:lnSpc>
                  <a:spcPts val="2600"/>
                </a:lnSpc>
                <a:buClr>
                  <a:schemeClr val="accent2"/>
                </a:buClr>
                <a:buSzPct val="75000"/>
                <a:buFont typeface="Monotype Sorts" pitchFamily="2" charset="2"/>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2</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sp>
          <p:nvSpPr>
            <p:cNvPr id="206880" name="Oval 49"/>
            <p:cNvSpPr>
              <a:spLocks noChangeAspect="1"/>
            </p:cNvSpPr>
            <p:nvPr/>
          </p:nvSpPr>
          <p:spPr>
            <a:xfrm>
              <a:off x="5410495" y="4301721"/>
              <a:ext cx="404941" cy="498624"/>
            </a:xfrm>
            <a:prstGeom prst="ellipse">
              <a:avLst/>
            </a:prstGeom>
            <a:solidFill>
              <a:srgbClr val="FFFF00"/>
            </a:solidFill>
            <a:ln w="31750" cap="sq" cmpd="sng">
              <a:solidFill>
                <a:schemeClr val="tx1"/>
              </a:solidFill>
              <a:prstDash val="solid"/>
              <a:headEnd type="none" w="sm" len="sm"/>
              <a:tailEnd type="none" w="med" len="lg"/>
            </a:ln>
          </p:spPr>
          <p:txBody>
            <a:bodyPr lIns="0" tIns="0" rIns="0" bIns="0" anchor="ctr" anchorCtr="0">
              <a:spAutoFit/>
            </a:bodyPr>
            <a:p>
              <a:pPr algn="ctr" eaLnBrk="0" hangingPunct="0">
                <a:lnSpc>
                  <a:spcPts val="2600"/>
                </a:lnSpc>
                <a:buClr>
                  <a:schemeClr val="accent2"/>
                </a:buClr>
                <a:buSzPct val="75000"/>
                <a:buFont typeface="Monotype Sorts" pitchFamily="2" charset="2"/>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4</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sp>
          <p:nvSpPr>
            <p:cNvPr id="206881" name="Oval 49"/>
            <p:cNvSpPr>
              <a:spLocks noChangeAspect="1"/>
            </p:cNvSpPr>
            <p:nvPr/>
          </p:nvSpPr>
          <p:spPr>
            <a:xfrm>
              <a:off x="4384646" y="4538329"/>
              <a:ext cx="404940" cy="498624"/>
            </a:xfrm>
            <a:prstGeom prst="ellipse">
              <a:avLst/>
            </a:prstGeom>
            <a:solidFill>
              <a:srgbClr val="FFFF00"/>
            </a:solidFill>
            <a:ln w="31750" cap="sq" cmpd="sng">
              <a:solidFill>
                <a:schemeClr val="tx1"/>
              </a:solidFill>
              <a:prstDash val="solid"/>
              <a:headEnd type="none" w="sm" len="sm"/>
              <a:tailEnd type="none" w="med" len="lg"/>
            </a:ln>
          </p:spPr>
          <p:txBody>
            <a:bodyPr lIns="0" tIns="0" rIns="0" bIns="0" anchor="ctr" anchorCtr="0">
              <a:spAutoFit/>
            </a:bodyPr>
            <a:p>
              <a:pPr algn="ctr" eaLnBrk="0" hangingPunct="0">
                <a:lnSpc>
                  <a:spcPts val="2600"/>
                </a:lnSpc>
                <a:buClr>
                  <a:schemeClr val="accent2"/>
                </a:buClr>
                <a:buSzPct val="75000"/>
                <a:buFont typeface="Monotype Sorts" pitchFamily="2" charset="2"/>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3</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sp>
          <p:nvSpPr>
            <p:cNvPr id="206882" name="Oval 49"/>
            <p:cNvSpPr>
              <a:spLocks noChangeAspect="1"/>
            </p:cNvSpPr>
            <p:nvPr/>
          </p:nvSpPr>
          <p:spPr>
            <a:xfrm>
              <a:off x="3833609" y="5297381"/>
              <a:ext cx="404940" cy="498624"/>
            </a:xfrm>
            <a:prstGeom prst="ellipse">
              <a:avLst/>
            </a:prstGeom>
            <a:solidFill>
              <a:srgbClr val="FFFF00"/>
            </a:solidFill>
            <a:ln w="31750" cap="sq" cmpd="sng">
              <a:solidFill>
                <a:schemeClr val="tx1"/>
              </a:solidFill>
              <a:prstDash val="solid"/>
              <a:headEnd type="none" w="sm" len="sm"/>
              <a:tailEnd type="none" w="med" len="lg"/>
            </a:ln>
          </p:spPr>
          <p:txBody>
            <a:bodyPr lIns="0" tIns="0" rIns="0" bIns="0" anchor="ctr" anchorCtr="0">
              <a:spAutoFit/>
            </a:bodyPr>
            <a:p>
              <a:pPr algn="ctr" eaLnBrk="0" hangingPunct="0">
                <a:lnSpc>
                  <a:spcPts val="2600"/>
                </a:lnSpc>
                <a:buClr>
                  <a:schemeClr val="accent2"/>
                </a:buClr>
                <a:buSzPct val="75000"/>
                <a:buFont typeface="Monotype Sorts" pitchFamily="2" charset="2"/>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5</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sp>
          <p:nvSpPr>
            <p:cNvPr id="206883" name="Oval 49"/>
            <p:cNvSpPr>
              <a:spLocks noChangeAspect="1"/>
            </p:cNvSpPr>
            <p:nvPr/>
          </p:nvSpPr>
          <p:spPr>
            <a:xfrm>
              <a:off x="5050019" y="5303733"/>
              <a:ext cx="404940" cy="498624"/>
            </a:xfrm>
            <a:prstGeom prst="ellipse">
              <a:avLst/>
            </a:prstGeom>
            <a:solidFill>
              <a:srgbClr val="FFFF00"/>
            </a:solidFill>
            <a:ln w="31750" cap="sq" cmpd="sng">
              <a:solidFill>
                <a:schemeClr val="tx1"/>
              </a:solidFill>
              <a:prstDash val="solid"/>
              <a:headEnd type="none" w="sm" len="sm"/>
              <a:tailEnd type="none" w="med" len="lg"/>
            </a:ln>
          </p:spPr>
          <p:txBody>
            <a:bodyPr lIns="0" tIns="0" rIns="0" bIns="0" anchor="ctr" anchorCtr="0">
              <a:spAutoFit/>
            </a:bodyPr>
            <a:p>
              <a:pPr algn="ctr" eaLnBrk="0" hangingPunct="0">
                <a:lnSpc>
                  <a:spcPts val="2600"/>
                </a:lnSpc>
                <a:buClr>
                  <a:schemeClr val="accent2"/>
                </a:buClr>
                <a:buSzPct val="75000"/>
                <a:buFont typeface="Monotype Sorts" pitchFamily="2" charset="2"/>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6</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sp>
          <p:nvSpPr>
            <p:cNvPr id="206884" name="Text Box 48"/>
            <p:cNvSpPr txBox="1"/>
            <p:nvPr/>
          </p:nvSpPr>
          <p:spPr>
            <a:xfrm>
              <a:off x="4575034" y="4129836"/>
              <a:ext cx="289915" cy="285762"/>
            </a:xfrm>
            <a:prstGeom prst="rect">
              <a:avLst/>
            </a:prstGeom>
            <a:noFill/>
            <a:ln w="9525">
              <a:noFill/>
            </a:ln>
          </p:spPr>
          <p:txBody>
            <a:bodyPr lIns="0" tIns="0" rIns="0" bIns="0" anchor="ctr" anchorCtr="0">
              <a:spAutoFit/>
            </a:bodyPr>
            <a:p>
              <a:pPr algn="ctr">
                <a:lnSpc>
                  <a:spcPts val="2600"/>
                </a:lnSpc>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1</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sp>
          <p:nvSpPr>
            <p:cNvPr id="206885" name="Line 69"/>
            <p:cNvSpPr/>
            <p:nvPr/>
          </p:nvSpPr>
          <p:spPr>
            <a:xfrm flipH="1">
              <a:off x="5303567" y="4759040"/>
              <a:ext cx="289915" cy="593702"/>
            </a:xfrm>
            <a:prstGeom prst="line">
              <a:avLst/>
            </a:prstGeom>
            <a:ln w="31750" cap="sq" cmpd="sng">
              <a:solidFill>
                <a:srgbClr val="FF0000"/>
              </a:solidFill>
              <a:prstDash val="solid"/>
              <a:headEnd type="none" w="sm" len="sm"/>
              <a:tailEnd type="none" w="med" len="lg"/>
            </a:ln>
          </p:spPr>
        </p:sp>
        <p:sp>
          <p:nvSpPr>
            <p:cNvPr id="206886" name="Text Box 48"/>
            <p:cNvSpPr txBox="1"/>
            <p:nvPr/>
          </p:nvSpPr>
          <p:spPr>
            <a:xfrm>
              <a:off x="5443907" y="4980981"/>
              <a:ext cx="289915" cy="285762"/>
            </a:xfrm>
            <a:prstGeom prst="rect">
              <a:avLst/>
            </a:prstGeom>
            <a:noFill/>
            <a:ln w="9525">
              <a:noFill/>
            </a:ln>
          </p:spPr>
          <p:txBody>
            <a:bodyPr lIns="0" tIns="0" rIns="0" bIns="0" anchor="ctr" anchorCtr="0">
              <a:spAutoFit/>
            </a:bodyPr>
            <a:p>
              <a:pPr algn="ctr">
                <a:lnSpc>
                  <a:spcPts val="2600"/>
                </a:lnSpc>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2</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sp>
          <p:nvSpPr>
            <p:cNvPr id="206887" name="Line 62"/>
            <p:cNvSpPr/>
            <p:nvPr/>
          </p:nvSpPr>
          <p:spPr>
            <a:xfrm>
              <a:off x="3647615" y="4745198"/>
              <a:ext cx="309367" cy="595528"/>
            </a:xfrm>
            <a:prstGeom prst="line">
              <a:avLst/>
            </a:prstGeom>
            <a:ln w="31750" cap="sq" cmpd="sng">
              <a:solidFill>
                <a:srgbClr val="FF0000"/>
              </a:solidFill>
              <a:prstDash val="solid"/>
              <a:headEnd type="none" w="sm" len="sm"/>
              <a:tailEnd type="none" w="med" len="lg"/>
            </a:ln>
          </p:spPr>
        </p:sp>
        <p:sp>
          <p:nvSpPr>
            <p:cNvPr id="206888" name="Text Box 48"/>
            <p:cNvSpPr txBox="1"/>
            <p:nvPr/>
          </p:nvSpPr>
          <p:spPr>
            <a:xfrm>
              <a:off x="3549003" y="5006697"/>
              <a:ext cx="289915" cy="285762"/>
            </a:xfrm>
            <a:prstGeom prst="rect">
              <a:avLst/>
            </a:prstGeom>
            <a:noFill/>
            <a:ln w="9525">
              <a:noFill/>
            </a:ln>
          </p:spPr>
          <p:txBody>
            <a:bodyPr lIns="0" tIns="0" rIns="0" bIns="0" anchor="ctr" anchorCtr="0">
              <a:spAutoFit/>
            </a:bodyPr>
            <a:p>
              <a:pPr algn="ctr">
                <a:lnSpc>
                  <a:spcPts val="2600"/>
                </a:lnSpc>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3</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sp>
          <p:nvSpPr>
            <p:cNvPr id="206889" name="Line 72"/>
            <p:cNvSpPr/>
            <p:nvPr/>
          </p:nvSpPr>
          <p:spPr>
            <a:xfrm>
              <a:off x="4739206" y="4959569"/>
              <a:ext cx="385933" cy="407468"/>
            </a:xfrm>
            <a:prstGeom prst="line">
              <a:avLst/>
            </a:prstGeom>
            <a:ln w="38100" cap="sq" cmpd="sng">
              <a:solidFill>
                <a:srgbClr val="FF0000"/>
              </a:solidFill>
              <a:prstDash val="solid"/>
              <a:headEnd type="none" w="sm" len="sm"/>
              <a:tailEnd type="none" w="med" len="lg"/>
            </a:ln>
          </p:spPr>
        </p:sp>
        <p:sp>
          <p:nvSpPr>
            <p:cNvPr id="206890" name="Text Box 48"/>
            <p:cNvSpPr txBox="1"/>
            <p:nvPr/>
          </p:nvSpPr>
          <p:spPr>
            <a:xfrm>
              <a:off x="4645143" y="5093753"/>
              <a:ext cx="289915" cy="285762"/>
            </a:xfrm>
            <a:prstGeom prst="rect">
              <a:avLst/>
            </a:prstGeom>
            <a:noFill/>
            <a:ln w="9525">
              <a:noFill/>
            </a:ln>
          </p:spPr>
          <p:txBody>
            <a:bodyPr lIns="0" tIns="0" rIns="0" bIns="0" anchor="ctr" anchorCtr="0">
              <a:spAutoFit/>
            </a:bodyPr>
            <a:p>
              <a:pPr algn="ctr">
                <a:lnSpc>
                  <a:spcPts val="2600"/>
                </a:lnSpc>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4</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grpSp>
      <p:grpSp>
        <p:nvGrpSpPr>
          <p:cNvPr id="8" name="组合 14"/>
          <p:cNvGrpSpPr/>
          <p:nvPr/>
        </p:nvGrpSpPr>
        <p:grpSpPr>
          <a:xfrm>
            <a:off x="6665913" y="3438525"/>
            <a:ext cx="2416175" cy="2362200"/>
            <a:chOff x="6665272" y="3438938"/>
            <a:chExt cx="2416940" cy="2361250"/>
          </a:xfrm>
        </p:grpSpPr>
        <p:sp>
          <p:nvSpPr>
            <p:cNvPr id="206861" name="Oval 49"/>
            <p:cNvSpPr>
              <a:spLocks noChangeAspect="1"/>
            </p:cNvSpPr>
            <p:nvPr/>
          </p:nvSpPr>
          <p:spPr>
            <a:xfrm>
              <a:off x="7664126" y="3438938"/>
              <a:ext cx="404940" cy="498275"/>
            </a:xfrm>
            <a:prstGeom prst="ellipse">
              <a:avLst/>
            </a:prstGeom>
            <a:solidFill>
              <a:srgbClr val="FFFF00"/>
            </a:solidFill>
            <a:ln w="31750" cap="sq" cmpd="sng">
              <a:solidFill>
                <a:schemeClr val="tx1"/>
              </a:solidFill>
              <a:prstDash val="solid"/>
              <a:headEnd type="none" w="sm" len="sm"/>
              <a:tailEnd type="none" w="med" len="lg"/>
            </a:ln>
          </p:spPr>
          <p:txBody>
            <a:bodyPr lIns="0" tIns="0" rIns="0" bIns="0" anchor="ctr" anchorCtr="0">
              <a:spAutoFit/>
            </a:bodyPr>
            <a:p>
              <a:pPr algn="ctr" eaLnBrk="0" hangingPunct="0">
                <a:lnSpc>
                  <a:spcPts val="2600"/>
                </a:lnSpc>
                <a:buClr>
                  <a:schemeClr val="accent2"/>
                </a:buClr>
                <a:buSzPct val="75000"/>
                <a:buFont typeface="Monotype Sorts" pitchFamily="2" charset="2"/>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1</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sp>
          <p:nvSpPr>
            <p:cNvPr id="206862" name="Line 70"/>
            <p:cNvSpPr/>
            <p:nvPr/>
          </p:nvSpPr>
          <p:spPr>
            <a:xfrm flipH="1">
              <a:off x="7867213" y="3907244"/>
              <a:ext cx="6573" cy="657604"/>
            </a:xfrm>
            <a:prstGeom prst="line">
              <a:avLst/>
            </a:prstGeom>
            <a:ln w="38100" cap="sq" cmpd="sng">
              <a:solidFill>
                <a:srgbClr val="FF0000"/>
              </a:solidFill>
              <a:prstDash val="solid"/>
              <a:headEnd type="none" w="sm" len="sm"/>
              <a:tailEnd type="none" w="med" len="lg"/>
            </a:ln>
          </p:spPr>
        </p:sp>
        <p:sp>
          <p:nvSpPr>
            <p:cNvPr id="206863" name="Oval 49"/>
            <p:cNvSpPr>
              <a:spLocks noChangeAspect="1"/>
            </p:cNvSpPr>
            <p:nvPr/>
          </p:nvSpPr>
          <p:spPr>
            <a:xfrm>
              <a:off x="6665272" y="4283149"/>
              <a:ext cx="404941" cy="498274"/>
            </a:xfrm>
            <a:prstGeom prst="ellipse">
              <a:avLst/>
            </a:prstGeom>
            <a:solidFill>
              <a:srgbClr val="FFFF00"/>
            </a:solidFill>
            <a:ln w="31750" cap="sq" cmpd="sng">
              <a:solidFill>
                <a:schemeClr val="tx1"/>
              </a:solidFill>
              <a:prstDash val="solid"/>
              <a:headEnd type="none" w="sm" len="sm"/>
              <a:tailEnd type="none" w="med" len="lg"/>
            </a:ln>
          </p:spPr>
          <p:txBody>
            <a:bodyPr lIns="0" tIns="0" rIns="0" bIns="0" anchor="ctr" anchorCtr="0">
              <a:spAutoFit/>
            </a:bodyPr>
            <a:p>
              <a:pPr algn="ctr" eaLnBrk="0" hangingPunct="0">
                <a:lnSpc>
                  <a:spcPts val="2600"/>
                </a:lnSpc>
                <a:buClr>
                  <a:schemeClr val="accent2"/>
                </a:buClr>
                <a:buSzPct val="75000"/>
                <a:buFont typeface="Monotype Sorts" pitchFamily="2" charset="2"/>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2</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sp>
          <p:nvSpPr>
            <p:cNvPr id="206864" name="Oval 49"/>
            <p:cNvSpPr>
              <a:spLocks noChangeAspect="1"/>
            </p:cNvSpPr>
            <p:nvPr/>
          </p:nvSpPr>
          <p:spPr>
            <a:xfrm>
              <a:off x="8677271" y="4299017"/>
              <a:ext cx="404941" cy="498275"/>
            </a:xfrm>
            <a:prstGeom prst="ellipse">
              <a:avLst/>
            </a:prstGeom>
            <a:solidFill>
              <a:srgbClr val="FFFF00"/>
            </a:solidFill>
            <a:ln w="31750" cap="sq" cmpd="sng">
              <a:solidFill>
                <a:schemeClr val="tx1"/>
              </a:solidFill>
              <a:prstDash val="solid"/>
              <a:headEnd type="none" w="sm" len="sm"/>
              <a:tailEnd type="none" w="med" len="lg"/>
            </a:ln>
          </p:spPr>
          <p:txBody>
            <a:bodyPr lIns="0" tIns="0" rIns="0" bIns="0" anchor="ctr" anchorCtr="0">
              <a:spAutoFit/>
            </a:bodyPr>
            <a:p>
              <a:pPr algn="ctr" eaLnBrk="0" hangingPunct="0">
                <a:lnSpc>
                  <a:spcPts val="2600"/>
                </a:lnSpc>
                <a:buClr>
                  <a:schemeClr val="accent2"/>
                </a:buClr>
                <a:buSzPct val="75000"/>
                <a:buFont typeface="Monotype Sorts" pitchFamily="2" charset="2"/>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4</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sp>
          <p:nvSpPr>
            <p:cNvPr id="206865" name="Oval 49"/>
            <p:cNvSpPr>
              <a:spLocks noChangeAspect="1"/>
            </p:cNvSpPr>
            <p:nvPr/>
          </p:nvSpPr>
          <p:spPr>
            <a:xfrm>
              <a:off x="7651422" y="4537047"/>
              <a:ext cx="404940" cy="498274"/>
            </a:xfrm>
            <a:prstGeom prst="ellipse">
              <a:avLst/>
            </a:prstGeom>
            <a:solidFill>
              <a:srgbClr val="FFFF00"/>
            </a:solidFill>
            <a:ln w="31750" cap="sq" cmpd="sng">
              <a:solidFill>
                <a:schemeClr val="tx1"/>
              </a:solidFill>
              <a:prstDash val="solid"/>
              <a:headEnd type="none" w="sm" len="sm"/>
              <a:tailEnd type="none" w="med" len="lg"/>
            </a:ln>
          </p:spPr>
          <p:txBody>
            <a:bodyPr lIns="0" tIns="0" rIns="0" bIns="0" anchor="ctr" anchorCtr="0">
              <a:spAutoFit/>
            </a:bodyPr>
            <a:p>
              <a:pPr algn="ctr" eaLnBrk="0" hangingPunct="0">
                <a:lnSpc>
                  <a:spcPts val="2600"/>
                </a:lnSpc>
                <a:buClr>
                  <a:schemeClr val="accent2"/>
                </a:buClr>
                <a:buSzPct val="75000"/>
                <a:buFont typeface="Monotype Sorts" pitchFamily="2" charset="2"/>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3</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sp>
          <p:nvSpPr>
            <p:cNvPr id="206866" name="Oval 49"/>
            <p:cNvSpPr>
              <a:spLocks noChangeAspect="1"/>
            </p:cNvSpPr>
            <p:nvPr/>
          </p:nvSpPr>
          <p:spPr>
            <a:xfrm>
              <a:off x="7100385" y="5295567"/>
              <a:ext cx="404940" cy="498274"/>
            </a:xfrm>
            <a:prstGeom prst="ellipse">
              <a:avLst/>
            </a:prstGeom>
            <a:solidFill>
              <a:srgbClr val="FFFF00"/>
            </a:solidFill>
            <a:ln w="31750" cap="sq" cmpd="sng">
              <a:solidFill>
                <a:schemeClr val="tx1"/>
              </a:solidFill>
              <a:prstDash val="solid"/>
              <a:headEnd type="none" w="sm" len="sm"/>
              <a:tailEnd type="none" w="med" len="lg"/>
            </a:ln>
          </p:spPr>
          <p:txBody>
            <a:bodyPr lIns="0" tIns="0" rIns="0" bIns="0" anchor="ctr" anchorCtr="0">
              <a:spAutoFit/>
            </a:bodyPr>
            <a:p>
              <a:pPr algn="ctr" eaLnBrk="0" hangingPunct="0">
                <a:lnSpc>
                  <a:spcPts val="2600"/>
                </a:lnSpc>
                <a:buClr>
                  <a:schemeClr val="accent2"/>
                </a:buClr>
                <a:buSzPct val="75000"/>
                <a:buFont typeface="Monotype Sorts" pitchFamily="2" charset="2"/>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5</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sp>
          <p:nvSpPr>
            <p:cNvPr id="206867" name="Oval 49"/>
            <p:cNvSpPr>
              <a:spLocks noChangeAspect="1"/>
            </p:cNvSpPr>
            <p:nvPr/>
          </p:nvSpPr>
          <p:spPr>
            <a:xfrm>
              <a:off x="8316795" y="5301914"/>
              <a:ext cx="404940" cy="498274"/>
            </a:xfrm>
            <a:prstGeom prst="ellipse">
              <a:avLst/>
            </a:prstGeom>
            <a:solidFill>
              <a:srgbClr val="FFFF00"/>
            </a:solidFill>
            <a:ln w="31750" cap="sq" cmpd="sng">
              <a:solidFill>
                <a:schemeClr val="tx1"/>
              </a:solidFill>
              <a:prstDash val="solid"/>
              <a:headEnd type="none" w="sm" len="sm"/>
              <a:tailEnd type="none" w="med" len="lg"/>
            </a:ln>
          </p:spPr>
          <p:txBody>
            <a:bodyPr lIns="0" tIns="0" rIns="0" bIns="0" anchor="ctr" anchorCtr="0">
              <a:spAutoFit/>
            </a:bodyPr>
            <a:p>
              <a:pPr algn="ctr" eaLnBrk="0" hangingPunct="0">
                <a:lnSpc>
                  <a:spcPts val="2600"/>
                </a:lnSpc>
                <a:buClr>
                  <a:schemeClr val="accent2"/>
                </a:buClr>
                <a:buSzPct val="75000"/>
                <a:buFont typeface="Monotype Sorts" pitchFamily="2" charset="2"/>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6</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sp>
          <p:nvSpPr>
            <p:cNvPr id="206868" name="Text Box 48"/>
            <p:cNvSpPr txBox="1"/>
            <p:nvPr/>
          </p:nvSpPr>
          <p:spPr>
            <a:xfrm>
              <a:off x="7841810" y="4127702"/>
              <a:ext cx="289915" cy="285762"/>
            </a:xfrm>
            <a:prstGeom prst="rect">
              <a:avLst/>
            </a:prstGeom>
            <a:noFill/>
            <a:ln w="9525">
              <a:noFill/>
            </a:ln>
          </p:spPr>
          <p:txBody>
            <a:bodyPr lIns="0" tIns="0" rIns="0" bIns="0" anchor="ctr" anchorCtr="0">
              <a:spAutoFit/>
            </a:bodyPr>
            <a:p>
              <a:pPr algn="ctr">
                <a:lnSpc>
                  <a:spcPts val="2600"/>
                </a:lnSpc>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1</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sp>
          <p:nvSpPr>
            <p:cNvPr id="206869" name="Line 69"/>
            <p:cNvSpPr/>
            <p:nvPr/>
          </p:nvSpPr>
          <p:spPr>
            <a:xfrm flipH="1">
              <a:off x="8570343" y="4756906"/>
              <a:ext cx="289915" cy="593702"/>
            </a:xfrm>
            <a:prstGeom prst="line">
              <a:avLst/>
            </a:prstGeom>
            <a:ln w="31750" cap="sq" cmpd="sng">
              <a:solidFill>
                <a:srgbClr val="FF0000"/>
              </a:solidFill>
              <a:prstDash val="solid"/>
              <a:headEnd type="none" w="sm" len="sm"/>
              <a:tailEnd type="none" w="med" len="lg"/>
            </a:ln>
          </p:spPr>
        </p:sp>
        <p:sp>
          <p:nvSpPr>
            <p:cNvPr id="206870" name="Text Box 48"/>
            <p:cNvSpPr txBox="1"/>
            <p:nvPr/>
          </p:nvSpPr>
          <p:spPr>
            <a:xfrm>
              <a:off x="8710683" y="4978847"/>
              <a:ext cx="289915" cy="285762"/>
            </a:xfrm>
            <a:prstGeom prst="rect">
              <a:avLst/>
            </a:prstGeom>
            <a:noFill/>
            <a:ln w="9525">
              <a:noFill/>
            </a:ln>
          </p:spPr>
          <p:txBody>
            <a:bodyPr lIns="0" tIns="0" rIns="0" bIns="0" anchor="ctr" anchorCtr="0">
              <a:spAutoFit/>
            </a:bodyPr>
            <a:p>
              <a:pPr algn="ctr">
                <a:lnSpc>
                  <a:spcPts val="2600"/>
                </a:lnSpc>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2</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sp>
          <p:nvSpPr>
            <p:cNvPr id="206871" name="Line 62"/>
            <p:cNvSpPr/>
            <p:nvPr/>
          </p:nvSpPr>
          <p:spPr>
            <a:xfrm>
              <a:off x="6914391" y="4743064"/>
              <a:ext cx="309367" cy="595528"/>
            </a:xfrm>
            <a:prstGeom prst="line">
              <a:avLst/>
            </a:prstGeom>
            <a:ln w="31750" cap="sq" cmpd="sng">
              <a:solidFill>
                <a:srgbClr val="FF0000"/>
              </a:solidFill>
              <a:prstDash val="solid"/>
              <a:headEnd type="none" w="sm" len="sm"/>
              <a:tailEnd type="none" w="med" len="lg"/>
            </a:ln>
          </p:spPr>
        </p:sp>
        <p:sp>
          <p:nvSpPr>
            <p:cNvPr id="206872" name="Text Box 48"/>
            <p:cNvSpPr txBox="1"/>
            <p:nvPr/>
          </p:nvSpPr>
          <p:spPr>
            <a:xfrm>
              <a:off x="6815779" y="5004563"/>
              <a:ext cx="289915" cy="285762"/>
            </a:xfrm>
            <a:prstGeom prst="rect">
              <a:avLst/>
            </a:prstGeom>
            <a:noFill/>
            <a:ln w="9525">
              <a:noFill/>
            </a:ln>
          </p:spPr>
          <p:txBody>
            <a:bodyPr lIns="0" tIns="0" rIns="0" bIns="0" anchor="ctr" anchorCtr="0">
              <a:spAutoFit/>
            </a:bodyPr>
            <a:p>
              <a:pPr algn="ctr">
                <a:lnSpc>
                  <a:spcPts val="2600"/>
                </a:lnSpc>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3</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sp>
          <p:nvSpPr>
            <p:cNvPr id="206873" name="Line 72"/>
            <p:cNvSpPr/>
            <p:nvPr/>
          </p:nvSpPr>
          <p:spPr>
            <a:xfrm>
              <a:off x="8005982" y="4957435"/>
              <a:ext cx="385933" cy="407468"/>
            </a:xfrm>
            <a:prstGeom prst="line">
              <a:avLst/>
            </a:prstGeom>
            <a:ln w="38100" cap="sq" cmpd="sng">
              <a:solidFill>
                <a:srgbClr val="FF0000"/>
              </a:solidFill>
              <a:prstDash val="solid"/>
              <a:headEnd type="none" w="sm" len="sm"/>
              <a:tailEnd type="none" w="med" len="lg"/>
            </a:ln>
          </p:spPr>
        </p:sp>
        <p:sp>
          <p:nvSpPr>
            <p:cNvPr id="206874" name="Text Box 48"/>
            <p:cNvSpPr txBox="1"/>
            <p:nvPr/>
          </p:nvSpPr>
          <p:spPr>
            <a:xfrm>
              <a:off x="7911919" y="5091619"/>
              <a:ext cx="289915" cy="285762"/>
            </a:xfrm>
            <a:prstGeom prst="rect">
              <a:avLst/>
            </a:prstGeom>
            <a:noFill/>
            <a:ln w="9525">
              <a:noFill/>
            </a:ln>
          </p:spPr>
          <p:txBody>
            <a:bodyPr lIns="0" tIns="0" rIns="0" bIns="0" anchor="ctr" anchorCtr="0">
              <a:spAutoFit/>
            </a:bodyPr>
            <a:p>
              <a:pPr algn="ctr">
                <a:lnSpc>
                  <a:spcPts val="2600"/>
                </a:lnSpc>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4</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sp>
          <p:nvSpPr>
            <p:cNvPr id="206875" name="Line 74"/>
            <p:cNvSpPr/>
            <p:nvPr/>
          </p:nvSpPr>
          <p:spPr>
            <a:xfrm>
              <a:off x="7070669" y="4549438"/>
              <a:ext cx="576123" cy="141011"/>
            </a:xfrm>
            <a:prstGeom prst="line">
              <a:avLst/>
            </a:prstGeom>
            <a:ln w="38100" cap="sq" cmpd="sng">
              <a:solidFill>
                <a:srgbClr val="FF0000"/>
              </a:solidFill>
              <a:prstDash val="solid"/>
              <a:headEnd type="none" w="sm" len="sm"/>
              <a:tailEnd type="none" w="med" len="lg"/>
            </a:ln>
          </p:spPr>
        </p:sp>
        <p:sp>
          <p:nvSpPr>
            <p:cNvPr id="206876" name="Text Box 48"/>
            <p:cNvSpPr txBox="1"/>
            <p:nvPr/>
          </p:nvSpPr>
          <p:spPr>
            <a:xfrm>
              <a:off x="7205673" y="4301284"/>
              <a:ext cx="289915" cy="285762"/>
            </a:xfrm>
            <a:prstGeom prst="rect">
              <a:avLst/>
            </a:prstGeom>
            <a:noFill/>
            <a:ln w="9525">
              <a:noFill/>
            </a:ln>
          </p:spPr>
          <p:txBody>
            <a:bodyPr lIns="0" tIns="0" rIns="0" bIns="0" anchor="ctr" anchorCtr="0">
              <a:spAutoFit/>
            </a:bodyPr>
            <a:p>
              <a:pPr algn="ctr">
                <a:lnSpc>
                  <a:spcPts val="2600"/>
                </a:lnSpc>
              </a:pPr>
              <a:r>
                <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rPr>
                <a:t>5</a:t>
              </a:r>
              <a:endParaRPr lang="en-US" altLang="zh-CN" sz="2600" dirty="0">
                <a:solidFill>
                  <a:schemeClr val="tx2"/>
                </a:solidFill>
                <a:latin typeface="Times New Roman" panose="02020603050405020304" pitchFamily="18" charset="0"/>
                <a:ea typeface="幼圆" panose="02010509060101010101" pitchFamily="49" charset="-122"/>
                <a:sym typeface="Wingdings" panose="05000000000000000000" pitchFamily="2" charset="2"/>
              </a:endParaRPr>
            </a:p>
          </p:txBody>
        </p:sp>
      </p:grpSp>
      <p:sp>
        <p:nvSpPr>
          <p:cNvPr id="16" name="燕尾形箭头 15"/>
          <p:cNvSpPr/>
          <p:nvPr/>
        </p:nvSpPr>
        <p:spPr>
          <a:xfrm>
            <a:off x="2663825" y="968375"/>
            <a:ext cx="885825" cy="430213"/>
          </a:xfrm>
          <a:prstGeom prst="notchedRightArrow">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defRPr/>
            </a:pPr>
            <a:endParaRPr kumimoji="1" lang="zh-CN" altLang="en-US" sz="2400" b="1" i="0" u="none" strike="noStrike" kern="1200" cap="none" spc="0" normalizeH="0" baseline="0" noProof="0">
              <a:ln>
                <a:noFill/>
              </a:ln>
              <a:solidFill>
                <a:schemeClr val="lt1"/>
              </a:solidFill>
              <a:effectLst/>
              <a:uLnTx/>
              <a:uFillTx/>
              <a:latin typeface="+mn-lt"/>
              <a:ea typeface="+mn-ea"/>
              <a:cs typeface="+mn-cs"/>
              <a:sym typeface="Wingdings" panose="05000000000000000000" pitchFamily="2" charset="2"/>
            </a:endParaRPr>
          </a:p>
        </p:txBody>
      </p:sp>
      <p:sp>
        <p:nvSpPr>
          <p:cNvPr id="291" name="燕尾形箭头 290"/>
          <p:cNvSpPr/>
          <p:nvPr/>
        </p:nvSpPr>
        <p:spPr>
          <a:xfrm>
            <a:off x="5818188" y="968375"/>
            <a:ext cx="884238" cy="430213"/>
          </a:xfrm>
          <a:prstGeom prst="notchedRightArrow">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defRPr/>
            </a:pPr>
            <a:endParaRPr kumimoji="1" lang="zh-CN" altLang="en-US" sz="2400" b="1" i="0" u="none" strike="noStrike" kern="1200" cap="none" spc="0" normalizeH="0" baseline="0" noProof="0">
              <a:ln>
                <a:noFill/>
              </a:ln>
              <a:solidFill>
                <a:schemeClr val="lt1"/>
              </a:solidFill>
              <a:effectLst/>
              <a:uLnTx/>
              <a:uFillTx/>
              <a:latin typeface="+mn-lt"/>
              <a:ea typeface="+mn-ea"/>
              <a:cs typeface="+mn-cs"/>
              <a:sym typeface="Wingdings" panose="05000000000000000000" pitchFamily="2" charset="2"/>
            </a:endParaRPr>
          </a:p>
        </p:txBody>
      </p:sp>
      <p:sp>
        <p:nvSpPr>
          <p:cNvPr id="292" name="燕尾形箭头 291"/>
          <p:cNvSpPr/>
          <p:nvPr/>
        </p:nvSpPr>
        <p:spPr>
          <a:xfrm>
            <a:off x="26988" y="3694113"/>
            <a:ext cx="717550" cy="430213"/>
          </a:xfrm>
          <a:prstGeom prst="notchedRightArrow">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defRPr/>
            </a:pPr>
            <a:endParaRPr kumimoji="1" lang="zh-CN" altLang="en-US" sz="2400" b="1" i="0" u="none" strike="noStrike" kern="1200" cap="none" spc="0" normalizeH="0" baseline="0" noProof="0">
              <a:ln>
                <a:noFill/>
              </a:ln>
              <a:solidFill>
                <a:schemeClr val="lt1"/>
              </a:solidFill>
              <a:effectLst/>
              <a:uLnTx/>
              <a:uFillTx/>
              <a:latin typeface="+mn-lt"/>
              <a:ea typeface="+mn-ea"/>
              <a:cs typeface="+mn-cs"/>
              <a:sym typeface="Wingdings" panose="05000000000000000000" pitchFamily="2" charset="2"/>
            </a:endParaRPr>
          </a:p>
        </p:txBody>
      </p:sp>
      <p:sp>
        <p:nvSpPr>
          <p:cNvPr id="293" name="燕尾形箭头 292"/>
          <p:cNvSpPr/>
          <p:nvPr/>
        </p:nvSpPr>
        <p:spPr>
          <a:xfrm>
            <a:off x="2492375" y="3684588"/>
            <a:ext cx="715963" cy="430213"/>
          </a:xfrm>
          <a:prstGeom prst="notchedRightArrow">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defRPr/>
            </a:pPr>
            <a:endParaRPr kumimoji="1" lang="zh-CN" altLang="en-US" sz="2400" b="1" i="0" u="none" strike="noStrike" kern="1200" cap="none" spc="0" normalizeH="0" baseline="0" noProof="0">
              <a:ln>
                <a:noFill/>
              </a:ln>
              <a:solidFill>
                <a:schemeClr val="lt1"/>
              </a:solidFill>
              <a:effectLst/>
              <a:uLnTx/>
              <a:uFillTx/>
              <a:latin typeface="+mn-lt"/>
              <a:ea typeface="+mn-ea"/>
              <a:cs typeface="+mn-cs"/>
              <a:sym typeface="Wingdings" panose="05000000000000000000" pitchFamily="2" charset="2"/>
            </a:endParaRPr>
          </a:p>
        </p:txBody>
      </p:sp>
      <p:sp>
        <p:nvSpPr>
          <p:cNvPr id="294" name="燕尾形箭头 293"/>
          <p:cNvSpPr/>
          <p:nvPr/>
        </p:nvSpPr>
        <p:spPr>
          <a:xfrm>
            <a:off x="5830888" y="3694113"/>
            <a:ext cx="717550" cy="430213"/>
          </a:xfrm>
          <a:prstGeom prst="notchedRightArrow">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defRPr/>
            </a:pPr>
            <a:endParaRPr kumimoji="1" lang="zh-CN" altLang="en-US" sz="2400" b="1" i="0" u="none" strike="noStrike" kern="1200" cap="none" spc="0" normalizeH="0" baseline="0" noProof="0">
              <a:ln>
                <a:noFill/>
              </a:ln>
              <a:solidFill>
                <a:schemeClr val="lt1"/>
              </a:solidFill>
              <a:effectLst/>
              <a:uLnTx/>
              <a:uFillTx/>
              <a:latin typeface="+mn-lt"/>
              <a:ea typeface="+mn-ea"/>
              <a:cs typeface="+mn-cs"/>
              <a:sym typeface="Wingdings" panose="05000000000000000000" pitchFamily="2" charset="2"/>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91"/>
                                        </p:tgtEl>
                                        <p:attrNameLst>
                                          <p:attrName>style.visibility</p:attrName>
                                        </p:attrNameLst>
                                      </p:cBhvr>
                                      <p:to>
                                        <p:strVal val="visible"/>
                                      </p:to>
                                    </p:set>
                                    <p:animEffect transition="in" filter="fade">
                                      <p:cBhvr>
                                        <p:cTn id="26" dur="1000"/>
                                        <p:tgtEl>
                                          <p:spTgt spid="291"/>
                                        </p:tgtEl>
                                      </p:cBhvr>
                                    </p:animEffect>
                                    <p:anim calcmode="lin" valueType="num">
                                      <p:cBhvr>
                                        <p:cTn id="27" dur="1000" fill="hold"/>
                                        <p:tgtEl>
                                          <p:spTgt spid="291"/>
                                        </p:tgtEl>
                                        <p:attrNameLst>
                                          <p:attrName>ppt_x</p:attrName>
                                        </p:attrNameLst>
                                      </p:cBhvr>
                                      <p:tavLst>
                                        <p:tav tm="0">
                                          <p:val>
                                            <p:strVal val="#ppt_x"/>
                                          </p:val>
                                        </p:tav>
                                        <p:tav tm="100000">
                                          <p:val>
                                            <p:strVal val="#ppt_x"/>
                                          </p:val>
                                        </p:tav>
                                      </p:tavLst>
                                    </p:anim>
                                    <p:anim calcmode="lin" valueType="num">
                                      <p:cBhvr>
                                        <p:cTn id="28" dur="1000" fill="hold"/>
                                        <p:tgtEl>
                                          <p:spTgt spid="291"/>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anim calcmode="lin" valueType="num">
                                      <p:cBhvr>
                                        <p:cTn id="32" dur="1000" fill="hold"/>
                                        <p:tgtEl>
                                          <p:spTgt spid="5"/>
                                        </p:tgtEl>
                                        <p:attrNameLst>
                                          <p:attrName>ppt_x</p:attrName>
                                        </p:attrNameLst>
                                      </p:cBhvr>
                                      <p:tavLst>
                                        <p:tav tm="0">
                                          <p:val>
                                            <p:strVal val="#ppt_x"/>
                                          </p:val>
                                        </p:tav>
                                        <p:tav tm="100000">
                                          <p:val>
                                            <p:strVal val="#ppt_x"/>
                                          </p:val>
                                        </p:tav>
                                      </p:tavLst>
                                    </p:anim>
                                    <p:anim calcmode="lin" valueType="num">
                                      <p:cBhvr>
                                        <p:cTn id="3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31" presetClass="entr" presetSubtype="0" fill="hold" grpId="0" nodeType="clickEffect">
                                  <p:stCondLst>
                                    <p:cond delay="0"/>
                                  </p:stCondLst>
                                  <p:childTnLst>
                                    <p:set>
                                      <p:cBhvr>
                                        <p:cTn id="37" dur="1" fill="hold">
                                          <p:stCondLst>
                                            <p:cond delay="0"/>
                                          </p:stCondLst>
                                        </p:cTn>
                                        <p:tgtEl>
                                          <p:spTgt spid="292"/>
                                        </p:tgtEl>
                                        <p:attrNameLst>
                                          <p:attrName>style.visibility</p:attrName>
                                        </p:attrNameLst>
                                      </p:cBhvr>
                                      <p:to>
                                        <p:strVal val="visible"/>
                                      </p:to>
                                    </p:set>
                                    <p:anim calcmode="lin" valueType="num">
                                      <p:cBhvr>
                                        <p:cTn id="38" dur="1000" fill="hold"/>
                                        <p:tgtEl>
                                          <p:spTgt spid="292"/>
                                        </p:tgtEl>
                                        <p:attrNameLst>
                                          <p:attrName>ppt_w</p:attrName>
                                        </p:attrNameLst>
                                      </p:cBhvr>
                                      <p:tavLst>
                                        <p:tav tm="0">
                                          <p:val>
                                            <p:fltVal val="0.000000"/>
                                          </p:val>
                                        </p:tav>
                                        <p:tav tm="100000">
                                          <p:val>
                                            <p:strVal val="#ppt_w"/>
                                          </p:val>
                                        </p:tav>
                                      </p:tavLst>
                                    </p:anim>
                                    <p:anim calcmode="lin" valueType="num">
                                      <p:cBhvr>
                                        <p:cTn id="39" dur="1000" fill="hold"/>
                                        <p:tgtEl>
                                          <p:spTgt spid="292"/>
                                        </p:tgtEl>
                                        <p:attrNameLst>
                                          <p:attrName>ppt_h</p:attrName>
                                        </p:attrNameLst>
                                      </p:cBhvr>
                                      <p:tavLst>
                                        <p:tav tm="0">
                                          <p:val>
                                            <p:fltVal val="0.000000"/>
                                          </p:val>
                                        </p:tav>
                                        <p:tav tm="100000">
                                          <p:val>
                                            <p:strVal val="#ppt_h"/>
                                          </p:val>
                                        </p:tav>
                                      </p:tavLst>
                                    </p:anim>
                                    <p:anim calcmode="lin" valueType="num">
                                      <p:cBhvr>
                                        <p:cTn id="40" dur="1000" fill="hold"/>
                                        <p:tgtEl>
                                          <p:spTgt spid="292"/>
                                        </p:tgtEl>
                                        <p:attrNameLst>
                                          <p:attrName>style.rotation</p:attrName>
                                        </p:attrNameLst>
                                      </p:cBhvr>
                                      <p:tavLst>
                                        <p:tav tm="0">
                                          <p:val>
                                            <p:fltVal val="90.000000"/>
                                          </p:val>
                                        </p:tav>
                                        <p:tav tm="100000">
                                          <p:val>
                                            <p:fltVal val="0.000000"/>
                                          </p:val>
                                        </p:tav>
                                      </p:tavLst>
                                    </p:anim>
                                    <p:animEffect transition="in" filter="fade">
                                      <p:cBhvr>
                                        <p:cTn id="41" dur="1000"/>
                                        <p:tgtEl>
                                          <p:spTgt spid="292"/>
                                        </p:tgtEl>
                                      </p:cBhvr>
                                    </p:animEffect>
                                  </p:childTnLst>
                                </p:cTn>
                              </p:par>
                              <p:par>
                                <p:cTn id="42" presetID="42" presetClass="entr" presetSubtype="0" fill="hold" nodeType="with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1000"/>
                                        <p:tgtEl>
                                          <p:spTgt spid="6"/>
                                        </p:tgtEl>
                                      </p:cBhvr>
                                    </p:animEffect>
                                    <p:anim calcmode="lin" valueType="num">
                                      <p:cBhvr>
                                        <p:cTn id="45" dur="1000" fill="hold"/>
                                        <p:tgtEl>
                                          <p:spTgt spid="6"/>
                                        </p:tgtEl>
                                        <p:attrNameLst>
                                          <p:attrName>ppt_x</p:attrName>
                                        </p:attrNameLst>
                                      </p:cBhvr>
                                      <p:tavLst>
                                        <p:tav tm="0">
                                          <p:val>
                                            <p:strVal val="#ppt_x"/>
                                          </p:val>
                                        </p:tav>
                                        <p:tav tm="100000">
                                          <p:val>
                                            <p:strVal val="#ppt_x"/>
                                          </p:val>
                                        </p:tav>
                                      </p:tavLst>
                                    </p:anim>
                                    <p:anim calcmode="lin" valueType="num">
                                      <p:cBhvr>
                                        <p:cTn id="4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grpId="0" nodeType="clickEffect">
                                  <p:stCondLst>
                                    <p:cond delay="0"/>
                                  </p:stCondLst>
                                  <p:childTnLst>
                                    <p:set>
                                      <p:cBhvr>
                                        <p:cTn id="50" dur="1" fill="hold">
                                          <p:stCondLst>
                                            <p:cond delay="0"/>
                                          </p:stCondLst>
                                        </p:cTn>
                                        <p:tgtEl>
                                          <p:spTgt spid="293"/>
                                        </p:tgtEl>
                                        <p:attrNameLst>
                                          <p:attrName>style.visibility</p:attrName>
                                        </p:attrNameLst>
                                      </p:cBhvr>
                                      <p:to>
                                        <p:strVal val="visible"/>
                                      </p:to>
                                    </p:set>
                                    <p:anim calcmode="lin" valueType="num">
                                      <p:cBhvr>
                                        <p:cTn id="51" dur="1000" fill="hold"/>
                                        <p:tgtEl>
                                          <p:spTgt spid="293"/>
                                        </p:tgtEl>
                                        <p:attrNameLst>
                                          <p:attrName>ppt_w</p:attrName>
                                        </p:attrNameLst>
                                      </p:cBhvr>
                                      <p:tavLst>
                                        <p:tav tm="0">
                                          <p:val>
                                            <p:fltVal val="0.000000"/>
                                          </p:val>
                                        </p:tav>
                                        <p:tav tm="100000">
                                          <p:val>
                                            <p:strVal val="#ppt_w"/>
                                          </p:val>
                                        </p:tav>
                                      </p:tavLst>
                                    </p:anim>
                                    <p:anim calcmode="lin" valueType="num">
                                      <p:cBhvr>
                                        <p:cTn id="52" dur="1000" fill="hold"/>
                                        <p:tgtEl>
                                          <p:spTgt spid="293"/>
                                        </p:tgtEl>
                                        <p:attrNameLst>
                                          <p:attrName>ppt_h</p:attrName>
                                        </p:attrNameLst>
                                      </p:cBhvr>
                                      <p:tavLst>
                                        <p:tav tm="0">
                                          <p:val>
                                            <p:fltVal val="0.000000"/>
                                          </p:val>
                                        </p:tav>
                                        <p:tav tm="100000">
                                          <p:val>
                                            <p:strVal val="#ppt_h"/>
                                          </p:val>
                                        </p:tav>
                                      </p:tavLst>
                                    </p:anim>
                                    <p:anim calcmode="lin" valueType="num">
                                      <p:cBhvr>
                                        <p:cTn id="53" dur="1000" fill="hold"/>
                                        <p:tgtEl>
                                          <p:spTgt spid="293"/>
                                        </p:tgtEl>
                                        <p:attrNameLst>
                                          <p:attrName>style.rotation</p:attrName>
                                        </p:attrNameLst>
                                      </p:cBhvr>
                                      <p:tavLst>
                                        <p:tav tm="0">
                                          <p:val>
                                            <p:fltVal val="90.000000"/>
                                          </p:val>
                                        </p:tav>
                                        <p:tav tm="100000">
                                          <p:val>
                                            <p:fltVal val="0.000000"/>
                                          </p:val>
                                        </p:tav>
                                      </p:tavLst>
                                    </p:anim>
                                    <p:animEffect transition="in" filter="fade">
                                      <p:cBhvr>
                                        <p:cTn id="54" dur="1000"/>
                                        <p:tgtEl>
                                          <p:spTgt spid="293"/>
                                        </p:tgtEl>
                                      </p:cBhvr>
                                    </p:animEffect>
                                  </p:childTnLst>
                                </p:cTn>
                              </p:par>
                              <p:par>
                                <p:cTn id="55" presetID="42" presetClass="entr" presetSubtype="0" fill="hold" nodeType="with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fade">
                                      <p:cBhvr>
                                        <p:cTn id="57" dur="1000"/>
                                        <p:tgtEl>
                                          <p:spTgt spid="7"/>
                                        </p:tgtEl>
                                      </p:cBhvr>
                                    </p:animEffect>
                                    <p:anim calcmode="lin" valueType="num">
                                      <p:cBhvr>
                                        <p:cTn id="58" dur="1000" fill="hold"/>
                                        <p:tgtEl>
                                          <p:spTgt spid="7"/>
                                        </p:tgtEl>
                                        <p:attrNameLst>
                                          <p:attrName>ppt_x</p:attrName>
                                        </p:attrNameLst>
                                      </p:cBhvr>
                                      <p:tavLst>
                                        <p:tav tm="0">
                                          <p:val>
                                            <p:strVal val="#ppt_x"/>
                                          </p:val>
                                        </p:tav>
                                        <p:tav tm="100000">
                                          <p:val>
                                            <p:strVal val="#ppt_x"/>
                                          </p:val>
                                        </p:tav>
                                      </p:tavLst>
                                    </p:anim>
                                    <p:anim calcmode="lin" valueType="num">
                                      <p:cBhvr>
                                        <p:cTn id="5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31" presetClass="entr" presetSubtype="0" fill="hold" grpId="0" nodeType="clickEffect">
                                  <p:stCondLst>
                                    <p:cond delay="0"/>
                                  </p:stCondLst>
                                  <p:childTnLst>
                                    <p:set>
                                      <p:cBhvr>
                                        <p:cTn id="63" dur="1" fill="hold">
                                          <p:stCondLst>
                                            <p:cond delay="0"/>
                                          </p:stCondLst>
                                        </p:cTn>
                                        <p:tgtEl>
                                          <p:spTgt spid="294"/>
                                        </p:tgtEl>
                                        <p:attrNameLst>
                                          <p:attrName>style.visibility</p:attrName>
                                        </p:attrNameLst>
                                      </p:cBhvr>
                                      <p:to>
                                        <p:strVal val="visible"/>
                                      </p:to>
                                    </p:set>
                                    <p:anim calcmode="lin" valueType="num">
                                      <p:cBhvr>
                                        <p:cTn id="64" dur="1000" fill="hold"/>
                                        <p:tgtEl>
                                          <p:spTgt spid="294"/>
                                        </p:tgtEl>
                                        <p:attrNameLst>
                                          <p:attrName>ppt_w</p:attrName>
                                        </p:attrNameLst>
                                      </p:cBhvr>
                                      <p:tavLst>
                                        <p:tav tm="0">
                                          <p:val>
                                            <p:fltVal val="0.000000"/>
                                          </p:val>
                                        </p:tav>
                                        <p:tav tm="100000">
                                          <p:val>
                                            <p:strVal val="#ppt_w"/>
                                          </p:val>
                                        </p:tav>
                                      </p:tavLst>
                                    </p:anim>
                                    <p:anim calcmode="lin" valueType="num">
                                      <p:cBhvr>
                                        <p:cTn id="65" dur="1000" fill="hold"/>
                                        <p:tgtEl>
                                          <p:spTgt spid="294"/>
                                        </p:tgtEl>
                                        <p:attrNameLst>
                                          <p:attrName>ppt_h</p:attrName>
                                        </p:attrNameLst>
                                      </p:cBhvr>
                                      <p:tavLst>
                                        <p:tav tm="0">
                                          <p:val>
                                            <p:fltVal val="0.000000"/>
                                          </p:val>
                                        </p:tav>
                                        <p:tav tm="100000">
                                          <p:val>
                                            <p:strVal val="#ppt_h"/>
                                          </p:val>
                                        </p:tav>
                                      </p:tavLst>
                                    </p:anim>
                                    <p:anim calcmode="lin" valueType="num">
                                      <p:cBhvr>
                                        <p:cTn id="66" dur="1000" fill="hold"/>
                                        <p:tgtEl>
                                          <p:spTgt spid="294"/>
                                        </p:tgtEl>
                                        <p:attrNameLst>
                                          <p:attrName>style.rotation</p:attrName>
                                        </p:attrNameLst>
                                      </p:cBhvr>
                                      <p:tavLst>
                                        <p:tav tm="0">
                                          <p:val>
                                            <p:fltVal val="90.000000"/>
                                          </p:val>
                                        </p:tav>
                                        <p:tav tm="100000">
                                          <p:val>
                                            <p:fltVal val="0.000000"/>
                                          </p:val>
                                        </p:tav>
                                      </p:tavLst>
                                    </p:anim>
                                    <p:animEffect transition="in" filter="fade">
                                      <p:cBhvr>
                                        <p:cTn id="67" dur="1000"/>
                                        <p:tgtEl>
                                          <p:spTgt spid="294"/>
                                        </p:tgtEl>
                                      </p:cBhvr>
                                    </p:animEffect>
                                  </p:childTnLst>
                                </p:cTn>
                              </p:par>
                              <p:par>
                                <p:cTn id="68" presetID="42" presetClass="entr" presetSubtype="0" fill="hold" nodeType="with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fade">
                                      <p:cBhvr>
                                        <p:cTn id="70" dur="1000"/>
                                        <p:tgtEl>
                                          <p:spTgt spid="8"/>
                                        </p:tgtEl>
                                      </p:cBhvr>
                                    </p:animEffect>
                                    <p:anim calcmode="lin" valueType="num">
                                      <p:cBhvr>
                                        <p:cTn id="71" dur="1000" fill="hold"/>
                                        <p:tgtEl>
                                          <p:spTgt spid="8"/>
                                        </p:tgtEl>
                                        <p:attrNameLst>
                                          <p:attrName>ppt_x</p:attrName>
                                        </p:attrNameLst>
                                      </p:cBhvr>
                                      <p:tavLst>
                                        <p:tav tm="0">
                                          <p:val>
                                            <p:strVal val="#ppt_x"/>
                                          </p:val>
                                        </p:tav>
                                        <p:tav tm="100000">
                                          <p:val>
                                            <p:strVal val="#ppt_x"/>
                                          </p:val>
                                        </p:tav>
                                      </p:tavLst>
                                    </p:anim>
                                    <p:anim calcmode="lin" valueType="num">
                                      <p:cBhvr>
                                        <p:cTn id="7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91" grpId="0" animBg="1"/>
      <p:bldP spid="292" grpId="0" animBg="1"/>
      <p:bldP spid="293" grpId="0" animBg="1"/>
      <p:bldP spid="294"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7874" name="Rectangle 2"/>
          <p:cNvSpPr/>
          <p:nvPr/>
        </p:nvSpPr>
        <p:spPr>
          <a:xfrm>
            <a:off x="323850" y="1016000"/>
            <a:ext cx="8569325" cy="4968875"/>
          </a:xfrm>
          <a:prstGeom prst="rect">
            <a:avLst/>
          </a:prstGeom>
          <a:noFill/>
          <a:ln w="9525">
            <a:noFill/>
          </a:ln>
        </p:spPr>
        <p:txBody>
          <a:bodyPr/>
          <a:p>
            <a:pPr marL="533400" indent="-533400">
              <a:lnSpc>
                <a:spcPts val="4000"/>
              </a:lnSpc>
              <a:spcBef>
                <a:spcPts val="2400"/>
              </a:spcBef>
              <a:spcAft>
                <a:spcPct val="20000"/>
              </a:spcAft>
              <a:buClr>
                <a:schemeClr val="tx2"/>
              </a:buClr>
              <a:buFont typeface="Wingdings" panose="05000000000000000000" pitchFamily="2" charset="2"/>
            </a:pPr>
            <a:r>
              <a:rPr lang="en-US" altLang="zh-CN" sz="3200" dirty="0">
                <a:latin typeface="Times New Roman" panose="02020603050405020304" pitchFamily="18" charset="0"/>
                <a:sym typeface="Wingdings" panose="05000000000000000000" pitchFamily="2" charset="2"/>
              </a:rPr>
              <a:t>Kruskal</a:t>
            </a:r>
            <a:r>
              <a:rPr lang="zh-CN" altLang="en-US" sz="3200" dirty="0">
                <a:latin typeface="Times New Roman" panose="02020603050405020304" pitchFamily="18" charset="0"/>
                <a:sym typeface="Wingdings" panose="05000000000000000000" pitchFamily="2" charset="2"/>
              </a:rPr>
              <a:t>算法可以用</a:t>
            </a:r>
            <a:r>
              <a:rPr lang="zh-CN" altLang="en-US" sz="3200" dirty="0">
                <a:solidFill>
                  <a:schemeClr val="tx2"/>
                </a:solidFill>
                <a:latin typeface="Times New Roman" panose="02020603050405020304" pitchFamily="18" charset="0"/>
                <a:sym typeface="Wingdings" panose="05000000000000000000" pitchFamily="2" charset="2"/>
              </a:rPr>
              <a:t>并查集</a:t>
            </a:r>
            <a:r>
              <a:rPr lang="zh-CN" altLang="en-US" sz="3200" dirty="0">
                <a:latin typeface="Times New Roman" panose="02020603050405020304" pitchFamily="18" charset="0"/>
                <a:sym typeface="Wingdings" panose="05000000000000000000" pitchFamily="2" charset="2"/>
              </a:rPr>
              <a:t>实现：</a:t>
            </a:r>
            <a:endParaRPr lang="zh-CN" altLang="en-US" sz="3200" dirty="0">
              <a:latin typeface="Times New Roman" panose="02020603050405020304" pitchFamily="18" charset="0"/>
              <a:sym typeface="Wingdings" panose="05000000000000000000" pitchFamily="2" charset="2"/>
            </a:endParaRPr>
          </a:p>
          <a:p>
            <a:pPr marL="533400" indent="-533400">
              <a:lnSpc>
                <a:spcPct val="120000"/>
              </a:lnSpc>
              <a:buClr>
                <a:srgbClr val="FF3300"/>
              </a:buClr>
              <a:buSzPct val="90000"/>
              <a:buFont typeface="Wingdings" panose="05000000000000000000" pitchFamily="2" charset="2"/>
              <a:buChar char="u"/>
            </a:pPr>
            <a:r>
              <a:rPr lang="zh-CN" altLang="en-US" sz="3200" dirty="0">
                <a:latin typeface="Times New Roman" panose="02020603050405020304" pitchFamily="18" charset="0"/>
                <a:sym typeface="Wingdings" panose="05000000000000000000" pitchFamily="2" charset="2"/>
              </a:rPr>
              <a:t>每个连通分量中的顶点集是</a:t>
            </a:r>
            <a:r>
              <a:rPr lang="en-US" altLang="zh-CN" sz="3200" i="1" dirty="0">
                <a:latin typeface="Times New Roman" panose="02020603050405020304" pitchFamily="18" charset="0"/>
                <a:sym typeface="Wingdings" panose="05000000000000000000" pitchFamily="2" charset="2"/>
              </a:rPr>
              <a:t>V</a:t>
            </a:r>
            <a:r>
              <a:rPr lang="zh-CN" altLang="en-US" sz="3200" dirty="0">
                <a:latin typeface="Times New Roman" panose="02020603050405020304" pitchFamily="18" charset="0"/>
                <a:sym typeface="Wingdings" panose="05000000000000000000" pitchFamily="2" charset="2"/>
              </a:rPr>
              <a:t>的一个子集；</a:t>
            </a:r>
            <a:endParaRPr lang="zh-CN" altLang="en-US" sz="3200" dirty="0">
              <a:latin typeface="Times New Roman" panose="02020603050405020304" pitchFamily="18" charset="0"/>
              <a:sym typeface="Wingdings" panose="05000000000000000000" pitchFamily="2" charset="2"/>
            </a:endParaRPr>
          </a:p>
          <a:p>
            <a:pPr marL="533400" indent="-533400">
              <a:lnSpc>
                <a:spcPct val="120000"/>
              </a:lnSpc>
              <a:buClr>
                <a:srgbClr val="FF3300"/>
              </a:buClr>
              <a:buSzPct val="90000"/>
              <a:buFont typeface="Wingdings" panose="05000000000000000000" pitchFamily="2" charset="2"/>
              <a:buChar char="u"/>
            </a:pPr>
            <a:r>
              <a:rPr lang="zh-CN" altLang="en-US" sz="3200" dirty="0">
                <a:latin typeface="Times New Roman" panose="02020603050405020304" pitchFamily="18" charset="0"/>
                <a:sym typeface="Wingdings" panose="05000000000000000000" pitchFamily="2" charset="2"/>
              </a:rPr>
              <a:t>对</a:t>
            </a:r>
            <a:r>
              <a:rPr lang="en-US" altLang="zh-CN" sz="3200" dirty="0">
                <a:latin typeface="Times New Roman" panose="02020603050405020304" pitchFamily="18" charset="0"/>
                <a:sym typeface="Wingdings" panose="05000000000000000000" pitchFamily="2" charset="2"/>
              </a:rPr>
              <a:t>E</a:t>
            </a:r>
            <a:r>
              <a:rPr lang="zh-CN" altLang="en-US" sz="3200" dirty="0">
                <a:latin typeface="Times New Roman" panose="02020603050405020304" pitchFamily="18" charset="0"/>
                <a:sym typeface="Wingdings" panose="05000000000000000000" pitchFamily="2" charset="2"/>
              </a:rPr>
              <a:t>中边按权值从小到大排序，然后依次选取边进行查询判断，直至顶点集合并为一个连通分量为止；</a:t>
            </a:r>
            <a:endParaRPr lang="zh-CN" altLang="en-US" sz="3200" dirty="0">
              <a:latin typeface="Times New Roman" panose="02020603050405020304" pitchFamily="18" charset="0"/>
              <a:sym typeface="Wingdings" panose="05000000000000000000" pitchFamily="2" charset="2"/>
            </a:endParaRPr>
          </a:p>
          <a:p>
            <a:pPr marL="533400" indent="-533400">
              <a:lnSpc>
                <a:spcPct val="120000"/>
              </a:lnSpc>
              <a:buClr>
                <a:srgbClr val="FF3300"/>
              </a:buClr>
              <a:buSzPct val="90000"/>
              <a:buFont typeface="Wingdings" panose="05000000000000000000" pitchFamily="2" charset="2"/>
              <a:buChar char="u"/>
            </a:pPr>
            <a:r>
              <a:rPr lang="zh-CN" altLang="en-US" sz="3200" dirty="0">
                <a:latin typeface="Times New Roman" panose="02020603050405020304" pitchFamily="18" charset="0"/>
                <a:sym typeface="Wingdings" panose="05000000000000000000" pitchFamily="2" charset="2"/>
              </a:rPr>
              <a:t>查询边的两个顶点所在子集的名称是否相同，若不相同，则将两个子集合并。</a:t>
            </a:r>
            <a:r>
              <a:rPr lang="zh-CN" altLang="en-US" sz="3200" b="0" dirty="0">
                <a:latin typeface="Times New Roman" panose="02020603050405020304" pitchFamily="18" charset="0"/>
                <a:sym typeface="Wingdings" panose="05000000000000000000" pitchFamily="2" charset="2"/>
              </a:rPr>
              <a:t> </a:t>
            </a:r>
            <a:endParaRPr lang="zh-CN" altLang="en-US" sz="3200" b="0" dirty="0">
              <a:latin typeface="Times New Roman" panose="02020603050405020304" pitchFamily="18" charset="0"/>
              <a:sym typeface="Wingdings" panose="05000000000000000000" pitchFamily="2" charset="2"/>
            </a:endParaRPr>
          </a:p>
        </p:txBody>
      </p:sp>
    </p:spTree>
  </p:cSld>
  <p:clrMapOvr>
    <a:masterClrMapping/>
  </p:clrMapOvr>
  <p:transition>
    <p:strips dir="ru"/>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8898" name="Rectangle 2"/>
          <p:cNvSpPr/>
          <p:nvPr/>
        </p:nvSpPr>
        <p:spPr>
          <a:xfrm>
            <a:off x="323850" y="512763"/>
            <a:ext cx="8569325" cy="5903912"/>
          </a:xfrm>
          <a:prstGeom prst="rect">
            <a:avLst/>
          </a:prstGeom>
          <a:noFill/>
          <a:ln w="9525">
            <a:noFill/>
          </a:ln>
        </p:spPr>
        <p:txBody>
          <a:bodyPr/>
          <a:p>
            <a:pPr eaLnBrk="0" hangingPunct="0">
              <a:lnSpc>
                <a:spcPct val="120000"/>
              </a:lnSpc>
            </a:pPr>
            <a:r>
              <a:rPr lang="zh-CN" altLang="en-US" sz="2800" dirty="0">
                <a:latin typeface="Times New Roman" panose="02020603050405020304" pitchFamily="18" charset="0"/>
                <a:sym typeface="Wingdings" panose="05000000000000000000" pitchFamily="2" charset="2"/>
              </a:rPr>
              <a:t>算法</a:t>
            </a:r>
            <a:r>
              <a:rPr lang="en-US" altLang="zh-CN" sz="2800" dirty="0">
                <a:latin typeface="Times New Roman" panose="02020603050405020304" pitchFamily="18" charset="0"/>
                <a:sym typeface="Wingdings" panose="05000000000000000000" pitchFamily="2" charset="2"/>
              </a:rPr>
              <a:t>Kruskal(E, n. TE)</a:t>
            </a:r>
            <a:endParaRPr lang="en-US" altLang="zh-CN" sz="2800" dirty="0">
              <a:latin typeface="Times New Roman" panose="02020603050405020304" pitchFamily="18" charset="0"/>
              <a:sym typeface="Wingdings" panose="05000000000000000000" pitchFamily="2" charset="2"/>
            </a:endParaRPr>
          </a:p>
          <a:p>
            <a:pPr eaLnBrk="0" hangingPunct="0">
              <a:lnSpc>
                <a:spcPct val="120000"/>
              </a:lnSpc>
            </a:pPr>
            <a:r>
              <a:rPr lang="en-US" altLang="zh-CN" sz="2800" dirty="0">
                <a:latin typeface="Times New Roman" panose="02020603050405020304" pitchFamily="18" charset="0"/>
                <a:sym typeface="Wingdings" panose="05000000000000000000" pitchFamily="2" charset="2"/>
              </a:rPr>
              <a:t>/*</a:t>
            </a:r>
            <a:r>
              <a:rPr lang="zh-CN" altLang="en-US" sz="2800" dirty="0">
                <a:latin typeface="Times New Roman" panose="02020603050405020304" pitchFamily="18" charset="0"/>
                <a:sym typeface="Wingdings" panose="05000000000000000000" pitchFamily="2" charset="2"/>
              </a:rPr>
              <a:t>构造最小支撑树的克鲁斯卡尔算法。</a:t>
            </a:r>
            <a:r>
              <a:rPr lang="en-US" altLang="zh-CN" sz="2800" dirty="0">
                <a:latin typeface="Times New Roman" panose="02020603050405020304" pitchFamily="18" charset="0"/>
                <a:sym typeface="Wingdings" panose="05000000000000000000" pitchFamily="2" charset="2"/>
              </a:rPr>
              <a:t>E</a:t>
            </a:r>
            <a:r>
              <a:rPr lang="zh-CN" altLang="en-US" sz="2800" dirty="0">
                <a:latin typeface="Times New Roman" panose="02020603050405020304" pitchFamily="18" charset="0"/>
                <a:sym typeface="Wingdings" panose="05000000000000000000" pitchFamily="2" charset="2"/>
              </a:rPr>
              <a:t>表示图中所有边的集合，</a:t>
            </a:r>
            <a:r>
              <a:rPr lang="en-US" altLang="zh-CN" sz="2800" i="1" dirty="0">
                <a:latin typeface="Times New Roman" panose="02020603050405020304" pitchFamily="18" charset="0"/>
                <a:sym typeface="Wingdings" panose="05000000000000000000" pitchFamily="2" charset="2"/>
              </a:rPr>
              <a:t>n</a:t>
            </a:r>
            <a:r>
              <a:rPr lang="zh-CN" altLang="en-US" sz="2800" dirty="0">
                <a:latin typeface="Times New Roman" panose="02020603050405020304" pitchFamily="18" charset="0"/>
                <a:sym typeface="Wingdings" panose="05000000000000000000" pitchFamily="2" charset="2"/>
              </a:rPr>
              <a:t>为顶点个数，</a:t>
            </a:r>
            <a:r>
              <a:rPr lang="en-US" altLang="zh-CN" sz="2800" dirty="0">
                <a:latin typeface="Times New Roman" panose="02020603050405020304" pitchFamily="18" charset="0"/>
                <a:sym typeface="Wingdings" panose="05000000000000000000" pitchFamily="2" charset="2"/>
              </a:rPr>
              <a:t>TE</a:t>
            </a:r>
            <a:r>
              <a:rPr lang="zh-CN" altLang="en-US" sz="2800" dirty="0">
                <a:latin typeface="Times New Roman" panose="02020603050405020304" pitchFamily="18" charset="0"/>
                <a:sym typeface="Wingdings" panose="05000000000000000000" pitchFamily="2" charset="2"/>
              </a:rPr>
              <a:t>表示最小支撑树中边的集合</a:t>
            </a:r>
            <a:r>
              <a:rPr lang="en-US" altLang="zh-CN" sz="2800" dirty="0">
                <a:latin typeface="Times New Roman" panose="02020603050405020304" pitchFamily="18" charset="0"/>
                <a:sym typeface="Wingdings" panose="05000000000000000000" pitchFamily="2" charset="2"/>
              </a:rPr>
              <a:t>*/</a:t>
            </a:r>
            <a:endParaRPr lang="en-US" altLang="zh-CN" sz="2800" dirty="0">
              <a:latin typeface="Times New Roman" panose="02020603050405020304" pitchFamily="18" charset="0"/>
              <a:sym typeface="Wingdings" panose="05000000000000000000" pitchFamily="2" charset="2"/>
            </a:endParaRPr>
          </a:p>
          <a:p>
            <a:pPr eaLnBrk="0" hangingPunct="0">
              <a:lnSpc>
                <a:spcPct val="120000"/>
              </a:lnSpc>
            </a:pPr>
            <a:r>
              <a:rPr lang="en-US" altLang="zh-CN" sz="2800" dirty="0">
                <a:latin typeface="Times New Roman" panose="02020603050405020304" pitchFamily="18" charset="0"/>
                <a:sym typeface="Wingdings" panose="05000000000000000000" pitchFamily="2" charset="2"/>
              </a:rPr>
              <a:t>Kruskal1[</a:t>
            </a:r>
            <a:r>
              <a:rPr lang="zh-CN" altLang="en-US" sz="2800" dirty="0">
                <a:latin typeface="Times New Roman" panose="02020603050405020304" pitchFamily="18" charset="0"/>
                <a:sym typeface="Wingdings" panose="05000000000000000000" pitchFamily="2" charset="2"/>
              </a:rPr>
              <a:t>初始化连通分量</a:t>
            </a:r>
            <a:r>
              <a:rPr lang="en-US" altLang="zh-CN" sz="2800" dirty="0">
                <a:latin typeface="Times New Roman" panose="02020603050405020304" pitchFamily="18" charset="0"/>
                <a:sym typeface="Wingdings" panose="05000000000000000000" pitchFamily="2" charset="2"/>
              </a:rPr>
              <a:t>]</a:t>
            </a:r>
            <a:endParaRPr lang="en-US" altLang="zh-CN" sz="2800" dirty="0">
              <a:latin typeface="Times New Roman" panose="02020603050405020304" pitchFamily="18" charset="0"/>
              <a:sym typeface="Wingdings" panose="05000000000000000000" pitchFamily="2" charset="2"/>
            </a:endParaRPr>
          </a:p>
          <a:p>
            <a:pPr eaLnBrk="0" hangingPunct="0">
              <a:lnSpc>
                <a:spcPct val="120000"/>
              </a:lnSpc>
            </a:pPr>
            <a:r>
              <a:rPr lang="en-US" altLang="zh-CN" sz="2800" dirty="0">
                <a:latin typeface="Times New Roman" panose="02020603050405020304" pitchFamily="18" charset="0"/>
                <a:sym typeface="Wingdings" panose="05000000000000000000" pitchFamily="2" charset="2"/>
              </a:rPr>
              <a:t>    Init(</a:t>
            </a:r>
            <a:r>
              <a:rPr lang="en-US" altLang="zh-CN" sz="2800" i="1" dirty="0">
                <a:latin typeface="Times New Roman" panose="02020603050405020304" pitchFamily="18" charset="0"/>
                <a:sym typeface="Wingdings" panose="05000000000000000000" pitchFamily="2" charset="2"/>
              </a:rPr>
              <a:t>n</a:t>
            </a:r>
            <a:r>
              <a:rPr lang="en-US" altLang="zh-CN" sz="2800" dirty="0">
                <a:latin typeface="Times New Roman" panose="02020603050405020304" pitchFamily="18" charset="0"/>
                <a:sym typeface="Wingdings" panose="05000000000000000000" pitchFamily="2" charset="2"/>
              </a:rPr>
              <a:t>) .  //</a:t>
            </a:r>
            <a:r>
              <a:rPr lang="zh-CN" altLang="en-US" sz="2800" dirty="0">
                <a:latin typeface="Times New Roman" panose="02020603050405020304" pitchFamily="18" charset="0"/>
                <a:sym typeface="Wingdings" panose="05000000000000000000" pitchFamily="2" charset="2"/>
              </a:rPr>
              <a:t>初始化</a:t>
            </a:r>
            <a:r>
              <a:rPr lang="en-US" altLang="zh-CN" sz="2800" i="1" dirty="0">
                <a:latin typeface="Times New Roman" panose="02020603050405020304" pitchFamily="18" charset="0"/>
                <a:sym typeface="Wingdings" panose="05000000000000000000" pitchFamily="2" charset="2"/>
              </a:rPr>
              <a:t>n</a:t>
            </a:r>
            <a:r>
              <a:rPr lang="zh-CN" altLang="en-US" sz="2800" dirty="0">
                <a:latin typeface="Times New Roman" panose="02020603050405020304" pitchFamily="18" charset="0"/>
                <a:sym typeface="Wingdings" panose="05000000000000000000" pitchFamily="2" charset="2"/>
              </a:rPr>
              <a:t>个顶点集合</a:t>
            </a:r>
            <a:endParaRPr lang="zh-CN" altLang="en-US" sz="2800" dirty="0">
              <a:latin typeface="Times New Roman" panose="02020603050405020304" pitchFamily="18" charset="0"/>
              <a:sym typeface="Wingdings" panose="05000000000000000000" pitchFamily="2" charset="2"/>
            </a:endParaRPr>
          </a:p>
          <a:p>
            <a:pPr eaLnBrk="0" hangingPunct="0">
              <a:lnSpc>
                <a:spcPct val="120000"/>
              </a:lnSpc>
            </a:pPr>
            <a:r>
              <a:rPr lang="zh-CN" altLang="en-US" sz="2800" dirty="0">
                <a:latin typeface="Times New Roman" panose="02020603050405020304" pitchFamily="18" charset="0"/>
                <a:sym typeface="Wingdings" panose="05000000000000000000" pitchFamily="2" charset="2"/>
              </a:rPr>
              <a:t>    </a:t>
            </a:r>
            <a:r>
              <a:rPr lang="en-US" altLang="zh-CN" sz="2800" dirty="0">
                <a:latin typeface="Times New Roman" panose="02020603050405020304" pitchFamily="18" charset="0"/>
                <a:sym typeface="Wingdings" panose="05000000000000000000" pitchFamily="2" charset="2"/>
              </a:rPr>
              <a:t>T </a:t>
            </a:r>
            <a:r>
              <a:rPr lang="en-US" altLang="zh-CN" sz="2800" dirty="0">
                <a:latin typeface="Arial" panose="020B0604020202020204" pitchFamily="34" charset="0"/>
                <a:sym typeface="Symbol" panose="05050102010706020507" pitchFamily="18" charset="2"/>
              </a:rPr>
              <a:t></a:t>
            </a:r>
            <a:r>
              <a:rPr lang="en-US" altLang="zh-CN" b="0" dirty="0">
                <a:latin typeface="Arial" panose="020B0604020202020204" pitchFamily="34" charset="0"/>
                <a:sym typeface="Wingdings" panose="05000000000000000000" pitchFamily="2" charset="2"/>
              </a:rPr>
              <a:t> </a:t>
            </a:r>
            <a:r>
              <a:rPr lang="en-US" altLang="zh-CN" sz="2800" i="1" dirty="0">
                <a:latin typeface="Times New Roman" panose="02020603050405020304" pitchFamily="18" charset="0"/>
                <a:sym typeface="Wingdings" panose="05000000000000000000" pitchFamily="2" charset="2"/>
              </a:rPr>
              <a:t>n</a:t>
            </a:r>
            <a:r>
              <a:rPr lang="en-US" altLang="zh-CN" sz="2800" dirty="0">
                <a:latin typeface="Times New Roman" panose="02020603050405020304" pitchFamily="18" charset="0"/>
                <a:sym typeface="Wingdings" panose="05000000000000000000" pitchFamily="2" charset="2"/>
              </a:rPr>
              <a:t>.   //</a:t>
            </a:r>
            <a:r>
              <a:rPr lang="zh-CN" altLang="en-US" sz="2800" dirty="0">
                <a:latin typeface="Times New Roman" panose="02020603050405020304" pitchFamily="18" charset="0"/>
                <a:sym typeface="Wingdings" panose="05000000000000000000" pitchFamily="2" charset="2"/>
              </a:rPr>
              <a:t>初始时连通分量有</a:t>
            </a:r>
            <a:r>
              <a:rPr lang="en-US" altLang="zh-CN" sz="2800" i="1" dirty="0">
                <a:latin typeface="Times New Roman" panose="02020603050405020304" pitchFamily="18" charset="0"/>
                <a:sym typeface="Wingdings" panose="05000000000000000000" pitchFamily="2" charset="2"/>
              </a:rPr>
              <a:t>n</a:t>
            </a:r>
            <a:r>
              <a:rPr lang="zh-CN" altLang="en-US" sz="2800" dirty="0">
                <a:latin typeface="Times New Roman" panose="02020603050405020304" pitchFamily="18" charset="0"/>
                <a:sym typeface="Wingdings" panose="05000000000000000000" pitchFamily="2" charset="2"/>
              </a:rPr>
              <a:t>个</a:t>
            </a:r>
            <a:endParaRPr lang="zh-CN" altLang="en-US" sz="2800" dirty="0">
              <a:latin typeface="Times New Roman" panose="02020603050405020304" pitchFamily="18" charset="0"/>
              <a:sym typeface="Wingdings" panose="05000000000000000000" pitchFamily="2" charset="2"/>
            </a:endParaRPr>
          </a:p>
          <a:p>
            <a:pPr eaLnBrk="0" hangingPunct="0">
              <a:lnSpc>
                <a:spcPct val="120000"/>
              </a:lnSpc>
            </a:pPr>
            <a:r>
              <a:rPr lang="en-US" altLang="zh-CN" sz="2800" dirty="0">
                <a:latin typeface="Times New Roman" panose="02020603050405020304" pitchFamily="18" charset="0"/>
                <a:sym typeface="Wingdings" panose="05000000000000000000" pitchFamily="2" charset="2"/>
              </a:rPr>
              <a:t>Kruskal2[</a:t>
            </a:r>
            <a:r>
              <a:rPr lang="zh-CN" altLang="en-US" sz="2800" dirty="0">
                <a:latin typeface="Times New Roman" panose="02020603050405020304" pitchFamily="18" charset="0"/>
                <a:sym typeface="Wingdings" panose="05000000000000000000" pitchFamily="2" charset="2"/>
              </a:rPr>
              <a:t>对边按照权值进行排序</a:t>
            </a:r>
            <a:r>
              <a:rPr lang="en-US" altLang="zh-CN" sz="2800" dirty="0">
                <a:latin typeface="Times New Roman" panose="02020603050405020304" pitchFamily="18" charset="0"/>
                <a:sym typeface="Wingdings" panose="05000000000000000000" pitchFamily="2" charset="2"/>
              </a:rPr>
              <a:t>]</a:t>
            </a:r>
            <a:endParaRPr lang="en-US" altLang="zh-CN" sz="2800" dirty="0">
              <a:latin typeface="Times New Roman" panose="02020603050405020304" pitchFamily="18" charset="0"/>
              <a:sym typeface="Wingdings" panose="05000000000000000000" pitchFamily="2" charset="2"/>
            </a:endParaRPr>
          </a:p>
          <a:p>
            <a:pPr eaLnBrk="0" hangingPunct="0">
              <a:lnSpc>
                <a:spcPct val="120000"/>
              </a:lnSpc>
            </a:pPr>
            <a:r>
              <a:rPr lang="en-US" altLang="zh-CN" sz="2800" dirty="0">
                <a:latin typeface="Times New Roman" panose="02020603050405020304" pitchFamily="18" charset="0"/>
                <a:sym typeface="Wingdings" panose="05000000000000000000" pitchFamily="2" charset="2"/>
              </a:rPr>
              <a:t>    Sort(E. E).  /*Sort</a:t>
            </a:r>
            <a:r>
              <a:rPr lang="zh-CN" altLang="en-US" sz="2800" dirty="0">
                <a:latin typeface="Times New Roman" panose="02020603050405020304" pitchFamily="18" charset="0"/>
                <a:sym typeface="Wingdings" panose="05000000000000000000" pitchFamily="2" charset="2"/>
              </a:rPr>
              <a:t>表示一种排序方法，按照边的权值对数组</a:t>
            </a:r>
            <a:r>
              <a:rPr lang="en-US" altLang="zh-CN" sz="2800" dirty="0">
                <a:latin typeface="Times New Roman" panose="02020603050405020304" pitchFamily="18" charset="0"/>
                <a:sym typeface="Wingdings" panose="05000000000000000000" pitchFamily="2" charset="2"/>
              </a:rPr>
              <a:t>E</a:t>
            </a:r>
            <a:r>
              <a:rPr lang="zh-CN" altLang="en-US" sz="2800" dirty="0">
                <a:latin typeface="Times New Roman" panose="02020603050405020304" pitchFamily="18" charset="0"/>
                <a:sym typeface="Wingdings" panose="05000000000000000000" pitchFamily="2" charset="2"/>
              </a:rPr>
              <a:t>进行非递减排序</a:t>
            </a:r>
            <a:r>
              <a:rPr lang="en-US" altLang="zh-CN" sz="2800" dirty="0">
                <a:latin typeface="Times New Roman" panose="02020603050405020304" pitchFamily="18" charset="0"/>
                <a:sym typeface="Wingdings" panose="05000000000000000000" pitchFamily="2" charset="2"/>
              </a:rPr>
              <a:t>*/</a:t>
            </a:r>
            <a:endParaRPr lang="en-US" altLang="zh-CN" sz="2800" dirty="0">
              <a:latin typeface="Times New Roman" panose="02020603050405020304" pitchFamily="18" charset="0"/>
              <a:sym typeface="Wingdings" panose="05000000000000000000" pitchFamily="2" charset="2"/>
            </a:endParaRPr>
          </a:p>
        </p:txBody>
      </p:sp>
    </p:spTree>
  </p:cSld>
  <p:clrMapOvr>
    <a:masterClrMapping/>
  </p:clrMapOvr>
  <p:transition>
    <p:strips dir="ru"/>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9922" name="Rectangle 2"/>
          <p:cNvSpPr/>
          <p:nvPr/>
        </p:nvSpPr>
        <p:spPr>
          <a:xfrm>
            <a:off x="250825" y="115888"/>
            <a:ext cx="8569325" cy="6407150"/>
          </a:xfrm>
          <a:prstGeom prst="rect">
            <a:avLst/>
          </a:prstGeom>
          <a:noFill/>
          <a:ln w="9525">
            <a:noFill/>
          </a:ln>
        </p:spPr>
        <p:txBody>
          <a:bodyPr/>
          <a:p>
            <a:pPr eaLnBrk="0" hangingPunct="0">
              <a:lnSpc>
                <a:spcPct val="105000"/>
              </a:lnSpc>
            </a:pPr>
            <a:r>
              <a:rPr lang="en-US" altLang="zh-CN" sz="2600" dirty="0">
                <a:latin typeface="Times New Roman" panose="02020603050405020304" pitchFamily="18" charset="0"/>
                <a:sym typeface="Wingdings" panose="05000000000000000000" pitchFamily="2" charset="2"/>
              </a:rPr>
              <a:t>Kruskal3[</a:t>
            </a:r>
            <a:r>
              <a:rPr lang="zh-CN" altLang="en-US" sz="2600" dirty="0">
                <a:latin typeface="Times New Roman" panose="02020603050405020304" pitchFamily="18" charset="0"/>
                <a:sym typeface="Wingdings" panose="05000000000000000000" pitchFamily="2" charset="2"/>
              </a:rPr>
              <a:t>构造图的最小支撑树</a:t>
            </a:r>
            <a:r>
              <a:rPr lang="en-US" altLang="zh-CN" sz="2600" dirty="0">
                <a:latin typeface="Times New Roman" panose="02020603050405020304" pitchFamily="18" charset="0"/>
                <a:sym typeface="Wingdings" panose="05000000000000000000" pitchFamily="2" charset="2"/>
              </a:rPr>
              <a:t>]</a:t>
            </a:r>
            <a:endParaRPr lang="en-US" altLang="zh-CN" sz="2600" dirty="0">
              <a:latin typeface="Times New Roman" panose="02020603050405020304" pitchFamily="18" charset="0"/>
              <a:sym typeface="Wingdings" panose="05000000000000000000" pitchFamily="2" charset="2"/>
            </a:endParaRPr>
          </a:p>
          <a:p>
            <a:pPr eaLnBrk="0" hangingPunct="0">
              <a:lnSpc>
                <a:spcPct val="105000"/>
              </a:lnSpc>
            </a:pPr>
            <a:r>
              <a:rPr lang="en-US" altLang="zh-CN" sz="2600" dirty="0">
                <a:latin typeface="Times New Roman" panose="02020603050405020304" pitchFamily="18" charset="0"/>
                <a:sym typeface="Wingdings" panose="05000000000000000000" pitchFamily="2" charset="2"/>
              </a:rPr>
              <a:t>    </a:t>
            </a:r>
            <a:r>
              <a:rPr lang="en-US" altLang="zh-CN" sz="2600" i="1" dirty="0">
                <a:latin typeface="Times New Roman" panose="02020603050405020304" pitchFamily="18" charset="0"/>
                <a:sym typeface="Wingdings" panose="05000000000000000000" pitchFamily="2" charset="2"/>
              </a:rPr>
              <a:t>j</a:t>
            </a:r>
            <a:r>
              <a:rPr lang="en-US" altLang="zh-CN" sz="2600" b="0" dirty="0">
                <a:latin typeface="Arial" panose="020B0604020202020204" pitchFamily="34" charset="0"/>
                <a:sym typeface="Wingdings" panose="05000000000000000000" pitchFamily="2" charset="2"/>
              </a:rPr>
              <a:t> </a:t>
            </a:r>
            <a:r>
              <a:rPr lang="en-US" altLang="zh-CN" sz="2600" dirty="0">
                <a:latin typeface="Arial" panose="020B0604020202020204" pitchFamily="34" charset="0"/>
                <a:sym typeface="Symbol" panose="05050102010706020507" pitchFamily="18" charset="2"/>
              </a:rPr>
              <a:t></a:t>
            </a:r>
            <a:r>
              <a:rPr lang="en-US" altLang="zh-CN" sz="2600" dirty="0">
                <a:latin typeface="Times New Roman" panose="02020603050405020304" pitchFamily="18" charset="0"/>
                <a:sym typeface="Wingdings" panose="05000000000000000000" pitchFamily="2" charset="2"/>
              </a:rPr>
              <a:t>1.</a:t>
            </a:r>
            <a:endParaRPr lang="en-US" altLang="zh-CN" sz="2600" dirty="0">
              <a:latin typeface="Times New Roman" panose="02020603050405020304" pitchFamily="18" charset="0"/>
              <a:sym typeface="Wingdings" panose="05000000000000000000" pitchFamily="2" charset="2"/>
            </a:endParaRPr>
          </a:p>
          <a:p>
            <a:pPr eaLnBrk="0" hangingPunct="0">
              <a:lnSpc>
                <a:spcPct val="105000"/>
              </a:lnSpc>
            </a:pPr>
            <a:r>
              <a:rPr lang="en-US" altLang="zh-CN" sz="2600" dirty="0">
                <a:latin typeface="Times New Roman" panose="02020603050405020304" pitchFamily="18" charset="0"/>
                <a:sym typeface="Wingdings" panose="05000000000000000000" pitchFamily="2" charset="2"/>
              </a:rPr>
              <a:t>    </a:t>
            </a:r>
            <a:r>
              <a:rPr lang="en-US" altLang="zh-CN" sz="2600" i="1" dirty="0">
                <a:latin typeface="Times New Roman" panose="02020603050405020304" pitchFamily="18" charset="0"/>
                <a:sym typeface="Wingdings" panose="05000000000000000000" pitchFamily="2" charset="2"/>
              </a:rPr>
              <a:t>count</a:t>
            </a:r>
            <a:r>
              <a:rPr lang="en-US" altLang="zh-CN" sz="2600" b="0" dirty="0">
                <a:latin typeface="Arial" panose="020B0604020202020204" pitchFamily="34" charset="0"/>
                <a:sym typeface="Wingdings" panose="05000000000000000000" pitchFamily="2" charset="2"/>
              </a:rPr>
              <a:t> </a:t>
            </a:r>
            <a:r>
              <a:rPr lang="en-US" altLang="zh-CN" sz="2600" dirty="0">
                <a:latin typeface="Arial" panose="020B0604020202020204" pitchFamily="34" charset="0"/>
                <a:sym typeface="Symbol" panose="05050102010706020507" pitchFamily="18" charset="2"/>
              </a:rPr>
              <a:t></a:t>
            </a:r>
            <a:r>
              <a:rPr lang="en-US" altLang="zh-CN" sz="2600" dirty="0">
                <a:latin typeface="Times New Roman" panose="02020603050405020304" pitchFamily="18" charset="0"/>
                <a:sym typeface="Wingdings" panose="05000000000000000000" pitchFamily="2" charset="2"/>
              </a:rPr>
              <a:t>0. // </a:t>
            </a:r>
            <a:r>
              <a:rPr lang="zh-CN" altLang="en-US" sz="2600" dirty="0">
                <a:latin typeface="Times New Roman" panose="02020603050405020304" pitchFamily="18" charset="0"/>
                <a:sym typeface="Wingdings" panose="05000000000000000000" pitchFamily="2" charset="2"/>
              </a:rPr>
              <a:t>最小生成树中边的计数器</a:t>
            </a:r>
            <a:endParaRPr lang="zh-CN" altLang="en-US" sz="2600" dirty="0">
              <a:latin typeface="Times New Roman" panose="02020603050405020304" pitchFamily="18" charset="0"/>
              <a:sym typeface="Wingdings" panose="05000000000000000000" pitchFamily="2" charset="2"/>
            </a:endParaRPr>
          </a:p>
          <a:p>
            <a:pPr eaLnBrk="0" hangingPunct="0">
              <a:lnSpc>
                <a:spcPct val="105000"/>
              </a:lnSpc>
            </a:pPr>
            <a:r>
              <a:rPr lang="zh-CN" altLang="en-US" sz="2600" dirty="0">
                <a:latin typeface="Times New Roman" panose="02020603050405020304" pitchFamily="18" charset="0"/>
                <a:sym typeface="Wingdings" panose="05000000000000000000" pitchFamily="2" charset="2"/>
              </a:rPr>
              <a:t>    </a:t>
            </a:r>
            <a:r>
              <a:rPr lang="en-US" altLang="zh-CN" sz="2600" dirty="0">
                <a:latin typeface="Times New Roman" panose="02020603050405020304" pitchFamily="18" charset="0"/>
                <a:sym typeface="Wingdings" panose="05000000000000000000" pitchFamily="2" charset="2"/>
              </a:rPr>
              <a:t>WHILE  T&gt;1  DO // </a:t>
            </a:r>
            <a:r>
              <a:rPr lang="zh-CN" altLang="en-US" sz="2600" dirty="0">
                <a:latin typeface="Times New Roman" panose="02020603050405020304" pitchFamily="18" charset="0"/>
                <a:sym typeface="Wingdings" panose="05000000000000000000" pitchFamily="2" charset="2"/>
              </a:rPr>
              <a:t>找到最小支撑树</a:t>
            </a:r>
            <a:r>
              <a:rPr lang="en-US" altLang="zh-CN" sz="2600" dirty="0">
                <a:latin typeface="Times New Roman" panose="02020603050405020304" pitchFamily="18" charset="0"/>
                <a:sym typeface="Wingdings" panose="05000000000000000000" pitchFamily="2" charset="2"/>
              </a:rPr>
              <a:t>n-1</a:t>
            </a:r>
            <a:r>
              <a:rPr lang="zh-CN" altLang="en-US" sz="2600" dirty="0">
                <a:latin typeface="Times New Roman" panose="02020603050405020304" pitchFamily="18" charset="0"/>
                <a:sym typeface="Wingdings" panose="05000000000000000000" pitchFamily="2" charset="2"/>
              </a:rPr>
              <a:t>条边，结束循环</a:t>
            </a:r>
            <a:endParaRPr lang="zh-CN" altLang="en-US" sz="2600" dirty="0">
              <a:latin typeface="Times New Roman" panose="02020603050405020304" pitchFamily="18" charset="0"/>
              <a:sym typeface="Wingdings" panose="05000000000000000000" pitchFamily="2" charset="2"/>
            </a:endParaRPr>
          </a:p>
          <a:p>
            <a:pPr eaLnBrk="0" hangingPunct="0">
              <a:lnSpc>
                <a:spcPct val="105000"/>
              </a:lnSpc>
            </a:pPr>
            <a:r>
              <a:rPr lang="zh-CN" altLang="en-US" sz="2600" dirty="0">
                <a:latin typeface="Times New Roman" panose="02020603050405020304" pitchFamily="18" charset="0"/>
                <a:sym typeface="Wingdings" panose="05000000000000000000" pitchFamily="2" charset="2"/>
              </a:rPr>
              <a:t>      </a:t>
            </a:r>
            <a:r>
              <a:rPr lang="en-US" altLang="zh-CN" sz="2600" dirty="0">
                <a:latin typeface="Times New Roman" panose="02020603050405020304" pitchFamily="18" charset="0"/>
                <a:sym typeface="Wingdings" panose="05000000000000000000" pitchFamily="2" charset="2"/>
              </a:rPr>
              <a:t>( Vex1</a:t>
            </a:r>
            <a:r>
              <a:rPr lang="en-US" altLang="zh-CN" sz="2600" b="0" dirty="0">
                <a:latin typeface="Arial" panose="020B0604020202020204" pitchFamily="34" charset="0"/>
                <a:sym typeface="Wingdings" panose="05000000000000000000" pitchFamily="2" charset="2"/>
              </a:rPr>
              <a:t> </a:t>
            </a:r>
            <a:r>
              <a:rPr lang="en-US" altLang="zh-CN" sz="2600" dirty="0">
                <a:latin typeface="Arial" panose="020B0604020202020204" pitchFamily="34" charset="0"/>
                <a:sym typeface="Symbol" panose="05050102010706020507" pitchFamily="18" charset="2"/>
              </a:rPr>
              <a:t></a:t>
            </a:r>
            <a:r>
              <a:rPr lang="en-US" altLang="zh-CN" sz="2600" dirty="0">
                <a:latin typeface="Times New Roman" panose="02020603050405020304" pitchFamily="18" charset="0"/>
                <a:sym typeface="Wingdings" panose="05000000000000000000" pitchFamily="2" charset="2"/>
              </a:rPr>
              <a:t>head(E[</a:t>
            </a:r>
            <a:r>
              <a:rPr lang="en-US" altLang="zh-CN" sz="2600" i="1" dirty="0">
                <a:latin typeface="Times New Roman" panose="02020603050405020304" pitchFamily="18" charset="0"/>
                <a:sym typeface="Wingdings" panose="05000000000000000000" pitchFamily="2" charset="2"/>
              </a:rPr>
              <a:t>j</a:t>
            </a:r>
            <a:r>
              <a:rPr lang="en-US" altLang="zh-CN" sz="2600" dirty="0">
                <a:latin typeface="Times New Roman" panose="02020603050405020304" pitchFamily="18" charset="0"/>
                <a:sym typeface="Wingdings" panose="05000000000000000000" pitchFamily="2" charset="2"/>
              </a:rPr>
              <a:t>]).    			</a:t>
            </a:r>
            <a:endParaRPr lang="en-US" altLang="zh-CN" sz="2600" dirty="0">
              <a:latin typeface="Times New Roman" panose="02020603050405020304" pitchFamily="18" charset="0"/>
              <a:sym typeface="Wingdings" panose="05000000000000000000" pitchFamily="2" charset="2"/>
            </a:endParaRPr>
          </a:p>
          <a:p>
            <a:pPr eaLnBrk="0" hangingPunct="0">
              <a:lnSpc>
                <a:spcPct val="105000"/>
              </a:lnSpc>
            </a:pPr>
            <a:r>
              <a:rPr lang="en-US" altLang="zh-CN" sz="2600" dirty="0">
                <a:latin typeface="Times New Roman" panose="02020603050405020304" pitchFamily="18" charset="0"/>
                <a:sym typeface="Wingdings" panose="05000000000000000000" pitchFamily="2" charset="2"/>
              </a:rPr>
              <a:t>        Vex2</a:t>
            </a:r>
            <a:r>
              <a:rPr lang="en-US" altLang="zh-CN" sz="2600" b="0" dirty="0">
                <a:latin typeface="Arial" panose="020B0604020202020204" pitchFamily="34" charset="0"/>
                <a:sym typeface="Wingdings" panose="05000000000000000000" pitchFamily="2" charset="2"/>
              </a:rPr>
              <a:t> </a:t>
            </a:r>
            <a:r>
              <a:rPr lang="en-US" altLang="zh-CN" sz="2600" dirty="0">
                <a:latin typeface="Arial" panose="020B0604020202020204" pitchFamily="34" charset="0"/>
                <a:sym typeface="Symbol" panose="05050102010706020507" pitchFamily="18" charset="2"/>
              </a:rPr>
              <a:t></a:t>
            </a:r>
            <a:r>
              <a:rPr lang="en-US" altLang="zh-CN" sz="2600" dirty="0">
                <a:latin typeface="Times New Roman" panose="02020603050405020304" pitchFamily="18" charset="0"/>
                <a:sym typeface="Wingdings" panose="05000000000000000000" pitchFamily="2" charset="2"/>
              </a:rPr>
              <a:t>tail(E[</a:t>
            </a:r>
            <a:r>
              <a:rPr lang="en-US" altLang="zh-CN" sz="2600" i="1" dirty="0">
                <a:latin typeface="Times New Roman" panose="02020603050405020304" pitchFamily="18" charset="0"/>
                <a:sym typeface="Wingdings" panose="05000000000000000000" pitchFamily="2" charset="2"/>
              </a:rPr>
              <a:t>j</a:t>
            </a:r>
            <a:r>
              <a:rPr lang="en-US" altLang="zh-CN" sz="2600" dirty="0">
                <a:latin typeface="Times New Roman" panose="02020603050405020304" pitchFamily="18" charset="0"/>
                <a:sym typeface="Wingdings" panose="05000000000000000000" pitchFamily="2" charset="2"/>
              </a:rPr>
              <a:t>]).          // </a:t>
            </a:r>
            <a:r>
              <a:rPr lang="zh-CN" altLang="en-US" sz="2600" dirty="0">
                <a:latin typeface="Times New Roman" panose="02020603050405020304" pitchFamily="18" charset="0"/>
                <a:sym typeface="Wingdings" panose="05000000000000000000" pitchFamily="2" charset="2"/>
              </a:rPr>
              <a:t>取一条边的两个邻接顶点 </a:t>
            </a:r>
            <a:endParaRPr lang="zh-CN" altLang="en-US" sz="2600" dirty="0">
              <a:latin typeface="Times New Roman" panose="02020603050405020304" pitchFamily="18" charset="0"/>
              <a:sym typeface="Wingdings" panose="05000000000000000000" pitchFamily="2" charset="2"/>
            </a:endParaRPr>
          </a:p>
          <a:p>
            <a:pPr eaLnBrk="0" hangingPunct="0">
              <a:lnSpc>
                <a:spcPct val="105000"/>
              </a:lnSpc>
            </a:pPr>
            <a:r>
              <a:rPr lang="zh-CN" altLang="en-US" sz="2600" dirty="0">
                <a:latin typeface="Times New Roman" panose="02020603050405020304" pitchFamily="18" charset="0"/>
                <a:sym typeface="Wingdings" panose="05000000000000000000" pitchFamily="2" charset="2"/>
              </a:rPr>
              <a:t>        </a:t>
            </a:r>
            <a:r>
              <a:rPr lang="en-US" altLang="zh-CN" sz="2600" dirty="0">
                <a:latin typeface="Times New Roman" panose="02020603050405020304" pitchFamily="18" charset="0"/>
                <a:sym typeface="Wingdings" panose="05000000000000000000" pitchFamily="2" charset="2"/>
              </a:rPr>
              <a:t>Cost</a:t>
            </a:r>
            <a:r>
              <a:rPr lang="en-US" altLang="zh-CN" sz="2600" b="0" dirty="0">
                <a:latin typeface="Arial" panose="020B0604020202020204" pitchFamily="34" charset="0"/>
                <a:sym typeface="Wingdings" panose="05000000000000000000" pitchFamily="2" charset="2"/>
              </a:rPr>
              <a:t> </a:t>
            </a:r>
            <a:r>
              <a:rPr lang="en-US" altLang="zh-CN" sz="2600" dirty="0">
                <a:latin typeface="Arial" panose="020B0604020202020204" pitchFamily="34" charset="0"/>
                <a:sym typeface="Symbol" panose="05050102010706020507" pitchFamily="18" charset="2"/>
              </a:rPr>
              <a:t></a:t>
            </a:r>
            <a:r>
              <a:rPr lang="en-US" altLang="zh-CN" sz="2600" dirty="0">
                <a:latin typeface="Times New Roman" panose="02020603050405020304" pitchFamily="18" charset="0"/>
                <a:sym typeface="Wingdings" panose="05000000000000000000" pitchFamily="2" charset="2"/>
              </a:rPr>
              <a:t>cost(E[</a:t>
            </a:r>
            <a:r>
              <a:rPr lang="en-US" altLang="zh-CN" sz="2600" i="1" dirty="0">
                <a:latin typeface="Times New Roman" panose="02020603050405020304" pitchFamily="18" charset="0"/>
                <a:sym typeface="Wingdings" panose="05000000000000000000" pitchFamily="2" charset="2"/>
              </a:rPr>
              <a:t>j</a:t>
            </a:r>
            <a:r>
              <a:rPr lang="en-US" altLang="zh-CN" sz="2600" dirty="0">
                <a:latin typeface="Times New Roman" panose="02020603050405020304" pitchFamily="18" charset="0"/>
                <a:sym typeface="Wingdings" panose="05000000000000000000" pitchFamily="2" charset="2"/>
              </a:rPr>
              <a:t>]).	</a:t>
            </a:r>
            <a:endParaRPr lang="en-US" altLang="zh-CN" sz="2600" dirty="0">
              <a:latin typeface="Times New Roman" panose="02020603050405020304" pitchFamily="18" charset="0"/>
              <a:sym typeface="Wingdings" panose="05000000000000000000" pitchFamily="2" charset="2"/>
            </a:endParaRPr>
          </a:p>
          <a:p>
            <a:pPr eaLnBrk="0" hangingPunct="0">
              <a:lnSpc>
                <a:spcPct val="105000"/>
              </a:lnSpc>
            </a:pPr>
            <a:r>
              <a:rPr lang="en-US" altLang="zh-CN" sz="2600" dirty="0">
                <a:latin typeface="Times New Roman" panose="02020603050405020304" pitchFamily="18" charset="0"/>
                <a:sym typeface="Wingdings" panose="05000000000000000000" pitchFamily="2" charset="2"/>
              </a:rPr>
              <a:t>        IF Find(Vex1) </a:t>
            </a:r>
            <a:r>
              <a:rPr lang="en-US" altLang="en-US" sz="2600" dirty="0">
                <a:latin typeface="Arial" panose="020B0604020202020204" pitchFamily="34" charset="0"/>
                <a:sym typeface="Wingdings" panose="05000000000000000000" pitchFamily="2" charset="2"/>
              </a:rPr>
              <a:t>≠</a:t>
            </a:r>
            <a:r>
              <a:rPr lang="en-US" altLang="zh-CN" sz="2600" dirty="0">
                <a:latin typeface="Times New Roman" panose="02020603050405020304" pitchFamily="18" charset="0"/>
                <a:sym typeface="Wingdings" panose="05000000000000000000" pitchFamily="2" charset="2"/>
              </a:rPr>
              <a:t>Find(Vex2) THEN  </a:t>
            </a:r>
            <a:br>
              <a:rPr lang="en-US" altLang="zh-CN" sz="2600" dirty="0">
                <a:latin typeface="Times New Roman" panose="02020603050405020304" pitchFamily="18" charset="0"/>
                <a:sym typeface="Wingdings" panose="05000000000000000000" pitchFamily="2" charset="2"/>
              </a:rPr>
            </a:br>
            <a:r>
              <a:rPr lang="en-US" altLang="zh-CN" sz="2600" dirty="0">
                <a:latin typeface="Times New Roman" panose="02020603050405020304" pitchFamily="18" charset="0"/>
                <a:sym typeface="Wingdings" panose="05000000000000000000" pitchFamily="2" charset="2"/>
              </a:rPr>
              <a:t>                               // </a:t>
            </a:r>
            <a:r>
              <a:rPr lang="zh-CN" altLang="en-US" sz="2600" dirty="0">
                <a:latin typeface="Times New Roman" panose="02020603050405020304" pitchFamily="18" charset="0"/>
                <a:sym typeface="Wingdings" panose="05000000000000000000" pitchFamily="2" charset="2"/>
              </a:rPr>
              <a:t>查找两个顶点的集合编号是否相等</a:t>
            </a:r>
            <a:endParaRPr lang="zh-CN" altLang="en-US" sz="2600" dirty="0">
              <a:latin typeface="Times New Roman" panose="02020603050405020304" pitchFamily="18" charset="0"/>
              <a:sym typeface="Wingdings" panose="05000000000000000000" pitchFamily="2" charset="2"/>
            </a:endParaRPr>
          </a:p>
          <a:p>
            <a:pPr eaLnBrk="0" hangingPunct="0">
              <a:lnSpc>
                <a:spcPct val="105000"/>
              </a:lnSpc>
            </a:pPr>
            <a:r>
              <a:rPr lang="zh-CN" altLang="en-US" sz="2600" dirty="0">
                <a:latin typeface="Times New Roman" panose="02020603050405020304" pitchFamily="18" charset="0"/>
                <a:sym typeface="Wingdings" panose="05000000000000000000" pitchFamily="2" charset="2"/>
              </a:rPr>
              <a:t>         </a:t>
            </a:r>
            <a:r>
              <a:rPr lang="en-US" altLang="zh-CN" sz="2600" dirty="0">
                <a:latin typeface="Times New Roman" panose="02020603050405020304" pitchFamily="18" charset="0"/>
                <a:sym typeface="Wingdings" panose="05000000000000000000" pitchFamily="2" charset="2"/>
              </a:rPr>
              <a:t>(  head(TE[</a:t>
            </a:r>
            <a:r>
              <a:rPr lang="en-US" altLang="zh-CN" sz="2600" i="1" dirty="0">
                <a:latin typeface="Times New Roman" panose="02020603050405020304" pitchFamily="18" charset="0"/>
                <a:sym typeface="Wingdings" panose="05000000000000000000" pitchFamily="2" charset="2"/>
              </a:rPr>
              <a:t>count</a:t>
            </a:r>
            <a:r>
              <a:rPr lang="en-US" altLang="zh-CN" sz="2600" dirty="0">
                <a:latin typeface="Times New Roman" panose="02020603050405020304" pitchFamily="18" charset="0"/>
                <a:sym typeface="Wingdings" panose="05000000000000000000" pitchFamily="2" charset="2"/>
              </a:rPr>
              <a:t>]) </a:t>
            </a:r>
            <a:r>
              <a:rPr lang="en-US" altLang="zh-CN" sz="2600" dirty="0">
                <a:latin typeface="Arial" panose="020B0604020202020204" pitchFamily="34" charset="0"/>
                <a:sym typeface="Symbol" panose="05050102010706020507" pitchFamily="18" charset="2"/>
              </a:rPr>
              <a:t></a:t>
            </a:r>
            <a:r>
              <a:rPr lang="en-US" altLang="zh-CN" sz="2600" dirty="0">
                <a:latin typeface="Times New Roman" panose="02020603050405020304" pitchFamily="18" charset="0"/>
                <a:sym typeface="Wingdings" panose="05000000000000000000" pitchFamily="2" charset="2"/>
              </a:rPr>
              <a:t> Vex1.  tail (TE[</a:t>
            </a:r>
            <a:r>
              <a:rPr lang="en-US" altLang="zh-CN" sz="2600" i="1" dirty="0">
                <a:latin typeface="Times New Roman" panose="02020603050405020304" pitchFamily="18" charset="0"/>
                <a:sym typeface="Wingdings" panose="05000000000000000000" pitchFamily="2" charset="2"/>
              </a:rPr>
              <a:t>count</a:t>
            </a:r>
            <a:r>
              <a:rPr lang="en-US" altLang="zh-CN" sz="2600" dirty="0">
                <a:latin typeface="Times New Roman" panose="02020603050405020304" pitchFamily="18" charset="0"/>
                <a:sym typeface="Wingdings" panose="05000000000000000000" pitchFamily="2" charset="2"/>
              </a:rPr>
              <a:t>]) </a:t>
            </a:r>
            <a:r>
              <a:rPr lang="en-US" altLang="zh-CN" sz="2600" dirty="0">
                <a:latin typeface="Arial" panose="020B0604020202020204" pitchFamily="34" charset="0"/>
                <a:sym typeface="Symbol" panose="05050102010706020507" pitchFamily="18" charset="2"/>
              </a:rPr>
              <a:t></a:t>
            </a:r>
            <a:r>
              <a:rPr lang="en-US" altLang="zh-CN" sz="2600" dirty="0">
                <a:latin typeface="Times New Roman" panose="02020603050405020304" pitchFamily="18" charset="0"/>
                <a:sym typeface="Wingdings" panose="05000000000000000000" pitchFamily="2" charset="2"/>
              </a:rPr>
              <a:t> Vex2.</a:t>
            </a:r>
            <a:endParaRPr lang="en-US" altLang="zh-CN" sz="2600" dirty="0">
              <a:latin typeface="Times New Roman" panose="02020603050405020304" pitchFamily="18" charset="0"/>
              <a:sym typeface="Wingdings" panose="05000000000000000000" pitchFamily="2" charset="2"/>
            </a:endParaRPr>
          </a:p>
          <a:p>
            <a:pPr eaLnBrk="0" hangingPunct="0">
              <a:lnSpc>
                <a:spcPct val="105000"/>
              </a:lnSpc>
            </a:pPr>
            <a:r>
              <a:rPr lang="en-US" altLang="zh-CN" sz="2600" dirty="0">
                <a:latin typeface="Times New Roman" panose="02020603050405020304" pitchFamily="18" charset="0"/>
                <a:sym typeface="Wingdings" panose="05000000000000000000" pitchFamily="2" charset="2"/>
              </a:rPr>
              <a:t>            cost (TE[</a:t>
            </a:r>
            <a:r>
              <a:rPr lang="en-US" altLang="zh-CN" sz="2600" i="1" dirty="0">
                <a:latin typeface="Times New Roman" panose="02020603050405020304" pitchFamily="18" charset="0"/>
                <a:sym typeface="Wingdings" panose="05000000000000000000" pitchFamily="2" charset="2"/>
              </a:rPr>
              <a:t>count</a:t>
            </a:r>
            <a:r>
              <a:rPr lang="en-US" altLang="zh-CN" sz="2600" dirty="0">
                <a:latin typeface="Times New Roman" panose="02020603050405020304" pitchFamily="18" charset="0"/>
                <a:sym typeface="Wingdings" panose="05000000000000000000" pitchFamily="2" charset="2"/>
              </a:rPr>
              <a:t>]) </a:t>
            </a:r>
            <a:r>
              <a:rPr lang="en-US" altLang="zh-CN" sz="2600" dirty="0">
                <a:latin typeface="Arial" panose="020B0604020202020204" pitchFamily="34" charset="0"/>
                <a:sym typeface="Symbol" panose="05050102010706020507" pitchFamily="18" charset="2"/>
              </a:rPr>
              <a:t></a:t>
            </a:r>
            <a:r>
              <a:rPr lang="en-US" altLang="zh-CN" sz="2600" dirty="0">
                <a:latin typeface="Times New Roman" panose="02020603050405020304" pitchFamily="18" charset="0"/>
                <a:sym typeface="Wingdings" panose="05000000000000000000" pitchFamily="2" charset="2"/>
              </a:rPr>
              <a:t> Cost.    </a:t>
            </a:r>
            <a:r>
              <a:rPr lang="en-US" altLang="zh-CN" sz="2600" i="1" dirty="0">
                <a:latin typeface="Times New Roman" panose="02020603050405020304" pitchFamily="18" charset="0"/>
                <a:sym typeface="Wingdings" panose="05000000000000000000" pitchFamily="2" charset="2"/>
              </a:rPr>
              <a:t>count </a:t>
            </a:r>
            <a:r>
              <a:rPr lang="en-US" altLang="zh-CN" sz="2600" dirty="0">
                <a:latin typeface="Arial" panose="020B0604020202020204" pitchFamily="34" charset="0"/>
                <a:sym typeface="Symbol" panose="05050102010706020507" pitchFamily="18" charset="2"/>
              </a:rPr>
              <a:t></a:t>
            </a:r>
            <a:r>
              <a:rPr lang="en-US" altLang="zh-CN" sz="2600" b="0" dirty="0">
                <a:latin typeface="Arial" panose="020B0604020202020204" pitchFamily="34" charset="0"/>
                <a:sym typeface="Wingdings" panose="05000000000000000000" pitchFamily="2" charset="2"/>
              </a:rPr>
              <a:t> </a:t>
            </a:r>
            <a:r>
              <a:rPr lang="en-US" altLang="zh-CN" sz="2600" i="1" dirty="0">
                <a:latin typeface="Times New Roman" panose="02020603050405020304" pitchFamily="18" charset="0"/>
                <a:sym typeface="Wingdings" panose="05000000000000000000" pitchFamily="2" charset="2"/>
              </a:rPr>
              <a:t>count</a:t>
            </a:r>
            <a:r>
              <a:rPr lang="en-US" altLang="zh-CN" sz="2600" dirty="0">
                <a:latin typeface="Times New Roman" panose="02020603050405020304" pitchFamily="18" charset="0"/>
                <a:sym typeface="Wingdings" panose="05000000000000000000" pitchFamily="2" charset="2"/>
              </a:rPr>
              <a:t> +1.</a:t>
            </a:r>
            <a:endParaRPr lang="en-US" altLang="zh-CN" sz="2600" dirty="0">
              <a:latin typeface="Times New Roman" panose="02020603050405020304" pitchFamily="18" charset="0"/>
              <a:sym typeface="Wingdings" panose="05000000000000000000" pitchFamily="2" charset="2"/>
            </a:endParaRPr>
          </a:p>
          <a:p>
            <a:pPr eaLnBrk="0" hangingPunct="0">
              <a:lnSpc>
                <a:spcPct val="105000"/>
              </a:lnSpc>
            </a:pPr>
            <a:r>
              <a:rPr lang="en-US" altLang="zh-CN" sz="2600" dirty="0">
                <a:latin typeface="Times New Roman" panose="02020603050405020304" pitchFamily="18" charset="0"/>
                <a:sym typeface="Wingdings" panose="05000000000000000000" pitchFamily="2" charset="2"/>
              </a:rPr>
              <a:t>	   	// </a:t>
            </a:r>
            <a:r>
              <a:rPr lang="zh-CN" altLang="en-US" sz="2600" dirty="0">
                <a:latin typeface="Times New Roman" panose="02020603050405020304" pitchFamily="18" charset="0"/>
                <a:sym typeface="Wingdings" panose="05000000000000000000" pitchFamily="2" charset="2"/>
              </a:rPr>
              <a:t>该边是最小生成树的一条边，生成边数加</a:t>
            </a:r>
            <a:r>
              <a:rPr lang="en-US" altLang="zh-CN" sz="2600" dirty="0">
                <a:latin typeface="Times New Roman" panose="02020603050405020304" pitchFamily="18" charset="0"/>
                <a:sym typeface="Wingdings" panose="05000000000000000000" pitchFamily="2" charset="2"/>
              </a:rPr>
              <a:t>1</a:t>
            </a:r>
            <a:endParaRPr lang="en-US" altLang="zh-CN" sz="2600" dirty="0">
              <a:latin typeface="Times New Roman" panose="02020603050405020304" pitchFamily="18" charset="0"/>
              <a:sym typeface="Wingdings" panose="05000000000000000000" pitchFamily="2" charset="2"/>
            </a:endParaRPr>
          </a:p>
          <a:p>
            <a:pPr eaLnBrk="0" hangingPunct="0">
              <a:lnSpc>
                <a:spcPct val="105000"/>
              </a:lnSpc>
            </a:pPr>
            <a:r>
              <a:rPr lang="en-US" altLang="zh-CN" sz="2600" dirty="0">
                <a:latin typeface="Times New Roman" panose="02020603050405020304" pitchFamily="18" charset="0"/>
                <a:sym typeface="Wingdings" panose="05000000000000000000" pitchFamily="2" charset="2"/>
              </a:rPr>
              <a:t>            Union(Vex1, Vex2).  // </a:t>
            </a:r>
            <a:r>
              <a:rPr lang="zh-CN" altLang="en-US" sz="2600" dirty="0">
                <a:latin typeface="Times New Roman" panose="02020603050405020304" pitchFamily="18" charset="0"/>
                <a:sym typeface="Wingdings" panose="05000000000000000000" pitchFamily="2" charset="2"/>
              </a:rPr>
              <a:t>合并集合</a:t>
            </a:r>
            <a:endParaRPr lang="zh-CN" altLang="en-US" sz="2600" dirty="0">
              <a:latin typeface="Times New Roman" panose="02020603050405020304" pitchFamily="18" charset="0"/>
              <a:sym typeface="Wingdings" panose="05000000000000000000" pitchFamily="2" charset="2"/>
            </a:endParaRPr>
          </a:p>
          <a:p>
            <a:pPr eaLnBrk="0" hangingPunct="0">
              <a:lnSpc>
                <a:spcPct val="105000"/>
              </a:lnSpc>
            </a:pPr>
            <a:r>
              <a:rPr lang="zh-CN" altLang="en-US" sz="2600" dirty="0">
                <a:latin typeface="Times New Roman" panose="02020603050405020304" pitchFamily="18" charset="0"/>
                <a:sym typeface="Wingdings" panose="05000000000000000000" pitchFamily="2" charset="2"/>
              </a:rPr>
              <a:t>            </a:t>
            </a:r>
            <a:r>
              <a:rPr lang="en-US" altLang="zh-CN" sz="2600" dirty="0">
                <a:latin typeface="Times New Roman" panose="02020603050405020304" pitchFamily="18" charset="0"/>
                <a:sym typeface="Wingdings" panose="05000000000000000000" pitchFamily="2" charset="2"/>
              </a:rPr>
              <a:t>T </a:t>
            </a:r>
            <a:r>
              <a:rPr lang="en-US" altLang="zh-CN" sz="2600" dirty="0">
                <a:latin typeface="Arial" panose="020B0604020202020204" pitchFamily="34" charset="0"/>
                <a:sym typeface="Symbol" panose="05050102010706020507" pitchFamily="18" charset="2"/>
              </a:rPr>
              <a:t></a:t>
            </a:r>
            <a:r>
              <a:rPr lang="en-US" altLang="zh-CN" sz="2600" b="0" dirty="0">
                <a:latin typeface="Arial" panose="020B0604020202020204" pitchFamily="34" charset="0"/>
                <a:sym typeface="Wingdings" panose="05000000000000000000" pitchFamily="2" charset="2"/>
              </a:rPr>
              <a:t> </a:t>
            </a:r>
            <a:r>
              <a:rPr lang="en-US" altLang="zh-CN" sz="2600" dirty="0">
                <a:latin typeface="Times New Roman" panose="02020603050405020304" pitchFamily="18" charset="0"/>
                <a:sym typeface="Wingdings" panose="05000000000000000000" pitchFamily="2" charset="2"/>
              </a:rPr>
              <a:t>T-1. )    //</a:t>
            </a:r>
            <a:r>
              <a:rPr lang="zh-CN" altLang="en-US" sz="2600" dirty="0">
                <a:latin typeface="Times New Roman" panose="02020603050405020304" pitchFamily="18" charset="0"/>
                <a:sym typeface="Wingdings" panose="05000000000000000000" pitchFamily="2" charset="2"/>
              </a:rPr>
              <a:t>连通分量减少一个</a:t>
            </a:r>
            <a:endParaRPr lang="zh-CN" altLang="en-US" sz="2600" dirty="0">
              <a:latin typeface="Times New Roman" panose="02020603050405020304" pitchFamily="18" charset="0"/>
              <a:sym typeface="Wingdings" panose="05000000000000000000" pitchFamily="2" charset="2"/>
            </a:endParaRPr>
          </a:p>
          <a:p>
            <a:pPr eaLnBrk="0" hangingPunct="0">
              <a:lnSpc>
                <a:spcPct val="105000"/>
              </a:lnSpc>
            </a:pPr>
            <a:r>
              <a:rPr lang="zh-CN" altLang="en-US" sz="2600" dirty="0">
                <a:latin typeface="Times New Roman" panose="02020603050405020304" pitchFamily="18" charset="0"/>
                <a:sym typeface="Wingdings" panose="05000000000000000000" pitchFamily="2" charset="2"/>
              </a:rPr>
              <a:t>         </a:t>
            </a:r>
            <a:r>
              <a:rPr lang="en-US" altLang="zh-CN" sz="2600" i="1" dirty="0">
                <a:latin typeface="Times New Roman" panose="02020603050405020304" pitchFamily="18" charset="0"/>
                <a:sym typeface="Wingdings" panose="05000000000000000000" pitchFamily="2" charset="2"/>
              </a:rPr>
              <a:t>j </a:t>
            </a:r>
            <a:r>
              <a:rPr lang="en-US" altLang="zh-CN" sz="2600" dirty="0">
                <a:latin typeface="Arial" panose="020B0604020202020204" pitchFamily="34" charset="0"/>
                <a:sym typeface="Symbol" panose="05050102010706020507" pitchFamily="18" charset="2"/>
              </a:rPr>
              <a:t></a:t>
            </a:r>
            <a:r>
              <a:rPr lang="en-US" altLang="zh-CN" sz="2600" b="0" dirty="0">
                <a:latin typeface="Arial" panose="020B0604020202020204" pitchFamily="34" charset="0"/>
                <a:sym typeface="Wingdings" panose="05000000000000000000" pitchFamily="2" charset="2"/>
              </a:rPr>
              <a:t> </a:t>
            </a:r>
            <a:r>
              <a:rPr lang="en-US" altLang="zh-CN" sz="2600" i="1" dirty="0">
                <a:latin typeface="Times New Roman" panose="02020603050405020304" pitchFamily="18" charset="0"/>
                <a:sym typeface="Wingdings" panose="05000000000000000000" pitchFamily="2" charset="2"/>
              </a:rPr>
              <a:t>j</a:t>
            </a:r>
            <a:r>
              <a:rPr lang="en-US" altLang="zh-CN" sz="2600" dirty="0">
                <a:latin typeface="Times New Roman" panose="02020603050405020304" pitchFamily="18" charset="0"/>
                <a:sym typeface="Wingdings" panose="05000000000000000000" pitchFamily="2" charset="2"/>
              </a:rPr>
              <a:t>+1. ) ▐   //</a:t>
            </a:r>
            <a:r>
              <a:rPr lang="zh-CN" altLang="en-US" sz="2600" dirty="0">
                <a:latin typeface="Times New Roman" panose="02020603050405020304" pitchFamily="18" charset="0"/>
                <a:sym typeface="Wingdings" panose="05000000000000000000" pitchFamily="2" charset="2"/>
              </a:rPr>
              <a:t>扫描下一条边</a:t>
            </a:r>
            <a:endParaRPr lang="zh-CN" altLang="en-US" sz="2600" dirty="0">
              <a:latin typeface="Times New Roman" panose="02020603050405020304" pitchFamily="18" charset="0"/>
              <a:sym typeface="Wingdings" panose="05000000000000000000" pitchFamily="2" charset="2"/>
            </a:endParaRPr>
          </a:p>
        </p:txBody>
      </p:sp>
    </p:spTree>
  </p:cSld>
  <p:clrMapOvr>
    <a:masterClrMapping/>
  </p:clrMapOvr>
  <p:transition>
    <p:strips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839106"/>
          <p:cNvGrpSpPr/>
          <p:nvPr/>
        </p:nvGrpSpPr>
        <p:grpSpPr>
          <a:xfrm>
            <a:off x="179388" y="4329113"/>
            <a:ext cx="5257800" cy="1690687"/>
            <a:chOff x="0" y="2727"/>
            <a:chExt cx="3312" cy="1065"/>
          </a:xfrm>
        </p:grpSpPr>
        <p:grpSp>
          <p:nvGrpSpPr>
            <p:cNvPr id="104479" name="组合 1839107"/>
            <p:cNvGrpSpPr/>
            <p:nvPr/>
          </p:nvGrpSpPr>
          <p:grpSpPr>
            <a:xfrm>
              <a:off x="240" y="3360"/>
              <a:ext cx="576" cy="432"/>
              <a:chOff x="1008" y="3024"/>
              <a:chExt cx="576" cy="432"/>
            </a:xfrm>
          </p:grpSpPr>
          <p:sp>
            <p:nvSpPr>
              <p:cNvPr id="104509" name="文本框 1839108"/>
              <p:cNvSpPr txBox="1"/>
              <p:nvPr/>
            </p:nvSpPr>
            <p:spPr>
              <a:xfrm>
                <a:off x="1008" y="3024"/>
                <a:ext cx="576" cy="365"/>
              </a:xfrm>
              <a:prstGeom prst="rect">
                <a:avLst/>
              </a:prstGeom>
              <a:noFill/>
              <a:ln w="31750">
                <a:noFill/>
              </a:ln>
            </p:spPr>
            <p:txBody>
              <a:bodyPr lIns="90000" tIns="46800" rIns="90000" bIns="46800">
                <a:spAutoFit/>
              </a:bodyPr>
              <a:p>
                <a:pP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top</a:t>
                </a:r>
                <a:endParaRPr lang="en-US" altLang="zh-CN" sz="3200" dirty="0">
                  <a:solidFill>
                    <a:schemeClr val="tx2"/>
                  </a:solidFill>
                  <a:latin typeface="Times New Roman" panose="02020603050405020304" pitchFamily="18" charset="0"/>
                  <a:ea typeface="幼圆" panose="02010509060101010101" pitchFamily="49" charset="-122"/>
                </a:endParaRPr>
              </a:p>
            </p:txBody>
          </p:sp>
          <p:sp>
            <p:nvSpPr>
              <p:cNvPr id="104510" name="直接连接符 1839109"/>
              <p:cNvSpPr/>
              <p:nvPr/>
            </p:nvSpPr>
            <p:spPr>
              <a:xfrm flipV="1">
                <a:off x="1536" y="3072"/>
                <a:ext cx="0" cy="384"/>
              </a:xfrm>
              <a:prstGeom prst="line">
                <a:avLst/>
              </a:prstGeom>
              <a:ln w="31750" cap="sq" cmpd="sng">
                <a:solidFill>
                  <a:schemeClr val="tx2"/>
                </a:solidFill>
                <a:prstDash val="solid"/>
                <a:headEnd type="none" w="sm" len="sm"/>
                <a:tailEnd type="stealth" w="med" len="lg"/>
              </a:ln>
            </p:spPr>
          </p:sp>
        </p:grpSp>
        <p:grpSp>
          <p:nvGrpSpPr>
            <p:cNvPr id="104480" name="组合 1839110"/>
            <p:cNvGrpSpPr/>
            <p:nvPr/>
          </p:nvGrpSpPr>
          <p:grpSpPr>
            <a:xfrm>
              <a:off x="0" y="2727"/>
              <a:ext cx="3312" cy="701"/>
              <a:chOff x="528" y="3456"/>
              <a:chExt cx="3312" cy="701"/>
            </a:xfrm>
          </p:grpSpPr>
          <p:grpSp>
            <p:nvGrpSpPr>
              <p:cNvPr id="104481" name="组合 1839111"/>
              <p:cNvGrpSpPr/>
              <p:nvPr/>
            </p:nvGrpSpPr>
            <p:grpSpPr>
              <a:xfrm>
                <a:off x="1104" y="3840"/>
                <a:ext cx="2736" cy="288"/>
                <a:chOff x="576" y="2448"/>
                <a:chExt cx="2736" cy="288"/>
              </a:xfrm>
            </p:grpSpPr>
            <p:sp>
              <p:nvSpPr>
                <p:cNvPr id="104503" name="矩形 1839112"/>
                <p:cNvSpPr/>
                <p:nvPr/>
              </p:nvSpPr>
              <p:spPr>
                <a:xfrm>
                  <a:off x="576" y="2448"/>
                  <a:ext cx="2736" cy="288"/>
                </a:xfrm>
                <a:prstGeom prst="rect">
                  <a:avLst/>
                </a:prstGeom>
                <a:noFill/>
                <a:ln w="31750" cap="sq" cmpd="sng">
                  <a:solidFill>
                    <a:srgbClr val="295A69"/>
                  </a:solidFill>
                  <a:prstDash val="solid"/>
                  <a:miter/>
                  <a:headEnd type="none" w="sm" len="sm"/>
                  <a:tailEnd type="none" w="med" len="lg"/>
                </a:ln>
                <a:effectLst>
                  <a:prstShdw prst="shdw17" dist="17961" dir="2699999">
                    <a:srgbClr val="19363F"/>
                  </a:prstShdw>
                </a:effectLst>
              </p:spPr>
              <p:txBody>
                <a:bodyPr/>
                <a:p>
                  <a:endParaRPr lang="zh-CN" altLang="en-US" dirty="0">
                    <a:latin typeface="Times New Roman" panose="02020603050405020304" pitchFamily="18" charset="0"/>
                  </a:endParaRPr>
                </a:p>
              </p:txBody>
            </p:sp>
            <p:sp>
              <p:nvSpPr>
                <p:cNvPr id="104504" name="直接连接符 1839113"/>
                <p:cNvSpPr/>
                <p:nvPr/>
              </p:nvSpPr>
              <p:spPr>
                <a:xfrm>
                  <a:off x="1920" y="2448"/>
                  <a:ext cx="0" cy="288"/>
                </a:xfrm>
                <a:prstGeom prst="line">
                  <a:avLst/>
                </a:prstGeom>
                <a:ln w="28575" cap="sq" cmpd="sng">
                  <a:solidFill>
                    <a:srgbClr val="295A69"/>
                  </a:solidFill>
                  <a:prstDash val="solid"/>
                  <a:headEnd type="none" w="sm" len="sm"/>
                  <a:tailEnd type="none" w="med" len="lg"/>
                </a:ln>
              </p:spPr>
            </p:sp>
            <p:sp>
              <p:nvSpPr>
                <p:cNvPr id="104505" name="直接连接符 1839114"/>
                <p:cNvSpPr/>
                <p:nvPr/>
              </p:nvSpPr>
              <p:spPr>
                <a:xfrm>
                  <a:off x="1462" y="2448"/>
                  <a:ext cx="0" cy="288"/>
                </a:xfrm>
                <a:prstGeom prst="line">
                  <a:avLst/>
                </a:prstGeom>
                <a:ln w="28575" cap="sq" cmpd="sng">
                  <a:solidFill>
                    <a:srgbClr val="295A69"/>
                  </a:solidFill>
                  <a:prstDash val="solid"/>
                  <a:headEnd type="none" w="sm" len="sm"/>
                  <a:tailEnd type="none" w="med" len="lg"/>
                </a:ln>
              </p:spPr>
            </p:sp>
            <p:sp>
              <p:nvSpPr>
                <p:cNvPr id="104506" name="直接连接符 1839115"/>
                <p:cNvSpPr/>
                <p:nvPr/>
              </p:nvSpPr>
              <p:spPr>
                <a:xfrm>
                  <a:off x="1008" y="2448"/>
                  <a:ext cx="0" cy="288"/>
                </a:xfrm>
                <a:prstGeom prst="line">
                  <a:avLst/>
                </a:prstGeom>
                <a:ln w="28575" cap="sq" cmpd="sng">
                  <a:solidFill>
                    <a:srgbClr val="295A69"/>
                  </a:solidFill>
                  <a:prstDash val="solid"/>
                  <a:headEnd type="none" w="sm" len="sm"/>
                  <a:tailEnd type="none" w="med" len="lg"/>
                </a:ln>
              </p:spPr>
            </p:sp>
            <p:sp>
              <p:nvSpPr>
                <p:cNvPr id="104507" name="直接连接符 1839116"/>
                <p:cNvSpPr/>
                <p:nvPr/>
              </p:nvSpPr>
              <p:spPr>
                <a:xfrm>
                  <a:off x="2400" y="2448"/>
                  <a:ext cx="0" cy="288"/>
                </a:xfrm>
                <a:prstGeom prst="line">
                  <a:avLst/>
                </a:prstGeom>
                <a:ln w="28575" cap="sq" cmpd="sng">
                  <a:solidFill>
                    <a:srgbClr val="295A69"/>
                  </a:solidFill>
                  <a:prstDash val="solid"/>
                  <a:headEnd type="none" w="sm" len="sm"/>
                  <a:tailEnd type="none" w="med" len="lg"/>
                </a:ln>
              </p:spPr>
            </p:sp>
            <p:sp>
              <p:nvSpPr>
                <p:cNvPr id="104508" name="直接连接符 1839117"/>
                <p:cNvSpPr/>
                <p:nvPr/>
              </p:nvSpPr>
              <p:spPr>
                <a:xfrm>
                  <a:off x="2880" y="2448"/>
                  <a:ext cx="0" cy="288"/>
                </a:xfrm>
                <a:prstGeom prst="line">
                  <a:avLst/>
                </a:prstGeom>
                <a:ln w="28575" cap="sq" cmpd="sng">
                  <a:solidFill>
                    <a:srgbClr val="295A69"/>
                  </a:solidFill>
                  <a:prstDash val="solid"/>
                  <a:headEnd type="none" w="sm" len="sm"/>
                  <a:tailEnd type="none" w="med" len="lg"/>
                </a:ln>
              </p:spPr>
            </p:sp>
          </p:grpSp>
          <p:sp>
            <p:nvSpPr>
              <p:cNvPr id="104482" name="文本框 1839118"/>
              <p:cNvSpPr txBox="1"/>
              <p:nvPr/>
            </p:nvSpPr>
            <p:spPr>
              <a:xfrm>
                <a:off x="1008" y="3767"/>
                <a:ext cx="624" cy="365"/>
              </a:xfrm>
              <a:prstGeom prst="rect">
                <a:avLst/>
              </a:prstGeom>
              <a:noFill/>
              <a:ln w="31750">
                <a:noFill/>
              </a:ln>
            </p:spPr>
            <p:txBody>
              <a:bodyPr lIns="90000" tIns="46800" rIns="90000" bIns="46800">
                <a:spAutoFit/>
              </a:bodyPr>
              <a:p>
                <a:pPr algn="ctr">
                  <a:spcBef>
                    <a:spcPct val="50000"/>
                  </a:spcBef>
                </a:pPr>
                <a:r>
                  <a:rPr lang="zh-CN" altLang="en-US" sz="3200" dirty="0">
                    <a:latin typeface="Times New Roman" panose="02020603050405020304" pitchFamily="18" charset="0"/>
                    <a:ea typeface="幼圆" panose="02010509060101010101" pitchFamily="49" charset="-122"/>
                  </a:rPr>
                  <a:t>－</a:t>
                </a: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104483" name="文本框 1839119"/>
              <p:cNvSpPr txBox="1"/>
              <p:nvPr/>
            </p:nvSpPr>
            <p:spPr>
              <a:xfrm>
                <a:off x="1559" y="3792"/>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0</a:t>
                </a:r>
                <a:endParaRPr lang="en-US" altLang="zh-CN" sz="3200" dirty="0">
                  <a:latin typeface="Times New Roman" panose="02020603050405020304" pitchFamily="18" charset="0"/>
                  <a:ea typeface="幼圆" panose="02010509060101010101" pitchFamily="49" charset="-122"/>
                </a:endParaRPr>
              </a:p>
            </p:txBody>
          </p:sp>
          <p:sp>
            <p:nvSpPr>
              <p:cNvPr id="104484" name="文本框 1839120"/>
              <p:cNvSpPr txBox="1"/>
              <p:nvPr/>
            </p:nvSpPr>
            <p:spPr>
              <a:xfrm>
                <a:off x="2496" y="3792"/>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sp>
            <p:nvSpPr>
              <p:cNvPr id="104485" name="文本框 1839121"/>
              <p:cNvSpPr txBox="1"/>
              <p:nvPr/>
            </p:nvSpPr>
            <p:spPr>
              <a:xfrm>
                <a:off x="2951" y="3792"/>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104486" name="文本框 1839122"/>
              <p:cNvSpPr txBox="1"/>
              <p:nvPr/>
            </p:nvSpPr>
            <p:spPr>
              <a:xfrm>
                <a:off x="2016" y="3792"/>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sp>
            <p:nvSpPr>
              <p:cNvPr id="104487" name="文本框 1839123"/>
              <p:cNvSpPr txBox="1"/>
              <p:nvPr/>
            </p:nvSpPr>
            <p:spPr>
              <a:xfrm>
                <a:off x="3408" y="3792"/>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grpSp>
            <p:nvGrpSpPr>
              <p:cNvPr id="104488" name="组合 1839124"/>
              <p:cNvGrpSpPr/>
              <p:nvPr/>
            </p:nvGrpSpPr>
            <p:grpSpPr>
              <a:xfrm>
                <a:off x="1104" y="3456"/>
                <a:ext cx="2736" cy="365"/>
                <a:chOff x="553" y="1776"/>
                <a:chExt cx="2736" cy="365"/>
              </a:xfrm>
            </p:grpSpPr>
            <p:grpSp>
              <p:nvGrpSpPr>
                <p:cNvPr id="104490" name="组合 1839125"/>
                <p:cNvGrpSpPr/>
                <p:nvPr/>
              </p:nvGrpSpPr>
              <p:grpSpPr>
                <a:xfrm>
                  <a:off x="553" y="1824"/>
                  <a:ext cx="2736" cy="288"/>
                  <a:chOff x="576" y="2448"/>
                  <a:chExt cx="2736" cy="288"/>
                </a:xfrm>
              </p:grpSpPr>
              <p:sp>
                <p:nvSpPr>
                  <p:cNvPr id="104497" name="矩形 1839126"/>
                  <p:cNvSpPr/>
                  <p:nvPr/>
                </p:nvSpPr>
                <p:spPr>
                  <a:xfrm>
                    <a:off x="576" y="2448"/>
                    <a:ext cx="2736" cy="288"/>
                  </a:xfrm>
                  <a:prstGeom prst="rect">
                    <a:avLst/>
                  </a:prstGeom>
                  <a:noFill/>
                  <a:ln w="31750">
                    <a:noFill/>
                  </a:ln>
                  <a:effectLst>
                    <a:prstShdw prst="shdw17" dist="17961" dir="2699999">
                      <a:srgbClr val="8F5700"/>
                    </a:prstShdw>
                  </a:effectLst>
                </p:spPr>
                <p:txBody>
                  <a:bodyPr/>
                  <a:p>
                    <a:endParaRPr lang="zh-CN" altLang="en-US" dirty="0">
                      <a:latin typeface="Times New Roman" panose="02020603050405020304" pitchFamily="18" charset="0"/>
                    </a:endParaRPr>
                  </a:p>
                </p:txBody>
              </p:sp>
              <p:sp>
                <p:nvSpPr>
                  <p:cNvPr id="104498" name="直接连接符 1839127"/>
                  <p:cNvSpPr/>
                  <p:nvPr/>
                </p:nvSpPr>
                <p:spPr>
                  <a:xfrm>
                    <a:off x="1920" y="2448"/>
                    <a:ext cx="0" cy="288"/>
                  </a:xfrm>
                  <a:prstGeom prst="line">
                    <a:avLst/>
                  </a:prstGeom>
                  <a:ln w="28575">
                    <a:noFill/>
                  </a:ln>
                </p:spPr>
              </p:sp>
              <p:sp>
                <p:nvSpPr>
                  <p:cNvPr id="104499" name="直接连接符 1839128"/>
                  <p:cNvSpPr/>
                  <p:nvPr/>
                </p:nvSpPr>
                <p:spPr>
                  <a:xfrm>
                    <a:off x="1462" y="2448"/>
                    <a:ext cx="0" cy="288"/>
                  </a:xfrm>
                  <a:prstGeom prst="line">
                    <a:avLst/>
                  </a:prstGeom>
                  <a:ln w="28575">
                    <a:noFill/>
                  </a:ln>
                </p:spPr>
              </p:sp>
              <p:sp>
                <p:nvSpPr>
                  <p:cNvPr id="104500" name="直接连接符 1839129"/>
                  <p:cNvSpPr/>
                  <p:nvPr/>
                </p:nvSpPr>
                <p:spPr>
                  <a:xfrm>
                    <a:off x="1008" y="2448"/>
                    <a:ext cx="0" cy="288"/>
                  </a:xfrm>
                  <a:prstGeom prst="line">
                    <a:avLst/>
                  </a:prstGeom>
                  <a:ln w="28575">
                    <a:noFill/>
                  </a:ln>
                </p:spPr>
              </p:sp>
              <p:sp>
                <p:nvSpPr>
                  <p:cNvPr id="104501" name="直接连接符 1839130"/>
                  <p:cNvSpPr/>
                  <p:nvPr/>
                </p:nvSpPr>
                <p:spPr>
                  <a:xfrm>
                    <a:off x="2400" y="2448"/>
                    <a:ext cx="0" cy="288"/>
                  </a:xfrm>
                  <a:prstGeom prst="line">
                    <a:avLst/>
                  </a:prstGeom>
                  <a:ln w="28575">
                    <a:noFill/>
                  </a:ln>
                </p:spPr>
              </p:sp>
              <p:sp>
                <p:nvSpPr>
                  <p:cNvPr id="104502" name="直接连接符 1839131"/>
                  <p:cNvSpPr/>
                  <p:nvPr/>
                </p:nvSpPr>
                <p:spPr>
                  <a:xfrm>
                    <a:off x="2880" y="2448"/>
                    <a:ext cx="0" cy="288"/>
                  </a:xfrm>
                  <a:prstGeom prst="line">
                    <a:avLst/>
                  </a:prstGeom>
                  <a:ln w="28575">
                    <a:noFill/>
                  </a:ln>
                </p:spPr>
              </p:sp>
            </p:grpSp>
            <p:sp>
              <p:nvSpPr>
                <p:cNvPr id="104491" name="文本框 1839132"/>
                <p:cNvSpPr txBox="1"/>
                <p:nvPr/>
              </p:nvSpPr>
              <p:spPr>
                <a:xfrm>
                  <a:off x="553" y="1776"/>
                  <a:ext cx="432" cy="365"/>
                </a:xfrm>
                <a:prstGeom prst="rect">
                  <a:avLst/>
                </a:prstGeom>
                <a:noFill/>
                <a:ln w="31750">
                  <a:noFill/>
                </a:ln>
              </p:spPr>
              <p:txBody>
                <a:bodyPr lIns="90000" tIns="46800" rIns="90000" bIns="46800">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1</a:t>
                  </a:r>
                  <a:endParaRPr lang="en-US" altLang="zh-CN" sz="3200" dirty="0">
                    <a:solidFill>
                      <a:schemeClr val="tx2"/>
                    </a:solidFill>
                    <a:latin typeface="Times New Roman" panose="02020603050405020304" pitchFamily="18" charset="0"/>
                    <a:ea typeface="幼圆" panose="02010509060101010101" pitchFamily="49" charset="-122"/>
                  </a:endParaRPr>
                </a:p>
              </p:txBody>
            </p:sp>
            <p:sp>
              <p:nvSpPr>
                <p:cNvPr id="104492" name="文本框 1839133"/>
                <p:cNvSpPr txBox="1"/>
                <p:nvPr/>
              </p:nvSpPr>
              <p:spPr>
                <a:xfrm>
                  <a:off x="1008" y="177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sp>
              <p:nvSpPr>
                <p:cNvPr id="104493" name="文本框 1839134"/>
                <p:cNvSpPr txBox="1"/>
                <p:nvPr/>
              </p:nvSpPr>
              <p:spPr>
                <a:xfrm>
                  <a:off x="1945" y="177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sp>
              <p:nvSpPr>
                <p:cNvPr id="104494" name="文本框 1839135"/>
                <p:cNvSpPr txBox="1"/>
                <p:nvPr/>
              </p:nvSpPr>
              <p:spPr>
                <a:xfrm>
                  <a:off x="2400" y="177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sp>
              <p:nvSpPr>
                <p:cNvPr id="104495" name="文本框 1839136"/>
                <p:cNvSpPr txBox="1"/>
                <p:nvPr/>
              </p:nvSpPr>
              <p:spPr>
                <a:xfrm>
                  <a:off x="1465" y="177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sp>
              <p:nvSpPr>
                <p:cNvPr id="104496" name="文本框 1839137"/>
                <p:cNvSpPr txBox="1"/>
                <p:nvPr/>
              </p:nvSpPr>
              <p:spPr>
                <a:xfrm>
                  <a:off x="2857" y="177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6</a:t>
                  </a:r>
                  <a:endParaRPr lang="en-US" altLang="zh-CN" sz="3200" dirty="0">
                    <a:latin typeface="Times New Roman" panose="02020603050405020304" pitchFamily="18" charset="0"/>
                    <a:ea typeface="幼圆" panose="02010509060101010101" pitchFamily="49" charset="-122"/>
                  </a:endParaRPr>
                </a:p>
              </p:txBody>
            </p:sp>
          </p:grpSp>
          <p:sp>
            <p:nvSpPr>
              <p:cNvPr id="104489" name="文本框 1839138"/>
              <p:cNvSpPr txBox="1"/>
              <p:nvPr/>
            </p:nvSpPr>
            <p:spPr>
              <a:xfrm>
                <a:off x="528" y="3792"/>
                <a:ext cx="720" cy="288"/>
              </a:xfrm>
              <a:prstGeom prst="rect">
                <a:avLst/>
              </a:prstGeom>
              <a:noFill/>
              <a:ln w="31750">
                <a:noFill/>
              </a:ln>
            </p:spPr>
            <p:txBody>
              <a:bodyPr lIns="90000" tIns="46800" rIns="90000" bIns="46800">
                <a:spAutoFit/>
              </a:bodyPr>
              <a:p>
                <a:pPr>
                  <a:spcBef>
                    <a:spcPct val="50000"/>
                  </a:spcBef>
                </a:pPr>
                <a:r>
                  <a:rPr lang="en-US" altLang="zh-CN" sz="2400" dirty="0">
                    <a:latin typeface="Times New Roman" panose="02020603050405020304" pitchFamily="18" charset="0"/>
                    <a:ea typeface="幼圆" panose="02010509060101010101" pitchFamily="49" charset="-122"/>
                  </a:rPr>
                  <a:t>count</a:t>
                </a:r>
                <a:endParaRPr lang="en-US" altLang="zh-CN" sz="2400" dirty="0">
                  <a:latin typeface="Times New Roman" panose="02020603050405020304" pitchFamily="18" charset="0"/>
                  <a:ea typeface="幼圆" panose="02010509060101010101" pitchFamily="49" charset="-122"/>
                </a:endParaRPr>
              </a:p>
            </p:txBody>
          </p:sp>
        </p:grpSp>
      </p:grpSp>
      <p:sp>
        <p:nvSpPr>
          <p:cNvPr id="104451" name="矩形 1839194"/>
          <p:cNvSpPr/>
          <p:nvPr/>
        </p:nvSpPr>
        <p:spPr>
          <a:xfrm>
            <a:off x="287338" y="339725"/>
            <a:ext cx="8353425" cy="3209925"/>
          </a:xfrm>
          <a:prstGeom prst="rect">
            <a:avLst/>
          </a:prstGeom>
          <a:noFill/>
          <a:ln w="9525">
            <a:noFill/>
          </a:ln>
        </p:spPr>
        <p:txBody>
          <a:bodyPr lIns="92075" tIns="46038" rIns="92075" bIns="46038" anchor="ctr" anchorCtr="0">
            <a:spAutoFit/>
          </a:bodyPr>
          <a:p>
            <a:pPr eaLnBrk="0" hangingPunct="0">
              <a:lnSpc>
                <a:spcPct val="120000"/>
              </a:lnSpc>
              <a:spcBef>
                <a:spcPct val="10000"/>
              </a:spcBef>
            </a:pPr>
            <a:r>
              <a:rPr lang="zh-CN" altLang="en-US" sz="3200" dirty="0">
                <a:solidFill>
                  <a:schemeClr val="tx2"/>
                </a:solidFill>
                <a:latin typeface="Times New Roman" panose="02020603050405020304" pitchFamily="18" charset="0"/>
              </a:rPr>
              <a:t>拓扑排序算法：</a:t>
            </a:r>
            <a:endParaRPr lang="zh-CN" altLang="en-US" sz="3200" b="0" dirty="0">
              <a:solidFill>
                <a:schemeClr val="tx2"/>
              </a:solidFill>
              <a:latin typeface="Times New Roman" panose="02020603050405020304" pitchFamily="18" charset="0"/>
            </a:endParaRPr>
          </a:p>
          <a:p>
            <a:pPr eaLnBrk="0" hangingPunct="0">
              <a:lnSpc>
                <a:spcPct val="120000"/>
              </a:lnSpc>
              <a:spcBef>
                <a:spcPct val="10000"/>
              </a:spcBef>
            </a:pPr>
            <a:r>
              <a:rPr lang="en-US" altLang="zh-CN" sz="3200" i="1" dirty="0">
                <a:latin typeface="Times New Roman" panose="02020603050405020304" pitchFamily="18" charset="0"/>
              </a:rPr>
              <a:t>top </a:t>
            </a:r>
            <a:r>
              <a:rPr lang="en-US" altLang="zh-CN" sz="3200" dirty="0">
                <a:latin typeface="Times New Roman" panose="02020603050405020304" pitchFamily="18" charset="0"/>
                <a:sym typeface="Symbol" panose="05050102010706020507" pitchFamily="18" charset="2"/>
              </a:rPr>
              <a:t></a:t>
            </a:r>
            <a:r>
              <a:rPr lang="en-US" altLang="zh-CN" sz="3200" i="1" dirty="0">
                <a:latin typeface="Times New Roman" panose="02020603050405020304" pitchFamily="18" charset="0"/>
              </a:rPr>
              <a:t> </a:t>
            </a:r>
            <a:r>
              <a:rPr lang="en-US" altLang="zh-CN" sz="3200" dirty="0">
                <a:latin typeface="Times New Roman" panose="02020603050405020304" pitchFamily="18" charset="0"/>
                <a:sym typeface="Symbol" panose="05050102010706020507" pitchFamily="18" charset="2"/>
              </a:rPr>
              <a:t>-1.		//</a:t>
            </a:r>
            <a:r>
              <a:rPr lang="zh-CN" altLang="en-US" sz="3200" dirty="0">
                <a:latin typeface="Times New Roman" panose="02020603050405020304" pitchFamily="18" charset="0"/>
                <a:sym typeface="Symbol" panose="05050102010706020507" pitchFamily="18" charset="2"/>
              </a:rPr>
              <a:t>栈顶指针</a:t>
            </a:r>
            <a:r>
              <a:rPr lang="en-US" altLang="zh-CN" sz="3200" i="1" dirty="0">
                <a:latin typeface="Times New Roman" panose="02020603050405020304" pitchFamily="18" charset="0"/>
                <a:sym typeface="Symbol" panose="05050102010706020507" pitchFamily="18" charset="2"/>
              </a:rPr>
              <a:t>top</a:t>
            </a:r>
            <a:endParaRPr lang="en-US" altLang="zh-CN" sz="3200" b="0" i="1" dirty="0">
              <a:latin typeface="Times New Roman" panose="02020603050405020304" pitchFamily="18" charset="0"/>
              <a:sym typeface="Symbol" panose="05050102010706020507" pitchFamily="18" charset="2"/>
            </a:endParaRPr>
          </a:p>
          <a:p>
            <a:pPr eaLnBrk="0" hangingPunct="0">
              <a:lnSpc>
                <a:spcPct val="120000"/>
              </a:lnSpc>
              <a:spcBef>
                <a:spcPct val="10000"/>
              </a:spcBef>
            </a:pPr>
            <a:r>
              <a:rPr lang="en-US" altLang="zh-CN" sz="3200" dirty="0">
                <a:latin typeface="Times New Roman" panose="02020603050405020304" pitchFamily="18" charset="0"/>
                <a:sym typeface="Symbol" panose="05050102010706020507" pitchFamily="18" charset="2"/>
              </a:rPr>
              <a:t>FOR </a:t>
            </a:r>
            <a:r>
              <a:rPr lang="en-US" altLang="zh-CN" sz="3200" i="1" dirty="0">
                <a:latin typeface="Times New Roman" panose="02020603050405020304" pitchFamily="18" charset="0"/>
                <a:sym typeface="Symbol" panose="05050102010706020507" pitchFamily="18" charset="2"/>
              </a:rPr>
              <a:t>i </a:t>
            </a:r>
            <a:r>
              <a:rPr lang="en-US" altLang="zh-CN" sz="3200" dirty="0">
                <a:latin typeface="Times New Roman" panose="02020603050405020304" pitchFamily="18" charset="0"/>
                <a:sym typeface="Symbol" panose="05050102010706020507" pitchFamily="18" charset="2"/>
              </a:rPr>
              <a:t>= 1 TO </a:t>
            </a:r>
            <a:r>
              <a:rPr lang="en-US" altLang="zh-CN" sz="3200" i="1" dirty="0">
                <a:latin typeface="Times New Roman" panose="02020603050405020304" pitchFamily="18" charset="0"/>
                <a:sym typeface="Symbol" panose="05050102010706020507" pitchFamily="18" charset="2"/>
              </a:rPr>
              <a:t>n</a:t>
            </a:r>
            <a:r>
              <a:rPr lang="en-US" altLang="zh-CN" sz="3200" dirty="0">
                <a:latin typeface="Times New Roman" panose="02020603050405020304" pitchFamily="18" charset="0"/>
                <a:sym typeface="Symbol" panose="05050102010706020507" pitchFamily="18" charset="2"/>
              </a:rPr>
              <a:t> DO	 //</a:t>
            </a:r>
            <a:r>
              <a:rPr lang="zh-CN" altLang="en-US" sz="3200" dirty="0">
                <a:latin typeface="Times New Roman" panose="02020603050405020304" pitchFamily="18" charset="0"/>
                <a:sym typeface="Symbol" panose="05050102010706020507" pitchFamily="18" charset="2"/>
              </a:rPr>
              <a:t>将入度为</a:t>
            </a:r>
            <a:r>
              <a:rPr lang="en-US" altLang="zh-CN" sz="3200" dirty="0">
                <a:latin typeface="Times New Roman" panose="02020603050405020304" pitchFamily="18" charset="0"/>
                <a:sym typeface="Symbol" panose="05050102010706020507" pitchFamily="18" charset="2"/>
              </a:rPr>
              <a:t>0</a:t>
            </a:r>
            <a:r>
              <a:rPr lang="zh-CN" altLang="en-US" sz="3200" dirty="0">
                <a:latin typeface="Times New Roman" panose="02020603050405020304" pitchFamily="18" charset="0"/>
                <a:sym typeface="Symbol" panose="05050102010706020507" pitchFamily="18" charset="2"/>
              </a:rPr>
              <a:t>的顶点入栈</a:t>
            </a:r>
            <a:endParaRPr lang="zh-CN" altLang="en-US" sz="3200" b="0" dirty="0">
              <a:latin typeface="Times New Roman" panose="02020603050405020304" pitchFamily="18" charset="0"/>
              <a:sym typeface="Symbol" panose="05050102010706020507" pitchFamily="18" charset="2"/>
            </a:endParaRPr>
          </a:p>
          <a:p>
            <a:pPr eaLnBrk="0" hangingPunct="0">
              <a:lnSpc>
                <a:spcPct val="120000"/>
              </a:lnSpc>
              <a:spcBef>
                <a:spcPct val="10000"/>
              </a:spcBef>
            </a:pPr>
            <a:r>
              <a:rPr lang="zh-CN" altLang="en-US" sz="3200" dirty="0">
                <a:latin typeface="Times New Roman" panose="02020603050405020304" pitchFamily="18" charset="0"/>
                <a:sym typeface="Symbol" panose="05050102010706020507" pitchFamily="18" charset="2"/>
              </a:rPr>
              <a:t>	</a:t>
            </a:r>
            <a:r>
              <a:rPr lang="en-US" altLang="zh-CN" sz="3200" dirty="0">
                <a:latin typeface="Times New Roman" panose="02020603050405020304" pitchFamily="18" charset="0"/>
                <a:sym typeface="Symbol" panose="05050102010706020507" pitchFamily="18" charset="2"/>
              </a:rPr>
              <a:t>IF </a:t>
            </a:r>
            <a:r>
              <a:rPr lang="en-US" altLang="zh-CN" sz="3200" i="1" dirty="0">
                <a:latin typeface="Times New Roman" panose="02020603050405020304" pitchFamily="18" charset="0"/>
                <a:sym typeface="Symbol" panose="05050102010706020507" pitchFamily="18" charset="2"/>
              </a:rPr>
              <a:t>count</a:t>
            </a:r>
            <a:r>
              <a:rPr lang="en-US" altLang="zh-CN" sz="3200" dirty="0">
                <a:latin typeface="Times New Roman" panose="02020603050405020304" pitchFamily="18" charset="0"/>
                <a:sym typeface="Symbol" panose="05050102010706020507" pitchFamily="18" charset="2"/>
              </a:rPr>
              <a:t>[</a:t>
            </a:r>
            <a:r>
              <a:rPr lang="en-US" altLang="zh-CN" sz="3200" i="1" dirty="0">
                <a:latin typeface="Times New Roman" panose="02020603050405020304" pitchFamily="18" charset="0"/>
                <a:sym typeface="Symbol" panose="05050102010706020507" pitchFamily="18" charset="2"/>
              </a:rPr>
              <a:t>i</a:t>
            </a:r>
            <a:r>
              <a:rPr lang="en-US" altLang="zh-CN" sz="3200" dirty="0">
                <a:latin typeface="Times New Roman" panose="02020603050405020304" pitchFamily="18" charset="0"/>
                <a:sym typeface="Symbol" panose="05050102010706020507" pitchFamily="18" charset="2"/>
              </a:rPr>
              <a:t>] = 0 THEN</a:t>
            </a:r>
            <a:endParaRPr lang="en-US" altLang="zh-CN" sz="3200" b="0" dirty="0">
              <a:latin typeface="Times New Roman" panose="02020603050405020304" pitchFamily="18" charset="0"/>
              <a:sym typeface="Symbol" panose="05050102010706020507" pitchFamily="18" charset="2"/>
            </a:endParaRPr>
          </a:p>
          <a:p>
            <a:pPr eaLnBrk="0" hangingPunct="0">
              <a:lnSpc>
                <a:spcPct val="120000"/>
              </a:lnSpc>
              <a:spcBef>
                <a:spcPct val="10000"/>
              </a:spcBef>
            </a:pPr>
            <a:r>
              <a:rPr lang="en-US" altLang="zh-CN" sz="3200" dirty="0">
                <a:latin typeface="Times New Roman" panose="02020603050405020304" pitchFamily="18" charset="0"/>
                <a:sym typeface="Symbol" panose="05050102010706020507" pitchFamily="18" charset="2"/>
              </a:rPr>
              <a:t>	    ( </a:t>
            </a:r>
            <a:r>
              <a:rPr lang="en-US" altLang="zh-CN" sz="3200" i="1" dirty="0">
                <a:latin typeface="Times New Roman" panose="02020603050405020304" pitchFamily="18" charset="0"/>
                <a:sym typeface="Symbol" panose="05050102010706020507" pitchFamily="18" charset="2"/>
              </a:rPr>
              <a:t>count</a:t>
            </a:r>
            <a:r>
              <a:rPr lang="en-US" altLang="zh-CN" sz="3200" dirty="0">
                <a:latin typeface="Times New Roman" panose="02020603050405020304" pitchFamily="18" charset="0"/>
                <a:sym typeface="Symbol" panose="05050102010706020507" pitchFamily="18" charset="2"/>
              </a:rPr>
              <a:t>[</a:t>
            </a:r>
            <a:r>
              <a:rPr lang="en-US" altLang="zh-CN" sz="3200" i="1" dirty="0">
                <a:latin typeface="Times New Roman" panose="02020603050405020304" pitchFamily="18" charset="0"/>
                <a:sym typeface="Symbol" panose="05050102010706020507" pitchFamily="18" charset="2"/>
              </a:rPr>
              <a:t>i</a:t>
            </a:r>
            <a:r>
              <a:rPr lang="en-US" altLang="zh-CN" sz="3200" dirty="0">
                <a:latin typeface="Times New Roman" panose="02020603050405020304" pitchFamily="18" charset="0"/>
                <a:sym typeface="Symbol" panose="05050102010706020507" pitchFamily="18" charset="2"/>
              </a:rPr>
              <a:t>] </a:t>
            </a:r>
            <a:r>
              <a:rPr lang="en-US" altLang="zh-CN" sz="3200" dirty="0">
                <a:latin typeface="Times New Roman" panose="02020603050405020304" pitchFamily="18" charset="0"/>
              </a:rPr>
              <a:t> </a:t>
            </a:r>
            <a:r>
              <a:rPr lang="en-US" altLang="zh-CN" sz="3200" i="1" dirty="0">
                <a:latin typeface="Times New Roman" panose="02020603050405020304" pitchFamily="18" charset="0"/>
                <a:sym typeface="Symbol" panose="05050102010706020507" pitchFamily="18" charset="2"/>
              </a:rPr>
              <a:t>top</a:t>
            </a:r>
            <a:r>
              <a:rPr lang="en-US" altLang="zh-CN" sz="3200" dirty="0">
                <a:latin typeface="Times New Roman" panose="02020603050405020304" pitchFamily="18" charset="0"/>
                <a:sym typeface="Symbol" panose="05050102010706020507" pitchFamily="18" charset="2"/>
              </a:rPr>
              <a:t>.   </a:t>
            </a:r>
            <a:r>
              <a:rPr lang="en-US" altLang="zh-CN" sz="3200" i="1" dirty="0">
                <a:latin typeface="Times New Roman" panose="02020603050405020304" pitchFamily="18" charset="0"/>
                <a:sym typeface="Symbol" panose="05050102010706020507" pitchFamily="18" charset="2"/>
              </a:rPr>
              <a:t>top </a:t>
            </a:r>
            <a:r>
              <a:rPr lang="en-US" altLang="zh-CN" sz="3200" dirty="0">
                <a:latin typeface="Times New Roman" panose="02020603050405020304" pitchFamily="18" charset="0"/>
                <a:sym typeface="Symbol" panose="05050102010706020507" pitchFamily="18" charset="2"/>
              </a:rPr>
              <a:t></a:t>
            </a:r>
            <a:r>
              <a:rPr lang="en-US" altLang="zh-CN" sz="3200" i="1" dirty="0">
                <a:latin typeface="Times New Roman" panose="02020603050405020304" pitchFamily="18" charset="0"/>
              </a:rPr>
              <a:t> i</a:t>
            </a:r>
            <a:r>
              <a:rPr lang="en-US" altLang="zh-CN" sz="3200" dirty="0">
                <a:latin typeface="Times New Roman" panose="02020603050405020304" pitchFamily="18" charset="0"/>
                <a:sym typeface="Symbol" panose="05050102010706020507" pitchFamily="18" charset="2"/>
              </a:rPr>
              <a:t>. )</a:t>
            </a:r>
            <a:endParaRPr lang="en-US" altLang="zh-CN" sz="3200" dirty="0">
              <a:latin typeface="Times New Roman" panose="02020603050405020304" pitchFamily="18" charset="0"/>
              <a:sym typeface="Symbol" panose="05050102010706020507" pitchFamily="18" charset="2"/>
            </a:endParaRPr>
          </a:p>
        </p:txBody>
      </p:sp>
      <p:grpSp>
        <p:nvGrpSpPr>
          <p:cNvPr id="104452" name="组合 1839195"/>
          <p:cNvGrpSpPr/>
          <p:nvPr/>
        </p:nvGrpSpPr>
        <p:grpSpPr>
          <a:xfrm>
            <a:off x="5795963" y="4365625"/>
            <a:ext cx="2863850" cy="1646238"/>
            <a:chOff x="431" y="1389"/>
            <a:chExt cx="1804" cy="1037"/>
          </a:xfrm>
        </p:grpSpPr>
        <p:grpSp>
          <p:nvGrpSpPr>
            <p:cNvPr id="104453" name="组合 1839196"/>
            <p:cNvGrpSpPr/>
            <p:nvPr/>
          </p:nvGrpSpPr>
          <p:grpSpPr>
            <a:xfrm>
              <a:off x="1487" y="1773"/>
              <a:ext cx="268" cy="365"/>
              <a:chOff x="1906" y="1248"/>
              <a:chExt cx="268" cy="365"/>
            </a:xfrm>
          </p:grpSpPr>
          <p:sp>
            <p:nvSpPr>
              <p:cNvPr id="104477" name="椭圆 1839197"/>
              <p:cNvSpPr>
                <a:spLocks noChangeAspect="1"/>
              </p:cNvSpPr>
              <p:nvPr/>
            </p:nvSpPr>
            <p:spPr>
              <a:xfrm>
                <a:off x="1906" y="133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04478" name="文本框 1839198"/>
              <p:cNvSpPr txBox="1">
                <a:spLocks noChangeAspect="1"/>
              </p:cNvSpPr>
              <p:nvPr/>
            </p:nvSpPr>
            <p:spPr>
              <a:xfrm>
                <a:off x="1920" y="1248"/>
                <a:ext cx="194" cy="365"/>
              </a:xfrm>
              <a:prstGeom prst="rect">
                <a:avLst/>
              </a:prstGeom>
              <a:noFill/>
              <a:ln w="31750">
                <a:noFill/>
              </a:ln>
            </p:spPr>
            <p:txBody>
              <a:bodyPr>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4</a:t>
                </a:r>
                <a:endParaRPr lang="en-US" altLang="zh-CN" sz="3200" dirty="0">
                  <a:solidFill>
                    <a:schemeClr val="tx2"/>
                  </a:solidFill>
                  <a:latin typeface="Times New Roman" panose="02020603050405020304" pitchFamily="18" charset="0"/>
                  <a:ea typeface="幼圆" panose="02010509060101010101" pitchFamily="49" charset="-122"/>
                </a:endParaRPr>
              </a:p>
            </p:txBody>
          </p:sp>
        </p:grpSp>
        <p:grpSp>
          <p:nvGrpSpPr>
            <p:cNvPr id="104454" name="组合 1839199"/>
            <p:cNvGrpSpPr/>
            <p:nvPr/>
          </p:nvGrpSpPr>
          <p:grpSpPr>
            <a:xfrm>
              <a:off x="1055" y="1389"/>
              <a:ext cx="268" cy="365"/>
              <a:chOff x="1104" y="3408"/>
              <a:chExt cx="268" cy="365"/>
            </a:xfrm>
          </p:grpSpPr>
          <p:sp>
            <p:nvSpPr>
              <p:cNvPr id="104475" name="椭圆 1839200"/>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04476" name="文本框 1839201"/>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3</a:t>
                </a:r>
                <a:endParaRPr lang="en-US" altLang="zh-CN" sz="3200" dirty="0">
                  <a:solidFill>
                    <a:schemeClr val="tx2"/>
                  </a:solidFill>
                  <a:latin typeface="Times New Roman" panose="02020603050405020304" pitchFamily="18" charset="0"/>
                  <a:ea typeface="幼圆" panose="02010509060101010101" pitchFamily="49" charset="-122"/>
                </a:endParaRPr>
              </a:p>
            </p:txBody>
          </p:sp>
        </p:grpSp>
        <p:grpSp>
          <p:nvGrpSpPr>
            <p:cNvPr id="104455" name="组合 1839202"/>
            <p:cNvGrpSpPr/>
            <p:nvPr/>
          </p:nvGrpSpPr>
          <p:grpSpPr>
            <a:xfrm>
              <a:off x="1967" y="1773"/>
              <a:ext cx="268" cy="365"/>
              <a:chOff x="1104" y="3408"/>
              <a:chExt cx="268" cy="365"/>
            </a:xfrm>
          </p:grpSpPr>
          <p:sp>
            <p:nvSpPr>
              <p:cNvPr id="104473" name="椭圆 1839203"/>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04474" name="文本框 1839204"/>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6</a:t>
                </a:r>
                <a:endParaRPr lang="en-US" altLang="zh-CN" sz="3200" dirty="0">
                  <a:solidFill>
                    <a:schemeClr val="tx2"/>
                  </a:solidFill>
                  <a:latin typeface="Times New Roman" panose="02020603050405020304" pitchFamily="18" charset="0"/>
                  <a:ea typeface="幼圆" panose="02010509060101010101" pitchFamily="49" charset="-122"/>
                </a:endParaRPr>
              </a:p>
            </p:txBody>
          </p:sp>
        </p:grpSp>
        <p:grpSp>
          <p:nvGrpSpPr>
            <p:cNvPr id="104456" name="组合 1839205"/>
            <p:cNvGrpSpPr/>
            <p:nvPr/>
          </p:nvGrpSpPr>
          <p:grpSpPr>
            <a:xfrm>
              <a:off x="431" y="2061"/>
              <a:ext cx="268" cy="365"/>
              <a:chOff x="1104" y="3408"/>
              <a:chExt cx="268" cy="365"/>
            </a:xfrm>
          </p:grpSpPr>
          <p:sp>
            <p:nvSpPr>
              <p:cNvPr id="104471" name="椭圆 1839206"/>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04472" name="文本框 1839207"/>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2</a:t>
                </a:r>
                <a:endParaRPr lang="en-US" altLang="zh-CN" sz="3200" dirty="0">
                  <a:solidFill>
                    <a:schemeClr val="tx2"/>
                  </a:solidFill>
                  <a:latin typeface="Times New Roman" panose="02020603050405020304" pitchFamily="18" charset="0"/>
                  <a:ea typeface="幼圆" panose="02010509060101010101" pitchFamily="49" charset="-122"/>
                </a:endParaRPr>
              </a:p>
            </p:txBody>
          </p:sp>
        </p:grpSp>
        <p:grpSp>
          <p:nvGrpSpPr>
            <p:cNvPr id="104457" name="组合 1839208"/>
            <p:cNvGrpSpPr/>
            <p:nvPr/>
          </p:nvGrpSpPr>
          <p:grpSpPr>
            <a:xfrm>
              <a:off x="1055" y="2061"/>
              <a:ext cx="268" cy="365"/>
              <a:chOff x="1104" y="3408"/>
              <a:chExt cx="268" cy="365"/>
            </a:xfrm>
          </p:grpSpPr>
          <p:sp>
            <p:nvSpPr>
              <p:cNvPr id="104469" name="椭圆 1839209"/>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04470" name="文本框 1839210"/>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5</a:t>
                </a:r>
                <a:endParaRPr lang="en-US" altLang="zh-CN" sz="3200" dirty="0">
                  <a:solidFill>
                    <a:schemeClr val="tx2"/>
                  </a:solidFill>
                  <a:latin typeface="Times New Roman" panose="02020603050405020304" pitchFamily="18" charset="0"/>
                  <a:ea typeface="幼圆" panose="02010509060101010101" pitchFamily="49" charset="-122"/>
                </a:endParaRPr>
              </a:p>
            </p:txBody>
          </p:sp>
        </p:grpSp>
        <p:grpSp>
          <p:nvGrpSpPr>
            <p:cNvPr id="104458" name="组合 1839211"/>
            <p:cNvGrpSpPr/>
            <p:nvPr/>
          </p:nvGrpSpPr>
          <p:grpSpPr>
            <a:xfrm>
              <a:off x="431" y="1389"/>
              <a:ext cx="268" cy="365"/>
              <a:chOff x="1104" y="3408"/>
              <a:chExt cx="268" cy="365"/>
            </a:xfrm>
          </p:grpSpPr>
          <p:sp>
            <p:nvSpPr>
              <p:cNvPr id="104467" name="椭圆 1839212"/>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04468" name="文本框 1839213"/>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1</a:t>
                </a:r>
                <a:endParaRPr lang="en-US" altLang="zh-CN" sz="3200" dirty="0">
                  <a:solidFill>
                    <a:schemeClr val="tx2"/>
                  </a:solidFill>
                  <a:latin typeface="Times New Roman" panose="02020603050405020304" pitchFamily="18" charset="0"/>
                  <a:ea typeface="幼圆" panose="02010509060101010101" pitchFamily="49" charset="-122"/>
                </a:endParaRPr>
              </a:p>
            </p:txBody>
          </p:sp>
        </p:grpSp>
        <p:sp>
          <p:nvSpPr>
            <p:cNvPr id="104459" name="直接连接符 1839214"/>
            <p:cNvSpPr/>
            <p:nvPr/>
          </p:nvSpPr>
          <p:spPr>
            <a:xfrm>
              <a:off x="714" y="1570"/>
              <a:ext cx="352" cy="11"/>
            </a:xfrm>
            <a:prstGeom prst="line">
              <a:avLst/>
            </a:prstGeom>
            <a:ln w="38100" cap="sq" cmpd="sng">
              <a:solidFill>
                <a:schemeClr val="tx1"/>
              </a:solidFill>
              <a:prstDash val="solid"/>
              <a:headEnd type="none" w="sm" len="sm"/>
              <a:tailEnd type="stealth" w="lg" len="med"/>
            </a:ln>
          </p:spPr>
        </p:sp>
        <p:sp>
          <p:nvSpPr>
            <p:cNvPr id="104460" name="直接连接符 1839215"/>
            <p:cNvSpPr/>
            <p:nvPr/>
          </p:nvSpPr>
          <p:spPr>
            <a:xfrm>
              <a:off x="682" y="2301"/>
              <a:ext cx="384" cy="0"/>
            </a:xfrm>
            <a:prstGeom prst="line">
              <a:avLst/>
            </a:prstGeom>
            <a:ln w="38100" cap="sq" cmpd="sng">
              <a:solidFill>
                <a:schemeClr val="tx1"/>
              </a:solidFill>
              <a:prstDash val="solid"/>
              <a:headEnd type="none" w="sm" len="sm"/>
              <a:tailEnd type="stealth" w="lg" len="med"/>
            </a:ln>
          </p:spPr>
        </p:sp>
        <p:sp>
          <p:nvSpPr>
            <p:cNvPr id="104461" name="直接连接符 1839216"/>
            <p:cNvSpPr/>
            <p:nvPr/>
          </p:nvSpPr>
          <p:spPr>
            <a:xfrm flipV="1">
              <a:off x="671" y="2013"/>
              <a:ext cx="816" cy="192"/>
            </a:xfrm>
            <a:prstGeom prst="line">
              <a:avLst/>
            </a:prstGeom>
            <a:ln w="38100" cap="sq" cmpd="sng">
              <a:solidFill>
                <a:schemeClr val="tx1"/>
              </a:solidFill>
              <a:prstDash val="solid"/>
              <a:headEnd type="none" w="sm" len="sm"/>
              <a:tailEnd type="stealth" w="lg" len="med"/>
            </a:ln>
          </p:spPr>
        </p:sp>
        <p:sp>
          <p:nvSpPr>
            <p:cNvPr id="104462" name="直接连接符 1839217"/>
            <p:cNvSpPr/>
            <p:nvPr/>
          </p:nvSpPr>
          <p:spPr>
            <a:xfrm flipV="1">
              <a:off x="623" y="1677"/>
              <a:ext cx="480" cy="480"/>
            </a:xfrm>
            <a:prstGeom prst="line">
              <a:avLst/>
            </a:prstGeom>
            <a:ln w="38100" cap="sq" cmpd="sng">
              <a:solidFill>
                <a:schemeClr val="tx1"/>
              </a:solidFill>
              <a:prstDash val="solid"/>
              <a:headEnd type="none" w="sm" len="sm"/>
              <a:tailEnd type="stealth" w="lg" len="med"/>
            </a:ln>
          </p:spPr>
        </p:sp>
        <p:sp>
          <p:nvSpPr>
            <p:cNvPr id="104463" name="直接连接符 1839218"/>
            <p:cNvSpPr/>
            <p:nvPr/>
          </p:nvSpPr>
          <p:spPr>
            <a:xfrm>
              <a:off x="1295" y="1677"/>
              <a:ext cx="240" cy="240"/>
            </a:xfrm>
            <a:prstGeom prst="line">
              <a:avLst/>
            </a:prstGeom>
            <a:ln w="38100" cap="sq" cmpd="sng">
              <a:solidFill>
                <a:schemeClr val="tx1"/>
              </a:solidFill>
              <a:prstDash val="solid"/>
              <a:headEnd type="none" w="sm" len="sm"/>
              <a:tailEnd type="stealth" w="lg" len="med"/>
            </a:ln>
          </p:spPr>
        </p:sp>
        <p:sp>
          <p:nvSpPr>
            <p:cNvPr id="104464" name="直接连接符 1839219"/>
            <p:cNvSpPr/>
            <p:nvPr/>
          </p:nvSpPr>
          <p:spPr>
            <a:xfrm flipV="1">
              <a:off x="1767" y="1979"/>
              <a:ext cx="227" cy="0"/>
            </a:xfrm>
            <a:prstGeom prst="line">
              <a:avLst/>
            </a:prstGeom>
            <a:ln w="28575" cap="sq" cmpd="sng">
              <a:solidFill>
                <a:schemeClr val="tx1"/>
              </a:solidFill>
              <a:prstDash val="solid"/>
              <a:headEnd type="none" w="sm" len="sm"/>
              <a:tailEnd type="stealth" w="med" len="lg"/>
            </a:ln>
          </p:spPr>
        </p:sp>
        <p:sp>
          <p:nvSpPr>
            <p:cNvPr id="104465" name="直接连接符 1839220"/>
            <p:cNvSpPr/>
            <p:nvPr/>
          </p:nvSpPr>
          <p:spPr>
            <a:xfrm flipV="1">
              <a:off x="1338" y="2109"/>
              <a:ext cx="677" cy="187"/>
            </a:xfrm>
            <a:prstGeom prst="line">
              <a:avLst/>
            </a:prstGeom>
            <a:ln w="38100" cap="sq" cmpd="sng">
              <a:solidFill>
                <a:schemeClr val="tx1"/>
              </a:solidFill>
              <a:prstDash val="solid"/>
              <a:headEnd type="none" w="sm" len="sm"/>
              <a:tailEnd type="stealth" w="lg" len="med"/>
            </a:ln>
          </p:spPr>
        </p:sp>
        <p:sp>
          <p:nvSpPr>
            <p:cNvPr id="104466" name="直接连接符 1839221"/>
            <p:cNvSpPr/>
            <p:nvPr/>
          </p:nvSpPr>
          <p:spPr>
            <a:xfrm>
              <a:off x="1295" y="1533"/>
              <a:ext cx="720" cy="336"/>
            </a:xfrm>
            <a:prstGeom prst="line">
              <a:avLst/>
            </a:prstGeom>
            <a:ln w="38100" cap="sq" cmpd="sng">
              <a:solidFill>
                <a:schemeClr val="tx1"/>
              </a:solidFill>
              <a:prstDash val="solid"/>
              <a:headEnd type="none" w="sm" len="sm"/>
              <a:tailEnd type="stealth" w="lg" len="med"/>
            </a:ln>
          </p:spPr>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0946" name="Rectangle 2"/>
          <p:cNvSpPr/>
          <p:nvPr/>
        </p:nvSpPr>
        <p:spPr>
          <a:xfrm>
            <a:off x="503238" y="1520825"/>
            <a:ext cx="8316912" cy="3852863"/>
          </a:xfrm>
          <a:prstGeom prst="rect">
            <a:avLst/>
          </a:prstGeom>
          <a:noFill/>
          <a:ln w="9525">
            <a:noFill/>
          </a:ln>
        </p:spPr>
        <p:txBody>
          <a:bodyPr/>
          <a:p>
            <a:pPr>
              <a:lnSpc>
                <a:spcPct val="120000"/>
              </a:lnSpc>
              <a:buClr>
                <a:schemeClr val="tx2"/>
              </a:buClr>
              <a:buFont typeface="Wingdings" panose="05000000000000000000" pitchFamily="2" charset="2"/>
            </a:pPr>
            <a:r>
              <a:rPr lang="en-US" altLang="en-US" sz="2900" dirty="0">
                <a:latin typeface="Times New Roman" panose="02020603050405020304" pitchFamily="18" charset="0"/>
                <a:sym typeface="Wingdings" panose="05000000000000000000" pitchFamily="2" charset="2"/>
              </a:rPr>
              <a:t>普里姆</a:t>
            </a:r>
            <a:r>
              <a:rPr lang="en-US" altLang="zh-CN" sz="2900" dirty="0">
                <a:latin typeface="Times New Roman" panose="02020603050405020304" pitchFamily="18" charset="0"/>
                <a:sym typeface="Wingdings" panose="05000000000000000000" pitchFamily="2" charset="2"/>
              </a:rPr>
              <a:t>(Prim)</a:t>
            </a:r>
            <a:r>
              <a:rPr lang="zh-CN" altLang="en-US" sz="2900" dirty="0">
                <a:latin typeface="Times New Roman" panose="02020603050405020304" pitchFamily="18" charset="0"/>
                <a:sym typeface="Wingdings" panose="05000000000000000000" pitchFamily="2" charset="2"/>
              </a:rPr>
              <a:t>算法的时间复杂性为</a:t>
            </a:r>
            <a:r>
              <a:rPr lang="en-US" altLang="zh-CN" sz="2900" i="1" dirty="0">
                <a:latin typeface="Times New Roman" panose="02020603050405020304" pitchFamily="18" charset="0"/>
                <a:sym typeface="Wingdings" panose="05000000000000000000" pitchFamily="2" charset="2"/>
              </a:rPr>
              <a:t>O</a:t>
            </a:r>
            <a:r>
              <a:rPr lang="en-US" altLang="zh-CN" sz="2900" dirty="0">
                <a:latin typeface="Times New Roman" panose="02020603050405020304" pitchFamily="18" charset="0"/>
                <a:sym typeface="Wingdings" panose="05000000000000000000" pitchFamily="2" charset="2"/>
              </a:rPr>
              <a:t>(</a:t>
            </a:r>
            <a:r>
              <a:rPr lang="en-US" altLang="zh-CN" sz="2900" i="1" dirty="0">
                <a:latin typeface="Times New Roman" panose="02020603050405020304" pitchFamily="18" charset="0"/>
                <a:sym typeface="Wingdings" panose="05000000000000000000" pitchFamily="2" charset="2"/>
              </a:rPr>
              <a:t>n</a:t>
            </a:r>
            <a:r>
              <a:rPr lang="en-US" altLang="zh-CN" sz="2900" baseline="30000" dirty="0">
                <a:latin typeface="Times New Roman" panose="02020603050405020304" pitchFamily="18" charset="0"/>
                <a:sym typeface="Wingdings" panose="05000000000000000000" pitchFamily="2" charset="2"/>
              </a:rPr>
              <a:t>2</a:t>
            </a:r>
            <a:r>
              <a:rPr lang="en-US" altLang="zh-CN" sz="2900" dirty="0">
                <a:latin typeface="Times New Roman" panose="02020603050405020304" pitchFamily="18" charset="0"/>
                <a:sym typeface="Wingdings" panose="05000000000000000000" pitchFamily="2" charset="2"/>
              </a:rPr>
              <a:t>)</a:t>
            </a:r>
            <a:r>
              <a:rPr lang="zh-CN" altLang="en-US" sz="2900" dirty="0">
                <a:latin typeface="Times New Roman" panose="02020603050405020304" pitchFamily="18" charset="0"/>
                <a:sym typeface="Wingdings" panose="05000000000000000000" pitchFamily="2" charset="2"/>
              </a:rPr>
              <a:t>，</a:t>
            </a:r>
            <a:r>
              <a:rPr lang="zh-CN" altLang="en-US" sz="2900" dirty="0">
                <a:latin typeface="宋体" panose="02010600030101010101" pitchFamily="2" charset="-122"/>
                <a:sym typeface="Wingdings" panose="05000000000000000000" pitchFamily="2" charset="2"/>
              </a:rPr>
              <a:t>算法适于求边稠密网的最小支撑树。</a:t>
            </a:r>
            <a:r>
              <a:rPr lang="zh-CN" altLang="en-US" sz="2900" dirty="0">
                <a:latin typeface="Times New Roman" panose="02020603050405020304" pitchFamily="18" charset="0"/>
                <a:sym typeface="Wingdings" panose="05000000000000000000" pitchFamily="2" charset="2"/>
              </a:rPr>
              <a:t> </a:t>
            </a:r>
            <a:endParaRPr lang="zh-CN" altLang="en-US" sz="2900" dirty="0">
              <a:latin typeface="Times New Roman" panose="02020603050405020304" pitchFamily="18" charset="0"/>
              <a:sym typeface="Wingdings" panose="05000000000000000000" pitchFamily="2" charset="2"/>
            </a:endParaRPr>
          </a:p>
          <a:p>
            <a:pPr>
              <a:lnSpc>
                <a:spcPct val="120000"/>
              </a:lnSpc>
              <a:spcBef>
                <a:spcPts val="2400"/>
              </a:spcBef>
              <a:buClr>
                <a:schemeClr val="tx2"/>
              </a:buClr>
              <a:buFont typeface="Wingdings" panose="05000000000000000000" pitchFamily="2" charset="2"/>
            </a:pPr>
            <a:r>
              <a:rPr lang="zh-CN" altLang="en-US" sz="2900" dirty="0">
                <a:latin typeface="Times New Roman" panose="02020603050405020304" pitchFamily="18" charset="0"/>
                <a:sym typeface="Wingdings" panose="05000000000000000000" pitchFamily="2" charset="2"/>
              </a:rPr>
              <a:t>正好相反，克鲁斯卡尔</a:t>
            </a:r>
            <a:r>
              <a:rPr lang="en-US" altLang="zh-CN" sz="2900" dirty="0">
                <a:latin typeface="Times New Roman" panose="02020603050405020304" pitchFamily="18" charset="0"/>
                <a:sym typeface="Wingdings" panose="05000000000000000000" pitchFamily="2" charset="2"/>
              </a:rPr>
              <a:t>(Kruskal)</a:t>
            </a:r>
            <a:r>
              <a:rPr lang="zh-CN" altLang="en-US" sz="2900" dirty="0">
                <a:latin typeface="Times New Roman" panose="02020603050405020304" pitchFamily="18" charset="0"/>
                <a:sym typeface="Wingdings" panose="05000000000000000000" pitchFamily="2" charset="2"/>
              </a:rPr>
              <a:t>算法适于求边稀疏网的最小支撑树</a:t>
            </a:r>
            <a:r>
              <a:rPr lang="en-US" altLang="zh-CN" sz="2900" dirty="0">
                <a:latin typeface="Times New Roman" panose="02020603050405020304" pitchFamily="18" charset="0"/>
                <a:sym typeface="Wingdings" panose="05000000000000000000" pitchFamily="2" charset="2"/>
              </a:rPr>
              <a:t>, </a:t>
            </a:r>
            <a:r>
              <a:rPr lang="zh-CN" altLang="en-US" sz="2900" dirty="0">
                <a:latin typeface="Times New Roman" panose="02020603050405020304" pitchFamily="18" charset="0"/>
                <a:sym typeface="Wingdings" panose="05000000000000000000" pitchFamily="2" charset="2"/>
              </a:rPr>
              <a:t>其时间复杂性为</a:t>
            </a:r>
            <a:r>
              <a:rPr lang="en-US" altLang="zh-CN" sz="2900" i="1" dirty="0">
                <a:latin typeface="Times New Roman" panose="02020603050405020304" pitchFamily="18" charset="0"/>
                <a:sym typeface="Wingdings" panose="05000000000000000000" pitchFamily="2" charset="2"/>
              </a:rPr>
              <a:t>O</a:t>
            </a:r>
            <a:r>
              <a:rPr lang="en-US" altLang="zh-CN" sz="2900" dirty="0">
                <a:latin typeface="Times New Roman" panose="02020603050405020304" pitchFamily="18" charset="0"/>
                <a:sym typeface="Wingdings" panose="05000000000000000000" pitchFamily="2" charset="2"/>
              </a:rPr>
              <a:t>(</a:t>
            </a:r>
            <a:r>
              <a:rPr lang="en-US" altLang="zh-CN" sz="2900" i="1" dirty="0">
                <a:latin typeface="Times New Roman" panose="02020603050405020304" pitchFamily="18" charset="0"/>
                <a:sym typeface="Wingdings" panose="05000000000000000000" pitchFamily="2" charset="2"/>
              </a:rPr>
              <a:t>e</a:t>
            </a:r>
            <a:r>
              <a:rPr lang="en-US" altLang="zh-CN" sz="500" i="1" dirty="0">
                <a:latin typeface="Times New Roman" panose="02020603050405020304" pitchFamily="18" charset="0"/>
                <a:sym typeface="Wingdings" panose="05000000000000000000" pitchFamily="2" charset="2"/>
              </a:rPr>
              <a:t> </a:t>
            </a:r>
            <a:r>
              <a:rPr lang="en-US" altLang="zh-CN" sz="2900" i="1" dirty="0">
                <a:latin typeface="Times New Roman" panose="02020603050405020304" pitchFamily="18" charset="0"/>
                <a:sym typeface="Wingdings" panose="05000000000000000000" pitchFamily="2" charset="2"/>
              </a:rPr>
              <a:t>log</a:t>
            </a:r>
            <a:r>
              <a:rPr lang="en-US" altLang="zh-CN" sz="2900" baseline="-25000" dirty="0">
                <a:latin typeface="Times New Roman" panose="02020603050405020304" pitchFamily="18" charset="0"/>
                <a:sym typeface="Wingdings" panose="05000000000000000000" pitchFamily="2" charset="2"/>
              </a:rPr>
              <a:t>2 </a:t>
            </a:r>
            <a:r>
              <a:rPr lang="en-US" altLang="zh-CN" sz="2900" i="1" dirty="0">
                <a:latin typeface="Times New Roman" panose="02020603050405020304" pitchFamily="18" charset="0"/>
                <a:sym typeface="Wingdings" panose="05000000000000000000" pitchFamily="2" charset="2"/>
              </a:rPr>
              <a:t>e</a:t>
            </a:r>
            <a:r>
              <a:rPr lang="en-US" altLang="zh-CN" sz="2900" dirty="0">
                <a:latin typeface="Times New Roman" panose="02020603050405020304" pitchFamily="18" charset="0"/>
                <a:sym typeface="Wingdings" panose="05000000000000000000" pitchFamily="2" charset="2"/>
              </a:rPr>
              <a:t>) .</a:t>
            </a:r>
            <a:endParaRPr lang="en-US" altLang="zh-CN" sz="2900" dirty="0">
              <a:latin typeface="Times New Roman" panose="02020603050405020304" pitchFamily="18" charset="0"/>
              <a:sym typeface="Wingdings" panose="05000000000000000000" pitchFamily="2" charset="2"/>
            </a:endParaRPr>
          </a:p>
        </p:txBody>
      </p:sp>
    </p:spTree>
  </p:cSld>
  <p:clrMapOvr>
    <a:masterClrMapping/>
  </p:clrMapOvr>
  <p:transition>
    <p:strips dir="ru"/>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1970" name="Rectangle 3"/>
          <p:cNvSpPr>
            <a:spLocks noGrp="1"/>
          </p:cNvSpPr>
          <p:nvPr>
            <p:ph type="body"/>
          </p:nvPr>
        </p:nvSpPr>
        <p:spPr>
          <a:xfrm>
            <a:off x="539750" y="1160463"/>
            <a:ext cx="8208963" cy="4573587"/>
          </a:xfrm>
        </p:spPr>
        <p:txBody>
          <a:bodyPr vert="horz" wrap="square" lIns="91440" tIns="45720" rIns="91440" bIns="45720" anchor="t" anchorCtr="0"/>
          <a:p>
            <a:pPr algn="ctr" eaLnBrk="1" hangingPunct="1">
              <a:buNone/>
            </a:pPr>
            <a:r>
              <a:rPr lang="en-US" altLang="zh-CN" sz="3600" dirty="0">
                <a:solidFill>
                  <a:schemeClr val="tx2"/>
                </a:solidFill>
                <a:latin typeface="黑体" panose="02010609060101010101" pitchFamily="49" charset="-122"/>
                <a:ea typeface="黑体" panose="02010609060101010101" pitchFamily="49" charset="-122"/>
              </a:rPr>
              <a:t>6.8	</a:t>
            </a:r>
            <a:r>
              <a:rPr lang="zh-CN" altLang="en-US" sz="3600" dirty="0">
                <a:solidFill>
                  <a:schemeClr val="tx2"/>
                </a:solidFill>
                <a:latin typeface="黑体" panose="02010609060101010101" pitchFamily="49" charset="-122"/>
                <a:ea typeface="黑体" panose="02010609060101010101" pitchFamily="49" charset="-122"/>
              </a:rPr>
              <a:t>图的应用</a:t>
            </a:r>
            <a:endParaRPr lang="zh-CN" altLang="en-US" sz="3600" dirty="0">
              <a:solidFill>
                <a:srgbClr val="FF3300"/>
              </a:solidFill>
              <a:latin typeface="黑体" panose="02010609060101010101" pitchFamily="49" charset="-122"/>
              <a:ea typeface="黑体" panose="02010609060101010101" pitchFamily="49" charset="-122"/>
            </a:endParaRPr>
          </a:p>
          <a:p>
            <a:pPr algn="ctr" eaLnBrk="1" hangingPunct="1">
              <a:buNone/>
            </a:pPr>
            <a:endParaRPr lang="zh-CN" altLang="en-US" sz="3600" dirty="0">
              <a:solidFill>
                <a:srgbClr val="FF3300"/>
              </a:solidFill>
              <a:latin typeface="黑体" panose="02010609060101010101" pitchFamily="49" charset="-122"/>
              <a:ea typeface="黑体" panose="02010609060101010101" pitchFamily="49" charset="-122"/>
            </a:endParaRPr>
          </a:p>
          <a:p>
            <a:pPr eaLnBrk="1" hangingPunct="1">
              <a:buClr>
                <a:srgbClr val="FF3300"/>
              </a:buClr>
              <a:buSzPct val="80000"/>
              <a:buFont typeface="Wingdings" panose="05000000000000000000" pitchFamily="2" charset="2"/>
              <a:buChar char="Ø"/>
            </a:pPr>
            <a:r>
              <a:rPr lang="zh-CN" altLang="en-US" sz="3600" dirty="0">
                <a:solidFill>
                  <a:schemeClr val="tx2"/>
                </a:solidFill>
                <a:ea typeface="宋体" panose="02010600030101010101" pitchFamily="2" charset="-122"/>
              </a:rPr>
              <a:t>可及性与传递闭包算法</a:t>
            </a:r>
            <a:endParaRPr lang="zh-CN" altLang="en-US" sz="3600" dirty="0">
              <a:solidFill>
                <a:schemeClr val="tx2"/>
              </a:solidFill>
              <a:ea typeface="宋体" panose="02010600030101010101" pitchFamily="2" charset="-122"/>
            </a:endParaRPr>
          </a:p>
          <a:p>
            <a:pPr eaLnBrk="1" hangingPunct="1">
              <a:buClr>
                <a:srgbClr val="FF3300"/>
              </a:buClr>
              <a:buSzPct val="80000"/>
              <a:buFont typeface="Wingdings" panose="05000000000000000000" pitchFamily="2" charset="2"/>
              <a:buChar char="Ø"/>
            </a:pPr>
            <a:endParaRPr lang="zh-CN" altLang="en-US" sz="3600" dirty="0">
              <a:solidFill>
                <a:schemeClr val="tx2"/>
              </a:solidFill>
              <a:ea typeface="宋体" panose="02010600030101010101" pitchFamily="2" charset="-122"/>
            </a:endParaRPr>
          </a:p>
          <a:p>
            <a:pPr eaLnBrk="1" hangingPunct="1">
              <a:buClr>
                <a:srgbClr val="FF3300"/>
              </a:buClr>
              <a:buSzPct val="80000"/>
              <a:buFont typeface="Wingdings" panose="05000000000000000000" pitchFamily="2" charset="2"/>
              <a:buChar char="Ø"/>
            </a:pPr>
            <a:r>
              <a:rPr lang="zh-CN" altLang="en-US" sz="3600" dirty="0">
                <a:solidFill>
                  <a:schemeClr val="tx2"/>
                </a:solidFill>
                <a:ea typeface="宋体" panose="02010600030101010101" pitchFamily="2" charset="-122"/>
              </a:rPr>
              <a:t>连通分量</a:t>
            </a:r>
            <a:endParaRPr lang="zh-CN" altLang="en-US" sz="3600" dirty="0">
              <a:solidFill>
                <a:schemeClr val="tx2"/>
              </a:solidFill>
              <a:ea typeface="宋体" panose="02010600030101010101" pitchFamily="2" charset="-122"/>
            </a:endParaRPr>
          </a:p>
        </p:txBody>
      </p:sp>
    </p:spTree>
  </p:cSld>
  <p:clrMapOvr>
    <a:masterClrMapping/>
  </p:clrMapOvr>
  <p:transition>
    <p:strips dir="ru"/>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2994" name="文本占位符 1988610"/>
          <p:cNvSpPr>
            <a:spLocks noGrp="1"/>
          </p:cNvSpPr>
          <p:nvPr>
            <p:ph idx="1"/>
          </p:nvPr>
        </p:nvSpPr>
        <p:spPr>
          <a:xfrm>
            <a:off x="323850" y="296863"/>
            <a:ext cx="8353425" cy="6191250"/>
          </a:xfrm>
        </p:spPr>
        <p:txBody>
          <a:bodyPr vert="horz" wrap="square" lIns="92075" tIns="46038" rIns="92075" bIns="46038" anchor="t" anchorCtr="0"/>
          <a:p>
            <a:pPr marL="361950" indent="-361950" algn="just">
              <a:lnSpc>
                <a:spcPct val="110000"/>
              </a:lnSpc>
              <a:buNone/>
            </a:pPr>
            <a:r>
              <a:rPr lang="zh-CN" altLang="en-US" dirty="0">
                <a:solidFill>
                  <a:schemeClr val="tx2"/>
                </a:solidFill>
              </a:rPr>
              <a:t>可及性与传递闭包算法</a:t>
            </a:r>
            <a:endParaRPr lang="zh-CN" altLang="en-US" dirty="0">
              <a:solidFill>
                <a:schemeClr val="tx2"/>
              </a:solidFill>
            </a:endParaRPr>
          </a:p>
          <a:p>
            <a:pPr marL="361950" indent="-361950" algn="just">
              <a:lnSpc>
                <a:spcPct val="110000"/>
              </a:lnSpc>
              <a:buClr>
                <a:srgbClr val="04440F"/>
              </a:buClr>
              <a:buFont typeface="Wingdings" panose="05000000000000000000" pitchFamily="2" charset="2"/>
              <a:buChar char="p"/>
            </a:pPr>
            <a:r>
              <a:rPr lang="zh-CN" altLang="en-US" dirty="0"/>
              <a:t>图</a:t>
            </a:r>
            <a:r>
              <a:rPr lang="en-US" altLang="zh-CN" dirty="0"/>
              <a:t>G</a:t>
            </a:r>
            <a:r>
              <a:rPr lang="zh-CN" altLang="en-US" dirty="0"/>
              <a:t>中的两个顶点</a:t>
            </a:r>
            <a:r>
              <a:rPr lang="en-US" altLang="zh-CN" i="1" dirty="0"/>
              <a:t>v</a:t>
            </a:r>
            <a:r>
              <a:rPr lang="en-US" altLang="zh-CN" i="1" baseline="-25000" dirty="0"/>
              <a:t>i</a:t>
            </a:r>
            <a:r>
              <a:rPr lang="zh-CN" altLang="en-US" dirty="0"/>
              <a:t>和</a:t>
            </a:r>
            <a:r>
              <a:rPr lang="en-US" altLang="zh-CN" i="1" dirty="0"/>
              <a:t>v</a:t>
            </a:r>
            <a:r>
              <a:rPr lang="en-US" altLang="zh-CN" i="1" baseline="-25000" dirty="0"/>
              <a:t>j</a:t>
            </a:r>
            <a:r>
              <a:rPr lang="zh-CN" altLang="en-US" dirty="0"/>
              <a:t>，若从</a:t>
            </a:r>
            <a:r>
              <a:rPr lang="en-US" altLang="zh-CN" i="1" dirty="0"/>
              <a:t>v</a:t>
            </a:r>
            <a:r>
              <a:rPr lang="en-US" altLang="zh-CN" i="1" baseline="-25000" dirty="0"/>
              <a:t>i</a:t>
            </a:r>
            <a:r>
              <a:rPr lang="zh-CN" altLang="en-US" dirty="0"/>
              <a:t>到</a:t>
            </a:r>
            <a:r>
              <a:rPr lang="en-US" altLang="zh-CN" i="1" dirty="0"/>
              <a:t>v</a:t>
            </a:r>
            <a:r>
              <a:rPr lang="en-US" altLang="zh-CN" i="1" baseline="-25000" dirty="0"/>
              <a:t>j</a:t>
            </a:r>
            <a:r>
              <a:rPr lang="zh-CN" altLang="en-US" dirty="0"/>
              <a:t>存在一条有向路径，则称</a:t>
            </a:r>
            <a:r>
              <a:rPr lang="en-US" altLang="zh-CN" i="1" dirty="0"/>
              <a:t>v</a:t>
            </a:r>
            <a:r>
              <a:rPr lang="en-US" altLang="zh-CN" i="1" baseline="-25000" dirty="0"/>
              <a:t>i</a:t>
            </a:r>
            <a:r>
              <a:rPr lang="zh-CN" altLang="en-US" dirty="0"/>
              <a:t>到</a:t>
            </a:r>
            <a:r>
              <a:rPr lang="en-US" altLang="zh-CN" i="1" dirty="0"/>
              <a:t>v</a:t>
            </a:r>
            <a:r>
              <a:rPr lang="en-US" altLang="zh-CN" i="1" baseline="-25000" dirty="0"/>
              <a:t>j</a:t>
            </a:r>
            <a:r>
              <a:rPr lang="zh-CN" altLang="en-US" dirty="0">
                <a:solidFill>
                  <a:schemeClr val="hlink"/>
                </a:solidFill>
              </a:rPr>
              <a:t>可及</a:t>
            </a:r>
            <a:r>
              <a:rPr lang="zh-CN" altLang="en-US" dirty="0"/>
              <a:t>。</a:t>
            </a:r>
            <a:r>
              <a:rPr lang="zh-CN" altLang="en-US" dirty="0">
                <a:solidFill>
                  <a:schemeClr val="hlink"/>
                </a:solidFill>
              </a:rPr>
              <a:t>假定</a:t>
            </a:r>
            <a:r>
              <a:rPr lang="en-US" altLang="zh-CN" dirty="0">
                <a:solidFill>
                  <a:schemeClr val="hlink"/>
                </a:solidFill>
              </a:rPr>
              <a:t>G</a:t>
            </a:r>
            <a:r>
              <a:rPr lang="zh-CN" altLang="en-US" dirty="0">
                <a:solidFill>
                  <a:schemeClr val="hlink"/>
                </a:solidFill>
              </a:rPr>
              <a:t>中任一顶点到其自身是可及的</a:t>
            </a:r>
            <a:r>
              <a:rPr lang="zh-CN" altLang="en-US" dirty="0"/>
              <a:t>。</a:t>
            </a:r>
            <a:endParaRPr lang="zh-CN" altLang="en-US" dirty="0"/>
          </a:p>
          <a:p>
            <a:pPr marL="361950" indent="-361950" algn="just">
              <a:lnSpc>
                <a:spcPct val="110000"/>
              </a:lnSpc>
              <a:buClr>
                <a:srgbClr val="04440F"/>
              </a:buClr>
              <a:buFont typeface="Wingdings" panose="05000000000000000000" pitchFamily="2" charset="2"/>
              <a:buChar char="p"/>
            </a:pPr>
            <a:r>
              <a:rPr lang="zh-CN" altLang="en-US" dirty="0"/>
              <a:t>用</a:t>
            </a:r>
            <a:r>
              <a:rPr lang="en-US" altLang="zh-CN" i="1" dirty="0"/>
              <a:t>n</a:t>
            </a:r>
            <a:r>
              <a:rPr lang="en-US" altLang="zh-CN" dirty="0">
                <a:sym typeface="Symbol" panose="05050102010706020507" pitchFamily="18" charset="2"/>
              </a:rPr>
              <a:t></a:t>
            </a:r>
            <a:r>
              <a:rPr lang="en-US" altLang="zh-CN" i="1" dirty="0"/>
              <a:t>n</a:t>
            </a:r>
            <a:r>
              <a:rPr lang="zh-CN" altLang="en-US" dirty="0"/>
              <a:t>阶</a:t>
            </a:r>
            <a:r>
              <a:rPr lang="zh-CN" altLang="en-US" dirty="0">
                <a:solidFill>
                  <a:schemeClr val="hlink"/>
                </a:solidFill>
              </a:rPr>
              <a:t>可及矩阵</a:t>
            </a:r>
            <a:r>
              <a:rPr lang="en-US" altLang="zh-CN" dirty="0"/>
              <a:t>R</a:t>
            </a:r>
            <a:r>
              <a:rPr lang="zh-CN" altLang="en-US" dirty="0"/>
              <a:t>来描述顶点之间的可及关系，可及矩阵</a:t>
            </a:r>
            <a:r>
              <a:rPr lang="en-US" altLang="zh-CN" dirty="0"/>
              <a:t>R</a:t>
            </a:r>
            <a:r>
              <a:rPr lang="zh-CN" altLang="en-US" dirty="0"/>
              <a:t>的定义如下：</a:t>
            </a:r>
            <a:endParaRPr lang="zh-CN" altLang="en-US" dirty="0"/>
          </a:p>
          <a:p>
            <a:pPr marL="361950" indent="-361950" algn="just">
              <a:lnSpc>
                <a:spcPct val="110000"/>
              </a:lnSpc>
              <a:buFont typeface="Wingdings" panose="05000000000000000000" pitchFamily="2" charset="2"/>
              <a:buNone/>
            </a:pPr>
            <a:r>
              <a:rPr lang="zh-CN" altLang="en-US" dirty="0">
                <a:latin typeface="宋体" panose="02010600030101010101" pitchFamily="2" charset="-122"/>
              </a:rPr>
              <a:t>    </a:t>
            </a:r>
            <a:r>
              <a:rPr lang="zh-CN" altLang="en-US" dirty="0"/>
              <a:t>若</a:t>
            </a:r>
            <a:r>
              <a:rPr lang="en-US" altLang="zh-CN" i="1" dirty="0"/>
              <a:t>v</a:t>
            </a:r>
            <a:r>
              <a:rPr lang="en-US" altLang="zh-CN" i="1" baseline="-25000" dirty="0"/>
              <a:t>i</a:t>
            </a:r>
            <a:r>
              <a:rPr lang="zh-CN" altLang="en-US" dirty="0"/>
              <a:t>到</a:t>
            </a:r>
            <a:r>
              <a:rPr lang="en-US" altLang="zh-CN" i="1" dirty="0"/>
              <a:t>v</a:t>
            </a:r>
            <a:r>
              <a:rPr lang="en-US" altLang="zh-CN" i="1" baseline="-25000" dirty="0"/>
              <a:t>j</a:t>
            </a:r>
            <a:r>
              <a:rPr lang="zh-CN" altLang="en-US" dirty="0"/>
              <a:t>可及，则</a:t>
            </a:r>
            <a:r>
              <a:rPr lang="en-US" altLang="zh-CN" dirty="0"/>
              <a:t>R</a:t>
            </a:r>
            <a:r>
              <a:rPr lang="en-US" altLang="zh-CN" i="1" baseline="-25000" dirty="0"/>
              <a:t>ij</a:t>
            </a:r>
            <a:r>
              <a:rPr lang="en-US" altLang="zh-CN" dirty="0"/>
              <a:t>=1</a:t>
            </a:r>
            <a:r>
              <a:rPr lang="zh-CN" altLang="en-US" dirty="0"/>
              <a:t>，否则</a:t>
            </a:r>
            <a:r>
              <a:rPr lang="en-US" altLang="zh-CN" dirty="0"/>
              <a:t>R</a:t>
            </a:r>
            <a:r>
              <a:rPr lang="en-US" altLang="zh-CN" i="1" baseline="-25000" dirty="0"/>
              <a:t>ij</a:t>
            </a:r>
            <a:r>
              <a:rPr lang="en-US" altLang="zh-CN" dirty="0"/>
              <a:t>=0.</a:t>
            </a:r>
            <a:endParaRPr lang="en-US" altLang="zh-CN" dirty="0"/>
          </a:p>
          <a:p>
            <a:pPr marL="361950" indent="-361950" algn="just">
              <a:lnSpc>
                <a:spcPct val="110000"/>
              </a:lnSpc>
              <a:buClr>
                <a:srgbClr val="04440F"/>
              </a:buClr>
              <a:buFont typeface="Wingdings" panose="05000000000000000000" pitchFamily="2" charset="2"/>
              <a:buChar char="p"/>
            </a:pPr>
            <a:r>
              <a:rPr lang="zh-CN" altLang="en-US" dirty="0"/>
              <a:t>如果</a:t>
            </a:r>
            <a:r>
              <a:rPr lang="en-US" altLang="zh-CN" i="1" dirty="0"/>
              <a:t>v</a:t>
            </a:r>
            <a:r>
              <a:rPr lang="en-US" altLang="zh-CN" i="1" baseline="-25000" dirty="0"/>
              <a:t>i</a:t>
            </a:r>
            <a:r>
              <a:rPr lang="zh-CN" altLang="en-US" dirty="0"/>
              <a:t>至</a:t>
            </a:r>
            <a:r>
              <a:rPr lang="en-US" altLang="zh-CN" i="1" dirty="0"/>
              <a:t>v</a:t>
            </a:r>
            <a:r>
              <a:rPr lang="en-US" altLang="zh-CN" i="1" baseline="-25000" dirty="0"/>
              <a:t>j</a:t>
            </a:r>
            <a:r>
              <a:rPr lang="zh-CN" altLang="en-US" dirty="0"/>
              <a:t>可及</a:t>
            </a:r>
            <a:r>
              <a:rPr lang="en-US" altLang="zh-CN" dirty="0"/>
              <a:t>, </a:t>
            </a:r>
            <a:r>
              <a:rPr lang="en-US" altLang="zh-CN" i="1" dirty="0"/>
              <a:t>v</a:t>
            </a:r>
            <a:r>
              <a:rPr lang="en-US" altLang="zh-CN" i="1" baseline="-25000" dirty="0"/>
              <a:t>j</a:t>
            </a:r>
            <a:r>
              <a:rPr lang="zh-CN" altLang="en-US" dirty="0"/>
              <a:t>至</a:t>
            </a:r>
            <a:r>
              <a:rPr lang="en-US" altLang="zh-CN" i="1" dirty="0"/>
              <a:t>v</a:t>
            </a:r>
            <a:r>
              <a:rPr lang="en-US" altLang="zh-CN" i="1" baseline="-25000" dirty="0"/>
              <a:t>k</a:t>
            </a:r>
            <a:r>
              <a:rPr lang="zh-CN" altLang="en-US" dirty="0"/>
              <a:t>可及</a:t>
            </a:r>
            <a:r>
              <a:rPr lang="en-US" altLang="zh-CN" dirty="0"/>
              <a:t>, </a:t>
            </a:r>
            <a:r>
              <a:rPr lang="zh-CN" altLang="en-US" dirty="0"/>
              <a:t>那么必有</a:t>
            </a:r>
            <a:r>
              <a:rPr lang="en-US" altLang="zh-CN" i="1" dirty="0"/>
              <a:t>v</a:t>
            </a:r>
            <a:r>
              <a:rPr lang="en-US" altLang="zh-CN" i="1" baseline="-25000" dirty="0"/>
              <a:t>i</a:t>
            </a:r>
            <a:r>
              <a:rPr lang="zh-CN" altLang="en-US" dirty="0"/>
              <a:t>至</a:t>
            </a:r>
            <a:r>
              <a:rPr lang="en-US" altLang="zh-CN" i="1" dirty="0"/>
              <a:t>v</a:t>
            </a:r>
            <a:r>
              <a:rPr lang="en-US" altLang="zh-CN" i="1" baseline="-25000" dirty="0"/>
              <a:t>k</a:t>
            </a:r>
            <a:r>
              <a:rPr lang="zh-CN" altLang="en-US" dirty="0"/>
              <a:t>可及。</a:t>
            </a:r>
            <a:r>
              <a:rPr lang="zh-CN" altLang="en-US" dirty="0">
                <a:solidFill>
                  <a:srgbClr val="FF3300"/>
                </a:solidFill>
              </a:rPr>
              <a:t>可及的传递性</a:t>
            </a:r>
            <a:endParaRPr lang="zh-CN" altLang="en-US" dirty="0">
              <a:solidFill>
                <a:srgbClr val="FF3300"/>
              </a:solidFill>
            </a:endParaRPr>
          </a:p>
          <a:p>
            <a:pPr marL="361950" indent="-361950" algn="just">
              <a:lnSpc>
                <a:spcPct val="110000"/>
              </a:lnSpc>
              <a:buClr>
                <a:srgbClr val="04440F"/>
              </a:buClr>
              <a:buFont typeface="Wingdings" panose="05000000000000000000" pitchFamily="2" charset="2"/>
              <a:buChar char="p"/>
            </a:pPr>
            <a:r>
              <a:rPr lang="zh-CN" altLang="en-US" dirty="0">
                <a:latin typeface="宋体" panose="02010600030101010101" pitchFamily="2" charset="-122"/>
              </a:rPr>
              <a:t>由图</a:t>
            </a:r>
            <a:r>
              <a:rPr lang="en-US" altLang="zh-CN" dirty="0"/>
              <a:t>G</a:t>
            </a:r>
            <a:r>
              <a:rPr lang="zh-CN" altLang="en-US" dirty="0">
                <a:latin typeface="宋体" panose="02010600030101010101" pitchFamily="2" charset="-122"/>
              </a:rPr>
              <a:t>的顶点集</a:t>
            </a:r>
            <a:r>
              <a:rPr lang="en-US" altLang="zh-CN" dirty="0"/>
              <a:t>V</a:t>
            </a:r>
            <a:r>
              <a:rPr lang="zh-CN" altLang="en-US" dirty="0">
                <a:latin typeface="宋体" panose="02010600030101010101" pitchFamily="2" charset="-122"/>
              </a:rPr>
              <a:t>，</a:t>
            </a:r>
            <a:r>
              <a:rPr lang="en-US" altLang="zh-CN" dirty="0"/>
              <a:t>G</a:t>
            </a:r>
            <a:r>
              <a:rPr lang="zh-CN" altLang="en-US" dirty="0">
                <a:latin typeface="宋体" panose="02010600030101010101" pitchFamily="2" charset="-122"/>
              </a:rPr>
              <a:t>的边集</a:t>
            </a:r>
            <a:r>
              <a:rPr lang="en-US" altLang="zh-CN" dirty="0"/>
              <a:t>E</a:t>
            </a:r>
            <a:r>
              <a:rPr lang="zh-CN" altLang="en-US" dirty="0">
                <a:latin typeface="宋体" panose="02010600030101010101" pitchFamily="2" charset="-122"/>
              </a:rPr>
              <a:t>，以及新添加的虚边（表示顶点</a:t>
            </a:r>
            <a:r>
              <a:rPr lang="zh-CN" altLang="en-US" dirty="0"/>
              <a:t>可及</a:t>
            </a:r>
            <a:r>
              <a:rPr lang="zh-CN" altLang="en-US" dirty="0">
                <a:latin typeface="宋体" panose="02010600030101010101" pitchFamily="2" charset="-122"/>
              </a:rPr>
              <a:t>）构成原图</a:t>
            </a:r>
            <a:r>
              <a:rPr lang="en-US" altLang="zh-CN" dirty="0"/>
              <a:t>G</a:t>
            </a:r>
            <a:r>
              <a:rPr lang="zh-CN" altLang="en-US" dirty="0">
                <a:latin typeface="宋体" panose="02010600030101010101" pitchFamily="2" charset="-122"/>
              </a:rPr>
              <a:t>的</a:t>
            </a:r>
            <a:r>
              <a:rPr lang="zh-CN" altLang="en-US" dirty="0">
                <a:solidFill>
                  <a:schemeClr val="hlink"/>
                </a:solidFill>
              </a:rPr>
              <a:t>扩展图</a:t>
            </a:r>
            <a:r>
              <a:rPr lang="zh-CN" altLang="en-US" dirty="0"/>
              <a:t>，也称为</a:t>
            </a:r>
            <a:r>
              <a:rPr lang="zh-CN" altLang="en-US" dirty="0">
                <a:latin typeface="宋体" panose="02010600030101010101" pitchFamily="2" charset="-122"/>
              </a:rPr>
              <a:t>图</a:t>
            </a:r>
            <a:r>
              <a:rPr lang="en-US" altLang="zh-CN" dirty="0"/>
              <a:t>G</a:t>
            </a:r>
            <a:r>
              <a:rPr lang="zh-CN" altLang="en-US" dirty="0">
                <a:latin typeface="宋体" panose="02010600030101010101" pitchFamily="2" charset="-122"/>
              </a:rPr>
              <a:t>的</a:t>
            </a:r>
            <a:r>
              <a:rPr lang="zh-CN" altLang="en-US" dirty="0">
                <a:solidFill>
                  <a:schemeClr val="hlink"/>
                </a:solidFill>
              </a:rPr>
              <a:t>传递闭包。</a:t>
            </a:r>
            <a:endParaRPr lang="zh-CN" altLang="en-US" dirty="0">
              <a:solidFill>
                <a:schemeClr val="hlink"/>
              </a:solidFill>
            </a:endParaRPr>
          </a:p>
        </p:txBody>
      </p:sp>
    </p:spTree>
  </p:cSld>
  <p:clrMapOvr>
    <a:masterClrMapping/>
  </p:clrMapOvr>
  <p:transition>
    <p:strips dir="ru"/>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7" name="Rectangle 23"/>
          <p:cNvSpPr/>
          <p:nvPr/>
        </p:nvSpPr>
        <p:spPr>
          <a:xfrm>
            <a:off x="2103438" y="5637213"/>
            <a:ext cx="1241425" cy="365125"/>
          </a:xfrm>
          <a:prstGeom prst="rect">
            <a:avLst/>
          </a:prstGeom>
          <a:noFill/>
          <a:ln w="9525">
            <a:noFill/>
          </a:ln>
        </p:spPr>
        <p:txBody>
          <a:bodyPr lIns="0" tIns="0" rIns="0" bIns="0">
            <a:spAutoFit/>
          </a:bodyPr>
          <a:p>
            <a:r>
              <a:rPr lang="zh-CN" altLang="en-US" sz="2400" dirty="0">
                <a:solidFill>
                  <a:srgbClr val="000000"/>
                </a:solidFill>
                <a:latin typeface="宋体" panose="02010600030101010101" pitchFamily="2" charset="-122"/>
              </a:rPr>
              <a:t>传递闭包</a:t>
            </a:r>
            <a:endParaRPr lang="zh-CN" altLang="en-US" sz="2400" b="0" dirty="0">
              <a:latin typeface="Times New Roman" panose="02020603050405020304" pitchFamily="18" charset="0"/>
            </a:endParaRPr>
          </a:p>
        </p:txBody>
      </p:sp>
      <p:grpSp>
        <p:nvGrpSpPr>
          <p:cNvPr id="11268" name="组合 1971299"/>
          <p:cNvGrpSpPr/>
          <p:nvPr/>
        </p:nvGrpSpPr>
        <p:grpSpPr>
          <a:xfrm>
            <a:off x="5651500" y="3321050"/>
            <a:ext cx="1835150" cy="2524125"/>
            <a:chOff x="2812" y="1412"/>
            <a:chExt cx="1156" cy="1590"/>
          </a:xfrm>
        </p:grpSpPr>
        <p:grpSp>
          <p:nvGrpSpPr>
            <p:cNvPr id="11284" name="组合 1971292"/>
            <p:cNvGrpSpPr/>
            <p:nvPr/>
          </p:nvGrpSpPr>
          <p:grpSpPr>
            <a:xfrm>
              <a:off x="2812" y="1412"/>
              <a:ext cx="1156" cy="1025"/>
              <a:chOff x="3356" y="1865"/>
              <a:chExt cx="794" cy="886"/>
            </a:xfrm>
          </p:grpSpPr>
          <p:grpSp>
            <p:nvGrpSpPr>
              <p:cNvPr id="11286" name="Group 76"/>
              <p:cNvGrpSpPr/>
              <p:nvPr/>
            </p:nvGrpSpPr>
            <p:grpSpPr>
              <a:xfrm>
                <a:off x="3356" y="1911"/>
                <a:ext cx="794" cy="826"/>
                <a:chOff x="4264" y="2671"/>
                <a:chExt cx="1188" cy="826"/>
              </a:xfrm>
            </p:grpSpPr>
            <p:sp>
              <p:nvSpPr>
                <p:cNvPr id="11295" name="Freeform 77"/>
                <p:cNvSpPr/>
                <p:nvPr/>
              </p:nvSpPr>
              <p:spPr>
                <a:xfrm>
                  <a:off x="4264" y="2671"/>
                  <a:ext cx="140" cy="826"/>
                </a:xfrm>
                <a:custGeom>
                  <a:avLst/>
                  <a:gdLst>
                    <a:gd name="txL" fmla="*/ 0 w 140"/>
                    <a:gd name="txT" fmla="*/ 0 h 826"/>
                    <a:gd name="txR" fmla="*/ 140 w 140"/>
                    <a:gd name="txB" fmla="*/ 826 h 826"/>
                  </a:gdLst>
                  <a:ahLst/>
                  <a:cxnLst>
                    <a:cxn ang="0">
                      <a:pos x="140" y="0"/>
                    </a:cxn>
                    <a:cxn ang="0">
                      <a:pos x="111" y="5"/>
                    </a:cxn>
                    <a:cxn ang="0">
                      <a:pos x="88" y="11"/>
                    </a:cxn>
                    <a:cxn ang="0">
                      <a:pos x="41" y="40"/>
                    </a:cxn>
                    <a:cxn ang="0">
                      <a:pos x="12" y="87"/>
                    </a:cxn>
                    <a:cxn ang="0">
                      <a:pos x="6" y="110"/>
                    </a:cxn>
                    <a:cxn ang="0">
                      <a:pos x="0" y="139"/>
                    </a:cxn>
                    <a:cxn ang="0">
                      <a:pos x="0" y="692"/>
                    </a:cxn>
                    <a:cxn ang="0">
                      <a:pos x="6" y="721"/>
                    </a:cxn>
                    <a:cxn ang="0">
                      <a:pos x="12" y="745"/>
                    </a:cxn>
                    <a:cxn ang="0">
                      <a:pos x="41" y="785"/>
                    </a:cxn>
                    <a:cxn ang="0">
                      <a:pos x="88" y="814"/>
                    </a:cxn>
                    <a:cxn ang="0">
                      <a:pos x="140" y="826"/>
                    </a:cxn>
                  </a:cxnLst>
                  <a:rect l="txL" t="txT" r="txR" b="txB"/>
                  <a:pathLst>
                    <a:path w="140" h="826">
                      <a:moveTo>
                        <a:pt x="140" y="0"/>
                      </a:moveTo>
                      <a:lnTo>
                        <a:pt x="111" y="5"/>
                      </a:lnTo>
                      <a:lnTo>
                        <a:pt x="88" y="11"/>
                      </a:lnTo>
                      <a:lnTo>
                        <a:pt x="41" y="40"/>
                      </a:lnTo>
                      <a:lnTo>
                        <a:pt x="12" y="87"/>
                      </a:lnTo>
                      <a:lnTo>
                        <a:pt x="6" y="110"/>
                      </a:lnTo>
                      <a:lnTo>
                        <a:pt x="0" y="139"/>
                      </a:lnTo>
                      <a:lnTo>
                        <a:pt x="0" y="692"/>
                      </a:lnTo>
                      <a:lnTo>
                        <a:pt x="6" y="721"/>
                      </a:lnTo>
                      <a:lnTo>
                        <a:pt x="12" y="745"/>
                      </a:lnTo>
                      <a:lnTo>
                        <a:pt x="41" y="785"/>
                      </a:lnTo>
                      <a:lnTo>
                        <a:pt x="88" y="814"/>
                      </a:lnTo>
                      <a:lnTo>
                        <a:pt x="140" y="826"/>
                      </a:lnTo>
                    </a:path>
                  </a:pathLst>
                </a:custGeom>
                <a:noFill/>
                <a:ln w="19050" cap="flat" cmpd="sng">
                  <a:solidFill>
                    <a:srgbClr val="000000">
                      <a:alpha val="100000"/>
                    </a:srgbClr>
                  </a:solidFill>
                  <a:prstDash val="solid"/>
                  <a:round/>
                  <a:headEnd type="none" w="med" len="med"/>
                  <a:tailEnd type="none" w="med" len="med"/>
                </a:ln>
              </p:spPr>
              <p:txBody>
                <a:bodyPr/>
                <a:p>
                  <a:endParaRPr lang="zh-CN" altLang="en-US"/>
                </a:p>
              </p:txBody>
            </p:sp>
            <p:sp>
              <p:nvSpPr>
                <p:cNvPr id="11296" name="Freeform 78"/>
                <p:cNvSpPr/>
                <p:nvPr/>
              </p:nvSpPr>
              <p:spPr>
                <a:xfrm>
                  <a:off x="5312" y="2671"/>
                  <a:ext cx="140" cy="826"/>
                </a:xfrm>
                <a:custGeom>
                  <a:avLst/>
                  <a:gdLst>
                    <a:gd name="txL" fmla="*/ 0 w 140"/>
                    <a:gd name="txT" fmla="*/ 0 h 826"/>
                    <a:gd name="txR" fmla="*/ 140 w 140"/>
                    <a:gd name="txB" fmla="*/ 826 h 826"/>
                  </a:gdLst>
                  <a:ahLst/>
                  <a:cxnLst>
                    <a:cxn ang="0">
                      <a:pos x="0" y="0"/>
                    </a:cxn>
                    <a:cxn ang="0">
                      <a:pos x="30" y="5"/>
                    </a:cxn>
                    <a:cxn ang="0">
                      <a:pos x="53" y="11"/>
                    </a:cxn>
                    <a:cxn ang="0">
                      <a:pos x="99" y="40"/>
                    </a:cxn>
                    <a:cxn ang="0">
                      <a:pos x="129" y="87"/>
                    </a:cxn>
                    <a:cxn ang="0">
                      <a:pos x="140" y="110"/>
                    </a:cxn>
                    <a:cxn ang="0">
                      <a:pos x="140" y="139"/>
                    </a:cxn>
                    <a:cxn ang="0">
                      <a:pos x="140" y="692"/>
                    </a:cxn>
                    <a:cxn ang="0">
                      <a:pos x="140" y="721"/>
                    </a:cxn>
                    <a:cxn ang="0">
                      <a:pos x="129" y="745"/>
                    </a:cxn>
                    <a:cxn ang="0">
                      <a:pos x="99" y="785"/>
                    </a:cxn>
                    <a:cxn ang="0">
                      <a:pos x="53" y="814"/>
                    </a:cxn>
                    <a:cxn ang="0">
                      <a:pos x="0" y="826"/>
                    </a:cxn>
                  </a:cxnLst>
                  <a:rect l="txL" t="txT" r="txR" b="txB"/>
                  <a:pathLst>
                    <a:path w="140" h="826">
                      <a:moveTo>
                        <a:pt x="0" y="0"/>
                      </a:moveTo>
                      <a:lnTo>
                        <a:pt x="30" y="5"/>
                      </a:lnTo>
                      <a:lnTo>
                        <a:pt x="53" y="11"/>
                      </a:lnTo>
                      <a:lnTo>
                        <a:pt x="99" y="40"/>
                      </a:lnTo>
                      <a:lnTo>
                        <a:pt x="129" y="87"/>
                      </a:lnTo>
                      <a:lnTo>
                        <a:pt x="140" y="110"/>
                      </a:lnTo>
                      <a:lnTo>
                        <a:pt x="140" y="139"/>
                      </a:lnTo>
                      <a:lnTo>
                        <a:pt x="140" y="692"/>
                      </a:lnTo>
                      <a:lnTo>
                        <a:pt x="140" y="721"/>
                      </a:lnTo>
                      <a:lnTo>
                        <a:pt x="129" y="745"/>
                      </a:lnTo>
                      <a:lnTo>
                        <a:pt x="99" y="785"/>
                      </a:lnTo>
                      <a:lnTo>
                        <a:pt x="53" y="814"/>
                      </a:lnTo>
                      <a:lnTo>
                        <a:pt x="0" y="826"/>
                      </a:lnTo>
                    </a:path>
                  </a:pathLst>
                </a:custGeom>
                <a:noFill/>
                <a:ln w="19050" cap="flat" cmpd="sng">
                  <a:solidFill>
                    <a:srgbClr val="000000">
                      <a:alpha val="100000"/>
                    </a:srgbClr>
                  </a:solidFill>
                  <a:prstDash val="solid"/>
                  <a:round/>
                  <a:headEnd type="none" w="med" len="med"/>
                  <a:tailEnd type="none" w="med" len="med"/>
                </a:ln>
              </p:spPr>
              <p:txBody>
                <a:bodyPr/>
                <a:p>
                  <a:endParaRPr lang="zh-CN" altLang="en-US"/>
                </a:p>
              </p:txBody>
            </p:sp>
          </p:grpSp>
          <p:sp>
            <p:nvSpPr>
              <p:cNvPr id="749648" name="Rectangle 80"/>
              <p:cNvSpPr>
                <a:spLocks noChangeArrowheads="1"/>
              </p:cNvSpPr>
              <p:nvPr/>
            </p:nvSpPr>
            <p:spPr bwMode="auto">
              <a:xfrm>
                <a:off x="3470" y="1865"/>
                <a:ext cx="66" cy="199"/>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0" lang="en-US" altLang="zh-CN" sz="2400" b="1" i="0" u="none" strike="noStrike" kern="1200" cap="none" spc="0" normalizeH="0" baseline="0" noProof="1">
                  <a:ln>
                    <a:noFill/>
                  </a:ln>
                  <a:solidFill>
                    <a:schemeClr val="tx1"/>
                  </a:solidFill>
                  <a:effectLst>
                    <a:outerShdw blurRad="38100" dist="38100" dir="2700000">
                      <a:srgbClr val="C0C0C0"/>
                    </a:outerShdw>
                  </a:effectLst>
                  <a:uLnTx/>
                  <a:uFillTx/>
                  <a:latin typeface="Tahoma" panose="020B0604030504040204" pitchFamily="34" charset="0"/>
                  <a:ea typeface="宋体" panose="02010600030101010101" pitchFamily="2" charset="-122"/>
                  <a:cs typeface="+mn-cs"/>
                </a:endParaRPr>
              </a:p>
            </p:txBody>
          </p:sp>
          <p:sp>
            <p:nvSpPr>
              <p:cNvPr id="749650" name="Rectangle 82"/>
              <p:cNvSpPr>
                <a:spLocks noChangeArrowheads="1"/>
              </p:cNvSpPr>
              <p:nvPr/>
            </p:nvSpPr>
            <p:spPr bwMode="auto">
              <a:xfrm>
                <a:off x="3635" y="1871"/>
                <a:ext cx="330" cy="199"/>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mn-cs"/>
                  </a:rPr>
                  <a:t>1  1  1</a:t>
                </a:r>
                <a:endParaRPr kumimoji="0" lang="en-US" altLang="zh-CN" sz="2400" b="1" i="0" u="none" strike="noStrike" kern="1200" cap="none" spc="0" normalizeH="0" baseline="0" noProof="1">
                  <a:ln>
                    <a:noFill/>
                  </a:ln>
                  <a:solidFill>
                    <a:schemeClr val="tx1"/>
                  </a:solidFill>
                  <a:effectLst>
                    <a:outerShdw blurRad="38100" dist="38100" dir="2700000">
                      <a:srgbClr val="C0C0C0"/>
                    </a:outerShdw>
                  </a:effectLst>
                  <a:uLnTx/>
                  <a:uFillTx/>
                  <a:latin typeface="Tahoma" panose="020B0604030504040204" pitchFamily="34" charset="0"/>
                  <a:ea typeface="宋体" panose="02010600030101010101" pitchFamily="2" charset="-122"/>
                  <a:cs typeface="+mn-cs"/>
                </a:endParaRPr>
              </a:p>
            </p:txBody>
          </p:sp>
          <p:sp>
            <p:nvSpPr>
              <p:cNvPr id="749651" name="Rectangle 83"/>
              <p:cNvSpPr>
                <a:spLocks noChangeArrowheads="1"/>
              </p:cNvSpPr>
              <p:nvPr/>
            </p:nvSpPr>
            <p:spPr bwMode="auto">
              <a:xfrm>
                <a:off x="3470" y="2092"/>
                <a:ext cx="66" cy="199"/>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mn-cs"/>
                  </a:rPr>
                  <a:t>0</a:t>
                </a:r>
                <a:endParaRPr kumimoji="0" lang="en-US" altLang="zh-CN" sz="2400" b="1" i="0" u="none" strike="noStrike" kern="1200" cap="none" spc="0" normalizeH="0" baseline="0" noProof="1">
                  <a:ln>
                    <a:noFill/>
                  </a:ln>
                  <a:solidFill>
                    <a:schemeClr val="tx1"/>
                  </a:solidFill>
                  <a:effectLst>
                    <a:outerShdw blurRad="38100" dist="38100" dir="2700000">
                      <a:srgbClr val="C0C0C0"/>
                    </a:outerShdw>
                  </a:effectLst>
                  <a:uLnTx/>
                  <a:uFillTx/>
                  <a:latin typeface="Tahoma" panose="020B0604030504040204" pitchFamily="34" charset="0"/>
                  <a:ea typeface="宋体" panose="02010600030101010101" pitchFamily="2" charset="-122"/>
                  <a:cs typeface="+mn-cs"/>
                </a:endParaRPr>
              </a:p>
            </p:txBody>
          </p:sp>
          <p:sp>
            <p:nvSpPr>
              <p:cNvPr id="749653" name="Rectangle 85"/>
              <p:cNvSpPr>
                <a:spLocks noChangeArrowheads="1"/>
              </p:cNvSpPr>
              <p:nvPr/>
            </p:nvSpPr>
            <p:spPr bwMode="auto">
              <a:xfrm>
                <a:off x="3635" y="2098"/>
                <a:ext cx="330" cy="199"/>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mn-cs"/>
                  </a:rPr>
                  <a:t>1  0  1</a:t>
                </a:r>
                <a:endParaRPr kumimoji="0" lang="en-US" altLang="zh-CN" sz="2400" b="1" i="0" u="none" strike="noStrike" kern="1200" cap="none" spc="0" normalizeH="0" baseline="0" noProof="1">
                  <a:ln>
                    <a:noFill/>
                  </a:ln>
                  <a:solidFill>
                    <a:schemeClr val="tx1"/>
                  </a:solidFill>
                  <a:effectLst>
                    <a:outerShdw blurRad="38100" dist="38100" dir="2700000">
                      <a:srgbClr val="C0C0C0"/>
                    </a:outerShdw>
                  </a:effectLst>
                  <a:uLnTx/>
                  <a:uFillTx/>
                  <a:latin typeface="Tahoma" panose="020B0604030504040204" pitchFamily="34" charset="0"/>
                  <a:ea typeface="宋体" panose="02010600030101010101" pitchFamily="2" charset="-122"/>
                  <a:cs typeface="+mn-cs"/>
                </a:endParaRPr>
              </a:p>
            </p:txBody>
          </p:sp>
          <p:sp>
            <p:nvSpPr>
              <p:cNvPr id="749654" name="Rectangle 86"/>
              <p:cNvSpPr>
                <a:spLocks noChangeArrowheads="1"/>
              </p:cNvSpPr>
              <p:nvPr/>
            </p:nvSpPr>
            <p:spPr bwMode="auto">
              <a:xfrm>
                <a:off x="3470" y="2319"/>
                <a:ext cx="66" cy="198"/>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mn-cs"/>
                  </a:rPr>
                  <a:t>0</a:t>
                </a:r>
                <a:endParaRPr kumimoji="0" lang="en-US" altLang="zh-CN" sz="2400" b="1" i="0" u="none" strike="noStrike" kern="1200" cap="none" spc="0" normalizeH="0" baseline="0" noProof="1">
                  <a:ln>
                    <a:noFill/>
                  </a:ln>
                  <a:solidFill>
                    <a:schemeClr val="tx1"/>
                  </a:solidFill>
                  <a:effectLst>
                    <a:outerShdw blurRad="38100" dist="38100" dir="2700000">
                      <a:srgbClr val="C0C0C0"/>
                    </a:outerShdw>
                  </a:effectLst>
                  <a:uLnTx/>
                  <a:uFillTx/>
                  <a:latin typeface="Tahoma" panose="020B0604030504040204" pitchFamily="34" charset="0"/>
                  <a:ea typeface="宋体" panose="02010600030101010101" pitchFamily="2" charset="-122"/>
                  <a:cs typeface="+mn-cs"/>
                </a:endParaRPr>
              </a:p>
            </p:txBody>
          </p:sp>
          <p:sp>
            <p:nvSpPr>
              <p:cNvPr id="749656" name="Rectangle 88"/>
              <p:cNvSpPr>
                <a:spLocks noChangeArrowheads="1"/>
              </p:cNvSpPr>
              <p:nvPr/>
            </p:nvSpPr>
            <p:spPr bwMode="auto">
              <a:xfrm>
                <a:off x="3635" y="2325"/>
                <a:ext cx="330" cy="199"/>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mn-cs"/>
                  </a:rPr>
                  <a:t>1  1  1</a:t>
                </a:r>
                <a:endParaRPr kumimoji="0" lang="en-US" altLang="zh-CN" sz="2400" b="1" i="0" u="none" strike="noStrike" kern="1200" cap="none" spc="0" normalizeH="0" baseline="0" noProof="1">
                  <a:ln>
                    <a:noFill/>
                  </a:ln>
                  <a:solidFill>
                    <a:schemeClr val="tx1"/>
                  </a:solidFill>
                  <a:effectLst>
                    <a:outerShdw blurRad="38100" dist="38100" dir="2700000">
                      <a:srgbClr val="C0C0C0"/>
                    </a:outerShdw>
                  </a:effectLst>
                  <a:uLnTx/>
                  <a:uFillTx/>
                  <a:latin typeface="Tahoma" panose="020B0604030504040204" pitchFamily="34" charset="0"/>
                  <a:ea typeface="宋体" panose="02010600030101010101" pitchFamily="2" charset="-122"/>
                  <a:cs typeface="+mn-cs"/>
                </a:endParaRPr>
              </a:p>
            </p:txBody>
          </p:sp>
          <p:sp>
            <p:nvSpPr>
              <p:cNvPr id="749657" name="Rectangle 89"/>
              <p:cNvSpPr>
                <a:spLocks noChangeArrowheads="1"/>
              </p:cNvSpPr>
              <p:nvPr/>
            </p:nvSpPr>
            <p:spPr bwMode="auto">
              <a:xfrm>
                <a:off x="3492" y="2546"/>
                <a:ext cx="66" cy="199"/>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mn-cs"/>
                  </a:rPr>
                  <a:t>0</a:t>
                </a:r>
                <a:endParaRPr kumimoji="0" lang="en-US" altLang="zh-CN" sz="2400" b="1" i="0" u="none" strike="noStrike" kern="1200" cap="none" spc="0" normalizeH="0" baseline="0" noProof="1">
                  <a:ln>
                    <a:noFill/>
                  </a:ln>
                  <a:solidFill>
                    <a:schemeClr val="tx1"/>
                  </a:solidFill>
                  <a:effectLst>
                    <a:outerShdw blurRad="38100" dist="38100" dir="2700000">
                      <a:srgbClr val="C0C0C0"/>
                    </a:outerShdw>
                  </a:effectLst>
                  <a:uLnTx/>
                  <a:uFillTx/>
                  <a:latin typeface="Tahoma" panose="020B0604030504040204" pitchFamily="34" charset="0"/>
                  <a:ea typeface="宋体" panose="02010600030101010101" pitchFamily="2" charset="-122"/>
                  <a:cs typeface="+mn-cs"/>
                </a:endParaRPr>
              </a:p>
            </p:txBody>
          </p:sp>
          <p:sp>
            <p:nvSpPr>
              <p:cNvPr id="749659" name="Rectangle 91"/>
              <p:cNvSpPr>
                <a:spLocks noChangeArrowheads="1"/>
              </p:cNvSpPr>
              <p:nvPr/>
            </p:nvSpPr>
            <p:spPr bwMode="auto">
              <a:xfrm>
                <a:off x="3635" y="2552"/>
                <a:ext cx="330" cy="199"/>
              </a:xfrm>
              <a:prstGeom prst="rect">
                <a:avLst/>
              </a:prstGeom>
              <a:noFill/>
              <a:ln w="9525">
                <a:noFill/>
                <a:miter lim="800000"/>
              </a:ln>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mn-cs"/>
                  </a:rPr>
                  <a:t>0  0  1</a:t>
                </a:r>
                <a:endParaRPr kumimoji="0" lang="en-US" altLang="zh-CN" sz="2400" b="1" i="0" u="none" strike="noStrike" kern="1200" cap="none" spc="0" normalizeH="0" baseline="0" noProof="1">
                  <a:ln>
                    <a:noFill/>
                  </a:ln>
                  <a:solidFill>
                    <a:schemeClr val="tx1"/>
                  </a:solidFill>
                  <a:effectLst>
                    <a:outerShdw blurRad="38100" dist="38100" dir="2700000">
                      <a:srgbClr val="C0C0C0"/>
                    </a:outerShdw>
                  </a:effectLst>
                  <a:uLnTx/>
                  <a:uFillTx/>
                  <a:latin typeface="Tahoma" panose="020B0604030504040204" pitchFamily="34" charset="0"/>
                  <a:ea typeface="宋体" panose="02010600030101010101" pitchFamily="2" charset="-122"/>
                  <a:cs typeface="+mn-cs"/>
                </a:endParaRPr>
              </a:p>
            </p:txBody>
          </p:sp>
        </p:grpSp>
        <p:sp>
          <p:nvSpPr>
            <p:cNvPr id="11285" name="Rectangle 23"/>
            <p:cNvSpPr/>
            <p:nvPr/>
          </p:nvSpPr>
          <p:spPr>
            <a:xfrm>
              <a:off x="2903" y="2772"/>
              <a:ext cx="884" cy="230"/>
            </a:xfrm>
            <a:prstGeom prst="rect">
              <a:avLst/>
            </a:prstGeom>
            <a:noFill/>
            <a:ln w="9525">
              <a:noFill/>
            </a:ln>
          </p:spPr>
          <p:txBody>
            <a:bodyPr lIns="0" tIns="0" rIns="0" bIns="0">
              <a:spAutoFit/>
            </a:bodyPr>
            <a:p>
              <a:r>
                <a:rPr lang="zh-CN" altLang="en-US" sz="2400" dirty="0">
                  <a:solidFill>
                    <a:srgbClr val="000000"/>
                  </a:solidFill>
                  <a:latin typeface="宋体" panose="02010600030101010101" pitchFamily="2" charset="-122"/>
                </a:rPr>
                <a:t>可及矩阵</a:t>
              </a:r>
              <a:endParaRPr lang="zh-CN" altLang="en-US" sz="2400" b="0" dirty="0">
                <a:latin typeface="Times New Roman" panose="02020603050405020304" pitchFamily="18" charset="0"/>
              </a:endParaRPr>
            </a:p>
          </p:txBody>
        </p:sp>
      </p:grpSp>
      <p:graphicFrame>
        <p:nvGraphicFramePr>
          <p:cNvPr id="11266" name="对象 1971300"/>
          <p:cNvGraphicFramePr/>
          <p:nvPr/>
        </p:nvGraphicFramePr>
        <p:xfrm>
          <a:off x="1295400" y="188913"/>
          <a:ext cx="2736850" cy="2281237"/>
        </p:xfrm>
        <a:graphic>
          <a:graphicData uri="http://schemas.openxmlformats.org/presentationml/2006/ole">
            <mc:AlternateContent xmlns:mc="http://schemas.openxmlformats.org/markup-compatibility/2006">
              <mc:Choice xmlns:v="urn:schemas-microsoft-com:vml" Requires="v">
                <p:oleObj spid="_x0000_s3091" name="" r:id="rId1" imgW="1176655" imgH="982345" progId="Visio.Drawing.11">
                  <p:embed/>
                </p:oleObj>
              </mc:Choice>
              <mc:Fallback>
                <p:oleObj name="" r:id="rId1" imgW="1176655" imgH="982345" progId="Visio.Drawing.11">
                  <p:embed/>
                  <p:pic>
                    <p:nvPicPr>
                      <p:cNvPr id="0" name="图片 3090"/>
                      <p:cNvPicPr/>
                      <p:nvPr/>
                    </p:nvPicPr>
                    <p:blipFill>
                      <a:blip r:embed="rId2"/>
                      <a:stretch>
                        <a:fillRect/>
                      </a:stretch>
                    </p:blipFill>
                    <p:spPr>
                      <a:xfrm>
                        <a:off x="1295400" y="188913"/>
                        <a:ext cx="2736850" cy="2281237"/>
                      </a:xfrm>
                      <a:prstGeom prst="rect">
                        <a:avLst/>
                      </a:prstGeom>
                      <a:noFill/>
                      <a:ln w="38100">
                        <a:noFill/>
                        <a:miter/>
                      </a:ln>
                    </p:spPr>
                  </p:pic>
                </p:oleObj>
              </mc:Fallback>
            </mc:AlternateContent>
          </a:graphicData>
        </a:graphic>
      </p:graphicFrame>
      <p:grpSp>
        <p:nvGrpSpPr>
          <p:cNvPr id="11269" name="组合 1971303"/>
          <p:cNvGrpSpPr/>
          <p:nvPr/>
        </p:nvGrpSpPr>
        <p:grpSpPr>
          <a:xfrm>
            <a:off x="1403350" y="2781300"/>
            <a:ext cx="2616200" cy="2236788"/>
            <a:chOff x="884" y="1752"/>
            <a:chExt cx="1648" cy="1409"/>
          </a:xfrm>
        </p:grpSpPr>
        <p:sp>
          <p:nvSpPr>
            <p:cNvPr id="11270" name="Rectangle 4"/>
            <p:cNvSpPr/>
            <p:nvPr/>
          </p:nvSpPr>
          <p:spPr>
            <a:xfrm>
              <a:off x="1565" y="2931"/>
              <a:ext cx="317" cy="230"/>
            </a:xfrm>
            <a:prstGeom prst="rect">
              <a:avLst/>
            </a:prstGeom>
            <a:noFill/>
            <a:ln w="9525">
              <a:noFill/>
            </a:ln>
          </p:spPr>
          <p:txBody>
            <a:bodyPr lIns="0" tIns="0" rIns="0" bIns="0">
              <a:spAutoFit/>
            </a:bodyPr>
            <a:p>
              <a:pPr algn="ctr"/>
              <a:r>
                <a:rPr lang="en-US" altLang="zh-CN" sz="2400" b="0" dirty="0">
                  <a:solidFill>
                    <a:srgbClr val="000000"/>
                  </a:solidFill>
                  <a:latin typeface="Times New Roman" panose="02020603050405020304" pitchFamily="18" charset="0"/>
                </a:rPr>
                <a:t>D</a:t>
              </a:r>
              <a:endParaRPr lang="en-US" altLang="zh-CN" sz="2400" b="0" dirty="0">
                <a:latin typeface="Times New Roman" panose="02020603050405020304" pitchFamily="18" charset="0"/>
              </a:endParaRPr>
            </a:p>
          </p:txBody>
        </p:sp>
        <p:sp>
          <p:nvSpPr>
            <p:cNvPr id="11271" name="Rectangle 6"/>
            <p:cNvSpPr/>
            <p:nvPr/>
          </p:nvSpPr>
          <p:spPr>
            <a:xfrm>
              <a:off x="884" y="2341"/>
              <a:ext cx="128" cy="230"/>
            </a:xfrm>
            <a:prstGeom prst="rect">
              <a:avLst/>
            </a:prstGeom>
            <a:noFill/>
            <a:ln w="9525">
              <a:noFill/>
            </a:ln>
          </p:spPr>
          <p:txBody>
            <a:bodyPr wrap="none" lIns="0" tIns="0" rIns="0" bIns="0">
              <a:spAutoFit/>
            </a:bodyPr>
            <a:p>
              <a:r>
                <a:rPr lang="en-US" altLang="zh-CN" sz="2400" b="0" dirty="0">
                  <a:solidFill>
                    <a:srgbClr val="000000"/>
                  </a:solidFill>
                  <a:latin typeface="Times New Roman" panose="02020603050405020304" pitchFamily="18" charset="0"/>
                </a:rPr>
                <a:t>B</a:t>
              </a:r>
              <a:endParaRPr lang="en-US" altLang="zh-CN" sz="2400" b="0" dirty="0">
                <a:latin typeface="Times New Roman" panose="02020603050405020304" pitchFamily="18" charset="0"/>
              </a:endParaRPr>
            </a:p>
          </p:txBody>
        </p:sp>
        <p:sp>
          <p:nvSpPr>
            <p:cNvPr id="11272" name="Rectangle 8"/>
            <p:cNvSpPr/>
            <p:nvPr/>
          </p:nvSpPr>
          <p:spPr>
            <a:xfrm>
              <a:off x="2404" y="2364"/>
              <a:ext cx="128" cy="230"/>
            </a:xfrm>
            <a:prstGeom prst="rect">
              <a:avLst/>
            </a:prstGeom>
            <a:noFill/>
            <a:ln w="9525">
              <a:noFill/>
            </a:ln>
          </p:spPr>
          <p:txBody>
            <a:bodyPr wrap="none" lIns="0" tIns="0" rIns="0" bIns="0">
              <a:spAutoFit/>
            </a:bodyPr>
            <a:p>
              <a:r>
                <a:rPr lang="en-US" altLang="zh-CN" sz="2400" b="0" dirty="0">
                  <a:solidFill>
                    <a:srgbClr val="000000"/>
                  </a:solidFill>
                  <a:latin typeface="Times New Roman" panose="02020603050405020304" pitchFamily="18" charset="0"/>
                </a:rPr>
                <a:t>C</a:t>
              </a:r>
              <a:endParaRPr lang="en-US" altLang="zh-CN" sz="2400" b="0" dirty="0">
                <a:latin typeface="Times New Roman" panose="02020603050405020304" pitchFamily="18" charset="0"/>
              </a:endParaRPr>
            </a:p>
          </p:txBody>
        </p:sp>
        <p:sp>
          <p:nvSpPr>
            <p:cNvPr id="11273" name="Rectangle 10"/>
            <p:cNvSpPr/>
            <p:nvPr/>
          </p:nvSpPr>
          <p:spPr>
            <a:xfrm>
              <a:off x="1633" y="1752"/>
              <a:ext cx="139" cy="230"/>
            </a:xfrm>
            <a:prstGeom prst="rect">
              <a:avLst/>
            </a:prstGeom>
            <a:noFill/>
            <a:ln w="9525">
              <a:noFill/>
            </a:ln>
          </p:spPr>
          <p:txBody>
            <a:bodyPr wrap="none" lIns="0" tIns="0" rIns="0" bIns="0">
              <a:spAutoFit/>
            </a:bodyPr>
            <a:p>
              <a:r>
                <a:rPr lang="en-US" altLang="zh-CN" sz="2400" b="0" dirty="0">
                  <a:solidFill>
                    <a:srgbClr val="000000"/>
                  </a:solidFill>
                  <a:latin typeface="Times New Roman" panose="02020603050405020304" pitchFamily="18" charset="0"/>
                </a:rPr>
                <a:t>A</a:t>
              </a:r>
              <a:endParaRPr lang="en-US" altLang="zh-CN" sz="2400" b="0" dirty="0">
                <a:solidFill>
                  <a:srgbClr val="000000"/>
                </a:solidFill>
                <a:latin typeface="Times New Roman" panose="02020603050405020304" pitchFamily="18" charset="0"/>
              </a:endParaRPr>
            </a:p>
          </p:txBody>
        </p:sp>
        <p:sp>
          <p:nvSpPr>
            <p:cNvPr id="11274" name="Line 12"/>
            <p:cNvSpPr/>
            <p:nvPr/>
          </p:nvSpPr>
          <p:spPr>
            <a:xfrm flipH="1">
              <a:off x="1128" y="1965"/>
              <a:ext cx="517" cy="357"/>
            </a:xfrm>
            <a:prstGeom prst="line">
              <a:avLst/>
            </a:prstGeom>
            <a:ln w="27051" cap="flat" cmpd="sng">
              <a:solidFill>
                <a:srgbClr val="000000"/>
              </a:solidFill>
              <a:prstDash val="solid"/>
              <a:headEnd type="none" w="med" len="med"/>
              <a:tailEnd type="none" w="med" len="med"/>
            </a:ln>
          </p:spPr>
        </p:sp>
        <p:sp>
          <p:nvSpPr>
            <p:cNvPr id="11275" name="Freeform 13"/>
            <p:cNvSpPr/>
            <p:nvPr/>
          </p:nvSpPr>
          <p:spPr>
            <a:xfrm>
              <a:off x="1021" y="2237"/>
              <a:ext cx="159" cy="148"/>
            </a:xfrm>
            <a:custGeom>
              <a:avLst/>
              <a:gdLst>
                <a:gd name="txL" fmla="*/ 0 w 134"/>
                <a:gd name="txT" fmla="*/ 0 h 122"/>
                <a:gd name="txR" fmla="*/ 134 w 134"/>
                <a:gd name="txB" fmla="*/ 122 h 122"/>
              </a:gdLst>
              <a:ahLst/>
              <a:cxnLst>
                <a:cxn ang="0">
                  <a:pos x="543" y="0"/>
                </a:cxn>
                <a:cxn ang="0">
                  <a:pos x="0" y="1237"/>
                </a:cxn>
                <a:cxn ang="0">
                  <a:pos x="1048" y="1105"/>
                </a:cxn>
                <a:cxn ang="0">
                  <a:pos x="543" y="0"/>
                </a:cxn>
              </a:cxnLst>
              <a:rect l="txL" t="txT" r="txR" b="txB"/>
              <a:pathLst>
                <a:path w="134" h="122">
                  <a:moveTo>
                    <a:pt x="70" y="0"/>
                  </a:moveTo>
                  <a:lnTo>
                    <a:pt x="0" y="122"/>
                  </a:lnTo>
                  <a:lnTo>
                    <a:pt x="134" y="109"/>
                  </a:lnTo>
                  <a:lnTo>
                    <a:pt x="70" y="0"/>
                  </a:lnTo>
                  <a:close/>
                </a:path>
              </a:pathLst>
            </a:custGeom>
            <a:solidFill>
              <a:srgbClr val="000000">
                <a:alpha val="100000"/>
              </a:srgbClr>
            </a:solidFill>
            <a:ln w="9525">
              <a:noFill/>
            </a:ln>
          </p:spPr>
          <p:txBody>
            <a:bodyPr/>
            <a:p>
              <a:endParaRPr lang="zh-CN" altLang="en-US"/>
            </a:p>
          </p:txBody>
        </p:sp>
        <p:sp>
          <p:nvSpPr>
            <p:cNvPr id="11276" name="Line 15"/>
            <p:cNvSpPr/>
            <p:nvPr/>
          </p:nvSpPr>
          <p:spPr>
            <a:xfrm>
              <a:off x="1750" y="1965"/>
              <a:ext cx="548" cy="342"/>
            </a:xfrm>
            <a:prstGeom prst="line">
              <a:avLst/>
            </a:prstGeom>
            <a:ln w="27051" cap="flat" cmpd="sng">
              <a:solidFill>
                <a:srgbClr val="000000"/>
              </a:solidFill>
              <a:prstDash val="solid"/>
              <a:headEnd type="none" w="med" len="med"/>
              <a:tailEnd type="none" w="med" len="med"/>
            </a:ln>
          </p:spPr>
        </p:sp>
        <p:sp>
          <p:nvSpPr>
            <p:cNvPr id="11277" name="Freeform 16"/>
            <p:cNvSpPr/>
            <p:nvPr/>
          </p:nvSpPr>
          <p:spPr>
            <a:xfrm>
              <a:off x="2245" y="2229"/>
              <a:ext cx="159" cy="140"/>
            </a:xfrm>
            <a:custGeom>
              <a:avLst/>
              <a:gdLst>
                <a:gd name="txL" fmla="*/ 0 w 134"/>
                <a:gd name="txT" fmla="*/ 0 h 115"/>
                <a:gd name="txR" fmla="*/ 134 w 134"/>
                <a:gd name="txB" fmla="*/ 115 h 115"/>
              </a:gdLst>
              <a:ahLst/>
              <a:cxnLst>
                <a:cxn ang="0">
                  <a:pos x="0" y="1080"/>
                </a:cxn>
                <a:cxn ang="0">
                  <a:pos x="1048" y="1216"/>
                </a:cxn>
                <a:cxn ang="0">
                  <a:pos x="500" y="0"/>
                </a:cxn>
                <a:cxn ang="0">
                  <a:pos x="0" y="1080"/>
                </a:cxn>
              </a:cxnLst>
              <a:rect l="txL" t="txT" r="txR" b="txB"/>
              <a:pathLst>
                <a:path w="134" h="115">
                  <a:moveTo>
                    <a:pt x="0" y="102"/>
                  </a:moveTo>
                  <a:lnTo>
                    <a:pt x="134" y="115"/>
                  </a:lnTo>
                  <a:lnTo>
                    <a:pt x="64" y="0"/>
                  </a:lnTo>
                  <a:lnTo>
                    <a:pt x="0" y="102"/>
                  </a:lnTo>
                  <a:close/>
                </a:path>
              </a:pathLst>
            </a:custGeom>
            <a:solidFill>
              <a:srgbClr val="000000">
                <a:alpha val="100000"/>
              </a:srgbClr>
            </a:solidFill>
            <a:ln w="9525">
              <a:noFill/>
            </a:ln>
          </p:spPr>
          <p:txBody>
            <a:bodyPr/>
            <a:p>
              <a:endParaRPr lang="zh-CN" altLang="en-US"/>
            </a:p>
          </p:txBody>
        </p:sp>
        <p:sp>
          <p:nvSpPr>
            <p:cNvPr id="11278" name="Line 18"/>
            <p:cNvSpPr/>
            <p:nvPr/>
          </p:nvSpPr>
          <p:spPr>
            <a:xfrm>
              <a:off x="1034" y="2519"/>
              <a:ext cx="517" cy="381"/>
            </a:xfrm>
            <a:prstGeom prst="line">
              <a:avLst/>
            </a:prstGeom>
            <a:ln w="27051" cap="flat" cmpd="sng">
              <a:solidFill>
                <a:srgbClr val="000000"/>
              </a:solidFill>
              <a:prstDash val="solid"/>
              <a:headEnd type="none" w="med" len="med"/>
              <a:tailEnd type="none" w="med" len="med"/>
            </a:ln>
          </p:spPr>
        </p:sp>
        <p:sp>
          <p:nvSpPr>
            <p:cNvPr id="11279" name="Freeform 19"/>
            <p:cNvSpPr/>
            <p:nvPr/>
          </p:nvSpPr>
          <p:spPr>
            <a:xfrm>
              <a:off x="1498" y="2830"/>
              <a:ext cx="159" cy="139"/>
            </a:xfrm>
            <a:custGeom>
              <a:avLst/>
              <a:gdLst>
                <a:gd name="txL" fmla="*/ 0 w 134"/>
                <a:gd name="txT" fmla="*/ 0 h 115"/>
                <a:gd name="txR" fmla="*/ 134 w 134"/>
                <a:gd name="txB" fmla="*/ 115 h 115"/>
              </a:gdLst>
              <a:ahLst/>
              <a:cxnLst>
                <a:cxn ang="0">
                  <a:pos x="0" y="931"/>
                </a:cxn>
                <a:cxn ang="0">
                  <a:pos x="1048" y="1116"/>
                </a:cxn>
                <a:cxn ang="0">
                  <a:pos x="500" y="0"/>
                </a:cxn>
                <a:cxn ang="0">
                  <a:pos x="0" y="931"/>
                </a:cxn>
              </a:cxnLst>
              <a:rect l="txL" t="txT" r="txR" b="txB"/>
              <a:pathLst>
                <a:path w="134" h="115">
                  <a:moveTo>
                    <a:pt x="0" y="96"/>
                  </a:moveTo>
                  <a:lnTo>
                    <a:pt x="134" y="115"/>
                  </a:lnTo>
                  <a:lnTo>
                    <a:pt x="64" y="0"/>
                  </a:lnTo>
                  <a:lnTo>
                    <a:pt x="0" y="96"/>
                  </a:lnTo>
                  <a:close/>
                </a:path>
              </a:pathLst>
            </a:custGeom>
            <a:solidFill>
              <a:srgbClr val="000000">
                <a:alpha val="100000"/>
              </a:srgbClr>
            </a:solidFill>
            <a:ln w="9525">
              <a:noFill/>
            </a:ln>
          </p:spPr>
          <p:txBody>
            <a:bodyPr/>
            <a:p>
              <a:endParaRPr lang="zh-CN" altLang="en-US"/>
            </a:p>
          </p:txBody>
        </p:sp>
        <p:sp>
          <p:nvSpPr>
            <p:cNvPr id="11280" name="Line 21"/>
            <p:cNvSpPr/>
            <p:nvPr/>
          </p:nvSpPr>
          <p:spPr>
            <a:xfrm flipH="1">
              <a:off x="1202" y="2457"/>
              <a:ext cx="1125" cy="1"/>
            </a:xfrm>
            <a:prstGeom prst="line">
              <a:avLst/>
            </a:prstGeom>
            <a:ln w="27051" cap="flat" cmpd="sng">
              <a:solidFill>
                <a:srgbClr val="000000"/>
              </a:solidFill>
              <a:prstDash val="solid"/>
              <a:headEnd type="none" w="med" len="med"/>
              <a:tailEnd type="none" w="med" len="med"/>
            </a:ln>
          </p:spPr>
        </p:sp>
        <p:sp>
          <p:nvSpPr>
            <p:cNvPr id="11281" name="Freeform 22"/>
            <p:cNvSpPr/>
            <p:nvPr/>
          </p:nvSpPr>
          <p:spPr>
            <a:xfrm>
              <a:off x="1072" y="2379"/>
              <a:ext cx="144" cy="148"/>
            </a:xfrm>
            <a:custGeom>
              <a:avLst/>
              <a:gdLst>
                <a:gd name="txL" fmla="*/ 0 w 121"/>
                <a:gd name="txT" fmla="*/ 0 h 122"/>
                <a:gd name="txR" fmla="*/ 121 w 121"/>
                <a:gd name="txB" fmla="*/ 122 h 122"/>
              </a:gdLst>
              <a:ahLst/>
              <a:cxnLst>
                <a:cxn ang="0">
                  <a:pos x="977" y="0"/>
                </a:cxn>
                <a:cxn ang="0">
                  <a:pos x="0" y="656"/>
                </a:cxn>
                <a:cxn ang="0">
                  <a:pos x="977" y="1237"/>
                </a:cxn>
                <a:cxn ang="0">
                  <a:pos x="977" y="0"/>
                </a:cxn>
              </a:cxnLst>
              <a:rect l="txL" t="txT" r="txR" b="txB"/>
              <a:pathLst>
                <a:path w="121" h="122">
                  <a:moveTo>
                    <a:pt x="121" y="0"/>
                  </a:moveTo>
                  <a:lnTo>
                    <a:pt x="0" y="64"/>
                  </a:lnTo>
                  <a:lnTo>
                    <a:pt x="121" y="122"/>
                  </a:lnTo>
                  <a:lnTo>
                    <a:pt x="121" y="0"/>
                  </a:lnTo>
                  <a:close/>
                </a:path>
              </a:pathLst>
            </a:custGeom>
            <a:solidFill>
              <a:srgbClr val="000000">
                <a:alpha val="100000"/>
              </a:srgbClr>
            </a:solidFill>
            <a:ln w="9525">
              <a:noFill/>
            </a:ln>
          </p:spPr>
          <p:txBody>
            <a:bodyPr/>
            <a:p>
              <a:endParaRPr lang="zh-CN" altLang="en-US"/>
            </a:p>
          </p:txBody>
        </p:sp>
        <p:sp>
          <p:nvSpPr>
            <p:cNvPr id="11282" name="直接连接符 1971301"/>
            <p:cNvSpPr/>
            <p:nvPr/>
          </p:nvSpPr>
          <p:spPr>
            <a:xfrm>
              <a:off x="1701" y="1979"/>
              <a:ext cx="0" cy="975"/>
            </a:xfrm>
            <a:prstGeom prst="line">
              <a:avLst/>
            </a:prstGeom>
            <a:ln w="28575" cap="flat" cmpd="sng">
              <a:solidFill>
                <a:schemeClr val="tx1"/>
              </a:solidFill>
              <a:prstDash val="sysDot"/>
              <a:headEnd type="none" w="sm" len="sm"/>
              <a:tailEnd type="triangle" w="lg" len="lg"/>
            </a:ln>
          </p:spPr>
        </p:sp>
        <p:sp>
          <p:nvSpPr>
            <p:cNvPr id="11283" name="直接连接符 1971302"/>
            <p:cNvSpPr/>
            <p:nvPr/>
          </p:nvSpPr>
          <p:spPr>
            <a:xfrm flipH="1">
              <a:off x="1746" y="2500"/>
              <a:ext cx="567" cy="499"/>
            </a:xfrm>
            <a:prstGeom prst="line">
              <a:avLst/>
            </a:prstGeom>
            <a:ln w="28575" cap="flat" cmpd="sng">
              <a:solidFill>
                <a:schemeClr val="tx1"/>
              </a:solidFill>
              <a:prstDash val="sysDot"/>
              <a:headEnd type="none" w="sm" len="sm"/>
              <a:tailEnd type="triangle" w="lg" len="lg"/>
            </a:ln>
          </p:spPr>
        </p:sp>
      </p:grpSp>
    </p:spTree>
  </p:cSld>
  <p:clrMapOvr>
    <a:masterClrMapping/>
  </p:clrMapOvr>
  <p:transition>
    <p:strips dir="ru"/>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4018" name="矩形 1973308"/>
          <p:cNvSpPr/>
          <p:nvPr/>
        </p:nvSpPr>
        <p:spPr>
          <a:xfrm>
            <a:off x="503238" y="1484313"/>
            <a:ext cx="8172450" cy="4140200"/>
          </a:xfrm>
          <a:prstGeom prst="rect">
            <a:avLst/>
          </a:prstGeom>
          <a:noFill/>
          <a:ln w="9525">
            <a:noFill/>
          </a:ln>
        </p:spPr>
        <p:txBody>
          <a:bodyPr lIns="92075" tIns="46038" rIns="92075" bIns="46038"/>
          <a:p>
            <a:pPr algn="just" eaLnBrk="0" hangingPunct="0">
              <a:lnSpc>
                <a:spcPct val="130000"/>
              </a:lnSpc>
              <a:spcBef>
                <a:spcPct val="20000"/>
              </a:spcBef>
              <a:buClr>
                <a:schemeClr val="accent2"/>
              </a:buClr>
              <a:buSzPct val="75000"/>
              <a:buFont typeface="Monotype Sorts" pitchFamily="2" charset="2"/>
            </a:pPr>
            <a:r>
              <a:rPr lang="zh-CN" altLang="en-US" sz="3200" dirty="0">
                <a:latin typeface="Times New Roman" panose="02020603050405020304" pitchFamily="18" charset="0"/>
                <a:ea typeface="仿宋_GB2312" pitchFamily="49" charset="-122"/>
              </a:rPr>
              <a:t>根据可及的传递性，在可及矩阵中，若</a:t>
            </a:r>
            <a:r>
              <a:rPr lang="en-US" altLang="zh-CN" sz="3200" dirty="0">
                <a:latin typeface="Times New Roman" panose="02020603050405020304" pitchFamily="18" charset="0"/>
                <a:ea typeface="仿宋_GB2312" pitchFamily="49" charset="-122"/>
              </a:rPr>
              <a:t>R</a:t>
            </a:r>
            <a:r>
              <a:rPr lang="en-US" altLang="zh-CN" sz="3200" i="1" baseline="-25000" dirty="0">
                <a:latin typeface="Times New Roman" panose="02020603050405020304" pitchFamily="18" charset="0"/>
                <a:ea typeface="仿宋_GB2312" pitchFamily="49" charset="-122"/>
              </a:rPr>
              <a:t>ik</a:t>
            </a:r>
            <a:r>
              <a:rPr lang="en-US" altLang="zh-CN" sz="3200" dirty="0">
                <a:latin typeface="Times New Roman" panose="02020603050405020304" pitchFamily="18" charset="0"/>
                <a:ea typeface="仿宋_GB2312" pitchFamily="49" charset="-122"/>
              </a:rPr>
              <a:t>=1</a:t>
            </a:r>
            <a:r>
              <a:rPr lang="zh-CN" altLang="en-US" sz="3200" dirty="0">
                <a:latin typeface="Times New Roman" panose="02020603050405020304" pitchFamily="18" charset="0"/>
                <a:ea typeface="仿宋_GB2312" pitchFamily="49" charset="-122"/>
              </a:rPr>
              <a:t>且</a:t>
            </a:r>
            <a:r>
              <a:rPr lang="en-US" altLang="zh-CN" sz="3200" dirty="0">
                <a:latin typeface="Times New Roman" panose="02020603050405020304" pitchFamily="18" charset="0"/>
                <a:ea typeface="仿宋_GB2312" pitchFamily="49" charset="-122"/>
              </a:rPr>
              <a:t>R</a:t>
            </a:r>
            <a:r>
              <a:rPr lang="en-US" altLang="zh-CN" sz="3200" i="1" baseline="-25000" dirty="0">
                <a:latin typeface="Times New Roman" panose="02020603050405020304" pitchFamily="18" charset="0"/>
                <a:ea typeface="仿宋_GB2312" pitchFamily="49" charset="-122"/>
              </a:rPr>
              <a:t>kj</a:t>
            </a:r>
            <a:r>
              <a:rPr lang="en-US" altLang="zh-CN" sz="3200" dirty="0">
                <a:latin typeface="Times New Roman" panose="02020603050405020304" pitchFamily="18" charset="0"/>
                <a:ea typeface="仿宋_GB2312" pitchFamily="49" charset="-122"/>
              </a:rPr>
              <a:t>=1</a:t>
            </a:r>
            <a:r>
              <a:rPr lang="zh-CN" altLang="en-US" sz="3200" dirty="0">
                <a:latin typeface="Times New Roman" panose="02020603050405020304" pitchFamily="18" charset="0"/>
                <a:ea typeface="仿宋_GB2312" pitchFamily="49" charset="-122"/>
              </a:rPr>
              <a:t>，则必有</a:t>
            </a:r>
            <a:r>
              <a:rPr lang="en-US" altLang="zh-CN" sz="3200" dirty="0">
                <a:latin typeface="Times New Roman" panose="02020603050405020304" pitchFamily="18" charset="0"/>
                <a:ea typeface="仿宋_GB2312" pitchFamily="49" charset="-122"/>
              </a:rPr>
              <a:t>R</a:t>
            </a:r>
            <a:r>
              <a:rPr lang="en-US" altLang="zh-CN" sz="3200" i="1" baseline="-25000" dirty="0">
                <a:latin typeface="Times New Roman" panose="02020603050405020304" pitchFamily="18" charset="0"/>
                <a:ea typeface="仿宋_GB2312" pitchFamily="49" charset="-122"/>
              </a:rPr>
              <a:t>ij</a:t>
            </a:r>
            <a:r>
              <a:rPr lang="en-US" altLang="zh-CN" sz="3200" dirty="0">
                <a:latin typeface="Times New Roman" panose="02020603050405020304" pitchFamily="18" charset="0"/>
                <a:ea typeface="仿宋_GB2312" pitchFamily="49" charset="-122"/>
              </a:rPr>
              <a:t>=1. </a:t>
            </a:r>
            <a:endParaRPr lang="en-US" altLang="zh-CN" sz="3200" dirty="0">
              <a:latin typeface="Times New Roman" panose="02020603050405020304" pitchFamily="18" charset="0"/>
              <a:ea typeface="仿宋_GB2312" pitchFamily="49" charset="-122"/>
            </a:endParaRPr>
          </a:p>
          <a:p>
            <a:pPr algn="just" eaLnBrk="0" hangingPunct="0">
              <a:lnSpc>
                <a:spcPct val="130000"/>
              </a:lnSpc>
              <a:spcBef>
                <a:spcPct val="20000"/>
              </a:spcBef>
              <a:buClr>
                <a:schemeClr val="accent2"/>
              </a:buClr>
              <a:buSzPct val="75000"/>
              <a:buFont typeface="Monotype Sorts" pitchFamily="2" charset="2"/>
            </a:pPr>
            <a:r>
              <a:rPr lang="en-US" altLang="zh-CN" sz="3200" dirty="0">
                <a:latin typeface="Times New Roman" panose="02020603050405020304" pitchFamily="18" charset="0"/>
                <a:ea typeface="仿宋_GB2312" pitchFamily="49" charset="-122"/>
                <a:sym typeface="Wingdings" panose="05000000000000000000" pitchFamily="2" charset="2"/>
              </a:rPr>
              <a:t>1962</a:t>
            </a:r>
            <a:r>
              <a:rPr lang="zh-CN" altLang="en-US" sz="3200" dirty="0">
                <a:latin typeface="Times New Roman" panose="02020603050405020304" pitchFamily="18" charset="0"/>
                <a:ea typeface="仿宋_GB2312" pitchFamily="49" charset="-122"/>
                <a:sym typeface="Wingdings" panose="05000000000000000000" pitchFamily="2" charset="2"/>
              </a:rPr>
              <a:t>年，斯蒂芬</a:t>
            </a:r>
            <a:r>
              <a:rPr lang="en-US" altLang="zh-CN" sz="3200" dirty="0">
                <a:latin typeface="Times New Roman" panose="02020603050405020304" pitchFamily="18" charset="0"/>
                <a:ea typeface="仿宋_GB2312" pitchFamily="49" charset="-122"/>
                <a:sym typeface="Wingdings" panose="05000000000000000000" pitchFamily="2" charset="2"/>
              </a:rPr>
              <a:t>·</a:t>
            </a:r>
            <a:r>
              <a:rPr lang="zh-CN" altLang="en-US" sz="3200" dirty="0">
                <a:latin typeface="Times New Roman" panose="02020603050405020304" pitchFamily="18" charset="0"/>
                <a:ea typeface="仿宋_GB2312" pitchFamily="49" charset="-122"/>
                <a:sym typeface="Wingdings" panose="05000000000000000000" pitchFamily="2" charset="2"/>
              </a:rPr>
              <a:t>沃肖尔</a:t>
            </a:r>
            <a:r>
              <a:rPr lang="en-US" altLang="zh-CN" sz="3200" dirty="0">
                <a:latin typeface="Times New Roman" panose="02020603050405020304" pitchFamily="18" charset="0"/>
                <a:ea typeface="仿宋_GB2312" pitchFamily="49" charset="-122"/>
                <a:sym typeface="Wingdings" panose="05000000000000000000" pitchFamily="2" charset="2"/>
              </a:rPr>
              <a:t>(Stephen Warshall)</a:t>
            </a:r>
            <a:r>
              <a:rPr lang="zh-CN" altLang="en-US" sz="3200" dirty="0">
                <a:latin typeface="Times New Roman" panose="02020603050405020304" pitchFamily="18" charset="0"/>
                <a:ea typeface="仿宋_GB2312" pitchFamily="49" charset="-122"/>
                <a:sym typeface="Wingdings" panose="05000000000000000000" pitchFamily="2" charset="2"/>
              </a:rPr>
              <a:t>基于此思想，提出了著名的求有向图可及矩阵的 </a:t>
            </a:r>
            <a:r>
              <a:rPr lang="en-US" altLang="zh-CN" sz="3200" dirty="0">
                <a:latin typeface="Times New Roman" panose="02020603050405020304" pitchFamily="18" charset="0"/>
                <a:ea typeface="仿宋_GB2312" pitchFamily="49" charset="-122"/>
                <a:sym typeface="Wingdings" panose="05000000000000000000" pitchFamily="2" charset="2"/>
              </a:rPr>
              <a:t>Warshall</a:t>
            </a:r>
            <a:r>
              <a:rPr lang="zh-CN" altLang="en-US" sz="3200" dirty="0">
                <a:latin typeface="Times New Roman" panose="02020603050405020304" pitchFamily="18" charset="0"/>
                <a:ea typeface="仿宋_GB2312" pitchFamily="49" charset="-122"/>
                <a:sym typeface="Wingdings" panose="05000000000000000000" pitchFamily="2" charset="2"/>
              </a:rPr>
              <a:t>算法。</a:t>
            </a:r>
            <a:r>
              <a:rPr lang="zh-CN" altLang="en-US" sz="2800" dirty="0">
                <a:latin typeface="Times New Roman" panose="02020603050405020304" pitchFamily="18" charset="0"/>
                <a:ea typeface="仿宋_GB2312" pitchFamily="49" charset="-122"/>
                <a:sym typeface="Wingdings" panose="05000000000000000000" pitchFamily="2" charset="2"/>
              </a:rPr>
              <a:t> </a:t>
            </a:r>
            <a:endParaRPr lang="zh-CN" altLang="en-US" sz="2800" dirty="0">
              <a:latin typeface="Times New Roman" panose="02020603050405020304" pitchFamily="18" charset="0"/>
              <a:ea typeface="仿宋_GB2312" pitchFamily="49" charset="-122"/>
            </a:endParaRPr>
          </a:p>
        </p:txBody>
      </p:sp>
    </p:spTree>
  </p:cSld>
  <p:clrMapOvr>
    <a:masterClrMapping/>
  </p:clrMapOvr>
  <p:transition>
    <p:strips dir="ru"/>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p:nvPr/>
        </p:nvSpPr>
        <p:spPr>
          <a:xfrm>
            <a:off x="215900" y="873125"/>
            <a:ext cx="8748713" cy="4789488"/>
          </a:xfrm>
          <a:prstGeom prst="rect">
            <a:avLst/>
          </a:prstGeom>
          <a:noFill/>
          <a:ln w="9525">
            <a:noFill/>
          </a:ln>
        </p:spPr>
        <p:txBody>
          <a:bodyPr lIns="92075" tIns="46038" rIns="92075" bIns="46038"/>
          <a:p>
            <a:pPr eaLnBrk="0" hangingPunct="0">
              <a:lnSpc>
                <a:spcPct val="120000"/>
              </a:lnSpc>
              <a:spcBef>
                <a:spcPct val="20000"/>
              </a:spcBef>
              <a:buClr>
                <a:schemeClr val="accent2"/>
              </a:buClr>
              <a:buSzPct val="75000"/>
              <a:buFont typeface="Monotype Sorts" pitchFamily="2" charset="2"/>
            </a:pPr>
            <a:r>
              <a:rPr lang="zh-CN" altLang="en-US" sz="2800" dirty="0">
                <a:latin typeface="Times New Roman" panose="02020603050405020304" pitchFamily="18" charset="0"/>
                <a:ea typeface="仿宋_GB2312" pitchFamily="49" charset="-122"/>
                <a:sym typeface="Wingdings" panose="05000000000000000000" pitchFamily="2" charset="2"/>
              </a:rPr>
              <a:t>沃肖尔</a:t>
            </a:r>
            <a:r>
              <a:rPr lang="en-US" altLang="zh-CN" sz="2800" dirty="0">
                <a:latin typeface="Times New Roman" panose="02020603050405020304" pitchFamily="18" charset="0"/>
                <a:ea typeface="仿宋_GB2312" pitchFamily="49" charset="-122"/>
                <a:sym typeface="Wingdings" panose="05000000000000000000" pitchFamily="2" charset="2"/>
              </a:rPr>
              <a:t>(Warshall) </a:t>
            </a:r>
            <a:r>
              <a:rPr lang="zh-CN" altLang="en-US" sz="2800" dirty="0">
                <a:latin typeface="Times New Roman" panose="02020603050405020304" pitchFamily="18" charset="0"/>
                <a:ea typeface="仿宋_GB2312" pitchFamily="49" charset="-122"/>
                <a:sym typeface="Wingdings" panose="05000000000000000000" pitchFamily="2" charset="2"/>
              </a:rPr>
              <a:t>算法与弗洛伊德</a:t>
            </a:r>
            <a:r>
              <a:rPr lang="en-US" altLang="zh-CN" sz="2800" dirty="0">
                <a:latin typeface="Times New Roman" panose="02020603050405020304" pitchFamily="18" charset="0"/>
                <a:ea typeface="仿宋_GB2312" pitchFamily="49" charset="-122"/>
                <a:sym typeface="Wingdings" panose="05000000000000000000" pitchFamily="2" charset="2"/>
              </a:rPr>
              <a:t>(Floyd)</a:t>
            </a:r>
            <a:r>
              <a:rPr lang="zh-CN" altLang="en-US" sz="2800" dirty="0">
                <a:latin typeface="Times New Roman" panose="02020603050405020304" pitchFamily="18" charset="0"/>
                <a:ea typeface="仿宋_GB2312" pitchFamily="49" charset="-122"/>
                <a:sym typeface="Wingdings" panose="05000000000000000000" pitchFamily="2" charset="2"/>
              </a:rPr>
              <a:t>算法类似，是一个动态规划过程，</a:t>
            </a:r>
            <a:r>
              <a:rPr lang="en-US" altLang="zh-CN" sz="2800" i="1" dirty="0">
                <a:latin typeface="Times New Roman" panose="02020603050405020304" pitchFamily="18" charset="0"/>
                <a:ea typeface="仿宋_GB2312" pitchFamily="49" charset="-122"/>
                <a:sym typeface="Wingdings" panose="05000000000000000000" pitchFamily="2" charset="2"/>
              </a:rPr>
              <a:t>A</a:t>
            </a:r>
            <a:r>
              <a:rPr lang="zh-CN" altLang="en-US" sz="2800" dirty="0">
                <a:latin typeface="Times New Roman" panose="02020603050405020304" pitchFamily="18" charset="0"/>
                <a:ea typeface="仿宋_GB2312" pitchFamily="49" charset="-122"/>
                <a:sym typeface="Wingdings" panose="05000000000000000000" pitchFamily="2" charset="2"/>
              </a:rPr>
              <a:t>为有向图</a:t>
            </a:r>
            <a:r>
              <a:rPr lang="en-US" altLang="zh-CN" sz="2800" dirty="0">
                <a:latin typeface="Times New Roman" panose="02020603050405020304" pitchFamily="18" charset="0"/>
                <a:ea typeface="仿宋_GB2312" pitchFamily="49" charset="-122"/>
                <a:sym typeface="Wingdings" panose="05000000000000000000" pitchFamily="2" charset="2"/>
              </a:rPr>
              <a:t>G</a:t>
            </a:r>
            <a:r>
              <a:rPr lang="zh-CN" altLang="en-US" sz="2800" dirty="0">
                <a:latin typeface="Times New Roman" panose="02020603050405020304" pitchFamily="18" charset="0"/>
                <a:ea typeface="仿宋_GB2312" pitchFamily="49" charset="-122"/>
                <a:sym typeface="Wingdings" panose="05000000000000000000" pitchFamily="2" charset="2"/>
              </a:rPr>
              <a:t>的邻接矩阵，称</a:t>
            </a:r>
            <a:r>
              <a:rPr lang="en-US" altLang="zh-CN" sz="2800" i="1" dirty="0">
                <a:latin typeface="Times New Roman" panose="02020603050405020304" pitchFamily="18" charset="0"/>
                <a:ea typeface="仿宋_GB2312" pitchFamily="49" charset="-122"/>
                <a:sym typeface="Wingdings" panose="05000000000000000000" pitchFamily="2" charset="2"/>
              </a:rPr>
              <a:t>WSM</a:t>
            </a:r>
            <a:r>
              <a:rPr lang="zh-CN" altLang="en-US" sz="2800" dirty="0">
                <a:latin typeface="Times New Roman" panose="02020603050405020304" pitchFamily="18" charset="0"/>
                <a:ea typeface="仿宋_GB2312" pitchFamily="49" charset="-122"/>
                <a:sym typeface="Wingdings" panose="05000000000000000000" pitchFamily="2" charset="2"/>
              </a:rPr>
              <a:t>为</a:t>
            </a:r>
            <a:r>
              <a:rPr lang="en-US" altLang="zh-CN" sz="2800" i="1" dirty="0">
                <a:latin typeface="Times New Roman" panose="02020603050405020304" pitchFamily="18" charset="0"/>
                <a:ea typeface="仿宋_GB2312" pitchFamily="49" charset="-122"/>
                <a:sym typeface="Wingdings" panose="05000000000000000000" pitchFamily="2" charset="2"/>
              </a:rPr>
              <a:t>Warshall</a:t>
            </a:r>
            <a:r>
              <a:rPr lang="zh-CN" altLang="en-US" sz="2800" dirty="0">
                <a:latin typeface="Times New Roman" panose="02020603050405020304" pitchFamily="18" charset="0"/>
                <a:ea typeface="仿宋_GB2312" pitchFamily="49" charset="-122"/>
                <a:sym typeface="Wingdings" panose="05000000000000000000" pitchFamily="2" charset="2"/>
              </a:rPr>
              <a:t>矩阵，递推公式为：</a:t>
            </a:r>
            <a:endParaRPr lang="zh-CN" altLang="en-US" sz="2800" dirty="0">
              <a:latin typeface="Times New Roman" panose="02020603050405020304" pitchFamily="18" charset="0"/>
              <a:ea typeface="仿宋_GB2312" pitchFamily="49" charset="-122"/>
              <a:sym typeface="Wingdings" panose="05000000000000000000" pitchFamily="2" charset="2"/>
            </a:endParaRPr>
          </a:p>
          <a:p>
            <a:pPr eaLnBrk="0" hangingPunct="0">
              <a:lnSpc>
                <a:spcPct val="120000"/>
              </a:lnSpc>
              <a:spcBef>
                <a:spcPct val="20000"/>
              </a:spcBef>
              <a:buClr>
                <a:schemeClr val="accent2"/>
              </a:buClr>
              <a:buSzPct val="75000"/>
              <a:buFont typeface="Monotype Sorts" pitchFamily="2" charset="2"/>
            </a:pPr>
            <a:r>
              <a:rPr lang="en-US" altLang="zh-CN" sz="2800" i="1" dirty="0">
                <a:latin typeface="Times New Roman" panose="02020603050405020304" pitchFamily="18" charset="0"/>
                <a:ea typeface="仿宋_GB2312" pitchFamily="49" charset="-122"/>
                <a:sym typeface="Wingdings" panose="05000000000000000000" pitchFamily="2" charset="2"/>
              </a:rPr>
              <a:t>WSM</a:t>
            </a:r>
            <a:r>
              <a:rPr lang="en-US" altLang="zh-CN" sz="2800" baseline="30000" dirty="0">
                <a:latin typeface="Times New Roman" panose="02020603050405020304" pitchFamily="18" charset="0"/>
                <a:ea typeface="仿宋_GB2312" pitchFamily="49" charset="-122"/>
                <a:sym typeface="Wingdings" panose="05000000000000000000" pitchFamily="2" charset="2"/>
              </a:rPr>
              <a:t>(</a:t>
            </a:r>
            <a:r>
              <a:rPr lang="en-US" altLang="zh-CN" sz="2800" i="1" baseline="30000" dirty="0">
                <a:latin typeface="Times New Roman" panose="02020603050405020304" pitchFamily="18" charset="0"/>
                <a:ea typeface="仿宋_GB2312" pitchFamily="49" charset="-122"/>
                <a:sym typeface="Wingdings" panose="05000000000000000000" pitchFamily="2" charset="2"/>
              </a:rPr>
              <a:t>k</a:t>
            </a:r>
            <a:r>
              <a:rPr lang="en-US" altLang="zh-CN" sz="2800" baseline="30000" dirty="0">
                <a:latin typeface="Times New Roman" panose="02020603050405020304" pitchFamily="18" charset="0"/>
                <a:ea typeface="仿宋_GB2312" pitchFamily="49" charset="-122"/>
                <a:sym typeface="Wingdings" panose="05000000000000000000" pitchFamily="2" charset="2"/>
              </a:rPr>
              <a:t>)</a:t>
            </a:r>
            <a:r>
              <a:rPr lang="en-US" altLang="zh-CN" sz="2800" dirty="0">
                <a:latin typeface="Times New Roman" panose="02020603050405020304" pitchFamily="18" charset="0"/>
                <a:ea typeface="仿宋_GB2312" pitchFamily="49" charset="-122"/>
                <a:sym typeface="Wingdings" panose="05000000000000000000" pitchFamily="2" charset="2"/>
              </a:rPr>
              <a:t>[</a:t>
            </a:r>
            <a:r>
              <a:rPr lang="en-US" altLang="zh-CN" sz="2800" i="1" dirty="0">
                <a:latin typeface="Times New Roman" panose="02020603050405020304" pitchFamily="18" charset="0"/>
                <a:ea typeface="仿宋_GB2312" pitchFamily="49" charset="-122"/>
                <a:sym typeface="Wingdings" panose="05000000000000000000" pitchFamily="2" charset="2"/>
              </a:rPr>
              <a:t>i</a:t>
            </a:r>
            <a:r>
              <a:rPr lang="en-US" altLang="zh-CN" sz="2800" dirty="0">
                <a:latin typeface="Times New Roman" panose="02020603050405020304" pitchFamily="18" charset="0"/>
                <a:ea typeface="仿宋_GB2312" pitchFamily="49" charset="-122"/>
                <a:sym typeface="Wingdings" panose="05000000000000000000" pitchFamily="2" charset="2"/>
              </a:rPr>
              <a:t>][ </a:t>
            </a:r>
            <a:r>
              <a:rPr lang="en-US" altLang="zh-CN" sz="2800" i="1" dirty="0">
                <a:latin typeface="Times New Roman" panose="02020603050405020304" pitchFamily="18" charset="0"/>
                <a:ea typeface="仿宋_GB2312" pitchFamily="49" charset="-122"/>
                <a:sym typeface="Wingdings" panose="05000000000000000000" pitchFamily="2" charset="2"/>
              </a:rPr>
              <a:t>j</a:t>
            </a:r>
            <a:r>
              <a:rPr lang="en-US" altLang="zh-CN" sz="2800" dirty="0">
                <a:latin typeface="Times New Roman" panose="02020603050405020304" pitchFamily="18" charset="0"/>
                <a:ea typeface="仿宋_GB2312" pitchFamily="49" charset="-122"/>
                <a:sym typeface="Wingdings" panose="05000000000000000000" pitchFamily="2" charset="2"/>
              </a:rPr>
              <a:t>]</a:t>
            </a:r>
            <a:endParaRPr lang="en-US" altLang="zh-CN" sz="2800" dirty="0">
              <a:latin typeface="Times New Roman" panose="02020603050405020304" pitchFamily="18" charset="0"/>
              <a:ea typeface="仿宋_GB2312" pitchFamily="49" charset="-122"/>
              <a:sym typeface="Wingdings" panose="05000000000000000000" pitchFamily="2" charset="2"/>
            </a:endParaRPr>
          </a:p>
          <a:p>
            <a:pPr eaLnBrk="0" hangingPunct="0">
              <a:lnSpc>
                <a:spcPct val="120000"/>
              </a:lnSpc>
              <a:spcBef>
                <a:spcPct val="20000"/>
              </a:spcBef>
              <a:buClr>
                <a:schemeClr val="accent2"/>
              </a:buClr>
              <a:buSzPct val="75000"/>
              <a:buFont typeface="Monotype Sorts" pitchFamily="2" charset="2"/>
            </a:pPr>
            <a:r>
              <a:rPr lang="en-US" altLang="zh-CN" sz="2800" dirty="0">
                <a:latin typeface="Times New Roman" panose="02020603050405020304" pitchFamily="18" charset="0"/>
                <a:ea typeface="仿宋_GB2312" pitchFamily="49" charset="-122"/>
                <a:sym typeface="Symbol" panose="05050102010706020507" pitchFamily="18" charset="2"/>
              </a:rPr>
              <a:t>     </a:t>
            </a:r>
            <a:r>
              <a:rPr lang="en-US" altLang="zh-CN" sz="2800" i="1" dirty="0">
                <a:latin typeface="Times New Roman" panose="02020603050405020304" pitchFamily="18" charset="0"/>
                <a:ea typeface="仿宋_GB2312" pitchFamily="49" charset="-122"/>
                <a:sym typeface="Wingdings" panose="05000000000000000000" pitchFamily="2" charset="2"/>
              </a:rPr>
              <a:t>WSM</a:t>
            </a:r>
            <a:r>
              <a:rPr lang="en-US" altLang="zh-CN" sz="2800" baseline="30000" dirty="0">
                <a:latin typeface="Times New Roman" panose="02020603050405020304" pitchFamily="18" charset="0"/>
                <a:ea typeface="仿宋_GB2312" pitchFamily="49" charset="-122"/>
                <a:sym typeface="Wingdings" panose="05000000000000000000" pitchFamily="2" charset="2"/>
              </a:rPr>
              <a:t>( </a:t>
            </a:r>
            <a:r>
              <a:rPr lang="en-US" altLang="zh-CN" sz="2800" i="1" baseline="30000" dirty="0">
                <a:latin typeface="Times New Roman" panose="02020603050405020304" pitchFamily="18" charset="0"/>
                <a:ea typeface="仿宋_GB2312" pitchFamily="49" charset="-122"/>
                <a:sym typeface="Wingdings" panose="05000000000000000000" pitchFamily="2" charset="2"/>
              </a:rPr>
              <a:t>k</a:t>
            </a:r>
            <a:r>
              <a:rPr lang="en-US" altLang="zh-CN" sz="2800" i="1" baseline="30000" dirty="0">
                <a:latin typeface="Times New Roman" panose="02020603050405020304" pitchFamily="18" charset="0"/>
                <a:ea typeface="仿宋_GB2312" pitchFamily="49" charset="-122"/>
                <a:sym typeface="Symbol" panose="05050102010706020507" pitchFamily="18" charset="2"/>
              </a:rPr>
              <a:t></a:t>
            </a:r>
            <a:r>
              <a:rPr lang="en-US" altLang="zh-CN" sz="2800" baseline="30000" dirty="0">
                <a:latin typeface="Times New Roman" panose="02020603050405020304" pitchFamily="18" charset="0"/>
                <a:ea typeface="仿宋_GB2312" pitchFamily="49" charset="-122"/>
                <a:sym typeface="Wingdings" panose="05000000000000000000" pitchFamily="2" charset="2"/>
              </a:rPr>
              <a:t>1) )</a:t>
            </a:r>
            <a:r>
              <a:rPr lang="en-US" altLang="zh-CN" sz="2800" dirty="0">
                <a:latin typeface="Times New Roman" panose="02020603050405020304" pitchFamily="18" charset="0"/>
                <a:ea typeface="仿宋_GB2312" pitchFamily="49" charset="-122"/>
                <a:sym typeface="Wingdings" panose="05000000000000000000" pitchFamily="2" charset="2"/>
              </a:rPr>
              <a:t>[</a:t>
            </a:r>
            <a:r>
              <a:rPr lang="en-US" altLang="zh-CN" sz="2800" i="1" dirty="0">
                <a:latin typeface="Times New Roman" panose="02020603050405020304" pitchFamily="18" charset="0"/>
                <a:ea typeface="仿宋_GB2312" pitchFamily="49" charset="-122"/>
                <a:sym typeface="Wingdings" panose="05000000000000000000" pitchFamily="2" charset="2"/>
              </a:rPr>
              <a:t>i</a:t>
            </a:r>
            <a:r>
              <a:rPr lang="en-US" altLang="zh-CN" sz="2800" dirty="0">
                <a:latin typeface="Times New Roman" panose="02020603050405020304" pitchFamily="18" charset="0"/>
                <a:ea typeface="仿宋_GB2312" pitchFamily="49" charset="-122"/>
                <a:sym typeface="Wingdings" panose="05000000000000000000" pitchFamily="2" charset="2"/>
              </a:rPr>
              <a:t>][ </a:t>
            </a:r>
            <a:r>
              <a:rPr lang="en-US" altLang="zh-CN" sz="2800" i="1" dirty="0">
                <a:latin typeface="Times New Roman" panose="02020603050405020304" pitchFamily="18" charset="0"/>
                <a:ea typeface="仿宋_GB2312" pitchFamily="49" charset="-122"/>
                <a:sym typeface="Wingdings" panose="05000000000000000000" pitchFamily="2" charset="2"/>
              </a:rPr>
              <a:t>j</a:t>
            </a:r>
            <a:r>
              <a:rPr lang="en-US" altLang="zh-CN" sz="2800" dirty="0">
                <a:latin typeface="Times New Roman" panose="02020603050405020304" pitchFamily="18" charset="0"/>
                <a:ea typeface="仿宋_GB2312" pitchFamily="49" charset="-122"/>
                <a:sym typeface="Wingdings" panose="05000000000000000000" pitchFamily="2" charset="2"/>
              </a:rPr>
              <a:t>] OR</a:t>
            </a:r>
            <a:endParaRPr lang="en-US" altLang="zh-CN" sz="2800" dirty="0">
              <a:latin typeface="Times New Roman" panose="02020603050405020304" pitchFamily="18" charset="0"/>
              <a:ea typeface="仿宋_GB2312" pitchFamily="49" charset="-122"/>
              <a:sym typeface="Wingdings" panose="05000000000000000000" pitchFamily="2" charset="2"/>
            </a:endParaRPr>
          </a:p>
          <a:p>
            <a:pPr eaLnBrk="0" hangingPunct="0">
              <a:lnSpc>
                <a:spcPct val="120000"/>
              </a:lnSpc>
              <a:spcBef>
                <a:spcPct val="20000"/>
              </a:spcBef>
              <a:buClr>
                <a:schemeClr val="accent2"/>
              </a:buClr>
              <a:buSzPct val="75000"/>
              <a:buFont typeface="Monotype Sorts" pitchFamily="2" charset="2"/>
            </a:pPr>
            <a:r>
              <a:rPr lang="en-US" altLang="zh-CN" sz="2800" dirty="0">
                <a:latin typeface="Times New Roman" panose="02020603050405020304" pitchFamily="18" charset="0"/>
                <a:ea typeface="仿宋_GB2312" pitchFamily="49" charset="-122"/>
                <a:sym typeface="Wingdings" panose="05000000000000000000" pitchFamily="2" charset="2"/>
              </a:rPr>
              <a:t>       </a:t>
            </a:r>
            <a:r>
              <a:rPr lang="en-US" altLang="zh-CN" sz="2800" i="1" dirty="0">
                <a:latin typeface="Times New Roman" panose="02020603050405020304" pitchFamily="18" charset="0"/>
                <a:ea typeface="仿宋_GB2312" pitchFamily="49" charset="-122"/>
                <a:sym typeface="Wingdings" panose="05000000000000000000" pitchFamily="2" charset="2"/>
              </a:rPr>
              <a:t>WSM</a:t>
            </a:r>
            <a:r>
              <a:rPr lang="en-US" altLang="zh-CN" sz="2800" baseline="30000" dirty="0">
                <a:latin typeface="Times New Roman" panose="02020603050405020304" pitchFamily="18" charset="0"/>
                <a:ea typeface="仿宋_GB2312" pitchFamily="49" charset="-122"/>
                <a:sym typeface="Wingdings" panose="05000000000000000000" pitchFamily="2" charset="2"/>
              </a:rPr>
              <a:t>(</a:t>
            </a:r>
            <a:r>
              <a:rPr lang="en-US" altLang="zh-CN" sz="2800" i="1" baseline="30000" dirty="0">
                <a:latin typeface="Times New Roman" panose="02020603050405020304" pitchFamily="18" charset="0"/>
                <a:ea typeface="仿宋_GB2312" pitchFamily="49" charset="-122"/>
                <a:sym typeface="Wingdings" panose="05000000000000000000" pitchFamily="2" charset="2"/>
              </a:rPr>
              <a:t>k</a:t>
            </a:r>
            <a:r>
              <a:rPr lang="en-US" altLang="zh-CN" sz="2800" baseline="30000" dirty="0">
                <a:latin typeface="Times New Roman" panose="02020603050405020304" pitchFamily="18" charset="0"/>
                <a:ea typeface="仿宋_GB2312" pitchFamily="49" charset="-122"/>
                <a:sym typeface="Symbol" panose="05050102010706020507" pitchFamily="18" charset="2"/>
              </a:rPr>
              <a:t>1</a:t>
            </a:r>
            <a:r>
              <a:rPr lang="en-US" altLang="zh-CN" sz="2800" baseline="30000" dirty="0">
                <a:latin typeface="Times New Roman" panose="02020603050405020304" pitchFamily="18" charset="0"/>
                <a:ea typeface="仿宋_GB2312" pitchFamily="49" charset="-122"/>
                <a:sym typeface="Wingdings" panose="05000000000000000000" pitchFamily="2" charset="2"/>
              </a:rPr>
              <a:t>)</a:t>
            </a:r>
            <a:r>
              <a:rPr lang="en-US" altLang="zh-CN" sz="2800" dirty="0">
                <a:latin typeface="Times New Roman" panose="02020603050405020304" pitchFamily="18" charset="0"/>
                <a:ea typeface="仿宋_GB2312" pitchFamily="49" charset="-122"/>
                <a:sym typeface="Wingdings" panose="05000000000000000000" pitchFamily="2" charset="2"/>
              </a:rPr>
              <a:t>[</a:t>
            </a:r>
            <a:r>
              <a:rPr lang="en-US" altLang="zh-CN" sz="2800" i="1" dirty="0">
                <a:latin typeface="Times New Roman" panose="02020603050405020304" pitchFamily="18" charset="0"/>
                <a:ea typeface="仿宋_GB2312" pitchFamily="49" charset="-122"/>
                <a:sym typeface="Wingdings" panose="05000000000000000000" pitchFamily="2" charset="2"/>
              </a:rPr>
              <a:t>i</a:t>
            </a:r>
            <a:r>
              <a:rPr lang="en-US" altLang="zh-CN" sz="2800" dirty="0">
                <a:latin typeface="Times New Roman" panose="02020603050405020304" pitchFamily="18" charset="0"/>
                <a:ea typeface="仿宋_GB2312" pitchFamily="49" charset="-122"/>
                <a:sym typeface="Wingdings" panose="05000000000000000000" pitchFamily="2" charset="2"/>
              </a:rPr>
              <a:t>][</a:t>
            </a:r>
            <a:r>
              <a:rPr lang="en-US" altLang="zh-CN" sz="2800" i="1" dirty="0">
                <a:latin typeface="Times New Roman" panose="02020603050405020304" pitchFamily="18" charset="0"/>
                <a:ea typeface="仿宋_GB2312" pitchFamily="49" charset="-122"/>
                <a:sym typeface="Wingdings" panose="05000000000000000000" pitchFamily="2" charset="2"/>
              </a:rPr>
              <a:t>k</a:t>
            </a:r>
            <a:r>
              <a:rPr lang="en-US" altLang="zh-CN" sz="2800" dirty="0">
                <a:latin typeface="Times New Roman" panose="02020603050405020304" pitchFamily="18" charset="0"/>
                <a:ea typeface="仿宋_GB2312" pitchFamily="49" charset="-122"/>
                <a:sym typeface="Wingdings" panose="05000000000000000000" pitchFamily="2" charset="2"/>
              </a:rPr>
              <a:t>] AND </a:t>
            </a:r>
            <a:r>
              <a:rPr lang="en-US" altLang="zh-CN" sz="2800" i="1" dirty="0">
                <a:latin typeface="Times New Roman" panose="02020603050405020304" pitchFamily="18" charset="0"/>
                <a:ea typeface="仿宋_GB2312" pitchFamily="49" charset="-122"/>
                <a:sym typeface="Wingdings" panose="05000000000000000000" pitchFamily="2" charset="2"/>
              </a:rPr>
              <a:t>WSM</a:t>
            </a:r>
            <a:r>
              <a:rPr lang="en-US" altLang="zh-CN" sz="2800" baseline="30000" dirty="0">
                <a:latin typeface="Times New Roman" panose="02020603050405020304" pitchFamily="18" charset="0"/>
                <a:ea typeface="仿宋_GB2312" pitchFamily="49" charset="-122"/>
                <a:sym typeface="Wingdings" panose="05000000000000000000" pitchFamily="2" charset="2"/>
              </a:rPr>
              <a:t>(</a:t>
            </a:r>
            <a:r>
              <a:rPr lang="en-US" altLang="zh-CN" sz="2800" i="1" baseline="30000" dirty="0">
                <a:latin typeface="Times New Roman" panose="02020603050405020304" pitchFamily="18" charset="0"/>
                <a:ea typeface="仿宋_GB2312" pitchFamily="49" charset="-122"/>
                <a:sym typeface="Wingdings" panose="05000000000000000000" pitchFamily="2" charset="2"/>
              </a:rPr>
              <a:t>k</a:t>
            </a:r>
            <a:r>
              <a:rPr lang="en-US" altLang="zh-CN" sz="2800" baseline="30000" dirty="0">
                <a:latin typeface="Times New Roman" panose="02020603050405020304" pitchFamily="18" charset="0"/>
                <a:ea typeface="仿宋_GB2312" pitchFamily="49" charset="-122"/>
                <a:sym typeface="Symbol" panose="05050102010706020507" pitchFamily="18" charset="2"/>
              </a:rPr>
              <a:t></a:t>
            </a:r>
            <a:r>
              <a:rPr lang="en-US" altLang="zh-CN" sz="2800" baseline="30000" dirty="0">
                <a:latin typeface="Times New Roman" panose="02020603050405020304" pitchFamily="18" charset="0"/>
                <a:ea typeface="仿宋_GB2312" pitchFamily="49" charset="-122"/>
                <a:sym typeface="Wingdings" panose="05000000000000000000" pitchFamily="2" charset="2"/>
              </a:rPr>
              <a:t>1)</a:t>
            </a:r>
            <a:r>
              <a:rPr lang="en-US" altLang="zh-CN" sz="2800" dirty="0">
                <a:latin typeface="Times New Roman" panose="02020603050405020304" pitchFamily="18" charset="0"/>
                <a:ea typeface="仿宋_GB2312" pitchFamily="49" charset="-122"/>
                <a:sym typeface="Wingdings" panose="05000000000000000000" pitchFamily="2" charset="2"/>
              </a:rPr>
              <a:t>[</a:t>
            </a:r>
            <a:r>
              <a:rPr lang="en-US" altLang="zh-CN" sz="2800" i="1" dirty="0">
                <a:latin typeface="Times New Roman" panose="02020603050405020304" pitchFamily="18" charset="0"/>
                <a:ea typeface="仿宋_GB2312" pitchFamily="49" charset="-122"/>
                <a:sym typeface="Wingdings" panose="05000000000000000000" pitchFamily="2" charset="2"/>
              </a:rPr>
              <a:t>k</a:t>
            </a:r>
            <a:r>
              <a:rPr lang="en-US" altLang="zh-CN" sz="2800" dirty="0">
                <a:latin typeface="Times New Roman" panose="02020603050405020304" pitchFamily="18" charset="0"/>
                <a:ea typeface="仿宋_GB2312" pitchFamily="49" charset="-122"/>
                <a:sym typeface="Wingdings" panose="05000000000000000000" pitchFamily="2" charset="2"/>
              </a:rPr>
              <a:t>][</a:t>
            </a:r>
            <a:r>
              <a:rPr lang="en-US" altLang="zh-CN" sz="2800" i="1" dirty="0">
                <a:latin typeface="Times New Roman" panose="02020603050405020304" pitchFamily="18" charset="0"/>
                <a:ea typeface="仿宋_GB2312" pitchFamily="49" charset="-122"/>
                <a:sym typeface="Wingdings" panose="05000000000000000000" pitchFamily="2" charset="2"/>
              </a:rPr>
              <a:t>j</a:t>
            </a:r>
            <a:r>
              <a:rPr lang="en-US" altLang="zh-CN" sz="2800" dirty="0">
                <a:latin typeface="Times New Roman" panose="02020603050405020304" pitchFamily="18" charset="0"/>
                <a:ea typeface="仿宋_GB2312" pitchFamily="49" charset="-122"/>
                <a:sym typeface="Wingdings" panose="05000000000000000000" pitchFamily="2" charset="2"/>
              </a:rPr>
              <a:t>]</a:t>
            </a:r>
            <a:r>
              <a:rPr lang="zh-CN" altLang="en-US" sz="2800" dirty="0">
                <a:latin typeface="Times New Roman" panose="02020603050405020304" pitchFamily="18" charset="0"/>
                <a:ea typeface="仿宋_GB2312" pitchFamily="49" charset="-122"/>
                <a:sym typeface="Wingdings" panose="05000000000000000000" pitchFamily="2" charset="2"/>
              </a:rPr>
              <a:t>，</a:t>
            </a:r>
            <a:r>
              <a:rPr lang="en-US" altLang="zh-CN" sz="2800" dirty="0">
                <a:latin typeface="Times New Roman" panose="02020603050405020304" pitchFamily="18" charset="0"/>
                <a:ea typeface="仿宋_GB2312" pitchFamily="49" charset="-122"/>
                <a:sym typeface="Wingdings" panose="05000000000000000000" pitchFamily="2" charset="2"/>
              </a:rPr>
              <a:t>1</a:t>
            </a:r>
            <a:r>
              <a:rPr lang="en-US" altLang="zh-CN" sz="2800" dirty="0">
                <a:latin typeface="Times New Roman" panose="02020603050405020304" pitchFamily="18" charset="0"/>
                <a:ea typeface="仿宋_GB2312" pitchFamily="49" charset="-122"/>
                <a:sym typeface="Symbol" panose="05050102010706020507" pitchFamily="18" charset="2"/>
              </a:rPr>
              <a:t></a:t>
            </a:r>
            <a:r>
              <a:rPr lang="en-US" altLang="zh-CN" sz="2800" i="1" dirty="0">
                <a:latin typeface="Times New Roman" panose="02020603050405020304" pitchFamily="18" charset="0"/>
                <a:ea typeface="仿宋_GB2312" pitchFamily="49" charset="-122"/>
                <a:sym typeface="Wingdings" panose="05000000000000000000" pitchFamily="2" charset="2"/>
              </a:rPr>
              <a:t>k</a:t>
            </a:r>
            <a:r>
              <a:rPr lang="en-US" altLang="zh-CN" sz="2800" dirty="0">
                <a:latin typeface="Times New Roman" panose="02020603050405020304" pitchFamily="18" charset="0"/>
                <a:ea typeface="仿宋_GB2312" pitchFamily="49" charset="-122"/>
                <a:sym typeface="Symbol" panose="05050102010706020507" pitchFamily="18" charset="2"/>
              </a:rPr>
              <a:t></a:t>
            </a:r>
            <a:r>
              <a:rPr lang="en-US" altLang="zh-CN" sz="2800" i="1" dirty="0">
                <a:latin typeface="Times New Roman" panose="02020603050405020304" pitchFamily="18" charset="0"/>
                <a:ea typeface="仿宋_GB2312" pitchFamily="49" charset="-122"/>
                <a:sym typeface="Wingdings" panose="05000000000000000000" pitchFamily="2" charset="2"/>
              </a:rPr>
              <a:t>n </a:t>
            </a:r>
            <a:endParaRPr lang="en-US" altLang="zh-CN" sz="2800" dirty="0">
              <a:latin typeface="Times New Roman" panose="02020603050405020304" pitchFamily="18" charset="0"/>
              <a:ea typeface="仿宋_GB2312" pitchFamily="49" charset="-122"/>
              <a:sym typeface="Wingdings" panose="05000000000000000000" pitchFamily="2" charset="2"/>
            </a:endParaRPr>
          </a:p>
          <a:p>
            <a:pPr eaLnBrk="0" hangingPunct="0">
              <a:lnSpc>
                <a:spcPct val="120000"/>
              </a:lnSpc>
              <a:spcBef>
                <a:spcPct val="20000"/>
              </a:spcBef>
              <a:buClr>
                <a:schemeClr val="accent2"/>
              </a:buClr>
              <a:buSzPct val="75000"/>
              <a:buFont typeface="Monotype Sorts" pitchFamily="2" charset="2"/>
            </a:pPr>
            <a:r>
              <a:rPr lang="zh-CN" altLang="en-US" sz="2800" dirty="0">
                <a:latin typeface="Times New Roman" panose="02020603050405020304" pitchFamily="18" charset="0"/>
                <a:ea typeface="仿宋_GB2312" pitchFamily="49" charset="-122"/>
                <a:sym typeface="Wingdings" panose="05000000000000000000" pitchFamily="2" charset="2"/>
              </a:rPr>
              <a:t>其中，</a:t>
            </a:r>
            <a:r>
              <a:rPr lang="en-US" altLang="zh-CN" sz="2800" i="1" dirty="0">
                <a:latin typeface="Times New Roman" panose="02020603050405020304" pitchFamily="18" charset="0"/>
                <a:ea typeface="仿宋_GB2312" pitchFamily="49" charset="-122"/>
                <a:sym typeface="Wingdings" panose="05000000000000000000" pitchFamily="2" charset="2"/>
              </a:rPr>
              <a:t>WSM</a:t>
            </a:r>
            <a:r>
              <a:rPr lang="en-US" altLang="zh-CN" sz="2800" baseline="30000" dirty="0">
                <a:latin typeface="Times New Roman" panose="02020603050405020304" pitchFamily="18" charset="0"/>
                <a:ea typeface="仿宋_GB2312" pitchFamily="49" charset="-122"/>
                <a:sym typeface="Wingdings" panose="05000000000000000000" pitchFamily="2" charset="2"/>
              </a:rPr>
              <a:t>0</a:t>
            </a:r>
            <a:r>
              <a:rPr lang="en-US" altLang="zh-CN" sz="2800" dirty="0">
                <a:latin typeface="Times New Roman" panose="02020603050405020304" pitchFamily="18" charset="0"/>
                <a:ea typeface="仿宋_GB2312" pitchFamily="49" charset="-122"/>
                <a:sym typeface="Symbol" panose="05050102010706020507" pitchFamily="18" charset="2"/>
              </a:rPr>
              <a:t></a:t>
            </a:r>
            <a:r>
              <a:rPr lang="en-US" altLang="zh-CN" sz="2800" i="1" dirty="0">
                <a:latin typeface="Times New Roman" panose="02020603050405020304" pitchFamily="18" charset="0"/>
                <a:ea typeface="仿宋_GB2312" pitchFamily="49" charset="-122"/>
                <a:sym typeface="Wingdings" panose="05000000000000000000" pitchFamily="2" charset="2"/>
              </a:rPr>
              <a:t>A </a:t>
            </a:r>
            <a:r>
              <a:rPr lang="en-US" altLang="zh-CN" sz="2800" dirty="0">
                <a:latin typeface="Times New Roman" panose="02020603050405020304" pitchFamily="18" charset="0"/>
                <a:ea typeface="仿宋_GB2312" pitchFamily="49" charset="-122"/>
                <a:sym typeface="Wingdings" panose="05000000000000000000" pitchFamily="2" charset="2"/>
              </a:rPr>
              <a:t>(</a:t>
            </a:r>
            <a:r>
              <a:rPr lang="zh-CN" altLang="en-US" sz="2800" dirty="0">
                <a:latin typeface="Times New Roman" panose="02020603050405020304" pitchFamily="18" charset="0"/>
                <a:ea typeface="仿宋_GB2312" pitchFamily="49" charset="-122"/>
                <a:sym typeface="Wingdings" panose="05000000000000000000" pitchFamily="2" charset="2"/>
              </a:rPr>
              <a:t>加上主对角线元素为</a:t>
            </a:r>
            <a:r>
              <a:rPr lang="en-US" altLang="zh-CN" sz="2800" dirty="0">
                <a:latin typeface="Times New Roman" panose="02020603050405020304" pitchFamily="18" charset="0"/>
                <a:ea typeface="仿宋_GB2312" pitchFamily="49" charset="-122"/>
                <a:sym typeface="Wingdings" panose="05000000000000000000" pitchFamily="2" charset="2"/>
              </a:rPr>
              <a:t>1)</a:t>
            </a:r>
            <a:r>
              <a:rPr lang="zh-CN" altLang="en-US" sz="2800" dirty="0">
                <a:latin typeface="Times New Roman" panose="02020603050405020304" pitchFamily="18" charset="0"/>
                <a:ea typeface="仿宋_GB2312" pitchFamily="49" charset="-122"/>
                <a:sym typeface="Wingdings" panose="05000000000000000000" pitchFamily="2" charset="2"/>
              </a:rPr>
              <a:t>，</a:t>
            </a:r>
            <a:r>
              <a:rPr lang="en-US" altLang="zh-CN" sz="2800" i="1" dirty="0">
                <a:latin typeface="Times New Roman" panose="02020603050405020304" pitchFamily="18" charset="0"/>
                <a:ea typeface="仿宋_GB2312" pitchFamily="49" charset="-122"/>
                <a:sym typeface="Wingdings" panose="05000000000000000000" pitchFamily="2" charset="2"/>
              </a:rPr>
              <a:t>WSM</a:t>
            </a:r>
            <a:r>
              <a:rPr lang="en-US" altLang="zh-CN" sz="2800" baseline="30000" dirty="0">
                <a:latin typeface="Times New Roman" panose="02020603050405020304" pitchFamily="18" charset="0"/>
                <a:ea typeface="仿宋_GB2312" pitchFamily="49" charset="-122"/>
                <a:sym typeface="Wingdings" panose="05000000000000000000" pitchFamily="2" charset="2"/>
              </a:rPr>
              <a:t>(</a:t>
            </a:r>
            <a:r>
              <a:rPr lang="en-US" altLang="zh-CN" sz="2800" i="1" baseline="30000" dirty="0">
                <a:latin typeface="Times New Roman" panose="02020603050405020304" pitchFamily="18" charset="0"/>
                <a:ea typeface="仿宋_GB2312" pitchFamily="49" charset="-122"/>
                <a:sym typeface="Wingdings" panose="05000000000000000000" pitchFamily="2" charset="2"/>
              </a:rPr>
              <a:t>k</a:t>
            </a:r>
            <a:r>
              <a:rPr lang="en-US" altLang="zh-CN" sz="2800" baseline="30000" dirty="0">
                <a:latin typeface="Times New Roman" panose="02020603050405020304" pitchFamily="18" charset="0"/>
                <a:ea typeface="仿宋_GB2312" pitchFamily="49" charset="-122"/>
                <a:sym typeface="Wingdings" panose="05000000000000000000" pitchFamily="2" charset="2"/>
              </a:rPr>
              <a:t>)</a:t>
            </a:r>
            <a:r>
              <a:rPr lang="en-US" altLang="zh-CN" sz="2800" dirty="0">
                <a:latin typeface="Times New Roman" panose="02020603050405020304" pitchFamily="18" charset="0"/>
                <a:ea typeface="仿宋_GB2312" pitchFamily="49" charset="-122"/>
                <a:sym typeface="Wingdings" panose="05000000000000000000" pitchFamily="2" charset="2"/>
              </a:rPr>
              <a:t>[</a:t>
            </a:r>
            <a:r>
              <a:rPr lang="en-US" altLang="zh-CN" sz="2800" i="1" dirty="0">
                <a:latin typeface="Times New Roman" panose="02020603050405020304" pitchFamily="18" charset="0"/>
                <a:ea typeface="仿宋_GB2312" pitchFamily="49" charset="-122"/>
                <a:sym typeface="Wingdings" panose="05000000000000000000" pitchFamily="2" charset="2"/>
              </a:rPr>
              <a:t>i</a:t>
            </a:r>
            <a:r>
              <a:rPr lang="en-US" altLang="zh-CN" sz="2800" dirty="0">
                <a:latin typeface="Times New Roman" panose="02020603050405020304" pitchFamily="18" charset="0"/>
                <a:ea typeface="仿宋_GB2312" pitchFamily="49" charset="-122"/>
                <a:sym typeface="Wingdings" panose="05000000000000000000" pitchFamily="2" charset="2"/>
              </a:rPr>
              <a:t>][ </a:t>
            </a:r>
            <a:r>
              <a:rPr lang="en-US" altLang="zh-CN" sz="2800" i="1" dirty="0">
                <a:latin typeface="Times New Roman" panose="02020603050405020304" pitchFamily="18" charset="0"/>
                <a:ea typeface="仿宋_GB2312" pitchFamily="49" charset="-122"/>
                <a:sym typeface="Wingdings" panose="05000000000000000000" pitchFamily="2" charset="2"/>
              </a:rPr>
              <a:t>j</a:t>
            </a:r>
            <a:r>
              <a:rPr lang="en-US" altLang="zh-CN" sz="2800" dirty="0">
                <a:latin typeface="Times New Roman" panose="02020603050405020304" pitchFamily="18" charset="0"/>
                <a:ea typeface="仿宋_GB2312" pitchFamily="49" charset="-122"/>
                <a:sym typeface="Wingdings" panose="05000000000000000000" pitchFamily="2" charset="2"/>
              </a:rPr>
              <a:t>]</a:t>
            </a:r>
            <a:r>
              <a:rPr lang="zh-CN" altLang="en-US" sz="2800" dirty="0">
                <a:latin typeface="Times New Roman" panose="02020603050405020304" pitchFamily="18" charset="0"/>
                <a:ea typeface="仿宋_GB2312" pitchFamily="49" charset="-122"/>
                <a:sym typeface="Wingdings" panose="05000000000000000000" pitchFamily="2" charset="2"/>
              </a:rPr>
              <a:t>表示顶点 </a:t>
            </a:r>
            <a:r>
              <a:rPr lang="en-US" altLang="zh-CN" sz="2800" i="1" dirty="0">
                <a:latin typeface="Times New Roman" panose="02020603050405020304" pitchFamily="18" charset="0"/>
                <a:ea typeface="仿宋_GB2312" pitchFamily="49" charset="-122"/>
                <a:sym typeface="Wingdings" panose="05000000000000000000" pitchFamily="2" charset="2"/>
              </a:rPr>
              <a:t>i </a:t>
            </a:r>
            <a:r>
              <a:rPr lang="zh-CN" altLang="en-US" sz="2800" dirty="0">
                <a:latin typeface="Times New Roman" panose="02020603050405020304" pitchFamily="18" charset="0"/>
                <a:ea typeface="仿宋_GB2312" pitchFamily="49" charset="-122"/>
                <a:sym typeface="Wingdings" panose="05000000000000000000" pitchFamily="2" charset="2"/>
              </a:rPr>
              <a:t>只经过顶点</a:t>
            </a:r>
            <a:r>
              <a:rPr lang="en-US" altLang="zh-CN" sz="2800" dirty="0">
                <a:latin typeface="Times New Roman" panose="02020603050405020304" pitchFamily="18" charset="0"/>
                <a:ea typeface="仿宋_GB2312" pitchFamily="49" charset="-122"/>
                <a:sym typeface="Wingdings" panose="05000000000000000000" pitchFamily="2" charset="2"/>
              </a:rPr>
              <a:t>1, 2, …, </a:t>
            </a:r>
            <a:r>
              <a:rPr lang="en-US" altLang="zh-CN" sz="2800" i="1" dirty="0">
                <a:latin typeface="Times New Roman" panose="02020603050405020304" pitchFamily="18" charset="0"/>
                <a:ea typeface="仿宋_GB2312" pitchFamily="49" charset="-122"/>
                <a:sym typeface="Wingdings" panose="05000000000000000000" pitchFamily="2" charset="2"/>
              </a:rPr>
              <a:t>k </a:t>
            </a:r>
            <a:r>
              <a:rPr lang="zh-CN" altLang="en-US" sz="2800" dirty="0">
                <a:latin typeface="Times New Roman" panose="02020603050405020304" pitchFamily="18" charset="0"/>
                <a:ea typeface="仿宋_GB2312" pitchFamily="49" charset="-122"/>
                <a:sym typeface="Wingdings" panose="05000000000000000000" pitchFamily="2" charset="2"/>
              </a:rPr>
              <a:t>到达 </a:t>
            </a:r>
            <a:r>
              <a:rPr lang="en-US" altLang="zh-CN" sz="2800" i="1" dirty="0">
                <a:latin typeface="Times New Roman" panose="02020603050405020304" pitchFamily="18" charset="0"/>
                <a:ea typeface="仿宋_GB2312" pitchFamily="49" charset="-122"/>
                <a:sym typeface="Wingdings" panose="05000000000000000000" pitchFamily="2" charset="2"/>
              </a:rPr>
              <a:t>j </a:t>
            </a:r>
            <a:r>
              <a:rPr lang="zh-CN" altLang="en-US" sz="2800" dirty="0">
                <a:latin typeface="Times New Roman" panose="02020603050405020304" pitchFamily="18" charset="0"/>
                <a:ea typeface="仿宋_GB2312" pitchFamily="49" charset="-122"/>
                <a:sym typeface="Wingdings" panose="05000000000000000000" pitchFamily="2" charset="2"/>
              </a:rPr>
              <a:t>的可及性</a:t>
            </a:r>
            <a:r>
              <a:rPr lang="en-US" altLang="zh-CN" sz="2800" dirty="0">
                <a:latin typeface="Times New Roman" panose="02020603050405020304" pitchFamily="18" charset="0"/>
                <a:ea typeface="仿宋_GB2312" pitchFamily="49" charset="-122"/>
                <a:sym typeface="Wingdings" panose="05000000000000000000" pitchFamily="2" charset="2"/>
              </a:rPr>
              <a:t>.</a:t>
            </a:r>
            <a:endParaRPr lang="en-US" altLang="zh-CN" sz="2800" dirty="0">
              <a:latin typeface="Times New Roman" panose="02020603050405020304" pitchFamily="18" charset="0"/>
              <a:ea typeface="仿宋_GB2312" pitchFamily="49" charset="-122"/>
              <a:sym typeface="Wingdings" panose="05000000000000000000" pitchFamily="2" charset="2"/>
            </a:endParaRPr>
          </a:p>
        </p:txBody>
      </p:sp>
      <p:sp>
        <p:nvSpPr>
          <p:cNvPr id="215043" name="Rectangle 3"/>
          <p:cNvSpPr/>
          <p:nvPr/>
        </p:nvSpPr>
        <p:spPr>
          <a:xfrm>
            <a:off x="0" y="0"/>
            <a:ext cx="9144000" cy="0"/>
          </a:xfrm>
          <a:prstGeom prst="rect">
            <a:avLst/>
          </a:prstGeom>
          <a:noFill/>
          <a:ln w="9525">
            <a:noFill/>
          </a:ln>
        </p:spPr>
        <p:txBody>
          <a:bodyPr wrap="none" lIns="92075" tIns="46038" rIns="92075" bIns="46038" anchor="ctr" anchorCtr="0">
            <a:spAutoFit/>
          </a:bodyPr>
          <a:p>
            <a:pPr eaLnBrk="0" hangingPunct="0">
              <a:spcBef>
                <a:spcPct val="20000"/>
              </a:spcBef>
              <a:buClr>
                <a:schemeClr val="accent2"/>
              </a:buClr>
              <a:buSzPct val="75000"/>
              <a:buFont typeface="Monotype Sorts" pitchFamily="2" charset="2"/>
            </a:pPr>
            <a:endParaRPr lang="zh-CN" altLang="en-US" sz="2400" dirty="0">
              <a:solidFill>
                <a:srgbClr val="99FF33"/>
              </a:solidFill>
              <a:latin typeface="Times New Roman" panose="02020603050405020304" pitchFamily="18" charset="0"/>
              <a:ea typeface="幼圆" panose="02010509060101010101" pitchFamily="49" charset="-122"/>
              <a:sym typeface="Wingdings" panose="05000000000000000000" pitchFamily="2" charset="2"/>
            </a:endParaRPr>
          </a:p>
        </p:txBody>
      </p:sp>
    </p:spTree>
  </p:cSld>
  <p:clrMapOvr>
    <a:masterClrMapping/>
  </p:clrMapOvr>
  <p:transition>
    <p:strips dir="ru"/>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TextBox 7"/>
          <p:cNvSpPr txBox="1"/>
          <p:nvPr/>
        </p:nvSpPr>
        <p:spPr>
          <a:xfrm>
            <a:off x="179388" y="225425"/>
            <a:ext cx="8199437" cy="5638800"/>
          </a:xfrm>
          <a:prstGeom prst="rect">
            <a:avLst/>
          </a:prstGeom>
          <a:noFill/>
          <a:ln w="9525">
            <a:noFill/>
          </a:ln>
        </p:spPr>
        <p:txBody>
          <a:bodyPr>
            <a:spAutoFit/>
          </a:bodyPr>
          <a:p>
            <a:pPr eaLnBrk="0" hangingPunct="0">
              <a:lnSpc>
                <a:spcPct val="105000"/>
              </a:lnSpc>
              <a:spcBef>
                <a:spcPct val="5000"/>
              </a:spcBef>
              <a:buClr>
                <a:schemeClr val="accent2"/>
              </a:buClr>
              <a:buSzPct val="75000"/>
              <a:buFont typeface="Monotype Sorts" pitchFamily="2" charset="2"/>
            </a:pPr>
            <a:r>
              <a:rPr lang="zh-CN" altLang="zh-CN" sz="2800" dirty="0">
                <a:latin typeface="Times New Roman" panose="02020603050405020304" pitchFamily="18" charset="0"/>
                <a:sym typeface="Wingdings" panose="05000000000000000000" pitchFamily="2" charset="2"/>
              </a:rPr>
              <a:t>算法</a:t>
            </a:r>
            <a:r>
              <a:rPr lang="en-US" altLang="zh-CN" sz="2800" dirty="0">
                <a:latin typeface="Times New Roman" panose="02020603050405020304" pitchFamily="18" charset="0"/>
                <a:sym typeface="Wingdings" panose="05000000000000000000" pitchFamily="2" charset="2"/>
              </a:rPr>
              <a:t>Warshall ( </a:t>
            </a:r>
            <a:r>
              <a:rPr lang="en-US" altLang="zh-CN" sz="2800" i="1" dirty="0">
                <a:latin typeface="Times New Roman" panose="02020603050405020304" pitchFamily="18" charset="0"/>
                <a:sym typeface="Wingdings" panose="05000000000000000000" pitchFamily="2" charset="2"/>
              </a:rPr>
              <a:t>E .WSM </a:t>
            </a:r>
            <a:r>
              <a:rPr lang="zh-CN" altLang="zh-CN" sz="2800" dirty="0">
                <a:latin typeface="Times New Roman" panose="02020603050405020304" pitchFamily="18" charset="0"/>
                <a:sym typeface="Wingdings" panose="05000000000000000000" pitchFamily="2" charset="2"/>
              </a:rPr>
              <a:t>)</a:t>
            </a:r>
            <a:endParaRPr lang="zh-CN" altLang="zh-CN" sz="2800" dirty="0">
              <a:latin typeface="Times New Roman" panose="02020603050405020304" pitchFamily="18" charset="0"/>
              <a:sym typeface="Wingdings" panose="05000000000000000000" pitchFamily="2" charset="2"/>
            </a:endParaRPr>
          </a:p>
          <a:p>
            <a:pPr eaLnBrk="0" hangingPunct="0">
              <a:lnSpc>
                <a:spcPct val="105000"/>
              </a:lnSpc>
              <a:spcBef>
                <a:spcPct val="5000"/>
              </a:spcBef>
              <a:spcAft>
                <a:spcPct val="60000"/>
              </a:spcAft>
              <a:buClr>
                <a:schemeClr val="accent2"/>
              </a:buClr>
              <a:buSzPct val="75000"/>
              <a:buFont typeface="Monotype Sorts" pitchFamily="2" charset="2"/>
            </a:pPr>
            <a:r>
              <a:rPr lang="zh-CN" altLang="zh-CN" sz="2400" dirty="0">
                <a:latin typeface="Times New Roman" panose="02020603050405020304" pitchFamily="18" charset="0"/>
                <a:sym typeface="Wingdings" panose="05000000000000000000" pitchFamily="2" charset="2"/>
              </a:rPr>
              <a:t>/* 求图的可及矩阵，</a:t>
            </a:r>
            <a:r>
              <a:rPr lang="en-US" altLang="zh-CN" sz="2400" dirty="0">
                <a:latin typeface="Times New Roman" panose="02020603050405020304" pitchFamily="18" charset="0"/>
                <a:sym typeface="Wingdings" panose="05000000000000000000" pitchFamily="2" charset="2"/>
              </a:rPr>
              <a:t>E</a:t>
            </a:r>
            <a:r>
              <a:rPr lang="zh-CN" altLang="en-US" sz="2400" dirty="0">
                <a:latin typeface="Times New Roman" panose="02020603050405020304" pitchFamily="18" charset="0"/>
                <a:sym typeface="Wingdings" panose="05000000000000000000" pitchFamily="2" charset="2"/>
              </a:rPr>
              <a:t>为图的边集，</a:t>
            </a:r>
            <a:r>
              <a:rPr lang="en-US" altLang="zh-CN" sz="2400" i="1" dirty="0">
                <a:latin typeface="Times New Roman" panose="02020603050405020304" pitchFamily="18" charset="0"/>
                <a:sym typeface="Wingdings" panose="05000000000000000000" pitchFamily="2" charset="2"/>
              </a:rPr>
              <a:t>WSM</a:t>
            </a:r>
            <a:r>
              <a:rPr lang="zh-CN" altLang="zh-CN" sz="2400" dirty="0">
                <a:latin typeface="Times New Roman" panose="02020603050405020304" pitchFamily="18" charset="0"/>
                <a:sym typeface="Wingdings" panose="05000000000000000000" pitchFamily="2" charset="2"/>
              </a:rPr>
              <a:t>为G的可及矩阵*/</a:t>
            </a:r>
            <a:endParaRPr lang="zh-CN" altLang="zh-CN" sz="2400" dirty="0">
              <a:latin typeface="Times New Roman" panose="02020603050405020304" pitchFamily="18" charset="0"/>
              <a:sym typeface="Wingdings" panose="05000000000000000000" pitchFamily="2" charset="2"/>
            </a:endParaRPr>
          </a:p>
          <a:p>
            <a:pPr eaLnBrk="0" hangingPunct="0">
              <a:spcBef>
                <a:spcPct val="5000"/>
              </a:spcBef>
              <a:buClr>
                <a:schemeClr val="accent2"/>
              </a:buClr>
              <a:buSzPct val="75000"/>
              <a:buFont typeface="Monotype Sorts" pitchFamily="2" charset="2"/>
            </a:pPr>
            <a:r>
              <a:rPr lang="zh-CN" altLang="zh-CN" sz="2800" dirty="0">
                <a:latin typeface="Times New Roman" panose="02020603050405020304" pitchFamily="18" charset="0"/>
                <a:sym typeface="Wingdings" panose="05000000000000000000" pitchFamily="2" charset="2"/>
              </a:rPr>
              <a:t>Warshall1. [初始化]</a:t>
            </a:r>
            <a:endParaRPr lang="zh-CN" altLang="zh-CN" sz="2800" dirty="0">
              <a:latin typeface="Times New Roman" panose="02020603050405020304" pitchFamily="18" charset="0"/>
              <a:sym typeface="Wingdings" panose="05000000000000000000" pitchFamily="2" charset="2"/>
            </a:endParaRPr>
          </a:p>
          <a:p>
            <a:pPr eaLnBrk="0" hangingPunct="0">
              <a:spcBef>
                <a:spcPct val="5000"/>
              </a:spcBef>
              <a:buClr>
                <a:schemeClr val="accent2"/>
              </a:buClr>
              <a:buSzPct val="75000"/>
              <a:buFont typeface="Monotype Sorts" pitchFamily="2" charset="2"/>
            </a:pPr>
            <a:r>
              <a:rPr lang="en-US" altLang="zh-CN" sz="2800" dirty="0">
                <a:latin typeface="Times New Roman" panose="02020603050405020304" pitchFamily="18" charset="0"/>
                <a:sym typeface="Wingdings" panose="05000000000000000000" pitchFamily="2" charset="2"/>
              </a:rPr>
              <a:t>   </a:t>
            </a:r>
            <a:r>
              <a:rPr lang="en-US" altLang="zh-CN" sz="2800" dirty="0">
                <a:solidFill>
                  <a:srgbClr val="FF0000"/>
                </a:solidFill>
                <a:latin typeface="Times New Roman" panose="02020603050405020304" pitchFamily="18" charset="0"/>
                <a:sym typeface="Wingdings" panose="05000000000000000000" pitchFamily="2" charset="2"/>
              </a:rPr>
              <a:t>FOR </a:t>
            </a:r>
            <a:r>
              <a:rPr lang="en-US" altLang="zh-CN" sz="2800" i="1" dirty="0">
                <a:solidFill>
                  <a:srgbClr val="FF0000"/>
                </a:solidFill>
                <a:latin typeface="Times New Roman" panose="02020603050405020304" pitchFamily="18" charset="0"/>
                <a:sym typeface="Wingdings" panose="05000000000000000000" pitchFamily="2" charset="2"/>
              </a:rPr>
              <a:t>i</a:t>
            </a:r>
            <a:r>
              <a:rPr lang="en-US" altLang="zh-CN" sz="2800" dirty="0">
                <a:solidFill>
                  <a:srgbClr val="FF0000"/>
                </a:solidFill>
                <a:latin typeface="Times New Roman" panose="02020603050405020304" pitchFamily="18" charset="0"/>
                <a:sym typeface="Wingdings" panose="05000000000000000000" pitchFamily="2" charset="2"/>
              </a:rPr>
              <a:t> </a:t>
            </a:r>
            <a:r>
              <a:rPr lang="en-US" altLang="zh-CN" sz="2800" dirty="0">
                <a:solidFill>
                  <a:srgbClr val="FF0000"/>
                </a:solidFill>
                <a:latin typeface="Times New Roman" panose="02020603050405020304" pitchFamily="18" charset="0"/>
                <a:sym typeface="Symbol" panose="05050102010706020507" pitchFamily="18" charset="2"/>
              </a:rPr>
              <a:t>1 TO </a:t>
            </a:r>
            <a:r>
              <a:rPr lang="en-US" altLang="zh-CN" sz="2800" i="1" dirty="0">
                <a:solidFill>
                  <a:srgbClr val="FF0000"/>
                </a:solidFill>
                <a:latin typeface="Times New Roman" panose="02020603050405020304" pitchFamily="18" charset="0"/>
                <a:sym typeface="Symbol" panose="05050102010706020507" pitchFamily="18" charset="2"/>
              </a:rPr>
              <a:t>n</a:t>
            </a:r>
            <a:r>
              <a:rPr lang="en-US" altLang="zh-CN" sz="2800" dirty="0">
                <a:solidFill>
                  <a:srgbClr val="FF0000"/>
                </a:solidFill>
                <a:latin typeface="Times New Roman" panose="02020603050405020304" pitchFamily="18" charset="0"/>
                <a:sym typeface="Symbol" panose="05050102010706020507" pitchFamily="18" charset="2"/>
              </a:rPr>
              <a:t> DO</a:t>
            </a:r>
            <a:endParaRPr lang="en-US" altLang="zh-CN" sz="2800" dirty="0">
              <a:solidFill>
                <a:srgbClr val="FF0000"/>
              </a:solidFill>
              <a:latin typeface="Times New Roman" panose="02020603050405020304" pitchFamily="18" charset="0"/>
              <a:sym typeface="Symbol" panose="05050102010706020507" pitchFamily="18" charset="2"/>
            </a:endParaRPr>
          </a:p>
          <a:p>
            <a:pPr eaLnBrk="0" hangingPunct="0">
              <a:spcBef>
                <a:spcPct val="5000"/>
              </a:spcBef>
              <a:buClr>
                <a:schemeClr val="accent2"/>
              </a:buClr>
              <a:buSzPct val="75000"/>
              <a:buFont typeface="Monotype Sorts" pitchFamily="2" charset="2"/>
            </a:pPr>
            <a:r>
              <a:rPr lang="en-US" altLang="zh-CN" sz="2800" dirty="0">
                <a:solidFill>
                  <a:srgbClr val="FF0000"/>
                </a:solidFill>
                <a:latin typeface="Times New Roman" panose="02020603050405020304" pitchFamily="18" charset="0"/>
                <a:sym typeface="Symbol" panose="05050102010706020507" pitchFamily="18" charset="2"/>
              </a:rPr>
              <a:t>        FOR </a:t>
            </a:r>
            <a:r>
              <a:rPr lang="en-US" altLang="zh-CN" sz="2800" i="1" dirty="0">
                <a:solidFill>
                  <a:srgbClr val="FF0000"/>
                </a:solidFill>
                <a:latin typeface="Times New Roman" panose="02020603050405020304" pitchFamily="18" charset="0"/>
                <a:sym typeface="Symbol" panose="05050102010706020507" pitchFamily="18" charset="2"/>
              </a:rPr>
              <a:t>j </a:t>
            </a:r>
            <a:r>
              <a:rPr lang="en-US" altLang="zh-CN" sz="2800" dirty="0">
                <a:solidFill>
                  <a:srgbClr val="FF0000"/>
                </a:solidFill>
                <a:latin typeface="Times New Roman" panose="02020603050405020304" pitchFamily="18" charset="0"/>
                <a:sym typeface="Symbol" panose="05050102010706020507" pitchFamily="18" charset="2"/>
              </a:rPr>
              <a:t>1 TO  </a:t>
            </a:r>
            <a:r>
              <a:rPr lang="en-US" altLang="zh-CN" sz="2800" i="1" dirty="0">
                <a:solidFill>
                  <a:srgbClr val="FF0000"/>
                </a:solidFill>
                <a:latin typeface="Times New Roman" panose="02020603050405020304" pitchFamily="18" charset="0"/>
                <a:sym typeface="Symbol" panose="05050102010706020507" pitchFamily="18" charset="2"/>
              </a:rPr>
              <a:t>n</a:t>
            </a:r>
            <a:r>
              <a:rPr lang="en-US" altLang="zh-CN" sz="2800" dirty="0">
                <a:solidFill>
                  <a:srgbClr val="FF0000"/>
                </a:solidFill>
                <a:latin typeface="Times New Roman" panose="02020603050405020304" pitchFamily="18" charset="0"/>
                <a:sym typeface="Symbol" panose="05050102010706020507" pitchFamily="18" charset="2"/>
              </a:rPr>
              <a:t> DO ( </a:t>
            </a:r>
            <a:r>
              <a:rPr lang="en-US" altLang="zh-CN" sz="2800" i="1" dirty="0">
                <a:solidFill>
                  <a:srgbClr val="FF0000"/>
                </a:solidFill>
                <a:latin typeface="Times New Roman" panose="02020603050405020304" pitchFamily="18" charset="0"/>
                <a:sym typeface="Wingdings" panose="05000000000000000000" pitchFamily="2" charset="2"/>
              </a:rPr>
              <a:t>WSM</a:t>
            </a:r>
            <a:r>
              <a:rPr lang="en-US" altLang="zh-CN" sz="2800" dirty="0">
                <a:solidFill>
                  <a:srgbClr val="FF0000"/>
                </a:solidFill>
                <a:latin typeface="Times New Roman" panose="02020603050405020304" pitchFamily="18" charset="0"/>
                <a:sym typeface="Wingdings" panose="05000000000000000000" pitchFamily="2" charset="2"/>
              </a:rPr>
              <a:t>[</a:t>
            </a:r>
            <a:r>
              <a:rPr lang="en-US" altLang="zh-CN" sz="2800" i="1" dirty="0">
                <a:solidFill>
                  <a:srgbClr val="FF0000"/>
                </a:solidFill>
                <a:latin typeface="Times New Roman" panose="02020603050405020304" pitchFamily="18" charset="0"/>
                <a:sym typeface="Wingdings" panose="05000000000000000000" pitchFamily="2" charset="2"/>
              </a:rPr>
              <a:t>i </a:t>
            </a:r>
            <a:r>
              <a:rPr lang="en-US" altLang="zh-CN" sz="2800" dirty="0">
                <a:solidFill>
                  <a:srgbClr val="FF0000"/>
                </a:solidFill>
                <a:latin typeface="Times New Roman" panose="02020603050405020304" pitchFamily="18" charset="0"/>
                <a:sym typeface="Wingdings" panose="05000000000000000000" pitchFamily="2" charset="2"/>
              </a:rPr>
              <a:t>, </a:t>
            </a:r>
            <a:r>
              <a:rPr lang="en-US" altLang="zh-CN" sz="2800" i="1" dirty="0">
                <a:solidFill>
                  <a:srgbClr val="FF0000"/>
                </a:solidFill>
                <a:latin typeface="Times New Roman" panose="02020603050405020304" pitchFamily="18" charset="0"/>
                <a:sym typeface="Wingdings" panose="05000000000000000000" pitchFamily="2" charset="2"/>
              </a:rPr>
              <a:t>j</a:t>
            </a:r>
            <a:r>
              <a:rPr lang="en-US" altLang="zh-CN" sz="2800" dirty="0">
                <a:solidFill>
                  <a:srgbClr val="FF0000"/>
                </a:solidFill>
                <a:latin typeface="Times New Roman" panose="02020603050405020304" pitchFamily="18" charset="0"/>
                <a:sym typeface="Wingdings" panose="05000000000000000000" pitchFamily="2" charset="2"/>
              </a:rPr>
              <a:t>]</a:t>
            </a:r>
            <a:r>
              <a:rPr lang="en-US" altLang="zh-CN" sz="2800" dirty="0">
                <a:solidFill>
                  <a:srgbClr val="FF0000"/>
                </a:solidFill>
                <a:latin typeface="Times New Roman" panose="02020603050405020304" pitchFamily="18" charset="0"/>
                <a:sym typeface="Symbol" panose="05050102010706020507" pitchFamily="18" charset="2"/>
              </a:rPr>
              <a:t></a:t>
            </a:r>
            <a:r>
              <a:rPr lang="en-US" altLang="zh-CN" sz="2800" dirty="0">
                <a:solidFill>
                  <a:srgbClr val="FF0000"/>
                </a:solidFill>
                <a:latin typeface="Times New Roman" panose="02020603050405020304" pitchFamily="18" charset="0"/>
                <a:sym typeface="Wingdings" panose="05000000000000000000" pitchFamily="2" charset="2"/>
              </a:rPr>
              <a:t> </a:t>
            </a:r>
            <a:r>
              <a:rPr lang="en-US" altLang="zh-CN" sz="2800" i="1" dirty="0">
                <a:solidFill>
                  <a:srgbClr val="FF0000"/>
                </a:solidFill>
                <a:latin typeface="Times New Roman" panose="02020603050405020304" pitchFamily="18" charset="0"/>
                <a:sym typeface="Wingdings" panose="05000000000000000000" pitchFamily="2" charset="2"/>
              </a:rPr>
              <a:t>A</a:t>
            </a:r>
            <a:r>
              <a:rPr lang="en-US" altLang="zh-CN" sz="2800" dirty="0">
                <a:solidFill>
                  <a:srgbClr val="FF0000"/>
                </a:solidFill>
                <a:latin typeface="Times New Roman" panose="02020603050405020304" pitchFamily="18" charset="0"/>
                <a:sym typeface="Wingdings" panose="05000000000000000000" pitchFamily="2" charset="2"/>
              </a:rPr>
              <a:t>[</a:t>
            </a:r>
            <a:r>
              <a:rPr lang="en-US" altLang="zh-CN" sz="2800" i="1" dirty="0">
                <a:solidFill>
                  <a:srgbClr val="FF0000"/>
                </a:solidFill>
                <a:latin typeface="Times New Roman" panose="02020603050405020304" pitchFamily="18" charset="0"/>
                <a:sym typeface="Wingdings" panose="05000000000000000000" pitchFamily="2" charset="2"/>
              </a:rPr>
              <a:t>i</a:t>
            </a:r>
            <a:r>
              <a:rPr lang="en-US" altLang="zh-CN" sz="2800" dirty="0">
                <a:solidFill>
                  <a:srgbClr val="FF0000"/>
                </a:solidFill>
                <a:latin typeface="Times New Roman" panose="02020603050405020304" pitchFamily="18" charset="0"/>
                <a:sym typeface="Wingdings" panose="05000000000000000000" pitchFamily="2" charset="2"/>
              </a:rPr>
              <a:t>, </a:t>
            </a:r>
            <a:r>
              <a:rPr lang="en-US" altLang="zh-CN" sz="2800" i="1" dirty="0">
                <a:solidFill>
                  <a:srgbClr val="FF0000"/>
                </a:solidFill>
                <a:latin typeface="Times New Roman" panose="02020603050405020304" pitchFamily="18" charset="0"/>
                <a:sym typeface="Wingdings" panose="05000000000000000000" pitchFamily="2" charset="2"/>
              </a:rPr>
              <a:t>j</a:t>
            </a:r>
            <a:r>
              <a:rPr lang="en-US" altLang="zh-CN" sz="2800" dirty="0">
                <a:solidFill>
                  <a:srgbClr val="FF0000"/>
                </a:solidFill>
                <a:latin typeface="Times New Roman" panose="02020603050405020304" pitchFamily="18" charset="0"/>
                <a:sym typeface="Wingdings" panose="05000000000000000000" pitchFamily="2" charset="2"/>
              </a:rPr>
              <a:t>].</a:t>
            </a:r>
            <a:endParaRPr lang="en-US" altLang="zh-CN" sz="2800" dirty="0">
              <a:solidFill>
                <a:srgbClr val="FF0000"/>
              </a:solidFill>
              <a:latin typeface="Times New Roman" panose="02020603050405020304" pitchFamily="18" charset="0"/>
              <a:sym typeface="Wingdings" panose="05000000000000000000" pitchFamily="2" charset="2"/>
            </a:endParaRPr>
          </a:p>
          <a:p>
            <a:pPr eaLnBrk="0" hangingPunct="0">
              <a:spcBef>
                <a:spcPct val="5000"/>
              </a:spcBef>
              <a:buClr>
                <a:schemeClr val="accent2"/>
              </a:buClr>
              <a:buSzPct val="75000"/>
              <a:buFont typeface="Monotype Sorts" pitchFamily="2" charset="2"/>
            </a:pPr>
            <a:r>
              <a:rPr lang="en-US" altLang="zh-CN" sz="2800" dirty="0">
                <a:solidFill>
                  <a:srgbClr val="FF0000"/>
                </a:solidFill>
                <a:latin typeface="Times New Roman" panose="02020603050405020304" pitchFamily="18" charset="0"/>
                <a:sym typeface="Wingdings" panose="05000000000000000000" pitchFamily="2" charset="2"/>
              </a:rPr>
              <a:t>            IF </a:t>
            </a:r>
            <a:r>
              <a:rPr lang="en-US" altLang="zh-CN" sz="2800" i="1" dirty="0">
                <a:solidFill>
                  <a:srgbClr val="FF0000"/>
                </a:solidFill>
                <a:latin typeface="Times New Roman" panose="02020603050405020304" pitchFamily="18" charset="0"/>
                <a:sym typeface="Wingdings" panose="05000000000000000000" pitchFamily="2" charset="2"/>
              </a:rPr>
              <a:t>i</a:t>
            </a:r>
            <a:r>
              <a:rPr lang="en-US" altLang="zh-CN" sz="2800" dirty="0">
                <a:solidFill>
                  <a:srgbClr val="FF0000"/>
                </a:solidFill>
                <a:latin typeface="Times New Roman" panose="02020603050405020304" pitchFamily="18" charset="0"/>
                <a:sym typeface="Wingdings" panose="05000000000000000000" pitchFamily="2" charset="2"/>
              </a:rPr>
              <a:t> </a:t>
            </a:r>
            <a:r>
              <a:rPr lang="en-US" altLang="zh-CN" sz="2800" dirty="0">
                <a:solidFill>
                  <a:srgbClr val="FF0000"/>
                </a:solidFill>
                <a:latin typeface="Times New Roman" panose="02020603050405020304" pitchFamily="18" charset="0"/>
                <a:sym typeface="Symbol" panose="05050102010706020507" pitchFamily="18" charset="2"/>
              </a:rPr>
              <a:t> </a:t>
            </a:r>
            <a:r>
              <a:rPr lang="en-US" altLang="zh-CN" sz="2800" i="1" dirty="0">
                <a:solidFill>
                  <a:srgbClr val="FF0000"/>
                </a:solidFill>
                <a:latin typeface="Times New Roman" panose="02020603050405020304" pitchFamily="18" charset="0"/>
                <a:sym typeface="Symbol" panose="05050102010706020507" pitchFamily="18" charset="2"/>
              </a:rPr>
              <a:t>j </a:t>
            </a:r>
            <a:r>
              <a:rPr lang="en-US" altLang="zh-CN" sz="2800" dirty="0">
                <a:solidFill>
                  <a:srgbClr val="FF0000"/>
                </a:solidFill>
                <a:latin typeface="Times New Roman" panose="02020603050405020304" pitchFamily="18" charset="0"/>
                <a:sym typeface="Symbol" panose="05050102010706020507" pitchFamily="18" charset="2"/>
              </a:rPr>
              <a:t>THEN </a:t>
            </a:r>
            <a:r>
              <a:rPr lang="en-US" altLang="zh-CN" sz="2800" i="1" dirty="0">
                <a:solidFill>
                  <a:srgbClr val="FF0000"/>
                </a:solidFill>
                <a:latin typeface="Times New Roman" panose="02020603050405020304" pitchFamily="18" charset="0"/>
                <a:sym typeface="Wingdings" panose="05000000000000000000" pitchFamily="2" charset="2"/>
              </a:rPr>
              <a:t>WSM</a:t>
            </a:r>
            <a:r>
              <a:rPr lang="en-US" altLang="zh-CN" sz="2800" dirty="0">
                <a:solidFill>
                  <a:srgbClr val="FF0000"/>
                </a:solidFill>
                <a:latin typeface="Times New Roman" panose="02020603050405020304" pitchFamily="18" charset="0"/>
                <a:sym typeface="Wingdings" panose="05000000000000000000" pitchFamily="2" charset="2"/>
              </a:rPr>
              <a:t>[</a:t>
            </a:r>
            <a:r>
              <a:rPr lang="en-US" altLang="zh-CN" sz="2800" i="1" dirty="0">
                <a:solidFill>
                  <a:srgbClr val="FF0000"/>
                </a:solidFill>
                <a:latin typeface="Times New Roman" panose="02020603050405020304" pitchFamily="18" charset="0"/>
                <a:sym typeface="Wingdings" panose="05000000000000000000" pitchFamily="2" charset="2"/>
              </a:rPr>
              <a:t>i </a:t>
            </a:r>
            <a:r>
              <a:rPr lang="en-US" altLang="zh-CN" sz="2800" dirty="0">
                <a:solidFill>
                  <a:srgbClr val="FF0000"/>
                </a:solidFill>
                <a:latin typeface="Times New Roman" panose="02020603050405020304" pitchFamily="18" charset="0"/>
                <a:sym typeface="Wingdings" panose="05000000000000000000" pitchFamily="2" charset="2"/>
              </a:rPr>
              <a:t>, </a:t>
            </a:r>
            <a:r>
              <a:rPr lang="en-US" altLang="zh-CN" sz="2800" i="1" dirty="0">
                <a:solidFill>
                  <a:srgbClr val="FF0000"/>
                </a:solidFill>
                <a:latin typeface="Times New Roman" panose="02020603050405020304" pitchFamily="18" charset="0"/>
                <a:sym typeface="Wingdings" panose="05000000000000000000" pitchFamily="2" charset="2"/>
              </a:rPr>
              <a:t>j</a:t>
            </a:r>
            <a:r>
              <a:rPr lang="en-US" altLang="zh-CN" sz="2800" dirty="0">
                <a:solidFill>
                  <a:srgbClr val="FF0000"/>
                </a:solidFill>
                <a:latin typeface="Times New Roman" panose="02020603050405020304" pitchFamily="18" charset="0"/>
                <a:sym typeface="Wingdings" panose="05000000000000000000" pitchFamily="2" charset="2"/>
              </a:rPr>
              <a:t>]</a:t>
            </a:r>
            <a:r>
              <a:rPr lang="en-US" altLang="zh-CN" sz="2800" dirty="0">
                <a:solidFill>
                  <a:srgbClr val="FF0000"/>
                </a:solidFill>
                <a:latin typeface="Times New Roman" panose="02020603050405020304" pitchFamily="18" charset="0"/>
                <a:sym typeface="Symbol" panose="05050102010706020507" pitchFamily="18" charset="2"/>
              </a:rPr>
              <a:t></a:t>
            </a:r>
            <a:r>
              <a:rPr lang="zh-CN" altLang="zh-CN" sz="2800" dirty="0">
                <a:solidFill>
                  <a:srgbClr val="FF0000"/>
                </a:solidFill>
                <a:latin typeface="Times New Roman" panose="02020603050405020304" pitchFamily="18" charset="0"/>
                <a:sym typeface="Wingdings" panose="05000000000000000000" pitchFamily="2" charset="2"/>
              </a:rPr>
              <a:t> 1. )</a:t>
            </a:r>
            <a:endParaRPr lang="zh-CN" altLang="zh-CN" sz="2800" dirty="0">
              <a:solidFill>
                <a:srgbClr val="FF0000"/>
              </a:solidFill>
              <a:latin typeface="Times New Roman" panose="02020603050405020304" pitchFamily="18" charset="0"/>
              <a:sym typeface="Wingdings" panose="05000000000000000000" pitchFamily="2" charset="2"/>
            </a:endParaRPr>
          </a:p>
          <a:p>
            <a:pPr eaLnBrk="0" hangingPunct="0">
              <a:spcBef>
                <a:spcPct val="5000"/>
              </a:spcBef>
              <a:buClr>
                <a:schemeClr val="accent2"/>
              </a:buClr>
              <a:buSzPct val="75000"/>
              <a:buFont typeface="Monotype Sorts" pitchFamily="2" charset="2"/>
            </a:pPr>
            <a:r>
              <a:rPr lang="zh-CN" altLang="zh-CN" sz="2800" dirty="0">
                <a:latin typeface="Times New Roman" panose="02020603050405020304" pitchFamily="18" charset="0"/>
                <a:sym typeface="Wingdings" panose="05000000000000000000" pitchFamily="2" charset="2"/>
              </a:rPr>
              <a:t>Warshall2. [更新可及矩阵]</a:t>
            </a:r>
            <a:endParaRPr lang="zh-CN" altLang="zh-CN" sz="2800" dirty="0">
              <a:latin typeface="Times New Roman" panose="02020603050405020304" pitchFamily="18" charset="0"/>
              <a:sym typeface="Wingdings" panose="05000000000000000000" pitchFamily="2" charset="2"/>
            </a:endParaRPr>
          </a:p>
          <a:p>
            <a:pPr eaLnBrk="0" hangingPunct="0">
              <a:spcBef>
                <a:spcPct val="5000"/>
              </a:spcBef>
              <a:buClr>
                <a:schemeClr val="accent2"/>
              </a:buClr>
              <a:buSzPct val="75000"/>
              <a:buFont typeface="Monotype Sorts" pitchFamily="2" charset="2"/>
            </a:pPr>
            <a:r>
              <a:rPr lang="en-US" altLang="zh-CN" sz="2800" dirty="0">
                <a:latin typeface="Times New Roman" panose="02020603050405020304" pitchFamily="18" charset="0"/>
                <a:sym typeface="Wingdings" panose="05000000000000000000" pitchFamily="2" charset="2"/>
              </a:rPr>
              <a:t>   FOR  </a:t>
            </a:r>
            <a:r>
              <a:rPr lang="en-US" altLang="zh-CN" sz="2800" i="1" dirty="0">
                <a:latin typeface="Times New Roman" panose="02020603050405020304" pitchFamily="18" charset="0"/>
                <a:sym typeface="Wingdings" panose="05000000000000000000" pitchFamily="2" charset="2"/>
              </a:rPr>
              <a:t>k</a:t>
            </a:r>
            <a:r>
              <a:rPr lang="en-US" altLang="zh-CN" sz="2800" dirty="0">
                <a:latin typeface="Times New Roman" panose="02020603050405020304" pitchFamily="18" charset="0"/>
                <a:sym typeface="Wingdings" panose="05000000000000000000" pitchFamily="2" charset="2"/>
              </a:rPr>
              <a:t> </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sym typeface="Wingdings" panose="05000000000000000000" pitchFamily="2" charset="2"/>
              </a:rPr>
              <a:t> 1 TO  </a:t>
            </a:r>
            <a:r>
              <a:rPr lang="en-US" altLang="zh-CN" sz="2800" i="1" dirty="0">
                <a:latin typeface="Times New Roman" panose="02020603050405020304" pitchFamily="18" charset="0"/>
                <a:sym typeface="Wingdings" panose="05000000000000000000" pitchFamily="2" charset="2"/>
              </a:rPr>
              <a:t>n</a:t>
            </a:r>
            <a:r>
              <a:rPr lang="zh-CN" altLang="zh-CN" sz="2800" dirty="0">
                <a:latin typeface="Times New Roman" panose="02020603050405020304" pitchFamily="18" charset="0"/>
                <a:sym typeface="Wingdings" panose="05000000000000000000" pitchFamily="2" charset="2"/>
              </a:rPr>
              <a:t>  DO</a:t>
            </a:r>
            <a:endParaRPr lang="zh-CN" altLang="zh-CN" sz="2800" dirty="0">
              <a:latin typeface="Times New Roman" panose="02020603050405020304" pitchFamily="18" charset="0"/>
              <a:sym typeface="Wingdings" panose="05000000000000000000" pitchFamily="2" charset="2"/>
            </a:endParaRPr>
          </a:p>
          <a:p>
            <a:pPr eaLnBrk="0" hangingPunct="0">
              <a:spcBef>
                <a:spcPct val="5000"/>
              </a:spcBef>
              <a:buClr>
                <a:schemeClr val="accent2"/>
              </a:buClr>
              <a:buSzPct val="75000"/>
              <a:buFont typeface="Monotype Sorts" pitchFamily="2" charset="2"/>
            </a:pPr>
            <a:r>
              <a:rPr lang="en-US" altLang="zh-CN" sz="2800" dirty="0">
                <a:latin typeface="Times New Roman" panose="02020603050405020304" pitchFamily="18" charset="0"/>
                <a:sym typeface="Wingdings" panose="05000000000000000000" pitchFamily="2" charset="2"/>
              </a:rPr>
              <a:t>        FOR  </a:t>
            </a:r>
            <a:r>
              <a:rPr lang="en-US" altLang="zh-CN" sz="2800" i="1" dirty="0">
                <a:latin typeface="Times New Roman" panose="02020603050405020304" pitchFamily="18" charset="0"/>
                <a:sym typeface="Wingdings" panose="05000000000000000000" pitchFamily="2" charset="2"/>
              </a:rPr>
              <a:t>i </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sym typeface="Wingdings" panose="05000000000000000000" pitchFamily="2" charset="2"/>
              </a:rPr>
              <a:t> 1  TO  </a:t>
            </a:r>
            <a:r>
              <a:rPr lang="en-US" altLang="zh-CN" sz="2800" i="1" dirty="0">
                <a:latin typeface="Times New Roman" panose="02020603050405020304" pitchFamily="18" charset="0"/>
                <a:sym typeface="Wingdings" panose="05000000000000000000" pitchFamily="2" charset="2"/>
              </a:rPr>
              <a:t>n </a:t>
            </a:r>
            <a:r>
              <a:rPr lang="zh-CN" altLang="zh-CN" sz="2800" dirty="0">
                <a:latin typeface="Times New Roman" panose="02020603050405020304" pitchFamily="18" charset="0"/>
                <a:sym typeface="Wingdings" panose="05000000000000000000" pitchFamily="2" charset="2"/>
              </a:rPr>
              <a:t> DO</a:t>
            </a:r>
            <a:endParaRPr lang="zh-CN" altLang="zh-CN" sz="2800" dirty="0">
              <a:latin typeface="Times New Roman" panose="02020603050405020304" pitchFamily="18" charset="0"/>
              <a:sym typeface="Wingdings" panose="05000000000000000000" pitchFamily="2" charset="2"/>
            </a:endParaRPr>
          </a:p>
          <a:p>
            <a:pPr eaLnBrk="0" hangingPunct="0">
              <a:spcBef>
                <a:spcPct val="5000"/>
              </a:spcBef>
              <a:buClr>
                <a:schemeClr val="accent2"/>
              </a:buClr>
              <a:buSzPct val="75000"/>
              <a:buFont typeface="Monotype Sorts" pitchFamily="2" charset="2"/>
            </a:pPr>
            <a:r>
              <a:rPr lang="en-US" altLang="zh-CN" sz="2800" dirty="0">
                <a:latin typeface="Times New Roman" panose="02020603050405020304" pitchFamily="18" charset="0"/>
                <a:sym typeface="Wingdings" panose="05000000000000000000" pitchFamily="2" charset="2"/>
              </a:rPr>
              <a:t>            IF </a:t>
            </a:r>
            <a:r>
              <a:rPr lang="en-US" altLang="zh-CN" sz="2800" i="1" dirty="0">
                <a:latin typeface="Times New Roman" panose="02020603050405020304" pitchFamily="18" charset="0"/>
                <a:sym typeface="Wingdings" panose="05000000000000000000" pitchFamily="2" charset="2"/>
              </a:rPr>
              <a:t>WSM</a:t>
            </a:r>
            <a:r>
              <a:rPr lang="en-US" altLang="zh-CN" sz="2800" dirty="0">
                <a:latin typeface="Times New Roman" panose="02020603050405020304" pitchFamily="18" charset="0"/>
                <a:sym typeface="Wingdings" panose="05000000000000000000" pitchFamily="2" charset="2"/>
              </a:rPr>
              <a:t>[</a:t>
            </a:r>
            <a:r>
              <a:rPr lang="en-US" altLang="zh-CN" sz="2800" i="1" dirty="0">
                <a:latin typeface="Times New Roman" panose="02020603050405020304" pitchFamily="18" charset="0"/>
                <a:sym typeface="Wingdings" panose="05000000000000000000" pitchFamily="2" charset="2"/>
              </a:rPr>
              <a:t>i</a:t>
            </a:r>
            <a:r>
              <a:rPr lang="en-US" altLang="zh-CN" sz="2800" dirty="0">
                <a:latin typeface="Times New Roman" panose="02020603050405020304" pitchFamily="18" charset="0"/>
                <a:sym typeface="Wingdings" panose="05000000000000000000" pitchFamily="2" charset="2"/>
              </a:rPr>
              <a:t>, </a:t>
            </a:r>
            <a:r>
              <a:rPr lang="en-US" altLang="zh-CN" sz="2800" i="1" dirty="0">
                <a:latin typeface="Times New Roman" panose="02020603050405020304" pitchFamily="18" charset="0"/>
                <a:sym typeface="Wingdings" panose="05000000000000000000" pitchFamily="2" charset="2"/>
              </a:rPr>
              <a:t>k</a:t>
            </a:r>
            <a:r>
              <a:rPr lang="en-US" altLang="zh-CN" sz="2800" dirty="0">
                <a:latin typeface="Times New Roman" panose="02020603050405020304" pitchFamily="18" charset="0"/>
                <a:sym typeface="Wingdings" panose="05000000000000000000" pitchFamily="2" charset="2"/>
              </a:rPr>
              <a:t>] </a:t>
            </a:r>
            <a:r>
              <a:rPr lang="en-US" altLang="zh-CN" sz="2800" dirty="0">
                <a:latin typeface="Times New Roman" panose="02020603050405020304" pitchFamily="18" charset="0"/>
                <a:sym typeface="Symbol" panose="05050102010706020507" pitchFamily="18" charset="2"/>
              </a:rPr>
              <a:t></a:t>
            </a:r>
            <a:r>
              <a:rPr lang="zh-CN" altLang="zh-CN" sz="2800" dirty="0">
                <a:latin typeface="Times New Roman" panose="02020603050405020304" pitchFamily="18" charset="0"/>
                <a:sym typeface="Wingdings" panose="05000000000000000000" pitchFamily="2" charset="2"/>
              </a:rPr>
              <a:t> 1 THEN</a:t>
            </a:r>
            <a:endParaRPr lang="zh-CN" altLang="zh-CN" sz="2800" dirty="0">
              <a:latin typeface="Times New Roman" panose="02020603050405020304" pitchFamily="18" charset="0"/>
              <a:sym typeface="Symbol" panose="05050102010706020507" pitchFamily="18" charset="2"/>
            </a:endParaRPr>
          </a:p>
          <a:p>
            <a:pPr eaLnBrk="0" hangingPunct="0">
              <a:spcBef>
                <a:spcPct val="5000"/>
              </a:spcBef>
              <a:buClr>
                <a:schemeClr val="accent2"/>
              </a:buClr>
              <a:buSzPct val="75000"/>
              <a:buFont typeface="Monotype Sorts" pitchFamily="2" charset="2"/>
            </a:pPr>
            <a:r>
              <a:rPr lang="pl-PL" altLang="zh-CN" sz="2800" dirty="0">
                <a:latin typeface="Times New Roman" panose="02020603050405020304" pitchFamily="18" charset="0"/>
                <a:sym typeface="Wingdings" panose="05000000000000000000" pitchFamily="2" charset="2"/>
              </a:rPr>
              <a:t>               FOR</a:t>
            </a:r>
            <a:r>
              <a:rPr lang="pl-PL" altLang="zh-CN" sz="2800" i="1" dirty="0">
                <a:latin typeface="Times New Roman" panose="02020603050405020304" pitchFamily="18" charset="0"/>
                <a:sym typeface="Wingdings" panose="05000000000000000000" pitchFamily="2" charset="2"/>
              </a:rPr>
              <a:t> j </a:t>
            </a:r>
            <a:r>
              <a:rPr lang="pl-PL" altLang="zh-CN" sz="2800" dirty="0">
                <a:latin typeface="Times New Roman" panose="02020603050405020304" pitchFamily="18" charset="0"/>
                <a:sym typeface="Symbol" panose="05050102010706020507" pitchFamily="18" charset="2"/>
              </a:rPr>
              <a:t></a:t>
            </a:r>
            <a:r>
              <a:rPr lang="pl-PL" altLang="zh-CN" sz="2800" dirty="0">
                <a:latin typeface="Times New Roman" panose="02020603050405020304" pitchFamily="18" charset="0"/>
                <a:sym typeface="Wingdings" panose="05000000000000000000" pitchFamily="2" charset="2"/>
              </a:rPr>
              <a:t> 1 TO </a:t>
            </a:r>
            <a:r>
              <a:rPr lang="pl-PL" altLang="zh-CN" sz="2800" i="1" dirty="0">
                <a:latin typeface="Times New Roman" panose="02020603050405020304" pitchFamily="18" charset="0"/>
                <a:sym typeface="Wingdings" panose="05000000000000000000" pitchFamily="2" charset="2"/>
              </a:rPr>
              <a:t> n</a:t>
            </a:r>
            <a:r>
              <a:rPr lang="pl-PL" altLang="zh-CN" sz="2800" dirty="0">
                <a:latin typeface="Times New Roman" panose="02020603050405020304" pitchFamily="18" charset="0"/>
                <a:sym typeface="Wingdings" panose="05000000000000000000" pitchFamily="2" charset="2"/>
              </a:rPr>
              <a:t>  DO </a:t>
            </a:r>
            <a:endParaRPr lang="zh-CN" altLang="zh-CN" sz="2800" dirty="0">
              <a:latin typeface="Times New Roman" panose="02020603050405020304" pitchFamily="18" charset="0"/>
              <a:sym typeface="Wingdings" panose="05000000000000000000" pitchFamily="2" charset="2"/>
            </a:endParaRPr>
          </a:p>
          <a:p>
            <a:pPr eaLnBrk="0" hangingPunct="0">
              <a:spcBef>
                <a:spcPct val="5000"/>
              </a:spcBef>
              <a:buClr>
                <a:schemeClr val="accent2"/>
              </a:buClr>
              <a:buSzPct val="75000"/>
              <a:buFont typeface="Monotype Sorts" pitchFamily="2" charset="2"/>
            </a:pPr>
            <a:r>
              <a:rPr lang="pl-PL" altLang="zh-CN" sz="2800" dirty="0">
                <a:latin typeface="Times New Roman" panose="02020603050405020304" pitchFamily="18" charset="0"/>
                <a:sym typeface="Wingdings" panose="05000000000000000000" pitchFamily="2" charset="2"/>
              </a:rPr>
              <a:t>	</a:t>
            </a:r>
            <a:r>
              <a:rPr lang="en-US" altLang="zh-CN" sz="2800" dirty="0">
                <a:latin typeface="Times New Roman" panose="02020603050405020304" pitchFamily="18" charset="0"/>
                <a:sym typeface="Wingdings" panose="05000000000000000000" pitchFamily="2" charset="2"/>
              </a:rPr>
              <a:t>         </a:t>
            </a:r>
            <a:r>
              <a:rPr lang="pl-PL" altLang="zh-CN" sz="2800" i="1" dirty="0">
                <a:latin typeface="Times New Roman" panose="02020603050405020304" pitchFamily="18" charset="0"/>
                <a:sym typeface="Wingdings" panose="05000000000000000000" pitchFamily="2" charset="2"/>
              </a:rPr>
              <a:t>WSM</a:t>
            </a:r>
            <a:r>
              <a:rPr lang="pl-PL" altLang="zh-CN" sz="2800" dirty="0">
                <a:latin typeface="Times New Roman" panose="02020603050405020304" pitchFamily="18" charset="0"/>
                <a:sym typeface="Wingdings" panose="05000000000000000000" pitchFamily="2" charset="2"/>
              </a:rPr>
              <a:t>[</a:t>
            </a:r>
            <a:r>
              <a:rPr lang="pl-PL" altLang="zh-CN" sz="2800" i="1" dirty="0">
                <a:latin typeface="Times New Roman" panose="02020603050405020304" pitchFamily="18" charset="0"/>
                <a:sym typeface="Wingdings" panose="05000000000000000000" pitchFamily="2" charset="2"/>
              </a:rPr>
              <a:t>i</a:t>
            </a:r>
            <a:r>
              <a:rPr lang="pl-PL" altLang="zh-CN" sz="2800" dirty="0">
                <a:latin typeface="Times New Roman" panose="02020603050405020304" pitchFamily="18" charset="0"/>
                <a:sym typeface="Wingdings" panose="05000000000000000000" pitchFamily="2" charset="2"/>
              </a:rPr>
              <a:t>,</a:t>
            </a:r>
            <a:r>
              <a:rPr lang="pl-PL" altLang="zh-CN" sz="2800" i="1" dirty="0">
                <a:latin typeface="Times New Roman" panose="02020603050405020304" pitchFamily="18" charset="0"/>
                <a:sym typeface="Wingdings" panose="05000000000000000000" pitchFamily="2" charset="2"/>
              </a:rPr>
              <a:t> j</a:t>
            </a:r>
            <a:r>
              <a:rPr lang="pl-PL" altLang="zh-CN" sz="2800" dirty="0">
                <a:latin typeface="Times New Roman" panose="02020603050405020304" pitchFamily="18" charset="0"/>
                <a:sym typeface="Wingdings" panose="05000000000000000000" pitchFamily="2" charset="2"/>
              </a:rPr>
              <a:t>]</a:t>
            </a:r>
            <a:r>
              <a:rPr lang="en-US" altLang="zh-CN" sz="2800" dirty="0">
                <a:latin typeface="Times New Roman" panose="02020603050405020304" pitchFamily="18" charset="0"/>
                <a:sym typeface="Symbol" panose="05050102010706020507" pitchFamily="18" charset="2"/>
              </a:rPr>
              <a:t></a:t>
            </a:r>
            <a:r>
              <a:rPr lang="pl-PL" altLang="zh-CN" sz="2800" i="1" dirty="0">
                <a:latin typeface="Times New Roman" panose="02020603050405020304" pitchFamily="18" charset="0"/>
                <a:sym typeface="Wingdings" panose="05000000000000000000" pitchFamily="2" charset="2"/>
              </a:rPr>
              <a:t>WSM</a:t>
            </a:r>
            <a:r>
              <a:rPr lang="pl-PL" altLang="zh-CN" sz="2800" dirty="0">
                <a:latin typeface="Times New Roman" panose="02020603050405020304" pitchFamily="18" charset="0"/>
                <a:sym typeface="Wingdings" panose="05000000000000000000" pitchFamily="2" charset="2"/>
              </a:rPr>
              <a:t>[</a:t>
            </a:r>
            <a:r>
              <a:rPr lang="pl-PL" altLang="zh-CN" sz="2800" i="1" dirty="0">
                <a:latin typeface="Times New Roman" panose="02020603050405020304" pitchFamily="18" charset="0"/>
                <a:sym typeface="Wingdings" panose="05000000000000000000" pitchFamily="2" charset="2"/>
              </a:rPr>
              <a:t>i</a:t>
            </a:r>
            <a:r>
              <a:rPr lang="pl-PL" altLang="zh-CN" sz="2800" dirty="0">
                <a:latin typeface="Times New Roman" panose="02020603050405020304" pitchFamily="18" charset="0"/>
                <a:sym typeface="Wingdings" panose="05000000000000000000" pitchFamily="2" charset="2"/>
              </a:rPr>
              <a:t>, </a:t>
            </a:r>
            <a:r>
              <a:rPr lang="pl-PL" altLang="zh-CN" sz="2800" i="1" dirty="0">
                <a:latin typeface="Times New Roman" panose="02020603050405020304" pitchFamily="18" charset="0"/>
                <a:sym typeface="Wingdings" panose="05000000000000000000" pitchFamily="2" charset="2"/>
              </a:rPr>
              <a:t>j</a:t>
            </a:r>
            <a:r>
              <a:rPr lang="pl-PL" altLang="zh-CN" sz="2800" dirty="0">
                <a:latin typeface="Times New Roman" panose="02020603050405020304" pitchFamily="18" charset="0"/>
                <a:sym typeface="Wingdings" panose="05000000000000000000" pitchFamily="2" charset="2"/>
              </a:rPr>
              <a:t>] OR </a:t>
            </a:r>
            <a:r>
              <a:rPr lang="pl-PL" altLang="zh-CN" sz="2800" i="1" dirty="0">
                <a:latin typeface="Times New Roman" panose="02020603050405020304" pitchFamily="18" charset="0"/>
                <a:sym typeface="Wingdings" panose="05000000000000000000" pitchFamily="2" charset="2"/>
              </a:rPr>
              <a:t>WSM</a:t>
            </a:r>
            <a:r>
              <a:rPr lang="pl-PL" altLang="zh-CN" sz="2800" dirty="0">
                <a:latin typeface="Times New Roman" panose="02020603050405020304" pitchFamily="18" charset="0"/>
                <a:sym typeface="Wingdings" panose="05000000000000000000" pitchFamily="2" charset="2"/>
              </a:rPr>
              <a:t>[</a:t>
            </a:r>
            <a:r>
              <a:rPr lang="pl-PL" altLang="zh-CN" sz="2800" i="1" dirty="0">
                <a:latin typeface="Times New Roman" panose="02020603050405020304" pitchFamily="18" charset="0"/>
                <a:sym typeface="Wingdings" panose="05000000000000000000" pitchFamily="2" charset="2"/>
              </a:rPr>
              <a:t>k</a:t>
            </a:r>
            <a:r>
              <a:rPr lang="pl-PL" altLang="zh-CN" sz="2800" dirty="0">
                <a:latin typeface="Times New Roman" panose="02020603050405020304" pitchFamily="18" charset="0"/>
                <a:sym typeface="Wingdings" panose="05000000000000000000" pitchFamily="2" charset="2"/>
              </a:rPr>
              <a:t>, </a:t>
            </a:r>
            <a:r>
              <a:rPr lang="pl-PL" altLang="zh-CN" sz="2800" i="1" dirty="0">
                <a:latin typeface="Times New Roman" panose="02020603050405020304" pitchFamily="18" charset="0"/>
                <a:sym typeface="Wingdings" panose="05000000000000000000" pitchFamily="2" charset="2"/>
              </a:rPr>
              <a:t>j</a:t>
            </a:r>
            <a:r>
              <a:rPr lang="pl-PL" altLang="zh-CN" sz="2800" dirty="0">
                <a:latin typeface="Times New Roman" panose="02020603050405020304" pitchFamily="18" charset="0"/>
                <a:sym typeface="Wingdings" panose="05000000000000000000" pitchFamily="2" charset="2"/>
              </a:rPr>
              <a:t>]. ▐</a:t>
            </a:r>
            <a:endParaRPr lang="en-US" altLang="zh-CN" sz="2800" dirty="0">
              <a:latin typeface="Times New Roman" panose="02020603050405020304" pitchFamily="18" charset="0"/>
              <a:ea typeface="Times New Roman" panose="02020603050405020304" pitchFamily="18" charset="0"/>
              <a:sym typeface="Wingdings" panose="05000000000000000000" pitchFamily="2" charset="2"/>
            </a:endParaRPr>
          </a:p>
        </p:txBody>
      </p:sp>
      <p:grpSp>
        <p:nvGrpSpPr>
          <p:cNvPr id="12292" name="组合 2019335"/>
          <p:cNvGrpSpPr/>
          <p:nvPr/>
        </p:nvGrpSpPr>
        <p:grpSpPr>
          <a:xfrm>
            <a:off x="647700" y="5805488"/>
            <a:ext cx="7812088" cy="801687"/>
            <a:chOff x="340" y="3589"/>
            <a:chExt cx="4921" cy="505"/>
          </a:xfrm>
        </p:grpSpPr>
        <p:sp>
          <p:nvSpPr>
            <p:cNvPr id="12301" name="TextBox 2"/>
            <p:cNvSpPr txBox="1"/>
            <p:nvPr/>
          </p:nvSpPr>
          <p:spPr>
            <a:xfrm>
              <a:off x="340" y="3756"/>
              <a:ext cx="4921" cy="338"/>
            </a:xfrm>
            <a:prstGeom prst="rect">
              <a:avLst/>
            </a:prstGeom>
            <a:noFill/>
            <a:ln w="38100" cap="flat" cmpd="sng">
              <a:solidFill>
                <a:srgbClr val="0000FF"/>
              </a:solidFill>
              <a:prstDash val="solid"/>
              <a:miter/>
              <a:headEnd type="none" w="med" len="med"/>
              <a:tailEnd type="none" w="med" len="med"/>
            </a:ln>
          </p:spPr>
          <p:txBody>
            <a:bodyPr bIns="72000">
              <a:spAutoFit/>
            </a:bodyPr>
            <a:p>
              <a:pPr algn="ctr" eaLnBrk="0" hangingPunct="0">
                <a:lnSpc>
                  <a:spcPts val="3000"/>
                </a:lnSpc>
                <a:buClr>
                  <a:schemeClr val="accent2"/>
                </a:buClr>
                <a:buSzPct val="75000"/>
                <a:buFont typeface="Monotype Sorts" pitchFamily="2" charset="2"/>
              </a:pPr>
              <a:r>
                <a:rPr lang="zh-CN" altLang="en-US" sz="2400" dirty="0">
                  <a:latin typeface="Times New Roman" panose="02020603050405020304" pitchFamily="18" charset="0"/>
                  <a:sym typeface="Wingdings" panose="05000000000000000000" pitchFamily="2" charset="2"/>
                </a:rPr>
                <a:t>因</a:t>
              </a:r>
              <a:r>
                <a:rPr lang="en-US" altLang="zh-CN" sz="2400" i="1" dirty="0">
                  <a:latin typeface="Times New Roman" panose="02020603050405020304" pitchFamily="18" charset="0"/>
                  <a:sym typeface="Wingdings" panose="05000000000000000000" pitchFamily="2" charset="2"/>
                </a:rPr>
                <a:t>WSM</a:t>
              </a:r>
              <a:r>
                <a:rPr lang="en-US" altLang="zh-CN" sz="2400" dirty="0">
                  <a:latin typeface="Times New Roman" panose="02020603050405020304" pitchFamily="18" charset="0"/>
                  <a:sym typeface="Wingdings" panose="05000000000000000000" pitchFamily="2" charset="2"/>
                </a:rPr>
                <a:t>[</a:t>
              </a:r>
              <a:r>
                <a:rPr lang="en-US" altLang="zh-CN" sz="2400" i="1" dirty="0">
                  <a:latin typeface="Times New Roman" panose="02020603050405020304" pitchFamily="18" charset="0"/>
                  <a:sym typeface="Wingdings" panose="05000000000000000000" pitchFamily="2" charset="2"/>
                </a:rPr>
                <a:t>i</a:t>
              </a:r>
              <a:r>
                <a:rPr lang="en-US" altLang="zh-CN" sz="2400" dirty="0">
                  <a:latin typeface="Times New Roman" panose="02020603050405020304" pitchFamily="18" charset="0"/>
                  <a:sym typeface="Wingdings" panose="05000000000000000000" pitchFamily="2" charset="2"/>
                </a:rPr>
                <a:t>, </a:t>
              </a:r>
              <a:r>
                <a:rPr lang="en-US" altLang="zh-CN" sz="2400" i="1" dirty="0">
                  <a:latin typeface="Times New Roman" panose="02020603050405020304" pitchFamily="18" charset="0"/>
                  <a:sym typeface="Wingdings" panose="05000000000000000000" pitchFamily="2" charset="2"/>
                </a:rPr>
                <a:t>k</a:t>
              </a:r>
              <a:r>
                <a:rPr lang="en-US"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Wingdings" panose="05000000000000000000" pitchFamily="2" charset="2"/>
                </a:rPr>
                <a:t>1, </a:t>
              </a:r>
              <a:r>
                <a:rPr lang="zh-CN" altLang="en-US" sz="2400" dirty="0">
                  <a:latin typeface="Times New Roman" panose="02020603050405020304" pitchFamily="18" charset="0"/>
                  <a:sym typeface="Wingdings" panose="05000000000000000000" pitchFamily="2" charset="2"/>
                </a:rPr>
                <a:t>故</a:t>
              </a:r>
              <a:r>
                <a:rPr lang="en-US" altLang="zh-CN" sz="2400" i="1" dirty="0">
                  <a:latin typeface="Times New Roman" panose="02020603050405020304" pitchFamily="18" charset="0"/>
                  <a:sym typeface="Wingdings" panose="05000000000000000000" pitchFamily="2" charset="2"/>
                </a:rPr>
                <a:t>WSM</a:t>
              </a:r>
              <a:r>
                <a:rPr lang="en-US" altLang="zh-CN" sz="2400" dirty="0">
                  <a:latin typeface="Times New Roman" panose="02020603050405020304" pitchFamily="18" charset="0"/>
                  <a:sym typeface="Wingdings" panose="05000000000000000000" pitchFamily="2" charset="2"/>
                </a:rPr>
                <a:t>[</a:t>
              </a:r>
              <a:r>
                <a:rPr lang="en-US" altLang="zh-CN" sz="2400" i="1" dirty="0">
                  <a:latin typeface="Times New Roman" panose="02020603050405020304" pitchFamily="18" charset="0"/>
                  <a:sym typeface="Wingdings" panose="05000000000000000000" pitchFamily="2" charset="2"/>
                </a:rPr>
                <a:t>i</a:t>
              </a:r>
              <a:r>
                <a:rPr lang="en-US" altLang="zh-CN" sz="2400" dirty="0">
                  <a:latin typeface="Times New Roman" panose="02020603050405020304" pitchFamily="18" charset="0"/>
                  <a:sym typeface="Wingdings" panose="05000000000000000000" pitchFamily="2" charset="2"/>
                </a:rPr>
                <a:t>, </a:t>
              </a:r>
              <a:r>
                <a:rPr lang="en-US" altLang="zh-CN" sz="2400" i="1" dirty="0">
                  <a:latin typeface="Times New Roman" panose="02020603050405020304" pitchFamily="18" charset="0"/>
                  <a:sym typeface="Wingdings" panose="05000000000000000000" pitchFamily="2" charset="2"/>
                </a:rPr>
                <a:t>k</a:t>
              </a:r>
              <a:r>
                <a:rPr lang="en-US" altLang="zh-CN" sz="2400" dirty="0">
                  <a:latin typeface="Times New Roman" panose="02020603050405020304" pitchFamily="18" charset="0"/>
                  <a:sym typeface="Wingdings" panose="05000000000000000000" pitchFamily="2" charset="2"/>
                </a:rPr>
                <a:t>] AND </a:t>
              </a:r>
              <a:r>
                <a:rPr lang="pl-PL" altLang="zh-CN" sz="2400" i="1" dirty="0">
                  <a:latin typeface="Times New Roman" panose="02020603050405020304" pitchFamily="18" charset="0"/>
                  <a:sym typeface="Wingdings" panose="05000000000000000000" pitchFamily="2" charset="2"/>
                </a:rPr>
                <a:t>WSM</a:t>
              </a:r>
              <a:r>
                <a:rPr lang="pl-PL" altLang="zh-CN" sz="2400" dirty="0">
                  <a:latin typeface="Times New Roman" panose="02020603050405020304" pitchFamily="18" charset="0"/>
                  <a:sym typeface="Wingdings" panose="05000000000000000000" pitchFamily="2" charset="2"/>
                </a:rPr>
                <a:t>[</a:t>
              </a:r>
              <a:r>
                <a:rPr lang="pl-PL" altLang="zh-CN" sz="2400" i="1" dirty="0">
                  <a:latin typeface="Times New Roman" panose="02020603050405020304" pitchFamily="18" charset="0"/>
                  <a:sym typeface="Wingdings" panose="05000000000000000000" pitchFamily="2" charset="2"/>
                </a:rPr>
                <a:t>k</a:t>
              </a:r>
              <a:r>
                <a:rPr lang="pl-PL" altLang="zh-CN" sz="2400" dirty="0">
                  <a:latin typeface="Times New Roman" panose="02020603050405020304" pitchFamily="18" charset="0"/>
                  <a:sym typeface="Wingdings" panose="05000000000000000000" pitchFamily="2" charset="2"/>
                </a:rPr>
                <a:t>, </a:t>
              </a:r>
              <a:r>
                <a:rPr lang="pl-PL" altLang="zh-CN" sz="2400" i="1" dirty="0">
                  <a:latin typeface="Times New Roman" panose="02020603050405020304" pitchFamily="18" charset="0"/>
                  <a:sym typeface="Wingdings" panose="05000000000000000000" pitchFamily="2" charset="2"/>
                </a:rPr>
                <a:t>j</a:t>
              </a:r>
              <a:r>
                <a:rPr lang="pl-PL" altLang="zh-CN" sz="24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sym typeface="Wingdings" panose="05000000000000000000" pitchFamily="2" charset="2"/>
                </a:rPr>
                <a:t> </a:t>
              </a:r>
              <a:r>
                <a:rPr lang="en-US" altLang="zh-CN" sz="2400" dirty="0">
                  <a:solidFill>
                    <a:srgbClr val="FF0000"/>
                  </a:solidFill>
                  <a:latin typeface="Times New Roman" panose="02020603050405020304" pitchFamily="18" charset="0"/>
                  <a:sym typeface="Symbol" panose="05050102010706020507" pitchFamily="18" charset="2"/>
                </a:rPr>
                <a:t> </a:t>
              </a:r>
              <a:r>
                <a:rPr lang="pl-PL" altLang="zh-CN" sz="2400" i="1" dirty="0">
                  <a:latin typeface="Times New Roman" panose="02020603050405020304" pitchFamily="18" charset="0"/>
                  <a:sym typeface="Wingdings" panose="05000000000000000000" pitchFamily="2" charset="2"/>
                </a:rPr>
                <a:t>WSM</a:t>
              </a:r>
              <a:r>
                <a:rPr lang="pl-PL" altLang="zh-CN" sz="2400" dirty="0">
                  <a:latin typeface="Times New Roman" panose="02020603050405020304" pitchFamily="18" charset="0"/>
                  <a:sym typeface="Wingdings" panose="05000000000000000000" pitchFamily="2" charset="2"/>
                </a:rPr>
                <a:t>[</a:t>
              </a:r>
              <a:r>
                <a:rPr lang="pl-PL" altLang="zh-CN" sz="2400" i="1" dirty="0">
                  <a:latin typeface="Times New Roman" panose="02020603050405020304" pitchFamily="18" charset="0"/>
                  <a:sym typeface="Wingdings" panose="05000000000000000000" pitchFamily="2" charset="2"/>
                </a:rPr>
                <a:t>k</a:t>
              </a:r>
              <a:r>
                <a:rPr lang="pl-PL" altLang="zh-CN" sz="2400" dirty="0">
                  <a:latin typeface="Times New Roman" panose="02020603050405020304" pitchFamily="18" charset="0"/>
                  <a:sym typeface="Wingdings" panose="05000000000000000000" pitchFamily="2" charset="2"/>
                </a:rPr>
                <a:t>, </a:t>
              </a:r>
              <a:r>
                <a:rPr lang="pl-PL" altLang="zh-CN" sz="2400" i="1" dirty="0">
                  <a:latin typeface="Times New Roman" panose="02020603050405020304" pitchFamily="18" charset="0"/>
                  <a:sym typeface="Wingdings" panose="05000000000000000000" pitchFamily="2" charset="2"/>
                </a:rPr>
                <a:t>j</a:t>
              </a:r>
              <a:r>
                <a:rPr lang="pl-PL" altLang="zh-CN" sz="2400" dirty="0">
                  <a:latin typeface="Times New Roman" panose="02020603050405020304" pitchFamily="18" charset="0"/>
                  <a:sym typeface="Wingdings" panose="05000000000000000000" pitchFamily="2" charset="2"/>
                </a:rPr>
                <a:t>]</a:t>
              </a:r>
              <a:endParaRPr lang="en-US" altLang="zh-CN" sz="2400" dirty="0">
                <a:solidFill>
                  <a:srgbClr val="99FF33"/>
                </a:solidFill>
                <a:latin typeface="Times New Roman" panose="02020603050405020304" pitchFamily="18" charset="0"/>
                <a:ea typeface="Times New Roman" panose="02020603050405020304" pitchFamily="18" charset="0"/>
                <a:sym typeface="Wingdings" panose="05000000000000000000" pitchFamily="2" charset="2"/>
              </a:endParaRPr>
            </a:p>
          </p:txBody>
        </p:sp>
        <p:cxnSp>
          <p:nvCxnSpPr>
            <p:cNvPr id="12302" name="直接箭头连接符 4"/>
            <p:cNvCxnSpPr/>
            <p:nvPr/>
          </p:nvCxnSpPr>
          <p:spPr>
            <a:xfrm flipH="1">
              <a:off x="2812" y="3589"/>
              <a:ext cx="648" cy="162"/>
            </a:xfrm>
            <a:prstGeom prst="straightConnector1">
              <a:avLst/>
            </a:prstGeom>
            <a:ln w="38100" cap="flat" cmpd="sng">
              <a:solidFill>
                <a:srgbClr val="0000FF"/>
              </a:solidFill>
              <a:prstDash val="solid"/>
              <a:headEnd type="stealth" w="lg" len="lg"/>
              <a:tailEnd type="none" w="lg" len="lg"/>
            </a:ln>
          </p:spPr>
        </p:cxnSp>
      </p:grpSp>
      <p:grpSp>
        <p:nvGrpSpPr>
          <p:cNvPr id="12293" name="组合 2019344"/>
          <p:cNvGrpSpPr/>
          <p:nvPr/>
        </p:nvGrpSpPr>
        <p:grpSpPr>
          <a:xfrm>
            <a:off x="3598863" y="1096963"/>
            <a:ext cx="5545137" cy="1252537"/>
            <a:chOff x="1995" y="731"/>
            <a:chExt cx="3607" cy="789"/>
          </a:xfrm>
        </p:grpSpPr>
        <p:sp>
          <p:nvSpPr>
            <p:cNvPr id="12298" name="自选图形 3070"/>
            <p:cNvSpPr/>
            <p:nvPr/>
          </p:nvSpPr>
          <p:spPr>
            <a:xfrm>
              <a:off x="3095" y="822"/>
              <a:ext cx="157" cy="544"/>
            </a:xfrm>
            <a:prstGeom prst="leftBrace">
              <a:avLst>
                <a:gd name="adj1" fmla="val 28858"/>
                <a:gd name="adj2" fmla="val 50000"/>
              </a:avLst>
            </a:prstGeom>
            <a:noFill/>
            <a:ln w="9525" cap="flat" cmpd="sng">
              <a:solidFill>
                <a:srgbClr val="000000"/>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12299" name="文本框 3068"/>
            <p:cNvSpPr txBox="1"/>
            <p:nvPr/>
          </p:nvSpPr>
          <p:spPr>
            <a:xfrm>
              <a:off x="1995" y="942"/>
              <a:ext cx="1134" cy="367"/>
            </a:xfrm>
            <a:prstGeom prst="rect">
              <a:avLst/>
            </a:prstGeom>
            <a:solidFill>
              <a:srgbClr val="FFFFFF"/>
            </a:solidFill>
            <a:ln w="9525">
              <a:noFill/>
            </a:ln>
          </p:spPr>
          <p:txBody>
            <a:bodyPr/>
            <a:p>
              <a:pPr algn="just" eaLnBrk="0" hangingPunct="0"/>
              <a:r>
                <a:rPr lang="en-US" altLang="zh-CN" sz="2400" dirty="0">
                  <a:solidFill>
                    <a:schemeClr val="tx2"/>
                  </a:solidFill>
                  <a:latin typeface="Times New Roman" panose="02020603050405020304" pitchFamily="18" charset="0"/>
                </a:rPr>
                <a:t>WSM[i][j]=</a:t>
              </a:r>
              <a:endParaRPr lang="en-US" altLang="zh-CN" sz="2400" dirty="0">
                <a:solidFill>
                  <a:schemeClr val="tx2"/>
                </a:solidFill>
                <a:latin typeface="Arial" panose="020B0604020202020204" pitchFamily="34" charset="0"/>
              </a:endParaRPr>
            </a:p>
          </p:txBody>
        </p:sp>
        <p:sp>
          <p:nvSpPr>
            <p:cNvPr id="12300" name="文本框 3071"/>
            <p:cNvSpPr txBox="1"/>
            <p:nvPr/>
          </p:nvSpPr>
          <p:spPr>
            <a:xfrm>
              <a:off x="3295" y="731"/>
              <a:ext cx="2307" cy="789"/>
            </a:xfrm>
            <a:prstGeom prst="rect">
              <a:avLst/>
            </a:prstGeom>
            <a:solidFill>
              <a:srgbClr val="FFFFFF"/>
            </a:solidFill>
            <a:ln w="9525">
              <a:noFill/>
            </a:ln>
          </p:spPr>
          <p:txBody>
            <a:bodyPr/>
            <a:p>
              <a:pPr algn="just" eaLnBrk="0" hangingPunct="0"/>
              <a:r>
                <a:rPr lang="en-US" altLang="zh-CN" sz="2400" dirty="0">
                  <a:solidFill>
                    <a:schemeClr val="tx2"/>
                  </a:solidFill>
                  <a:latin typeface="Times New Roman" panose="02020603050405020304" pitchFamily="18" charset="0"/>
                </a:rPr>
                <a:t>1    i = j</a:t>
              </a:r>
              <a:endParaRPr lang="en-US" altLang="zh-CN" sz="2400" dirty="0">
                <a:solidFill>
                  <a:schemeClr val="tx2"/>
                </a:solidFill>
                <a:latin typeface="Times New Roman" panose="02020603050405020304" pitchFamily="18" charset="0"/>
              </a:endParaRPr>
            </a:p>
            <a:p>
              <a:pPr algn="just" eaLnBrk="0" hangingPunct="0"/>
              <a:r>
                <a:rPr lang="en-US" altLang="zh-CN" sz="2400" dirty="0">
                  <a:solidFill>
                    <a:schemeClr val="tx2"/>
                  </a:solidFill>
                  <a:latin typeface="Times New Roman" panose="02020603050405020304" pitchFamily="18" charset="0"/>
                </a:rPr>
                <a:t>1    i≠j</a:t>
              </a:r>
              <a:r>
                <a:rPr lang="zh-CN" altLang="en-US" sz="2400" dirty="0">
                  <a:solidFill>
                    <a:schemeClr val="tx2"/>
                  </a:solidFill>
                  <a:latin typeface="Times New Roman" panose="02020603050405020304" pitchFamily="18" charset="0"/>
                </a:rPr>
                <a:t>，</a:t>
              </a:r>
              <a:r>
                <a:rPr lang="en-US" altLang="zh-CN" sz="2400" dirty="0">
                  <a:solidFill>
                    <a:schemeClr val="tx2"/>
                  </a:solidFill>
                  <a:latin typeface="Times New Roman" panose="02020603050405020304" pitchFamily="18" charset="0"/>
                </a:rPr>
                <a:t>&lt; V</a:t>
              </a:r>
              <a:r>
                <a:rPr lang="en-US" altLang="zh-CN" sz="2400" baseline="-25000" dirty="0">
                  <a:solidFill>
                    <a:schemeClr val="tx2"/>
                  </a:solidFill>
                  <a:latin typeface="Times New Roman" panose="02020603050405020304" pitchFamily="18" charset="0"/>
                </a:rPr>
                <a:t>i</a:t>
              </a:r>
              <a:r>
                <a:rPr lang="zh-CN" altLang="en-US" sz="2400" dirty="0">
                  <a:solidFill>
                    <a:schemeClr val="tx2"/>
                  </a:solidFill>
                  <a:latin typeface="Times New Roman" panose="02020603050405020304" pitchFamily="18" charset="0"/>
                </a:rPr>
                <a:t>，</a:t>
              </a:r>
              <a:r>
                <a:rPr lang="en-US" altLang="zh-CN" sz="2400" dirty="0">
                  <a:solidFill>
                    <a:schemeClr val="tx2"/>
                  </a:solidFill>
                  <a:latin typeface="Times New Roman" panose="02020603050405020304" pitchFamily="18" charset="0"/>
                </a:rPr>
                <a:t>V</a:t>
              </a:r>
              <a:r>
                <a:rPr lang="en-US" altLang="zh-CN" sz="2400" baseline="-25000" dirty="0">
                  <a:solidFill>
                    <a:schemeClr val="tx2"/>
                  </a:solidFill>
                  <a:latin typeface="Times New Roman" panose="02020603050405020304" pitchFamily="18" charset="0"/>
                </a:rPr>
                <a:t>j</a:t>
              </a:r>
              <a:r>
                <a:rPr lang="en-US" altLang="zh-CN" sz="2400" dirty="0">
                  <a:solidFill>
                    <a:schemeClr val="tx2"/>
                  </a:solidFill>
                  <a:latin typeface="Times New Roman" panose="02020603050405020304" pitchFamily="18" charset="0"/>
                </a:rPr>
                <a:t> &gt;∈E</a:t>
              </a:r>
              <a:endParaRPr lang="en-US" altLang="zh-CN" sz="2400" dirty="0">
                <a:solidFill>
                  <a:schemeClr val="tx2"/>
                </a:solidFill>
                <a:latin typeface="Times New Roman" panose="02020603050405020304" pitchFamily="18" charset="0"/>
              </a:endParaRPr>
            </a:p>
            <a:p>
              <a:pPr algn="just" eaLnBrk="0" hangingPunct="0"/>
              <a:r>
                <a:rPr lang="en-US" altLang="zh-CN" sz="2400" dirty="0">
                  <a:solidFill>
                    <a:schemeClr val="tx2"/>
                  </a:solidFill>
                  <a:latin typeface="Times New Roman" panose="02020603050405020304" pitchFamily="18" charset="0"/>
                </a:rPr>
                <a:t>0    i≠j</a:t>
              </a:r>
              <a:r>
                <a:rPr lang="zh-CN" altLang="en-US" sz="2400" dirty="0">
                  <a:solidFill>
                    <a:schemeClr val="tx2"/>
                  </a:solidFill>
                  <a:latin typeface="Times New Roman" panose="02020603050405020304" pitchFamily="18" charset="0"/>
                </a:rPr>
                <a:t>，</a:t>
              </a:r>
              <a:r>
                <a:rPr lang="en-US" altLang="zh-CN" sz="2400" dirty="0">
                  <a:solidFill>
                    <a:schemeClr val="tx2"/>
                  </a:solidFill>
                  <a:latin typeface="Times New Roman" panose="02020603050405020304" pitchFamily="18" charset="0"/>
                </a:rPr>
                <a:t>&lt; V</a:t>
              </a:r>
              <a:r>
                <a:rPr lang="en-US" altLang="zh-CN" sz="2400" baseline="-25000" dirty="0">
                  <a:solidFill>
                    <a:schemeClr val="tx2"/>
                  </a:solidFill>
                  <a:latin typeface="Times New Roman" panose="02020603050405020304" pitchFamily="18" charset="0"/>
                </a:rPr>
                <a:t>i</a:t>
              </a:r>
              <a:r>
                <a:rPr lang="zh-CN" altLang="en-US" sz="2400" dirty="0">
                  <a:solidFill>
                    <a:schemeClr val="tx2"/>
                  </a:solidFill>
                  <a:latin typeface="Times New Roman" panose="02020603050405020304" pitchFamily="18" charset="0"/>
                </a:rPr>
                <a:t>，</a:t>
              </a:r>
              <a:r>
                <a:rPr lang="en-US" altLang="zh-CN" sz="2400" dirty="0">
                  <a:solidFill>
                    <a:schemeClr val="tx2"/>
                  </a:solidFill>
                  <a:latin typeface="Times New Roman" panose="02020603050405020304" pitchFamily="18" charset="0"/>
                </a:rPr>
                <a:t>V</a:t>
              </a:r>
              <a:r>
                <a:rPr lang="en-US" altLang="zh-CN" sz="2400" baseline="-25000" dirty="0">
                  <a:solidFill>
                    <a:schemeClr val="tx2"/>
                  </a:solidFill>
                  <a:latin typeface="Times New Roman" panose="02020603050405020304" pitchFamily="18" charset="0"/>
                </a:rPr>
                <a:t>j</a:t>
              </a:r>
              <a:r>
                <a:rPr lang="en-US" altLang="zh-CN" sz="2400" dirty="0">
                  <a:solidFill>
                    <a:schemeClr val="tx2"/>
                  </a:solidFill>
                  <a:latin typeface="Times New Roman" panose="02020603050405020304" pitchFamily="18" charset="0"/>
                </a:rPr>
                <a:t> &gt;     E</a:t>
              </a:r>
              <a:endParaRPr lang="en-US" altLang="zh-CN" sz="2400" dirty="0">
                <a:solidFill>
                  <a:schemeClr val="tx2"/>
                </a:solidFill>
                <a:latin typeface="Arial" panose="020B0604020202020204" pitchFamily="34" charset="0"/>
              </a:endParaRPr>
            </a:p>
          </p:txBody>
        </p:sp>
      </p:grpSp>
      <p:graphicFrame>
        <p:nvGraphicFramePr>
          <p:cNvPr id="12290" name="对象 705"/>
          <p:cNvGraphicFramePr/>
          <p:nvPr/>
        </p:nvGraphicFramePr>
        <p:xfrm>
          <a:off x="8275638" y="1871663"/>
          <a:ext cx="328612" cy="404812"/>
        </p:xfrm>
        <a:graphic>
          <a:graphicData uri="http://schemas.openxmlformats.org/presentationml/2006/ole">
            <mc:AlternateContent xmlns:mc="http://schemas.openxmlformats.org/markup-compatibility/2006">
              <mc:Choice xmlns:v="urn:schemas-microsoft-com:vml" Requires="v">
                <p:oleObj spid="_x0000_s3092" name="" r:id="rId1" imgW="128270" imgH="154305" progId="Equation.3">
                  <p:embed/>
                </p:oleObj>
              </mc:Choice>
              <mc:Fallback>
                <p:oleObj name="" r:id="rId1" imgW="128270" imgH="154305" progId="Equation.3">
                  <p:embed/>
                  <p:pic>
                    <p:nvPicPr>
                      <p:cNvPr id="0" name="图片 3091"/>
                      <p:cNvPicPr/>
                      <p:nvPr/>
                    </p:nvPicPr>
                    <p:blipFill>
                      <a:blip r:embed="rId2"/>
                      <a:stretch>
                        <a:fillRect/>
                      </a:stretch>
                    </p:blipFill>
                    <p:spPr>
                      <a:xfrm>
                        <a:off x="8275638" y="1871663"/>
                        <a:ext cx="328612" cy="404812"/>
                      </a:xfrm>
                      <a:prstGeom prst="rect">
                        <a:avLst/>
                      </a:prstGeom>
                      <a:noFill/>
                      <a:ln w="38100">
                        <a:noFill/>
                        <a:miter/>
                      </a:ln>
                    </p:spPr>
                  </p:pic>
                </p:oleObj>
              </mc:Fallback>
            </mc:AlternateContent>
          </a:graphicData>
        </a:graphic>
      </p:graphicFrame>
      <p:grpSp>
        <p:nvGrpSpPr>
          <p:cNvPr id="12294" name="组合 2019347"/>
          <p:cNvGrpSpPr/>
          <p:nvPr/>
        </p:nvGrpSpPr>
        <p:grpSpPr>
          <a:xfrm>
            <a:off x="3598863" y="1106488"/>
            <a:ext cx="5545137" cy="1252537"/>
            <a:chOff x="1995" y="731"/>
            <a:chExt cx="3607" cy="789"/>
          </a:xfrm>
        </p:grpSpPr>
        <p:sp>
          <p:nvSpPr>
            <p:cNvPr id="12295" name="自选图形 3070"/>
            <p:cNvSpPr/>
            <p:nvPr/>
          </p:nvSpPr>
          <p:spPr>
            <a:xfrm>
              <a:off x="3095" y="822"/>
              <a:ext cx="157" cy="544"/>
            </a:xfrm>
            <a:prstGeom prst="leftBrace">
              <a:avLst>
                <a:gd name="adj1" fmla="val 28858"/>
                <a:gd name="adj2" fmla="val 50000"/>
              </a:avLst>
            </a:prstGeom>
            <a:noFill/>
            <a:ln w="9525" cap="flat" cmpd="sng">
              <a:solidFill>
                <a:srgbClr val="000000"/>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12296" name="文本框 3068"/>
            <p:cNvSpPr txBox="1"/>
            <p:nvPr/>
          </p:nvSpPr>
          <p:spPr>
            <a:xfrm>
              <a:off x="1995" y="942"/>
              <a:ext cx="1134" cy="367"/>
            </a:xfrm>
            <a:prstGeom prst="rect">
              <a:avLst/>
            </a:prstGeom>
            <a:solidFill>
              <a:srgbClr val="FFFFFF"/>
            </a:solidFill>
            <a:ln w="9525">
              <a:noFill/>
            </a:ln>
          </p:spPr>
          <p:txBody>
            <a:bodyPr/>
            <a:p>
              <a:pPr algn="just" eaLnBrk="0" hangingPunct="0"/>
              <a:r>
                <a:rPr lang="en-US" altLang="zh-CN" sz="2400" dirty="0">
                  <a:solidFill>
                    <a:schemeClr val="tx2"/>
                  </a:solidFill>
                  <a:latin typeface="Times New Roman" panose="02020603050405020304" pitchFamily="18" charset="0"/>
                </a:rPr>
                <a:t>WSM[</a:t>
              </a:r>
              <a:r>
                <a:rPr lang="en-US" altLang="zh-CN" sz="2400" i="1" dirty="0">
                  <a:solidFill>
                    <a:schemeClr val="tx2"/>
                  </a:solidFill>
                  <a:latin typeface="Times New Roman" panose="02020603050405020304" pitchFamily="18" charset="0"/>
                </a:rPr>
                <a:t>i</a:t>
              </a:r>
              <a:r>
                <a:rPr lang="en-US" altLang="zh-CN" sz="2400" dirty="0">
                  <a:solidFill>
                    <a:schemeClr val="tx2"/>
                  </a:solidFill>
                  <a:latin typeface="Times New Roman" panose="02020603050405020304" pitchFamily="18" charset="0"/>
                </a:rPr>
                <a:t>][</a:t>
              </a:r>
              <a:r>
                <a:rPr lang="en-US" altLang="zh-CN" sz="2400" i="1" dirty="0">
                  <a:solidFill>
                    <a:schemeClr val="tx2"/>
                  </a:solidFill>
                  <a:latin typeface="Times New Roman" panose="02020603050405020304" pitchFamily="18" charset="0"/>
                </a:rPr>
                <a:t>j</a:t>
              </a:r>
              <a:r>
                <a:rPr lang="en-US" altLang="zh-CN" sz="2400" dirty="0">
                  <a:solidFill>
                    <a:schemeClr val="tx2"/>
                  </a:solidFill>
                  <a:latin typeface="Times New Roman" panose="02020603050405020304" pitchFamily="18" charset="0"/>
                </a:rPr>
                <a:t>]=</a:t>
              </a:r>
              <a:endParaRPr lang="en-US" altLang="zh-CN" sz="2400" dirty="0">
                <a:solidFill>
                  <a:schemeClr val="tx2"/>
                </a:solidFill>
                <a:latin typeface="Arial" panose="020B0604020202020204" pitchFamily="34" charset="0"/>
              </a:endParaRPr>
            </a:p>
          </p:txBody>
        </p:sp>
        <p:sp>
          <p:nvSpPr>
            <p:cNvPr id="12297" name="文本框 3071"/>
            <p:cNvSpPr txBox="1"/>
            <p:nvPr/>
          </p:nvSpPr>
          <p:spPr>
            <a:xfrm>
              <a:off x="3295" y="731"/>
              <a:ext cx="2307" cy="789"/>
            </a:xfrm>
            <a:prstGeom prst="rect">
              <a:avLst/>
            </a:prstGeom>
            <a:solidFill>
              <a:srgbClr val="FFFFFF"/>
            </a:solidFill>
            <a:ln w="9525">
              <a:noFill/>
            </a:ln>
          </p:spPr>
          <p:txBody>
            <a:bodyPr/>
            <a:p>
              <a:pPr algn="just" eaLnBrk="0" hangingPunct="0"/>
              <a:r>
                <a:rPr lang="en-US" altLang="zh-CN" sz="2400" dirty="0">
                  <a:solidFill>
                    <a:schemeClr val="tx2"/>
                  </a:solidFill>
                  <a:latin typeface="Times New Roman" panose="02020603050405020304" pitchFamily="18" charset="0"/>
                </a:rPr>
                <a:t>1    </a:t>
              </a:r>
              <a:r>
                <a:rPr lang="en-US" altLang="zh-CN" sz="2400" i="1" dirty="0">
                  <a:solidFill>
                    <a:schemeClr val="tx2"/>
                  </a:solidFill>
                  <a:latin typeface="Times New Roman" panose="02020603050405020304" pitchFamily="18" charset="0"/>
                </a:rPr>
                <a:t>i</a:t>
              </a:r>
              <a:r>
                <a:rPr lang="en-US" altLang="zh-CN" sz="2400" dirty="0">
                  <a:solidFill>
                    <a:schemeClr val="tx2"/>
                  </a:solidFill>
                  <a:latin typeface="Times New Roman" panose="02020603050405020304" pitchFamily="18" charset="0"/>
                </a:rPr>
                <a:t> </a:t>
              </a:r>
              <a:r>
                <a:rPr lang="en-US" altLang="zh-CN" sz="2400" dirty="0">
                  <a:solidFill>
                    <a:schemeClr val="tx2"/>
                  </a:solidFill>
                  <a:latin typeface="Times New Roman" panose="02020603050405020304" pitchFamily="18" charset="0"/>
                  <a:sym typeface="Symbol" panose="05050102010706020507" pitchFamily="18" charset="2"/>
                </a:rPr>
                <a:t></a:t>
              </a:r>
              <a:r>
                <a:rPr lang="en-US" altLang="zh-CN" sz="2400" dirty="0">
                  <a:solidFill>
                    <a:schemeClr val="tx2"/>
                  </a:solidFill>
                  <a:latin typeface="Times New Roman" panose="02020603050405020304" pitchFamily="18" charset="0"/>
                </a:rPr>
                <a:t> </a:t>
              </a:r>
              <a:r>
                <a:rPr lang="en-US" altLang="zh-CN" sz="2400" i="1" dirty="0">
                  <a:solidFill>
                    <a:schemeClr val="tx2"/>
                  </a:solidFill>
                  <a:latin typeface="Times New Roman" panose="02020603050405020304" pitchFamily="18" charset="0"/>
                </a:rPr>
                <a:t>j</a:t>
              </a:r>
              <a:endParaRPr lang="en-US" altLang="zh-CN" sz="2400" i="1" dirty="0">
                <a:solidFill>
                  <a:schemeClr val="tx2"/>
                </a:solidFill>
                <a:latin typeface="Times New Roman" panose="02020603050405020304" pitchFamily="18" charset="0"/>
              </a:endParaRPr>
            </a:p>
            <a:p>
              <a:pPr algn="just" eaLnBrk="0" hangingPunct="0"/>
              <a:r>
                <a:rPr lang="en-US" altLang="zh-CN" sz="2400" dirty="0">
                  <a:solidFill>
                    <a:schemeClr val="tx2"/>
                  </a:solidFill>
                  <a:latin typeface="Times New Roman" panose="02020603050405020304" pitchFamily="18" charset="0"/>
                </a:rPr>
                <a:t>1    </a:t>
              </a:r>
              <a:r>
                <a:rPr lang="en-US" altLang="zh-CN" sz="2400" i="1" dirty="0">
                  <a:solidFill>
                    <a:schemeClr val="tx2"/>
                  </a:solidFill>
                  <a:latin typeface="Times New Roman" panose="02020603050405020304" pitchFamily="18" charset="0"/>
                </a:rPr>
                <a:t>i</a:t>
              </a:r>
              <a:r>
                <a:rPr lang="en-US" altLang="zh-CN" sz="2400" dirty="0">
                  <a:solidFill>
                    <a:schemeClr val="tx2"/>
                  </a:solidFill>
                  <a:latin typeface="Times New Roman" panose="02020603050405020304" pitchFamily="18" charset="0"/>
                  <a:sym typeface="Symbol" panose="05050102010706020507" pitchFamily="18" charset="2"/>
                </a:rPr>
                <a:t></a:t>
              </a:r>
              <a:r>
                <a:rPr lang="en-US" altLang="zh-CN" sz="2400" i="1" dirty="0">
                  <a:solidFill>
                    <a:schemeClr val="tx2"/>
                  </a:solidFill>
                  <a:latin typeface="Times New Roman" panose="02020603050405020304" pitchFamily="18" charset="0"/>
                </a:rPr>
                <a:t>j</a:t>
              </a:r>
              <a:r>
                <a:rPr lang="zh-CN" altLang="en-US" sz="2400" dirty="0">
                  <a:solidFill>
                    <a:schemeClr val="tx2"/>
                  </a:solidFill>
                  <a:latin typeface="Times New Roman" panose="02020603050405020304" pitchFamily="18" charset="0"/>
                </a:rPr>
                <a:t>，</a:t>
              </a:r>
              <a:r>
                <a:rPr lang="en-US" altLang="zh-CN" sz="2400" dirty="0">
                  <a:solidFill>
                    <a:schemeClr val="tx2"/>
                  </a:solidFill>
                  <a:latin typeface="Times New Roman" panose="02020603050405020304" pitchFamily="18" charset="0"/>
                </a:rPr>
                <a:t>&lt; V</a:t>
              </a:r>
              <a:r>
                <a:rPr lang="en-US" altLang="zh-CN" sz="2400" i="1" baseline="-25000" dirty="0">
                  <a:solidFill>
                    <a:schemeClr val="tx2"/>
                  </a:solidFill>
                  <a:latin typeface="Times New Roman" panose="02020603050405020304" pitchFamily="18" charset="0"/>
                </a:rPr>
                <a:t>i</a:t>
              </a:r>
              <a:r>
                <a:rPr lang="zh-CN" altLang="en-US" sz="2400" dirty="0">
                  <a:solidFill>
                    <a:schemeClr val="tx2"/>
                  </a:solidFill>
                  <a:latin typeface="Times New Roman" panose="02020603050405020304" pitchFamily="18" charset="0"/>
                </a:rPr>
                <a:t>，</a:t>
              </a:r>
              <a:r>
                <a:rPr lang="en-US" altLang="zh-CN" sz="2400" dirty="0">
                  <a:solidFill>
                    <a:schemeClr val="tx2"/>
                  </a:solidFill>
                  <a:latin typeface="Times New Roman" panose="02020603050405020304" pitchFamily="18" charset="0"/>
                </a:rPr>
                <a:t>V</a:t>
              </a:r>
              <a:r>
                <a:rPr lang="en-US" altLang="zh-CN" sz="2400" i="1" baseline="-25000" dirty="0">
                  <a:solidFill>
                    <a:schemeClr val="tx2"/>
                  </a:solidFill>
                  <a:latin typeface="Times New Roman" panose="02020603050405020304" pitchFamily="18" charset="0"/>
                </a:rPr>
                <a:t>j</a:t>
              </a:r>
              <a:r>
                <a:rPr lang="en-US" altLang="zh-CN" sz="2400" dirty="0">
                  <a:solidFill>
                    <a:schemeClr val="tx2"/>
                  </a:solidFill>
                  <a:latin typeface="Times New Roman" panose="02020603050405020304" pitchFamily="18" charset="0"/>
                </a:rPr>
                <a:t> &gt;</a:t>
              </a:r>
              <a:r>
                <a:rPr lang="en-US" altLang="zh-CN" sz="2400" dirty="0">
                  <a:solidFill>
                    <a:schemeClr val="tx2"/>
                  </a:solidFill>
                  <a:latin typeface="Times New Roman" panose="02020603050405020304" pitchFamily="18" charset="0"/>
                  <a:sym typeface="Symbol" panose="05050102010706020507" pitchFamily="18" charset="2"/>
                </a:rPr>
                <a:t></a:t>
              </a:r>
              <a:r>
                <a:rPr lang="en-US" altLang="zh-CN" sz="2400" dirty="0">
                  <a:solidFill>
                    <a:schemeClr val="tx2"/>
                  </a:solidFill>
                  <a:latin typeface="Times New Roman" panose="02020603050405020304" pitchFamily="18" charset="0"/>
                </a:rPr>
                <a:t>E</a:t>
              </a:r>
              <a:endParaRPr lang="en-US" altLang="zh-CN" sz="2400" dirty="0">
                <a:solidFill>
                  <a:schemeClr val="tx2"/>
                </a:solidFill>
                <a:latin typeface="Times New Roman" panose="02020603050405020304" pitchFamily="18" charset="0"/>
              </a:endParaRPr>
            </a:p>
            <a:p>
              <a:pPr algn="just" eaLnBrk="0" hangingPunct="0"/>
              <a:r>
                <a:rPr lang="en-US" altLang="zh-CN" sz="2400" dirty="0">
                  <a:solidFill>
                    <a:schemeClr val="tx2"/>
                  </a:solidFill>
                  <a:latin typeface="Times New Roman" panose="02020603050405020304" pitchFamily="18" charset="0"/>
                </a:rPr>
                <a:t>0    </a:t>
              </a:r>
              <a:r>
                <a:rPr lang="en-US" altLang="zh-CN" sz="2400" i="1" dirty="0">
                  <a:solidFill>
                    <a:schemeClr val="tx2"/>
                  </a:solidFill>
                  <a:latin typeface="Times New Roman" panose="02020603050405020304" pitchFamily="18" charset="0"/>
                </a:rPr>
                <a:t>i</a:t>
              </a:r>
              <a:r>
                <a:rPr lang="en-US" altLang="zh-CN" sz="2400" dirty="0">
                  <a:solidFill>
                    <a:schemeClr val="tx2"/>
                  </a:solidFill>
                  <a:latin typeface="Times New Roman" panose="02020603050405020304" pitchFamily="18" charset="0"/>
                  <a:sym typeface="Symbol" panose="05050102010706020507" pitchFamily="18" charset="2"/>
                </a:rPr>
                <a:t></a:t>
              </a:r>
              <a:r>
                <a:rPr lang="en-US" altLang="zh-CN" sz="2400" i="1" dirty="0">
                  <a:solidFill>
                    <a:schemeClr val="tx2"/>
                  </a:solidFill>
                  <a:latin typeface="Times New Roman" panose="02020603050405020304" pitchFamily="18" charset="0"/>
                </a:rPr>
                <a:t>j</a:t>
              </a:r>
              <a:r>
                <a:rPr lang="zh-CN" altLang="en-US" sz="2400" dirty="0">
                  <a:solidFill>
                    <a:schemeClr val="tx2"/>
                  </a:solidFill>
                  <a:latin typeface="Times New Roman" panose="02020603050405020304" pitchFamily="18" charset="0"/>
                </a:rPr>
                <a:t>，</a:t>
              </a:r>
              <a:r>
                <a:rPr lang="en-US" altLang="zh-CN" sz="2400" dirty="0">
                  <a:solidFill>
                    <a:schemeClr val="tx2"/>
                  </a:solidFill>
                  <a:latin typeface="Times New Roman" panose="02020603050405020304" pitchFamily="18" charset="0"/>
                </a:rPr>
                <a:t>&lt; V</a:t>
              </a:r>
              <a:r>
                <a:rPr lang="en-US" altLang="zh-CN" sz="2400" i="1" baseline="-25000" dirty="0">
                  <a:solidFill>
                    <a:schemeClr val="tx2"/>
                  </a:solidFill>
                  <a:latin typeface="Times New Roman" panose="02020603050405020304" pitchFamily="18" charset="0"/>
                </a:rPr>
                <a:t>i</a:t>
              </a:r>
              <a:r>
                <a:rPr lang="zh-CN" altLang="en-US" sz="2400" dirty="0">
                  <a:solidFill>
                    <a:schemeClr val="tx2"/>
                  </a:solidFill>
                  <a:latin typeface="Times New Roman" panose="02020603050405020304" pitchFamily="18" charset="0"/>
                </a:rPr>
                <a:t>，</a:t>
              </a:r>
              <a:r>
                <a:rPr lang="en-US" altLang="zh-CN" sz="2400" dirty="0">
                  <a:solidFill>
                    <a:schemeClr val="tx2"/>
                  </a:solidFill>
                  <a:latin typeface="Times New Roman" panose="02020603050405020304" pitchFamily="18" charset="0"/>
                </a:rPr>
                <a:t>V</a:t>
              </a:r>
              <a:r>
                <a:rPr lang="en-US" altLang="zh-CN" sz="2400" i="1" baseline="-25000" dirty="0">
                  <a:solidFill>
                    <a:schemeClr val="tx2"/>
                  </a:solidFill>
                  <a:latin typeface="Times New Roman" panose="02020603050405020304" pitchFamily="18" charset="0"/>
                </a:rPr>
                <a:t>j</a:t>
              </a:r>
              <a:r>
                <a:rPr lang="en-US" altLang="zh-CN" sz="2400" i="1" dirty="0">
                  <a:solidFill>
                    <a:schemeClr val="tx2"/>
                  </a:solidFill>
                  <a:latin typeface="Times New Roman" panose="02020603050405020304" pitchFamily="18" charset="0"/>
                </a:rPr>
                <a:t> </a:t>
              </a:r>
              <a:r>
                <a:rPr lang="en-US" altLang="zh-CN" sz="2400" dirty="0">
                  <a:solidFill>
                    <a:schemeClr val="tx2"/>
                  </a:solidFill>
                  <a:latin typeface="Times New Roman" panose="02020603050405020304" pitchFamily="18" charset="0"/>
                </a:rPr>
                <a:t>&gt;</a:t>
              </a:r>
              <a:r>
                <a:rPr lang="zh-CN" altLang="zh-CN" sz="2400" dirty="0">
                  <a:solidFill>
                    <a:schemeClr val="tx2"/>
                  </a:solidFill>
                  <a:latin typeface="Times New Roman" panose="02020603050405020304" pitchFamily="18" charset="0"/>
                  <a:sym typeface="Symbol" panose="05050102010706020507" pitchFamily="18" charset="2"/>
                </a:rPr>
                <a:t></a:t>
              </a:r>
              <a:r>
                <a:rPr lang="en-US" altLang="zh-CN" sz="2400" dirty="0">
                  <a:solidFill>
                    <a:schemeClr val="tx2"/>
                  </a:solidFill>
                  <a:latin typeface="Times New Roman" panose="02020603050405020304" pitchFamily="18" charset="0"/>
                </a:rPr>
                <a:t>E</a:t>
              </a:r>
              <a:endParaRPr lang="en-US" altLang="zh-CN" sz="2400" dirty="0">
                <a:solidFill>
                  <a:schemeClr val="tx2"/>
                </a:solidFill>
                <a:latin typeface="Times New Roman" panose="02020603050405020304" pitchFamily="18" charset="0"/>
              </a:endParaRPr>
            </a:p>
          </p:txBody>
        </p:sp>
      </p:grpSp>
    </p:spTree>
  </p:cSld>
  <p:clrMapOvr>
    <a:masterClrMapping/>
  </p:clrMapOvr>
  <p:transition>
    <p:strips dir="ru"/>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6066" name="Rectangle 2"/>
          <p:cNvSpPr/>
          <p:nvPr/>
        </p:nvSpPr>
        <p:spPr>
          <a:xfrm>
            <a:off x="250825" y="800100"/>
            <a:ext cx="8713788" cy="5184775"/>
          </a:xfrm>
          <a:prstGeom prst="rect">
            <a:avLst/>
          </a:prstGeom>
          <a:noFill/>
          <a:ln w="9525">
            <a:noFill/>
          </a:ln>
        </p:spPr>
        <p:txBody>
          <a:bodyPr lIns="92075" tIns="46038" rIns="92075" bIns="46038"/>
          <a:p>
            <a:pPr eaLnBrk="0" hangingPunct="0">
              <a:lnSpc>
                <a:spcPct val="120000"/>
              </a:lnSpc>
              <a:spcBef>
                <a:spcPct val="20000"/>
              </a:spcBef>
              <a:buClr>
                <a:schemeClr val="accent2"/>
              </a:buClr>
              <a:buSzPct val="75000"/>
              <a:buFont typeface="Monotype Sorts" pitchFamily="2" charset="2"/>
            </a:pPr>
            <a:r>
              <a:rPr lang="en-US" altLang="zh-CN" sz="2800" dirty="0">
                <a:latin typeface="Times New Roman" panose="02020603050405020304" pitchFamily="18" charset="0"/>
                <a:ea typeface="仿宋_GB2312" pitchFamily="49" charset="-122"/>
                <a:sym typeface="Wingdings" panose="05000000000000000000" pitchFamily="2" charset="2"/>
              </a:rPr>
              <a:t>Warshall</a:t>
            </a:r>
            <a:r>
              <a:rPr lang="zh-CN" altLang="en-US" sz="2800" dirty="0">
                <a:latin typeface="Times New Roman" panose="02020603050405020304" pitchFamily="18" charset="0"/>
                <a:ea typeface="仿宋_GB2312" pitchFamily="49" charset="-122"/>
                <a:sym typeface="Wingdings" panose="05000000000000000000" pitchFamily="2" charset="2"/>
              </a:rPr>
              <a:t>算法的时间复杂性是</a:t>
            </a:r>
            <a:r>
              <a:rPr lang="en-US" altLang="zh-CN" sz="2800" i="1" dirty="0">
                <a:latin typeface="Times New Roman" panose="02020603050405020304" pitchFamily="18" charset="0"/>
                <a:sym typeface="Wingdings" panose="05000000000000000000" pitchFamily="2" charset="2"/>
              </a:rPr>
              <a:t>O</a:t>
            </a:r>
            <a:r>
              <a:rPr lang="en-US" altLang="zh-CN" sz="2800" dirty="0">
                <a:latin typeface="Times New Roman" panose="02020603050405020304" pitchFamily="18" charset="0"/>
                <a:sym typeface="Wingdings" panose="05000000000000000000" pitchFamily="2" charset="2"/>
              </a:rPr>
              <a:t>(</a:t>
            </a:r>
            <a:r>
              <a:rPr lang="en-US" altLang="zh-CN" sz="2800" i="1" dirty="0">
                <a:latin typeface="Times New Roman" panose="02020603050405020304" pitchFamily="18" charset="0"/>
                <a:sym typeface="Wingdings" panose="05000000000000000000" pitchFamily="2" charset="2"/>
              </a:rPr>
              <a:t>n</a:t>
            </a:r>
            <a:r>
              <a:rPr lang="en-US" altLang="zh-CN" sz="2800" baseline="30000" dirty="0">
                <a:latin typeface="Times New Roman" panose="02020603050405020304" pitchFamily="18" charset="0"/>
                <a:sym typeface="Wingdings" panose="05000000000000000000" pitchFamily="2" charset="2"/>
              </a:rPr>
              <a:t>3</a:t>
            </a:r>
            <a:r>
              <a:rPr lang="en-US" altLang="zh-CN" sz="2800" dirty="0">
                <a:latin typeface="Times New Roman" panose="02020603050405020304" pitchFamily="18" charset="0"/>
                <a:sym typeface="Wingdings" panose="05000000000000000000" pitchFamily="2" charset="2"/>
              </a:rPr>
              <a:t>)</a:t>
            </a:r>
            <a:r>
              <a:rPr lang="en-US" altLang="zh-CN" sz="2800" b="0" dirty="0">
                <a:latin typeface="Arial" panose="020B0604020202020204" pitchFamily="34" charset="0"/>
                <a:sym typeface="Wingdings" panose="05000000000000000000" pitchFamily="2" charset="2"/>
              </a:rPr>
              <a:t> </a:t>
            </a:r>
            <a:r>
              <a:rPr lang="zh-CN" altLang="en-US" sz="2800" dirty="0">
                <a:latin typeface="Times New Roman" panose="02020603050405020304" pitchFamily="18" charset="0"/>
                <a:ea typeface="仿宋_GB2312" pitchFamily="49" charset="-122"/>
                <a:sym typeface="Wingdings" panose="05000000000000000000" pitchFamily="2" charset="2"/>
              </a:rPr>
              <a:t>，下面以非循环图为例，给出一个更有效的传递闭包求解算法。</a:t>
            </a:r>
            <a:r>
              <a:rPr lang="zh-CN" altLang="en-US" sz="2800" b="0" dirty="0">
                <a:latin typeface="Arial" panose="020B0604020202020204" pitchFamily="34" charset="0"/>
                <a:sym typeface="Wingdings" panose="05000000000000000000" pitchFamily="2" charset="2"/>
              </a:rPr>
              <a:t> </a:t>
            </a:r>
            <a:endParaRPr lang="zh-CN" altLang="en-US" sz="2800" b="0" dirty="0">
              <a:latin typeface="Arial" panose="020B0604020202020204" pitchFamily="34" charset="0"/>
              <a:sym typeface="Wingdings" panose="05000000000000000000" pitchFamily="2" charset="2"/>
            </a:endParaRPr>
          </a:p>
          <a:p>
            <a:pPr algn="just" eaLnBrk="0" hangingPunct="0">
              <a:lnSpc>
                <a:spcPct val="120000"/>
              </a:lnSpc>
              <a:spcBef>
                <a:spcPct val="20000"/>
              </a:spcBef>
              <a:buClr>
                <a:schemeClr val="accent2"/>
              </a:buClr>
              <a:buSzPct val="75000"/>
              <a:buFont typeface="Monotype Sorts" pitchFamily="2" charset="2"/>
            </a:pPr>
            <a:r>
              <a:rPr lang="zh-CN" altLang="en-US" sz="2800" dirty="0">
                <a:latin typeface="Times New Roman" panose="02020603050405020304" pitchFamily="18" charset="0"/>
                <a:ea typeface="仿宋_GB2312" pitchFamily="49" charset="-122"/>
                <a:sym typeface="Wingdings" panose="05000000000000000000" pitchFamily="2" charset="2"/>
              </a:rPr>
              <a:t>设</a:t>
            </a:r>
            <a:r>
              <a:rPr lang="en-US" altLang="zh-CN" sz="2800" dirty="0">
                <a:latin typeface="Times New Roman" panose="02020603050405020304" pitchFamily="18" charset="0"/>
                <a:ea typeface="仿宋_GB2312" pitchFamily="49" charset="-122"/>
                <a:sym typeface="Wingdings" panose="05000000000000000000" pitchFamily="2" charset="2"/>
              </a:rPr>
              <a:t>G=(V, E)</a:t>
            </a:r>
            <a:r>
              <a:rPr lang="zh-CN" altLang="en-US" sz="2800" dirty="0">
                <a:latin typeface="Times New Roman" panose="02020603050405020304" pitchFamily="18" charset="0"/>
                <a:ea typeface="仿宋_GB2312" pitchFamily="49" charset="-122"/>
                <a:sym typeface="Wingdings" panose="05000000000000000000" pitchFamily="2" charset="2"/>
              </a:rPr>
              <a:t>是非循环图，</a:t>
            </a:r>
            <a:r>
              <a:rPr lang="en-US" altLang="zh-CN" sz="2800" dirty="0">
                <a:latin typeface="Times New Roman" panose="02020603050405020304" pitchFamily="18" charset="0"/>
                <a:ea typeface="仿宋_GB2312" pitchFamily="49" charset="-122"/>
                <a:sym typeface="Wingdings" panose="05000000000000000000" pitchFamily="2" charset="2"/>
              </a:rPr>
              <a:t>V(G)={1, 2, …, </a:t>
            </a:r>
            <a:r>
              <a:rPr lang="en-US" altLang="zh-CN" sz="2800" i="1" dirty="0">
                <a:latin typeface="Times New Roman" panose="02020603050405020304" pitchFamily="18" charset="0"/>
                <a:ea typeface="仿宋_GB2312" pitchFamily="49" charset="-122"/>
                <a:sym typeface="Wingdings" panose="05000000000000000000" pitchFamily="2" charset="2"/>
              </a:rPr>
              <a:t>n</a:t>
            </a:r>
            <a:r>
              <a:rPr lang="en-US" altLang="zh-CN" sz="2800" dirty="0">
                <a:latin typeface="Times New Roman" panose="02020603050405020304" pitchFamily="18" charset="0"/>
                <a:ea typeface="仿宋_GB2312" pitchFamily="49" charset="-122"/>
                <a:sym typeface="Wingdings" panose="05000000000000000000" pitchFamily="2" charset="2"/>
              </a:rPr>
              <a:t>}</a:t>
            </a:r>
            <a:r>
              <a:rPr lang="zh-CN" altLang="en-US" sz="2800" dirty="0">
                <a:latin typeface="Times New Roman" panose="02020603050405020304" pitchFamily="18" charset="0"/>
                <a:ea typeface="仿宋_GB2312" pitchFamily="49" charset="-122"/>
                <a:sym typeface="Wingdings" panose="05000000000000000000" pitchFamily="2" charset="2"/>
              </a:rPr>
              <a:t>。假设在建立</a:t>
            </a:r>
            <a:r>
              <a:rPr lang="en-US" altLang="zh-CN" sz="2800" dirty="0">
                <a:latin typeface="Times New Roman" panose="02020603050405020304" pitchFamily="18" charset="0"/>
                <a:ea typeface="仿宋_GB2312" pitchFamily="49" charset="-122"/>
                <a:sym typeface="Wingdings" panose="05000000000000000000" pitchFamily="2" charset="2"/>
              </a:rPr>
              <a:t>G</a:t>
            </a:r>
            <a:r>
              <a:rPr lang="zh-CN" altLang="en-US" sz="2800" dirty="0">
                <a:latin typeface="Times New Roman" panose="02020603050405020304" pitchFamily="18" charset="0"/>
                <a:ea typeface="仿宋_GB2312" pitchFamily="49" charset="-122"/>
                <a:sym typeface="Wingdings" panose="05000000000000000000" pitchFamily="2" charset="2"/>
              </a:rPr>
              <a:t>的邻接表时，</a:t>
            </a:r>
            <a:r>
              <a:rPr lang="en-US" altLang="zh-CN" sz="2800" dirty="0">
                <a:latin typeface="Times New Roman" panose="02020603050405020304" pitchFamily="18" charset="0"/>
                <a:ea typeface="仿宋_GB2312" pitchFamily="49" charset="-122"/>
                <a:sym typeface="Wingdings" panose="05000000000000000000" pitchFamily="2" charset="2"/>
              </a:rPr>
              <a:t>G</a:t>
            </a:r>
            <a:r>
              <a:rPr lang="zh-CN" altLang="en-US" sz="2800" dirty="0">
                <a:latin typeface="Times New Roman" panose="02020603050405020304" pitchFamily="18" charset="0"/>
                <a:ea typeface="仿宋_GB2312" pitchFamily="49" charset="-122"/>
                <a:sym typeface="Wingdings" panose="05000000000000000000" pitchFamily="2" charset="2"/>
              </a:rPr>
              <a:t>已拓扑排序，</a:t>
            </a:r>
            <a:r>
              <a:rPr lang="en-US" altLang="zh-CN" sz="2800" dirty="0">
                <a:latin typeface="Times New Roman" panose="02020603050405020304" pitchFamily="18" charset="0"/>
                <a:ea typeface="仿宋_GB2312" pitchFamily="49" charset="-122"/>
                <a:sym typeface="Wingdings" panose="05000000000000000000" pitchFamily="2" charset="2"/>
              </a:rPr>
              <a:t>V(G)</a:t>
            </a:r>
            <a:r>
              <a:rPr lang="zh-CN" altLang="en-US" sz="2800" dirty="0">
                <a:latin typeface="Times New Roman" panose="02020603050405020304" pitchFamily="18" charset="0"/>
                <a:ea typeface="仿宋_GB2312" pitchFamily="49" charset="-122"/>
                <a:sym typeface="Wingdings" panose="05000000000000000000" pitchFamily="2" charset="2"/>
              </a:rPr>
              <a:t>中顶点的次序正好是</a:t>
            </a:r>
            <a:r>
              <a:rPr lang="zh-CN" altLang="en-US" sz="2800" dirty="0">
                <a:solidFill>
                  <a:schemeClr val="tx2"/>
                </a:solidFill>
                <a:latin typeface="Times New Roman" panose="02020603050405020304" pitchFamily="18" charset="0"/>
                <a:ea typeface="仿宋_GB2312" pitchFamily="49" charset="-122"/>
                <a:sym typeface="Wingdings" panose="05000000000000000000" pitchFamily="2" charset="2"/>
              </a:rPr>
              <a:t>拓扑序</a:t>
            </a:r>
            <a:r>
              <a:rPr lang="zh-CN" altLang="en-US" sz="2800" dirty="0">
                <a:latin typeface="Times New Roman" panose="02020603050405020304" pitchFamily="18" charset="0"/>
                <a:ea typeface="仿宋_GB2312" pitchFamily="49" charset="-122"/>
                <a:sym typeface="Wingdings" panose="05000000000000000000" pitchFamily="2" charset="2"/>
              </a:rPr>
              <a:t>，每个顶点的邻接表中顶点以拓扑序由小到大排序。</a:t>
            </a:r>
            <a:endParaRPr lang="zh-CN" altLang="en-US" sz="2800" dirty="0">
              <a:latin typeface="Times New Roman" panose="02020603050405020304" pitchFamily="18" charset="0"/>
              <a:ea typeface="仿宋_GB2312" pitchFamily="49" charset="-122"/>
              <a:sym typeface="Wingdings" panose="05000000000000000000" pitchFamily="2" charset="2"/>
            </a:endParaRPr>
          </a:p>
          <a:p>
            <a:pPr eaLnBrk="0" hangingPunct="0">
              <a:lnSpc>
                <a:spcPct val="120000"/>
              </a:lnSpc>
              <a:spcBef>
                <a:spcPct val="20000"/>
              </a:spcBef>
              <a:buClr>
                <a:schemeClr val="accent2"/>
              </a:buClr>
              <a:buSzPct val="75000"/>
              <a:buFont typeface="Monotype Sorts" pitchFamily="2" charset="2"/>
            </a:pPr>
            <a:r>
              <a:rPr lang="zh-CN" altLang="en-US" sz="2800" dirty="0">
                <a:latin typeface="Times New Roman" panose="02020603050405020304" pitchFamily="18" charset="0"/>
                <a:ea typeface="仿宋_GB2312" pitchFamily="49" charset="-122"/>
                <a:sym typeface="Wingdings" panose="05000000000000000000" pitchFamily="2" charset="2"/>
              </a:rPr>
              <a:t>然后按照</a:t>
            </a:r>
            <a:r>
              <a:rPr lang="zh-CN" altLang="en-US" sz="2800" dirty="0">
                <a:solidFill>
                  <a:schemeClr val="tx2"/>
                </a:solidFill>
                <a:latin typeface="Times New Roman" panose="02020603050405020304" pitchFamily="18" charset="0"/>
                <a:ea typeface="仿宋_GB2312" pitchFamily="49" charset="-122"/>
                <a:sym typeface="Wingdings" panose="05000000000000000000" pitchFamily="2" charset="2"/>
              </a:rPr>
              <a:t>拓扑逆序</a:t>
            </a:r>
            <a:r>
              <a:rPr lang="zh-CN" altLang="en-US" sz="2800" dirty="0">
                <a:latin typeface="Times New Roman" panose="02020603050405020304" pitchFamily="18" charset="0"/>
                <a:ea typeface="仿宋_GB2312" pitchFamily="49" charset="-122"/>
                <a:sym typeface="Wingdings" panose="05000000000000000000" pitchFamily="2" charset="2"/>
              </a:rPr>
              <a:t>来计算每个顶点的可及顶点集合。</a:t>
            </a:r>
            <a:endParaRPr lang="zh-CN" altLang="en-US" sz="2800" dirty="0">
              <a:latin typeface="Arial" panose="020B0604020202020204" pitchFamily="34" charset="0"/>
              <a:sym typeface="Wingdings" panose="05000000000000000000" pitchFamily="2" charset="2"/>
            </a:endParaRPr>
          </a:p>
        </p:txBody>
      </p:sp>
      <p:sp>
        <p:nvSpPr>
          <p:cNvPr id="216067" name="Rectangle 3"/>
          <p:cNvSpPr/>
          <p:nvPr/>
        </p:nvSpPr>
        <p:spPr>
          <a:xfrm>
            <a:off x="0" y="0"/>
            <a:ext cx="9144000" cy="0"/>
          </a:xfrm>
          <a:prstGeom prst="rect">
            <a:avLst/>
          </a:prstGeom>
          <a:noFill/>
          <a:ln w="9525">
            <a:noFill/>
          </a:ln>
        </p:spPr>
        <p:txBody>
          <a:bodyPr wrap="none" lIns="92075" tIns="46038" rIns="92075" bIns="46038" anchor="ctr" anchorCtr="0">
            <a:spAutoFit/>
          </a:bodyPr>
          <a:p>
            <a:pPr eaLnBrk="0" hangingPunct="0">
              <a:spcBef>
                <a:spcPct val="20000"/>
              </a:spcBef>
              <a:buClr>
                <a:schemeClr val="accent2"/>
              </a:buClr>
              <a:buSzPct val="75000"/>
              <a:buFont typeface="Monotype Sorts" pitchFamily="2" charset="2"/>
            </a:pPr>
            <a:endParaRPr lang="zh-CN" altLang="en-US" sz="2400" dirty="0">
              <a:solidFill>
                <a:srgbClr val="99FF33"/>
              </a:solidFill>
              <a:latin typeface="Times New Roman" panose="02020603050405020304" pitchFamily="18" charset="0"/>
              <a:ea typeface="幼圆" panose="02010509060101010101" pitchFamily="49" charset="-122"/>
              <a:sym typeface="Wingdings" panose="05000000000000000000" pitchFamily="2" charset="2"/>
            </a:endParaRPr>
          </a:p>
        </p:txBody>
      </p:sp>
    </p:spTree>
  </p:cSld>
  <p:clrMapOvr>
    <a:masterClrMapping/>
  </p:clrMapOvr>
  <p:transition>
    <p:strips dir="ru"/>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6" name="Rectangle 2"/>
          <p:cNvSpPr/>
          <p:nvPr/>
        </p:nvSpPr>
        <p:spPr>
          <a:xfrm>
            <a:off x="250825" y="800100"/>
            <a:ext cx="8713788" cy="5184775"/>
          </a:xfrm>
          <a:prstGeom prst="rect">
            <a:avLst/>
          </a:prstGeom>
          <a:noFill/>
          <a:ln w="9525">
            <a:noFill/>
          </a:ln>
        </p:spPr>
        <p:txBody>
          <a:bodyPr lIns="92075" tIns="46038" rIns="92075" bIns="46038"/>
          <a:p>
            <a:pPr algn="just" eaLnBrk="0" hangingPunct="0">
              <a:lnSpc>
                <a:spcPct val="120000"/>
              </a:lnSpc>
              <a:spcBef>
                <a:spcPct val="20000"/>
              </a:spcBef>
              <a:buClr>
                <a:schemeClr val="accent2"/>
              </a:buClr>
              <a:buSzPct val="75000"/>
              <a:buFont typeface="Monotype Sorts" pitchFamily="2" charset="2"/>
            </a:pPr>
            <a:r>
              <a:rPr lang="en-US" altLang="zh-CN" sz="2800" dirty="0">
                <a:latin typeface="Times New Roman" panose="02020603050405020304" pitchFamily="18" charset="0"/>
                <a:ea typeface="仿宋_GB2312" pitchFamily="49" charset="-122"/>
                <a:sym typeface="Wingdings" panose="05000000000000000000" pitchFamily="2" charset="2"/>
              </a:rPr>
              <a:t>    </a:t>
            </a:r>
            <a:r>
              <a:rPr lang="zh-CN" altLang="en-US" sz="2800" dirty="0">
                <a:latin typeface="Times New Roman" panose="02020603050405020304" pitchFamily="18" charset="0"/>
                <a:ea typeface="仿宋_GB2312" pitchFamily="49" charset="-122"/>
                <a:sym typeface="Wingdings" panose="05000000000000000000" pitchFamily="2" charset="2"/>
              </a:rPr>
              <a:t>使用归纳法可以给出计算非循环图</a:t>
            </a:r>
            <a:r>
              <a:rPr lang="en-US" altLang="zh-CN" sz="2800" dirty="0">
                <a:latin typeface="Times New Roman" panose="02020603050405020304" pitchFamily="18" charset="0"/>
                <a:ea typeface="仿宋_GB2312" pitchFamily="49" charset="-122"/>
                <a:sym typeface="Wingdings" panose="05000000000000000000" pitchFamily="2" charset="2"/>
              </a:rPr>
              <a:t>G</a:t>
            </a:r>
            <a:r>
              <a:rPr lang="zh-CN" altLang="en-US" sz="2800" dirty="0">
                <a:latin typeface="Times New Roman" panose="02020603050405020304" pitchFamily="18" charset="0"/>
                <a:ea typeface="仿宋_GB2312" pitchFamily="49" charset="-122"/>
                <a:sym typeface="Wingdings" panose="05000000000000000000" pitchFamily="2" charset="2"/>
              </a:rPr>
              <a:t>的传递闭包的算法。假定对于给定的顶点</a:t>
            </a:r>
            <a:r>
              <a:rPr lang="en-US" altLang="zh-CN" sz="2800" i="1" dirty="0">
                <a:latin typeface="Times New Roman" panose="02020603050405020304" pitchFamily="18" charset="0"/>
                <a:ea typeface="仿宋_GB2312" pitchFamily="49" charset="-122"/>
                <a:sym typeface="Wingdings" panose="05000000000000000000" pitchFamily="2" charset="2"/>
              </a:rPr>
              <a:t>i</a:t>
            </a:r>
            <a:r>
              <a:rPr lang="zh-CN" altLang="en-US" sz="2800" dirty="0">
                <a:latin typeface="Times New Roman" panose="02020603050405020304" pitchFamily="18" charset="0"/>
                <a:ea typeface="仿宋_GB2312" pitchFamily="49" charset="-122"/>
                <a:sym typeface="Wingdings" panose="05000000000000000000" pitchFamily="2" charset="2"/>
              </a:rPr>
              <a:t>，如果</a:t>
            </a:r>
            <a:r>
              <a:rPr lang="en-US" altLang="zh-CN" sz="2800" i="1" dirty="0">
                <a:latin typeface="Times New Roman" panose="02020603050405020304" pitchFamily="18" charset="0"/>
                <a:ea typeface="仿宋_GB2312" pitchFamily="49" charset="-122"/>
                <a:sym typeface="Wingdings" panose="05000000000000000000" pitchFamily="2" charset="2"/>
              </a:rPr>
              <a:t>i &lt; j</a:t>
            </a:r>
            <a:r>
              <a:rPr lang="zh-CN" altLang="en-US" sz="2800" dirty="0">
                <a:latin typeface="Times New Roman" panose="02020603050405020304" pitchFamily="18" charset="0"/>
                <a:ea typeface="仿宋_GB2312" pitchFamily="49" charset="-122"/>
                <a:sym typeface="Wingdings" panose="05000000000000000000" pitchFamily="2" charset="2"/>
              </a:rPr>
              <a:t>，则 </a:t>
            </a:r>
            <a:r>
              <a:rPr lang="en-US" altLang="zh-CN" sz="2800" i="1" dirty="0">
                <a:latin typeface="Times New Roman" panose="02020603050405020304" pitchFamily="18" charset="0"/>
                <a:ea typeface="仿宋_GB2312" pitchFamily="49" charset="-122"/>
                <a:sym typeface="Wingdings" panose="05000000000000000000" pitchFamily="2" charset="2"/>
              </a:rPr>
              <a:t>j </a:t>
            </a:r>
            <a:r>
              <a:rPr lang="zh-CN" altLang="en-US" sz="2800" dirty="0">
                <a:latin typeface="Times New Roman" panose="02020603050405020304" pitchFamily="18" charset="0"/>
                <a:ea typeface="仿宋_GB2312" pitchFamily="49" charset="-122"/>
                <a:sym typeface="Wingdings" panose="05000000000000000000" pitchFamily="2" charset="2"/>
              </a:rPr>
              <a:t>的可及顶点集合                                             已经求出，因此有： </a:t>
            </a:r>
            <a:endParaRPr lang="zh-CN" altLang="en-US" sz="2800" dirty="0">
              <a:latin typeface="Times New Roman" panose="02020603050405020304" pitchFamily="18" charset="0"/>
              <a:ea typeface="仿宋_GB2312" pitchFamily="49" charset="-122"/>
              <a:sym typeface="Wingdings" panose="05000000000000000000" pitchFamily="2" charset="2"/>
            </a:endParaRPr>
          </a:p>
          <a:p>
            <a:pPr eaLnBrk="0" hangingPunct="0">
              <a:lnSpc>
                <a:spcPct val="120000"/>
              </a:lnSpc>
              <a:spcBef>
                <a:spcPct val="20000"/>
              </a:spcBef>
              <a:buClr>
                <a:schemeClr val="accent2"/>
              </a:buClr>
              <a:buSzPct val="75000"/>
              <a:buFont typeface="Monotype Sorts" pitchFamily="2" charset="2"/>
            </a:pPr>
            <a:endParaRPr lang="zh-CN" altLang="en-US" sz="2800" dirty="0">
              <a:latin typeface="Times New Roman" panose="02020603050405020304" pitchFamily="18" charset="0"/>
              <a:ea typeface="仿宋_GB2312" pitchFamily="49" charset="-122"/>
              <a:sym typeface="Wingdings" panose="05000000000000000000" pitchFamily="2" charset="2"/>
            </a:endParaRPr>
          </a:p>
          <a:p>
            <a:pPr eaLnBrk="0" hangingPunct="0">
              <a:lnSpc>
                <a:spcPct val="120000"/>
              </a:lnSpc>
              <a:spcBef>
                <a:spcPct val="20000"/>
              </a:spcBef>
              <a:buClr>
                <a:schemeClr val="accent2"/>
              </a:buClr>
              <a:buSzPct val="75000"/>
              <a:buFont typeface="Monotype Sorts" pitchFamily="2" charset="2"/>
            </a:pPr>
            <a:endParaRPr lang="zh-CN" altLang="en-US" sz="2800" dirty="0">
              <a:latin typeface="Times New Roman" panose="02020603050405020304" pitchFamily="18" charset="0"/>
              <a:ea typeface="仿宋_GB2312" pitchFamily="49" charset="-122"/>
              <a:sym typeface="Wingdings" panose="05000000000000000000" pitchFamily="2" charset="2"/>
            </a:endParaRPr>
          </a:p>
          <a:p>
            <a:pPr eaLnBrk="0" hangingPunct="0">
              <a:lnSpc>
                <a:spcPct val="120000"/>
              </a:lnSpc>
              <a:spcBef>
                <a:spcPct val="20000"/>
              </a:spcBef>
              <a:buClr>
                <a:schemeClr val="accent2"/>
              </a:buClr>
              <a:buSzPct val="75000"/>
              <a:buFont typeface="Monotype Sorts" pitchFamily="2" charset="2"/>
            </a:pPr>
            <a:r>
              <a:rPr lang="zh-CN" altLang="en-US" sz="2800" dirty="0">
                <a:latin typeface="Times New Roman" panose="02020603050405020304" pitchFamily="18" charset="0"/>
                <a:ea typeface="仿宋_GB2312" pitchFamily="49" charset="-122"/>
                <a:sym typeface="Wingdings" panose="05000000000000000000" pitchFamily="2" charset="2"/>
              </a:rPr>
              <a:t>    </a:t>
            </a:r>
            <a:endParaRPr lang="zh-CN" altLang="en-US" sz="2800" dirty="0">
              <a:latin typeface="Times New Roman" panose="02020603050405020304" pitchFamily="18" charset="0"/>
              <a:ea typeface="仿宋_GB2312" pitchFamily="49" charset="-122"/>
              <a:sym typeface="Wingdings" panose="05000000000000000000" pitchFamily="2" charset="2"/>
            </a:endParaRPr>
          </a:p>
          <a:p>
            <a:pPr eaLnBrk="0" hangingPunct="0">
              <a:lnSpc>
                <a:spcPct val="120000"/>
              </a:lnSpc>
              <a:spcBef>
                <a:spcPct val="20000"/>
              </a:spcBef>
              <a:buClr>
                <a:schemeClr val="accent2"/>
              </a:buClr>
              <a:buSzPct val="75000"/>
              <a:buFont typeface="Monotype Sorts" pitchFamily="2" charset="2"/>
            </a:pPr>
            <a:r>
              <a:rPr lang="zh-CN" altLang="en-US" sz="2800" dirty="0">
                <a:latin typeface="Times New Roman" panose="02020603050405020304" pitchFamily="18" charset="0"/>
                <a:ea typeface="仿宋_GB2312" pitchFamily="49" charset="-122"/>
                <a:sym typeface="Wingdings" panose="05000000000000000000" pitchFamily="2" charset="2"/>
              </a:rPr>
              <a:t>为降低复杂性，需避免可及顶点的重复并入。</a:t>
            </a:r>
            <a:endParaRPr lang="zh-CN" altLang="en-US" sz="2800" dirty="0">
              <a:latin typeface="Times New Roman" panose="02020603050405020304" pitchFamily="18" charset="0"/>
              <a:ea typeface="仿宋_GB2312" pitchFamily="49" charset="-122"/>
              <a:sym typeface="Wingdings" panose="05000000000000000000" pitchFamily="2" charset="2"/>
            </a:endParaRPr>
          </a:p>
          <a:p>
            <a:pPr eaLnBrk="0" hangingPunct="0">
              <a:lnSpc>
                <a:spcPct val="120000"/>
              </a:lnSpc>
              <a:spcBef>
                <a:spcPct val="20000"/>
              </a:spcBef>
              <a:buClr>
                <a:schemeClr val="accent2"/>
              </a:buClr>
              <a:buSzPct val="75000"/>
              <a:buFont typeface="Monotype Sorts" pitchFamily="2" charset="2"/>
            </a:pPr>
            <a:r>
              <a:rPr lang="zh-CN" altLang="en-US" sz="2800" dirty="0">
                <a:latin typeface="Times New Roman" panose="02020603050405020304" pitchFamily="18" charset="0"/>
                <a:ea typeface="仿宋_GB2312" pitchFamily="49" charset="-122"/>
                <a:sym typeface="Wingdings" panose="05000000000000000000" pitchFamily="2" charset="2"/>
              </a:rPr>
              <a:t>借助随机图来分析可得该算法的时间复杂性是</a:t>
            </a:r>
            <a:r>
              <a:rPr lang="zh-CN" altLang="en-US" sz="2800" b="0" dirty="0">
                <a:latin typeface="Arial" panose="020B0604020202020204" pitchFamily="34" charset="0"/>
                <a:sym typeface="Wingdings" panose="05000000000000000000" pitchFamily="2" charset="2"/>
              </a:rPr>
              <a:t> </a:t>
            </a:r>
            <a:r>
              <a:rPr lang="en-US" altLang="zh-CN" sz="2800" i="1" dirty="0">
                <a:latin typeface="Times New Roman" panose="02020603050405020304" pitchFamily="18" charset="0"/>
                <a:sym typeface="Wingdings" panose="05000000000000000000" pitchFamily="2" charset="2"/>
              </a:rPr>
              <a:t>O</a:t>
            </a:r>
            <a:r>
              <a:rPr lang="en-US" altLang="zh-CN" sz="2800" dirty="0">
                <a:latin typeface="Times New Roman" panose="02020603050405020304" pitchFamily="18" charset="0"/>
                <a:sym typeface="Wingdings" panose="05000000000000000000" pitchFamily="2" charset="2"/>
              </a:rPr>
              <a:t>(</a:t>
            </a:r>
            <a:r>
              <a:rPr lang="en-US" altLang="zh-CN" sz="2800" i="1" dirty="0">
                <a:latin typeface="Times New Roman" panose="02020603050405020304" pitchFamily="18" charset="0"/>
                <a:sym typeface="Wingdings" panose="05000000000000000000" pitchFamily="2" charset="2"/>
              </a:rPr>
              <a:t>n</a:t>
            </a:r>
            <a:r>
              <a:rPr lang="en-US" altLang="zh-CN" sz="2800" baseline="30000" dirty="0">
                <a:latin typeface="Times New Roman" panose="02020603050405020304" pitchFamily="18" charset="0"/>
                <a:sym typeface="Wingdings" panose="05000000000000000000" pitchFamily="2" charset="2"/>
              </a:rPr>
              <a:t>2.5</a:t>
            </a:r>
            <a:r>
              <a:rPr lang="en-US" altLang="zh-CN" sz="2800" dirty="0">
                <a:latin typeface="Times New Roman" panose="02020603050405020304" pitchFamily="18" charset="0"/>
                <a:sym typeface="Wingdings" panose="05000000000000000000" pitchFamily="2" charset="2"/>
              </a:rPr>
              <a:t>)</a:t>
            </a:r>
            <a:r>
              <a:rPr lang="en-US" altLang="zh-CN" sz="2800" b="0" dirty="0">
                <a:latin typeface="Arial" panose="020B0604020202020204" pitchFamily="34" charset="0"/>
                <a:sym typeface="Wingdings" panose="05000000000000000000" pitchFamily="2" charset="2"/>
              </a:rPr>
              <a:t> </a:t>
            </a:r>
            <a:r>
              <a:rPr lang="en-US" altLang="zh-CN" sz="2800" dirty="0">
                <a:latin typeface="Arial" panose="020B0604020202020204" pitchFamily="34" charset="0"/>
                <a:sym typeface="Wingdings" panose="05000000000000000000" pitchFamily="2" charset="2"/>
              </a:rPr>
              <a:t>.</a:t>
            </a:r>
            <a:endParaRPr lang="en-US" altLang="zh-CN" sz="2800" dirty="0">
              <a:latin typeface="Arial" panose="020B0604020202020204" pitchFamily="34" charset="0"/>
              <a:sym typeface="Wingdings" panose="05000000000000000000" pitchFamily="2" charset="2"/>
            </a:endParaRPr>
          </a:p>
        </p:txBody>
      </p:sp>
      <p:sp>
        <p:nvSpPr>
          <p:cNvPr id="13317" name="Rectangle 3"/>
          <p:cNvSpPr/>
          <p:nvPr/>
        </p:nvSpPr>
        <p:spPr>
          <a:xfrm>
            <a:off x="0" y="0"/>
            <a:ext cx="9144000" cy="0"/>
          </a:xfrm>
          <a:prstGeom prst="rect">
            <a:avLst/>
          </a:prstGeom>
          <a:noFill/>
          <a:ln w="9525">
            <a:noFill/>
          </a:ln>
        </p:spPr>
        <p:txBody>
          <a:bodyPr wrap="none" lIns="92075" tIns="46038" rIns="92075" bIns="46038" anchor="ctr" anchorCtr="0">
            <a:spAutoFit/>
          </a:bodyPr>
          <a:p>
            <a:pPr eaLnBrk="0" hangingPunct="0">
              <a:spcBef>
                <a:spcPct val="20000"/>
              </a:spcBef>
              <a:buClr>
                <a:schemeClr val="accent2"/>
              </a:buClr>
              <a:buSzPct val="75000"/>
              <a:buFont typeface="Monotype Sorts" pitchFamily="2" charset="2"/>
            </a:pPr>
            <a:endParaRPr lang="zh-CN" altLang="en-US" sz="2400" dirty="0">
              <a:solidFill>
                <a:srgbClr val="99FF33"/>
              </a:solidFill>
              <a:latin typeface="Times New Roman" panose="02020603050405020304" pitchFamily="18" charset="0"/>
              <a:ea typeface="幼圆" panose="02010509060101010101" pitchFamily="49" charset="-122"/>
              <a:sym typeface="Wingdings" panose="05000000000000000000" pitchFamily="2" charset="2"/>
            </a:endParaRPr>
          </a:p>
        </p:txBody>
      </p:sp>
      <p:sp>
        <p:nvSpPr>
          <p:cNvPr id="13318" name="矩形 2071556"/>
          <p:cNvSpPr/>
          <p:nvPr/>
        </p:nvSpPr>
        <p:spPr>
          <a:xfrm>
            <a:off x="0" y="0"/>
            <a:ext cx="9144000" cy="0"/>
          </a:xfrm>
          <a:prstGeom prst="rect">
            <a:avLst/>
          </a:prstGeom>
          <a:noFill/>
          <a:ln w="9525">
            <a:noFill/>
          </a:ln>
        </p:spPr>
        <p:txBody>
          <a:bodyPr/>
          <a:p>
            <a:endParaRPr lang="zh-CN" altLang="en-US" dirty="0">
              <a:latin typeface="Times New Roman" panose="02020603050405020304" pitchFamily="18" charset="0"/>
            </a:endParaRPr>
          </a:p>
        </p:txBody>
      </p:sp>
      <p:graphicFrame>
        <p:nvGraphicFramePr>
          <p:cNvPr id="13314" name="对象 606"/>
          <p:cNvGraphicFramePr/>
          <p:nvPr/>
        </p:nvGraphicFramePr>
        <p:xfrm>
          <a:off x="1258888" y="1916113"/>
          <a:ext cx="3635375" cy="581025"/>
        </p:xfrm>
        <a:graphic>
          <a:graphicData uri="http://schemas.openxmlformats.org/presentationml/2006/ole">
            <mc:AlternateContent xmlns:mc="http://schemas.openxmlformats.org/markup-compatibility/2006">
              <mc:Choice xmlns:v="urn:schemas-microsoft-com:vml" Requires="v">
                <p:oleObj spid="_x0000_s3094" name="" r:id="rId1" imgW="1373505" imgH="215900" progId="Equation.2">
                  <p:embed/>
                </p:oleObj>
              </mc:Choice>
              <mc:Fallback>
                <p:oleObj name="" r:id="rId1" imgW="1373505" imgH="215900" progId="Equation.2">
                  <p:embed/>
                  <p:pic>
                    <p:nvPicPr>
                      <p:cNvPr id="0" name="图片 3093"/>
                      <p:cNvPicPr/>
                      <p:nvPr/>
                    </p:nvPicPr>
                    <p:blipFill>
                      <a:blip r:embed="rId2"/>
                      <a:stretch>
                        <a:fillRect/>
                      </a:stretch>
                    </p:blipFill>
                    <p:spPr>
                      <a:xfrm>
                        <a:off x="1258888" y="1916113"/>
                        <a:ext cx="3635375" cy="581025"/>
                      </a:xfrm>
                      <a:prstGeom prst="rect">
                        <a:avLst/>
                      </a:prstGeom>
                      <a:noFill/>
                      <a:ln w="38100">
                        <a:noFill/>
                        <a:miter/>
                      </a:ln>
                    </p:spPr>
                  </p:pic>
                </p:oleObj>
              </mc:Fallback>
            </mc:AlternateContent>
          </a:graphicData>
        </a:graphic>
      </p:graphicFrame>
      <p:sp>
        <p:nvSpPr>
          <p:cNvPr id="13319" name="矩形 2071558"/>
          <p:cNvSpPr/>
          <p:nvPr/>
        </p:nvSpPr>
        <p:spPr>
          <a:xfrm>
            <a:off x="0" y="0"/>
            <a:ext cx="9144000" cy="0"/>
          </a:xfrm>
          <a:prstGeom prst="rect">
            <a:avLst/>
          </a:prstGeom>
          <a:noFill/>
          <a:ln w="9525">
            <a:noFill/>
          </a:ln>
        </p:spPr>
        <p:txBody>
          <a:bodyPr/>
          <a:p>
            <a:endParaRPr lang="zh-CN" altLang="en-US" dirty="0">
              <a:latin typeface="Times New Roman" panose="02020603050405020304" pitchFamily="18" charset="0"/>
            </a:endParaRPr>
          </a:p>
        </p:txBody>
      </p:sp>
      <p:sp>
        <p:nvSpPr>
          <p:cNvPr id="13320" name="矩形 2071560"/>
          <p:cNvSpPr/>
          <p:nvPr/>
        </p:nvSpPr>
        <p:spPr>
          <a:xfrm>
            <a:off x="0" y="3281363"/>
            <a:ext cx="9144000" cy="0"/>
          </a:xfrm>
          <a:prstGeom prst="rect">
            <a:avLst/>
          </a:prstGeom>
          <a:noFill/>
          <a:ln w="9525">
            <a:noFill/>
          </a:ln>
        </p:spPr>
        <p:txBody>
          <a:bodyPr/>
          <a:p>
            <a:endParaRPr lang="zh-CN" altLang="en-US" dirty="0">
              <a:latin typeface="Times New Roman" panose="02020603050405020304" pitchFamily="18" charset="0"/>
            </a:endParaRPr>
          </a:p>
        </p:txBody>
      </p:sp>
      <p:graphicFrame>
        <p:nvGraphicFramePr>
          <p:cNvPr id="13315" name="对象 2071559"/>
          <p:cNvGraphicFramePr/>
          <p:nvPr/>
        </p:nvGraphicFramePr>
        <p:xfrm>
          <a:off x="1260475" y="2924175"/>
          <a:ext cx="6118225" cy="860425"/>
        </p:xfrm>
        <a:graphic>
          <a:graphicData uri="http://schemas.openxmlformats.org/presentationml/2006/ole">
            <mc:AlternateContent xmlns:mc="http://schemas.openxmlformats.org/markup-compatibility/2006">
              <mc:Choice xmlns:v="urn:schemas-microsoft-com:vml" Requires="v">
                <p:oleObj spid="_x0000_s3093" name="" r:id="rId3" imgW="2094865" imgH="292100" progId="Equation.3">
                  <p:embed/>
                </p:oleObj>
              </mc:Choice>
              <mc:Fallback>
                <p:oleObj name="" r:id="rId3" imgW="2094865" imgH="292100" progId="Equation.3">
                  <p:embed/>
                  <p:pic>
                    <p:nvPicPr>
                      <p:cNvPr id="0" name="图片 3092"/>
                      <p:cNvPicPr/>
                      <p:nvPr/>
                    </p:nvPicPr>
                    <p:blipFill>
                      <a:blip r:embed="rId4"/>
                      <a:stretch>
                        <a:fillRect/>
                      </a:stretch>
                    </p:blipFill>
                    <p:spPr>
                      <a:xfrm>
                        <a:off x="1260475" y="2924175"/>
                        <a:ext cx="6118225" cy="860425"/>
                      </a:xfrm>
                      <a:prstGeom prst="rect">
                        <a:avLst/>
                      </a:prstGeom>
                      <a:noFill/>
                      <a:ln w="38100">
                        <a:noFill/>
                        <a:miter/>
                      </a:ln>
                    </p:spPr>
                  </p:pic>
                </p:oleObj>
              </mc:Fallback>
            </mc:AlternateContent>
          </a:graphicData>
        </a:graphic>
      </p:graphicFrame>
    </p:spTree>
  </p:cSld>
  <p:clrMapOvr>
    <a:masterClrMapping/>
  </p:clrMapOvr>
  <p:transition>
    <p:strips dir="ru"/>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7090" name="Rectangle 2"/>
          <p:cNvSpPr/>
          <p:nvPr/>
        </p:nvSpPr>
        <p:spPr>
          <a:xfrm>
            <a:off x="358775" y="512763"/>
            <a:ext cx="8461375" cy="5832475"/>
          </a:xfrm>
          <a:prstGeom prst="rect">
            <a:avLst/>
          </a:prstGeom>
          <a:noFill/>
          <a:ln w="9525">
            <a:noFill/>
          </a:ln>
        </p:spPr>
        <p:txBody>
          <a:bodyPr lIns="92075" tIns="46038" rIns="92075" bIns="46038"/>
          <a:p>
            <a:pPr algn="just" eaLnBrk="0" hangingPunct="0">
              <a:lnSpc>
                <a:spcPct val="115000"/>
              </a:lnSpc>
            </a:pPr>
            <a:r>
              <a:rPr lang="zh-CN" altLang="en-US" sz="2800" dirty="0">
                <a:solidFill>
                  <a:schemeClr val="tx2"/>
                </a:solidFill>
                <a:latin typeface="Times New Roman" panose="02020603050405020304" pitchFamily="18" charset="0"/>
                <a:sym typeface="Wingdings" panose="05000000000000000000" pitchFamily="2" charset="2"/>
              </a:rPr>
              <a:t>算法</a:t>
            </a:r>
            <a:r>
              <a:rPr lang="en-US" altLang="zh-CN" sz="2800" dirty="0">
                <a:solidFill>
                  <a:schemeClr val="tx2"/>
                </a:solidFill>
                <a:latin typeface="Times New Roman" panose="02020603050405020304" pitchFamily="18" charset="0"/>
                <a:sym typeface="Wingdings" panose="05000000000000000000" pitchFamily="2" charset="2"/>
              </a:rPr>
              <a:t>Tranclo(Head, </a:t>
            </a:r>
            <a:r>
              <a:rPr lang="en-US" altLang="zh-CN" sz="2800" i="1" dirty="0">
                <a:solidFill>
                  <a:schemeClr val="tx2"/>
                </a:solidFill>
                <a:latin typeface="Times New Roman" panose="02020603050405020304" pitchFamily="18" charset="0"/>
                <a:sym typeface="Wingdings" panose="05000000000000000000" pitchFamily="2" charset="2"/>
              </a:rPr>
              <a:t>n</a:t>
            </a:r>
            <a:r>
              <a:rPr lang="en-US" altLang="zh-CN" sz="2800" dirty="0">
                <a:solidFill>
                  <a:schemeClr val="tx2"/>
                </a:solidFill>
                <a:latin typeface="Times New Roman" panose="02020603050405020304" pitchFamily="18" charset="0"/>
                <a:sym typeface="Wingdings" panose="05000000000000000000" pitchFamily="2" charset="2"/>
              </a:rPr>
              <a:t>. REACH)</a:t>
            </a:r>
            <a:endParaRPr lang="en-US" altLang="zh-CN" sz="2800" dirty="0">
              <a:solidFill>
                <a:schemeClr val="tx2"/>
              </a:solidFill>
              <a:latin typeface="Times New Roman" panose="02020603050405020304" pitchFamily="18" charset="0"/>
              <a:sym typeface="Wingdings" panose="05000000000000000000" pitchFamily="2" charset="2"/>
            </a:endParaRPr>
          </a:p>
          <a:p>
            <a:pPr algn="just" eaLnBrk="0" hangingPunct="0">
              <a:lnSpc>
                <a:spcPct val="115000"/>
              </a:lnSpc>
            </a:pPr>
            <a:r>
              <a:rPr lang="en-US" altLang="zh-CN" sz="2800" dirty="0">
                <a:latin typeface="Times New Roman" panose="02020603050405020304" pitchFamily="18" charset="0"/>
                <a:sym typeface="Wingdings" panose="05000000000000000000" pitchFamily="2" charset="2"/>
              </a:rPr>
              <a:t>/*</a:t>
            </a:r>
            <a:r>
              <a:rPr lang="zh-CN" altLang="en-US" sz="2800" dirty="0">
                <a:latin typeface="Times New Roman" panose="02020603050405020304" pitchFamily="18" charset="0"/>
                <a:sym typeface="Wingdings" panose="05000000000000000000" pitchFamily="2" charset="2"/>
              </a:rPr>
              <a:t>计算非循环图的传递闭包，非循环图以邻接表方式存储，且表中顶点已拓扑排序。</a:t>
            </a:r>
            <a:r>
              <a:rPr lang="en-US" altLang="zh-CN" sz="2800" dirty="0">
                <a:latin typeface="Times New Roman" panose="02020603050405020304" pitchFamily="18" charset="0"/>
                <a:sym typeface="Wingdings" panose="05000000000000000000" pitchFamily="2" charset="2"/>
              </a:rPr>
              <a:t>Head</a:t>
            </a:r>
            <a:r>
              <a:rPr lang="zh-CN" altLang="en-US" sz="2800" dirty="0">
                <a:latin typeface="Times New Roman" panose="02020603050405020304" pitchFamily="18" charset="0"/>
                <a:sym typeface="Wingdings" panose="05000000000000000000" pitchFamily="2" charset="2"/>
              </a:rPr>
              <a:t>表示图的邻接表，</a:t>
            </a:r>
            <a:r>
              <a:rPr lang="en-US" altLang="zh-CN" sz="2800" i="1" dirty="0">
                <a:latin typeface="Times New Roman" panose="02020603050405020304" pitchFamily="18" charset="0"/>
                <a:sym typeface="Wingdings" panose="05000000000000000000" pitchFamily="2" charset="2"/>
              </a:rPr>
              <a:t>n</a:t>
            </a:r>
            <a:r>
              <a:rPr lang="zh-CN" altLang="en-US" sz="2800" dirty="0">
                <a:latin typeface="Times New Roman" panose="02020603050405020304" pitchFamily="18" charset="0"/>
                <a:sym typeface="Wingdings" panose="05000000000000000000" pitchFamily="2" charset="2"/>
              </a:rPr>
              <a:t>表示顶点的个数，</a:t>
            </a:r>
            <a:r>
              <a:rPr lang="en-US" altLang="zh-CN" sz="2800" dirty="0">
                <a:latin typeface="Times New Roman" panose="02020603050405020304" pitchFamily="18" charset="0"/>
                <a:sym typeface="Wingdings" panose="05000000000000000000" pitchFamily="2" charset="2"/>
              </a:rPr>
              <a:t>REACH</a:t>
            </a:r>
            <a:r>
              <a:rPr lang="zh-CN" altLang="en-US" sz="2800" dirty="0">
                <a:latin typeface="Times New Roman" panose="02020603050405020304" pitchFamily="18" charset="0"/>
                <a:sym typeface="Wingdings" panose="05000000000000000000" pitchFamily="2" charset="2"/>
              </a:rPr>
              <a:t>表示非循环图的传递闭包。</a:t>
            </a:r>
            <a:r>
              <a:rPr lang="en-US" altLang="zh-CN" sz="2800" dirty="0">
                <a:latin typeface="Times New Roman" panose="02020603050405020304" pitchFamily="18" charset="0"/>
                <a:sym typeface="Wingdings" panose="05000000000000000000" pitchFamily="2" charset="2"/>
              </a:rPr>
              <a:t>*/</a:t>
            </a:r>
            <a:endParaRPr lang="en-US" altLang="zh-CN" sz="2800" dirty="0">
              <a:latin typeface="Times New Roman" panose="02020603050405020304" pitchFamily="18" charset="0"/>
              <a:sym typeface="Wingdings" panose="05000000000000000000" pitchFamily="2" charset="2"/>
            </a:endParaRPr>
          </a:p>
          <a:p>
            <a:pPr algn="just" eaLnBrk="0" hangingPunct="0">
              <a:lnSpc>
                <a:spcPct val="115000"/>
              </a:lnSpc>
            </a:pPr>
            <a:r>
              <a:rPr lang="en-US" altLang="zh-CN" sz="2800" dirty="0">
                <a:solidFill>
                  <a:schemeClr val="tx2"/>
                </a:solidFill>
                <a:latin typeface="Times New Roman" panose="02020603050405020304" pitchFamily="18" charset="0"/>
                <a:sym typeface="Wingdings" panose="05000000000000000000" pitchFamily="2" charset="2"/>
              </a:rPr>
              <a:t>Tranclo1[</a:t>
            </a:r>
            <a:r>
              <a:rPr lang="zh-CN" altLang="en-US" sz="2800" dirty="0">
                <a:solidFill>
                  <a:schemeClr val="tx2"/>
                </a:solidFill>
                <a:latin typeface="Times New Roman" panose="02020603050405020304" pitchFamily="18" charset="0"/>
                <a:sym typeface="Wingdings" panose="05000000000000000000" pitchFamily="2" charset="2"/>
              </a:rPr>
              <a:t>初始化</a:t>
            </a:r>
            <a:r>
              <a:rPr lang="en-US" altLang="zh-CN" sz="2800" dirty="0">
                <a:solidFill>
                  <a:schemeClr val="tx2"/>
                </a:solidFill>
                <a:latin typeface="Times New Roman" panose="02020603050405020304" pitchFamily="18" charset="0"/>
                <a:sym typeface="Wingdings" panose="05000000000000000000" pitchFamily="2" charset="2"/>
              </a:rPr>
              <a:t>]</a:t>
            </a:r>
            <a:endParaRPr lang="en-US" altLang="zh-CN" sz="2800" dirty="0">
              <a:solidFill>
                <a:schemeClr val="tx2"/>
              </a:solidFill>
              <a:latin typeface="Times New Roman" panose="02020603050405020304" pitchFamily="18" charset="0"/>
              <a:sym typeface="Wingdings" panose="05000000000000000000" pitchFamily="2" charset="2"/>
            </a:endParaRPr>
          </a:p>
          <a:p>
            <a:pPr algn="just" eaLnBrk="0" hangingPunct="0">
              <a:lnSpc>
                <a:spcPct val="115000"/>
              </a:lnSpc>
            </a:pPr>
            <a:r>
              <a:rPr lang="en-US" altLang="zh-CN" sz="2800" dirty="0">
                <a:latin typeface="Times New Roman" panose="02020603050405020304" pitchFamily="18" charset="0"/>
                <a:sym typeface="Wingdings" panose="05000000000000000000" pitchFamily="2" charset="2"/>
              </a:rPr>
              <a:t>    FOR </a:t>
            </a:r>
            <a:r>
              <a:rPr lang="en-US" altLang="zh-CN" sz="2800" i="1" dirty="0">
                <a:latin typeface="Times New Roman" panose="02020603050405020304" pitchFamily="18" charset="0"/>
                <a:sym typeface="Wingdings" panose="05000000000000000000" pitchFamily="2" charset="2"/>
              </a:rPr>
              <a:t>i</a:t>
            </a:r>
            <a:r>
              <a:rPr lang="en-US" altLang="zh-CN" sz="2800" dirty="0">
                <a:latin typeface="Times New Roman" panose="02020603050405020304" pitchFamily="18" charset="0"/>
                <a:sym typeface="Wingdings" panose="05000000000000000000" pitchFamily="2" charset="2"/>
              </a:rPr>
              <a:t>=1 TO </a:t>
            </a:r>
            <a:r>
              <a:rPr lang="en-US" altLang="zh-CN" sz="2800" i="1" dirty="0">
                <a:latin typeface="Times New Roman" panose="02020603050405020304" pitchFamily="18" charset="0"/>
                <a:sym typeface="Wingdings" panose="05000000000000000000" pitchFamily="2" charset="2"/>
              </a:rPr>
              <a:t>n</a:t>
            </a:r>
            <a:r>
              <a:rPr lang="en-US" altLang="zh-CN" sz="2800" dirty="0">
                <a:latin typeface="Times New Roman" panose="02020603050405020304" pitchFamily="18" charset="0"/>
                <a:sym typeface="Wingdings" panose="05000000000000000000" pitchFamily="2" charset="2"/>
              </a:rPr>
              <a:t> DO</a:t>
            </a:r>
            <a:endParaRPr lang="en-US" altLang="zh-CN" sz="2800" dirty="0">
              <a:latin typeface="Times New Roman" panose="02020603050405020304" pitchFamily="18" charset="0"/>
              <a:sym typeface="Wingdings" panose="05000000000000000000" pitchFamily="2" charset="2"/>
            </a:endParaRPr>
          </a:p>
          <a:p>
            <a:pPr algn="just" eaLnBrk="0" hangingPunct="0">
              <a:lnSpc>
                <a:spcPct val="115000"/>
              </a:lnSpc>
            </a:pPr>
            <a:r>
              <a:rPr lang="en-US" altLang="zh-CN" sz="2800" dirty="0">
                <a:latin typeface="Times New Roman" panose="02020603050405020304" pitchFamily="18" charset="0"/>
                <a:sym typeface="Wingdings" panose="05000000000000000000" pitchFamily="2" charset="2"/>
              </a:rPr>
              <a:t>        BREACH [</a:t>
            </a:r>
            <a:r>
              <a:rPr lang="en-US" altLang="zh-CN" sz="2800" i="1" dirty="0">
                <a:latin typeface="Times New Roman" panose="02020603050405020304" pitchFamily="18" charset="0"/>
                <a:sym typeface="Wingdings" panose="05000000000000000000" pitchFamily="2" charset="2"/>
              </a:rPr>
              <a:t>i</a:t>
            </a:r>
            <a:r>
              <a:rPr lang="en-US" altLang="zh-CN" sz="2800" dirty="0">
                <a:latin typeface="Times New Roman" panose="02020603050405020304" pitchFamily="18" charset="0"/>
                <a:sym typeface="Wingdings" panose="05000000000000000000" pitchFamily="2" charset="2"/>
              </a:rPr>
              <a:t>] </a:t>
            </a:r>
            <a:r>
              <a:rPr lang="en-US" altLang="zh-CN" sz="2800" dirty="0">
                <a:latin typeface="Arial" panose="020B0604020202020204" pitchFamily="34" charset="0"/>
                <a:sym typeface="Symbol" panose="05050102010706020507" pitchFamily="18" charset="2"/>
              </a:rPr>
              <a:t></a:t>
            </a:r>
            <a:r>
              <a:rPr lang="en-US" altLang="zh-CN" sz="2800" dirty="0">
                <a:latin typeface="Times New Roman" panose="02020603050405020304" pitchFamily="18" charset="0"/>
                <a:sym typeface="Wingdings" panose="05000000000000000000" pitchFamily="2" charset="2"/>
              </a:rPr>
              <a:t> 0. </a:t>
            </a:r>
            <a:endParaRPr lang="en-US" altLang="zh-CN" sz="2800" dirty="0">
              <a:latin typeface="Times New Roman" panose="02020603050405020304" pitchFamily="18" charset="0"/>
              <a:sym typeface="Wingdings" panose="05000000000000000000" pitchFamily="2" charset="2"/>
            </a:endParaRPr>
          </a:p>
          <a:p>
            <a:pPr algn="just" eaLnBrk="0" hangingPunct="0">
              <a:lnSpc>
                <a:spcPct val="115000"/>
              </a:lnSpc>
            </a:pPr>
            <a:r>
              <a:rPr lang="en-US" altLang="zh-CN" sz="2800" dirty="0">
                <a:latin typeface="Times New Roman" panose="02020603050405020304" pitchFamily="18" charset="0"/>
                <a:sym typeface="Wingdings" panose="05000000000000000000" pitchFamily="2" charset="2"/>
              </a:rPr>
              <a:t>   /*BREACH</a:t>
            </a:r>
            <a:r>
              <a:rPr lang="zh-CN" altLang="en-US" sz="2800" dirty="0">
                <a:latin typeface="Times New Roman" panose="02020603050405020304" pitchFamily="18" charset="0"/>
                <a:sym typeface="Wingdings" panose="05000000000000000000" pitchFamily="2" charset="2"/>
              </a:rPr>
              <a:t>记录顶点是否并到一个</a:t>
            </a:r>
            <a:r>
              <a:rPr lang="en-US" altLang="zh-CN" sz="2800" dirty="0">
                <a:latin typeface="Times New Roman" panose="02020603050405020304" pitchFamily="18" charset="0"/>
                <a:sym typeface="Wingdings" panose="05000000000000000000" pitchFamily="2" charset="2"/>
              </a:rPr>
              <a:t>REACH</a:t>
            </a:r>
            <a:r>
              <a:rPr lang="zh-CN" altLang="en-US" sz="2800" dirty="0">
                <a:latin typeface="Times New Roman" panose="02020603050405020304" pitchFamily="18" charset="0"/>
                <a:sym typeface="Wingdings" panose="05000000000000000000" pitchFamily="2" charset="2"/>
              </a:rPr>
              <a:t>集合</a:t>
            </a:r>
            <a:r>
              <a:rPr lang="en-US" altLang="zh-CN" sz="2800" dirty="0">
                <a:latin typeface="Times New Roman" panose="02020603050405020304" pitchFamily="18" charset="0"/>
                <a:sym typeface="Wingdings" panose="05000000000000000000" pitchFamily="2" charset="2"/>
              </a:rPr>
              <a:t>*/</a:t>
            </a:r>
            <a:endParaRPr lang="en-US" altLang="zh-CN" sz="2800" dirty="0">
              <a:latin typeface="Times New Roman" panose="02020603050405020304" pitchFamily="18" charset="0"/>
              <a:sym typeface="Wingdings" panose="05000000000000000000" pitchFamily="2" charset="2"/>
            </a:endParaRPr>
          </a:p>
        </p:txBody>
      </p:sp>
      <p:sp>
        <p:nvSpPr>
          <p:cNvPr id="217091" name="Rectangle 3"/>
          <p:cNvSpPr/>
          <p:nvPr/>
        </p:nvSpPr>
        <p:spPr>
          <a:xfrm>
            <a:off x="0" y="0"/>
            <a:ext cx="9144000" cy="0"/>
          </a:xfrm>
          <a:prstGeom prst="rect">
            <a:avLst/>
          </a:prstGeom>
          <a:noFill/>
          <a:ln w="9525">
            <a:noFill/>
          </a:ln>
        </p:spPr>
        <p:txBody>
          <a:bodyPr wrap="none" lIns="92075" tIns="46038" rIns="92075" bIns="46038" anchor="ctr" anchorCtr="0">
            <a:spAutoFit/>
          </a:bodyPr>
          <a:p>
            <a:pPr eaLnBrk="0" hangingPunct="0">
              <a:spcBef>
                <a:spcPct val="20000"/>
              </a:spcBef>
              <a:buClr>
                <a:schemeClr val="accent2"/>
              </a:buClr>
              <a:buSzPct val="75000"/>
              <a:buFont typeface="Monotype Sorts" pitchFamily="2" charset="2"/>
            </a:pPr>
            <a:endParaRPr lang="zh-CN" altLang="en-US" sz="2400" dirty="0">
              <a:solidFill>
                <a:srgbClr val="99FF33"/>
              </a:solidFill>
              <a:latin typeface="Times New Roman" panose="02020603050405020304" pitchFamily="18" charset="0"/>
              <a:ea typeface="幼圆" panose="02010509060101010101" pitchFamily="49" charset="-122"/>
              <a:sym typeface="Wingdings" panose="05000000000000000000" pitchFamily="2" charset="2"/>
            </a:endParaRPr>
          </a:p>
        </p:txBody>
      </p:sp>
    </p:spTree>
  </p:cSld>
  <p:clrMapOvr>
    <a:masterClrMapping/>
  </p:clrMapOvr>
  <p:transition>
    <p:strips dir="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5474" name="组合 1840288"/>
          <p:cNvGrpSpPr/>
          <p:nvPr/>
        </p:nvGrpSpPr>
        <p:grpSpPr>
          <a:xfrm>
            <a:off x="179388" y="4073525"/>
            <a:ext cx="5257800" cy="1679575"/>
            <a:chOff x="113" y="2566"/>
            <a:chExt cx="3312" cy="1058"/>
          </a:xfrm>
        </p:grpSpPr>
        <p:grpSp>
          <p:nvGrpSpPr>
            <p:cNvPr id="105503" name="组合 1840287"/>
            <p:cNvGrpSpPr/>
            <p:nvPr/>
          </p:nvGrpSpPr>
          <p:grpSpPr>
            <a:xfrm>
              <a:off x="113" y="2568"/>
              <a:ext cx="3312" cy="701"/>
              <a:chOff x="113" y="2568"/>
              <a:chExt cx="3312" cy="701"/>
            </a:xfrm>
          </p:grpSpPr>
          <p:grpSp>
            <p:nvGrpSpPr>
              <p:cNvPr id="105509" name="组合 1840132"/>
              <p:cNvGrpSpPr/>
              <p:nvPr/>
            </p:nvGrpSpPr>
            <p:grpSpPr>
              <a:xfrm>
                <a:off x="689" y="2952"/>
                <a:ext cx="2736" cy="288"/>
                <a:chOff x="576" y="2448"/>
                <a:chExt cx="2736" cy="288"/>
              </a:xfrm>
            </p:grpSpPr>
            <p:sp>
              <p:nvSpPr>
                <p:cNvPr id="105531" name="矩形 1840133"/>
                <p:cNvSpPr/>
                <p:nvPr/>
              </p:nvSpPr>
              <p:spPr>
                <a:xfrm>
                  <a:off x="576" y="2448"/>
                  <a:ext cx="2736" cy="288"/>
                </a:xfrm>
                <a:prstGeom prst="rect">
                  <a:avLst/>
                </a:prstGeom>
                <a:noFill/>
                <a:ln w="31750" cap="sq" cmpd="sng">
                  <a:solidFill>
                    <a:srgbClr val="295A69"/>
                  </a:solidFill>
                  <a:prstDash val="solid"/>
                  <a:miter/>
                  <a:headEnd type="none" w="sm" len="sm"/>
                  <a:tailEnd type="none" w="med" len="lg"/>
                </a:ln>
                <a:effectLst>
                  <a:prstShdw prst="shdw17" dist="17961" dir="2699999">
                    <a:srgbClr val="19363F"/>
                  </a:prstShdw>
                </a:effectLst>
              </p:spPr>
              <p:txBody>
                <a:bodyPr/>
                <a:p>
                  <a:endParaRPr lang="zh-CN" altLang="en-US" dirty="0">
                    <a:latin typeface="Times New Roman" panose="02020603050405020304" pitchFamily="18" charset="0"/>
                  </a:endParaRPr>
                </a:p>
              </p:txBody>
            </p:sp>
            <p:sp>
              <p:nvSpPr>
                <p:cNvPr id="105532" name="直接连接符 1840134"/>
                <p:cNvSpPr/>
                <p:nvPr/>
              </p:nvSpPr>
              <p:spPr>
                <a:xfrm>
                  <a:off x="1920" y="2448"/>
                  <a:ext cx="0" cy="288"/>
                </a:xfrm>
                <a:prstGeom prst="line">
                  <a:avLst/>
                </a:prstGeom>
                <a:ln w="28575" cap="sq" cmpd="sng">
                  <a:solidFill>
                    <a:srgbClr val="295A69"/>
                  </a:solidFill>
                  <a:prstDash val="solid"/>
                  <a:headEnd type="none" w="sm" len="sm"/>
                  <a:tailEnd type="none" w="med" len="lg"/>
                </a:ln>
              </p:spPr>
            </p:sp>
            <p:sp>
              <p:nvSpPr>
                <p:cNvPr id="105533" name="直接连接符 1840135"/>
                <p:cNvSpPr/>
                <p:nvPr/>
              </p:nvSpPr>
              <p:spPr>
                <a:xfrm>
                  <a:off x="1462" y="2448"/>
                  <a:ext cx="0" cy="288"/>
                </a:xfrm>
                <a:prstGeom prst="line">
                  <a:avLst/>
                </a:prstGeom>
                <a:ln w="28575" cap="sq" cmpd="sng">
                  <a:solidFill>
                    <a:srgbClr val="295A69"/>
                  </a:solidFill>
                  <a:prstDash val="solid"/>
                  <a:headEnd type="none" w="sm" len="sm"/>
                  <a:tailEnd type="none" w="med" len="lg"/>
                </a:ln>
              </p:spPr>
            </p:sp>
            <p:sp>
              <p:nvSpPr>
                <p:cNvPr id="105534" name="直接连接符 1840136"/>
                <p:cNvSpPr/>
                <p:nvPr/>
              </p:nvSpPr>
              <p:spPr>
                <a:xfrm>
                  <a:off x="1008" y="2448"/>
                  <a:ext cx="0" cy="288"/>
                </a:xfrm>
                <a:prstGeom prst="line">
                  <a:avLst/>
                </a:prstGeom>
                <a:ln w="28575" cap="sq" cmpd="sng">
                  <a:solidFill>
                    <a:srgbClr val="295A69"/>
                  </a:solidFill>
                  <a:prstDash val="solid"/>
                  <a:headEnd type="none" w="sm" len="sm"/>
                  <a:tailEnd type="none" w="med" len="lg"/>
                </a:ln>
              </p:spPr>
            </p:sp>
            <p:sp>
              <p:nvSpPr>
                <p:cNvPr id="105535" name="直接连接符 1840137"/>
                <p:cNvSpPr/>
                <p:nvPr/>
              </p:nvSpPr>
              <p:spPr>
                <a:xfrm>
                  <a:off x="2400" y="2448"/>
                  <a:ext cx="0" cy="288"/>
                </a:xfrm>
                <a:prstGeom prst="line">
                  <a:avLst/>
                </a:prstGeom>
                <a:ln w="28575" cap="sq" cmpd="sng">
                  <a:solidFill>
                    <a:srgbClr val="295A69"/>
                  </a:solidFill>
                  <a:prstDash val="solid"/>
                  <a:headEnd type="none" w="sm" len="sm"/>
                  <a:tailEnd type="none" w="med" len="lg"/>
                </a:ln>
              </p:spPr>
            </p:sp>
            <p:sp>
              <p:nvSpPr>
                <p:cNvPr id="105536" name="直接连接符 1840138"/>
                <p:cNvSpPr/>
                <p:nvPr/>
              </p:nvSpPr>
              <p:spPr>
                <a:xfrm>
                  <a:off x="2880" y="2448"/>
                  <a:ext cx="0" cy="288"/>
                </a:xfrm>
                <a:prstGeom prst="line">
                  <a:avLst/>
                </a:prstGeom>
                <a:ln w="28575" cap="sq" cmpd="sng">
                  <a:solidFill>
                    <a:srgbClr val="295A69"/>
                  </a:solidFill>
                  <a:prstDash val="solid"/>
                  <a:headEnd type="none" w="sm" len="sm"/>
                  <a:tailEnd type="none" w="med" len="lg"/>
                </a:ln>
              </p:spPr>
            </p:sp>
          </p:grpSp>
          <p:sp>
            <p:nvSpPr>
              <p:cNvPr id="105510" name="文本框 1840139"/>
              <p:cNvSpPr txBox="1"/>
              <p:nvPr/>
            </p:nvSpPr>
            <p:spPr>
              <a:xfrm>
                <a:off x="593" y="2879"/>
                <a:ext cx="624" cy="365"/>
              </a:xfrm>
              <a:prstGeom prst="rect">
                <a:avLst/>
              </a:prstGeom>
              <a:noFill/>
              <a:ln w="31750">
                <a:noFill/>
              </a:ln>
            </p:spPr>
            <p:txBody>
              <a:bodyPr lIns="90000" tIns="46800" rIns="90000" bIns="46800">
                <a:spAutoFit/>
              </a:bodyPr>
              <a:p>
                <a:pPr algn="ctr">
                  <a:spcBef>
                    <a:spcPct val="50000"/>
                  </a:spcBef>
                </a:pPr>
                <a:r>
                  <a:rPr lang="zh-CN" altLang="en-US" sz="3200" dirty="0">
                    <a:latin typeface="Times New Roman" panose="02020603050405020304" pitchFamily="18" charset="0"/>
                    <a:ea typeface="幼圆" panose="02010509060101010101" pitchFamily="49" charset="-122"/>
                  </a:rPr>
                  <a:t>－</a:t>
                </a: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105511" name="文本框 1840140"/>
              <p:cNvSpPr txBox="1"/>
              <p:nvPr/>
            </p:nvSpPr>
            <p:spPr>
              <a:xfrm>
                <a:off x="1144" y="2904"/>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105512" name="文本框 1840141"/>
              <p:cNvSpPr txBox="1"/>
              <p:nvPr/>
            </p:nvSpPr>
            <p:spPr>
              <a:xfrm>
                <a:off x="2081" y="2904"/>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sp>
            <p:nvSpPr>
              <p:cNvPr id="105513" name="文本框 1840142"/>
              <p:cNvSpPr txBox="1"/>
              <p:nvPr/>
            </p:nvSpPr>
            <p:spPr>
              <a:xfrm>
                <a:off x="2536" y="2904"/>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105514" name="文本框 1840143"/>
              <p:cNvSpPr txBox="1"/>
              <p:nvPr/>
            </p:nvSpPr>
            <p:spPr>
              <a:xfrm>
                <a:off x="1601" y="2904"/>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sp>
            <p:nvSpPr>
              <p:cNvPr id="105515" name="文本框 1840144"/>
              <p:cNvSpPr txBox="1"/>
              <p:nvPr/>
            </p:nvSpPr>
            <p:spPr>
              <a:xfrm>
                <a:off x="2993" y="2904"/>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grpSp>
            <p:nvGrpSpPr>
              <p:cNvPr id="105516" name="组合 1840145"/>
              <p:cNvGrpSpPr/>
              <p:nvPr/>
            </p:nvGrpSpPr>
            <p:grpSpPr>
              <a:xfrm>
                <a:off x="680" y="2568"/>
                <a:ext cx="2736" cy="365"/>
                <a:chOff x="553" y="1776"/>
                <a:chExt cx="2736" cy="365"/>
              </a:xfrm>
            </p:grpSpPr>
            <p:grpSp>
              <p:nvGrpSpPr>
                <p:cNvPr id="105518" name="组合 1840146"/>
                <p:cNvGrpSpPr/>
                <p:nvPr/>
              </p:nvGrpSpPr>
              <p:grpSpPr>
                <a:xfrm>
                  <a:off x="553" y="1824"/>
                  <a:ext cx="2736" cy="288"/>
                  <a:chOff x="576" y="2448"/>
                  <a:chExt cx="2736" cy="288"/>
                </a:xfrm>
              </p:grpSpPr>
              <p:sp>
                <p:nvSpPr>
                  <p:cNvPr id="105525" name="矩形 1840147"/>
                  <p:cNvSpPr/>
                  <p:nvPr/>
                </p:nvSpPr>
                <p:spPr>
                  <a:xfrm>
                    <a:off x="576" y="2448"/>
                    <a:ext cx="2736" cy="288"/>
                  </a:xfrm>
                  <a:prstGeom prst="rect">
                    <a:avLst/>
                  </a:prstGeom>
                  <a:noFill/>
                  <a:ln w="31750">
                    <a:noFill/>
                  </a:ln>
                  <a:effectLst>
                    <a:prstShdw prst="shdw17" dist="17961" dir="2699999">
                      <a:srgbClr val="8F5700"/>
                    </a:prstShdw>
                  </a:effectLst>
                </p:spPr>
                <p:txBody>
                  <a:bodyPr/>
                  <a:p>
                    <a:endParaRPr lang="zh-CN" altLang="en-US" dirty="0">
                      <a:latin typeface="Times New Roman" panose="02020603050405020304" pitchFamily="18" charset="0"/>
                    </a:endParaRPr>
                  </a:p>
                </p:txBody>
              </p:sp>
              <p:sp>
                <p:nvSpPr>
                  <p:cNvPr id="105526" name="直接连接符 1840148"/>
                  <p:cNvSpPr/>
                  <p:nvPr/>
                </p:nvSpPr>
                <p:spPr>
                  <a:xfrm>
                    <a:off x="1920" y="2448"/>
                    <a:ext cx="0" cy="288"/>
                  </a:xfrm>
                  <a:prstGeom prst="line">
                    <a:avLst/>
                  </a:prstGeom>
                  <a:ln w="28575">
                    <a:noFill/>
                  </a:ln>
                </p:spPr>
              </p:sp>
              <p:sp>
                <p:nvSpPr>
                  <p:cNvPr id="105527" name="直接连接符 1840149"/>
                  <p:cNvSpPr/>
                  <p:nvPr/>
                </p:nvSpPr>
                <p:spPr>
                  <a:xfrm>
                    <a:off x="1462" y="2448"/>
                    <a:ext cx="0" cy="288"/>
                  </a:xfrm>
                  <a:prstGeom prst="line">
                    <a:avLst/>
                  </a:prstGeom>
                  <a:ln w="28575">
                    <a:noFill/>
                  </a:ln>
                </p:spPr>
              </p:sp>
              <p:sp>
                <p:nvSpPr>
                  <p:cNvPr id="105528" name="直接连接符 1840150"/>
                  <p:cNvSpPr/>
                  <p:nvPr/>
                </p:nvSpPr>
                <p:spPr>
                  <a:xfrm>
                    <a:off x="1008" y="2448"/>
                    <a:ext cx="0" cy="288"/>
                  </a:xfrm>
                  <a:prstGeom prst="line">
                    <a:avLst/>
                  </a:prstGeom>
                  <a:ln w="28575">
                    <a:noFill/>
                  </a:ln>
                </p:spPr>
              </p:sp>
              <p:sp>
                <p:nvSpPr>
                  <p:cNvPr id="105529" name="直接连接符 1840151"/>
                  <p:cNvSpPr/>
                  <p:nvPr/>
                </p:nvSpPr>
                <p:spPr>
                  <a:xfrm>
                    <a:off x="2400" y="2448"/>
                    <a:ext cx="0" cy="288"/>
                  </a:xfrm>
                  <a:prstGeom prst="line">
                    <a:avLst/>
                  </a:prstGeom>
                  <a:ln w="28575">
                    <a:noFill/>
                  </a:ln>
                </p:spPr>
              </p:sp>
              <p:sp>
                <p:nvSpPr>
                  <p:cNvPr id="105530" name="直接连接符 1840152"/>
                  <p:cNvSpPr/>
                  <p:nvPr/>
                </p:nvSpPr>
                <p:spPr>
                  <a:xfrm>
                    <a:off x="2880" y="2448"/>
                    <a:ext cx="0" cy="288"/>
                  </a:xfrm>
                  <a:prstGeom prst="line">
                    <a:avLst/>
                  </a:prstGeom>
                  <a:ln w="28575">
                    <a:noFill/>
                  </a:ln>
                </p:spPr>
              </p:sp>
            </p:grpSp>
            <p:sp>
              <p:nvSpPr>
                <p:cNvPr id="105519" name="文本框 1840153"/>
                <p:cNvSpPr txBox="1"/>
                <p:nvPr/>
              </p:nvSpPr>
              <p:spPr>
                <a:xfrm>
                  <a:off x="553" y="1776"/>
                  <a:ext cx="432" cy="365"/>
                </a:xfrm>
                <a:prstGeom prst="rect">
                  <a:avLst/>
                </a:prstGeom>
                <a:noFill/>
                <a:ln w="31750">
                  <a:noFill/>
                </a:ln>
              </p:spPr>
              <p:txBody>
                <a:bodyPr lIns="90000" tIns="46800" rIns="90000" bIns="46800">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1</a:t>
                  </a:r>
                  <a:endParaRPr lang="en-US" altLang="zh-CN" sz="3200" dirty="0">
                    <a:solidFill>
                      <a:schemeClr val="tx2"/>
                    </a:solidFill>
                    <a:latin typeface="Times New Roman" panose="02020603050405020304" pitchFamily="18" charset="0"/>
                    <a:ea typeface="幼圆" panose="02010509060101010101" pitchFamily="49" charset="-122"/>
                  </a:endParaRPr>
                </a:p>
              </p:txBody>
            </p:sp>
            <p:sp>
              <p:nvSpPr>
                <p:cNvPr id="105520" name="文本框 1840154"/>
                <p:cNvSpPr txBox="1"/>
                <p:nvPr/>
              </p:nvSpPr>
              <p:spPr>
                <a:xfrm>
                  <a:off x="1008" y="1776"/>
                  <a:ext cx="432" cy="365"/>
                </a:xfrm>
                <a:prstGeom prst="rect">
                  <a:avLst/>
                </a:prstGeom>
                <a:noFill/>
                <a:ln w="31750">
                  <a:noFill/>
                </a:ln>
              </p:spPr>
              <p:txBody>
                <a:bodyPr lIns="90000" tIns="46800" rIns="90000" bIns="46800">
                  <a:spAutoFit/>
                </a:bodyPr>
                <a:p>
                  <a:pPr algn="ctr">
                    <a:spcBef>
                      <a:spcPct val="50000"/>
                    </a:spcBef>
                  </a:pPr>
                  <a:endParaRPr lang="zh-CN" altLang="en-US" sz="3200" dirty="0">
                    <a:latin typeface="Times New Roman" panose="02020603050405020304" pitchFamily="18" charset="0"/>
                    <a:ea typeface="幼圆" panose="02010509060101010101" pitchFamily="49" charset="-122"/>
                  </a:endParaRPr>
                </a:p>
              </p:txBody>
            </p:sp>
            <p:sp>
              <p:nvSpPr>
                <p:cNvPr id="105521" name="文本框 1840155"/>
                <p:cNvSpPr txBox="1"/>
                <p:nvPr/>
              </p:nvSpPr>
              <p:spPr>
                <a:xfrm>
                  <a:off x="1945" y="177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sp>
              <p:nvSpPr>
                <p:cNvPr id="105522" name="文本框 1840156"/>
                <p:cNvSpPr txBox="1"/>
                <p:nvPr/>
              </p:nvSpPr>
              <p:spPr>
                <a:xfrm>
                  <a:off x="2400" y="177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sp>
              <p:nvSpPr>
                <p:cNvPr id="105523" name="文本框 1840157"/>
                <p:cNvSpPr txBox="1"/>
                <p:nvPr/>
              </p:nvSpPr>
              <p:spPr>
                <a:xfrm>
                  <a:off x="1465" y="177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sp>
              <p:nvSpPr>
                <p:cNvPr id="105524" name="文本框 1840158"/>
                <p:cNvSpPr txBox="1"/>
                <p:nvPr/>
              </p:nvSpPr>
              <p:spPr>
                <a:xfrm>
                  <a:off x="2857" y="177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6</a:t>
                  </a:r>
                  <a:endParaRPr lang="en-US" altLang="zh-CN" sz="3200" dirty="0">
                    <a:latin typeface="Times New Roman" panose="02020603050405020304" pitchFamily="18" charset="0"/>
                    <a:ea typeface="幼圆" panose="02010509060101010101" pitchFamily="49" charset="-122"/>
                  </a:endParaRPr>
                </a:p>
              </p:txBody>
            </p:sp>
          </p:grpSp>
          <p:sp>
            <p:nvSpPr>
              <p:cNvPr id="105517" name="文本框 1840159"/>
              <p:cNvSpPr txBox="1"/>
              <p:nvPr/>
            </p:nvSpPr>
            <p:spPr>
              <a:xfrm>
                <a:off x="113" y="2904"/>
                <a:ext cx="720" cy="288"/>
              </a:xfrm>
              <a:prstGeom prst="rect">
                <a:avLst/>
              </a:prstGeom>
              <a:noFill/>
              <a:ln w="31750">
                <a:noFill/>
              </a:ln>
            </p:spPr>
            <p:txBody>
              <a:bodyPr lIns="90000" tIns="46800" rIns="90000" bIns="46800">
                <a:spAutoFit/>
              </a:bodyPr>
              <a:p>
                <a:pPr>
                  <a:spcBef>
                    <a:spcPct val="50000"/>
                  </a:spcBef>
                </a:pPr>
                <a:r>
                  <a:rPr lang="en-US" altLang="zh-CN" sz="2400" dirty="0">
                    <a:latin typeface="Times New Roman" panose="02020603050405020304" pitchFamily="18" charset="0"/>
                    <a:ea typeface="幼圆" panose="02010509060101010101" pitchFamily="49" charset="-122"/>
                  </a:rPr>
                  <a:t>count</a:t>
                </a:r>
                <a:endParaRPr lang="en-US" altLang="zh-CN" sz="2400" dirty="0">
                  <a:latin typeface="Times New Roman" panose="02020603050405020304" pitchFamily="18" charset="0"/>
                  <a:ea typeface="幼圆" panose="02010509060101010101" pitchFamily="49" charset="-122"/>
                </a:endParaRPr>
              </a:p>
            </p:txBody>
          </p:sp>
        </p:grpSp>
        <p:grpSp>
          <p:nvGrpSpPr>
            <p:cNvPr id="105504" name="组合 1840286"/>
            <p:cNvGrpSpPr/>
            <p:nvPr/>
          </p:nvGrpSpPr>
          <p:grpSpPr>
            <a:xfrm>
              <a:off x="842" y="2566"/>
              <a:ext cx="791" cy="1058"/>
              <a:chOff x="842" y="2566"/>
              <a:chExt cx="791" cy="1058"/>
            </a:xfrm>
          </p:grpSpPr>
          <p:grpSp>
            <p:nvGrpSpPr>
              <p:cNvPr id="105505" name="组合 1840161"/>
              <p:cNvGrpSpPr/>
              <p:nvPr/>
            </p:nvGrpSpPr>
            <p:grpSpPr>
              <a:xfrm>
                <a:off x="842" y="3192"/>
                <a:ext cx="576" cy="432"/>
                <a:chOff x="1488" y="3024"/>
                <a:chExt cx="576" cy="432"/>
              </a:xfrm>
            </p:grpSpPr>
            <p:sp>
              <p:nvSpPr>
                <p:cNvPr id="105507" name="文本框 1840162"/>
                <p:cNvSpPr txBox="1"/>
                <p:nvPr/>
              </p:nvSpPr>
              <p:spPr>
                <a:xfrm>
                  <a:off x="1488" y="3024"/>
                  <a:ext cx="576" cy="365"/>
                </a:xfrm>
                <a:prstGeom prst="rect">
                  <a:avLst/>
                </a:prstGeom>
                <a:noFill/>
                <a:ln w="31750">
                  <a:noFill/>
                </a:ln>
              </p:spPr>
              <p:txBody>
                <a:bodyPr lIns="90000" tIns="46800" rIns="90000" bIns="46800">
                  <a:spAutoFit/>
                </a:bodyPr>
                <a:p>
                  <a:pP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top</a:t>
                  </a:r>
                  <a:endParaRPr lang="en-US" altLang="zh-CN" sz="3200" dirty="0">
                    <a:solidFill>
                      <a:schemeClr val="tx2"/>
                    </a:solidFill>
                    <a:latin typeface="Times New Roman" panose="02020603050405020304" pitchFamily="18" charset="0"/>
                    <a:ea typeface="幼圆" panose="02010509060101010101" pitchFamily="49" charset="-122"/>
                  </a:endParaRPr>
                </a:p>
              </p:txBody>
            </p:sp>
            <p:sp>
              <p:nvSpPr>
                <p:cNvPr id="105508" name="直接连接符 1840163"/>
                <p:cNvSpPr/>
                <p:nvPr/>
              </p:nvSpPr>
              <p:spPr>
                <a:xfrm flipV="1">
                  <a:off x="2016" y="3072"/>
                  <a:ext cx="0" cy="384"/>
                </a:xfrm>
                <a:prstGeom prst="line">
                  <a:avLst/>
                </a:prstGeom>
                <a:ln w="31750" cap="sq" cmpd="sng">
                  <a:solidFill>
                    <a:schemeClr val="tx2"/>
                  </a:solidFill>
                  <a:prstDash val="solid"/>
                  <a:headEnd type="none" w="sm" len="sm"/>
                  <a:tailEnd type="stealth" w="med" len="lg"/>
                </a:ln>
              </p:spPr>
            </p:sp>
          </p:grpSp>
          <p:sp>
            <p:nvSpPr>
              <p:cNvPr id="105506" name="文本框 1840164"/>
              <p:cNvSpPr txBox="1"/>
              <p:nvPr/>
            </p:nvSpPr>
            <p:spPr>
              <a:xfrm>
                <a:off x="1249" y="2566"/>
                <a:ext cx="384" cy="365"/>
              </a:xfrm>
              <a:prstGeom prst="rect">
                <a:avLst/>
              </a:prstGeom>
              <a:noFill/>
              <a:ln w="31750">
                <a:noFill/>
              </a:ln>
            </p:spPr>
            <p:txBody>
              <a:bodyPr lIns="90000" tIns="46800" rIns="90000" bIns="46800">
                <a:spAutoFit/>
              </a:bodyPr>
              <a:p>
                <a:pP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2</a:t>
                </a:r>
                <a:endParaRPr lang="en-US" altLang="zh-CN" sz="3200" dirty="0">
                  <a:solidFill>
                    <a:schemeClr val="tx2"/>
                  </a:solidFill>
                  <a:latin typeface="Times New Roman" panose="02020603050405020304" pitchFamily="18" charset="0"/>
                  <a:ea typeface="幼圆" panose="02010509060101010101" pitchFamily="49" charset="-122"/>
                </a:endParaRPr>
              </a:p>
            </p:txBody>
          </p:sp>
        </p:grpSp>
      </p:grpSp>
      <p:sp>
        <p:nvSpPr>
          <p:cNvPr id="105475" name="矩形 1840258"/>
          <p:cNvSpPr/>
          <p:nvPr/>
        </p:nvSpPr>
        <p:spPr>
          <a:xfrm>
            <a:off x="287338" y="339725"/>
            <a:ext cx="8353425" cy="3209925"/>
          </a:xfrm>
          <a:prstGeom prst="rect">
            <a:avLst/>
          </a:prstGeom>
          <a:noFill/>
          <a:ln w="9525">
            <a:noFill/>
          </a:ln>
        </p:spPr>
        <p:txBody>
          <a:bodyPr lIns="92075" tIns="46038" rIns="92075" bIns="46038" anchor="ctr" anchorCtr="0">
            <a:spAutoFit/>
          </a:bodyPr>
          <a:p>
            <a:pPr eaLnBrk="0" hangingPunct="0">
              <a:lnSpc>
                <a:spcPct val="120000"/>
              </a:lnSpc>
              <a:spcBef>
                <a:spcPct val="10000"/>
              </a:spcBef>
            </a:pPr>
            <a:r>
              <a:rPr lang="zh-CN" altLang="en-US" sz="3200" dirty="0">
                <a:solidFill>
                  <a:schemeClr val="tx2"/>
                </a:solidFill>
                <a:latin typeface="Times New Roman" panose="02020603050405020304" pitchFamily="18" charset="0"/>
              </a:rPr>
              <a:t>拓扑排序算法：</a:t>
            </a:r>
            <a:endParaRPr lang="zh-CN" altLang="en-US" sz="3200" b="0" dirty="0">
              <a:solidFill>
                <a:schemeClr val="tx2"/>
              </a:solidFill>
              <a:latin typeface="Times New Roman" panose="02020603050405020304" pitchFamily="18" charset="0"/>
            </a:endParaRPr>
          </a:p>
          <a:p>
            <a:pPr eaLnBrk="0" hangingPunct="0">
              <a:lnSpc>
                <a:spcPct val="120000"/>
              </a:lnSpc>
              <a:spcBef>
                <a:spcPct val="10000"/>
              </a:spcBef>
            </a:pPr>
            <a:r>
              <a:rPr lang="en-US" altLang="zh-CN" sz="3200" i="1" dirty="0">
                <a:latin typeface="Times New Roman" panose="02020603050405020304" pitchFamily="18" charset="0"/>
              </a:rPr>
              <a:t>top </a:t>
            </a:r>
            <a:r>
              <a:rPr lang="en-US" altLang="zh-CN" sz="3200" dirty="0">
                <a:latin typeface="Times New Roman" panose="02020603050405020304" pitchFamily="18" charset="0"/>
                <a:sym typeface="Symbol" panose="05050102010706020507" pitchFamily="18" charset="2"/>
              </a:rPr>
              <a:t></a:t>
            </a:r>
            <a:r>
              <a:rPr lang="en-US" altLang="zh-CN" sz="3200" i="1" dirty="0">
                <a:latin typeface="Times New Roman" panose="02020603050405020304" pitchFamily="18" charset="0"/>
              </a:rPr>
              <a:t> </a:t>
            </a:r>
            <a:r>
              <a:rPr lang="en-US" altLang="zh-CN" sz="3200" dirty="0">
                <a:latin typeface="Times New Roman" panose="02020603050405020304" pitchFamily="18" charset="0"/>
                <a:sym typeface="Symbol" panose="05050102010706020507" pitchFamily="18" charset="2"/>
              </a:rPr>
              <a:t>-1.		//</a:t>
            </a:r>
            <a:r>
              <a:rPr lang="zh-CN" altLang="en-US" sz="3200" dirty="0">
                <a:latin typeface="Times New Roman" panose="02020603050405020304" pitchFamily="18" charset="0"/>
                <a:sym typeface="Symbol" panose="05050102010706020507" pitchFamily="18" charset="2"/>
              </a:rPr>
              <a:t>栈顶指针</a:t>
            </a:r>
            <a:r>
              <a:rPr lang="en-US" altLang="zh-CN" sz="3200" i="1" dirty="0">
                <a:latin typeface="Times New Roman" panose="02020603050405020304" pitchFamily="18" charset="0"/>
                <a:sym typeface="Symbol" panose="05050102010706020507" pitchFamily="18" charset="2"/>
              </a:rPr>
              <a:t>top</a:t>
            </a:r>
            <a:endParaRPr lang="en-US" altLang="zh-CN" sz="3200" b="0" i="1" dirty="0">
              <a:latin typeface="Times New Roman" panose="02020603050405020304" pitchFamily="18" charset="0"/>
              <a:sym typeface="Symbol" panose="05050102010706020507" pitchFamily="18" charset="2"/>
            </a:endParaRPr>
          </a:p>
          <a:p>
            <a:pPr eaLnBrk="0" hangingPunct="0">
              <a:lnSpc>
                <a:spcPct val="120000"/>
              </a:lnSpc>
              <a:spcBef>
                <a:spcPct val="10000"/>
              </a:spcBef>
            </a:pPr>
            <a:r>
              <a:rPr lang="en-US" altLang="zh-CN" sz="3200" dirty="0">
                <a:latin typeface="Times New Roman" panose="02020603050405020304" pitchFamily="18" charset="0"/>
                <a:sym typeface="Symbol" panose="05050102010706020507" pitchFamily="18" charset="2"/>
              </a:rPr>
              <a:t>FOR </a:t>
            </a:r>
            <a:r>
              <a:rPr lang="en-US" altLang="zh-CN" sz="3200" i="1" dirty="0">
                <a:latin typeface="Times New Roman" panose="02020603050405020304" pitchFamily="18" charset="0"/>
                <a:sym typeface="Symbol" panose="05050102010706020507" pitchFamily="18" charset="2"/>
              </a:rPr>
              <a:t>i </a:t>
            </a:r>
            <a:r>
              <a:rPr lang="en-US" altLang="zh-CN" sz="3200" dirty="0">
                <a:latin typeface="Times New Roman" panose="02020603050405020304" pitchFamily="18" charset="0"/>
                <a:sym typeface="Symbol" panose="05050102010706020507" pitchFamily="18" charset="2"/>
              </a:rPr>
              <a:t>= 1 TO </a:t>
            </a:r>
            <a:r>
              <a:rPr lang="en-US" altLang="zh-CN" sz="3200" i="1" dirty="0">
                <a:latin typeface="Times New Roman" panose="02020603050405020304" pitchFamily="18" charset="0"/>
                <a:sym typeface="Symbol" panose="05050102010706020507" pitchFamily="18" charset="2"/>
              </a:rPr>
              <a:t>n</a:t>
            </a:r>
            <a:r>
              <a:rPr lang="en-US" altLang="zh-CN" sz="3200" dirty="0">
                <a:latin typeface="Times New Roman" panose="02020603050405020304" pitchFamily="18" charset="0"/>
                <a:sym typeface="Symbol" panose="05050102010706020507" pitchFamily="18" charset="2"/>
              </a:rPr>
              <a:t> DO	 //</a:t>
            </a:r>
            <a:r>
              <a:rPr lang="zh-CN" altLang="en-US" sz="3200" dirty="0">
                <a:latin typeface="Times New Roman" panose="02020603050405020304" pitchFamily="18" charset="0"/>
                <a:sym typeface="Symbol" panose="05050102010706020507" pitchFamily="18" charset="2"/>
              </a:rPr>
              <a:t>将入度为</a:t>
            </a:r>
            <a:r>
              <a:rPr lang="en-US" altLang="zh-CN" sz="3200" dirty="0">
                <a:latin typeface="Times New Roman" panose="02020603050405020304" pitchFamily="18" charset="0"/>
                <a:sym typeface="Symbol" panose="05050102010706020507" pitchFamily="18" charset="2"/>
              </a:rPr>
              <a:t>0</a:t>
            </a:r>
            <a:r>
              <a:rPr lang="zh-CN" altLang="en-US" sz="3200" dirty="0">
                <a:latin typeface="Times New Roman" panose="02020603050405020304" pitchFamily="18" charset="0"/>
                <a:sym typeface="Symbol" panose="05050102010706020507" pitchFamily="18" charset="2"/>
              </a:rPr>
              <a:t>的顶点入栈</a:t>
            </a:r>
            <a:endParaRPr lang="zh-CN" altLang="en-US" sz="3200" b="0" dirty="0">
              <a:latin typeface="Times New Roman" panose="02020603050405020304" pitchFamily="18" charset="0"/>
              <a:sym typeface="Symbol" panose="05050102010706020507" pitchFamily="18" charset="2"/>
            </a:endParaRPr>
          </a:p>
          <a:p>
            <a:pPr eaLnBrk="0" hangingPunct="0">
              <a:lnSpc>
                <a:spcPct val="120000"/>
              </a:lnSpc>
              <a:spcBef>
                <a:spcPct val="10000"/>
              </a:spcBef>
            </a:pPr>
            <a:r>
              <a:rPr lang="zh-CN" altLang="en-US" sz="3200" dirty="0">
                <a:latin typeface="Times New Roman" panose="02020603050405020304" pitchFamily="18" charset="0"/>
                <a:sym typeface="Symbol" panose="05050102010706020507" pitchFamily="18" charset="2"/>
              </a:rPr>
              <a:t>	</a:t>
            </a:r>
            <a:r>
              <a:rPr lang="en-US" altLang="zh-CN" sz="3200" dirty="0">
                <a:latin typeface="Times New Roman" panose="02020603050405020304" pitchFamily="18" charset="0"/>
                <a:sym typeface="Symbol" panose="05050102010706020507" pitchFamily="18" charset="2"/>
              </a:rPr>
              <a:t>IF </a:t>
            </a:r>
            <a:r>
              <a:rPr lang="en-US" altLang="zh-CN" sz="3200" i="1" dirty="0">
                <a:latin typeface="Times New Roman" panose="02020603050405020304" pitchFamily="18" charset="0"/>
                <a:sym typeface="Symbol" panose="05050102010706020507" pitchFamily="18" charset="2"/>
              </a:rPr>
              <a:t>count</a:t>
            </a:r>
            <a:r>
              <a:rPr lang="en-US" altLang="zh-CN" sz="3200" dirty="0">
                <a:latin typeface="Times New Roman" panose="02020603050405020304" pitchFamily="18" charset="0"/>
                <a:sym typeface="Symbol" panose="05050102010706020507" pitchFamily="18" charset="2"/>
              </a:rPr>
              <a:t>[</a:t>
            </a:r>
            <a:r>
              <a:rPr lang="en-US" altLang="zh-CN" sz="3200" i="1" dirty="0">
                <a:latin typeface="Times New Roman" panose="02020603050405020304" pitchFamily="18" charset="0"/>
                <a:sym typeface="Symbol" panose="05050102010706020507" pitchFamily="18" charset="2"/>
              </a:rPr>
              <a:t>i</a:t>
            </a:r>
            <a:r>
              <a:rPr lang="en-US" altLang="zh-CN" sz="3200" dirty="0">
                <a:latin typeface="Times New Roman" panose="02020603050405020304" pitchFamily="18" charset="0"/>
                <a:sym typeface="Symbol" panose="05050102010706020507" pitchFamily="18" charset="2"/>
              </a:rPr>
              <a:t>] = 0 THEN</a:t>
            </a:r>
            <a:endParaRPr lang="en-US" altLang="zh-CN" sz="3200" b="0" dirty="0">
              <a:latin typeface="Times New Roman" panose="02020603050405020304" pitchFamily="18" charset="0"/>
              <a:sym typeface="Symbol" panose="05050102010706020507" pitchFamily="18" charset="2"/>
            </a:endParaRPr>
          </a:p>
          <a:p>
            <a:pPr eaLnBrk="0" hangingPunct="0">
              <a:lnSpc>
                <a:spcPct val="120000"/>
              </a:lnSpc>
              <a:spcBef>
                <a:spcPct val="10000"/>
              </a:spcBef>
            </a:pPr>
            <a:r>
              <a:rPr lang="en-US" altLang="zh-CN" sz="3200" dirty="0">
                <a:latin typeface="Times New Roman" panose="02020603050405020304" pitchFamily="18" charset="0"/>
                <a:sym typeface="Symbol" panose="05050102010706020507" pitchFamily="18" charset="2"/>
              </a:rPr>
              <a:t>	  ( </a:t>
            </a:r>
            <a:r>
              <a:rPr lang="en-US" altLang="zh-CN" sz="3200" i="1" dirty="0">
                <a:latin typeface="Times New Roman" panose="02020603050405020304" pitchFamily="18" charset="0"/>
                <a:sym typeface="Symbol" panose="05050102010706020507" pitchFamily="18" charset="2"/>
              </a:rPr>
              <a:t>count</a:t>
            </a:r>
            <a:r>
              <a:rPr lang="en-US" altLang="zh-CN" sz="3200" dirty="0">
                <a:latin typeface="Times New Roman" panose="02020603050405020304" pitchFamily="18" charset="0"/>
                <a:sym typeface="Symbol" panose="05050102010706020507" pitchFamily="18" charset="2"/>
              </a:rPr>
              <a:t>[</a:t>
            </a:r>
            <a:r>
              <a:rPr lang="en-US" altLang="zh-CN" sz="3200" i="1" dirty="0">
                <a:latin typeface="Times New Roman" panose="02020603050405020304" pitchFamily="18" charset="0"/>
                <a:sym typeface="Symbol" panose="05050102010706020507" pitchFamily="18" charset="2"/>
              </a:rPr>
              <a:t>i</a:t>
            </a:r>
            <a:r>
              <a:rPr lang="en-US" altLang="zh-CN" sz="3200" dirty="0">
                <a:latin typeface="Times New Roman" panose="02020603050405020304" pitchFamily="18" charset="0"/>
                <a:sym typeface="Symbol" panose="05050102010706020507" pitchFamily="18" charset="2"/>
              </a:rPr>
              <a:t>] </a:t>
            </a:r>
            <a:r>
              <a:rPr lang="en-US" altLang="zh-CN" sz="3200" dirty="0">
                <a:latin typeface="Times New Roman" panose="02020603050405020304" pitchFamily="18" charset="0"/>
              </a:rPr>
              <a:t> </a:t>
            </a:r>
            <a:r>
              <a:rPr lang="en-US" altLang="zh-CN" sz="3200" i="1" dirty="0">
                <a:latin typeface="Times New Roman" panose="02020603050405020304" pitchFamily="18" charset="0"/>
                <a:sym typeface="Symbol" panose="05050102010706020507" pitchFamily="18" charset="2"/>
              </a:rPr>
              <a:t>top</a:t>
            </a:r>
            <a:r>
              <a:rPr lang="en-US" altLang="zh-CN" sz="3200" dirty="0">
                <a:latin typeface="Times New Roman" panose="02020603050405020304" pitchFamily="18" charset="0"/>
                <a:sym typeface="Symbol" panose="05050102010706020507" pitchFamily="18" charset="2"/>
              </a:rPr>
              <a:t>.   </a:t>
            </a:r>
            <a:r>
              <a:rPr lang="en-US" altLang="zh-CN" sz="3200" i="1" dirty="0">
                <a:latin typeface="Times New Roman" panose="02020603050405020304" pitchFamily="18" charset="0"/>
                <a:sym typeface="Symbol" panose="05050102010706020507" pitchFamily="18" charset="2"/>
              </a:rPr>
              <a:t>top </a:t>
            </a:r>
            <a:r>
              <a:rPr lang="en-US" altLang="zh-CN" sz="3200" dirty="0">
                <a:latin typeface="Times New Roman" panose="02020603050405020304" pitchFamily="18" charset="0"/>
                <a:sym typeface="Symbol" panose="05050102010706020507" pitchFamily="18" charset="2"/>
              </a:rPr>
              <a:t></a:t>
            </a:r>
            <a:r>
              <a:rPr lang="en-US" altLang="zh-CN" sz="3200" i="1" dirty="0">
                <a:latin typeface="Times New Roman" panose="02020603050405020304" pitchFamily="18" charset="0"/>
              </a:rPr>
              <a:t> i</a:t>
            </a:r>
            <a:r>
              <a:rPr lang="en-US" altLang="zh-CN" sz="3200" dirty="0">
                <a:latin typeface="Times New Roman" panose="02020603050405020304" pitchFamily="18" charset="0"/>
                <a:sym typeface="Symbol" panose="05050102010706020507" pitchFamily="18" charset="2"/>
              </a:rPr>
              <a:t>. )</a:t>
            </a:r>
            <a:endParaRPr lang="en-US" altLang="zh-CN" sz="3200" dirty="0">
              <a:latin typeface="Times New Roman" panose="02020603050405020304" pitchFamily="18" charset="0"/>
              <a:sym typeface="Symbol" panose="05050102010706020507" pitchFamily="18" charset="2"/>
            </a:endParaRPr>
          </a:p>
        </p:txBody>
      </p:sp>
      <p:grpSp>
        <p:nvGrpSpPr>
          <p:cNvPr id="105476" name="组合 1840259"/>
          <p:cNvGrpSpPr/>
          <p:nvPr/>
        </p:nvGrpSpPr>
        <p:grpSpPr>
          <a:xfrm>
            <a:off x="6011863" y="4257675"/>
            <a:ext cx="2863850" cy="1646238"/>
            <a:chOff x="431" y="1389"/>
            <a:chExt cx="1804" cy="1037"/>
          </a:xfrm>
        </p:grpSpPr>
        <p:grpSp>
          <p:nvGrpSpPr>
            <p:cNvPr id="105477" name="组合 1840260"/>
            <p:cNvGrpSpPr/>
            <p:nvPr/>
          </p:nvGrpSpPr>
          <p:grpSpPr>
            <a:xfrm>
              <a:off x="1487" y="1773"/>
              <a:ext cx="268" cy="365"/>
              <a:chOff x="1906" y="1248"/>
              <a:chExt cx="268" cy="365"/>
            </a:xfrm>
          </p:grpSpPr>
          <p:sp>
            <p:nvSpPr>
              <p:cNvPr id="105501" name="椭圆 1840261"/>
              <p:cNvSpPr>
                <a:spLocks noChangeAspect="1"/>
              </p:cNvSpPr>
              <p:nvPr/>
            </p:nvSpPr>
            <p:spPr>
              <a:xfrm>
                <a:off x="1906" y="133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05502" name="文本框 1840262"/>
              <p:cNvSpPr txBox="1">
                <a:spLocks noChangeAspect="1"/>
              </p:cNvSpPr>
              <p:nvPr/>
            </p:nvSpPr>
            <p:spPr>
              <a:xfrm>
                <a:off x="1920" y="1248"/>
                <a:ext cx="194" cy="365"/>
              </a:xfrm>
              <a:prstGeom prst="rect">
                <a:avLst/>
              </a:prstGeom>
              <a:noFill/>
              <a:ln w="31750">
                <a:noFill/>
              </a:ln>
            </p:spPr>
            <p:txBody>
              <a:bodyPr>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4</a:t>
                </a:r>
                <a:endParaRPr lang="en-US" altLang="zh-CN" sz="3200" dirty="0">
                  <a:solidFill>
                    <a:schemeClr val="tx2"/>
                  </a:solidFill>
                  <a:latin typeface="Times New Roman" panose="02020603050405020304" pitchFamily="18" charset="0"/>
                  <a:ea typeface="幼圆" panose="02010509060101010101" pitchFamily="49" charset="-122"/>
                </a:endParaRPr>
              </a:p>
            </p:txBody>
          </p:sp>
        </p:grpSp>
        <p:grpSp>
          <p:nvGrpSpPr>
            <p:cNvPr id="105478" name="组合 1840263"/>
            <p:cNvGrpSpPr/>
            <p:nvPr/>
          </p:nvGrpSpPr>
          <p:grpSpPr>
            <a:xfrm>
              <a:off x="1055" y="1389"/>
              <a:ext cx="268" cy="365"/>
              <a:chOff x="1104" y="3408"/>
              <a:chExt cx="268" cy="365"/>
            </a:xfrm>
          </p:grpSpPr>
          <p:sp>
            <p:nvSpPr>
              <p:cNvPr id="105499" name="椭圆 1840264"/>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05500" name="文本框 1840265"/>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3</a:t>
                </a:r>
                <a:endParaRPr lang="en-US" altLang="zh-CN" sz="3200" dirty="0">
                  <a:solidFill>
                    <a:schemeClr val="tx2"/>
                  </a:solidFill>
                  <a:latin typeface="Times New Roman" panose="02020603050405020304" pitchFamily="18" charset="0"/>
                  <a:ea typeface="幼圆" panose="02010509060101010101" pitchFamily="49" charset="-122"/>
                </a:endParaRPr>
              </a:p>
            </p:txBody>
          </p:sp>
        </p:grpSp>
        <p:grpSp>
          <p:nvGrpSpPr>
            <p:cNvPr id="105479" name="组合 1840266"/>
            <p:cNvGrpSpPr/>
            <p:nvPr/>
          </p:nvGrpSpPr>
          <p:grpSpPr>
            <a:xfrm>
              <a:off x="1967" y="1773"/>
              <a:ext cx="268" cy="365"/>
              <a:chOff x="1104" y="3408"/>
              <a:chExt cx="268" cy="365"/>
            </a:xfrm>
          </p:grpSpPr>
          <p:sp>
            <p:nvSpPr>
              <p:cNvPr id="105497" name="椭圆 1840267"/>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05498" name="文本框 1840268"/>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6</a:t>
                </a:r>
                <a:endParaRPr lang="en-US" altLang="zh-CN" sz="3200" dirty="0">
                  <a:solidFill>
                    <a:schemeClr val="tx2"/>
                  </a:solidFill>
                  <a:latin typeface="Times New Roman" panose="02020603050405020304" pitchFamily="18" charset="0"/>
                  <a:ea typeface="幼圆" panose="02010509060101010101" pitchFamily="49" charset="-122"/>
                </a:endParaRPr>
              </a:p>
            </p:txBody>
          </p:sp>
        </p:grpSp>
        <p:grpSp>
          <p:nvGrpSpPr>
            <p:cNvPr id="105480" name="组合 1840269"/>
            <p:cNvGrpSpPr/>
            <p:nvPr/>
          </p:nvGrpSpPr>
          <p:grpSpPr>
            <a:xfrm>
              <a:off x="431" y="2061"/>
              <a:ext cx="268" cy="365"/>
              <a:chOff x="1104" y="3408"/>
              <a:chExt cx="268" cy="365"/>
            </a:xfrm>
          </p:grpSpPr>
          <p:sp>
            <p:nvSpPr>
              <p:cNvPr id="105495" name="椭圆 1840270"/>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05496" name="文本框 1840271"/>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2</a:t>
                </a:r>
                <a:endParaRPr lang="en-US" altLang="zh-CN" sz="3200" dirty="0">
                  <a:solidFill>
                    <a:schemeClr val="tx2"/>
                  </a:solidFill>
                  <a:latin typeface="Times New Roman" panose="02020603050405020304" pitchFamily="18" charset="0"/>
                  <a:ea typeface="幼圆" panose="02010509060101010101" pitchFamily="49" charset="-122"/>
                </a:endParaRPr>
              </a:p>
            </p:txBody>
          </p:sp>
        </p:grpSp>
        <p:grpSp>
          <p:nvGrpSpPr>
            <p:cNvPr id="105481" name="组合 1840272"/>
            <p:cNvGrpSpPr/>
            <p:nvPr/>
          </p:nvGrpSpPr>
          <p:grpSpPr>
            <a:xfrm>
              <a:off x="1055" y="2061"/>
              <a:ext cx="268" cy="365"/>
              <a:chOff x="1104" y="3408"/>
              <a:chExt cx="268" cy="365"/>
            </a:xfrm>
          </p:grpSpPr>
          <p:sp>
            <p:nvSpPr>
              <p:cNvPr id="105493" name="椭圆 1840273"/>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05494" name="文本框 1840274"/>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5</a:t>
                </a:r>
                <a:endParaRPr lang="en-US" altLang="zh-CN" sz="3200" dirty="0">
                  <a:solidFill>
                    <a:schemeClr val="tx2"/>
                  </a:solidFill>
                  <a:latin typeface="Times New Roman" panose="02020603050405020304" pitchFamily="18" charset="0"/>
                  <a:ea typeface="幼圆" panose="02010509060101010101" pitchFamily="49" charset="-122"/>
                </a:endParaRPr>
              </a:p>
            </p:txBody>
          </p:sp>
        </p:grpSp>
        <p:grpSp>
          <p:nvGrpSpPr>
            <p:cNvPr id="105482" name="组合 1840275"/>
            <p:cNvGrpSpPr/>
            <p:nvPr/>
          </p:nvGrpSpPr>
          <p:grpSpPr>
            <a:xfrm>
              <a:off x="431" y="1389"/>
              <a:ext cx="268" cy="365"/>
              <a:chOff x="1104" y="3408"/>
              <a:chExt cx="268" cy="365"/>
            </a:xfrm>
          </p:grpSpPr>
          <p:sp>
            <p:nvSpPr>
              <p:cNvPr id="105491" name="椭圆 1840276"/>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05492" name="文本框 1840277"/>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1</a:t>
                </a:r>
                <a:endParaRPr lang="en-US" altLang="zh-CN" sz="3200" dirty="0">
                  <a:solidFill>
                    <a:schemeClr val="tx2"/>
                  </a:solidFill>
                  <a:latin typeface="Times New Roman" panose="02020603050405020304" pitchFamily="18" charset="0"/>
                  <a:ea typeface="幼圆" panose="02010509060101010101" pitchFamily="49" charset="-122"/>
                </a:endParaRPr>
              </a:p>
            </p:txBody>
          </p:sp>
        </p:grpSp>
        <p:sp>
          <p:nvSpPr>
            <p:cNvPr id="105483" name="直接连接符 1840278"/>
            <p:cNvSpPr/>
            <p:nvPr/>
          </p:nvSpPr>
          <p:spPr>
            <a:xfrm>
              <a:off x="714" y="1570"/>
              <a:ext cx="352" cy="11"/>
            </a:xfrm>
            <a:prstGeom prst="line">
              <a:avLst/>
            </a:prstGeom>
            <a:ln w="38100" cap="sq" cmpd="sng">
              <a:solidFill>
                <a:schemeClr val="tx1"/>
              </a:solidFill>
              <a:prstDash val="solid"/>
              <a:headEnd type="none" w="sm" len="sm"/>
              <a:tailEnd type="stealth" w="lg" len="med"/>
            </a:ln>
          </p:spPr>
        </p:sp>
        <p:sp>
          <p:nvSpPr>
            <p:cNvPr id="105484" name="直接连接符 1840279"/>
            <p:cNvSpPr/>
            <p:nvPr/>
          </p:nvSpPr>
          <p:spPr>
            <a:xfrm>
              <a:off x="682" y="2301"/>
              <a:ext cx="384" cy="0"/>
            </a:xfrm>
            <a:prstGeom prst="line">
              <a:avLst/>
            </a:prstGeom>
            <a:ln w="38100" cap="sq" cmpd="sng">
              <a:solidFill>
                <a:schemeClr val="tx1"/>
              </a:solidFill>
              <a:prstDash val="solid"/>
              <a:headEnd type="none" w="sm" len="sm"/>
              <a:tailEnd type="stealth" w="lg" len="med"/>
            </a:ln>
          </p:spPr>
        </p:sp>
        <p:sp>
          <p:nvSpPr>
            <p:cNvPr id="105485" name="直接连接符 1840280"/>
            <p:cNvSpPr/>
            <p:nvPr/>
          </p:nvSpPr>
          <p:spPr>
            <a:xfrm flipV="1">
              <a:off x="671" y="2013"/>
              <a:ext cx="816" cy="192"/>
            </a:xfrm>
            <a:prstGeom prst="line">
              <a:avLst/>
            </a:prstGeom>
            <a:ln w="38100" cap="sq" cmpd="sng">
              <a:solidFill>
                <a:schemeClr val="tx1"/>
              </a:solidFill>
              <a:prstDash val="solid"/>
              <a:headEnd type="none" w="sm" len="sm"/>
              <a:tailEnd type="stealth" w="lg" len="med"/>
            </a:ln>
          </p:spPr>
        </p:sp>
        <p:sp>
          <p:nvSpPr>
            <p:cNvPr id="105486" name="直接连接符 1840281"/>
            <p:cNvSpPr/>
            <p:nvPr/>
          </p:nvSpPr>
          <p:spPr>
            <a:xfrm flipV="1">
              <a:off x="623" y="1677"/>
              <a:ext cx="480" cy="480"/>
            </a:xfrm>
            <a:prstGeom prst="line">
              <a:avLst/>
            </a:prstGeom>
            <a:ln w="38100" cap="sq" cmpd="sng">
              <a:solidFill>
                <a:schemeClr val="tx1"/>
              </a:solidFill>
              <a:prstDash val="solid"/>
              <a:headEnd type="none" w="sm" len="sm"/>
              <a:tailEnd type="stealth" w="lg" len="med"/>
            </a:ln>
          </p:spPr>
        </p:sp>
        <p:sp>
          <p:nvSpPr>
            <p:cNvPr id="105487" name="直接连接符 1840282"/>
            <p:cNvSpPr/>
            <p:nvPr/>
          </p:nvSpPr>
          <p:spPr>
            <a:xfrm>
              <a:off x="1295" y="1677"/>
              <a:ext cx="240" cy="240"/>
            </a:xfrm>
            <a:prstGeom prst="line">
              <a:avLst/>
            </a:prstGeom>
            <a:ln w="38100" cap="sq" cmpd="sng">
              <a:solidFill>
                <a:schemeClr val="tx1"/>
              </a:solidFill>
              <a:prstDash val="solid"/>
              <a:headEnd type="none" w="sm" len="sm"/>
              <a:tailEnd type="stealth" w="lg" len="med"/>
            </a:ln>
          </p:spPr>
        </p:sp>
        <p:sp>
          <p:nvSpPr>
            <p:cNvPr id="105488" name="直接连接符 1840283"/>
            <p:cNvSpPr/>
            <p:nvPr/>
          </p:nvSpPr>
          <p:spPr>
            <a:xfrm flipV="1">
              <a:off x="1767" y="1979"/>
              <a:ext cx="227" cy="0"/>
            </a:xfrm>
            <a:prstGeom prst="line">
              <a:avLst/>
            </a:prstGeom>
            <a:ln w="28575" cap="sq" cmpd="sng">
              <a:solidFill>
                <a:schemeClr val="tx1"/>
              </a:solidFill>
              <a:prstDash val="solid"/>
              <a:headEnd type="none" w="sm" len="sm"/>
              <a:tailEnd type="stealth" w="med" len="lg"/>
            </a:ln>
          </p:spPr>
        </p:sp>
        <p:sp>
          <p:nvSpPr>
            <p:cNvPr id="105489" name="直接连接符 1840284"/>
            <p:cNvSpPr/>
            <p:nvPr/>
          </p:nvSpPr>
          <p:spPr>
            <a:xfrm flipV="1">
              <a:off x="1338" y="2109"/>
              <a:ext cx="677" cy="187"/>
            </a:xfrm>
            <a:prstGeom prst="line">
              <a:avLst/>
            </a:prstGeom>
            <a:ln w="38100" cap="sq" cmpd="sng">
              <a:solidFill>
                <a:schemeClr val="tx1"/>
              </a:solidFill>
              <a:prstDash val="solid"/>
              <a:headEnd type="none" w="sm" len="sm"/>
              <a:tailEnd type="stealth" w="lg" len="med"/>
            </a:ln>
          </p:spPr>
        </p:sp>
        <p:sp>
          <p:nvSpPr>
            <p:cNvPr id="105490" name="直接连接符 1840285"/>
            <p:cNvSpPr/>
            <p:nvPr/>
          </p:nvSpPr>
          <p:spPr>
            <a:xfrm>
              <a:off x="1295" y="1533"/>
              <a:ext cx="720" cy="336"/>
            </a:xfrm>
            <a:prstGeom prst="line">
              <a:avLst/>
            </a:prstGeom>
            <a:ln w="38100" cap="sq" cmpd="sng">
              <a:solidFill>
                <a:schemeClr val="tx1"/>
              </a:solidFill>
              <a:prstDash val="solid"/>
              <a:headEnd type="none" w="sm" len="sm"/>
              <a:tailEnd type="stealth" w="lg" len="med"/>
            </a:ln>
          </p:spPr>
        </p:sp>
      </p:grpSp>
    </p:spTree>
  </p:cSld>
  <p:clrMapOvr>
    <a:masterClrMapping/>
  </p:clrMapOvr>
  <p:transition>
    <p:zoom/>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8114" name="Rectangle 2"/>
          <p:cNvSpPr/>
          <p:nvPr/>
        </p:nvSpPr>
        <p:spPr>
          <a:xfrm>
            <a:off x="323850" y="188913"/>
            <a:ext cx="8461375" cy="6372225"/>
          </a:xfrm>
          <a:prstGeom prst="rect">
            <a:avLst/>
          </a:prstGeom>
          <a:noFill/>
          <a:ln w="9525">
            <a:noFill/>
          </a:ln>
        </p:spPr>
        <p:txBody>
          <a:bodyPr lIns="92075" tIns="46038" rIns="92075" bIns="46038"/>
          <a:p>
            <a:pPr algn="just" eaLnBrk="0" hangingPunct="0">
              <a:lnSpc>
                <a:spcPct val="115000"/>
              </a:lnSpc>
            </a:pPr>
            <a:r>
              <a:rPr lang="en-US" altLang="zh-CN" sz="2400" dirty="0">
                <a:solidFill>
                  <a:schemeClr val="tx2"/>
                </a:solidFill>
                <a:latin typeface="Times New Roman" panose="02020603050405020304" pitchFamily="18" charset="0"/>
                <a:sym typeface="Wingdings" panose="05000000000000000000" pitchFamily="2" charset="2"/>
              </a:rPr>
              <a:t>Tranclo2[</a:t>
            </a:r>
            <a:r>
              <a:rPr lang="zh-CN" altLang="en-US" sz="2400" dirty="0">
                <a:solidFill>
                  <a:schemeClr val="tx2"/>
                </a:solidFill>
                <a:latin typeface="Times New Roman" panose="02020603050405020304" pitchFamily="18" charset="0"/>
                <a:sym typeface="Wingdings" panose="05000000000000000000" pitchFamily="2" charset="2"/>
              </a:rPr>
              <a:t>计算传递闭包</a:t>
            </a:r>
            <a:r>
              <a:rPr lang="en-US" altLang="zh-CN" sz="2400" dirty="0">
                <a:solidFill>
                  <a:schemeClr val="tx2"/>
                </a:solidFill>
                <a:latin typeface="Times New Roman" panose="02020603050405020304" pitchFamily="18" charset="0"/>
                <a:sym typeface="Wingdings" panose="05000000000000000000" pitchFamily="2" charset="2"/>
              </a:rPr>
              <a:t>]</a:t>
            </a:r>
            <a:endParaRPr lang="en-US" altLang="zh-CN" sz="2400" dirty="0">
              <a:solidFill>
                <a:schemeClr val="tx2"/>
              </a:solidFill>
              <a:latin typeface="Times New Roman" panose="02020603050405020304" pitchFamily="18" charset="0"/>
              <a:sym typeface="Wingdings" panose="05000000000000000000" pitchFamily="2" charset="2"/>
            </a:endParaRPr>
          </a:p>
          <a:p>
            <a:pPr algn="just" eaLnBrk="0" hangingPunct="0">
              <a:lnSpc>
                <a:spcPct val="115000"/>
              </a:lnSpc>
            </a:pPr>
            <a:r>
              <a:rPr lang="en-US" altLang="zh-CN" sz="2400" dirty="0">
                <a:latin typeface="Times New Roman" panose="02020603050405020304" pitchFamily="18" charset="0"/>
                <a:sym typeface="Wingdings" panose="05000000000000000000" pitchFamily="2" charset="2"/>
              </a:rPr>
              <a:t>FOR i=n TO 1 STEP -1 DO</a:t>
            </a:r>
            <a:endParaRPr lang="en-US" altLang="zh-CN" sz="2400" dirty="0">
              <a:latin typeface="Times New Roman" panose="02020603050405020304" pitchFamily="18" charset="0"/>
              <a:sym typeface="Wingdings" panose="05000000000000000000" pitchFamily="2" charset="2"/>
            </a:endParaRPr>
          </a:p>
          <a:p>
            <a:pPr algn="just" eaLnBrk="0" hangingPunct="0">
              <a:lnSpc>
                <a:spcPct val="115000"/>
              </a:lnSpc>
            </a:pPr>
            <a:r>
              <a:rPr lang="en-US" altLang="zh-CN" sz="2400" dirty="0">
                <a:latin typeface="Times New Roman" panose="02020603050405020304" pitchFamily="18" charset="0"/>
                <a:sym typeface="Wingdings" panose="05000000000000000000" pitchFamily="2" charset="2"/>
              </a:rPr>
              <a:t> /*</a:t>
            </a:r>
            <a:r>
              <a:rPr lang="zh-CN" altLang="en-US" sz="2400" dirty="0">
                <a:latin typeface="Times New Roman" panose="02020603050405020304" pitchFamily="18" charset="0"/>
                <a:sym typeface="Wingdings" panose="05000000000000000000" pitchFamily="2" charset="2"/>
              </a:rPr>
              <a:t>按</a:t>
            </a:r>
            <a:r>
              <a:rPr lang="zh-CN" altLang="en-US" sz="2400" dirty="0">
                <a:solidFill>
                  <a:schemeClr val="tx2"/>
                </a:solidFill>
                <a:latin typeface="Times New Roman" panose="02020603050405020304" pitchFamily="18" charset="0"/>
                <a:sym typeface="Wingdings" panose="05000000000000000000" pitchFamily="2" charset="2"/>
              </a:rPr>
              <a:t>拓扑逆序</a:t>
            </a:r>
            <a:r>
              <a:rPr lang="zh-CN" altLang="en-US" sz="2400" dirty="0">
                <a:latin typeface="Times New Roman" panose="02020603050405020304" pitchFamily="18" charset="0"/>
                <a:sym typeface="Wingdings" panose="05000000000000000000" pitchFamily="2" charset="2"/>
              </a:rPr>
              <a:t>计算每个顶点的可及顶点集合</a:t>
            </a:r>
            <a:r>
              <a:rPr lang="en-US" altLang="zh-CN" sz="2400" dirty="0">
                <a:latin typeface="Times New Roman" panose="02020603050405020304" pitchFamily="18" charset="0"/>
                <a:sym typeface="Wingdings" panose="05000000000000000000" pitchFamily="2" charset="2"/>
              </a:rPr>
              <a:t>*/</a:t>
            </a:r>
            <a:endParaRPr lang="en-US" altLang="zh-CN" sz="2400" dirty="0">
              <a:latin typeface="Times New Roman" panose="02020603050405020304" pitchFamily="18" charset="0"/>
              <a:sym typeface="Wingdings" panose="05000000000000000000" pitchFamily="2" charset="2"/>
            </a:endParaRPr>
          </a:p>
          <a:p>
            <a:pPr algn="just" eaLnBrk="0" hangingPunct="0">
              <a:lnSpc>
                <a:spcPct val="115000"/>
              </a:lnSpc>
            </a:pPr>
            <a:r>
              <a:rPr lang="en-US" altLang="zh-CN" sz="2400" dirty="0">
                <a:solidFill>
                  <a:schemeClr val="tx2"/>
                </a:solidFill>
                <a:latin typeface="Times New Roman" panose="02020603050405020304" pitchFamily="18" charset="0"/>
                <a:sym typeface="Wingdings" panose="05000000000000000000" pitchFamily="2" charset="2"/>
              </a:rPr>
              <a:t>    (</a:t>
            </a:r>
            <a:r>
              <a:rPr lang="en-US" altLang="zh-CN" sz="2400" dirty="0">
                <a:latin typeface="Times New Roman" panose="02020603050405020304" pitchFamily="18" charset="0"/>
                <a:sym typeface="Wingdings" panose="05000000000000000000" pitchFamily="2" charset="2"/>
              </a:rPr>
              <a:t>  BREACH[i] </a:t>
            </a:r>
            <a:r>
              <a:rPr lang="en-US" altLang="zh-CN" sz="2400" dirty="0">
                <a:latin typeface="Arial" panose="020B0604020202020204" pitchFamily="34" charset="0"/>
                <a:sym typeface="Symbol" panose="05050102010706020507" pitchFamily="18" charset="2"/>
              </a:rPr>
              <a:t></a:t>
            </a:r>
            <a:r>
              <a:rPr lang="en-US" altLang="zh-CN" sz="2400" dirty="0">
                <a:latin typeface="Times New Roman" panose="02020603050405020304" pitchFamily="18" charset="0"/>
                <a:sym typeface="Wingdings" panose="05000000000000000000" pitchFamily="2" charset="2"/>
              </a:rPr>
              <a:t> 1.</a:t>
            </a:r>
            <a:endParaRPr lang="en-US" altLang="zh-CN" sz="2400" dirty="0">
              <a:latin typeface="Times New Roman" panose="02020603050405020304" pitchFamily="18" charset="0"/>
              <a:sym typeface="Wingdings" panose="05000000000000000000" pitchFamily="2" charset="2"/>
            </a:endParaRPr>
          </a:p>
          <a:p>
            <a:pPr algn="just" eaLnBrk="0" hangingPunct="0">
              <a:lnSpc>
                <a:spcPct val="115000"/>
              </a:lnSpc>
            </a:pPr>
            <a:r>
              <a:rPr lang="en-US" altLang="zh-CN" sz="2400" dirty="0">
                <a:latin typeface="Times New Roman" panose="02020603050405020304" pitchFamily="18" charset="0"/>
                <a:sym typeface="Wingdings" panose="05000000000000000000" pitchFamily="2" charset="2"/>
              </a:rPr>
              <a:t>       REACH [i] </a:t>
            </a:r>
            <a:r>
              <a:rPr lang="en-US" altLang="zh-CN" sz="2400" dirty="0">
                <a:latin typeface="Arial" panose="020B0604020202020204" pitchFamily="34" charset="0"/>
                <a:sym typeface="Symbol" panose="05050102010706020507" pitchFamily="18" charset="2"/>
              </a:rPr>
              <a:t></a:t>
            </a:r>
            <a:r>
              <a:rPr lang="en-US" altLang="zh-CN" sz="2400" dirty="0">
                <a:latin typeface="Times New Roman" panose="02020603050405020304" pitchFamily="18" charset="0"/>
                <a:sym typeface="Wingdings" panose="05000000000000000000" pitchFamily="2" charset="2"/>
              </a:rPr>
              <a:t> { i }.</a:t>
            </a:r>
            <a:endParaRPr lang="en-US" altLang="zh-CN" sz="2400" dirty="0">
              <a:latin typeface="Times New Roman" panose="02020603050405020304" pitchFamily="18" charset="0"/>
              <a:sym typeface="Wingdings" panose="05000000000000000000" pitchFamily="2" charset="2"/>
            </a:endParaRPr>
          </a:p>
          <a:p>
            <a:pPr algn="just" eaLnBrk="0" hangingPunct="0">
              <a:lnSpc>
                <a:spcPct val="115000"/>
              </a:lnSpc>
            </a:pPr>
            <a:r>
              <a:rPr lang="en-US" altLang="zh-CN" sz="2400" dirty="0">
                <a:latin typeface="Times New Roman" panose="02020603050405020304" pitchFamily="18" charset="0"/>
                <a:sym typeface="Wingdings" panose="05000000000000000000" pitchFamily="2" charset="2"/>
              </a:rPr>
              <a:t>       p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Wingdings" panose="05000000000000000000" pitchFamily="2" charset="2"/>
              </a:rPr>
              <a:t> adjacent(Head[i]) . </a:t>
            </a:r>
            <a:endParaRPr lang="en-US" altLang="zh-CN" sz="2400" dirty="0">
              <a:latin typeface="Times New Roman" panose="02020603050405020304" pitchFamily="18" charset="0"/>
              <a:sym typeface="Wingdings" panose="05000000000000000000" pitchFamily="2" charset="2"/>
            </a:endParaRPr>
          </a:p>
          <a:p>
            <a:pPr eaLnBrk="0" hangingPunct="0"/>
            <a:r>
              <a:rPr lang="en-US" altLang="zh-CN" sz="2400" dirty="0">
                <a:latin typeface="Times New Roman" panose="02020603050405020304" pitchFamily="18" charset="0"/>
                <a:sym typeface="Wingdings" panose="05000000000000000000" pitchFamily="2" charset="2"/>
              </a:rPr>
              <a:t>       WHILE  p ≠ NULL DO</a:t>
            </a:r>
            <a:endParaRPr lang="en-US" altLang="zh-CN" sz="2400" dirty="0">
              <a:latin typeface="Times New Roman" panose="02020603050405020304" pitchFamily="18" charset="0"/>
              <a:sym typeface="Wingdings" panose="05000000000000000000" pitchFamily="2" charset="2"/>
            </a:endParaRPr>
          </a:p>
          <a:p>
            <a:pPr eaLnBrk="0" hangingPunct="0"/>
            <a:r>
              <a:rPr lang="en-US" altLang="zh-CN" sz="2400" dirty="0">
                <a:latin typeface="Times New Roman" panose="02020603050405020304" pitchFamily="18" charset="0"/>
                <a:sym typeface="Wingdings" panose="05000000000000000000" pitchFamily="2" charset="2"/>
              </a:rPr>
              <a:t>         </a:t>
            </a:r>
            <a:r>
              <a:rPr lang="en-US" altLang="zh-CN" sz="2400" dirty="0">
                <a:solidFill>
                  <a:srgbClr val="FF3300"/>
                </a:solidFill>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sym typeface="Wingdings" panose="05000000000000000000" pitchFamily="2" charset="2"/>
              </a:rPr>
              <a:t> j </a:t>
            </a:r>
            <a:r>
              <a:rPr lang="en-US" altLang="zh-CN" sz="2400" dirty="0">
                <a:latin typeface="Arial" panose="020B0604020202020204" pitchFamily="34" charset="0"/>
                <a:sym typeface="Symbol" panose="05050102010706020507" pitchFamily="18" charset="2"/>
              </a:rPr>
              <a:t></a:t>
            </a:r>
            <a:r>
              <a:rPr lang="en-US" altLang="zh-CN" sz="2400" dirty="0">
                <a:latin typeface="Times New Roman" panose="02020603050405020304" pitchFamily="18" charset="0"/>
                <a:sym typeface="Wingdings" panose="05000000000000000000" pitchFamily="2" charset="2"/>
              </a:rPr>
              <a:t> VerAdj(p).</a:t>
            </a:r>
            <a:endParaRPr lang="en-US" altLang="zh-CN" sz="2400" dirty="0">
              <a:latin typeface="Times New Roman" panose="02020603050405020304" pitchFamily="18" charset="0"/>
              <a:sym typeface="Wingdings" panose="05000000000000000000" pitchFamily="2" charset="2"/>
            </a:endParaRPr>
          </a:p>
          <a:p>
            <a:pPr eaLnBrk="0" hangingPunct="0"/>
            <a:r>
              <a:rPr lang="en-US" altLang="zh-CN" sz="2400" dirty="0">
                <a:latin typeface="Times New Roman" panose="02020603050405020304" pitchFamily="18" charset="0"/>
                <a:sym typeface="Wingdings" panose="05000000000000000000" pitchFamily="2" charset="2"/>
              </a:rPr>
              <a:t>           IF  BREACH [j]=0  THEN</a:t>
            </a:r>
            <a:endParaRPr lang="en-US" altLang="zh-CN" sz="2400" dirty="0">
              <a:latin typeface="Times New Roman" panose="02020603050405020304" pitchFamily="18" charset="0"/>
              <a:sym typeface="Wingdings" panose="05000000000000000000" pitchFamily="2" charset="2"/>
            </a:endParaRPr>
          </a:p>
          <a:p>
            <a:pPr eaLnBrk="0" hangingPunct="0"/>
            <a:r>
              <a:rPr lang="en-US" altLang="zh-CN" sz="2400" dirty="0">
                <a:latin typeface="Times New Roman" panose="02020603050405020304" pitchFamily="18" charset="0"/>
                <a:sym typeface="Wingdings" panose="05000000000000000000" pitchFamily="2" charset="2"/>
              </a:rPr>
              <a:t>               FOR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Wingdings" panose="05000000000000000000" pitchFamily="2" charset="2"/>
              </a:rPr>
              <a:t>k </a:t>
            </a:r>
            <a:r>
              <a:rPr lang="en-US" altLang="zh-CN" sz="2400" dirty="0">
                <a:latin typeface="Times New Roman" panose="02020603050405020304" pitchFamily="18" charset="0"/>
              </a:rPr>
              <a:t>∈</a:t>
            </a:r>
            <a:r>
              <a:rPr lang="en-US" altLang="zh-CN" sz="2400" dirty="0">
                <a:latin typeface="Times New Roman" panose="02020603050405020304" pitchFamily="18" charset="0"/>
                <a:sym typeface="Wingdings" panose="05000000000000000000" pitchFamily="2" charset="2"/>
              </a:rPr>
              <a:t> REACH[j] DO</a:t>
            </a:r>
            <a:endParaRPr lang="en-US" altLang="zh-CN" sz="2400" dirty="0">
              <a:latin typeface="Times New Roman" panose="02020603050405020304" pitchFamily="18" charset="0"/>
              <a:sym typeface="Wingdings" panose="05000000000000000000" pitchFamily="2" charset="2"/>
            </a:endParaRPr>
          </a:p>
          <a:p>
            <a:pPr eaLnBrk="0" hangingPunct="0"/>
            <a:r>
              <a:rPr lang="en-US" altLang="zh-CN" sz="2400" dirty="0">
                <a:latin typeface="Times New Roman" panose="02020603050405020304" pitchFamily="18" charset="0"/>
                <a:sym typeface="Wingdings" panose="05000000000000000000" pitchFamily="2" charset="2"/>
              </a:rPr>
              <a:t>                   IF BREACH[k]=0  THEN</a:t>
            </a:r>
            <a:endParaRPr lang="en-US" altLang="zh-CN" sz="2400" dirty="0">
              <a:latin typeface="Times New Roman" panose="02020603050405020304" pitchFamily="18" charset="0"/>
              <a:sym typeface="Wingdings" panose="05000000000000000000" pitchFamily="2" charset="2"/>
            </a:endParaRPr>
          </a:p>
          <a:p>
            <a:pPr eaLnBrk="0" hangingPunct="0"/>
            <a:r>
              <a:rPr lang="en-US" altLang="zh-CN" sz="2400" dirty="0">
                <a:latin typeface="Times New Roman" panose="02020603050405020304" pitchFamily="18" charset="0"/>
                <a:sym typeface="Wingdings" panose="05000000000000000000" pitchFamily="2" charset="2"/>
              </a:rPr>
              <a:t>                      (  REACH[i] </a:t>
            </a:r>
            <a:r>
              <a:rPr lang="en-US" altLang="zh-CN" sz="2400" dirty="0">
                <a:latin typeface="Arial" panose="020B0604020202020204" pitchFamily="34" charset="0"/>
                <a:sym typeface="Symbol" panose="05050102010706020507" pitchFamily="18" charset="2"/>
              </a:rPr>
              <a:t></a:t>
            </a:r>
            <a:r>
              <a:rPr lang="en-US" altLang="zh-CN" sz="2400" dirty="0">
                <a:latin typeface="Times New Roman" panose="02020603050405020304" pitchFamily="18" charset="0"/>
                <a:sym typeface="Wingdings" panose="05000000000000000000" pitchFamily="2" charset="2"/>
              </a:rPr>
              <a:t> REACH[i] </a:t>
            </a:r>
            <a:r>
              <a:rPr lang="en-US" altLang="zh-CN" sz="2400" dirty="0">
                <a:latin typeface="Arial" panose="020B0604020202020204" pitchFamily="34" charset="0"/>
                <a:sym typeface="Wingdings" panose="05000000000000000000" pitchFamily="2" charset="2"/>
              </a:rPr>
              <a:t>∪</a:t>
            </a:r>
            <a:r>
              <a:rPr lang="en-US" altLang="zh-CN" sz="2400" dirty="0">
                <a:latin typeface="Times New Roman" panose="02020603050405020304" pitchFamily="18" charset="0"/>
                <a:sym typeface="Wingdings" panose="05000000000000000000" pitchFamily="2" charset="2"/>
              </a:rPr>
              <a:t>{ k }.</a:t>
            </a:r>
            <a:endParaRPr lang="en-US" altLang="zh-CN" sz="2400" dirty="0">
              <a:latin typeface="Times New Roman" panose="02020603050405020304" pitchFamily="18" charset="0"/>
              <a:sym typeface="Wingdings" panose="05000000000000000000" pitchFamily="2" charset="2"/>
            </a:endParaRPr>
          </a:p>
          <a:p>
            <a:pPr eaLnBrk="0" hangingPunct="0"/>
            <a:r>
              <a:rPr lang="en-US" altLang="zh-CN" sz="2400" dirty="0">
                <a:latin typeface="Times New Roman" panose="02020603050405020304" pitchFamily="18" charset="0"/>
                <a:sym typeface="Wingdings" panose="05000000000000000000" pitchFamily="2" charset="2"/>
              </a:rPr>
              <a:t>                         BREACH[k] </a:t>
            </a:r>
            <a:r>
              <a:rPr lang="en-US" altLang="zh-CN" sz="2400" dirty="0">
                <a:latin typeface="Arial" panose="020B0604020202020204" pitchFamily="34" charset="0"/>
                <a:sym typeface="Symbol" panose="05050102010706020507" pitchFamily="18" charset="2"/>
              </a:rPr>
              <a:t></a:t>
            </a:r>
            <a:r>
              <a:rPr lang="en-US" altLang="zh-CN" sz="2400" dirty="0">
                <a:latin typeface="Times New Roman" panose="02020603050405020304" pitchFamily="18" charset="0"/>
                <a:sym typeface="Wingdings" panose="05000000000000000000" pitchFamily="2" charset="2"/>
              </a:rPr>
              <a:t> 1.)</a:t>
            </a:r>
            <a:endParaRPr lang="en-US" altLang="zh-CN" sz="2400" dirty="0">
              <a:latin typeface="Times New Roman" panose="02020603050405020304" pitchFamily="18" charset="0"/>
              <a:sym typeface="Wingdings" panose="05000000000000000000" pitchFamily="2" charset="2"/>
            </a:endParaRPr>
          </a:p>
          <a:p>
            <a:pPr eaLnBrk="0" hangingPunct="0"/>
            <a:r>
              <a:rPr lang="en-US" altLang="zh-CN" sz="2400" dirty="0">
                <a:latin typeface="Times New Roman" panose="02020603050405020304" pitchFamily="18" charset="0"/>
                <a:sym typeface="Wingdings" panose="05000000000000000000" pitchFamily="2" charset="2"/>
              </a:rPr>
              <a:t>           p </a:t>
            </a:r>
            <a:r>
              <a:rPr lang="en-US" altLang="zh-CN" sz="2400" dirty="0">
                <a:latin typeface="Arial" panose="020B0604020202020204" pitchFamily="34" charset="0"/>
                <a:sym typeface="Symbol" panose="05050102010706020507" pitchFamily="18" charset="2"/>
              </a:rPr>
              <a:t></a:t>
            </a:r>
            <a:r>
              <a:rPr lang="en-US" altLang="zh-CN" sz="2400" dirty="0">
                <a:latin typeface="Times New Roman" panose="02020603050405020304" pitchFamily="18" charset="0"/>
                <a:sym typeface="Wingdings" panose="05000000000000000000" pitchFamily="2" charset="2"/>
              </a:rPr>
              <a:t> link (p). </a:t>
            </a:r>
            <a:r>
              <a:rPr lang="en-US" altLang="zh-CN" sz="2400" dirty="0">
                <a:solidFill>
                  <a:srgbClr val="FF3300"/>
                </a:solidFill>
                <a:latin typeface="Times New Roman" panose="02020603050405020304" pitchFamily="18" charset="0"/>
                <a:sym typeface="Wingdings" panose="05000000000000000000" pitchFamily="2" charset="2"/>
              </a:rPr>
              <a:t>)</a:t>
            </a:r>
            <a:endParaRPr lang="en-US" altLang="zh-CN" sz="2400" dirty="0">
              <a:solidFill>
                <a:srgbClr val="FF3300"/>
              </a:solidFill>
              <a:latin typeface="Times New Roman" panose="02020603050405020304" pitchFamily="18" charset="0"/>
              <a:sym typeface="Wingdings" panose="05000000000000000000" pitchFamily="2" charset="2"/>
            </a:endParaRPr>
          </a:p>
          <a:p>
            <a:pPr eaLnBrk="0" hangingPunct="0"/>
            <a:r>
              <a:rPr lang="en-US" altLang="zh-CN" sz="2400" dirty="0">
                <a:latin typeface="Times New Roman" panose="02020603050405020304" pitchFamily="18" charset="0"/>
                <a:sym typeface="Wingdings" panose="05000000000000000000" pitchFamily="2" charset="2"/>
              </a:rPr>
              <a:t>       FOR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Wingdings" panose="05000000000000000000" pitchFamily="2" charset="2"/>
              </a:rPr>
              <a:t> k </a:t>
            </a:r>
            <a:r>
              <a:rPr lang="en-US" altLang="zh-CN" sz="2400" dirty="0">
                <a:latin typeface="Times New Roman" panose="02020603050405020304" pitchFamily="18" charset="0"/>
              </a:rPr>
              <a:t>∈</a:t>
            </a:r>
            <a:r>
              <a:rPr lang="en-US" altLang="zh-CN" sz="2400" dirty="0">
                <a:latin typeface="Times New Roman" panose="02020603050405020304" pitchFamily="18" charset="0"/>
                <a:sym typeface="Wingdings" panose="05000000000000000000" pitchFamily="2" charset="2"/>
              </a:rPr>
              <a:t> REACH[i] DO</a:t>
            </a:r>
            <a:endParaRPr lang="en-US" altLang="zh-CN" sz="2400" dirty="0">
              <a:latin typeface="Times New Roman" panose="02020603050405020304" pitchFamily="18" charset="0"/>
              <a:sym typeface="Wingdings" panose="05000000000000000000" pitchFamily="2" charset="2"/>
            </a:endParaRPr>
          </a:p>
          <a:p>
            <a:pPr eaLnBrk="0" hangingPunct="0"/>
            <a:r>
              <a:rPr lang="en-US" altLang="zh-CN" sz="2400" dirty="0">
                <a:latin typeface="Times New Roman" panose="02020603050405020304" pitchFamily="18" charset="0"/>
                <a:sym typeface="Wingdings" panose="05000000000000000000" pitchFamily="2" charset="2"/>
              </a:rPr>
              <a:t>           BREACH[k] </a:t>
            </a:r>
            <a:r>
              <a:rPr lang="en-US" altLang="zh-CN" sz="2400" dirty="0">
                <a:latin typeface="Arial" panose="020B0604020202020204" pitchFamily="34" charset="0"/>
                <a:sym typeface="Symbol" panose="05050102010706020507" pitchFamily="18" charset="2"/>
              </a:rPr>
              <a:t></a:t>
            </a:r>
            <a:r>
              <a:rPr lang="en-US" altLang="zh-CN" sz="2400" dirty="0">
                <a:latin typeface="Times New Roman" panose="02020603050405020304" pitchFamily="18" charset="0"/>
                <a:sym typeface="Wingdings" panose="05000000000000000000" pitchFamily="2" charset="2"/>
              </a:rPr>
              <a:t> 0.  </a:t>
            </a:r>
            <a:r>
              <a:rPr lang="en-US" altLang="zh-CN" sz="2400" dirty="0">
                <a:solidFill>
                  <a:schemeClr val="tx2"/>
                </a:solidFill>
                <a:latin typeface="Times New Roman" panose="02020603050405020304" pitchFamily="18" charset="0"/>
                <a:sym typeface="Wingdings" panose="05000000000000000000" pitchFamily="2" charset="2"/>
              </a:rPr>
              <a:t> )</a:t>
            </a:r>
            <a:r>
              <a:rPr lang="en-US" altLang="zh-CN" sz="2400" dirty="0">
                <a:latin typeface="Times New Roman" panose="02020603050405020304" pitchFamily="18" charset="0"/>
                <a:sym typeface="Wingdings" panose="05000000000000000000" pitchFamily="2" charset="2"/>
              </a:rPr>
              <a:t> ▐</a:t>
            </a:r>
            <a:endParaRPr lang="en-US" altLang="zh-CN" sz="2400" dirty="0">
              <a:latin typeface="Times New Roman" panose="02020603050405020304" pitchFamily="18" charset="0"/>
              <a:sym typeface="Wingdings" panose="05000000000000000000" pitchFamily="2" charset="2"/>
            </a:endParaRPr>
          </a:p>
        </p:txBody>
      </p:sp>
      <p:sp>
        <p:nvSpPr>
          <p:cNvPr id="218115" name="Rectangle 3"/>
          <p:cNvSpPr/>
          <p:nvPr/>
        </p:nvSpPr>
        <p:spPr>
          <a:xfrm>
            <a:off x="0" y="0"/>
            <a:ext cx="9144000" cy="0"/>
          </a:xfrm>
          <a:prstGeom prst="rect">
            <a:avLst/>
          </a:prstGeom>
          <a:noFill/>
          <a:ln w="9525">
            <a:noFill/>
          </a:ln>
        </p:spPr>
        <p:txBody>
          <a:bodyPr wrap="none" lIns="92075" tIns="46038" rIns="92075" bIns="46038" anchor="ctr" anchorCtr="0">
            <a:spAutoFit/>
          </a:bodyPr>
          <a:p>
            <a:pPr eaLnBrk="0" hangingPunct="0">
              <a:spcBef>
                <a:spcPct val="20000"/>
              </a:spcBef>
              <a:buClr>
                <a:schemeClr val="accent2"/>
              </a:buClr>
              <a:buSzPct val="75000"/>
              <a:buFont typeface="Monotype Sorts" pitchFamily="2" charset="2"/>
            </a:pPr>
            <a:endParaRPr lang="zh-CN" altLang="en-US" sz="2400" dirty="0">
              <a:solidFill>
                <a:srgbClr val="99FF33"/>
              </a:solidFill>
              <a:latin typeface="Times New Roman" panose="02020603050405020304" pitchFamily="18" charset="0"/>
              <a:ea typeface="幼圆" panose="02010509060101010101" pitchFamily="49" charset="-122"/>
              <a:sym typeface="Wingdings" panose="05000000000000000000" pitchFamily="2" charset="2"/>
            </a:endParaRPr>
          </a:p>
        </p:txBody>
      </p:sp>
    </p:spTree>
  </p:cSld>
  <p:clrMapOvr>
    <a:masterClrMapping/>
  </p:clrMapOvr>
  <p:transition>
    <p:strips dir="ru"/>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9138" name="Rectangle 2"/>
          <p:cNvSpPr txBox="1"/>
          <p:nvPr/>
        </p:nvSpPr>
        <p:spPr>
          <a:xfrm>
            <a:off x="431800" y="368300"/>
            <a:ext cx="7559675" cy="1692275"/>
          </a:xfrm>
          <a:prstGeom prst="rect">
            <a:avLst/>
          </a:prstGeom>
          <a:noFill/>
          <a:ln w="9525">
            <a:noFill/>
          </a:ln>
        </p:spPr>
        <p:txBody>
          <a:bodyPr/>
          <a:p>
            <a:pPr>
              <a:spcBef>
                <a:spcPct val="20000"/>
              </a:spcBef>
              <a:buClr>
                <a:schemeClr val="accent2"/>
              </a:buClr>
              <a:buSzPct val="75000"/>
              <a:buFont typeface="Monotype Sorts" pitchFamily="2" charset="2"/>
            </a:pPr>
            <a:r>
              <a:rPr lang="en-US" altLang="zh-CN" sz="3200" dirty="0">
                <a:solidFill>
                  <a:schemeClr val="tx2"/>
                </a:solidFill>
                <a:latin typeface="Calibri" panose="020F0502020204030204" pitchFamily="34" charset="0"/>
                <a:sym typeface="Wingdings" panose="05000000000000000000" pitchFamily="2" charset="2"/>
              </a:rPr>
              <a:t>2</a:t>
            </a:r>
            <a:r>
              <a:rPr lang="zh-CN" altLang="en-US" sz="3200" dirty="0">
                <a:solidFill>
                  <a:schemeClr val="tx2"/>
                </a:solidFill>
                <a:latin typeface="Calibri" panose="020F0502020204030204" pitchFamily="34" charset="0"/>
                <a:sym typeface="Wingdings" panose="05000000000000000000" pitchFamily="2" charset="2"/>
              </a:rPr>
              <a:t>、连通分量</a:t>
            </a:r>
            <a:endParaRPr lang="zh-CN" altLang="en-US" sz="3200" dirty="0">
              <a:solidFill>
                <a:schemeClr val="tx2"/>
              </a:solidFill>
              <a:latin typeface="Calibri" panose="020F0502020204030204" pitchFamily="34" charset="0"/>
              <a:sym typeface="Wingdings" panose="05000000000000000000" pitchFamily="2" charset="2"/>
            </a:endParaRPr>
          </a:p>
          <a:p>
            <a:pPr>
              <a:lnSpc>
                <a:spcPts val="3300"/>
              </a:lnSpc>
              <a:spcBef>
                <a:spcPts val="1200"/>
              </a:spcBef>
              <a:buClr>
                <a:schemeClr val="accent2"/>
              </a:buClr>
              <a:buSzPct val="75000"/>
            </a:pPr>
            <a:r>
              <a:rPr lang="zh-CN" altLang="en-US" sz="2500" dirty="0">
                <a:solidFill>
                  <a:srgbClr val="000000"/>
                </a:solidFill>
                <a:latin typeface="仿宋_GB2312" pitchFamily="49" charset="-122"/>
                <a:ea typeface="仿宋_GB2312" pitchFamily="49" charset="-122"/>
                <a:sym typeface="Wingdings" panose="05000000000000000000" pitchFamily="2" charset="2"/>
              </a:rPr>
              <a:t>下面的有向图包括三个连通分量，它们包含的顶点分别是：</a:t>
            </a:r>
            <a:r>
              <a:rPr lang="en-US" altLang="zh-CN" sz="2500" dirty="0">
                <a:solidFill>
                  <a:srgbClr val="000000"/>
                </a:solidFill>
                <a:latin typeface="Times New Roman" panose="02020603050405020304" pitchFamily="18" charset="0"/>
                <a:ea typeface="仿宋_GB2312" pitchFamily="49" charset="-122"/>
                <a:sym typeface="Wingdings" panose="05000000000000000000" pitchFamily="2" charset="2"/>
              </a:rPr>
              <a:t>{A, B, C}</a:t>
            </a:r>
            <a:r>
              <a:rPr lang="zh-CN" altLang="en-US" sz="2500" dirty="0">
                <a:solidFill>
                  <a:srgbClr val="000000"/>
                </a:solidFill>
                <a:latin typeface="Times New Roman" panose="02020603050405020304" pitchFamily="18" charset="0"/>
                <a:ea typeface="仿宋_GB2312" pitchFamily="49" charset="-122"/>
                <a:sym typeface="Wingdings" panose="05000000000000000000" pitchFamily="2" charset="2"/>
              </a:rPr>
              <a:t>；</a:t>
            </a:r>
            <a:r>
              <a:rPr lang="en-US" altLang="zh-CN" sz="2500" dirty="0">
                <a:solidFill>
                  <a:srgbClr val="000000"/>
                </a:solidFill>
                <a:latin typeface="Times New Roman" panose="02020603050405020304" pitchFamily="18" charset="0"/>
                <a:ea typeface="仿宋_GB2312" pitchFamily="49" charset="-122"/>
                <a:sym typeface="Wingdings" panose="05000000000000000000" pitchFamily="2" charset="2"/>
              </a:rPr>
              <a:t>{D}</a:t>
            </a:r>
            <a:r>
              <a:rPr lang="zh-CN" altLang="en-US" sz="2500" dirty="0">
                <a:solidFill>
                  <a:srgbClr val="000000"/>
                </a:solidFill>
                <a:latin typeface="Times New Roman" panose="02020603050405020304" pitchFamily="18" charset="0"/>
                <a:ea typeface="仿宋_GB2312" pitchFamily="49" charset="-122"/>
                <a:sym typeface="Wingdings" panose="05000000000000000000" pitchFamily="2" charset="2"/>
              </a:rPr>
              <a:t>；</a:t>
            </a:r>
            <a:r>
              <a:rPr lang="en-US" altLang="zh-CN" sz="2500" dirty="0">
                <a:solidFill>
                  <a:srgbClr val="000000"/>
                </a:solidFill>
                <a:latin typeface="Times New Roman" panose="02020603050405020304" pitchFamily="18" charset="0"/>
                <a:ea typeface="仿宋_GB2312" pitchFamily="49" charset="-122"/>
                <a:sym typeface="Wingdings" panose="05000000000000000000" pitchFamily="2" charset="2"/>
              </a:rPr>
              <a:t>{E, F}</a:t>
            </a:r>
            <a:endParaRPr lang="en-US" altLang="zh-CN" sz="3200" dirty="0">
              <a:solidFill>
                <a:schemeClr val="tx2"/>
              </a:solidFill>
              <a:latin typeface="Calibri" panose="020F0502020204030204" pitchFamily="34" charset="0"/>
              <a:sym typeface="Wingdings" panose="05000000000000000000" pitchFamily="2" charset="2"/>
            </a:endParaRPr>
          </a:p>
        </p:txBody>
      </p:sp>
      <p:grpSp>
        <p:nvGrpSpPr>
          <p:cNvPr id="219139" name="组合 30"/>
          <p:cNvGrpSpPr/>
          <p:nvPr/>
        </p:nvGrpSpPr>
        <p:grpSpPr>
          <a:xfrm>
            <a:off x="1157288" y="2193925"/>
            <a:ext cx="5132387" cy="1306513"/>
            <a:chOff x="1254465" y="3248980"/>
            <a:chExt cx="5133281" cy="1307333"/>
          </a:xfrm>
        </p:grpSpPr>
        <p:sp>
          <p:nvSpPr>
            <p:cNvPr id="219141" name="Rectangle 4"/>
            <p:cNvSpPr/>
            <p:nvPr/>
          </p:nvSpPr>
          <p:spPr>
            <a:xfrm>
              <a:off x="5211251" y="3249554"/>
              <a:ext cx="304800" cy="384721"/>
            </a:xfrm>
            <a:prstGeom prst="rect">
              <a:avLst/>
            </a:prstGeom>
            <a:noFill/>
            <a:ln w="9525">
              <a:noFill/>
            </a:ln>
          </p:spPr>
          <p:txBody>
            <a:bodyPr lIns="0" tIns="0" rIns="0" bIns="0" anchor="ctr" anchorCtr="0">
              <a:spAutoFit/>
            </a:bodyPr>
            <a:p>
              <a:pPr algn="ctr"/>
              <a:r>
                <a:rPr lang="en-US" altLang="zh-CN" sz="2500" dirty="0">
                  <a:solidFill>
                    <a:srgbClr val="000000"/>
                  </a:solidFill>
                  <a:latin typeface="Times New Roman" panose="02020603050405020304" pitchFamily="18" charset="0"/>
                  <a:sym typeface="Wingdings" panose="05000000000000000000" pitchFamily="2" charset="2"/>
                </a:rPr>
                <a:t>D</a:t>
              </a:r>
              <a:endParaRPr lang="en-US" altLang="zh-CN" sz="2500" dirty="0">
                <a:latin typeface="Times New Roman" panose="02020603050405020304" pitchFamily="18" charset="0"/>
                <a:sym typeface="Wingdings" panose="05000000000000000000" pitchFamily="2" charset="2"/>
              </a:endParaRPr>
            </a:p>
          </p:txBody>
        </p:sp>
        <p:sp>
          <p:nvSpPr>
            <p:cNvPr id="219142" name="Rectangle 5"/>
            <p:cNvSpPr/>
            <p:nvPr/>
          </p:nvSpPr>
          <p:spPr>
            <a:xfrm>
              <a:off x="1362415" y="4100153"/>
              <a:ext cx="193675" cy="263525"/>
            </a:xfrm>
            <a:prstGeom prst="rect">
              <a:avLst/>
            </a:prstGeom>
            <a:solidFill>
              <a:srgbClr val="FFFFFF"/>
            </a:solidFill>
            <a:ln w="9525">
              <a:noFill/>
            </a:ln>
          </p:spPr>
          <p:txBody>
            <a:bodyPr/>
            <a:p>
              <a:pPr>
                <a:spcBef>
                  <a:spcPct val="50000"/>
                </a:spcBef>
              </a:pPr>
              <a:endParaRPr lang="zh-CN" altLang="zh-CN" sz="2000" dirty="0">
                <a:solidFill>
                  <a:schemeClr val="bg2"/>
                </a:solidFill>
                <a:latin typeface="Times New Roman" panose="02020603050405020304" pitchFamily="18" charset="0"/>
                <a:sym typeface="Wingdings" panose="05000000000000000000" pitchFamily="2" charset="2"/>
              </a:endParaRPr>
            </a:p>
          </p:txBody>
        </p:sp>
        <p:sp>
          <p:nvSpPr>
            <p:cNvPr id="219143" name="Rectangle 6"/>
            <p:cNvSpPr/>
            <p:nvPr/>
          </p:nvSpPr>
          <p:spPr>
            <a:xfrm>
              <a:off x="1254465" y="4146191"/>
              <a:ext cx="213200" cy="384721"/>
            </a:xfrm>
            <a:prstGeom prst="rect">
              <a:avLst/>
            </a:prstGeom>
            <a:noFill/>
            <a:ln w="9525">
              <a:noFill/>
            </a:ln>
          </p:spPr>
          <p:txBody>
            <a:bodyPr wrap="none" lIns="0" tIns="0" rIns="0" bIns="0">
              <a:spAutoFit/>
            </a:bodyPr>
            <a:p>
              <a:r>
                <a:rPr lang="en-US" altLang="zh-CN" sz="2500" dirty="0">
                  <a:solidFill>
                    <a:srgbClr val="000000"/>
                  </a:solidFill>
                  <a:latin typeface="Times New Roman" panose="02020603050405020304" pitchFamily="18" charset="0"/>
                  <a:sym typeface="Wingdings" panose="05000000000000000000" pitchFamily="2" charset="2"/>
                </a:rPr>
                <a:t>B</a:t>
              </a:r>
              <a:endParaRPr lang="en-US" altLang="zh-CN" sz="2500" dirty="0">
                <a:latin typeface="Times New Roman" panose="02020603050405020304" pitchFamily="18" charset="0"/>
                <a:sym typeface="Wingdings" panose="05000000000000000000" pitchFamily="2" charset="2"/>
              </a:endParaRPr>
            </a:p>
          </p:txBody>
        </p:sp>
        <p:sp>
          <p:nvSpPr>
            <p:cNvPr id="219144" name="Rectangle 7"/>
            <p:cNvSpPr/>
            <p:nvPr/>
          </p:nvSpPr>
          <p:spPr>
            <a:xfrm>
              <a:off x="3342027" y="4100153"/>
              <a:ext cx="193675" cy="263525"/>
            </a:xfrm>
            <a:prstGeom prst="rect">
              <a:avLst/>
            </a:prstGeom>
            <a:solidFill>
              <a:srgbClr val="FFFFFF"/>
            </a:solidFill>
            <a:ln w="9525">
              <a:noFill/>
            </a:ln>
          </p:spPr>
          <p:txBody>
            <a:bodyPr/>
            <a:p>
              <a:pPr>
                <a:spcBef>
                  <a:spcPct val="50000"/>
                </a:spcBef>
              </a:pPr>
              <a:endParaRPr lang="zh-CN" altLang="zh-CN" sz="2000" dirty="0">
                <a:solidFill>
                  <a:schemeClr val="bg2"/>
                </a:solidFill>
                <a:latin typeface="Times New Roman" panose="02020603050405020304" pitchFamily="18" charset="0"/>
                <a:sym typeface="Wingdings" panose="05000000000000000000" pitchFamily="2" charset="2"/>
              </a:endParaRPr>
            </a:p>
          </p:txBody>
        </p:sp>
        <p:sp>
          <p:nvSpPr>
            <p:cNvPr id="219145" name="Rectangle 8"/>
            <p:cNvSpPr/>
            <p:nvPr/>
          </p:nvSpPr>
          <p:spPr>
            <a:xfrm>
              <a:off x="3342027" y="4139841"/>
              <a:ext cx="230832" cy="384721"/>
            </a:xfrm>
            <a:prstGeom prst="rect">
              <a:avLst/>
            </a:prstGeom>
            <a:noFill/>
            <a:ln w="9525">
              <a:noFill/>
            </a:ln>
          </p:spPr>
          <p:txBody>
            <a:bodyPr wrap="none" lIns="0" tIns="0" rIns="0" bIns="0">
              <a:spAutoFit/>
            </a:bodyPr>
            <a:p>
              <a:r>
                <a:rPr lang="en-US" altLang="zh-CN" sz="2500" dirty="0">
                  <a:solidFill>
                    <a:srgbClr val="000000"/>
                  </a:solidFill>
                  <a:latin typeface="Times New Roman" panose="02020603050405020304" pitchFamily="18" charset="0"/>
                  <a:sym typeface="Wingdings" panose="05000000000000000000" pitchFamily="2" charset="2"/>
                </a:rPr>
                <a:t>C</a:t>
              </a:r>
              <a:endParaRPr lang="en-US" altLang="zh-CN" sz="2500" dirty="0">
                <a:latin typeface="Times New Roman" panose="02020603050405020304" pitchFamily="18" charset="0"/>
                <a:sym typeface="Wingdings" panose="05000000000000000000" pitchFamily="2" charset="2"/>
              </a:endParaRPr>
            </a:p>
          </p:txBody>
        </p:sp>
        <p:sp>
          <p:nvSpPr>
            <p:cNvPr id="219146" name="Rectangle 9"/>
            <p:cNvSpPr/>
            <p:nvPr/>
          </p:nvSpPr>
          <p:spPr>
            <a:xfrm>
              <a:off x="2316502" y="3317516"/>
              <a:ext cx="182562" cy="263525"/>
            </a:xfrm>
            <a:prstGeom prst="rect">
              <a:avLst/>
            </a:prstGeom>
            <a:solidFill>
              <a:srgbClr val="FFFFFF"/>
            </a:solidFill>
            <a:ln w="9525">
              <a:noFill/>
            </a:ln>
          </p:spPr>
          <p:txBody>
            <a:bodyPr/>
            <a:p>
              <a:pPr>
                <a:spcBef>
                  <a:spcPct val="50000"/>
                </a:spcBef>
              </a:pPr>
              <a:endParaRPr lang="zh-CN" altLang="zh-CN" sz="2000" dirty="0">
                <a:solidFill>
                  <a:schemeClr val="bg2"/>
                </a:solidFill>
                <a:latin typeface="Times New Roman" panose="02020603050405020304" pitchFamily="18" charset="0"/>
                <a:sym typeface="Wingdings" panose="05000000000000000000" pitchFamily="2" charset="2"/>
              </a:endParaRPr>
            </a:p>
          </p:txBody>
        </p:sp>
        <p:sp>
          <p:nvSpPr>
            <p:cNvPr id="219147" name="Rectangle 10"/>
            <p:cNvSpPr/>
            <p:nvPr/>
          </p:nvSpPr>
          <p:spPr>
            <a:xfrm>
              <a:off x="2281109" y="3248980"/>
              <a:ext cx="261937" cy="384721"/>
            </a:xfrm>
            <a:prstGeom prst="rect">
              <a:avLst/>
            </a:prstGeom>
            <a:noFill/>
            <a:ln w="9525">
              <a:noFill/>
            </a:ln>
          </p:spPr>
          <p:txBody>
            <a:bodyPr lIns="0" tIns="0" rIns="0" bIns="0" anchor="ctr" anchorCtr="0">
              <a:spAutoFit/>
            </a:bodyPr>
            <a:p>
              <a:pPr algn="ctr"/>
              <a:r>
                <a:rPr lang="en-US" altLang="zh-CN" sz="2500" dirty="0">
                  <a:solidFill>
                    <a:srgbClr val="000000"/>
                  </a:solidFill>
                  <a:latin typeface="Times New Roman" panose="02020603050405020304" pitchFamily="18" charset="0"/>
                  <a:sym typeface="Wingdings" panose="05000000000000000000" pitchFamily="2" charset="2"/>
                </a:rPr>
                <a:t>A</a:t>
              </a:r>
              <a:endParaRPr lang="en-US" altLang="zh-CN" sz="2500" dirty="0">
                <a:solidFill>
                  <a:srgbClr val="000000"/>
                </a:solidFill>
                <a:latin typeface="Times New Roman" panose="02020603050405020304" pitchFamily="18" charset="0"/>
                <a:sym typeface="Wingdings" panose="05000000000000000000" pitchFamily="2" charset="2"/>
              </a:endParaRPr>
            </a:p>
          </p:txBody>
        </p:sp>
        <p:cxnSp>
          <p:nvCxnSpPr>
            <p:cNvPr id="219148" name="直接箭头连接符 11"/>
            <p:cNvCxnSpPr/>
            <p:nvPr/>
          </p:nvCxnSpPr>
          <p:spPr>
            <a:xfrm>
              <a:off x="2525959" y="3598688"/>
              <a:ext cx="842963" cy="588963"/>
            </a:xfrm>
            <a:prstGeom prst="straightConnector1">
              <a:avLst/>
            </a:prstGeom>
            <a:ln w="34925" cap="flat" cmpd="sng">
              <a:solidFill>
                <a:schemeClr val="tx1"/>
              </a:solidFill>
              <a:prstDash val="solid"/>
              <a:headEnd type="stealth" w="lg" len="lg"/>
              <a:tailEnd type="none" w="lg" len="lg"/>
            </a:ln>
          </p:spPr>
        </p:cxnSp>
        <p:cxnSp>
          <p:nvCxnSpPr>
            <p:cNvPr id="13" name="直接箭头连接符 12"/>
            <p:cNvCxnSpPr>
              <a:endCxn id="219142" idx="3"/>
            </p:cNvCxnSpPr>
            <p:nvPr/>
          </p:nvCxnSpPr>
          <p:spPr>
            <a:xfrm flipH="1">
              <a:off x="1556143" y="3601626"/>
              <a:ext cx="743079" cy="630634"/>
            </a:xfrm>
            <a:prstGeom prst="straightConnector1">
              <a:avLst/>
            </a:pr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9150" name="直接箭头连接符 13"/>
            <p:cNvCxnSpPr>
              <a:endCxn id="219142" idx="3"/>
            </p:cNvCxnSpPr>
            <p:nvPr/>
          </p:nvCxnSpPr>
          <p:spPr>
            <a:xfrm flipH="1">
              <a:off x="1556090" y="4321283"/>
              <a:ext cx="1695449" cy="0"/>
            </a:xfrm>
            <a:prstGeom prst="straightConnector1">
              <a:avLst/>
            </a:prstGeom>
            <a:ln w="34925" cap="flat" cmpd="sng">
              <a:solidFill>
                <a:schemeClr val="tx1"/>
              </a:solidFill>
              <a:prstDash val="solid"/>
              <a:headEnd type="stealth" w="lg" len="lg"/>
              <a:tailEnd type="none" w="lg" len="lg"/>
            </a:ln>
          </p:spPr>
        </p:cxnSp>
        <p:cxnSp>
          <p:nvCxnSpPr>
            <p:cNvPr id="21" name="直接箭头连接符 20"/>
            <p:cNvCxnSpPr>
              <a:endCxn id="219142" idx="3"/>
            </p:cNvCxnSpPr>
            <p:nvPr/>
          </p:nvCxnSpPr>
          <p:spPr>
            <a:xfrm>
              <a:off x="2627891" y="3441189"/>
              <a:ext cx="2519802" cy="0"/>
            </a:xfrm>
            <a:prstGeom prst="straightConnector1">
              <a:avLst/>
            </a:prstGeom>
            <a:ln w="34925">
              <a:tailEnd type="stealth" w="lg" len="lg"/>
            </a:ln>
          </p:spPr>
          <p:style>
            <a:lnRef idx="1">
              <a:schemeClr val="accent1"/>
            </a:lnRef>
            <a:fillRef idx="0">
              <a:schemeClr val="accent1"/>
            </a:fillRef>
            <a:effectRef idx="0">
              <a:schemeClr val="accent1"/>
            </a:effectRef>
            <a:fontRef idx="minor">
              <a:schemeClr val="tx1"/>
            </a:fontRef>
          </p:style>
        </p:cxnSp>
        <p:sp>
          <p:nvSpPr>
            <p:cNvPr id="219152" name="Rectangle 6"/>
            <p:cNvSpPr/>
            <p:nvPr/>
          </p:nvSpPr>
          <p:spPr>
            <a:xfrm>
              <a:off x="4121572" y="4171592"/>
              <a:ext cx="213200" cy="384721"/>
            </a:xfrm>
            <a:prstGeom prst="rect">
              <a:avLst/>
            </a:prstGeom>
            <a:noFill/>
            <a:ln w="9525">
              <a:noFill/>
            </a:ln>
          </p:spPr>
          <p:txBody>
            <a:bodyPr wrap="none" lIns="0" tIns="0" rIns="0" bIns="0">
              <a:spAutoFit/>
            </a:bodyPr>
            <a:p>
              <a:r>
                <a:rPr lang="en-US" altLang="zh-CN" sz="2500" dirty="0">
                  <a:solidFill>
                    <a:srgbClr val="000000"/>
                  </a:solidFill>
                  <a:latin typeface="Times New Roman" panose="02020603050405020304" pitchFamily="18" charset="0"/>
                  <a:sym typeface="Wingdings" panose="05000000000000000000" pitchFamily="2" charset="2"/>
                </a:rPr>
                <a:t>E</a:t>
              </a:r>
              <a:endParaRPr lang="en-US" altLang="zh-CN" sz="2500" dirty="0">
                <a:latin typeface="Times New Roman" panose="02020603050405020304" pitchFamily="18" charset="0"/>
                <a:sym typeface="Wingdings" panose="05000000000000000000" pitchFamily="2" charset="2"/>
              </a:endParaRPr>
            </a:p>
          </p:txBody>
        </p:sp>
        <p:cxnSp>
          <p:nvCxnSpPr>
            <p:cNvPr id="24" name="直接箭头连接符 23"/>
            <p:cNvCxnSpPr>
              <a:endCxn id="219142" idx="3"/>
            </p:cNvCxnSpPr>
            <p:nvPr/>
          </p:nvCxnSpPr>
          <p:spPr>
            <a:xfrm flipH="1">
              <a:off x="4423667" y="3627042"/>
              <a:ext cx="743079" cy="630634"/>
            </a:xfrm>
            <a:prstGeom prst="straightConnector1">
              <a:avLst/>
            </a:pr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219142" idx="3"/>
            </p:cNvCxnSpPr>
            <p:nvPr/>
          </p:nvCxnSpPr>
          <p:spPr>
            <a:xfrm flipH="1">
              <a:off x="4423667" y="4329158"/>
              <a:ext cx="1695745" cy="0"/>
            </a:xfrm>
            <a:prstGeom prst="straightConnector1">
              <a:avLst/>
            </a:prstGeom>
            <a:ln w="34925">
              <a:solidFill>
                <a:srgbClr val="FF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219155" name="Rectangle 6"/>
            <p:cNvSpPr/>
            <p:nvPr/>
          </p:nvSpPr>
          <p:spPr>
            <a:xfrm>
              <a:off x="6192180" y="4106145"/>
              <a:ext cx="195566" cy="384721"/>
            </a:xfrm>
            <a:prstGeom prst="rect">
              <a:avLst/>
            </a:prstGeom>
            <a:noFill/>
            <a:ln w="9525">
              <a:noFill/>
            </a:ln>
          </p:spPr>
          <p:txBody>
            <a:bodyPr wrap="none" lIns="0" tIns="0" rIns="0" bIns="0">
              <a:spAutoFit/>
            </a:bodyPr>
            <a:p>
              <a:r>
                <a:rPr lang="en-US" altLang="zh-CN" sz="2500" dirty="0">
                  <a:solidFill>
                    <a:srgbClr val="000000"/>
                  </a:solidFill>
                  <a:latin typeface="Times New Roman" panose="02020603050405020304" pitchFamily="18" charset="0"/>
                  <a:sym typeface="Wingdings" panose="05000000000000000000" pitchFamily="2" charset="2"/>
                </a:rPr>
                <a:t>F</a:t>
              </a:r>
              <a:endParaRPr lang="en-US" altLang="zh-CN" sz="2500" dirty="0">
                <a:latin typeface="Times New Roman" panose="02020603050405020304" pitchFamily="18" charset="0"/>
                <a:sym typeface="Wingdings" panose="05000000000000000000" pitchFamily="2" charset="2"/>
              </a:endParaRPr>
            </a:p>
          </p:txBody>
        </p:sp>
      </p:grpSp>
      <p:sp>
        <p:nvSpPr>
          <p:cNvPr id="219140" name="TextBox 31"/>
          <p:cNvSpPr txBox="1"/>
          <p:nvPr/>
        </p:nvSpPr>
        <p:spPr>
          <a:xfrm>
            <a:off x="539750" y="3644900"/>
            <a:ext cx="8027988" cy="2473325"/>
          </a:xfrm>
          <a:prstGeom prst="rect">
            <a:avLst/>
          </a:prstGeom>
          <a:noFill/>
          <a:ln w="9525">
            <a:noFill/>
          </a:ln>
        </p:spPr>
        <p:txBody>
          <a:bodyPr>
            <a:spAutoFit/>
          </a:bodyPr>
          <a:p>
            <a:pPr eaLnBrk="0" hangingPunct="0">
              <a:lnSpc>
                <a:spcPct val="120000"/>
              </a:lnSpc>
              <a:buClr>
                <a:schemeClr val="accent2"/>
              </a:buClr>
              <a:buSzPct val="75000"/>
              <a:buFont typeface="Monotype Sorts" pitchFamily="2" charset="2"/>
            </a:pPr>
            <a:r>
              <a:rPr lang="zh-CN" altLang="zh-CN" sz="2600" dirty="0">
                <a:latin typeface="Times New Roman" panose="02020603050405020304" pitchFamily="18" charset="0"/>
                <a:sym typeface="Wingdings" panose="05000000000000000000" pitchFamily="2" charset="2"/>
              </a:rPr>
              <a:t>下面给出一个可得到图的所有连通分量</a:t>
            </a:r>
            <a:r>
              <a:rPr lang="zh-CN" altLang="en-US" sz="2600" dirty="0">
                <a:latin typeface="Times New Roman" panose="02020603050405020304" pitchFamily="18" charset="0"/>
                <a:sym typeface="Wingdings" panose="05000000000000000000" pitchFamily="2" charset="2"/>
              </a:rPr>
              <a:t>的</a:t>
            </a:r>
            <a:r>
              <a:rPr lang="zh-CN" altLang="zh-CN" sz="2600" dirty="0">
                <a:latin typeface="Times New Roman" panose="02020603050405020304" pitchFamily="18" charset="0"/>
                <a:sym typeface="Wingdings" panose="05000000000000000000" pitchFamily="2" charset="2"/>
              </a:rPr>
              <a:t>算法。</a:t>
            </a:r>
            <a:endParaRPr lang="zh-CN" altLang="zh-CN" sz="2600" dirty="0">
              <a:latin typeface="Times New Roman" panose="02020603050405020304" pitchFamily="18" charset="0"/>
              <a:sym typeface="Wingdings" panose="05000000000000000000" pitchFamily="2" charset="2"/>
            </a:endParaRPr>
          </a:p>
          <a:p>
            <a:pPr eaLnBrk="0" hangingPunct="0">
              <a:lnSpc>
                <a:spcPct val="120000"/>
              </a:lnSpc>
              <a:buClr>
                <a:schemeClr val="accent2"/>
              </a:buClr>
              <a:buSzPct val="75000"/>
              <a:buFont typeface="Monotype Sorts" pitchFamily="2" charset="2"/>
            </a:pPr>
            <a:r>
              <a:rPr lang="zh-CN" altLang="zh-CN" sz="2600" dirty="0">
                <a:latin typeface="Times New Roman" panose="02020603050405020304" pitchFamily="18" charset="0"/>
                <a:sym typeface="Wingdings" panose="05000000000000000000" pitchFamily="2" charset="2"/>
              </a:rPr>
              <a:t>在该算法中，使用了两个表</a:t>
            </a:r>
            <a:r>
              <a:rPr lang="zh-CN" altLang="en-US" sz="2600" dirty="0">
                <a:latin typeface="Times New Roman" panose="02020603050405020304" pitchFamily="18" charset="0"/>
                <a:sym typeface="Wingdings" panose="05000000000000000000" pitchFamily="2" charset="2"/>
              </a:rPr>
              <a:t> </a:t>
            </a:r>
            <a:r>
              <a:rPr lang="en-US" altLang="zh-CN" sz="2600" i="1" dirty="0">
                <a:latin typeface="Times New Roman" panose="02020603050405020304" pitchFamily="18" charset="0"/>
                <a:sym typeface="Wingdings" panose="05000000000000000000" pitchFamily="2" charset="2"/>
              </a:rPr>
              <a:t>markedList </a:t>
            </a:r>
            <a:r>
              <a:rPr lang="zh-CN" altLang="zh-CN" sz="2600" dirty="0">
                <a:latin typeface="Times New Roman" panose="02020603050405020304" pitchFamily="18" charset="0"/>
                <a:sym typeface="Wingdings" panose="05000000000000000000" pitchFamily="2" charset="2"/>
              </a:rPr>
              <a:t>和</a:t>
            </a:r>
            <a:r>
              <a:rPr lang="en-US" altLang="zh-CN" sz="2600" dirty="0">
                <a:latin typeface="Times New Roman" panose="02020603050405020304" pitchFamily="18" charset="0"/>
                <a:sym typeface="Wingdings" panose="05000000000000000000" pitchFamily="2" charset="2"/>
              </a:rPr>
              <a:t> </a:t>
            </a:r>
            <a:r>
              <a:rPr lang="en-US" altLang="zh-CN" sz="2600" i="1" dirty="0">
                <a:latin typeface="Times New Roman" panose="02020603050405020304" pitchFamily="18" charset="0"/>
                <a:sym typeface="Wingdings" panose="05000000000000000000" pitchFamily="2" charset="2"/>
              </a:rPr>
              <a:t>scList</a:t>
            </a:r>
            <a:r>
              <a:rPr lang="zh-CN" altLang="zh-CN" sz="2600" dirty="0">
                <a:latin typeface="Times New Roman" panose="02020603050405020304" pitchFamily="18" charset="0"/>
                <a:sym typeface="Wingdings" panose="05000000000000000000" pitchFamily="2" charset="2"/>
              </a:rPr>
              <a:t>，当通过算法知道一个顶点已在某连通分量中时，就把</a:t>
            </a:r>
            <a:r>
              <a:rPr lang="zh-CN" altLang="en-US" sz="2600" dirty="0">
                <a:latin typeface="Times New Roman" panose="02020603050405020304" pitchFamily="18" charset="0"/>
                <a:sym typeface="Wingdings" panose="05000000000000000000" pitchFamily="2" charset="2"/>
              </a:rPr>
              <a:t>该</a:t>
            </a:r>
            <a:r>
              <a:rPr lang="zh-CN" altLang="zh-CN" sz="2600" dirty="0">
                <a:latin typeface="Times New Roman" panose="02020603050405020304" pitchFamily="18" charset="0"/>
                <a:sym typeface="Wingdings" panose="05000000000000000000" pitchFamily="2" charset="2"/>
              </a:rPr>
              <a:t>顶点存放在表</a:t>
            </a:r>
            <a:r>
              <a:rPr lang="zh-CN" altLang="en-US" sz="2600" dirty="0">
                <a:latin typeface="Times New Roman" panose="02020603050405020304" pitchFamily="18" charset="0"/>
                <a:sym typeface="Wingdings" panose="05000000000000000000" pitchFamily="2" charset="2"/>
              </a:rPr>
              <a:t> </a:t>
            </a:r>
            <a:r>
              <a:rPr lang="en-US" altLang="zh-CN" sz="2600" i="1" dirty="0">
                <a:latin typeface="Times New Roman" panose="02020603050405020304" pitchFamily="18" charset="0"/>
                <a:sym typeface="Wingdings" panose="05000000000000000000" pitchFamily="2" charset="2"/>
              </a:rPr>
              <a:t>markedList </a:t>
            </a:r>
            <a:r>
              <a:rPr lang="zh-CN" altLang="zh-CN" sz="2600" dirty="0">
                <a:latin typeface="Times New Roman" panose="02020603050405020304" pitchFamily="18" charset="0"/>
                <a:sym typeface="Wingdings" panose="05000000000000000000" pitchFamily="2" charset="2"/>
              </a:rPr>
              <a:t>中；而表</a:t>
            </a:r>
            <a:r>
              <a:rPr lang="en-US" altLang="zh-CN" sz="2600" dirty="0">
                <a:latin typeface="Times New Roman" panose="02020603050405020304" pitchFamily="18" charset="0"/>
                <a:sym typeface="Wingdings" panose="05000000000000000000" pitchFamily="2" charset="2"/>
              </a:rPr>
              <a:t> </a:t>
            </a:r>
            <a:r>
              <a:rPr lang="en-US" altLang="zh-CN" sz="2600" i="1" dirty="0">
                <a:latin typeface="Times New Roman" panose="02020603050405020304" pitchFamily="18" charset="0"/>
                <a:sym typeface="Wingdings" panose="05000000000000000000" pitchFamily="2" charset="2"/>
              </a:rPr>
              <a:t>scList </a:t>
            </a:r>
            <a:r>
              <a:rPr lang="zh-CN" altLang="zh-CN" sz="2600" dirty="0">
                <a:latin typeface="Times New Roman" panose="02020603050405020304" pitchFamily="18" charset="0"/>
                <a:sym typeface="Wingdings" panose="05000000000000000000" pitchFamily="2" charset="2"/>
              </a:rPr>
              <a:t>存放的则是在同一个连通分量中的顶点。初始时，两个表</a:t>
            </a:r>
            <a:r>
              <a:rPr lang="zh-CN" altLang="en-US" sz="2600" dirty="0">
                <a:latin typeface="Times New Roman" panose="02020603050405020304" pitchFamily="18" charset="0"/>
                <a:sym typeface="Wingdings" panose="05000000000000000000" pitchFamily="2" charset="2"/>
              </a:rPr>
              <a:t>皆</a:t>
            </a:r>
            <a:r>
              <a:rPr lang="zh-CN" altLang="zh-CN" sz="2600" dirty="0">
                <a:latin typeface="Times New Roman" panose="02020603050405020304" pitchFamily="18" charset="0"/>
                <a:sym typeface="Wingdings" panose="05000000000000000000" pitchFamily="2" charset="2"/>
              </a:rPr>
              <a:t>空。</a:t>
            </a:r>
            <a:endParaRPr lang="zh-CN" altLang="en-US" sz="2600" dirty="0">
              <a:latin typeface="Times New Roman" panose="02020603050405020304" pitchFamily="18" charset="0"/>
              <a:ea typeface="Times New Roman" panose="02020603050405020304" pitchFamily="18" charset="0"/>
              <a:sym typeface="Wingdings" panose="05000000000000000000" pitchFamily="2" charset="2"/>
            </a:endParaRPr>
          </a:p>
        </p:txBody>
      </p:sp>
    </p:spTree>
  </p:cSld>
  <p:clrMapOvr>
    <a:masterClrMapping/>
  </p:clrMapOvr>
  <p:transition>
    <p:strips dir="ru"/>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0162" name="TextBox 4"/>
          <p:cNvSpPr txBox="1"/>
          <p:nvPr/>
        </p:nvSpPr>
        <p:spPr>
          <a:xfrm>
            <a:off x="358775" y="728663"/>
            <a:ext cx="8569325" cy="5570537"/>
          </a:xfrm>
          <a:prstGeom prst="rect">
            <a:avLst/>
          </a:prstGeom>
          <a:noFill/>
          <a:ln w="9525">
            <a:noFill/>
          </a:ln>
        </p:spPr>
        <p:txBody>
          <a:bodyPr>
            <a:spAutoFit/>
          </a:bodyPr>
          <a:p>
            <a:pPr eaLnBrk="0" hangingPunct="0">
              <a:lnSpc>
                <a:spcPct val="120000"/>
              </a:lnSpc>
              <a:spcBef>
                <a:spcPct val="10000"/>
              </a:spcBef>
              <a:buClr>
                <a:schemeClr val="accent2"/>
              </a:buClr>
              <a:buSzPct val="75000"/>
              <a:buFont typeface="Monotype Sorts" pitchFamily="2" charset="2"/>
            </a:pPr>
            <a:r>
              <a:rPr lang="zh-CN" altLang="zh-CN" sz="2800" dirty="0">
                <a:latin typeface="Times New Roman" panose="02020603050405020304" pitchFamily="18" charset="0"/>
                <a:sym typeface="Wingdings" panose="05000000000000000000" pitchFamily="2" charset="2"/>
              </a:rPr>
              <a:t>算法的基本思想：</a:t>
            </a:r>
            <a:endParaRPr lang="zh-CN" altLang="zh-CN" sz="2800" dirty="0">
              <a:latin typeface="Times New Roman" panose="02020603050405020304" pitchFamily="18" charset="0"/>
              <a:sym typeface="Wingdings" panose="05000000000000000000" pitchFamily="2" charset="2"/>
            </a:endParaRPr>
          </a:p>
          <a:p>
            <a:pPr algn="just" eaLnBrk="0" hangingPunct="0">
              <a:lnSpc>
                <a:spcPct val="120000"/>
              </a:lnSpc>
              <a:spcBef>
                <a:spcPts val="1200"/>
              </a:spcBef>
              <a:buClr>
                <a:schemeClr val="accent2"/>
              </a:buClr>
              <a:buSzPct val="75000"/>
              <a:buFont typeface="Monotype Sorts" pitchFamily="2" charset="2"/>
            </a:pPr>
            <a:r>
              <a:rPr lang="en-US" altLang="zh-CN" sz="2800" dirty="0">
                <a:latin typeface="Times New Roman" panose="02020603050405020304" pitchFamily="18" charset="0"/>
                <a:sym typeface="Wingdings" panose="05000000000000000000" pitchFamily="2" charset="2"/>
              </a:rPr>
              <a:t>① </a:t>
            </a:r>
            <a:r>
              <a:rPr lang="zh-CN" altLang="zh-CN" sz="2800" dirty="0">
                <a:latin typeface="Times New Roman" panose="02020603050405020304" pitchFamily="18" charset="0"/>
                <a:sym typeface="Wingdings" panose="05000000000000000000" pitchFamily="2" charset="2"/>
              </a:rPr>
              <a:t>选取一个不在</a:t>
            </a:r>
            <a:r>
              <a:rPr lang="en-US" altLang="zh-CN" sz="2800" dirty="0">
                <a:latin typeface="Times New Roman" panose="02020603050405020304" pitchFamily="18" charset="0"/>
                <a:sym typeface="Wingdings" panose="05000000000000000000" pitchFamily="2" charset="2"/>
              </a:rPr>
              <a:t> </a:t>
            </a:r>
            <a:r>
              <a:rPr lang="en-US" altLang="zh-CN" sz="2800" i="1" dirty="0">
                <a:latin typeface="Times New Roman" panose="02020603050405020304" pitchFamily="18" charset="0"/>
                <a:sym typeface="Wingdings" panose="05000000000000000000" pitchFamily="2" charset="2"/>
              </a:rPr>
              <a:t>markedList </a:t>
            </a:r>
            <a:r>
              <a:rPr lang="zh-CN" altLang="zh-CN" sz="2800" dirty="0">
                <a:latin typeface="Times New Roman" panose="02020603050405020304" pitchFamily="18" charset="0"/>
                <a:sym typeface="Wingdings" panose="05000000000000000000" pitchFamily="2" charset="2"/>
              </a:rPr>
              <a:t>表中的顶点</a:t>
            </a:r>
            <a:r>
              <a:rPr lang="en-US" altLang="zh-CN" sz="2800" dirty="0">
                <a:latin typeface="Times New Roman" panose="02020603050405020304" pitchFamily="18" charset="0"/>
                <a:sym typeface="Wingdings" panose="05000000000000000000" pitchFamily="2" charset="2"/>
              </a:rPr>
              <a:t> </a:t>
            </a:r>
            <a:r>
              <a:rPr lang="en-US" altLang="zh-CN" sz="2800" i="1" dirty="0">
                <a:latin typeface="Times New Roman" panose="02020603050405020304" pitchFamily="18" charset="0"/>
                <a:sym typeface="Wingdings" panose="05000000000000000000" pitchFamily="2" charset="2"/>
              </a:rPr>
              <a:t>v</a:t>
            </a:r>
            <a:r>
              <a:rPr lang="zh-CN" altLang="zh-CN" sz="2800" dirty="0">
                <a:latin typeface="Times New Roman" panose="02020603050405020304" pitchFamily="18" charset="0"/>
                <a:sym typeface="Wingdings" panose="05000000000000000000" pitchFamily="2" charset="2"/>
              </a:rPr>
              <a:t>，将其放入</a:t>
            </a:r>
            <a:r>
              <a:rPr lang="en-US" altLang="zh-CN" sz="2800" i="1" dirty="0">
                <a:latin typeface="Times New Roman" panose="02020603050405020304" pitchFamily="18" charset="0"/>
                <a:sym typeface="Wingdings" panose="05000000000000000000" pitchFamily="2" charset="2"/>
              </a:rPr>
              <a:t>markedList </a:t>
            </a:r>
            <a:r>
              <a:rPr lang="zh-CN" altLang="zh-CN" sz="2800" dirty="0">
                <a:latin typeface="Times New Roman" panose="02020603050405020304" pitchFamily="18" charset="0"/>
                <a:sym typeface="Wingdings" panose="05000000000000000000" pitchFamily="2" charset="2"/>
              </a:rPr>
              <a:t>和</a:t>
            </a:r>
            <a:r>
              <a:rPr lang="en-US" altLang="zh-CN" sz="2800" dirty="0">
                <a:latin typeface="Times New Roman" panose="02020603050405020304" pitchFamily="18" charset="0"/>
                <a:sym typeface="Wingdings" panose="05000000000000000000" pitchFamily="2" charset="2"/>
              </a:rPr>
              <a:t> </a:t>
            </a:r>
            <a:r>
              <a:rPr lang="en-US" altLang="zh-CN" sz="2800" i="1" dirty="0">
                <a:latin typeface="Times New Roman" panose="02020603050405020304" pitchFamily="18" charset="0"/>
                <a:sym typeface="Wingdings" panose="05000000000000000000" pitchFamily="2" charset="2"/>
              </a:rPr>
              <a:t>scList </a:t>
            </a:r>
            <a:r>
              <a:rPr lang="zh-CN" altLang="zh-CN" sz="2800" dirty="0">
                <a:latin typeface="Times New Roman" panose="02020603050405020304" pitchFamily="18" charset="0"/>
                <a:sym typeface="Wingdings" panose="05000000000000000000" pitchFamily="2" charset="2"/>
              </a:rPr>
              <a:t>中. 从</a:t>
            </a:r>
            <a:r>
              <a:rPr lang="en-US" altLang="zh-CN" sz="2800" dirty="0">
                <a:latin typeface="Times New Roman" panose="02020603050405020304" pitchFamily="18" charset="0"/>
                <a:sym typeface="Wingdings" panose="05000000000000000000" pitchFamily="2" charset="2"/>
              </a:rPr>
              <a:t> </a:t>
            </a:r>
            <a:r>
              <a:rPr lang="en-US" altLang="zh-CN" sz="2800" i="1" dirty="0">
                <a:latin typeface="Times New Roman" panose="02020603050405020304" pitchFamily="18" charset="0"/>
                <a:sym typeface="Wingdings" panose="05000000000000000000" pitchFamily="2" charset="2"/>
              </a:rPr>
              <a:t>v </a:t>
            </a:r>
            <a:r>
              <a:rPr lang="zh-CN" altLang="zh-CN" sz="2800" dirty="0">
                <a:latin typeface="Times New Roman" panose="02020603050405020304" pitchFamily="18" charset="0"/>
                <a:sym typeface="Wingdings" panose="05000000000000000000" pitchFamily="2" charset="2"/>
              </a:rPr>
              <a:t>出发进行深度优先搜索，找</a:t>
            </a:r>
            <a:r>
              <a:rPr lang="zh-CN" altLang="en-US" sz="2800" dirty="0">
                <a:latin typeface="Times New Roman" panose="02020603050405020304" pitchFamily="18" charset="0"/>
                <a:sym typeface="Wingdings" panose="05000000000000000000" pitchFamily="2" charset="2"/>
              </a:rPr>
              <a:t>到</a:t>
            </a:r>
            <a:r>
              <a:rPr lang="en-US" altLang="zh-CN" sz="2800" i="1" dirty="0">
                <a:latin typeface="Times New Roman" panose="02020603050405020304" pitchFamily="18" charset="0"/>
                <a:sym typeface="Wingdings" panose="05000000000000000000" pitchFamily="2" charset="2"/>
              </a:rPr>
              <a:t>v </a:t>
            </a:r>
            <a:r>
              <a:rPr lang="zh-CN" altLang="zh-CN" sz="2800" dirty="0">
                <a:latin typeface="Times New Roman" panose="02020603050405020304" pitchFamily="18" charset="0"/>
                <a:sym typeface="Wingdings" panose="05000000000000000000" pitchFamily="2" charset="2"/>
              </a:rPr>
              <a:t>可及的所有顶点</a:t>
            </a:r>
            <a:r>
              <a:rPr lang="zh-CN" altLang="en-US" sz="2800" dirty="0">
                <a:latin typeface="Times New Roman" panose="02020603050405020304" pitchFamily="18" charset="0"/>
                <a:sym typeface="Wingdings" panose="05000000000000000000" pitchFamily="2" charset="2"/>
              </a:rPr>
              <a:t>并存放于</a:t>
            </a:r>
            <a:r>
              <a:rPr lang="zh-CN" altLang="zh-CN" sz="2800" dirty="0">
                <a:latin typeface="Times New Roman" panose="02020603050405020304" pitchFamily="18" charset="0"/>
                <a:sym typeface="Wingdings" panose="05000000000000000000" pitchFamily="2" charset="2"/>
              </a:rPr>
              <a:t>表</a:t>
            </a:r>
            <a:r>
              <a:rPr lang="zh-CN" altLang="en-US" sz="2800" dirty="0">
                <a:latin typeface="Times New Roman" panose="02020603050405020304" pitchFamily="18" charset="0"/>
                <a:sym typeface="Wingdings" panose="05000000000000000000" pitchFamily="2" charset="2"/>
              </a:rPr>
              <a:t> </a:t>
            </a:r>
            <a:r>
              <a:rPr lang="en-US" altLang="zh-CN" sz="2800" i="1" dirty="0">
                <a:latin typeface="Times New Roman" panose="02020603050405020304" pitchFamily="18" charset="0"/>
                <a:sym typeface="Wingdings" panose="05000000000000000000" pitchFamily="2" charset="2"/>
              </a:rPr>
              <a:t>L</a:t>
            </a:r>
            <a:r>
              <a:rPr lang="zh-CN" altLang="en-US" sz="2800" dirty="0">
                <a:latin typeface="Times New Roman" panose="02020603050405020304" pitchFamily="18" charset="0"/>
                <a:sym typeface="Wingdings" panose="05000000000000000000" pitchFamily="2" charset="2"/>
              </a:rPr>
              <a:t>中。</a:t>
            </a:r>
            <a:r>
              <a:rPr lang="zh-CN" altLang="zh-CN" sz="2800" dirty="0">
                <a:latin typeface="Times New Roman" panose="02020603050405020304" pitchFamily="18" charset="0"/>
                <a:sym typeface="Wingdings" panose="05000000000000000000" pitchFamily="2" charset="2"/>
              </a:rPr>
              <a:t>对</a:t>
            </a:r>
            <a:r>
              <a:rPr lang="zh-CN" altLang="en-US" sz="2800" dirty="0">
                <a:latin typeface="Times New Roman" panose="02020603050405020304" pitchFamily="18" charset="0"/>
                <a:sym typeface="Wingdings" panose="05000000000000000000" pitchFamily="2" charset="2"/>
              </a:rPr>
              <a:t> </a:t>
            </a:r>
            <a:r>
              <a:rPr lang="en-US" altLang="zh-CN" sz="2800" i="1" dirty="0">
                <a:latin typeface="Times New Roman" panose="02020603050405020304" pitchFamily="18" charset="0"/>
                <a:sym typeface="Wingdings" panose="05000000000000000000" pitchFamily="2" charset="2"/>
              </a:rPr>
              <a:t>L </a:t>
            </a:r>
            <a:r>
              <a:rPr lang="zh-CN" altLang="zh-CN" sz="2800" dirty="0">
                <a:latin typeface="Times New Roman" panose="02020603050405020304" pitchFamily="18" charset="0"/>
                <a:sym typeface="Wingdings" panose="05000000000000000000" pitchFamily="2" charset="2"/>
              </a:rPr>
              <a:t>中的每一个顶点</a:t>
            </a:r>
            <a:r>
              <a:rPr lang="en-US" altLang="zh-CN" sz="2800" dirty="0">
                <a:latin typeface="Times New Roman" panose="02020603050405020304" pitchFamily="18" charset="0"/>
                <a:sym typeface="Wingdings" panose="05000000000000000000" pitchFamily="2" charset="2"/>
              </a:rPr>
              <a:t> </a:t>
            </a:r>
            <a:r>
              <a:rPr lang="en-US" altLang="zh-CN" sz="2800" i="1" dirty="0">
                <a:latin typeface="Times New Roman" panose="02020603050405020304" pitchFamily="18" charset="0"/>
                <a:sym typeface="Wingdings" panose="05000000000000000000" pitchFamily="2" charset="2"/>
              </a:rPr>
              <a:t>w</a:t>
            </a:r>
            <a:r>
              <a:rPr lang="zh-CN" altLang="en-US" sz="2800" dirty="0">
                <a:latin typeface="Times New Roman" panose="02020603050405020304" pitchFamily="18" charset="0"/>
                <a:sym typeface="Wingdings" panose="05000000000000000000" pitchFamily="2" charset="2"/>
              </a:rPr>
              <a:t>，</a:t>
            </a:r>
            <a:r>
              <a:rPr lang="zh-CN" altLang="zh-CN" sz="2800" dirty="0">
                <a:latin typeface="Times New Roman" panose="02020603050405020304" pitchFamily="18" charset="0"/>
                <a:sym typeface="Wingdings" panose="05000000000000000000" pitchFamily="2" charset="2"/>
              </a:rPr>
              <a:t>若</a:t>
            </a:r>
            <a:r>
              <a:rPr lang="zh-CN" altLang="en-US" sz="2800" dirty="0">
                <a:latin typeface="Times New Roman" panose="02020603050405020304" pitchFamily="18" charset="0"/>
                <a:sym typeface="Wingdings" panose="05000000000000000000" pitchFamily="2" charset="2"/>
              </a:rPr>
              <a:t> </a:t>
            </a:r>
            <a:r>
              <a:rPr lang="en-US" altLang="zh-CN" sz="2800" i="1" dirty="0">
                <a:latin typeface="Times New Roman" panose="02020603050405020304" pitchFamily="18" charset="0"/>
                <a:sym typeface="Wingdings" panose="05000000000000000000" pitchFamily="2" charset="2"/>
              </a:rPr>
              <a:t>w</a:t>
            </a:r>
            <a:r>
              <a:rPr lang="zh-CN" altLang="zh-CN" sz="2800" dirty="0">
                <a:latin typeface="Times New Roman" panose="02020603050405020304" pitchFamily="18" charset="0"/>
                <a:sym typeface="Wingdings" panose="05000000000000000000" pitchFamily="2" charset="2"/>
              </a:rPr>
              <a:t> 到</a:t>
            </a:r>
            <a:r>
              <a:rPr lang="en-US" altLang="zh-CN" sz="2800" dirty="0">
                <a:latin typeface="Times New Roman" panose="02020603050405020304" pitchFamily="18" charset="0"/>
                <a:sym typeface="Wingdings" panose="05000000000000000000" pitchFamily="2" charset="2"/>
              </a:rPr>
              <a:t> </a:t>
            </a:r>
            <a:r>
              <a:rPr lang="en-US" altLang="zh-CN" sz="2800" i="1" dirty="0">
                <a:latin typeface="Times New Roman" panose="02020603050405020304" pitchFamily="18" charset="0"/>
                <a:sym typeface="Wingdings" panose="05000000000000000000" pitchFamily="2" charset="2"/>
              </a:rPr>
              <a:t>v</a:t>
            </a:r>
            <a:r>
              <a:rPr lang="zh-CN" altLang="zh-CN" sz="2800" dirty="0">
                <a:latin typeface="Times New Roman" panose="02020603050405020304" pitchFamily="18" charset="0"/>
                <a:sym typeface="Wingdings" panose="05000000000000000000" pitchFamily="2" charset="2"/>
              </a:rPr>
              <a:t> 存在路径</a:t>
            </a:r>
            <a:r>
              <a:rPr lang="zh-CN" altLang="en-US" sz="2800" dirty="0">
                <a:latin typeface="黑体" panose="02010609060101010101" pitchFamily="49" charset="-122"/>
                <a:ea typeface="黑体" panose="02010609060101010101" pitchFamily="49" charset="-122"/>
                <a:sym typeface="Wingdings" panose="05000000000000000000" pitchFamily="2" charset="2"/>
              </a:rPr>
              <a:t>（</a:t>
            </a:r>
            <a:r>
              <a:rPr lang="zh-CN" altLang="zh-CN" sz="2800" dirty="0">
                <a:latin typeface="Times New Roman" panose="02020603050405020304" pitchFamily="18" charset="0"/>
                <a:sym typeface="Wingdings" panose="05000000000000000000" pitchFamily="2" charset="2"/>
              </a:rPr>
              <a:t>则说明</a:t>
            </a:r>
            <a:r>
              <a:rPr lang="zh-CN" altLang="en-US" sz="2800" dirty="0">
                <a:latin typeface="Times New Roman" panose="02020603050405020304" pitchFamily="18" charset="0"/>
                <a:sym typeface="Wingdings" panose="05000000000000000000" pitchFamily="2" charset="2"/>
              </a:rPr>
              <a:t> </a:t>
            </a:r>
            <a:r>
              <a:rPr lang="en-US" altLang="zh-CN" sz="2800" i="1" dirty="0">
                <a:latin typeface="Times New Roman" panose="02020603050405020304" pitchFamily="18" charset="0"/>
                <a:sym typeface="Wingdings" panose="05000000000000000000" pitchFamily="2" charset="2"/>
              </a:rPr>
              <a:t>w</a:t>
            </a:r>
            <a:r>
              <a:rPr lang="zh-CN" altLang="zh-CN" sz="2800" dirty="0">
                <a:latin typeface="Times New Roman" panose="02020603050405020304" pitchFamily="18" charset="0"/>
                <a:sym typeface="Wingdings" panose="05000000000000000000" pitchFamily="2" charset="2"/>
              </a:rPr>
              <a:t> 与</a:t>
            </a:r>
            <a:r>
              <a:rPr lang="en-US" altLang="zh-CN" sz="2800" dirty="0">
                <a:latin typeface="Times New Roman" panose="02020603050405020304" pitchFamily="18" charset="0"/>
                <a:sym typeface="Wingdings" panose="05000000000000000000" pitchFamily="2" charset="2"/>
              </a:rPr>
              <a:t> </a:t>
            </a:r>
            <a:r>
              <a:rPr lang="en-US" altLang="zh-CN" sz="2800" i="1" dirty="0">
                <a:latin typeface="Times New Roman" panose="02020603050405020304" pitchFamily="18" charset="0"/>
                <a:sym typeface="Wingdings" panose="05000000000000000000" pitchFamily="2" charset="2"/>
              </a:rPr>
              <a:t>v</a:t>
            </a:r>
            <a:r>
              <a:rPr lang="zh-CN" altLang="zh-CN" sz="2800" dirty="0">
                <a:latin typeface="Times New Roman" panose="02020603050405020304" pitchFamily="18" charset="0"/>
                <a:sym typeface="Wingdings" panose="05000000000000000000" pitchFamily="2" charset="2"/>
              </a:rPr>
              <a:t> 属于同一个连通分量</a:t>
            </a:r>
            <a:r>
              <a:rPr lang="zh-CN" altLang="en-US" sz="2800" dirty="0">
                <a:latin typeface="黑体" panose="02010609060101010101" pitchFamily="49" charset="-122"/>
                <a:ea typeface="黑体" panose="02010609060101010101" pitchFamily="49" charset="-122"/>
                <a:sym typeface="Wingdings" panose="05000000000000000000" pitchFamily="2" charset="2"/>
              </a:rPr>
              <a:t>）</a:t>
            </a:r>
            <a:r>
              <a:rPr lang="zh-CN" altLang="en-US" sz="2800" dirty="0">
                <a:latin typeface="Times New Roman" panose="02020603050405020304" pitchFamily="18" charset="0"/>
                <a:sym typeface="Wingdings" panose="05000000000000000000" pitchFamily="2" charset="2"/>
              </a:rPr>
              <a:t>，</a:t>
            </a:r>
            <a:r>
              <a:rPr lang="zh-CN" altLang="zh-CN" sz="2800" dirty="0">
                <a:latin typeface="Times New Roman" panose="02020603050405020304" pitchFamily="18" charset="0"/>
                <a:sym typeface="Wingdings" panose="05000000000000000000" pitchFamily="2" charset="2"/>
              </a:rPr>
              <a:t>将</a:t>
            </a:r>
            <a:r>
              <a:rPr lang="zh-CN" altLang="en-US" sz="2800" dirty="0">
                <a:latin typeface="Times New Roman" panose="02020603050405020304" pitchFamily="18" charset="0"/>
                <a:sym typeface="Wingdings" panose="05000000000000000000" pitchFamily="2" charset="2"/>
              </a:rPr>
              <a:t> </a:t>
            </a:r>
            <a:r>
              <a:rPr lang="en-US" altLang="zh-CN" sz="2800" i="1" dirty="0">
                <a:latin typeface="Times New Roman" panose="02020603050405020304" pitchFamily="18" charset="0"/>
                <a:sym typeface="Wingdings" panose="05000000000000000000" pitchFamily="2" charset="2"/>
              </a:rPr>
              <a:t>w </a:t>
            </a:r>
            <a:r>
              <a:rPr lang="zh-CN" altLang="zh-CN" sz="2800" dirty="0">
                <a:latin typeface="Times New Roman" panose="02020603050405020304" pitchFamily="18" charset="0"/>
                <a:sym typeface="Wingdings" panose="05000000000000000000" pitchFamily="2" charset="2"/>
              </a:rPr>
              <a:t>放入</a:t>
            </a:r>
            <a:r>
              <a:rPr lang="en-US" altLang="zh-CN" sz="2800" dirty="0">
                <a:latin typeface="Times New Roman" panose="02020603050405020304" pitchFamily="18" charset="0"/>
                <a:sym typeface="Wingdings" panose="05000000000000000000" pitchFamily="2" charset="2"/>
              </a:rPr>
              <a:t> </a:t>
            </a:r>
            <a:r>
              <a:rPr lang="en-US" altLang="zh-CN" sz="2800" i="1" dirty="0">
                <a:latin typeface="Times New Roman" panose="02020603050405020304" pitchFamily="18" charset="0"/>
                <a:sym typeface="Wingdings" panose="05000000000000000000" pitchFamily="2" charset="2"/>
              </a:rPr>
              <a:t>markedList </a:t>
            </a:r>
            <a:r>
              <a:rPr lang="zh-CN" altLang="zh-CN" sz="2800" dirty="0">
                <a:latin typeface="Times New Roman" panose="02020603050405020304" pitchFamily="18" charset="0"/>
                <a:sym typeface="Wingdings" panose="05000000000000000000" pitchFamily="2" charset="2"/>
              </a:rPr>
              <a:t>和</a:t>
            </a:r>
            <a:r>
              <a:rPr lang="en-US" altLang="zh-CN" sz="2800" dirty="0">
                <a:latin typeface="Times New Roman" panose="02020603050405020304" pitchFamily="18" charset="0"/>
                <a:sym typeface="Wingdings" panose="05000000000000000000" pitchFamily="2" charset="2"/>
              </a:rPr>
              <a:t> </a:t>
            </a:r>
            <a:r>
              <a:rPr lang="en-US" altLang="zh-CN" sz="2800" i="1" dirty="0">
                <a:latin typeface="Times New Roman" panose="02020603050405020304" pitchFamily="18" charset="0"/>
                <a:sym typeface="Wingdings" panose="05000000000000000000" pitchFamily="2" charset="2"/>
              </a:rPr>
              <a:t>scList </a:t>
            </a:r>
            <a:r>
              <a:rPr lang="zh-CN" altLang="zh-CN" sz="2800" dirty="0">
                <a:latin typeface="Times New Roman" panose="02020603050405020304" pitchFamily="18" charset="0"/>
                <a:sym typeface="Wingdings" panose="05000000000000000000" pitchFamily="2" charset="2"/>
              </a:rPr>
              <a:t>中. 当处理完表</a:t>
            </a:r>
            <a:r>
              <a:rPr lang="en-US" altLang="zh-CN" sz="2800" i="1" dirty="0">
                <a:latin typeface="Times New Roman" panose="02020603050405020304" pitchFamily="18" charset="0"/>
                <a:sym typeface="Wingdings" panose="05000000000000000000" pitchFamily="2" charset="2"/>
              </a:rPr>
              <a:t>L</a:t>
            </a:r>
            <a:r>
              <a:rPr lang="zh-CN" altLang="en-US" sz="2800" dirty="0">
                <a:latin typeface="Times New Roman" panose="02020603050405020304" pitchFamily="18" charset="0"/>
                <a:sym typeface="Wingdings" panose="05000000000000000000" pitchFamily="2" charset="2"/>
              </a:rPr>
              <a:t>中的</a:t>
            </a:r>
            <a:r>
              <a:rPr lang="zh-CN" altLang="zh-CN" sz="2800" dirty="0">
                <a:latin typeface="Times New Roman" panose="02020603050405020304" pitchFamily="18" charset="0"/>
                <a:sym typeface="Wingdings" panose="05000000000000000000" pitchFamily="2" charset="2"/>
              </a:rPr>
              <a:t>所有顶点时</a:t>
            </a:r>
            <a:r>
              <a:rPr lang="en-US" altLang="zh-CN" sz="2800" dirty="0">
                <a:latin typeface="黑体" panose="02010609060101010101" pitchFamily="49" charset="-122"/>
                <a:ea typeface="黑体" panose="02010609060101010101" pitchFamily="49" charset="-122"/>
                <a:sym typeface="Wingdings" panose="05000000000000000000" pitchFamily="2" charset="2"/>
              </a:rPr>
              <a:t>(</a:t>
            </a:r>
            <a:r>
              <a:rPr lang="zh-CN" altLang="zh-CN" sz="2800" dirty="0">
                <a:latin typeface="Times New Roman" panose="02020603050405020304" pitchFamily="18" charset="0"/>
                <a:sym typeface="Wingdings" panose="05000000000000000000" pitchFamily="2" charset="2"/>
              </a:rPr>
              <a:t>就得到图G的一个连通分量</a:t>
            </a:r>
            <a:r>
              <a:rPr lang="en-US" altLang="zh-CN" sz="2800" dirty="0">
                <a:latin typeface="黑体" panose="02010609060101010101" pitchFamily="49" charset="-122"/>
                <a:ea typeface="黑体" panose="02010609060101010101" pitchFamily="49" charset="-122"/>
                <a:sym typeface="Wingdings" panose="05000000000000000000" pitchFamily="2" charset="2"/>
              </a:rPr>
              <a:t>)</a:t>
            </a:r>
            <a:r>
              <a:rPr lang="zh-CN" altLang="en-US" sz="2800" dirty="0">
                <a:latin typeface="宋体" panose="02010600030101010101" pitchFamily="2" charset="-122"/>
                <a:sym typeface="Wingdings" panose="05000000000000000000" pitchFamily="2" charset="2"/>
              </a:rPr>
              <a:t>，</a:t>
            </a:r>
            <a:r>
              <a:rPr lang="zh-CN" altLang="en-US" sz="2800" dirty="0">
                <a:latin typeface="Times New Roman" panose="02020603050405020304" pitchFamily="18" charset="0"/>
                <a:sym typeface="Wingdings" panose="05000000000000000000" pitchFamily="2" charset="2"/>
              </a:rPr>
              <a:t>打印 </a:t>
            </a:r>
            <a:r>
              <a:rPr lang="en-US" altLang="zh-CN" sz="2800" i="1" dirty="0">
                <a:latin typeface="Times New Roman" panose="02020603050405020304" pitchFamily="18" charset="0"/>
                <a:sym typeface="Wingdings" panose="05000000000000000000" pitchFamily="2" charset="2"/>
              </a:rPr>
              <a:t>scList </a:t>
            </a:r>
            <a:r>
              <a:rPr lang="zh-CN" altLang="en-US" sz="2800" dirty="0">
                <a:latin typeface="Times New Roman" panose="02020603050405020304" pitchFamily="18" charset="0"/>
                <a:sym typeface="Wingdings" panose="05000000000000000000" pitchFamily="2" charset="2"/>
              </a:rPr>
              <a:t>表，然后</a:t>
            </a:r>
            <a:r>
              <a:rPr lang="zh-CN" altLang="zh-CN" sz="2800" dirty="0">
                <a:latin typeface="Times New Roman" panose="02020603050405020304" pitchFamily="18" charset="0"/>
                <a:sym typeface="Wingdings" panose="05000000000000000000" pitchFamily="2" charset="2"/>
              </a:rPr>
              <a:t>清空</a:t>
            </a:r>
            <a:r>
              <a:rPr lang="zh-CN" altLang="en-US" sz="2800" dirty="0">
                <a:latin typeface="Times New Roman" panose="02020603050405020304" pitchFamily="18" charset="0"/>
                <a:sym typeface="Wingdings" panose="05000000000000000000" pitchFamily="2" charset="2"/>
              </a:rPr>
              <a:t> </a:t>
            </a:r>
            <a:r>
              <a:rPr lang="en-US" altLang="zh-CN" sz="2800" i="1" dirty="0">
                <a:latin typeface="Times New Roman" panose="02020603050405020304" pitchFamily="18" charset="0"/>
                <a:sym typeface="Wingdings" panose="05000000000000000000" pitchFamily="2" charset="2"/>
              </a:rPr>
              <a:t>scList </a:t>
            </a:r>
            <a:r>
              <a:rPr lang="zh-CN" altLang="zh-CN" sz="2800" dirty="0">
                <a:latin typeface="Times New Roman" panose="02020603050405020304" pitchFamily="18" charset="0"/>
                <a:sym typeface="Wingdings" panose="05000000000000000000" pitchFamily="2" charset="2"/>
              </a:rPr>
              <a:t>表.</a:t>
            </a:r>
            <a:endParaRPr lang="zh-CN" altLang="zh-CN" sz="2800" dirty="0">
              <a:latin typeface="Times New Roman" panose="02020603050405020304" pitchFamily="18" charset="0"/>
              <a:sym typeface="Wingdings" panose="05000000000000000000" pitchFamily="2" charset="2"/>
            </a:endParaRPr>
          </a:p>
          <a:p>
            <a:pPr algn="just" eaLnBrk="0" hangingPunct="0">
              <a:lnSpc>
                <a:spcPct val="120000"/>
              </a:lnSpc>
              <a:spcBef>
                <a:spcPts val="1200"/>
              </a:spcBef>
              <a:buClr>
                <a:schemeClr val="accent2"/>
              </a:buClr>
              <a:buSzPct val="75000"/>
              <a:buFont typeface="Monotype Sorts" pitchFamily="2" charset="2"/>
            </a:pPr>
            <a:r>
              <a:rPr lang="zh-CN" altLang="zh-CN" sz="2800" dirty="0">
                <a:latin typeface="Times New Roman" panose="02020603050405020304" pitchFamily="18" charset="0"/>
                <a:sym typeface="Wingdings" panose="05000000000000000000" pitchFamily="2" charset="2"/>
              </a:rPr>
              <a:t>②反复执行①，直至顶点表中</a:t>
            </a:r>
            <a:r>
              <a:rPr lang="zh-CN" altLang="en-US" sz="2800" dirty="0">
                <a:latin typeface="Times New Roman" panose="02020603050405020304" pitchFamily="18" charset="0"/>
                <a:sym typeface="Wingdings" panose="05000000000000000000" pitchFamily="2" charset="2"/>
              </a:rPr>
              <a:t>的</a:t>
            </a:r>
            <a:r>
              <a:rPr lang="zh-CN" altLang="zh-CN" sz="2800" dirty="0">
                <a:latin typeface="Times New Roman" panose="02020603050405020304" pitchFamily="18" charset="0"/>
                <a:sym typeface="Wingdings" panose="05000000000000000000" pitchFamily="2" charset="2"/>
              </a:rPr>
              <a:t>所有顶点均在</a:t>
            </a:r>
            <a:r>
              <a:rPr lang="zh-CN" altLang="en-US" sz="2800" dirty="0">
                <a:latin typeface="Times New Roman" panose="02020603050405020304" pitchFamily="18" charset="0"/>
                <a:sym typeface="Wingdings" panose="05000000000000000000" pitchFamily="2" charset="2"/>
              </a:rPr>
              <a:t> </a:t>
            </a:r>
            <a:r>
              <a:rPr lang="en-US" altLang="zh-CN" sz="2800" i="1" dirty="0">
                <a:latin typeface="Times New Roman" panose="02020603050405020304" pitchFamily="18" charset="0"/>
                <a:sym typeface="Wingdings" panose="05000000000000000000" pitchFamily="2" charset="2"/>
              </a:rPr>
              <a:t>markedList</a:t>
            </a:r>
            <a:r>
              <a:rPr lang="zh-CN" altLang="zh-CN" sz="2800" dirty="0">
                <a:latin typeface="Times New Roman" panose="02020603050405020304" pitchFamily="18" charset="0"/>
                <a:sym typeface="Wingdings" panose="05000000000000000000" pitchFamily="2" charset="2"/>
              </a:rPr>
              <a:t>表中，终止算法</a:t>
            </a:r>
            <a:r>
              <a:rPr lang="en-US" altLang="zh-CN" sz="2800" dirty="0">
                <a:latin typeface="Times New Roman" panose="02020603050405020304" pitchFamily="18" charset="0"/>
                <a:sym typeface="Wingdings" panose="05000000000000000000" pitchFamily="2" charset="2"/>
              </a:rPr>
              <a:t>.</a:t>
            </a:r>
            <a:endParaRPr lang="zh-CN" altLang="zh-CN" sz="2800" dirty="0">
              <a:latin typeface="Times New Roman" panose="02020603050405020304" pitchFamily="18" charset="0"/>
              <a:ea typeface="Times New Roman" panose="02020603050405020304" pitchFamily="18" charset="0"/>
              <a:sym typeface="Wingdings" panose="05000000000000000000" pitchFamily="2" charset="2"/>
            </a:endParaRPr>
          </a:p>
        </p:txBody>
      </p:sp>
    </p:spTree>
  </p:cSld>
  <p:clrMapOvr>
    <a:masterClrMapping/>
  </p:clrMapOvr>
  <p:transition>
    <p:strips dir="ru"/>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1186" name="TextBox 4"/>
          <p:cNvSpPr txBox="1"/>
          <p:nvPr/>
        </p:nvSpPr>
        <p:spPr>
          <a:xfrm>
            <a:off x="215900" y="80963"/>
            <a:ext cx="8461375" cy="6567487"/>
          </a:xfrm>
          <a:prstGeom prst="rect">
            <a:avLst/>
          </a:prstGeom>
          <a:noFill/>
          <a:ln w="9525">
            <a:noFill/>
          </a:ln>
        </p:spPr>
        <p:txBody>
          <a:bodyPr>
            <a:spAutoFit/>
          </a:bodyPr>
          <a:p>
            <a:pPr algn="just" eaLnBrk="0" hangingPunct="0"/>
            <a:r>
              <a:rPr lang="zh-CN" altLang="zh-CN" sz="3200" dirty="0">
                <a:solidFill>
                  <a:schemeClr val="tx2"/>
                </a:solidFill>
                <a:latin typeface="Times New Roman" panose="02020603050405020304" pitchFamily="18" charset="0"/>
                <a:sym typeface="Wingdings" panose="05000000000000000000" pitchFamily="2" charset="2"/>
              </a:rPr>
              <a:t>算法</a:t>
            </a:r>
            <a:r>
              <a:rPr lang="en-US" altLang="zh-CN" sz="3200" dirty="0">
                <a:solidFill>
                  <a:schemeClr val="tx2"/>
                </a:solidFill>
                <a:latin typeface="Times New Roman" panose="02020603050405020304" pitchFamily="18" charset="0"/>
                <a:sym typeface="Wingdings" panose="05000000000000000000" pitchFamily="2" charset="2"/>
              </a:rPr>
              <a:t> All_componet( E. )</a:t>
            </a:r>
            <a:endParaRPr lang="en-US" altLang="zh-CN" sz="3200" dirty="0">
              <a:solidFill>
                <a:schemeClr val="tx2"/>
              </a:solidFill>
              <a:latin typeface="Times New Roman" panose="02020603050405020304" pitchFamily="18" charset="0"/>
              <a:sym typeface="Wingdings" panose="05000000000000000000" pitchFamily="2" charset="2"/>
            </a:endParaRPr>
          </a:p>
          <a:p>
            <a:pPr algn="just" eaLnBrk="0" hangingPunct="0">
              <a:lnSpc>
                <a:spcPct val="120000"/>
              </a:lnSpc>
            </a:pPr>
            <a:r>
              <a:rPr lang="en-US" altLang="zh-CN" sz="2400" dirty="0">
                <a:latin typeface="Times New Roman" panose="02020603050405020304" pitchFamily="18" charset="0"/>
                <a:sym typeface="Wingdings" panose="05000000000000000000" pitchFamily="2" charset="2"/>
              </a:rPr>
              <a:t>/*</a:t>
            </a:r>
            <a:r>
              <a:rPr lang="zh-CN" altLang="en-US" sz="2400" dirty="0">
                <a:latin typeface="Times New Roman" panose="02020603050405020304" pitchFamily="18" charset="0"/>
                <a:sym typeface="Wingdings" panose="05000000000000000000" pitchFamily="2" charset="2"/>
              </a:rPr>
              <a:t>计算图中所有连通分量，</a:t>
            </a:r>
            <a:r>
              <a:rPr lang="en-US" altLang="zh-CN" sz="2400" dirty="0">
                <a:latin typeface="Times New Roman" panose="02020603050405020304" pitchFamily="18" charset="0"/>
                <a:sym typeface="Wingdings" panose="05000000000000000000" pitchFamily="2" charset="2"/>
              </a:rPr>
              <a:t>E</a:t>
            </a:r>
            <a:r>
              <a:rPr lang="zh-CN" altLang="en-US" sz="2400" dirty="0">
                <a:latin typeface="Times New Roman" panose="02020603050405020304" pitchFamily="18" charset="0"/>
                <a:sym typeface="Wingdings" panose="05000000000000000000" pitchFamily="2" charset="2"/>
              </a:rPr>
              <a:t>表示图的边集。</a:t>
            </a:r>
            <a:r>
              <a:rPr lang="en-US" altLang="zh-CN" sz="2400" dirty="0">
                <a:latin typeface="Times New Roman" panose="02020603050405020304" pitchFamily="18" charset="0"/>
                <a:sym typeface="Wingdings" panose="05000000000000000000" pitchFamily="2" charset="2"/>
              </a:rPr>
              <a:t>*/</a:t>
            </a:r>
            <a:endParaRPr lang="en-US" altLang="zh-CN" sz="2400" dirty="0">
              <a:latin typeface="Times New Roman" panose="02020603050405020304" pitchFamily="18" charset="0"/>
              <a:sym typeface="Wingdings" panose="05000000000000000000" pitchFamily="2" charset="2"/>
            </a:endParaRPr>
          </a:p>
          <a:p>
            <a:pPr algn="just" eaLnBrk="0" hangingPunct="0">
              <a:lnSpc>
                <a:spcPct val="120000"/>
              </a:lnSpc>
            </a:pPr>
            <a:r>
              <a:rPr lang="en-US" altLang="zh-CN" sz="2400" dirty="0">
                <a:solidFill>
                  <a:schemeClr val="tx2"/>
                </a:solidFill>
                <a:latin typeface="Times New Roman" panose="02020603050405020304" pitchFamily="18" charset="0"/>
                <a:sym typeface="Wingdings" panose="05000000000000000000" pitchFamily="2" charset="2"/>
              </a:rPr>
              <a:t>All_componet1[</a:t>
            </a:r>
            <a:r>
              <a:rPr lang="zh-CN" altLang="en-US" sz="2400" dirty="0">
                <a:solidFill>
                  <a:schemeClr val="tx2"/>
                </a:solidFill>
                <a:latin typeface="Times New Roman" panose="02020603050405020304" pitchFamily="18" charset="0"/>
                <a:sym typeface="Wingdings" panose="05000000000000000000" pitchFamily="2" charset="2"/>
              </a:rPr>
              <a:t>初始化</a:t>
            </a:r>
            <a:r>
              <a:rPr lang="en-US" altLang="zh-CN" sz="2400" dirty="0">
                <a:solidFill>
                  <a:schemeClr val="tx2"/>
                </a:solidFill>
                <a:latin typeface="Times New Roman" panose="02020603050405020304" pitchFamily="18" charset="0"/>
                <a:sym typeface="Wingdings" panose="05000000000000000000" pitchFamily="2" charset="2"/>
              </a:rPr>
              <a:t>]</a:t>
            </a:r>
            <a:endParaRPr lang="en-US" altLang="zh-CN" sz="2400" dirty="0">
              <a:solidFill>
                <a:schemeClr val="tx2"/>
              </a:solidFill>
              <a:latin typeface="Times New Roman" panose="02020603050405020304" pitchFamily="18" charset="0"/>
              <a:sym typeface="Wingdings" panose="05000000000000000000" pitchFamily="2" charset="2"/>
            </a:endParaRPr>
          </a:p>
          <a:p>
            <a:pPr algn="just" eaLnBrk="0" hangingPunct="0">
              <a:lnSpc>
                <a:spcPct val="120000"/>
              </a:lnSpc>
            </a:pPr>
            <a:r>
              <a:rPr lang="en-US" altLang="zh-CN" sz="2400" dirty="0">
                <a:latin typeface="Times New Roman" panose="02020603050405020304" pitchFamily="18" charset="0"/>
                <a:sym typeface="Wingdings" panose="05000000000000000000" pitchFamily="2" charset="2"/>
              </a:rPr>
              <a:t>    FOR </a:t>
            </a:r>
            <a:r>
              <a:rPr lang="en-US" altLang="zh-CN" sz="2400" i="1" dirty="0">
                <a:latin typeface="Times New Roman" panose="02020603050405020304" pitchFamily="18" charset="0"/>
                <a:sym typeface="Wingdings" panose="05000000000000000000" pitchFamily="2" charset="2"/>
              </a:rPr>
              <a:t>k</a:t>
            </a:r>
            <a:r>
              <a:rPr lang="en-US" altLang="zh-CN" sz="2400" dirty="0">
                <a:latin typeface="Times New Roman" panose="02020603050405020304" pitchFamily="18" charset="0"/>
                <a:sym typeface="Wingdings" panose="05000000000000000000" pitchFamily="2" charset="2"/>
              </a:rPr>
              <a:t> = 1 TO </a:t>
            </a:r>
            <a:r>
              <a:rPr lang="en-US" altLang="zh-CN" sz="2400" i="1" dirty="0">
                <a:latin typeface="Times New Roman" panose="02020603050405020304" pitchFamily="18" charset="0"/>
                <a:sym typeface="Wingdings" panose="05000000000000000000" pitchFamily="2" charset="2"/>
              </a:rPr>
              <a:t>n</a:t>
            </a:r>
            <a:r>
              <a:rPr lang="en-US" altLang="zh-CN" sz="2400" dirty="0">
                <a:latin typeface="Times New Roman" panose="02020603050405020304" pitchFamily="18" charset="0"/>
                <a:sym typeface="Wingdings" panose="05000000000000000000" pitchFamily="2" charset="2"/>
              </a:rPr>
              <a:t> DO</a:t>
            </a:r>
            <a:endParaRPr lang="en-US" altLang="zh-CN" sz="2400" dirty="0">
              <a:latin typeface="Times New Roman" panose="02020603050405020304" pitchFamily="18" charset="0"/>
              <a:sym typeface="Wingdings" panose="05000000000000000000" pitchFamily="2" charset="2"/>
            </a:endParaRPr>
          </a:p>
          <a:p>
            <a:pPr algn="just" eaLnBrk="0" hangingPunct="0">
              <a:lnSpc>
                <a:spcPct val="120000"/>
              </a:lnSpc>
            </a:pPr>
            <a:r>
              <a:rPr lang="en-US" altLang="zh-CN" sz="2400" dirty="0">
                <a:latin typeface="Times New Roman" panose="02020603050405020304" pitchFamily="18" charset="0"/>
                <a:sym typeface="Wingdings" panose="05000000000000000000" pitchFamily="2" charset="2"/>
              </a:rPr>
              <a:t>        markedList[</a:t>
            </a:r>
            <a:r>
              <a:rPr lang="en-US" altLang="zh-CN" sz="2400" i="1" dirty="0">
                <a:latin typeface="Times New Roman" panose="02020603050405020304" pitchFamily="18" charset="0"/>
                <a:sym typeface="Wingdings" panose="05000000000000000000" pitchFamily="2" charset="2"/>
              </a:rPr>
              <a:t>k</a:t>
            </a:r>
            <a:r>
              <a:rPr lang="en-US" altLang="zh-CN" sz="2400" dirty="0">
                <a:latin typeface="Times New Roman" panose="02020603050405020304" pitchFamily="18" charset="0"/>
                <a:sym typeface="Wingdings" panose="05000000000000000000" pitchFamily="2" charset="2"/>
              </a:rPr>
              <a:t>] </a:t>
            </a:r>
            <a:r>
              <a:rPr lang="en-US" altLang="zh-CN" sz="2400"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sym typeface="Wingdings" panose="05000000000000000000" pitchFamily="2" charset="2"/>
              </a:rPr>
              <a:t> </a:t>
            </a:r>
            <a:r>
              <a:rPr lang="en-US" altLang="zh-CN" sz="2400" dirty="0">
                <a:latin typeface="Times New Roman" panose="02020603050405020304" pitchFamily="18" charset="0"/>
                <a:sym typeface="Wingdings" panose="05000000000000000000" pitchFamily="2" charset="2"/>
              </a:rPr>
              <a:t>0.</a:t>
            </a:r>
            <a:endParaRPr lang="en-US" altLang="zh-CN" sz="2400" dirty="0">
              <a:latin typeface="Times New Roman" panose="02020603050405020304" pitchFamily="18" charset="0"/>
              <a:sym typeface="Wingdings" panose="05000000000000000000" pitchFamily="2" charset="2"/>
            </a:endParaRPr>
          </a:p>
          <a:p>
            <a:pPr algn="just" eaLnBrk="0" hangingPunct="0">
              <a:lnSpc>
                <a:spcPct val="120000"/>
              </a:lnSpc>
            </a:pPr>
            <a:r>
              <a:rPr lang="en-US" altLang="zh-CN" sz="2400" dirty="0">
                <a:latin typeface="Times New Roman" panose="02020603050405020304" pitchFamily="18" charset="0"/>
                <a:sym typeface="Wingdings" panose="05000000000000000000" pitchFamily="2" charset="2"/>
              </a:rPr>
              <a:t>    Warshall(E. WSM).    /*</a:t>
            </a:r>
            <a:r>
              <a:rPr lang="zh-CN" altLang="en-US" sz="2400" dirty="0">
                <a:latin typeface="Times New Roman" panose="02020603050405020304" pitchFamily="18" charset="0"/>
                <a:sym typeface="Wingdings" panose="05000000000000000000" pitchFamily="2" charset="2"/>
              </a:rPr>
              <a:t>计算图的可及矩阵</a:t>
            </a:r>
            <a:r>
              <a:rPr lang="en-US" altLang="zh-CN" sz="2400" dirty="0">
                <a:latin typeface="Times New Roman" panose="02020603050405020304" pitchFamily="18" charset="0"/>
                <a:sym typeface="Wingdings" panose="05000000000000000000" pitchFamily="2" charset="2"/>
              </a:rPr>
              <a:t>*/</a:t>
            </a:r>
            <a:endParaRPr lang="en-US" altLang="zh-CN" sz="2400" dirty="0">
              <a:latin typeface="Times New Roman" panose="02020603050405020304" pitchFamily="18" charset="0"/>
              <a:sym typeface="Wingdings" panose="05000000000000000000" pitchFamily="2" charset="2"/>
            </a:endParaRPr>
          </a:p>
          <a:p>
            <a:pPr algn="just" eaLnBrk="0" hangingPunct="0">
              <a:lnSpc>
                <a:spcPct val="120000"/>
              </a:lnSpc>
            </a:pPr>
            <a:r>
              <a:rPr lang="en-US" altLang="zh-CN" sz="2400" dirty="0">
                <a:latin typeface="Times New Roman" panose="02020603050405020304" pitchFamily="18" charset="0"/>
                <a:sym typeface="Wingdings" panose="05000000000000000000" pitchFamily="2" charset="2"/>
              </a:rPr>
              <a:t>    </a:t>
            </a:r>
            <a:r>
              <a:rPr lang="en-US" altLang="zh-CN" sz="2400" i="1" dirty="0">
                <a:latin typeface="Times New Roman" panose="02020603050405020304" pitchFamily="18" charset="0"/>
                <a:sym typeface="Wingdings" panose="05000000000000000000" pitchFamily="2" charset="2"/>
              </a:rPr>
              <a:t>t</a:t>
            </a:r>
            <a:r>
              <a:rPr lang="en-US" altLang="zh-CN" sz="2400" dirty="0">
                <a:latin typeface="Times New Roman" panose="02020603050405020304" pitchFamily="18" charset="0"/>
                <a:sym typeface="Wingdings" panose="05000000000000000000" pitchFamily="2" charset="2"/>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Wingdings" panose="05000000000000000000" pitchFamily="2" charset="2"/>
              </a:rPr>
              <a:t> 0.   /*</a:t>
            </a:r>
            <a:r>
              <a:rPr lang="zh-CN" altLang="en-US" sz="2400" dirty="0">
                <a:latin typeface="Times New Roman" panose="02020603050405020304" pitchFamily="18" charset="0"/>
                <a:sym typeface="Wingdings" panose="05000000000000000000" pitchFamily="2" charset="2"/>
              </a:rPr>
              <a:t>记录连通分量的个数</a:t>
            </a:r>
            <a:r>
              <a:rPr lang="en-US" altLang="zh-CN" sz="2400" dirty="0">
                <a:latin typeface="Times New Roman" panose="02020603050405020304" pitchFamily="18" charset="0"/>
                <a:sym typeface="Wingdings" panose="05000000000000000000" pitchFamily="2" charset="2"/>
              </a:rPr>
              <a:t>*/</a:t>
            </a:r>
            <a:endParaRPr lang="en-US" altLang="zh-CN" sz="2400" dirty="0">
              <a:latin typeface="Times New Roman" panose="02020603050405020304" pitchFamily="18" charset="0"/>
              <a:sym typeface="Wingdings" panose="05000000000000000000" pitchFamily="2" charset="2"/>
            </a:endParaRPr>
          </a:p>
          <a:p>
            <a:pPr eaLnBrk="0" hangingPunct="0">
              <a:lnSpc>
                <a:spcPct val="120000"/>
              </a:lnSpc>
            </a:pPr>
            <a:r>
              <a:rPr lang="en-US" altLang="zh-CN" sz="2400" dirty="0">
                <a:solidFill>
                  <a:schemeClr val="tx2"/>
                </a:solidFill>
                <a:latin typeface="Times New Roman" panose="02020603050405020304" pitchFamily="18" charset="0"/>
                <a:sym typeface="Wingdings" panose="05000000000000000000" pitchFamily="2" charset="2"/>
              </a:rPr>
              <a:t>All_componet2 [</a:t>
            </a:r>
            <a:r>
              <a:rPr lang="zh-CN" altLang="en-US" sz="2400" dirty="0">
                <a:solidFill>
                  <a:schemeClr val="tx2"/>
                </a:solidFill>
                <a:latin typeface="Times New Roman" panose="02020603050405020304" pitchFamily="18" charset="0"/>
                <a:sym typeface="Wingdings" panose="05000000000000000000" pitchFamily="2" charset="2"/>
              </a:rPr>
              <a:t>计算图的全部连通分量</a:t>
            </a:r>
            <a:r>
              <a:rPr lang="en-US" altLang="zh-CN" sz="2400" dirty="0">
                <a:solidFill>
                  <a:schemeClr val="tx2"/>
                </a:solidFill>
                <a:latin typeface="Times New Roman" panose="02020603050405020304" pitchFamily="18" charset="0"/>
                <a:sym typeface="Wingdings" panose="05000000000000000000" pitchFamily="2" charset="2"/>
              </a:rPr>
              <a:t>]</a:t>
            </a:r>
            <a:endParaRPr lang="en-US" altLang="zh-CN" sz="2400" dirty="0">
              <a:solidFill>
                <a:schemeClr val="tx2"/>
              </a:solidFill>
              <a:latin typeface="Times New Roman" panose="02020603050405020304" pitchFamily="18" charset="0"/>
              <a:sym typeface="Wingdings" panose="05000000000000000000" pitchFamily="2" charset="2"/>
            </a:endParaRPr>
          </a:p>
          <a:p>
            <a:pPr eaLnBrk="0" hangingPunct="0">
              <a:lnSpc>
                <a:spcPct val="120000"/>
              </a:lnSpc>
            </a:pPr>
            <a:r>
              <a:rPr lang="en-US" altLang="zh-CN" sz="2400" dirty="0">
                <a:latin typeface="Times New Roman" panose="02020603050405020304" pitchFamily="18" charset="0"/>
                <a:sym typeface="Wingdings" panose="05000000000000000000" pitchFamily="2" charset="2"/>
              </a:rPr>
              <a:t>    FOR </a:t>
            </a:r>
            <a:r>
              <a:rPr lang="en-US" altLang="zh-CN" sz="2400" i="1" dirty="0">
                <a:latin typeface="Times New Roman" panose="02020603050405020304" pitchFamily="18" charset="0"/>
                <a:sym typeface="Wingdings" panose="05000000000000000000" pitchFamily="2" charset="2"/>
              </a:rPr>
              <a:t>v</a:t>
            </a:r>
            <a:r>
              <a:rPr lang="en-US" altLang="zh-CN" sz="2400" dirty="0">
                <a:latin typeface="Times New Roman" panose="02020603050405020304" pitchFamily="18" charset="0"/>
                <a:sym typeface="Wingdings" panose="05000000000000000000" pitchFamily="2" charset="2"/>
              </a:rPr>
              <a:t>=1 TO </a:t>
            </a:r>
            <a:r>
              <a:rPr lang="en-US" altLang="zh-CN" sz="2400" i="1" dirty="0">
                <a:latin typeface="Times New Roman" panose="02020603050405020304" pitchFamily="18" charset="0"/>
                <a:sym typeface="Wingdings" panose="05000000000000000000" pitchFamily="2" charset="2"/>
              </a:rPr>
              <a:t>n</a:t>
            </a:r>
            <a:r>
              <a:rPr lang="en-US" altLang="zh-CN" sz="2400" dirty="0">
                <a:latin typeface="Times New Roman" panose="02020603050405020304" pitchFamily="18" charset="0"/>
                <a:sym typeface="Wingdings" panose="05000000000000000000" pitchFamily="2" charset="2"/>
              </a:rPr>
              <a:t> DO</a:t>
            </a:r>
            <a:endParaRPr lang="en-US" altLang="zh-CN" sz="2400" dirty="0">
              <a:latin typeface="Times New Roman" panose="02020603050405020304" pitchFamily="18" charset="0"/>
              <a:sym typeface="Wingdings" panose="05000000000000000000" pitchFamily="2" charset="2"/>
            </a:endParaRPr>
          </a:p>
          <a:p>
            <a:pPr eaLnBrk="0" hangingPunct="0">
              <a:lnSpc>
                <a:spcPct val="120000"/>
              </a:lnSpc>
            </a:pPr>
            <a:r>
              <a:rPr lang="en-US" altLang="zh-CN" sz="2400" dirty="0">
                <a:latin typeface="Times New Roman" panose="02020603050405020304" pitchFamily="18" charset="0"/>
                <a:sym typeface="Wingdings" panose="05000000000000000000" pitchFamily="2" charset="2"/>
              </a:rPr>
              <a:t>       IF markedList[</a:t>
            </a:r>
            <a:r>
              <a:rPr lang="en-US" altLang="zh-CN" sz="2400" i="1" dirty="0">
                <a:latin typeface="Times New Roman" panose="02020603050405020304" pitchFamily="18" charset="0"/>
                <a:sym typeface="Wingdings" panose="05000000000000000000" pitchFamily="2" charset="2"/>
              </a:rPr>
              <a:t>v</a:t>
            </a:r>
            <a:r>
              <a:rPr lang="en-US" altLang="zh-CN" sz="2400" dirty="0">
                <a:latin typeface="Times New Roman" panose="02020603050405020304" pitchFamily="18" charset="0"/>
                <a:sym typeface="Wingdings" panose="05000000000000000000" pitchFamily="2" charset="2"/>
              </a:rPr>
              <a:t>]=0  THEN</a:t>
            </a:r>
            <a:endParaRPr lang="en-US" altLang="zh-CN" sz="2400" dirty="0">
              <a:latin typeface="Times New Roman" panose="02020603050405020304" pitchFamily="18" charset="0"/>
              <a:sym typeface="Wingdings" panose="05000000000000000000" pitchFamily="2" charset="2"/>
            </a:endParaRPr>
          </a:p>
          <a:p>
            <a:pPr eaLnBrk="0" hangingPunct="0">
              <a:lnSpc>
                <a:spcPct val="120000"/>
              </a:lnSpc>
            </a:pPr>
            <a:r>
              <a:rPr lang="en-US" altLang="zh-CN" sz="2400" dirty="0">
                <a:latin typeface="Times New Roman" panose="02020603050405020304" pitchFamily="18" charset="0"/>
                <a:sym typeface="Wingdings" panose="05000000000000000000" pitchFamily="2" charset="2"/>
              </a:rPr>
              <a:t>         </a:t>
            </a:r>
            <a:r>
              <a:rPr lang="en-US" altLang="zh-CN" sz="2400" dirty="0">
                <a:solidFill>
                  <a:schemeClr val="tx2"/>
                </a:solidFill>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sym typeface="Wingdings" panose="05000000000000000000" pitchFamily="2" charset="2"/>
              </a:rPr>
              <a:t> </a:t>
            </a:r>
            <a:r>
              <a:rPr lang="en-US" altLang="zh-CN" sz="2400" i="1" dirty="0">
                <a:latin typeface="Times New Roman" panose="02020603050405020304" pitchFamily="18" charset="0"/>
                <a:sym typeface="Wingdings" panose="05000000000000000000" pitchFamily="2" charset="2"/>
              </a:rPr>
              <a:t>t</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sym typeface="Wingdings" panose="05000000000000000000" pitchFamily="2" charset="2"/>
              </a:rPr>
              <a:t>t</a:t>
            </a:r>
            <a:r>
              <a:rPr lang="en-US" altLang="zh-CN" sz="2400" dirty="0">
                <a:latin typeface="Times New Roman" panose="02020603050405020304" pitchFamily="18" charset="0"/>
                <a:sym typeface="Wingdings" panose="05000000000000000000" pitchFamily="2" charset="2"/>
              </a:rPr>
              <a:t>+1.     /*</a:t>
            </a:r>
            <a:r>
              <a:rPr lang="zh-CN" altLang="en-US" sz="2400" dirty="0">
                <a:latin typeface="Times New Roman" panose="02020603050405020304" pitchFamily="18" charset="0"/>
                <a:sym typeface="Wingdings" panose="05000000000000000000" pitchFamily="2" charset="2"/>
              </a:rPr>
              <a:t>处理新的连通分量</a:t>
            </a:r>
            <a:r>
              <a:rPr lang="en-US" altLang="zh-CN" sz="2400" dirty="0">
                <a:latin typeface="Times New Roman" panose="02020603050405020304" pitchFamily="18" charset="0"/>
                <a:sym typeface="Wingdings" panose="05000000000000000000" pitchFamily="2" charset="2"/>
              </a:rPr>
              <a:t>*/</a:t>
            </a:r>
            <a:endParaRPr lang="en-US" altLang="zh-CN" sz="2400" dirty="0">
              <a:latin typeface="Times New Roman" panose="02020603050405020304" pitchFamily="18" charset="0"/>
              <a:sym typeface="Wingdings" panose="05000000000000000000" pitchFamily="2" charset="2"/>
            </a:endParaRPr>
          </a:p>
          <a:p>
            <a:pPr eaLnBrk="0" hangingPunct="0">
              <a:lnSpc>
                <a:spcPct val="120000"/>
              </a:lnSpc>
            </a:pPr>
            <a:r>
              <a:rPr lang="en-US" altLang="zh-CN" sz="2400" dirty="0">
                <a:latin typeface="Times New Roman" panose="02020603050405020304" pitchFamily="18" charset="0"/>
                <a:sym typeface="Wingdings" panose="05000000000000000000" pitchFamily="2" charset="2"/>
              </a:rPr>
              <a:t>           markedList[</a:t>
            </a:r>
            <a:r>
              <a:rPr lang="en-US" altLang="zh-CN" sz="2400" i="1" dirty="0">
                <a:latin typeface="Times New Roman" panose="02020603050405020304" pitchFamily="18" charset="0"/>
                <a:sym typeface="Wingdings" panose="05000000000000000000" pitchFamily="2" charset="2"/>
              </a:rPr>
              <a:t>v</a:t>
            </a:r>
            <a:r>
              <a:rPr lang="en-US" altLang="zh-CN" sz="2400" dirty="0">
                <a:latin typeface="Times New Roman" panose="02020603050405020304" pitchFamily="18" charset="0"/>
                <a:sym typeface="Wingdings" panose="05000000000000000000" pitchFamily="2" charset="2"/>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Wingdings" panose="05000000000000000000" pitchFamily="2" charset="2"/>
              </a:rPr>
              <a:t>1.</a:t>
            </a:r>
            <a:endParaRPr lang="en-US" altLang="zh-CN" sz="2400" dirty="0">
              <a:latin typeface="Times New Roman" panose="02020603050405020304" pitchFamily="18" charset="0"/>
              <a:sym typeface="Wingdings" panose="05000000000000000000" pitchFamily="2" charset="2"/>
            </a:endParaRPr>
          </a:p>
          <a:p>
            <a:pPr eaLnBrk="0" hangingPunct="0">
              <a:lnSpc>
                <a:spcPct val="120000"/>
              </a:lnSpc>
            </a:pPr>
            <a:r>
              <a:rPr lang="en-US" altLang="zh-CN" sz="2400" dirty="0">
                <a:latin typeface="Times New Roman" panose="02020603050405020304" pitchFamily="18" charset="0"/>
                <a:sym typeface="Wingdings" panose="05000000000000000000" pitchFamily="2" charset="2"/>
              </a:rPr>
              <a:t>           scList</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Wingdings" panose="05000000000000000000" pitchFamily="2" charset="2"/>
              </a:rPr>
              <a:t>AVAIL.    /*</a:t>
            </a:r>
            <a:r>
              <a:rPr lang="zh-CN" altLang="en-US" sz="2400" dirty="0">
                <a:latin typeface="Times New Roman" panose="02020603050405020304" pitchFamily="18" charset="0"/>
                <a:sym typeface="Wingdings" panose="05000000000000000000" pitchFamily="2" charset="2"/>
              </a:rPr>
              <a:t>链表的头结点</a:t>
            </a:r>
            <a:r>
              <a:rPr lang="en-US" altLang="zh-CN" sz="2400" dirty="0">
                <a:latin typeface="Times New Roman" panose="02020603050405020304" pitchFamily="18" charset="0"/>
                <a:sym typeface="Wingdings" panose="05000000000000000000" pitchFamily="2" charset="2"/>
              </a:rPr>
              <a:t>*/</a:t>
            </a:r>
            <a:endParaRPr lang="en-US" altLang="zh-CN" sz="2400" dirty="0">
              <a:latin typeface="Times New Roman" panose="02020603050405020304" pitchFamily="18" charset="0"/>
              <a:sym typeface="Wingdings" panose="05000000000000000000" pitchFamily="2" charset="2"/>
            </a:endParaRPr>
          </a:p>
          <a:p>
            <a:pPr eaLnBrk="0" hangingPunct="0"/>
            <a:r>
              <a:rPr lang="en-US" altLang="zh-CN" sz="2400" dirty="0">
                <a:latin typeface="Times New Roman" panose="02020603050405020304" pitchFamily="18" charset="0"/>
                <a:sym typeface="Wingdings" panose="05000000000000000000" pitchFamily="2" charset="2"/>
              </a:rPr>
              <a:t>           VerName(scList)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Wingdings" panose="05000000000000000000" pitchFamily="2" charset="2"/>
              </a:rPr>
              <a:t> </a:t>
            </a:r>
            <a:r>
              <a:rPr lang="en-US" altLang="zh-CN" sz="2400" i="1" dirty="0">
                <a:latin typeface="Times New Roman" panose="02020603050405020304" pitchFamily="18" charset="0"/>
                <a:sym typeface="Wingdings" panose="05000000000000000000" pitchFamily="2" charset="2"/>
              </a:rPr>
              <a:t>v</a:t>
            </a:r>
            <a:r>
              <a:rPr lang="en-US" altLang="zh-CN" sz="2400" dirty="0">
                <a:latin typeface="Times New Roman" panose="02020603050405020304" pitchFamily="18" charset="0"/>
                <a:sym typeface="Wingdings" panose="05000000000000000000" pitchFamily="2" charset="2"/>
              </a:rPr>
              <a:t>.</a:t>
            </a:r>
            <a:endParaRPr lang="en-US" altLang="zh-CN" sz="2400" dirty="0">
              <a:latin typeface="Times New Roman" panose="02020603050405020304" pitchFamily="18" charset="0"/>
              <a:sym typeface="Wingdings" panose="05000000000000000000" pitchFamily="2" charset="2"/>
            </a:endParaRPr>
          </a:p>
          <a:p>
            <a:pPr eaLnBrk="0" hangingPunct="0"/>
            <a:r>
              <a:rPr lang="en-US" altLang="zh-CN" sz="2400" dirty="0">
                <a:latin typeface="Times New Roman" panose="02020603050405020304" pitchFamily="18" charset="0"/>
                <a:sym typeface="Wingdings" panose="05000000000000000000" pitchFamily="2" charset="2"/>
              </a:rPr>
              <a:t>           link(scList) </a:t>
            </a:r>
            <a:r>
              <a:rPr lang="en-US" altLang="zh-CN" sz="2400" dirty="0">
                <a:latin typeface="Times New Roman" panose="02020603050405020304" pitchFamily="18" charset="0"/>
                <a:sym typeface="Symbol" panose="05050102010706020507" pitchFamily="18" charset="2"/>
              </a:rPr>
              <a:t></a:t>
            </a:r>
            <a:r>
              <a:rPr lang="zh-CN" altLang="zh-CN" sz="2400" dirty="0">
                <a:latin typeface="Times New Roman" panose="02020603050405020304" pitchFamily="18" charset="0"/>
                <a:sym typeface="Wingdings" panose="05000000000000000000" pitchFamily="2" charset="2"/>
              </a:rPr>
              <a:t> NULL.</a:t>
            </a:r>
            <a:endParaRPr lang="zh-CN" altLang="zh-CN" sz="2400" dirty="0">
              <a:latin typeface="Times New Roman" panose="02020603050405020304" pitchFamily="18" charset="0"/>
              <a:sym typeface="Wingdings" panose="05000000000000000000" pitchFamily="2" charset="2"/>
            </a:endParaRPr>
          </a:p>
        </p:txBody>
      </p:sp>
    </p:spTree>
  </p:cSld>
  <p:clrMapOvr>
    <a:masterClrMapping/>
  </p:clrMapOvr>
  <p:transition>
    <p:strips dir="ru"/>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2210" name="TextBox 4"/>
          <p:cNvSpPr txBox="1"/>
          <p:nvPr/>
        </p:nvSpPr>
        <p:spPr>
          <a:xfrm>
            <a:off x="142875" y="115888"/>
            <a:ext cx="8748713" cy="6518275"/>
          </a:xfrm>
          <a:prstGeom prst="rect">
            <a:avLst/>
          </a:prstGeom>
          <a:noFill/>
          <a:ln w="9525">
            <a:noFill/>
          </a:ln>
        </p:spPr>
        <p:txBody>
          <a:bodyPr>
            <a:spAutoFit/>
          </a:bodyPr>
          <a:p>
            <a:pPr algn="just" eaLnBrk="0" hangingPunct="0">
              <a:lnSpc>
                <a:spcPct val="110000"/>
              </a:lnSpc>
            </a:pPr>
            <a:r>
              <a:rPr lang="en-US" altLang="zh-CN" sz="2400" dirty="0">
                <a:latin typeface="Times New Roman" panose="02020603050405020304" pitchFamily="18" charset="0"/>
                <a:sym typeface="Wingdings" panose="05000000000000000000" pitchFamily="2" charset="2"/>
              </a:rPr>
              <a:t>          q </a:t>
            </a:r>
            <a:r>
              <a:rPr lang="en-US" altLang="zh-CN" sz="2400" dirty="0">
                <a:latin typeface="Arial" panose="020B0604020202020204" pitchFamily="34" charset="0"/>
                <a:sym typeface="Symbol" panose="05050102010706020507" pitchFamily="18" charset="2"/>
              </a:rPr>
              <a:t></a:t>
            </a:r>
            <a:r>
              <a:rPr lang="en-US" altLang="zh-CN" sz="2400" b="0" dirty="0">
                <a:latin typeface="Arial" panose="020B0604020202020204" pitchFamily="34" charset="0"/>
                <a:sym typeface="Wingdings" panose="05000000000000000000" pitchFamily="2" charset="2"/>
              </a:rPr>
              <a:t> </a:t>
            </a:r>
            <a:r>
              <a:rPr lang="en-US" altLang="zh-CN" sz="2400" dirty="0">
                <a:latin typeface="Times New Roman" panose="02020603050405020304" pitchFamily="18" charset="0"/>
                <a:sym typeface="Wingdings" panose="05000000000000000000" pitchFamily="2" charset="2"/>
              </a:rPr>
              <a:t>scList.        /*</a:t>
            </a:r>
            <a:r>
              <a:rPr lang="zh-CN" altLang="en-US" sz="2400" dirty="0">
                <a:latin typeface="Times New Roman" panose="02020603050405020304" pitchFamily="18" charset="0"/>
                <a:sym typeface="Wingdings" panose="05000000000000000000" pitchFamily="2" charset="2"/>
              </a:rPr>
              <a:t>临时变量</a:t>
            </a:r>
            <a:r>
              <a:rPr lang="en-US" altLang="zh-CN" sz="2400" dirty="0">
                <a:latin typeface="Times New Roman" panose="02020603050405020304" pitchFamily="18" charset="0"/>
                <a:sym typeface="Wingdings" panose="05000000000000000000" pitchFamily="2" charset="2"/>
              </a:rPr>
              <a:t>q</a:t>
            </a:r>
            <a:r>
              <a:rPr lang="zh-CN" altLang="en-US" sz="2400" dirty="0">
                <a:latin typeface="Times New Roman" panose="02020603050405020304" pitchFamily="18" charset="0"/>
                <a:sym typeface="Wingdings" panose="05000000000000000000" pitchFamily="2" charset="2"/>
              </a:rPr>
              <a:t>用于插入新结点</a:t>
            </a:r>
            <a:r>
              <a:rPr lang="en-US" altLang="zh-CN" sz="2400" dirty="0">
                <a:latin typeface="Times New Roman" panose="02020603050405020304" pitchFamily="18" charset="0"/>
                <a:sym typeface="Wingdings" panose="05000000000000000000" pitchFamily="2" charset="2"/>
              </a:rPr>
              <a:t>*/</a:t>
            </a:r>
            <a:endParaRPr lang="en-US" altLang="zh-CN" sz="2400" dirty="0">
              <a:latin typeface="Times New Roman" panose="02020603050405020304" pitchFamily="18" charset="0"/>
              <a:sym typeface="Wingdings" panose="05000000000000000000" pitchFamily="2" charset="2"/>
            </a:endParaRPr>
          </a:p>
          <a:p>
            <a:pPr eaLnBrk="0" hangingPunct="0">
              <a:lnSpc>
                <a:spcPct val="110000"/>
              </a:lnSpc>
            </a:pPr>
            <a:r>
              <a:rPr lang="en-US" altLang="zh-CN" sz="2400" dirty="0">
                <a:latin typeface="Times New Roman" panose="02020603050405020304" pitchFamily="18" charset="0"/>
                <a:sym typeface="Wingdings" panose="05000000000000000000" pitchFamily="2" charset="2"/>
              </a:rPr>
              <a:t>          FOR i=1 TO n DO</a:t>
            </a:r>
            <a:endParaRPr lang="en-US" altLang="zh-CN" sz="2400" dirty="0">
              <a:latin typeface="Times New Roman" panose="02020603050405020304" pitchFamily="18" charset="0"/>
              <a:sym typeface="Wingdings" panose="05000000000000000000" pitchFamily="2" charset="2"/>
            </a:endParaRPr>
          </a:p>
          <a:p>
            <a:pPr eaLnBrk="0" hangingPunct="0">
              <a:lnSpc>
                <a:spcPct val="110000"/>
              </a:lnSpc>
            </a:pPr>
            <a:r>
              <a:rPr lang="en-US" altLang="zh-CN" sz="2400" dirty="0">
                <a:latin typeface="Times New Roman" panose="02020603050405020304" pitchFamily="18" charset="0"/>
                <a:sym typeface="Wingdings" panose="05000000000000000000" pitchFamily="2" charset="2"/>
              </a:rPr>
              <a:t>              IF( i≠v AND WSM[v][i]=1 AND WSM[i][v]=1) THEN</a:t>
            </a:r>
            <a:endParaRPr lang="en-US" altLang="zh-CN" sz="2400" dirty="0">
              <a:latin typeface="Times New Roman" panose="02020603050405020304" pitchFamily="18" charset="0"/>
              <a:sym typeface="Wingdings" panose="05000000000000000000" pitchFamily="2" charset="2"/>
            </a:endParaRPr>
          </a:p>
          <a:p>
            <a:pPr eaLnBrk="0" hangingPunct="0">
              <a:lnSpc>
                <a:spcPct val="110000"/>
              </a:lnSpc>
            </a:pPr>
            <a:r>
              <a:rPr lang="en-US" altLang="zh-CN" sz="2400" dirty="0">
                <a:latin typeface="Times New Roman" panose="02020603050405020304" pitchFamily="18" charset="0"/>
                <a:sym typeface="Wingdings" panose="05000000000000000000" pitchFamily="2" charset="2"/>
              </a:rPr>
              <a:t>                (  markedList[i] </a:t>
            </a:r>
            <a:r>
              <a:rPr lang="en-US" altLang="zh-CN" sz="2400" dirty="0">
                <a:latin typeface="Arial" panose="020B0604020202020204" pitchFamily="34" charset="0"/>
                <a:sym typeface="Symbol" panose="05050102010706020507" pitchFamily="18" charset="2"/>
              </a:rPr>
              <a:t></a:t>
            </a:r>
            <a:r>
              <a:rPr lang="en-US" altLang="zh-CN" sz="2400" dirty="0">
                <a:latin typeface="Times New Roman" panose="02020603050405020304" pitchFamily="18" charset="0"/>
                <a:sym typeface="Wingdings" panose="05000000000000000000" pitchFamily="2" charset="2"/>
              </a:rPr>
              <a:t> 1.</a:t>
            </a:r>
            <a:endParaRPr lang="en-US" altLang="zh-CN" sz="2400" dirty="0">
              <a:latin typeface="Times New Roman" panose="02020603050405020304" pitchFamily="18" charset="0"/>
              <a:sym typeface="Wingdings" panose="05000000000000000000" pitchFamily="2" charset="2"/>
            </a:endParaRPr>
          </a:p>
          <a:p>
            <a:pPr eaLnBrk="0" hangingPunct="0">
              <a:lnSpc>
                <a:spcPct val="110000"/>
              </a:lnSpc>
            </a:pPr>
            <a:r>
              <a:rPr lang="en-US" altLang="zh-CN" sz="2400" dirty="0">
                <a:latin typeface="Times New Roman" panose="02020603050405020304" pitchFamily="18" charset="0"/>
                <a:sym typeface="Wingdings" panose="05000000000000000000" pitchFamily="2" charset="2"/>
              </a:rPr>
              <a:t>                   p </a:t>
            </a:r>
            <a:r>
              <a:rPr lang="en-US" altLang="zh-CN" sz="2400" dirty="0">
                <a:latin typeface="Arial" panose="020B0604020202020204" pitchFamily="34" charset="0"/>
                <a:sym typeface="Symbol" panose="05050102010706020507" pitchFamily="18" charset="2"/>
              </a:rPr>
              <a:t></a:t>
            </a:r>
            <a:r>
              <a:rPr lang="en-US" altLang="zh-CN" sz="2400" b="0" dirty="0">
                <a:latin typeface="Arial" panose="020B0604020202020204" pitchFamily="34" charset="0"/>
                <a:sym typeface="Wingdings" panose="05000000000000000000" pitchFamily="2" charset="2"/>
              </a:rPr>
              <a:t> </a:t>
            </a:r>
            <a:r>
              <a:rPr lang="en-US" altLang="zh-CN" sz="2400" dirty="0">
                <a:latin typeface="Times New Roman" panose="02020603050405020304" pitchFamily="18" charset="0"/>
                <a:sym typeface="Wingdings" panose="05000000000000000000" pitchFamily="2" charset="2"/>
              </a:rPr>
              <a:t>AVAIL.  /*</a:t>
            </a:r>
            <a:r>
              <a:rPr lang="zh-CN" altLang="en-US" sz="2400" dirty="0">
                <a:latin typeface="Times New Roman" panose="02020603050405020304" pitchFamily="18" charset="0"/>
                <a:sym typeface="Wingdings" panose="05000000000000000000" pitchFamily="2" charset="2"/>
              </a:rPr>
              <a:t>生成新的结点，插入到</a:t>
            </a:r>
            <a:r>
              <a:rPr lang="en-US" altLang="zh-CN" sz="2400" dirty="0">
                <a:latin typeface="Times New Roman" panose="02020603050405020304" pitchFamily="18" charset="0"/>
                <a:sym typeface="Wingdings" panose="05000000000000000000" pitchFamily="2" charset="2"/>
              </a:rPr>
              <a:t>q</a:t>
            </a:r>
            <a:r>
              <a:rPr lang="zh-CN" altLang="en-US" sz="2400" dirty="0">
                <a:latin typeface="Times New Roman" panose="02020603050405020304" pitchFamily="18" charset="0"/>
                <a:sym typeface="Wingdings" panose="05000000000000000000" pitchFamily="2" charset="2"/>
              </a:rPr>
              <a:t>后面</a:t>
            </a:r>
            <a:r>
              <a:rPr lang="en-US" altLang="zh-CN" sz="2400" dirty="0">
                <a:latin typeface="Times New Roman" panose="02020603050405020304" pitchFamily="18" charset="0"/>
                <a:sym typeface="Wingdings" panose="05000000000000000000" pitchFamily="2" charset="2"/>
              </a:rPr>
              <a:t>*/</a:t>
            </a:r>
            <a:endParaRPr lang="en-US" altLang="zh-CN" sz="2400" dirty="0">
              <a:latin typeface="Times New Roman" panose="02020603050405020304" pitchFamily="18" charset="0"/>
              <a:sym typeface="Wingdings" panose="05000000000000000000" pitchFamily="2" charset="2"/>
            </a:endParaRPr>
          </a:p>
          <a:p>
            <a:pPr eaLnBrk="0" hangingPunct="0">
              <a:lnSpc>
                <a:spcPct val="110000"/>
              </a:lnSpc>
            </a:pPr>
            <a:r>
              <a:rPr lang="en-US" altLang="zh-CN" sz="2400" dirty="0">
                <a:latin typeface="Times New Roman" panose="02020603050405020304" pitchFamily="18" charset="0"/>
                <a:sym typeface="Wingdings" panose="05000000000000000000" pitchFamily="2" charset="2"/>
              </a:rPr>
              <a:t>                   VerName(p) </a:t>
            </a:r>
            <a:r>
              <a:rPr lang="en-US" altLang="zh-CN" sz="2400" dirty="0">
                <a:latin typeface="Arial" panose="020B0604020202020204" pitchFamily="34" charset="0"/>
                <a:sym typeface="Symbol" panose="05050102010706020507" pitchFamily="18" charset="2"/>
              </a:rPr>
              <a:t></a:t>
            </a:r>
            <a:r>
              <a:rPr lang="en-US" altLang="zh-CN" sz="2400" dirty="0">
                <a:latin typeface="Times New Roman" panose="02020603050405020304" pitchFamily="18" charset="0"/>
                <a:sym typeface="Wingdings" panose="05000000000000000000" pitchFamily="2" charset="2"/>
              </a:rPr>
              <a:t> i.</a:t>
            </a:r>
            <a:endParaRPr lang="en-US" altLang="zh-CN" sz="2400" dirty="0">
              <a:latin typeface="Times New Roman" panose="02020603050405020304" pitchFamily="18" charset="0"/>
              <a:sym typeface="Wingdings" panose="05000000000000000000" pitchFamily="2" charset="2"/>
            </a:endParaRPr>
          </a:p>
          <a:p>
            <a:pPr eaLnBrk="0" hangingPunct="0">
              <a:lnSpc>
                <a:spcPct val="110000"/>
              </a:lnSpc>
            </a:pPr>
            <a:r>
              <a:rPr lang="en-US" altLang="zh-CN" sz="2400" dirty="0">
                <a:latin typeface="Times New Roman" panose="02020603050405020304" pitchFamily="18" charset="0"/>
                <a:sym typeface="Wingdings" panose="05000000000000000000" pitchFamily="2" charset="2"/>
              </a:rPr>
              <a:t>                    link(p) </a:t>
            </a:r>
            <a:r>
              <a:rPr lang="en-US" altLang="zh-CN" sz="2400" dirty="0">
                <a:latin typeface="Arial" panose="020B0604020202020204" pitchFamily="34" charset="0"/>
                <a:sym typeface="Symbol" panose="05050102010706020507" pitchFamily="18" charset="2"/>
              </a:rPr>
              <a:t></a:t>
            </a:r>
            <a:r>
              <a:rPr lang="en-US" altLang="zh-CN" sz="2400" dirty="0">
                <a:latin typeface="Times New Roman" panose="02020603050405020304" pitchFamily="18" charset="0"/>
                <a:sym typeface="Wingdings" panose="05000000000000000000" pitchFamily="2" charset="2"/>
              </a:rPr>
              <a:t> NULL.</a:t>
            </a:r>
            <a:endParaRPr lang="en-US" altLang="zh-CN" sz="2400" dirty="0">
              <a:latin typeface="Times New Roman" panose="02020603050405020304" pitchFamily="18" charset="0"/>
              <a:sym typeface="Wingdings" panose="05000000000000000000" pitchFamily="2" charset="2"/>
            </a:endParaRPr>
          </a:p>
          <a:p>
            <a:pPr eaLnBrk="0" hangingPunct="0">
              <a:lnSpc>
                <a:spcPct val="110000"/>
              </a:lnSpc>
            </a:pPr>
            <a:r>
              <a:rPr lang="en-US" altLang="zh-CN" sz="2400" dirty="0">
                <a:latin typeface="Times New Roman" panose="02020603050405020304" pitchFamily="18" charset="0"/>
                <a:sym typeface="Wingdings" panose="05000000000000000000" pitchFamily="2" charset="2"/>
              </a:rPr>
              <a:t>                    link(q) </a:t>
            </a:r>
            <a:r>
              <a:rPr lang="en-US" altLang="zh-CN" sz="2400" dirty="0">
                <a:latin typeface="Arial" panose="020B0604020202020204" pitchFamily="34" charset="0"/>
                <a:sym typeface="Symbol" panose="05050102010706020507" pitchFamily="18" charset="2"/>
              </a:rPr>
              <a:t></a:t>
            </a:r>
            <a:r>
              <a:rPr lang="en-US" altLang="zh-CN" sz="2400" dirty="0">
                <a:latin typeface="Times New Roman" panose="02020603050405020304" pitchFamily="18" charset="0"/>
                <a:sym typeface="Wingdings" panose="05000000000000000000" pitchFamily="2" charset="2"/>
              </a:rPr>
              <a:t> p.</a:t>
            </a:r>
            <a:endParaRPr lang="en-US" altLang="zh-CN" sz="2400" dirty="0">
              <a:latin typeface="Times New Roman" panose="02020603050405020304" pitchFamily="18" charset="0"/>
              <a:sym typeface="Wingdings" panose="05000000000000000000" pitchFamily="2" charset="2"/>
            </a:endParaRPr>
          </a:p>
          <a:p>
            <a:pPr eaLnBrk="0" hangingPunct="0">
              <a:lnSpc>
                <a:spcPct val="110000"/>
              </a:lnSpc>
            </a:pPr>
            <a:r>
              <a:rPr lang="en-US" altLang="zh-CN" sz="2400" dirty="0">
                <a:latin typeface="Times New Roman" panose="02020603050405020304" pitchFamily="18" charset="0"/>
                <a:sym typeface="Wingdings" panose="05000000000000000000" pitchFamily="2" charset="2"/>
              </a:rPr>
              <a:t>                    q </a:t>
            </a:r>
            <a:r>
              <a:rPr lang="en-US" altLang="zh-CN" sz="2400" dirty="0">
                <a:latin typeface="Arial" panose="020B0604020202020204" pitchFamily="34" charset="0"/>
                <a:sym typeface="Symbol" panose="05050102010706020507" pitchFamily="18" charset="2"/>
              </a:rPr>
              <a:t></a:t>
            </a:r>
            <a:r>
              <a:rPr lang="en-US" altLang="zh-CN" sz="2400" dirty="0">
                <a:latin typeface="Times New Roman" panose="02020603050405020304" pitchFamily="18" charset="0"/>
                <a:sym typeface="Wingdings" panose="05000000000000000000" pitchFamily="2" charset="2"/>
              </a:rPr>
              <a:t> p.  )</a:t>
            </a:r>
            <a:endParaRPr lang="en-US" altLang="zh-CN" sz="2400" dirty="0">
              <a:latin typeface="Times New Roman" panose="02020603050405020304" pitchFamily="18" charset="0"/>
              <a:sym typeface="Wingdings" panose="05000000000000000000" pitchFamily="2" charset="2"/>
            </a:endParaRPr>
          </a:p>
          <a:p>
            <a:pPr eaLnBrk="0" hangingPunct="0">
              <a:lnSpc>
                <a:spcPct val="110000"/>
              </a:lnSpc>
            </a:pPr>
            <a:r>
              <a:rPr lang="en-US" altLang="zh-CN" sz="2400" dirty="0">
                <a:latin typeface="Times New Roman" panose="02020603050405020304" pitchFamily="18" charset="0"/>
                <a:sym typeface="Wingdings" panose="05000000000000000000" pitchFamily="2" charset="2"/>
              </a:rPr>
              <a:t>           /* </a:t>
            </a:r>
            <a:r>
              <a:rPr lang="zh-CN" altLang="en-US" sz="2400" dirty="0">
                <a:latin typeface="Times New Roman" panose="02020603050405020304" pitchFamily="18" charset="0"/>
                <a:sym typeface="Wingdings" panose="05000000000000000000" pitchFamily="2" charset="2"/>
              </a:rPr>
              <a:t>输出第</a:t>
            </a:r>
            <a:r>
              <a:rPr lang="en-US" altLang="zh-CN" sz="2400" dirty="0">
                <a:latin typeface="Times New Roman" panose="02020603050405020304" pitchFamily="18" charset="0"/>
                <a:sym typeface="Wingdings" panose="05000000000000000000" pitchFamily="2" charset="2"/>
              </a:rPr>
              <a:t>t</a:t>
            </a:r>
            <a:r>
              <a:rPr lang="zh-CN" altLang="en-US" sz="2400" dirty="0">
                <a:latin typeface="Times New Roman" panose="02020603050405020304" pitchFamily="18" charset="0"/>
                <a:sym typeface="Wingdings" panose="05000000000000000000" pitchFamily="2" charset="2"/>
              </a:rPr>
              <a:t>个连通分量，同时清空</a:t>
            </a:r>
            <a:r>
              <a:rPr lang="en-US" altLang="zh-CN" sz="2400" dirty="0">
                <a:latin typeface="Times New Roman" panose="02020603050405020304" pitchFamily="18" charset="0"/>
                <a:sym typeface="Wingdings" panose="05000000000000000000" pitchFamily="2" charset="2"/>
              </a:rPr>
              <a:t>scList */</a:t>
            </a:r>
            <a:endParaRPr lang="en-US" altLang="zh-CN" sz="2400" dirty="0">
              <a:latin typeface="Times New Roman" panose="02020603050405020304" pitchFamily="18" charset="0"/>
              <a:sym typeface="Wingdings" panose="05000000000000000000" pitchFamily="2" charset="2"/>
            </a:endParaRPr>
          </a:p>
          <a:p>
            <a:pPr eaLnBrk="0" hangingPunct="0">
              <a:lnSpc>
                <a:spcPct val="110000"/>
              </a:lnSpc>
            </a:pPr>
            <a:r>
              <a:rPr lang="en-US" altLang="zh-CN" sz="2400" dirty="0">
                <a:latin typeface="Times New Roman" panose="02020603050405020304" pitchFamily="18" charset="0"/>
                <a:sym typeface="Wingdings" panose="05000000000000000000" pitchFamily="2" charset="2"/>
              </a:rPr>
              <a:t>          PRINT (“</a:t>
            </a:r>
            <a:r>
              <a:rPr lang="zh-CN" altLang="en-US" sz="2400" dirty="0">
                <a:latin typeface="Times New Roman" panose="02020603050405020304" pitchFamily="18" charset="0"/>
                <a:sym typeface="Wingdings" panose="05000000000000000000" pitchFamily="2" charset="2"/>
              </a:rPr>
              <a:t>第” </a:t>
            </a:r>
            <a:r>
              <a:rPr lang="en-US" altLang="zh-CN" sz="2400" dirty="0">
                <a:latin typeface="Times New Roman" panose="02020603050405020304" pitchFamily="18" charset="0"/>
                <a:sym typeface="Wingdings" panose="05000000000000000000" pitchFamily="2" charset="2"/>
              </a:rPr>
              <a:t>t “</a:t>
            </a:r>
            <a:r>
              <a:rPr lang="zh-CN" altLang="en-US" sz="2400" dirty="0">
                <a:latin typeface="Times New Roman" panose="02020603050405020304" pitchFamily="18" charset="0"/>
                <a:sym typeface="Wingdings" panose="05000000000000000000" pitchFamily="2" charset="2"/>
              </a:rPr>
              <a:t>个连通分量：”</a:t>
            </a:r>
            <a:r>
              <a:rPr lang="en-US" altLang="zh-CN" sz="2400" dirty="0">
                <a:latin typeface="Times New Roman" panose="02020603050405020304" pitchFamily="18" charset="0"/>
                <a:sym typeface="Wingdings" panose="05000000000000000000" pitchFamily="2" charset="2"/>
              </a:rPr>
              <a:t>). </a:t>
            </a:r>
            <a:endParaRPr lang="en-US" altLang="zh-CN" sz="2400" dirty="0">
              <a:latin typeface="Times New Roman" panose="02020603050405020304" pitchFamily="18" charset="0"/>
              <a:sym typeface="Wingdings" panose="05000000000000000000" pitchFamily="2" charset="2"/>
            </a:endParaRPr>
          </a:p>
          <a:p>
            <a:pPr eaLnBrk="0" hangingPunct="0">
              <a:lnSpc>
                <a:spcPct val="110000"/>
              </a:lnSpc>
            </a:pPr>
            <a:r>
              <a:rPr lang="en-US" altLang="zh-CN" sz="2400" dirty="0">
                <a:latin typeface="Times New Roman" panose="02020603050405020304" pitchFamily="18" charset="0"/>
                <a:sym typeface="Wingdings" panose="05000000000000000000" pitchFamily="2" charset="2"/>
              </a:rPr>
              <a:t>          WHILE scList≠NULL DO</a:t>
            </a:r>
            <a:endParaRPr lang="en-US" altLang="zh-CN" sz="2400" dirty="0">
              <a:latin typeface="Times New Roman" panose="02020603050405020304" pitchFamily="18" charset="0"/>
              <a:sym typeface="Wingdings" panose="05000000000000000000" pitchFamily="2" charset="2"/>
            </a:endParaRPr>
          </a:p>
          <a:p>
            <a:pPr eaLnBrk="0" hangingPunct="0">
              <a:lnSpc>
                <a:spcPct val="110000"/>
              </a:lnSpc>
            </a:pPr>
            <a:r>
              <a:rPr lang="en-US" altLang="zh-CN" sz="2400" dirty="0">
                <a:latin typeface="Times New Roman" panose="02020603050405020304" pitchFamily="18" charset="0"/>
                <a:sym typeface="Wingdings" panose="05000000000000000000" pitchFamily="2" charset="2"/>
              </a:rPr>
              <a:t>             </a:t>
            </a:r>
            <a:r>
              <a:rPr lang="en-US" altLang="zh-CN" sz="2400" dirty="0">
                <a:solidFill>
                  <a:srgbClr val="FF3300"/>
                </a:solidFill>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sym typeface="Wingdings" panose="05000000000000000000" pitchFamily="2" charset="2"/>
              </a:rPr>
              <a:t>  PRINT(VerName(scList) ).</a:t>
            </a:r>
            <a:endParaRPr lang="en-US" altLang="zh-CN" sz="2400" dirty="0">
              <a:latin typeface="Times New Roman" panose="02020603050405020304" pitchFamily="18" charset="0"/>
              <a:sym typeface="Wingdings" panose="05000000000000000000" pitchFamily="2" charset="2"/>
            </a:endParaRPr>
          </a:p>
          <a:p>
            <a:pPr eaLnBrk="0" hangingPunct="0">
              <a:lnSpc>
                <a:spcPct val="110000"/>
              </a:lnSpc>
            </a:pPr>
            <a:r>
              <a:rPr lang="en-US" altLang="zh-CN" sz="2400" dirty="0">
                <a:latin typeface="Times New Roman" panose="02020603050405020304" pitchFamily="18" charset="0"/>
                <a:sym typeface="Wingdings" panose="05000000000000000000" pitchFamily="2" charset="2"/>
              </a:rPr>
              <a:t>                q </a:t>
            </a:r>
            <a:r>
              <a:rPr lang="en-US" altLang="zh-CN" sz="2400" dirty="0">
                <a:latin typeface="Arial" panose="020B0604020202020204" pitchFamily="34" charset="0"/>
                <a:sym typeface="Symbol" panose="05050102010706020507" pitchFamily="18" charset="2"/>
              </a:rPr>
              <a:t></a:t>
            </a:r>
            <a:r>
              <a:rPr lang="en-US" altLang="zh-CN" sz="2400" dirty="0">
                <a:latin typeface="Times New Roman" panose="02020603050405020304" pitchFamily="18" charset="0"/>
                <a:sym typeface="Wingdings" panose="05000000000000000000" pitchFamily="2" charset="2"/>
              </a:rPr>
              <a:t> scList.</a:t>
            </a:r>
            <a:endParaRPr lang="en-US" altLang="zh-CN" sz="2400" dirty="0">
              <a:latin typeface="Times New Roman" panose="02020603050405020304" pitchFamily="18" charset="0"/>
              <a:sym typeface="Wingdings" panose="05000000000000000000" pitchFamily="2" charset="2"/>
            </a:endParaRPr>
          </a:p>
          <a:p>
            <a:pPr eaLnBrk="0" hangingPunct="0">
              <a:lnSpc>
                <a:spcPct val="110000"/>
              </a:lnSpc>
            </a:pPr>
            <a:r>
              <a:rPr lang="en-US" altLang="zh-CN" sz="2400" dirty="0">
                <a:latin typeface="Times New Roman" panose="02020603050405020304" pitchFamily="18" charset="0"/>
                <a:sym typeface="Wingdings" panose="05000000000000000000" pitchFamily="2" charset="2"/>
              </a:rPr>
              <a:t>                scList </a:t>
            </a:r>
            <a:r>
              <a:rPr lang="en-US" altLang="zh-CN" sz="2400" dirty="0">
                <a:latin typeface="Arial" panose="020B0604020202020204" pitchFamily="34" charset="0"/>
                <a:sym typeface="Symbol" panose="05050102010706020507" pitchFamily="18" charset="2"/>
              </a:rPr>
              <a:t></a:t>
            </a:r>
            <a:r>
              <a:rPr lang="en-US" altLang="zh-CN" sz="2400" dirty="0">
                <a:latin typeface="Times New Roman" panose="02020603050405020304" pitchFamily="18" charset="0"/>
                <a:sym typeface="Wingdings" panose="05000000000000000000" pitchFamily="2" charset="2"/>
              </a:rPr>
              <a:t> link(scList).</a:t>
            </a:r>
            <a:endParaRPr lang="en-US" altLang="zh-CN" sz="2400" dirty="0">
              <a:latin typeface="Times New Roman" panose="02020603050405020304" pitchFamily="18" charset="0"/>
              <a:sym typeface="Wingdings" panose="05000000000000000000" pitchFamily="2" charset="2"/>
            </a:endParaRPr>
          </a:p>
          <a:p>
            <a:pPr eaLnBrk="0" hangingPunct="0">
              <a:lnSpc>
                <a:spcPct val="110000"/>
              </a:lnSpc>
            </a:pPr>
            <a:r>
              <a:rPr lang="en-US" altLang="zh-CN" sz="2400" dirty="0">
                <a:latin typeface="Times New Roman" panose="02020603050405020304" pitchFamily="18" charset="0"/>
                <a:sym typeface="Wingdings" panose="05000000000000000000" pitchFamily="2" charset="2"/>
              </a:rPr>
              <a:t>                AVAIL </a:t>
            </a:r>
            <a:r>
              <a:rPr lang="en-US" altLang="zh-CN" sz="2400" dirty="0">
                <a:latin typeface="Arial" panose="020B0604020202020204" pitchFamily="34" charset="0"/>
                <a:sym typeface="Symbol" panose="05050102010706020507" pitchFamily="18" charset="2"/>
              </a:rPr>
              <a:t></a:t>
            </a:r>
            <a:r>
              <a:rPr lang="en-US" altLang="zh-CN" sz="2400" dirty="0">
                <a:latin typeface="Times New Roman" panose="02020603050405020304" pitchFamily="18" charset="0"/>
                <a:sym typeface="Wingdings" panose="05000000000000000000" pitchFamily="2" charset="2"/>
              </a:rPr>
              <a:t> q. </a:t>
            </a:r>
            <a:r>
              <a:rPr lang="en-US" altLang="zh-CN" sz="2400" dirty="0">
                <a:solidFill>
                  <a:srgbClr val="FF3300"/>
                </a:solidFill>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sym typeface="Wingdings" panose="05000000000000000000" pitchFamily="2" charset="2"/>
              </a:rPr>
              <a:t>  </a:t>
            </a:r>
            <a:r>
              <a:rPr lang="en-US" altLang="zh-CN" sz="2400" dirty="0">
                <a:solidFill>
                  <a:schemeClr val="tx2"/>
                </a:solidFill>
                <a:latin typeface="Times New Roman" panose="02020603050405020304" pitchFamily="18" charset="0"/>
                <a:sym typeface="Wingdings" panose="05000000000000000000" pitchFamily="2" charset="2"/>
              </a:rPr>
              <a:t>)</a:t>
            </a:r>
            <a:r>
              <a:rPr lang="zh-CN" altLang="zh-CN" sz="2400" dirty="0">
                <a:latin typeface="Times New Roman" panose="02020603050405020304" pitchFamily="18" charset="0"/>
                <a:sym typeface="Wingdings" panose="05000000000000000000" pitchFamily="2" charset="2"/>
              </a:rPr>
              <a:t> ▐</a:t>
            </a:r>
            <a:endParaRPr lang="zh-CN" altLang="zh-CN" sz="2400" dirty="0">
              <a:latin typeface="Times New Roman" panose="02020603050405020304" pitchFamily="18" charset="0"/>
              <a:sym typeface="Wingdings" panose="05000000000000000000" pitchFamily="2" charset="2"/>
            </a:endParaRPr>
          </a:p>
        </p:txBody>
      </p:sp>
    </p:spTree>
  </p:cSld>
  <p:clrMapOvr>
    <a:masterClrMapping/>
  </p:clrMapOvr>
  <p:transition>
    <p:strips dir="ru"/>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3234" name="文本占位符 1933313"/>
          <p:cNvSpPr>
            <a:spLocks noGrp="1"/>
          </p:cNvSpPr>
          <p:nvPr>
            <p:ph idx="1"/>
          </p:nvPr>
        </p:nvSpPr>
        <p:spPr>
          <a:xfrm>
            <a:off x="395288" y="765175"/>
            <a:ext cx="8353425" cy="5111750"/>
          </a:xfrm>
        </p:spPr>
        <p:txBody>
          <a:bodyPr vert="horz" wrap="square" lIns="92075" tIns="46038" rIns="92075" bIns="46038" anchor="t" anchorCtr="0"/>
          <a:p>
            <a:pPr marL="0" indent="0" algn="ctr">
              <a:lnSpc>
                <a:spcPct val="110000"/>
              </a:lnSpc>
              <a:spcBef>
                <a:spcPct val="50000"/>
              </a:spcBef>
              <a:buNone/>
            </a:pPr>
            <a:r>
              <a:rPr lang="zh-CN" altLang="en-US" sz="3600" dirty="0">
                <a:solidFill>
                  <a:schemeClr val="tx2"/>
                </a:solidFill>
              </a:rPr>
              <a:t>小 结</a:t>
            </a:r>
            <a:endParaRPr lang="zh-CN" altLang="en-US" sz="3600" dirty="0">
              <a:solidFill>
                <a:schemeClr val="tx2"/>
              </a:solidFill>
              <a:ea typeface="楷体_GB2312" pitchFamily="49" charset="-122"/>
            </a:endParaRPr>
          </a:p>
          <a:p>
            <a:pPr marL="0" indent="0" algn="just">
              <a:lnSpc>
                <a:spcPct val="110000"/>
              </a:lnSpc>
              <a:spcBef>
                <a:spcPct val="50000"/>
              </a:spcBef>
              <a:buNone/>
            </a:pPr>
            <a:r>
              <a:rPr lang="zh-CN" altLang="en-US" dirty="0"/>
              <a:t>      图是最普遍的一种数据结构，现实世界中的很多系统都可抽象成图。如果待处理数据的数据元素之间的逻辑关系是任意的，不存在严格的前驱和后继关系，则可以选择图作为数据结构。</a:t>
            </a:r>
            <a:endParaRPr lang="zh-CN" altLang="en-US" dirty="0"/>
          </a:p>
          <a:p>
            <a:pPr marL="0" indent="0" algn="just">
              <a:lnSpc>
                <a:spcPct val="110000"/>
              </a:lnSpc>
              <a:spcBef>
                <a:spcPct val="50000"/>
              </a:spcBef>
              <a:buNone/>
            </a:pPr>
            <a:r>
              <a:rPr lang="zh-CN" altLang="en-US" dirty="0"/>
              <a:t>      万维网可以用一个有向图描述，图中的每个顶点对应一个</a:t>
            </a:r>
            <a:r>
              <a:rPr lang="en-US" altLang="zh-CN" dirty="0"/>
              <a:t>HTML</a:t>
            </a:r>
            <a:r>
              <a:rPr lang="zh-CN" altLang="en-US" dirty="0"/>
              <a:t>页面，每条边对应一条从一个页面指向另一个页面的超链接。万维网的很多应用都是建立在这个有向图结构上的计算机程序。</a:t>
            </a:r>
            <a:endParaRPr lang="zh-CN" altLang="en-US" dirty="0"/>
          </a:p>
        </p:txBody>
      </p:sp>
    </p:spTree>
  </p:cSld>
  <p:clrMapOvr>
    <a:masterClrMapping/>
  </p:clrMapOvr>
  <p:transition>
    <p:strips dir="ru"/>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34338" name="内容占位符 1934337"/>
          <p:cNvSpPr>
            <a:spLocks noGrp="1"/>
          </p:cNvSpPr>
          <p:nvPr>
            <p:ph idx="1"/>
          </p:nvPr>
        </p:nvSpPr>
        <p:spPr>
          <a:xfrm>
            <a:off x="250825" y="873125"/>
            <a:ext cx="8604250" cy="5508625"/>
          </a:xfrm>
        </p:spPr>
        <p:txBody>
          <a:bodyPr vert="horz" wrap="square" lIns="92075" tIns="46038" rIns="92075" bIns="46038" anchor="t" anchorCtr="0"/>
          <a:p>
            <a:pPr marL="0" indent="0" algn="just">
              <a:lnSpc>
                <a:spcPct val="110000"/>
              </a:lnSpc>
              <a:spcBef>
                <a:spcPct val="30000"/>
              </a:spcBef>
              <a:buNone/>
            </a:pPr>
            <a:r>
              <a:rPr lang="en-US" altLang="zh-CN" dirty="0"/>
              <a:t>      </a:t>
            </a:r>
            <a:r>
              <a:rPr lang="zh-CN" altLang="en-US" dirty="0"/>
              <a:t>如何选择存储结构？万维网是迄今为止最大规模的人造网络，粗略估计，至少包括</a:t>
            </a:r>
            <a:r>
              <a:rPr lang="en-US" altLang="zh-CN" dirty="0"/>
              <a:t>10</a:t>
            </a:r>
            <a:r>
              <a:rPr lang="en-US" altLang="zh-CN" baseline="30000" dirty="0"/>
              <a:t>8</a:t>
            </a:r>
            <a:r>
              <a:rPr lang="zh-CN" altLang="en-US" dirty="0"/>
              <a:t>个</a:t>
            </a:r>
            <a:r>
              <a:rPr lang="en-US" altLang="zh-CN" dirty="0"/>
              <a:t>HTML</a:t>
            </a:r>
            <a:r>
              <a:rPr lang="zh-CN" altLang="en-US" dirty="0"/>
              <a:t>页面，即所对应的图结构至少包括</a:t>
            </a:r>
            <a:r>
              <a:rPr lang="en-US" altLang="zh-CN" dirty="0"/>
              <a:t>10</a:t>
            </a:r>
            <a:r>
              <a:rPr lang="en-US" altLang="zh-CN" baseline="30000" dirty="0"/>
              <a:t>8</a:t>
            </a:r>
            <a:r>
              <a:rPr lang="zh-CN" altLang="en-US" dirty="0"/>
              <a:t>个顶点。</a:t>
            </a:r>
            <a:endParaRPr lang="zh-CN" altLang="en-US" dirty="0"/>
          </a:p>
          <a:p>
            <a:pPr marL="0" indent="0" algn="just">
              <a:lnSpc>
                <a:spcPct val="110000"/>
              </a:lnSpc>
              <a:spcBef>
                <a:spcPct val="30000"/>
              </a:spcBef>
              <a:buNone/>
            </a:pPr>
            <a:r>
              <a:rPr lang="zh-CN" altLang="en-US" dirty="0"/>
              <a:t>      如采用基于顺序存储的邻接矩阵，我们至少需要</a:t>
            </a:r>
            <a:r>
              <a:rPr lang="en-US" altLang="zh-CN" dirty="0"/>
              <a:t>10</a:t>
            </a:r>
            <a:r>
              <a:rPr lang="en-US" altLang="zh-CN" baseline="30000" dirty="0"/>
              <a:t>8</a:t>
            </a:r>
            <a:r>
              <a:rPr lang="en-US" altLang="zh-CN" dirty="0"/>
              <a:t>×10</a:t>
            </a:r>
            <a:r>
              <a:rPr lang="en-US" altLang="zh-CN" baseline="30000" dirty="0"/>
              <a:t>8</a:t>
            </a:r>
            <a:r>
              <a:rPr lang="zh-CN" altLang="en-US" dirty="0"/>
              <a:t>个存储单元（几千万</a:t>
            </a:r>
            <a:r>
              <a:rPr lang="en-US" altLang="zh-CN" dirty="0"/>
              <a:t>GB</a:t>
            </a:r>
            <a:r>
              <a:rPr lang="zh-CN" altLang="en-US" dirty="0"/>
              <a:t>），存储效率低。</a:t>
            </a:r>
            <a:endParaRPr lang="zh-CN" altLang="en-US" dirty="0"/>
          </a:p>
          <a:p>
            <a:pPr marL="0" indent="0" algn="just">
              <a:lnSpc>
                <a:spcPct val="110000"/>
              </a:lnSpc>
              <a:spcBef>
                <a:spcPct val="30000"/>
              </a:spcBef>
              <a:buNone/>
            </a:pPr>
            <a:r>
              <a:rPr lang="zh-CN" altLang="en-US" dirty="0"/>
              <a:t>      如采用基于链接存储的邻接链表，只存储顶点信息和超链接信息，将大大减少存储空间。万维网对应的图是一个稀疏图，其中的边数和顶点数相当。因此，采用邻接链表存储万维网则只需要大约常数倍</a:t>
            </a:r>
            <a:r>
              <a:rPr lang="en-US" altLang="zh-CN" dirty="0"/>
              <a:t>10</a:t>
            </a:r>
            <a:r>
              <a:rPr lang="en-US" altLang="zh-CN" baseline="30000" dirty="0"/>
              <a:t>8</a:t>
            </a:r>
            <a:r>
              <a:rPr lang="zh-CN" altLang="en-US" dirty="0"/>
              <a:t>个存储单元（几百</a:t>
            </a:r>
            <a:r>
              <a:rPr lang="en-US" altLang="zh-CN" dirty="0"/>
              <a:t>MB</a:t>
            </a:r>
            <a:r>
              <a:rPr lang="zh-CN" altLang="en-US" dirty="0"/>
              <a:t>）。</a:t>
            </a:r>
            <a:endParaRPr lang="zh-CN" altLang="en-US" dirty="0"/>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34338"/>
                                        </p:tgtEl>
                                        <p:attrNameLst>
                                          <p:attrName>style.visibility</p:attrName>
                                        </p:attrNameLst>
                                      </p:cBhvr>
                                      <p:to>
                                        <p:strVal val="visible"/>
                                      </p:to>
                                    </p:set>
                                    <p:animEffect transition="in" filter="box(in)">
                                      <p:cBhvr>
                                        <p:cTn id="7" dur="500"/>
                                        <p:tgtEl>
                                          <p:spTgt spid="193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4338"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35362" name="内容占位符 1935361"/>
          <p:cNvSpPr>
            <a:spLocks noGrp="1"/>
          </p:cNvSpPr>
          <p:nvPr>
            <p:ph idx="1"/>
          </p:nvPr>
        </p:nvSpPr>
        <p:spPr>
          <a:xfrm>
            <a:off x="395288" y="1341438"/>
            <a:ext cx="8424862" cy="4175125"/>
          </a:xfrm>
        </p:spPr>
        <p:txBody>
          <a:bodyPr vert="horz" wrap="square" lIns="92075" tIns="46038" rIns="92075" bIns="46038" anchor="t" anchorCtr="0"/>
          <a:p>
            <a:pPr marL="0" indent="0" algn="just">
              <a:lnSpc>
                <a:spcPct val="120000"/>
              </a:lnSpc>
              <a:buNone/>
            </a:pPr>
            <a:r>
              <a:rPr lang="en-US" altLang="zh-CN" dirty="0"/>
              <a:t>    </a:t>
            </a:r>
            <a:r>
              <a:rPr lang="zh-CN" altLang="en-US" dirty="0"/>
              <a:t>采用邻接链表存储万维网虽能减少了存储空间，但可能会增加运算时间开销。如判断某两个</a:t>
            </a:r>
            <a:r>
              <a:rPr lang="en-US" altLang="zh-CN" dirty="0"/>
              <a:t>HTML</a:t>
            </a:r>
            <a:r>
              <a:rPr lang="zh-CN" altLang="en-US" dirty="0"/>
              <a:t>页面间是否存在超链接。</a:t>
            </a:r>
            <a:endParaRPr lang="zh-CN" altLang="en-US" dirty="0"/>
          </a:p>
          <a:p>
            <a:pPr marL="0" indent="0" algn="just">
              <a:lnSpc>
                <a:spcPct val="120000"/>
              </a:lnSpc>
              <a:buNone/>
            </a:pPr>
            <a:r>
              <a:rPr lang="zh-CN" altLang="en-US" dirty="0"/>
              <a:t>    在选择存储结构时应尽可能的兼顾空间和时间两方面的效率，并根据具体应用需求做出最优选择。</a:t>
            </a:r>
            <a:endParaRPr lang="zh-CN" altLang="en-US" dirty="0"/>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35362"/>
                                        </p:tgtEl>
                                        <p:attrNameLst>
                                          <p:attrName>style.visibility</p:attrName>
                                        </p:attrNameLst>
                                      </p:cBhvr>
                                      <p:to>
                                        <p:strVal val="visible"/>
                                      </p:to>
                                    </p:set>
                                    <p:animEffect transition="in" filter="blinds(horizontal)">
                                      <p:cBhvr>
                                        <p:cTn id="7" dur="500"/>
                                        <p:tgtEl>
                                          <p:spTgt spid="1935362"/>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6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矩形 1841154"/>
          <p:cNvSpPr/>
          <p:nvPr/>
        </p:nvSpPr>
        <p:spPr>
          <a:xfrm>
            <a:off x="250825" y="152400"/>
            <a:ext cx="8605838" cy="6350000"/>
          </a:xfrm>
          <a:prstGeom prst="rect">
            <a:avLst/>
          </a:prstGeom>
          <a:noFill/>
          <a:ln w="12700">
            <a:noFill/>
          </a:ln>
        </p:spPr>
        <p:txBody>
          <a:bodyPr>
            <a:spAutoFit/>
          </a:bodyPr>
          <a:p>
            <a:pPr algn="just" eaLnBrk="0" hangingPunct="0">
              <a:lnSpc>
                <a:spcPct val="95000"/>
              </a:lnSpc>
            </a:pPr>
            <a:r>
              <a:rPr lang="pt-BR" altLang="zh-CN" sz="2400" dirty="0">
                <a:latin typeface="Times New Roman" panose="02020603050405020304" pitchFamily="18" charset="0"/>
              </a:rPr>
              <a:t>TOrder2[</a:t>
            </a:r>
            <a:r>
              <a:rPr lang="zh-CN" altLang="pt-BR" sz="2400" dirty="0">
                <a:latin typeface="Times New Roman" panose="02020603050405020304" pitchFamily="18" charset="0"/>
              </a:rPr>
              <a:t>拓扑排序</a:t>
            </a:r>
            <a:r>
              <a:rPr lang="pt-BR" altLang="zh-CN" sz="2400" dirty="0">
                <a:latin typeface="Times New Roman" panose="02020603050405020304" pitchFamily="18" charset="0"/>
              </a:rPr>
              <a:t>]</a:t>
            </a:r>
            <a:endParaRPr lang="pt-BR" altLang="zh-CN" sz="2400" dirty="0">
              <a:latin typeface="Times New Roman" panose="02020603050405020304" pitchFamily="18" charset="0"/>
            </a:endParaRPr>
          </a:p>
          <a:p>
            <a:pPr algn="just" eaLnBrk="0" hangingPunct="0">
              <a:lnSpc>
                <a:spcPct val="95000"/>
              </a:lnSpc>
            </a:pPr>
            <a:r>
              <a:rPr lang="pt-BR" altLang="zh-CN" sz="2400" dirty="0">
                <a:latin typeface="Times New Roman" panose="02020603050405020304" pitchFamily="18" charset="0"/>
              </a:rPr>
              <a:t>    FOR</a:t>
            </a:r>
            <a:r>
              <a:rPr lang="pt-BR" altLang="zh-CN" sz="2400" i="1" dirty="0">
                <a:latin typeface="Times New Roman" panose="02020603050405020304" pitchFamily="18" charset="0"/>
              </a:rPr>
              <a:t> i </a:t>
            </a:r>
            <a:r>
              <a:rPr lang="pt-BR" altLang="zh-CN" sz="2400" dirty="0">
                <a:latin typeface="Times New Roman" panose="02020603050405020304" pitchFamily="18" charset="0"/>
              </a:rPr>
              <a:t>= 1 TO </a:t>
            </a:r>
            <a:r>
              <a:rPr lang="pt-BR" altLang="zh-CN" sz="2400" i="1" dirty="0">
                <a:latin typeface="Times New Roman" panose="02020603050405020304" pitchFamily="18" charset="0"/>
              </a:rPr>
              <a:t>n</a:t>
            </a:r>
            <a:r>
              <a:rPr lang="pt-BR" altLang="zh-CN" sz="2400" dirty="0">
                <a:latin typeface="Times New Roman" panose="02020603050405020304" pitchFamily="18" charset="0"/>
              </a:rPr>
              <a:t> DO			</a:t>
            </a:r>
            <a:endParaRPr lang="pt-BR" altLang="zh-CN" sz="2400" dirty="0">
              <a:latin typeface="Times New Roman" panose="02020603050405020304" pitchFamily="18" charset="0"/>
            </a:endParaRPr>
          </a:p>
          <a:p>
            <a:pPr algn="just" eaLnBrk="0" hangingPunct="0">
              <a:lnSpc>
                <a:spcPct val="95000"/>
              </a:lnSpc>
            </a:pPr>
            <a:r>
              <a:rPr lang="en-US" altLang="zh-CN" sz="2400" dirty="0">
                <a:latin typeface="Times New Roman" panose="02020603050405020304" pitchFamily="18" charset="0"/>
              </a:rPr>
              <a:t>    /* </a:t>
            </a:r>
            <a:r>
              <a:rPr lang="zh-CN" altLang="en-US" sz="2400" dirty="0">
                <a:latin typeface="Times New Roman" panose="02020603050405020304" pitchFamily="18" charset="0"/>
              </a:rPr>
              <a:t>若循环体尚未被执行</a:t>
            </a:r>
            <a:r>
              <a:rPr lang="en-US" altLang="zh-CN" sz="2400" i="1" dirty="0">
                <a:latin typeface="Times New Roman" panose="02020603050405020304" pitchFamily="18" charset="0"/>
              </a:rPr>
              <a:t>n</a:t>
            </a:r>
            <a:r>
              <a:rPr lang="zh-CN" altLang="en-US" sz="2400" dirty="0">
                <a:latin typeface="Times New Roman" panose="02020603050405020304" pitchFamily="18" charset="0"/>
              </a:rPr>
              <a:t>次，栈顶指针已为</a:t>
            </a:r>
            <a:r>
              <a:rPr lang="en-US" altLang="zh-CN" sz="2400" dirty="0">
                <a:latin typeface="Times New Roman" panose="02020603050405020304" pitchFamily="18" charset="0"/>
              </a:rPr>
              <a:t>-1</a:t>
            </a:r>
            <a:r>
              <a:rPr lang="zh-CN" altLang="en-US" sz="2400" dirty="0">
                <a:latin typeface="Times New Roman" panose="02020603050405020304" pitchFamily="18" charset="0"/>
              </a:rPr>
              <a:t>，说明有</a:t>
            </a:r>
            <a:endParaRPr lang="zh-CN" altLang="en-US" sz="2400" dirty="0">
              <a:latin typeface="Times New Roman" panose="02020603050405020304" pitchFamily="18" charset="0"/>
            </a:endParaRPr>
          </a:p>
          <a:p>
            <a:pPr algn="just" eaLnBrk="0" hangingPunct="0">
              <a:lnSpc>
                <a:spcPct val="95000"/>
              </a:lnSpc>
            </a:pPr>
            <a:r>
              <a:rPr lang="zh-CN" altLang="en-US" sz="2400" dirty="0">
                <a:latin typeface="Times New Roman" panose="02020603050405020304" pitchFamily="18" charset="0"/>
              </a:rPr>
              <a:t>        回路，算法终止</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pPr algn="just" eaLnBrk="0" hangingPunct="0">
              <a:lnSpc>
                <a:spcPct val="95000"/>
              </a:lnSpc>
            </a:pPr>
            <a:r>
              <a:rPr lang="en-US" altLang="zh-CN" sz="2400" dirty="0">
                <a:latin typeface="Times New Roman" panose="02020603050405020304" pitchFamily="18" charset="0"/>
              </a:rPr>
              <a:t>        IF </a:t>
            </a:r>
            <a:r>
              <a:rPr lang="en-US" altLang="zh-CN" sz="2400" i="1" dirty="0">
                <a:latin typeface="Times New Roman" panose="02020603050405020304" pitchFamily="18" charset="0"/>
              </a:rPr>
              <a:t>top</a:t>
            </a:r>
            <a:r>
              <a:rPr lang="en-US" altLang="zh-CN" sz="2400" dirty="0">
                <a:latin typeface="Times New Roman" panose="02020603050405020304" pitchFamily="18" charset="0"/>
              </a:rPr>
              <a:t> = - 1 THEN		</a:t>
            </a:r>
            <a:endParaRPr lang="en-US" altLang="zh-CN" sz="2400" dirty="0">
              <a:latin typeface="Times New Roman" panose="02020603050405020304" pitchFamily="18" charset="0"/>
            </a:endParaRPr>
          </a:p>
          <a:p>
            <a:pPr algn="just" eaLnBrk="0" hangingPunct="0">
              <a:lnSpc>
                <a:spcPct val="95000"/>
              </a:lnSpc>
            </a:pPr>
            <a:r>
              <a:rPr lang="en-US" altLang="zh-CN" sz="2400" dirty="0">
                <a:latin typeface="Times New Roman" panose="02020603050405020304" pitchFamily="18" charset="0"/>
              </a:rPr>
              <a:t>              ( PRINT “There is a cycle in network! ”.  RETURN. )</a:t>
            </a:r>
            <a:endParaRPr lang="en-US" altLang="zh-CN" sz="2400" dirty="0">
              <a:latin typeface="Times New Roman" panose="02020603050405020304" pitchFamily="18" charset="0"/>
            </a:endParaRPr>
          </a:p>
          <a:p>
            <a:pPr algn="just" eaLnBrk="0" hangingPunct="0">
              <a:lnSpc>
                <a:spcPct val="95000"/>
              </a:lnSpc>
            </a:pPr>
            <a:r>
              <a:rPr lang="en-US" altLang="zh-CN" sz="2400" dirty="0">
                <a:latin typeface="Times New Roman" panose="02020603050405020304" pitchFamily="18" charset="0"/>
              </a:rPr>
              <a:t>        ELSE</a:t>
            </a:r>
            <a:endParaRPr lang="en-US" altLang="zh-CN" sz="2400" dirty="0">
              <a:latin typeface="Times New Roman" panose="02020603050405020304" pitchFamily="18" charset="0"/>
            </a:endParaRPr>
          </a:p>
          <a:p>
            <a:pPr algn="just" eaLnBrk="0" hangingPunct="0">
              <a:lnSpc>
                <a:spcPct val="95000"/>
              </a:lnSpc>
            </a:pPr>
            <a:r>
              <a:rPr lang="en-US" altLang="zh-CN" sz="2400" dirty="0">
                <a:latin typeface="Times New Roman" panose="02020603050405020304" pitchFamily="18" charset="0"/>
              </a:rPr>
              <a:t>         (   </a:t>
            </a:r>
            <a:r>
              <a:rPr lang="en-US" altLang="zh-CN" sz="2400" i="1" dirty="0">
                <a:latin typeface="Times New Roman" panose="02020603050405020304" pitchFamily="18" charset="0"/>
              </a:rPr>
              <a:t>j </a:t>
            </a:r>
            <a:r>
              <a:rPr lang="en-US" altLang="zh-CN" sz="2400" dirty="0">
                <a:latin typeface="Arial" panose="020B0604020202020204" pitchFamily="34" charset="0"/>
                <a:sym typeface="Symbol" panose="05050102010706020507" pitchFamily="18" charset="2"/>
              </a:rPr>
              <a:t></a:t>
            </a:r>
            <a:r>
              <a:rPr lang="en-US" altLang="zh-CN" sz="2400" b="0" dirty="0">
                <a:latin typeface="Arial" panose="020B0604020202020204" pitchFamily="34" charset="0"/>
              </a:rPr>
              <a:t> </a:t>
            </a:r>
            <a:r>
              <a:rPr lang="en-US" altLang="zh-CN" sz="2400" i="1" dirty="0">
                <a:latin typeface="Times New Roman" panose="02020603050405020304" pitchFamily="18" charset="0"/>
              </a:rPr>
              <a:t>top</a:t>
            </a:r>
            <a:r>
              <a:rPr lang="en-US" altLang="zh-CN" sz="2400" dirty="0">
                <a:latin typeface="Times New Roman" panose="02020603050405020304" pitchFamily="18" charset="0"/>
              </a:rPr>
              <a:t>.</a:t>
            </a:r>
            <a:endParaRPr lang="en-US" altLang="zh-CN" sz="2400" i="1" dirty="0">
              <a:latin typeface="Times New Roman" panose="02020603050405020304" pitchFamily="18" charset="0"/>
            </a:endParaRPr>
          </a:p>
          <a:p>
            <a:pPr algn="just" eaLnBrk="0" hangingPunct="0">
              <a:lnSpc>
                <a:spcPct val="95000"/>
              </a:lnSpc>
            </a:pPr>
            <a:r>
              <a:rPr lang="en-US" altLang="zh-CN" sz="2400" i="1" dirty="0">
                <a:latin typeface="Times New Roman" panose="02020603050405020304" pitchFamily="18" charset="0"/>
              </a:rPr>
              <a:t>             top </a:t>
            </a:r>
            <a:r>
              <a:rPr lang="en-US" altLang="zh-CN" sz="2400" dirty="0">
                <a:latin typeface="Arial" panose="020B0604020202020204" pitchFamily="34" charset="0"/>
                <a:sym typeface="Symbol" panose="05050102010706020507" pitchFamily="18" charset="2"/>
              </a:rPr>
              <a:t></a:t>
            </a:r>
            <a:r>
              <a:rPr lang="en-US" altLang="zh-CN" sz="2400" b="0" dirty="0">
                <a:latin typeface="Arial" panose="020B0604020202020204" pitchFamily="34" charset="0"/>
              </a:rPr>
              <a:t> </a:t>
            </a:r>
            <a:r>
              <a:rPr lang="en-US" altLang="zh-CN" sz="2400" i="1" dirty="0">
                <a:latin typeface="Times New Roman" panose="02020603050405020304" pitchFamily="18" charset="0"/>
              </a:rPr>
              <a:t>count</a:t>
            </a:r>
            <a:r>
              <a:rPr lang="en-US" altLang="zh-CN" sz="2400" dirty="0">
                <a:latin typeface="Times New Roman" panose="02020603050405020304" pitchFamily="18" charset="0"/>
              </a:rPr>
              <a:t>[</a:t>
            </a:r>
            <a:r>
              <a:rPr lang="en-US" altLang="zh-CN" sz="2400" i="1" dirty="0">
                <a:latin typeface="Times New Roman" panose="02020603050405020304" pitchFamily="18" charset="0"/>
              </a:rPr>
              <a:t>top</a:t>
            </a:r>
            <a:r>
              <a:rPr lang="en-US" altLang="zh-CN" sz="2400" dirty="0">
                <a:latin typeface="Times New Roman" panose="02020603050405020304" pitchFamily="18" charset="0"/>
              </a:rPr>
              <a:t>] .   /*</a:t>
            </a:r>
            <a:r>
              <a:rPr lang="zh-CN" altLang="en-US" sz="2400" dirty="0">
                <a:latin typeface="Times New Roman" panose="02020603050405020304" pitchFamily="18" charset="0"/>
              </a:rPr>
              <a:t>堆栈弹出顶点</a:t>
            </a:r>
            <a:r>
              <a:rPr lang="en-US" altLang="zh-CN" sz="2400" i="1" dirty="0">
                <a:latin typeface="Times New Roman" panose="02020603050405020304" pitchFamily="18" charset="0"/>
              </a:rPr>
              <a:t>j</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algn="just" eaLnBrk="0" hangingPunct="0">
              <a:lnSpc>
                <a:spcPct val="95000"/>
              </a:lnSpc>
            </a:pPr>
            <a:r>
              <a:rPr lang="en-US" altLang="zh-CN" sz="2400" dirty="0">
                <a:latin typeface="Times New Roman" panose="02020603050405020304" pitchFamily="18" charset="0"/>
              </a:rPr>
              <a:t>             PRINT ( </a:t>
            </a:r>
            <a:r>
              <a:rPr lang="en-US" altLang="zh-CN" sz="2400" i="1" dirty="0">
                <a:latin typeface="Times New Roman" panose="02020603050405020304" pitchFamily="18" charset="0"/>
              </a:rPr>
              <a:t>j </a:t>
            </a:r>
            <a:r>
              <a:rPr lang="en-US" altLang="zh-CN" sz="2400" dirty="0">
                <a:latin typeface="Times New Roman" panose="02020603050405020304" pitchFamily="18" charset="0"/>
              </a:rPr>
              <a:t>)  .			</a:t>
            </a:r>
            <a:endParaRPr lang="en-US" altLang="zh-CN" sz="2400" dirty="0">
              <a:latin typeface="Times New Roman" panose="02020603050405020304" pitchFamily="18" charset="0"/>
            </a:endParaRPr>
          </a:p>
          <a:p>
            <a:pPr algn="just" eaLnBrk="0" hangingPunct="0">
              <a:lnSpc>
                <a:spcPct val="95000"/>
              </a:lnSpc>
            </a:pPr>
            <a:r>
              <a:rPr lang="en-US" altLang="zh-CN" sz="2400" i="1" dirty="0">
                <a:latin typeface="Times New Roman" panose="02020603050405020304" pitchFamily="18" charset="0"/>
              </a:rPr>
              <a:t>             p </a:t>
            </a:r>
            <a:r>
              <a:rPr lang="en-US" altLang="zh-CN" sz="2400" dirty="0">
                <a:latin typeface="Arial" panose="020B0604020202020204" pitchFamily="34" charset="0"/>
                <a:sym typeface="Symbol" panose="05050102010706020507" pitchFamily="18" charset="2"/>
              </a:rPr>
              <a:t></a:t>
            </a:r>
            <a:r>
              <a:rPr lang="en-US" altLang="zh-CN" sz="2400" b="0" dirty="0">
                <a:latin typeface="Arial" panose="020B0604020202020204" pitchFamily="34" charset="0"/>
              </a:rPr>
              <a:t> </a:t>
            </a:r>
            <a:r>
              <a:rPr lang="en-US" altLang="zh-CN" sz="2400" dirty="0">
                <a:latin typeface="Times New Roman" panose="02020603050405020304" pitchFamily="18" charset="0"/>
              </a:rPr>
              <a:t>adjacent( Head[</a:t>
            </a:r>
            <a:r>
              <a:rPr lang="en-US" altLang="zh-CN" sz="2400" i="1" dirty="0">
                <a:latin typeface="Times New Roman" panose="02020603050405020304" pitchFamily="18" charset="0"/>
              </a:rPr>
              <a:t>j</a:t>
            </a:r>
            <a:r>
              <a:rPr lang="en-US" altLang="zh-CN" sz="2400" dirty="0">
                <a:latin typeface="Times New Roman" panose="02020603050405020304" pitchFamily="18" charset="0"/>
              </a:rPr>
              <a:t>] ) . 	</a:t>
            </a:r>
            <a:endParaRPr lang="en-US" altLang="zh-CN" sz="2400" dirty="0">
              <a:latin typeface="Times New Roman" panose="02020603050405020304" pitchFamily="18" charset="0"/>
            </a:endParaRPr>
          </a:p>
          <a:p>
            <a:pPr algn="just" eaLnBrk="0" hangingPunct="0">
              <a:lnSpc>
                <a:spcPct val="95000"/>
              </a:lnSpc>
            </a:pPr>
            <a:r>
              <a:rPr lang="en-US" altLang="zh-CN" sz="2400" dirty="0">
                <a:latin typeface="Times New Roman" panose="02020603050405020304" pitchFamily="18" charset="0"/>
              </a:rPr>
              <a:t>             WHILE</a:t>
            </a:r>
            <a:r>
              <a:rPr lang="en-US" altLang="zh-CN" sz="2400" i="1" dirty="0">
                <a:latin typeface="Times New Roman" panose="02020603050405020304" pitchFamily="18" charset="0"/>
              </a:rPr>
              <a:t> p</a:t>
            </a:r>
            <a:r>
              <a:rPr lang="en-US" altLang="zh-CN" sz="2400" dirty="0">
                <a:latin typeface="Times New Roman" panose="02020603050405020304" pitchFamily="18" charset="0"/>
              </a:rPr>
              <a:t> </a:t>
            </a:r>
            <a:r>
              <a:rPr lang="en-US" altLang="zh-CN" sz="2400" b="0" dirty="0">
                <a:latin typeface="Arial" panose="020B0604020202020204" pitchFamily="34" charset="0"/>
              </a:rPr>
              <a:t> </a:t>
            </a:r>
            <a:r>
              <a:rPr lang="en-US" altLang="zh-CN" sz="2400" dirty="0">
                <a:latin typeface="Arial" panose="020B0604020202020204" pitchFamily="34" charset="0"/>
                <a:sym typeface="Symbol" panose="05050102010706020507" pitchFamily="18" charset="2"/>
              </a:rPr>
              <a:t> </a:t>
            </a:r>
            <a:r>
              <a:rPr lang="en-US" altLang="zh-CN" sz="2400" dirty="0">
                <a:latin typeface="Times New Roman" panose="02020603050405020304" pitchFamily="18" charset="0"/>
              </a:rPr>
              <a:t>DO		/* </a:t>
            </a:r>
            <a:r>
              <a:rPr lang="zh-CN" altLang="en-US" sz="2400" dirty="0">
                <a:latin typeface="Times New Roman" panose="02020603050405020304" pitchFamily="18" charset="0"/>
              </a:rPr>
              <a:t>扫描顶点</a:t>
            </a:r>
            <a:r>
              <a:rPr lang="en-US" altLang="zh-CN" sz="2400" i="1" dirty="0">
                <a:latin typeface="Times New Roman" panose="02020603050405020304" pitchFamily="18" charset="0"/>
              </a:rPr>
              <a:t>j</a:t>
            </a:r>
            <a:r>
              <a:rPr lang="zh-CN" altLang="en-US" sz="2400" dirty="0">
                <a:latin typeface="Times New Roman" panose="02020603050405020304" pitchFamily="18" charset="0"/>
              </a:rPr>
              <a:t>的边链表 </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pPr algn="just" eaLnBrk="0" hangingPunct="0">
              <a:lnSpc>
                <a:spcPct val="95000"/>
              </a:lnSpc>
            </a:pPr>
            <a:r>
              <a:rPr lang="en-US" altLang="zh-CN" sz="2400" dirty="0">
                <a:latin typeface="Times New Roman" panose="02020603050405020304" pitchFamily="18" charset="0"/>
              </a:rPr>
              <a:t>	 (   </a:t>
            </a:r>
            <a:r>
              <a:rPr lang="en-US" altLang="zh-CN" sz="2400" i="1" dirty="0">
                <a:latin typeface="Times New Roman" panose="02020603050405020304" pitchFamily="18" charset="0"/>
              </a:rPr>
              <a:t>k </a:t>
            </a:r>
            <a:r>
              <a:rPr lang="en-US" altLang="zh-CN" sz="2400" dirty="0">
                <a:latin typeface="Arial" panose="020B0604020202020204" pitchFamily="34" charset="0"/>
                <a:sym typeface="Symbol" panose="05050102010706020507" pitchFamily="18" charset="2"/>
              </a:rPr>
              <a:t></a:t>
            </a:r>
            <a:r>
              <a:rPr lang="en-US" altLang="zh-CN" sz="2400" b="0" dirty="0">
                <a:latin typeface="Arial" panose="020B0604020202020204" pitchFamily="34" charset="0"/>
              </a:rPr>
              <a:t> </a:t>
            </a:r>
            <a:r>
              <a:rPr lang="en-US" altLang="zh-CN" sz="2400" dirty="0">
                <a:latin typeface="Times New Roman" panose="02020603050405020304" pitchFamily="18" charset="0"/>
              </a:rPr>
              <a:t>VerAdj(</a:t>
            </a:r>
            <a:r>
              <a:rPr lang="en-US" altLang="zh-CN" sz="2400" i="1" dirty="0">
                <a:latin typeface="Times New Roman" panose="02020603050405020304" pitchFamily="18" charset="0"/>
              </a:rPr>
              <a:t>p</a:t>
            </a:r>
            <a:r>
              <a:rPr lang="en-US" altLang="zh-CN" sz="2400" dirty="0">
                <a:latin typeface="Times New Roman" panose="02020603050405020304" pitchFamily="18" charset="0"/>
              </a:rPr>
              <a:t>) .		</a:t>
            </a:r>
            <a:endParaRPr lang="en-US" altLang="zh-CN" sz="2400" dirty="0">
              <a:latin typeface="Times New Roman" panose="02020603050405020304" pitchFamily="18" charset="0"/>
            </a:endParaRPr>
          </a:p>
          <a:p>
            <a:pPr algn="just" eaLnBrk="0" hangingPunct="0">
              <a:lnSpc>
                <a:spcPct val="95000"/>
              </a:lnSpc>
            </a:pPr>
            <a:r>
              <a:rPr lang="en-US" altLang="zh-CN" sz="2400" dirty="0">
                <a:latin typeface="Times New Roman" panose="02020603050405020304" pitchFamily="18" charset="0"/>
              </a:rPr>
              <a:t>	    /* </a:t>
            </a:r>
            <a:r>
              <a:rPr lang="zh-CN" altLang="en-US" sz="2400" dirty="0">
                <a:latin typeface="Times New Roman" panose="02020603050405020304" pitchFamily="18" charset="0"/>
              </a:rPr>
              <a:t>顶点</a:t>
            </a:r>
            <a:r>
              <a:rPr lang="en-US" altLang="zh-CN" sz="2400" i="1" dirty="0">
                <a:latin typeface="Times New Roman" panose="02020603050405020304" pitchFamily="18" charset="0"/>
              </a:rPr>
              <a:t>k</a:t>
            </a:r>
            <a:r>
              <a:rPr lang="zh-CN" altLang="en-US" sz="2400" dirty="0">
                <a:latin typeface="Times New Roman" panose="02020603050405020304" pitchFamily="18" charset="0"/>
              </a:rPr>
              <a:t>的入度减</a:t>
            </a:r>
            <a:r>
              <a:rPr lang="en-US" altLang="zh-CN" sz="2400" dirty="0">
                <a:latin typeface="Times New Roman" panose="02020603050405020304" pitchFamily="18" charset="0"/>
              </a:rPr>
              <a:t>1</a:t>
            </a:r>
            <a:r>
              <a:rPr lang="zh-CN" altLang="en-US" sz="2400" dirty="0">
                <a:latin typeface="Times New Roman" panose="02020603050405020304" pitchFamily="18" charset="0"/>
              </a:rPr>
              <a:t>，若入度为</a:t>
            </a:r>
            <a:r>
              <a:rPr lang="en-US" altLang="zh-CN" sz="2400" dirty="0">
                <a:latin typeface="Times New Roman" panose="02020603050405020304" pitchFamily="18" charset="0"/>
              </a:rPr>
              <a:t>0</a:t>
            </a:r>
            <a:r>
              <a:rPr lang="zh-CN" altLang="en-US" sz="2400" dirty="0">
                <a:latin typeface="Times New Roman" panose="02020603050405020304" pitchFamily="18" charset="0"/>
              </a:rPr>
              <a:t>，则</a:t>
            </a:r>
            <a:r>
              <a:rPr lang="en-US" altLang="zh-CN" sz="2400" i="1" dirty="0">
                <a:latin typeface="Times New Roman" panose="02020603050405020304" pitchFamily="18" charset="0"/>
              </a:rPr>
              <a:t>k</a:t>
            </a:r>
            <a:r>
              <a:rPr lang="zh-CN" altLang="en-US" sz="2400" dirty="0">
                <a:latin typeface="Times New Roman" panose="02020603050405020304" pitchFamily="18" charset="0"/>
              </a:rPr>
              <a:t>入栈 </a:t>
            </a:r>
            <a:r>
              <a:rPr lang="en-US" altLang="zh-CN" sz="2400" dirty="0">
                <a:latin typeface="Times New Roman" panose="02020603050405020304" pitchFamily="18" charset="0"/>
              </a:rPr>
              <a:t>*/</a:t>
            </a:r>
            <a:endParaRPr lang="en-US" altLang="zh-CN" sz="2400" i="1" dirty="0">
              <a:latin typeface="Times New Roman" panose="02020603050405020304" pitchFamily="18" charset="0"/>
            </a:endParaRPr>
          </a:p>
          <a:p>
            <a:pPr algn="just" eaLnBrk="0" hangingPunct="0">
              <a:lnSpc>
                <a:spcPct val="95000"/>
              </a:lnSpc>
            </a:pPr>
            <a:r>
              <a:rPr lang="en-US" altLang="zh-CN" sz="2400" i="1" dirty="0">
                <a:latin typeface="Times New Roman" panose="02020603050405020304" pitchFamily="18" charset="0"/>
              </a:rPr>
              <a:t>                 count</a:t>
            </a:r>
            <a:r>
              <a:rPr lang="en-US" altLang="zh-CN" sz="2400" dirty="0">
                <a:latin typeface="Times New Roman" panose="02020603050405020304" pitchFamily="18" charset="0"/>
              </a:rPr>
              <a:t>[</a:t>
            </a:r>
            <a:r>
              <a:rPr lang="en-US" altLang="zh-CN" sz="2400" i="1" dirty="0">
                <a:latin typeface="Times New Roman" panose="02020603050405020304" pitchFamily="18" charset="0"/>
              </a:rPr>
              <a:t>k</a:t>
            </a:r>
            <a:r>
              <a:rPr lang="en-US" altLang="zh-CN" sz="2400" dirty="0">
                <a:latin typeface="Times New Roman" panose="02020603050405020304" pitchFamily="18" charset="0"/>
              </a:rPr>
              <a:t>] </a:t>
            </a:r>
            <a:r>
              <a:rPr lang="en-US" altLang="zh-CN" sz="2400" dirty="0">
                <a:latin typeface="Arial" panose="020B0604020202020204" pitchFamily="34" charset="0"/>
                <a:sym typeface="Symbol" panose="05050102010706020507" pitchFamily="18" charset="2"/>
              </a:rPr>
              <a:t></a:t>
            </a:r>
            <a:r>
              <a:rPr lang="en-US" altLang="zh-CN" sz="2400" b="0" dirty="0">
                <a:latin typeface="Arial" panose="020B0604020202020204" pitchFamily="34" charset="0"/>
              </a:rPr>
              <a:t> </a:t>
            </a:r>
            <a:r>
              <a:rPr lang="en-US" altLang="zh-CN" sz="2400" i="1" dirty="0">
                <a:latin typeface="Times New Roman" panose="02020603050405020304" pitchFamily="18" charset="0"/>
              </a:rPr>
              <a:t>count</a:t>
            </a:r>
            <a:r>
              <a:rPr lang="en-US" altLang="zh-CN" sz="2400" dirty="0">
                <a:latin typeface="Times New Roman" panose="02020603050405020304" pitchFamily="18" charset="0"/>
              </a:rPr>
              <a:t>[</a:t>
            </a:r>
            <a:r>
              <a:rPr lang="en-US" altLang="zh-CN" sz="2400" i="1" dirty="0">
                <a:latin typeface="Times New Roman" panose="02020603050405020304" pitchFamily="18" charset="0"/>
              </a:rPr>
              <a:t>k</a:t>
            </a:r>
            <a:r>
              <a:rPr lang="en-US" altLang="zh-CN" sz="2400" dirty="0">
                <a:latin typeface="Times New Roman" panose="02020603050405020304" pitchFamily="18" charset="0"/>
              </a:rPr>
              <a:t>]-1.</a:t>
            </a:r>
            <a:endParaRPr lang="en-US" altLang="zh-CN" sz="2400" dirty="0">
              <a:latin typeface="Times New Roman" panose="02020603050405020304" pitchFamily="18" charset="0"/>
            </a:endParaRPr>
          </a:p>
          <a:p>
            <a:pPr algn="just" eaLnBrk="0" hangingPunct="0">
              <a:lnSpc>
                <a:spcPct val="95000"/>
              </a:lnSpc>
            </a:pPr>
            <a:r>
              <a:rPr lang="en-US" altLang="zh-CN" sz="2400" dirty="0">
                <a:latin typeface="Times New Roman" panose="02020603050405020304" pitchFamily="18" charset="0"/>
              </a:rPr>
              <a:t>                 IF </a:t>
            </a:r>
            <a:r>
              <a:rPr lang="en-US" altLang="zh-CN" sz="2400" i="1" dirty="0">
                <a:latin typeface="Times New Roman" panose="02020603050405020304" pitchFamily="18" charset="0"/>
              </a:rPr>
              <a:t>count</a:t>
            </a:r>
            <a:r>
              <a:rPr lang="en-US" altLang="zh-CN" sz="2400" dirty="0">
                <a:latin typeface="Times New Roman" panose="02020603050405020304" pitchFamily="18" charset="0"/>
              </a:rPr>
              <a:t>[</a:t>
            </a:r>
            <a:r>
              <a:rPr lang="en-US" altLang="zh-CN" sz="2400" i="1" dirty="0">
                <a:latin typeface="Times New Roman" panose="02020603050405020304" pitchFamily="18" charset="0"/>
              </a:rPr>
              <a:t>k</a:t>
            </a:r>
            <a:r>
              <a:rPr lang="en-US" altLang="zh-CN" sz="2400" dirty="0">
                <a:latin typeface="Times New Roman" panose="02020603050405020304" pitchFamily="18" charset="0"/>
              </a:rPr>
              <a:t>] = 0 THEN </a:t>
            </a:r>
            <a:endParaRPr lang="en-US" altLang="zh-CN" sz="2400" dirty="0">
              <a:latin typeface="Times New Roman" panose="02020603050405020304" pitchFamily="18" charset="0"/>
            </a:endParaRPr>
          </a:p>
          <a:p>
            <a:pPr algn="just" eaLnBrk="0" hangingPunct="0">
              <a:lnSpc>
                <a:spcPct val="95000"/>
              </a:lnSpc>
            </a:pPr>
            <a:r>
              <a:rPr lang="en-US" altLang="zh-CN" sz="2400" dirty="0">
                <a:latin typeface="Times New Roman" panose="02020603050405020304" pitchFamily="18" charset="0"/>
              </a:rPr>
              <a:t>                     (</a:t>
            </a:r>
            <a:r>
              <a:rPr lang="en-US" altLang="zh-CN" sz="2400" i="1" dirty="0">
                <a:latin typeface="Times New Roman" panose="02020603050405020304" pitchFamily="18" charset="0"/>
              </a:rPr>
              <a:t>count</a:t>
            </a:r>
            <a:r>
              <a:rPr lang="en-US" altLang="zh-CN" sz="2400" dirty="0">
                <a:latin typeface="Times New Roman" panose="02020603050405020304" pitchFamily="18" charset="0"/>
              </a:rPr>
              <a:t>[</a:t>
            </a:r>
            <a:r>
              <a:rPr lang="en-US" altLang="zh-CN" sz="2400" i="1" dirty="0">
                <a:latin typeface="Times New Roman" panose="02020603050405020304" pitchFamily="18" charset="0"/>
              </a:rPr>
              <a:t>k</a:t>
            </a:r>
            <a:r>
              <a:rPr lang="en-US" altLang="zh-CN" sz="2400" dirty="0">
                <a:latin typeface="Times New Roman" panose="02020603050405020304" pitchFamily="18" charset="0"/>
              </a:rPr>
              <a:t>] </a:t>
            </a:r>
            <a:r>
              <a:rPr lang="en-US" altLang="zh-CN" sz="2400" dirty="0">
                <a:latin typeface="Arial" panose="020B0604020202020204" pitchFamily="34" charset="0"/>
                <a:sym typeface="Symbol" panose="05050102010706020507" pitchFamily="18" charset="2"/>
              </a:rPr>
              <a:t></a:t>
            </a:r>
            <a:r>
              <a:rPr lang="en-US" altLang="zh-CN" sz="2400" b="0" dirty="0">
                <a:latin typeface="Arial" panose="020B0604020202020204" pitchFamily="34" charset="0"/>
              </a:rPr>
              <a:t> </a:t>
            </a:r>
            <a:r>
              <a:rPr lang="en-US" altLang="zh-CN" sz="2400" i="1" dirty="0">
                <a:latin typeface="Times New Roman" panose="02020603050405020304" pitchFamily="18" charset="0"/>
              </a:rPr>
              <a:t>top</a:t>
            </a:r>
            <a:r>
              <a:rPr lang="en-US" altLang="zh-CN" sz="2400" dirty="0">
                <a:latin typeface="Times New Roman" panose="02020603050405020304" pitchFamily="18" charset="0"/>
              </a:rPr>
              <a:t>.   </a:t>
            </a:r>
            <a:r>
              <a:rPr lang="en-US" altLang="zh-CN" sz="2400" i="1" dirty="0">
                <a:latin typeface="Times New Roman" panose="02020603050405020304" pitchFamily="18" charset="0"/>
              </a:rPr>
              <a:t>top </a:t>
            </a:r>
            <a:r>
              <a:rPr lang="en-US" altLang="zh-CN" sz="2400" dirty="0">
                <a:latin typeface="Arial" panose="020B0604020202020204" pitchFamily="34" charset="0"/>
                <a:sym typeface="Symbol" panose="05050102010706020507" pitchFamily="18" charset="2"/>
              </a:rPr>
              <a:t></a:t>
            </a:r>
            <a:r>
              <a:rPr lang="en-US" altLang="zh-CN" sz="2400" b="0" dirty="0">
                <a:latin typeface="Arial" panose="020B0604020202020204" pitchFamily="34" charset="0"/>
              </a:rPr>
              <a:t> </a:t>
            </a:r>
            <a:r>
              <a:rPr lang="en-US" altLang="zh-CN" sz="2400" i="1" dirty="0">
                <a:latin typeface="Times New Roman" panose="02020603050405020304" pitchFamily="18" charset="0"/>
              </a:rPr>
              <a:t>k</a:t>
            </a:r>
            <a:r>
              <a:rPr lang="en-US" altLang="zh-CN" sz="2400" dirty="0">
                <a:latin typeface="Times New Roman" panose="02020603050405020304" pitchFamily="18" charset="0"/>
              </a:rPr>
              <a:t>.)  //</a:t>
            </a:r>
            <a:r>
              <a:rPr lang="zh-CN" altLang="en-US" sz="2400" dirty="0">
                <a:latin typeface="Times New Roman" panose="02020603050405020304" pitchFamily="18" charset="0"/>
              </a:rPr>
              <a:t>入栈</a:t>
            </a:r>
            <a:endParaRPr lang="zh-CN" altLang="en-US" sz="2400" i="1" dirty="0">
              <a:latin typeface="Times New Roman" panose="02020603050405020304" pitchFamily="18" charset="0"/>
            </a:endParaRPr>
          </a:p>
          <a:p>
            <a:pPr algn="just" eaLnBrk="0" hangingPunct="0">
              <a:lnSpc>
                <a:spcPct val="95000"/>
              </a:lnSpc>
            </a:pPr>
            <a:r>
              <a:rPr lang="zh-CN" altLang="en-US" sz="2400" i="1" dirty="0">
                <a:latin typeface="Times New Roman" panose="02020603050405020304" pitchFamily="18" charset="0"/>
              </a:rPr>
              <a:t>                  </a:t>
            </a:r>
            <a:r>
              <a:rPr lang="en-US" altLang="zh-CN" sz="2400" i="1" dirty="0">
                <a:latin typeface="Times New Roman" panose="02020603050405020304" pitchFamily="18" charset="0"/>
              </a:rPr>
              <a:t>p </a:t>
            </a:r>
            <a:r>
              <a:rPr lang="en-US" altLang="zh-CN" sz="2400" dirty="0">
                <a:latin typeface="Arial" panose="020B0604020202020204" pitchFamily="34" charset="0"/>
                <a:sym typeface="Symbol" panose="05050102010706020507" pitchFamily="18" charset="2"/>
              </a:rPr>
              <a:t></a:t>
            </a:r>
            <a:r>
              <a:rPr lang="en-US" altLang="zh-CN" sz="2400" b="0" dirty="0">
                <a:latin typeface="Arial" panose="020B0604020202020204" pitchFamily="34" charset="0"/>
              </a:rPr>
              <a:t> </a:t>
            </a:r>
            <a:r>
              <a:rPr lang="en-US" altLang="zh-CN" sz="2400" dirty="0">
                <a:latin typeface="Times New Roman" panose="02020603050405020304" pitchFamily="18" charset="0"/>
              </a:rPr>
              <a:t>link (</a:t>
            </a:r>
            <a:r>
              <a:rPr lang="en-US" altLang="zh-CN" sz="2400" i="1" dirty="0">
                <a:latin typeface="Times New Roman" panose="02020603050405020304" pitchFamily="18" charset="0"/>
              </a:rPr>
              <a:t>p</a:t>
            </a:r>
            <a:r>
              <a:rPr lang="en-US" altLang="zh-CN" sz="2400" dirty="0">
                <a:latin typeface="Times New Roman" panose="02020603050405020304" pitchFamily="18" charset="0"/>
              </a:rPr>
              <a:t>). ) ) ▐</a:t>
            </a:r>
            <a:endParaRPr lang="en-US" altLang="zh-CN" sz="2400" dirty="0">
              <a:latin typeface="Times New Roman" panose="02020603050405020304" pitchFamily="18" charset="0"/>
            </a:endParaRPr>
          </a:p>
        </p:txBody>
      </p:sp>
    </p:spTree>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文本占位符 1842177"/>
          <p:cNvSpPr>
            <a:spLocks noGrp="1"/>
          </p:cNvSpPr>
          <p:nvPr>
            <p:ph idx="1"/>
          </p:nvPr>
        </p:nvSpPr>
        <p:spPr>
          <a:xfrm>
            <a:off x="0" y="0"/>
            <a:ext cx="9144000" cy="6858000"/>
          </a:xfrm>
        </p:spPr>
        <p:txBody>
          <a:bodyPr vert="horz" wrap="square" lIns="92075" tIns="46038" rIns="92075" bIns="46038" anchor="t" anchorCtr="0"/>
          <a:p>
            <a:pPr>
              <a:buNone/>
            </a:pPr>
            <a:r>
              <a:rPr lang="en-US" altLang="zh-CN" dirty="0"/>
              <a:t>         </a:t>
            </a:r>
            <a:endParaRPr lang="en-US" altLang="zh-CN" dirty="0"/>
          </a:p>
        </p:txBody>
      </p:sp>
      <p:sp>
        <p:nvSpPr>
          <p:cNvPr id="107523" name="矩形 1842178"/>
          <p:cNvSpPr/>
          <p:nvPr/>
        </p:nvSpPr>
        <p:spPr>
          <a:xfrm>
            <a:off x="323850" y="188913"/>
            <a:ext cx="7343775" cy="4108450"/>
          </a:xfrm>
          <a:prstGeom prst="rect">
            <a:avLst/>
          </a:prstGeom>
          <a:noFill/>
          <a:ln w="12700">
            <a:noFill/>
          </a:ln>
        </p:spPr>
        <p:txBody>
          <a:bodyPr>
            <a:spAutoFit/>
          </a:bodyPr>
          <a:p>
            <a:pPr algn="just" eaLnBrk="0" hangingPunct="0">
              <a:lnSpc>
                <a:spcPct val="110000"/>
              </a:lnSpc>
            </a:pPr>
            <a:r>
              <a:rPr lang="en-US" altLang="zh-CN" sz="2400" i="1" dirty="0">
                <a:latin typeface="Times New Roman" panose="02020603050405020304" pitchFamily="18" charset="0"/>
              </a:rPr>
              <a:t>j </a:t>
            </a:r>
            <a:r>
              <a:rPr lang="en-US" altLang="zh-CN" sz="2400"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rPr>
              <a:t> </a:t>
            </a:r>
            <a:r>
              <a:rPr lang="en-US" altLang="zh-CN" sz="2400" i="1" dirty="0">
                <a:latin typeface="Times New Roman" panose="02020603050405020304" pitchFamily="18" charset="0"/>
              </a:rPr>
              <a:t>top</a:t>
            </a:r>
            <a:r>
              <a:rPr lang="en-US" altLang="zh-CN" sz="2400" dirty="0">
                <a:latin typeface="Times New Roman" panose="02020603050405020304" pitchFamily="18" charset="0"/>
              </a:rPr>
              <a:t>.    </a:t>
            </a:r>
            <a:r>
              <a:rPr lang="en-US" altLang="zh-CN" sz="2400" i="1" dirty="0">
                <a:latin typeface="Times New Roman" panose="02020603050405020304" pitchFamily="18" charset="0"/>
              </a:rPr>
              <a:t>top </a:t>
            </a:r>
            <a:r>
              <a:rPr lang="en-US" altLang="zh-CN" sz="2400"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rPr>
              <a:t> </a:t>
            </a:r>
            <a:r>
              <a:rPr lang="en-US" altLang="zh-CN" sz="2400" i="1" dirty="0">
                <a:latin typeface="Times New Roman" panose="02020603050405020304" pitchFamily="18" charset="0"/>
              </a:rPr>
              <a:t>count</a:t>
            </a:r>
            <a:r>
              <a:rPr lang="en-US" altLang="zh-CN" sz="2400" dirty="0">
                <a:latin typeface="Times New Roman" panose="02020603050405020304" pitchFamily="18" charset="0"/>
              </a:rPr>
              <a:t>[</a:t>
            </a:r>
            <a:r>
              <a:rPr lang="en-US" altLang="zh-CN" sz="2400" i="1" dirty="0">
                <a:latin typeface="Times New Roman" panose="02020603050405020304" pitchFamily="18" charset="0"/>
              </a:rPr>
              <a:t>top</a:t>
            </a:r>
            <a:r>
              <a:rPr lang="en-US" altLang="zh-CN" sz="2400" dirty="0">
                <a:latin typeface="Times New Roman" panose="02020603050405020304" pitchFamily="18" charset="0"/>
              </a:rPr>
              <a:t>] .   /*</a:t>
            </a:r>
            <a:r>
              <a:rPr lang="zh-CN" altLang="en-US" sz="2400" dirty="0">
                <a:latin typeface="Times New Roman" panose="02020603050405020304" pitchFamily="18" charset="0"/>
              </a:rPr>
              <a:t>堆栈弹出顶点</a:t>
            </a:r>
            <a:r>
              <a:rPr lang="en-US" altLang="zh-CN" sz="2400" i="1" dirty="0">
                <a:latin typeface="Times New Roman" panose="02020603050405020304" pitchFamily="18" charset="0"/>
              </a:rPr>
              <a:t>j</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algn="just" eaLnBrk="0" hangingPunct="0">
              <a:lnSpc>
                <a:spcPct val="110000"/>
              </a:lnSpc>
            </a:pPr>
            <a:r>
              <a:rPr lang="en-US" altLang="zh-CN" sz="2400" dirty="0">
                <a:latin typeface="Times New Roman" panose="02020603050405020304" pitchFamily="18" charset="0"/>
              </a:rPr>
              <a:t>PRINT ( </a:t>
            </a:r>
            <a:r>
              <a:rPr lang="en-US" altLang="zh-CN" sz="2400" i="1" dirty="0">
                <a:latin typeface="Times New Roman" panose="02020603050405020304" pitchFamily="18" charset="0"/>
              </a:rPr>
              <a:t>j </a:t>
            </a:r>
            <a:r>
              <a:rPr lang="en-US" altLang="zh-CN" sz="2400" dirty="0">
                <a:latin typeface="Times New Roman" panose="02020603050405020304" pitchFamily="18" charset="0"/>
              </a:rPr>
              <a:t>)  .			</a:t>
            </a:r>
            <a:endParaRPr lang="en-US" altLang="zh-CN" sz="2400" dirty="0">
              <a:latin typeface="Times New Roman" panose="02020603050405020304" pitchFamily="18" charset="0"/>
            </a:endParaRPr>
          </a:p>
          <a:p>
            <a:pPr algn="just" eaLnBrk="0" hangingPunct="0">
              <a:lnSpc>
                <a:spcPct val="110000"/>
              </a:lnSpc>
            </a:pPr>
            <a:r>
              <a:rPr lang="en-US" altLang="zh-CN" sz="2400" i="1" dirty="0">
                <a:latin typeface="Times New Roman" panose="02020603050405020304" pitchFamily="18" charset="0"/>
              </a:rPr>
              <a:t>p </a:t>
            </a:r>
            <a:r>
              <a:rPr lang="en-US" altLang="zh-CN" sz="2400"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rPr>
              <a:t> </a:t>
            </a:r>
            <a:r>
              <a:rPr lang="en-US" altLang="zh-CN" sz="2400" dirty="0">
                <a:latin typeface="Times New Roman" panose="02020603050405020304" pitchFamily="18" charset="0"/>
              </a:rPr>
              <a:t>adjacent( Head[</a:t>
            </a:r>
            <a:r>
              <a:rPr lang="en-US" altLang="zh-CN" sz="2400" i="1" dirty="0">
                <a:latin typeface="Times New Roman" panose="02020603050405020304" pitchFamily="18" charset="0"/>
              </a:rPr>
              <a:t>j</a:t>
            </a:r>
            <a:r>
              <a:rPr lang="en-US" altLang="zh-CN" sz="2400" dirty="0">
                <a:latin typeface="Times New Roman" panose="02020603050405020304" pitchFamily="18" charset="0"/>
              </a:rPr>
              <a:t>] ) . 	</a:t>
            </a:r>
            <a:endParaRPr lang="en-US" altLang="zh-CN" sz="2400" dirty="0">
              <a:latin typeface="Times New Roman" panose="02020603050405020304" pitchFamily="18" charset="0"/>
            </a:endParaRPr>
          </a:p>
          <a:p>
            <a:pPr algn="just" eaLnBrk="0" hangingPunct="0">
              <a:lnSpc>
                <a:spcPct val="110000"/>
              </a:lnSpc>
            </a:pPr>
            <a:r>
              <a:rPr lang="en-US" altLang="zh-CN" sz="2400" dirty="0">
                <a:latin typeface="Times New Roman" panose="02020603050405020304" pitchFamily="18" charset="0"/>
              </a:rPr>
              <a:t>WHILE</a:t>
            </a:r>
            <a:r>
              <a:rPr lang="en-US" altLang="zh-CN" sz="2400" i="1" dirty="0">
                <a:latin typeface="Times New Roman" panose="02020603050405020304" pitchFamily="18" charset="0"/>
              </a:rPr>
              <a:t> p</a:t>
            </a:r>
            <a:r>
              <a:rPr lang="en-US" altLang="zh-CN" sz="2400" dirty="0">
                <a:latin typeface="Times New Roman" panose="02020603050405020304" pitchFamily="18" charset="0"/>
              </a:rPr>
              <a:t> </a:t>
            </a:r>
            <a:r>
              <a:rPr lang="en-US" altLang="zh-CN" sz="2400" b="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rPr>
              <a:t>DO	/* </a:t>
            </a:r>
            <a:r>
              <a:rPr lang="zh-CN" altLang="en-US" sz="2400" dirty="0">
                <a:latin typeface="Times New Roman" panose="02020603050405020304" pitchFamily="18" charset="0"/>
              </a:rPr>
              <a:t>扫描顶点</a:t>
            </a:r>
            <a:r>
              <a:rPr lang="en-US" altLang="zh-CN" sz="2400" i="1" dirty="0">
                <a:latin typeface="Times New Roman" panose="02020603050405020304" pitchFamily="18" charset="0"/>
              </a:rPr>
              <a:t>j</a:t>
            </a:r>
            <a:r>
              <a:rPr lang="zh-CN" altLang="en-US" sz="2400" dirty="0">
                <a:latin typeface="Times New Roman" panose="02020603050405020304" pitchFamily="18" charset="0"/>
              </a:rPr>
              <a:t>的边链表 </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pPr algn="just" eaLnBrk="0" hangingPunct="0">
              <a:lnSpc>
                <a:spcPct val="110000"/>
              </a:lnSpc>
            </a:pPr>
            <a:r>
              <a:rPr lang="en-US" altLang="zh-CN" sz="2400" dirty="0">
                <a:latin typeface="Times New Roman" panose="02020603050405020304" pitchFamily="18" charset="0"/>
              </a:rPr>
              <a:t>    (</a:t>
            </a:r>
            <a:r>
              <a:rPr lang="en-US" altLang="zh-CN" sz="2400" i="1" dirty="0">
                <a:latin typeface="Times New Roman" panose="02020603050405020304" pitchFamily="18" charset="0"/>
              </a:rPr>
              <a:t>k </a:t>
            </a:r>
            <a:r>
              <a:rPr lang="en-US" altLang="zh-CN" sz="2400"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rPr>
              <a:t> </a:t>
            </a:r>
            <a:r>
              <a:rPr lang="en-US" altLang="zh-CN" sz="2400" dirty="0">
                <a:latin typeface="Times New Roman" panose="02020603050405020304" pitchFamily="18" charset="0"/>
              </a:rPr>
              <a:t>VerAdj(</a:t>
            </a:r>
            <a:r>
              <a:rPr lang="en-US" altLang="zh-CN" sz="2400" i="1" dirty="0">
                <a:latin typeface="Times New Roman" panose="02020603050405020304" pitchFamily="18" charset="0"/>
              </a:rPr>
              <a:t>p</a:t>
            </a:r>
            <a:r>
              <a:rPr lang="en-US" altLang="zh-CN" sz="2400" dirty="0">
                <a:latin typeface="Times New Roman" panose="02020603050405020304" pitchFamily="18" charset="0"/>
              </a:rPr>
              <a:t>) .		</a:t>
            </a:r>
            <a:endParaRPr lang="en-US" altLang="zh-CN" sz="2400" dirty="0">
              <a:latin typeface="Times New Roman" panose="02020603050405020304" pitchFamily="18" charset="0"/>
            </a:endParaRPr>
          </a:p>
          <a:p>
            <a:pPr algn="just" eaLnBrk="0" hangingPunct="0">
              <a:lnSpc>
                <a:spcPct val="110000"/>
              </a:lnSpc>
            </a:pPr>
            <a:r>
              <a:rPr lang="en-US" altLang="zh-CN" sz="2400" dirty="0">
                <a:latin typeface="Times New Roman" panose="02020603050405020304" pitchFamily="18" charset="0"/>
              </a:rPr>
              <a:t>     /* </a:t>
            </a:r>
            <a:r>
              <a:rPr lang="en-US" altLang="zh-CN" sz="2400" i="1" dirty="0">
                <a:latin typeface="Times New Roman" panose="02020603050405020304" pitchFamily="18" charset="0"/>
              </a:rPr>
              <a:t>k</a:t>
            </a:r>
            <a:r>
              <a:rPr lang="zh-CN" altLang="en-US" sz="2400" dirty="0">
                <a:latin typeface="Times New Roman" panose="02020603050405020304" pitchFamily="18" charset="0"/>
              </a:rPr>
              <a:t>的入度减</a:t>
            </a:r>
            <a:r>
              <a:rPr lang="en-US" altLang="zh-CN" sz="2400" dirty="0">
                <a:latin typeface="Times New Roman" panose="02020603050405020304" pitchFamily="18" charset="0"/>
              </a:rPr>
              <a:t>1</a:t>
            </a:r>
            <a:r>
              <a:rPr lang="zh-CN" altLang="en-US" sz="2400" dirty="0">
                <a:latin typeface="Times New Roman" panose="02020603050405020304" pitchFamily="18" charset="0"/>
              </a:rPr>
              <a:t>，若入度为</a:t>
            </a:r>
            <a:r>
              <a:rPr lang="en-US" altLang="zh-CN" sz="2400" dirty="0">
                <a:latin typeface="Times New Roman" panose="02020603050405020304" pitchFamily="18" charset="0"/>
              </a:rPr>
              <a:t>0</a:t>
            </a:r>
            <a:r>
              <a:rPr lang="zh-CN" altLang="en-US" sz="2400" dirty="0">
                <a:latin typeface="Times New Roman" panose="02020603050405020304" pitchFamily="18" charset="0"/>
              </a:rPr>
              <a:t>，则</a:t>
            </a:r>
            <a:r>
              <a:rPr lang="en-US" altLang="zh-CN" sz="2400" i="1" dirty="0">
                <a:latin typeface="Times New Roman" panose="02020603050405020304" pitchFamily="18" charset="0"/>
              </a:rPr>
              <a:t>k</a:t>
            </a:r>
            <a:r>
              <a:rPr lang="zh-CN" altLang="en-US" sz="2400" dirty="0">
                <a:latin typeface="Times New Roman" panose="02020603050405020304" pitchFamily="18" charset="0"/>
              </a:rPr>
              <a:t>入栈 </a:t>
            </a:r>
            <a:r>
              <a:rPr lang="en-US" altLang="zh-CN" sz="2400" dirty="0">
                <a:latin typeface="Times New Roman" panose="02020603050405020304" pitchFamily="18" charset="0"/>
              </a:rPr>
              <a:t>*/</a:t>
            </a:r>
            <a:endParaRPr lang="en-US" altLang="zh-CN" sz="2400" i="1" dirty="0">
              <a:latin typeface="Times New Roman" panose="02020603050405020304" pitchFamily="18" charset="0"/>
            </a:endParaRPr>
          </a:p>
          <a:p>
            <a:pPr algn="just" eaLnBrk="0" hangingPunct="0">
              <a:lnSpc>
                <a:spcPct val="110000"/>
              </a:lnSpc>
            </a:pPr>
            <a:r>
              <a:rPr lang="en-US" altLang="zh-CN" sz="2400" i="1" dirty="0">
                <a:latin typeface="Times New Roman" panose="02020603050405020304" pitchFamily="18" charset="0"/>
              </a:rPr>
              <a:t>     count</a:t>
            </a:r>
            <a:r>
              <a:rPr lang="en-US" altLang="zh-CN" sz="2400" dirty="0">
                <a:latin typeface="Times New Roman" panose="02020603050405020304" pitchFamily="18" charset="0"/>
              </a:rPr>
              <a:t>[</a:t>
            </a:r>
            <a:r>
              <a:rPr lang="en-US" altLang="zh-CN" sz="2400" i="1" dirty="0">
                <a:latin typeface="Times New Roman" panose="02020603050405020304" pitchFamily="18" charset="0"/>
              </a:rPr>
              <a:t>k</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rPr>
              <a:t> </a:t>
            </a:r>
            <a:r>
              <a:rPr lang="en-US" altLang="zh-CN" sz="2400" i="1" dirty="0">
                <a:latin typeface="Times New Roman" panose="02020603050405020304" pitchFamily="18" charset="0"/>
              </a:rPr>
              <a:t>count</a:t>
            </a:r>
            <a:r>
              <a:rPr lang="en-US" altLang="zh-CN" sz="2400" dirty="0">
                <a:latin typeface="Times New Roman" panose="02020603050405020304" pitchFamily="18" charset="0"/>
              </a:rPr>
              <a:t>[</a:t>
            </a:r>
            <a:r>
              <a:rPr lang="en-US" altLang="zh-CN" sz="2400" i="1" dirty="0">
                <a:latin typeface="Times New Roman" panose="02020603050405020304" pitchFamily="18" charset="0"/>
              </a:rPr>
              <a:t>k</a:t>
            </a:r>
            <a:r>
              <a:rPr lang="en-US" altLang="zh-CN" sz="2400" dirty="0">
                <a:latin typeface="Times New Roman" panose="02020603050405020304" pitchFamily="18" charset="0"/>
              </a:rPr>
              <a:t>]-1.</a:t>
            </a:r>
            <a:endParaRPr lang="en-US" altLang="zh-CN" sz="2400" dirty="0">
              <a:latin typeface="Times New Roman" panose="02020603050405020304" pitchFamily="18" charset="0"/>
            </a:endParaRPr>
          </a:p>
          <a:p>
            <a:pPr algn="just" eaLnBrk="0" hangingPunct="0">
              <a:lnSpc>
                <a:spcPct val="110000"/>
              </a:lnSpc>
            </a:pPr>
            <a:r>
              <a:rPr lang="en-US" altLang="zh-CN" sz="2400" dirty="0">
                <a:latin typeface="Times New Roman" panose="02020603050405020304" pitchFamily="18" charset="0"/>
              </a:rPr>
              <a:t>     IF </a:t>
            </a:r>
            <a:r>
              <a:rPr lang="en-US" altLang="zh-CN" sz="2400" i="1" dirty="0">
                <a:latin typeface="Times New Roman" panose="02020603050405020304" pitchFamily="18" charset="0"/>
              </a:rPr>
              <a:t>count</a:t>
            </a:r>
            <a:r>
              <a:rPr lang="en-US" altLang="zh-CN" sz="2400" dirty="0">
                <a:latin typeface="Times New Roman" panose="02020603050405020304" pitchFamily="18" charset="0"/>
              </a:rPr>
              <a:t>[</a:t>
            </a:r>
            <a:r>
              <a:rPr lang="en-US" altLang="zh-CN" sz="2400" i="1" dirty="0">
                <a:latin typeface="Times New Roman" panose="02020603050405020304" pitchFamily="18" charset="0"/>
              </a:rPr>
              <a:t>k</a:t>
            </a:r>
            <a:r>
              <a:rPr lang="en-US" altLang="zh-CN" sz="2400" dirty="0">
                <a:latin typeface="Times New Roman" panose="02020603050405020304" pitchFamily="18" charset="0"/>
              </a:rPr>
              <a:t>] = 0 THEN </a:t>
            </a:r>
            <a:endParaRPr lang="en-US" altLang="zh-CN" sz="2400" dirty="0">
              <a:latin typeface="Times New Roman" panose="02020603050405020304" pitchFamily="18" charset="0"/>
            </a:endParaRPr>
          </a:p>
          <a:p>
            <a:pPr algn="just" eaLnBrk="0" hangingPunct="0">
              <a:lnSpc>
                <a:spcPct val="110000"/>
              </a:lnSpc>
            </a:pPr>
            <a:r>
              <a:rPr lang="en-US" altLang="zh-CN" sz="2400" dirty="0">
                <a:latin typeface="Times New Roman" panose="02020603050405020304" pitchFamily="18" charset="0"/>
              </a:rPr>
              <a:t>         (</a:t>
            </a:r>
            <a:r>
              <a:rPr lang="en-US" altLang="zh-CN" sz="2400" i="1" dirty="0">
                <a:latin typeface="Times New Roman" panose="02020603050405020304" pitchFamily="18" charset="0"/>
              </a:rPr>
              <a:t>count</a:t>
            </a:r>
            <a:r>
              <a:rPr lang="en-US" altLang="zh-CN" sz="2400" dirty="0">
                <a:latin typeface="Times New Roman" panose="02020603050405020304" pitchFamily="18" charset="0"/>
              </a:rPr>
              <a:t>[</a:t>
            </a:r>
            <a:r>
              <a:rPr lang="en-US" altLang="zh-CN" sz="2400" i="1" dirty="0">
                <a:latin typeface="Times New Roman" panose="02020603050405020304" pitchFamily="18" charset="0"/>
              </a:rPr>
              <a:t>k</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rPr>
              <a:t> </a:t>
            </a:r>
            <a:r>
              <a:rPr lang="en-US" altLang="zh-CN" sz="2400" i="1" dirty="0">
                <a:latin typeface="Times New Roman" panose="02020603050405020304" pitchFamily="18" charset="0"/>
              </a:rPr>
              <a:t>top</a:t>
            </a:r>
            <a:r>
              <a:rPr lang="en-US" altLang="zh-CN" sz="2400" dirty="0">
                <a:latin typeface="Times New Roman" panose="02020603050405020304" pitchFamily="18" charset="0"/>
              </a:rPr>
              <a:t>.  </a:t>
            </a:r>
            <a:r>
              <a:rPr lang="en-US" altLang="zh-CN" sz="2400" i="1" dirty="0">
                <a:latin typeface="Times New Roman" panose="02020603050405020304" pitchFamily="18" charset="0"/>
              </a:rPr>
              <a:t>top </a:t>
            </a:r>
            <a:r>
              <a:rPr lang="en-US" altLang="zh-CN" sz="2400"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rPr>
              <a:t> </a:t>
            </a:r>
            <a:r>
              <a:rPr lang="en-US" altLang="zh-CN" sz="2400" i="1" dirty="0">
                <a:latin typeface="Times New Roman" panose="02020603050405020304" pitchFamily="18" charset="0"/>
              </a:rPr>
              <a:t>k</a:t>
            </a:r>
            <a:r>
              <a:rPr lang="en-US" altLang="zh-CN" sz="2400" dirty="0">
                <a:latin typeface="Times New Roman" panose="02020603050405020304" pitchFamily="18" charset="0"/>
              </a:rPr>
              <a:t>.)  //</a:t>
            </a:r>
            <a:r>
              <a:rPr lang="zh-CN" altLang="en-US" sz="2400" dirty="0">
                <a:latin typeface="Times New Roman" panose="02020603050405020304" pitchFamily="18" charset="0"/>
              </a:rPr>
              <a:t>入栈</a:t>
            </a:r>
            <a:endParaRPr lang="zh-CN" altLang="en-US" sz="2400" i="1" dirty="0">
              <a:latin typeface="Times New Roman" panose="02020603050405020304" pitchFamily="18" charset="0"/>
            </a:endParaRPr>
          </a:p>
          <a:p>
            <a:pPr algn="just" eaLnBrk="0" hangingPunct="0">
              <a:lnSpc>
                <a:spcPct val="110000"/>
              </a:lnSpc>
            </a:pPr>
            <a:r>
              <a:rPr lang="zh-CN" altLang="en-US" sz="2400" i="1" dirty="0">
                <a:latin typeface="Times New Roman" panose="02020603050405020304" pitchFamily="18" charset="0"/>
              </a:rPr>
              <a:t>     </a:t>
            </a:r>
            <a:r>
              <a:rPr lang="en-US" altLang="zh-CN" sz="2400" i="1" dirty="0">
                <a:latin typeface="Times New Roman" panose="02020603050405020304" pitchFamily="18" charset="0"/>
              </a:rPr>
              <a:t>p </a:t>
            </a:r>
            <a:r>
              <a:rPr lang="en-US" altLang="zh-CN" sz="2400"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rPr>
              <a:t> </a:t>
            </a:r>
            <a:r>
              <a:rPr lang="en-US" altLang="zh-CN" sz="2400" dirty="0">
                <a:latin typeface="Times New Roman" panose="02020603050405020304" pitchFamily="18" charset="0"/>
              </a:rPr>
              <a:t>link (</a:t>
            </a:r>
            <a:r>
              <a:rPr lang="en-US" altLang="zh-CN" sz="2400" i="1" dirty="0">
                <a:latin typeface="Times New Roman" panose="02020603050405020304" pitchFamily="18" charset="0"/>
              </a:rPr>
              <a:t>p</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p:txBody>
      </p:sp>
      <p:grpSp>
        <p:nvGrpSpPr>
          <p:cNvPr id="2" name="组合 1842179"/>
          <p:cNvGrpSpPr/>
          <p:nvPr/>
        </p:nvGrpSpPr>
        <p:grpSpPr>
          <a:xfrm>
            <a:off x="323850" y="4365625"/>
            <a:ext cx="5257800" cy="1676400"/>
            <a:chOff x="288" y="2736"/>
            <a:chExt cx="3312" cy="1056"/>
          </a:xfrm>
        </p:grpSpPr>
        <p:grpSp>
          <p:nvGrpSpPr>
            <p:cNvPr id="107585" name="组合 1842180"/>
            <p:cNvGrpSpPr/>
            <p:nvPr/>
          </p:nvGrpSpPr>
          <p:grpSpPr>
            <a:xfrm>
              <a:off x="480" y="3360"/>
              <a:ext cx="576" cy="432"/>
              <a:chOff x="1824" y="2592"/>
              <a:chExt cx="576" cy="432"/>
            </a:xfrm>
          </p:grpSpPr>
          <p:sp>
            <p:nvSpPr>
              <p:cNvPr id="107615" name="文本框 1842181"/>
              <p:cNvSpPr txBox="1"/>
              <p:nvPr/>
            </p:nvSpPr>
            <p:spPr>
              <a:xfrm>
                <a:off x="1824" y="2592"/>
                <a:ext cx="576" cy="365"/>
              </a:xfrm>
              <a:prstGeom prst="rect">
                <a:avLst/>
              </a:prstGeom>
              <a:noFill/>
              <a:ln w="31750">
                <a:noFill/>
              </a:ln>
            </p:spPr>
            <p:txBody>
              <a:bodyPr lIns="90000" tIns="46800" rIns="90000" bIns="46800">
                <a:spAutoFit/>
              </a:bodyPr>
              <a:p>
                <a:pP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top</a:t>
                </a:r>
                <a:endParaRPr lang="en-US" altLang="zh-CN" sz="3200" dirty="0">
                  <a:solidFill>
                    <a:schemeClr val="tx2"/>
                  </a:solidFill>
                  <a:latin typeface="Times New Roman" panose="02020603050405020304" pitchFamily="18" charset="0"/>
                  <a:ea typeface="幼圆" panose="02010509060101010101" pitchFamily="49" charset="-122"/>
                </a:endParaRPr>
              </a:p>
            </p:txBody>
          </p:sp>
          <p:sp>
            <p:nvSpPr>
              <p:cNvPr id="107616" name="直接连接符 1842182"/>
              <p:cNvSpPr/>
              <p:nvPr/>
            </p:nvSpPr>
            <p:spPr>
              <a:xfrm flipV="1">
                <a:off x="2352" y="2640"/>
                <a:ext cx="0" cy="384"/>
              </a:xfrm>
              <a:prstGeom prst="line">
                <a:avLst/>
              </a:prstGeom>
              <a:ln w="31750" cap="sq" cmpd="sng">
                <a:solidFill>
                  <a:srgbClr val="FF0000"/>
                </a:solidFill>
                <a:prstDash val="solid"/>
                <a:headEnd type="none" w="sm" len="sm"/>
                <a:tailEnd type="stealth" w="med" len="lg"/>
              </a:ln>
            </p:spPr>
          </p:sp>
        </p:grpSp>
        <p:grpSp>
          <p:nvGrpSpPr>
            <p:cNvPr id="107586" name="组合 1842183"/>
            <p:cNvGrpSpPr/>
            <p:nvPr/>
          </p:nvGrpSpPr>
          <p:grpSpPr>
            <a:xfrm>
              <a:off x="288" y="2736"/>
              <a:ext cx="3312" cy="701"/>
              <a:chOff x="528" y="3456"/>
              <a:chExt cx="3312" cy="701"/>
            </a:xfrm>
          </p:grpSpPr>
          <p:grpSp>
            <p:nvGrpSpPr>
              <p:cNvPr id="107587" name="组合 1842184"/>
              <p:cNvGrpSpPr/>
              <p:nvPr/>
            </p:nvGrpSpPr>
            <p:grpSpPr>
              <a:xfrm>
                <a:off x="1104" y="3840"/>
                <a:ext cx="2736" cy="288"/>
                <a:chOff x="576" y="2448"/>
                <a:chExt cx="2736" cy="288"/>
              </a:xfrm>
            </p:grpSpPr>
            <p:sp>
              <p:nvSpPr>
                <p:cNvPr id="107609" name="矩形 1842185"/>
                <p:cNvSpPr/>
                <p:nvPr/>
              </p:nvSpPr>
              <p:spPr>
                <a:xfrm>
                  <a:off x="576" y="2448"/>
                  <a:ext cx="2736" cy="288"/>
                </a:xfrm>
                <a:prstGeom prst="rect">
                  <a:avLst/>
                </a:prstGeom>
                <a:noFill/>
                <a:ln w="31750" cap="sq" cmpd="sng">
                  <a:solidFill>
                    <a:srgbClr val="295A69"/>
                  </a:solidFill>
                  <a:prstDash val="solid"/>
                  <a:miter/>
                  <a:headEnd type="none" w="sm" len="sm"/>
                  <a:tailEnd type="none" w="med" len="lg"/>
                </a:ln>
                <a:effectLst>
                  <a:prstShdw prst="shdw17" dist="17961" dir="2699999">
                    <a:srgbClr val="19363F"/>
                  </a:prstShdw>
                </a:effectLst>
              </p:spPr>
              <p:txBody>
                <a:bodyPr/>
                <a:p>
                  <a:endParaRPr lang="zh-CN" altLang="en-US" dirty="0">
                    <a:latin typeface="Times New Roman" panose="02020603050405020304" pitchFamily="18" charset="0"/>
                  </a:endParaRPr>
                </a:p>
              </p:txBody>
            </p:sp>
            <p:sp>
              <p:nvSpPr>
                <p:cNvPr id="107610" name="直接连接符 1842186"/>
                <p:cNvSpPr/>
                <p:nvPr/>
              </p:nvSpPr>
              <p:spPr>
                <a:xfrm>
                  <a:off x="1920" y="2448"/>
                  <a:ext cx="0" cy="288"/>
                </a:xfrm>
                <a:prstGeom prst="line">
                  <a:avLst/>
                </a:prstGeom>
                <a:ln w="28575" cap="sq" cmpd="sng">
                  <a:solidFill>
                    <a:srgbClr val="295A69"/>
                  </a:solidFill>
                  <a:prstDash val="solid"/>
                  <a:headEnd type="none" w="sm" len="sm"/>
                  <a:tailEnd type="none" w="med" len="lg"/>
                </a:ln>
              </p:spPr>
            </p:sp>
            <p:sp>
              <p:nvSpPr>
                <p:cNvPr id="107611" name="直接连接符 1842187"/>
                <p:cNvSpPr/>
                <p:nvPr/>
              </p:nvSpPr>
              <p:spPr>
                <a:xfrm>
                  <a:off x="1462" y="2448"/>
                  <a:ext cx="0" cy="288"/>
                </a:xfrm>
                <a:prstGeom prst="line">
                  <a:avLst/>
                </a:prstGeom>
                <a:ln w="28575" cap="sq" cmpd="sng">
                  <a:solidFill>
                    <a:srgbClr val="295A69"/>
                  </a:solidFill>
                  <a:prstDash val="solid"/>
                  <a:headEnd type="none" w="sm" len="sm"/>
                  <a:tailEnd type="none" w="med" len="lg"/>
                </a:ln>
              </p:spPr>
            </p:sp>
            <p:sp>
              <p:nvSpPr>
                <p:cNvPr id="107612" name="直接连接符 1842188"/>
                <p:cNvSpPr/>
                <p:nvPr/>
              </p:nvSpPr>
              <p:spPr>
                <a:xfrm>
                  <a:off x="1008" y="2448"/>
                  <a:ext cx="0" cy="288"/>
                </a:xfrm>
                <a:prstGeom prst="line">
                  <a:avLst/>
                </a:prstGeom>
                <a:ln w="28575" cap="sq" cmpd="sng">
                  <a:solidFill>
                    <a:srgbClr val="295A69"/>
                  </a:solidFill>
                  <a:prstDash val="solid"/>
                  <a:headEnd type="none" w="sm" len="sm"/>
                  <a:tailEnd type="none" w="med" len="lg"/>
                </a:ln>
              </p:spPr>
            </p:sp>
            <p:sp>
              <p:nvSpPr>
                <p:cNvPr id="107613" name="直接连接符 1842189"/>
                <p:cNvSpPr/>
                <p:nvPr/>
              </p:nvSpPr>
              <p:spPr>
                <a:xfrm>
                  <a:off x="2400" y="2448"/>
                  <a:ext cx="0" cy="288"/>
                </a:xfrm>
                <a:prstGeom prst="line">
                  <a:avLst/>
                </a:prstGeom>
                <a:ln w="28575" cap="sq" cmpd="sng">
                  <a:solidFill>
                    <a:srgbClr val="295A69"/>
                  </a:solidFill>
                  <a:prstDash val="solid"/>
                  <a:headEnd type="none" w="sm" len="sm"/>
                  <a:tailEnd type="none" w="med" len="lg"/>
                </a:ln>
              </p:spPr>
            </p:sp>
            <p:sp>
              <p:nvSpPr>
                <p:cNvPr id="107614" name="直接连接符 1842190"/>
                <p:cNvSpPr/>
                <p:nvPr/>
              </p:nvSpPr>
              <p:spPr>
                <a:xfrm>
                  <a:off x="2880" y="2448"/>
                  <a:ext cx="0" cy="288"/>
                </a:xfrm>
                <a:prstGeom prst="line">
                  <a:avLst/>
                </a:prstGeom>
                <a:ln w="28575" cap="sq" cmpd="sng">
                  <a:solidFill>
                    <a:srgbClr val="295A69"/>
                  </a:solidFill>
                  <a:prstDash val="solid"/>
                  <a:headEnd type="none" w="sm" len="sm"/>
                  <a:tailEnd type="none" w="med" len="lg"/>
                </a:ln>
              </p:spPr>
            </p:sp>
          </p:grpSp>
          <p:sp>
            <p:nvSpPr>
              <p:cNvPr id="107588" name="文本框 1842191"/>
              <p:cNvSpPr txBox="1"/>
              <p:nvPr/>
            </p:nvSpPr>
            <p:spPr>
              <a:xfrm>
                <a:off x="1008" y="3767"/>
                <a:ext cx="624" cy="365"/>
              </a:xfrm>
              <a:prstGeom prst="rect">
                <a:avLst/>
              </a:prstGeom>
              <a:noFill/>
              <a:ln w="31750">
                <a:noFill/>
              </a:ln>
            </p:spPr>
            <p:txBody>
              <a:bodyPr lIns="90000" tIns="46800" rIns="90000" bIns="46800">
                <a:spAutoFit/>
              </a:bodyPr>
              <a:p>
                <a:pPr algn="ctr">
                  <a:spcBef>
                    <a:spcPct val="50000"/>
                  </a:spcBef>
                </a:pPr>
                <a:r>
                  <a:rPr lang="zh-CN" altLang="en-US" sz="3200" dirty="0">
                    <a:latin typeface="Times New Roman" panose="02020603050405020304" pitchFamily="18" charset="0"/>
                    <a:ea typeface="幼圆" panose="02010509060101010101" pitchFamily="49" charset="-122"/>
                  </a:rPr>
                  <a:t>－</a:t>
                </a: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107589" name="文本框 1842192"/>
              <p:cNvSpPr txBox="1"/>
              <p:nvPr/>
            </p:nvSpPr>
            <p:spPr>
              <a:xfrm>
                <a:off x="1559" y="3792"/>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 </a:t>
                </a:r>
                <a:endParaRPr lang="en-US" altLang="zh-CN" sz="3200" dirty="0">
                  <a:latin typeface="Times New Roman" panose="02020603050405020304" pitchFamily="18" charset="0"/>
                  <a:ea typeface="幼圆" panose="02010509060101010101" pitchFamily="49" charset="-122"/>
                </a:endParaRPr>
              </a:p>
            </p:txBody>
          </p:sp>
          <p:sp>
            <p:nvSpPr>
              <p:cNvPr id="107590" name="文本框 1842193"/>
              <p:cNvSpPr txBox="1"/>
              <p:nvPr/>
            </p:nvSpPr>
            <p:spPr>
              <a:xfrm>
                <a:off x="2496" y="3792"/>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sp>
            <p:nvSpPr>
              <p:cNvPr id="107591" name="文本框 1842194"/>
              <p:cNvSpPr txBox="1"/>
              <p:nvPr/>
            </p:nvSpPr>
            <p:spPr>
              <a:xfrm>
                <a:off x="2951" y="3792"/>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107592" name="文本框 1842195"/>
              <p:cNvSpPr txBox="1"/>
              <p:nvPr/>
            </p:nvSpPr>
            <p:spPr>
              <a:xfrm>
                <a:off x="2016" y="3792"/>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sp>
            <p:nvSpPr>
              <p:cNvPr id="107593" name="文本框 1842196"/>
              <p:cNvSpPr txBox="1"/>
              <p:nvPr/>
            </p:nvSpPr>
            <p:spPr>
              <a:xfrm>
                <a:off x="3408" y="3792"/>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grpSp>
            <p:nvGrpSpPr>
              <p:cNvPr id="107594" name="组合 1842197"/>
              <p:cNvGrpSpPr/>
              <p:nvPr/>
            </p:nvGrpSpPr>
            <p:grpSpPr>
              <a:xfrm>
                <a:off x="1104" y="3456"/>
                <a:ext cx="2736" cy="365"/>
                <a:chOff x="553" y="1776"/>
                <a:chExt cx="2736" cy="365"/>
              </a:xfrm>
            </p:grpSpPr>
            <p:grpSp>
              <p:nvGrpSpPr>
                <p:cNvPr id="107596" name="组合 1842198"/>
                <p:cNvGrpSpPr/>
                <p:nvPr/>
              </p:nvGrpSpPr>
              <p:grpSpPr>
                <a:xfrm>
                  <a:off x="553" y="1824"/>
                  <a:ext cx="2736" cy="288"/>
                  <a:chOff x="576" y="2448"/>
                  <a:chExt cx="2736" cy="288"/>
                </a:xfrm>
              </p:grpSpPr>
              <p:sp>
                <p:nvSpPr>
                  <p:cNvPr id="107603" name="矩形 1842199"/>
                  <p:cNvSpPr/>
                  <p:nvPr/>
                </p:nvSpPr>
                <p:spPr>
                  <a:xfrm>
                    <a:off x="576" y="2448"/>
                    <a:ext cx="2736" cy="288"/>
                  </a:xfrm>
                  <a:prstGeom prst="rect">
                    <a:avLst/>
                  </a:prstGeom>
                  <a:noFill/>
                  <a:ln w="31750">
                    <a:noFill/>
                  </a:ln>
                  <a:effectLst>
                    <a:prstShdw prst="shdw17" dist="17961" dir="2699999">
                      <a:srgbClr val="8F5700"/>
                    </a:prstShdw>
                  </a:effectLst>
                </p:spPr>
                <p:txBody>
                  <a:bodyPr/>
                  <a:p>
                    <a:endParaRPr lang="zh-CN" altLang="en-US" dirty="0">
                      <a:latin typeface="Times New Roman" panose="02020603050405020304" pitchFamily="18" charset="0"/>
                    </a:endParaRPr>
                  </a:p>
                </p:txBody>
              </p:sp>
              <p:sp>
                <p:nvSpPr>
                  <p:cNvPr id="107604" name="直接连接符 1842200"/>
                  <p:cNvSpPr/>
                  <p:nvPr/>
                </p:nvSpPr>
                <p:spPr>
                  <a:xfrm>
                    <a:off x="1920" y="2448"/>
                    <a:ext cx="0" cy="288"/>
                  </a:xfrm>
                  <a:prstGeom prst="line">
                    <a:avLst/>
                  </a:prstGeom>
                  <a:ln w="28575">
                    <a:noFill/>
                  </a:ln>
                </p:spPr>
              </p:sp>
              <p:sp>
                <p:nvSpPr>
                  <p:cNvPr id="107605" name="直接连接符 1842201"/>
                  <p:cNvSpPr/>
                  <p:nvPr/>
                </p:nvSpPr>
                <p:spPr>
                  <a:xfrm>
                    <a:off x="1462" y="2448"/>
                    <a:ext cx="0" cy="288"/>
                  </a:xfrm>
                  <a:prstGeom prst="line">
                    <a:avLst/>
                  </a:prstGeom>
                  <a:ln w="28575">
                    <a:noFill/>
                  </a:ln>
                </p:spPr>
              </p:sp>
              <p:sp>
                <p:nvSpPr>
                  <p:cNvPr id="107606" name="直接连接符 1842202"/>
                  <p:cNvSpPr/>
                  <p:nvPr/>
                </p:nvSpPr>
                <p:spPr>
                  <a:xfrm>
                    <a:off x="1008" y="2448"/>
                    <a:ext cx="0" cy="288"/>
                  </a:xfrm>
                  <a:prstGeom prst="line">
                    <a:avLst/>
                  </a:prstGeom>
                  <a:ln w="28575">
                    <a:noFill/>
                  </a:ln>
                </p:spPr>
              </p:sp>
              <p:sp>
                <p:nvSpPr>
                  <p:cNvPr id="107607" name="直接连接符 1842203"/>
                  <p:cNvSpPr/>
                  <p:nvPr/>
                </p:nvSpPr>
                <p:spPr>
                  <a:xfrm>
                    <a:off x="2400" y="2448"/>
                    <a:ext cx="0" cy="288"/>
                  </a:xfrm>
                  <a:prstGeom prst="line">
                    <a:avLst/>
                  </a:prstGeom>
                  <a:ln w="28575">
                    <a:noFill/>
                  </a:ln>
                </p:spPr>
              </p:sp>
              <p:sp>
                <p:nvSpPr>
                  <p:cNvPr id="107608" name="直接连接符 1842204"/>
                  <p:cNvSpPr/>
                  <p:nvPr/>
                </p:nvSpPr>
                <p:spPr>
                  <a:xfrm>
                    <a:off x="2880" y="2448"/>
                    <a:ext cx="0" cy="288"/>
                  </a:xfrm>
                  <a:prstGeom prst="line">
                    <a:avLst/>
                  </a:prstGeom>
                  <a:ln w="28575">
                    <a:noFill/>
                  </a:ln>
                </p:spPr>
              </p:sp>
            </p:grpSp>
            <p:sp>
              <p:nvSpPr>
                <p:cNvPr id="107597" name="文本框 1842205"/>
                <p:cNvSpPr txBox="1"/>
                <p:nvPr/>
              </p:nvSpPr>
              <p:spPr>
                <a:xfrm>
                  <a:off x="553" y="1776"/>
                  <a:ext cx="432" cy="365"/>
                </a:xfrm>
                <a:prstGeom prst="rect">
                  <a:avLst/>
                </a:prstGeom>
                <a:noFill/>
                <a:ln w="31750">
                  <a:noFill/>
                </a:ln>
              </p:spPr>
              <p:txBody>
                <a:bodyPr lIns="90000" tIns="46800" rIns="90000" bIns="46800">
                  <a:spAutoFit/>
                </a:bodyPr>
                <a:p>
                  <a:pPr algn="ctr">
                    <a:spcBef>
                      <a:spcPct val="50000"/>
                    </a:spcBef>
                  </a:pPr>
                  <a:r>
                    <a:rPr lang="en-US" altLang="zh-CN" sz="3200" dirty="0">
                      <a:solidFill>
                        <a:srgbClr val="FF0000"/>
                      </a:solidFill>
                      <a:latin typeface="Times New Roman" panose="02020603050405020304" pitchFamily="18" charset="0"/>
                      <a:ea typeface="幼圆" panose="02010509060101010101" pitchFamily="49" charset="-122"/>
                    </a:rPr>
                    <a:t>1</a:t>
                  </a:r>
                  <a:endParaRPr lang="en-US" altLang="zh-CN" sz="3200" dirty="0">
                    <a:solidFill>
                      <a:srgbClr val="FF0000"/>
                    </a:solidFill>
                    <a:latin typeface="Times New Roman" panose="02020603050405020304" pitchFamily="18" charset="0"/>
                    <a:ea typeface="幼圆" panose="02010509060101010101" pitchFamily="49" charset="-122"/>
                  </a:endParaRPr>
                </a:p>
              </p:txBody>
            </p:sp>
            <p:sp>
              <p:nvSpPr>
                <p:cNvPr id="107598" name="文本框 1842206"/>
                <p:cNvSpPr txBox="1"/>
                <p:nvPr/>
              </p:nvSpPr>
              <p:spPr>
                <a:xfrm>
                  <a:off x="1008" y="177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sp>
              <p:nvSpPr>
                <p:cNvPr id="107599" name="文本框 1842207"/>
                <p:cNvSpPr txBox="1"/>
                <p:nvPr/>
              </p:nvSpPr>
              <p:spPr>
                <a:xfrm>
                  <a:off x="1945" y="177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sp>
              <p:nvSpPr>
                <p:cNvPr id="107600" name="文本框 1842208"/>
                <p:cNvSpPr txBox="1"/>
                <p:nvPr/>
              </p:nvSpPr>
              <p:spPr>
                <a:xfrm>
                  <a:off x="2400" y="177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sp>
              <p:nvSpPr>
                <p:cNvPr id="107601" name="文本框 1842209"/>
                <p:cNvSpPr txBox="1"/>
                <p:nvPr/>
              </p:nvSpPr>
              <p:spPr>
                <a:xfrm>
                  <a:off x="1465" y="177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sp>
              <p:nvSpPr>
                <p:cNvPr id="107602" name="文本框 1842210"/>
                <p:cNvSpPr txBox="1"/>
                <p:nvPr/>
              </p:nvSpPr>
              <p:spPr>
                <a:xfrm>
                  <a:off x="2857" y="177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6</a:t>
                  </a:r>
                  <a:endParaRPr lang="en-US" altLang="zh-CN" sz="3200" dirty="0">
                    <a:latin typeface="Times New Roman" panose="02020603050405020304" pitchFamily="18" charset="0"/>
                    <a:ea typeface="幼圆" panose="02010509060101010101" pitchFamily="49" charset="-122"/>
                  </a:endParaRPr>
                </a:p>
              </p:txBody>
            </p:sp>
          </p:grpSp>
          <p:sp>
            <p:nvSpPr>
              <p:cNvPr id="107595" name="文本框 1842211"/>
              <p:cNvSpPr txBox="1"/>
              <p:nvPr/>
            </p:nvSpPr>
            <p:spPr>
              <a:xfrm>
                <a:off x="528" y="3792"/>
                <a:ext cx="720" cy="288"/>
              </a:xfrm>
              <a:prstGeom prst="rect">
                <a:avLst/>
              </a:prstGeom>
              <a:noFill/>
              <a:ln w="31750">
                <a:noFill/>
              </a:ln>
            </p:spPr>
            <p:txBody>
              <a:bodyPr lIns="90000" tIns="46800" rIns="90000" bIns="46800">
                <a:spAutoFit/>
              </a:bodyPr>
              <a:p>
                <a:pPr>
                  <a:spcBef>
                    <a:spcPct val="50000"/>
                  </a:spcBef>
                </a:pPr>
                <a:r>
                  <a:rPr lang="en-US" altLang="zh-CN" sz="2400" dirty="0">
                    <a:latin typeface="Times New Roman" panose="02020603050405020304" pitchFamily="18" charset="0"/>
                    <a:ea typeface="幼圆" panose="02010509060101010101" pitchFamily="49" charset="-122"/>
                  </a:rPr>
                  <a:t>count</a:t>
                </a:r>
                <a:endParaRPr lang="en-US" altLang="zh-CN" sz="2400" dirty="0">
                  <a:latin typeface="Times New Roman" panose="02020603050405020304" pitchFamily="18" charset="0"/>
                  <a:ea typeface="幼圆" panose="02010509060101010101" pitchFamily="49" charset="-122"/>
                </a:endParaRPr>
              </a:p>
            </p:txBody>
          </p:sp>
        </p:grpSp>
      </p:grpSp>
      <p:grpSp>
        <p:nvGrpSpPr>
          <p:cNvPr id="107525" name="组合 1842327"/>
          <p:cNvGrpSpPr/>
          <p:nvPr/>
        </p:nvGrpSpPr>
        <p:grpSpPr>
          <a:xfrm>
            <a:off x="323850" y="4365625"/>
            <a:ext cx="5257800" cy="1676400"/>
            <a:chOff x="204" y="2750"/>
            <a:chExt cx="3312" cy="1056"/>
          </a:xfrm>
        </p:grpSpPr>
        <p:grpSp>
          <p:nvGrpSpPr>
            <p:cNvPr id="107553" name="组合 1842326"/>
            <p:cNvGrpSpPr/>
            <p:nvPr/>
          </p:nvGrpSpPr>
          <p:grpSpPr>
            <a:xfrm>
              <a:off x="204" y="2750"/>
              <a:ext cx="3312" cy="701"/>
              <a:chOff x="204" y="2750"/>
              <a:chExt cx="3312" cy="701"/>
            </a:xfrm>
          </p:grpSpPr>
          <p:grpSp>
            <p:nvGrpSpPr>
              <p:cNvPr id="107557" name="组合 1842214"/>
              <p:cNvGrpSpPr/>
              <p:nvPr/>
            </p:nvGrpSpPr>
            <p:grpSpPr>
              <a:xfrm>
                <a:off x="780" y="3134"/>
                <a:ext cx="2736" cy="288"/>
                <a:chOff x="576" y="2448"/>
                <a:chExt cx="2736" cy="288"/>
              </a:xfrm>
            </p:grpSpPr>
            <p:sp>
              <p:nvSpPr>
                <p:cNvPr id="107579" name="矩形 1842215"/>
                <p:cNvSpPr/>
                <p:nvPr/>
              </p:nvSpPr>
              <p:spPr>
                <a:xfrm>
                  <a:off x="576" y="2448"/>
                  <a:ext cx="2736" cy="288"/>
                </a:xfrm>
                <a:prstGeom prst="rect">
                  <a:avLst/>
                </a:prstGeom>
                <a:noFill/>
                <a:ln w="31750" cap="sq" cmpd="sng">
                  <a:solidFill>
                    <a:srgbClr val="295A69"/>
                  </a:solidFill>
                  <a:prstDash val="solid"/>
                  <a:miter/>
                  <a:headEnd type="none" w="sm" len="sm"/>
                  <a:tailEnd type="none" w="med" len="lg"/>
                </a:ln>
                <a:effectLst>
                  <a:prstShdw prst="shdw17" dist="17961" dir="2699999">
                    <a:srgbClr val="19363F"/>
                  </a:prstShdw>
                </a:effectLst>
              </p:spPr>
              <p:txBody>
                <a:bodyPr/>
                <a:p>
                  <a:endParaRPr lang="zh-CN" altLang="en-US" dirty="0">
                    <a:latin typeface="Times New Roman" panose="02020603050405020304" pitchFamily="18" charset="0"/>
                  </a:endParaRPr>
                </a:p>
              </p:txBody>
            </p:sp>
            <p:sp>
              <p:nvSpPr>
                <p:cNvPr id="107580" name="直接连接符 1842216"/>
                <p:cNvSpPr/>
                <p:nvPr/>
              </p:nvSpPr>
              <p:spPr>
                <a:xfrm>
                  <a:off x="1920" y="2448"/>
                  <a:ext cx="0" cy="288"/>
                </a:xfrm>
                <a:prstGeom prst="line">
                  <a:avLst/>
                </a:prstGeom>
                <a:ln w="28575" cap="sq" cmpd="sng">
                  <a:solidFill>
                    <a:srgbClr val="295A69"/>
                  </a:solidFill>
                  <a:prstDash val="solid"/>
                  <a:headEnd type="none" w="sm" len="sm"/>
                  <a:tailEnd type="none" w="med" len="lg"/>
                </a:ln>
              </p:spPr>
            </p:sp>
            <p:sp>
              <p:nvSpPr>
                <p:cNvPr id="107581" name="直接连接符 1842217"/>
                <p:cNvSpPr/>
                <p:nvPr/>
              </p:nvSpPr>
              <p:spPr>
                <a:xfrm>
                  <a:off x="1462" y="2448"/>
                  <a:ext cx="0" cy="288"/>
                </a:xfrm>
                <a:prstGeom prst="line">
                  <a:avLst/>
                </a:prstGeom>
                <a:ln w="28575" cap="sq" cmpd="sng">
                  <a:solidFill>
                    <a:srgbClr val="295A69"/>
                  </a:solidFill>
                  <a:prstDash val="solid"/>
                  <a:headEnd type="none" w="sm" len="sm"/>
                  <a:tailEnd type="none" w="med" len="lg"/>
                </a:ln>
              </p:spPr>
            </p:sp>
            <p:sp>
              <p:nvSpPr>
                <p:cNvPr id="107582" name="直接连接符 1842218"/>
                <p:cNvSpPr/>
                <p:nvPr/>
              </p:nvSpPr>
              <p:spPr>
                <a:xfrm>
                  <a:off x="1008" y="2448"/>
                  <a:ext cx="0" cy="288"/>
                </a:xfrm>
                <a:prstGeom prst="line">
                  <a:avLst/>
                </a:prstGeom>
                <a:ln w="28575" cap="sq" cmpd="sng">
                  <a:solidFill>
                    <a:srgbClr val="295A69"/>
                  </a:solidFill>
                  <a:prstDash val="solid"/>
                  <a:headEnd type="none" w="sm" len="sm"/>
                  <a:tailEnd type="none" w="med" len="lg"/>
                </a:ln>
              </p:spPr>
            </p:sp>
            <p:sp>
              <p:nvSpPr>
                <p:cNvPr id="107583" name="直接连接符 1842219"/>
                <p:cNvSpPr/>
                <p:nvPr/>
              </p:nvSpPr>
              <p:spPr>
                <a:xfrm>
                  <a:off x="2400" y="2448"/>
                  <a:ext cx="0" cy="288"/>
                </a:xfrm>
                <a:prstGeom prst="line">
                  <a:avLst/>
                </a:prstGeom>
                <a:ln w="28575" cap="sq" cmpd="sng">
                  <a:solidFill>
                    <a:srgbClr val="295A69"/>
                  </a:solidFill>
                  <a:prstDash val="solid"/>
                  <a:headEnd type="none" w="sm" len="sm"/>
                  <a:tailEnd type="none" w="med" len="lg"/>
                </a:ln>
              </p:spPr>
            </p:sp>
            <p:sp>
              <p:nvSpPr>
                <p:cNvPr id="107584" name="直接连接符 1842220"/>
                <p:cNvSpPr/>
                <p:nvPr/>
              </p:nvSpPr>
              <p:spPr>
                <a:xfrm>
                  <a:off x="2880" y="2448"/>
                  <a:ext cx="0" cy="288"/>
                </a:xfrm>
                <a:prstGeom prst="line">
                  <a:avLst/>
                </a:prstGeom>
                <a:ln w="28575" cap="sq" cmpd="sng">
                  <a:solidFill>
                    <a:srgbClr val="295A69"/>
                  </a:solidFill>
                  <a:prstDash val="solid"/>
                  <a:headEnd type="none" w="sm" len="sm"/>
                  <a:tailEnd type="none" w="med" len="lg"/>
                </a:ln>
              </p:spPr>
            </p:sp>
          </p:grpSp>
          <p:sp>
            <p:nvSpPr>
              <p:cNvPr id="107558" name="文本框 1842221"/>
              <p:cNvSpPr txBox="1"/>
              <p:nvPr/>
            </p:nvSpPr>
            <p:spPr>
              <a:xfrm>
                <a:off x="684" y="3061"/>
                <a:ext cx="624" cy="365"/>
              </a:xfrm>
              <a:prstGeom prst="rect">
                <a:avLst/>
              </a:prstGeom>
              <a:noFill/>
              <a:ln w="31750">
                <a:noFill/>
              </a:ln>
            </p:spPr>
            <p:txBody>
              <a:bodyPr lIns="90000" tIns="46800" rIns="90000" bIns="46800">
                <a:spAutoFit/>
              </a:bodyPr>
              <a:p>
                <a:pPr algn="ctr">
                  <a:spcBef>
                    <a:spcPct val="50000"/>
                  </a:spcBef>
                </a:pPr>
                <a:r>
                  <a:rPr lang="zh-CN" altLang="en-US" sz="3200" dirty="0">
                    <a:latin typeface="Times New Roman" panose="02020603050405020304" pitchFamily="18" charset="0"/>
                    <a:ea typeface="幼圆" panose="02010509060101010101" pitchFamily="49" charset="-122"/>
                  </a:rPr>
                  <a:t>－</a:t>
                </a: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107559" name="文本框 1842222"/>
              <p:cNvSpPr txBox="1"/>
              <p:nvPr/>
            </p:nvSpPr>
            <p:spPr>
              <a:xfrm>
                <a:off x="1235" y="308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107560" name="文本框 1842223"/>
              <p:cNvSpPr txBox="1"/>
              <p:nvPr/>
            </p:nvSpPr>
            <p:spPr>
              <a:xfrm>
                <a:off x="2172" y="308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sp>
            <p:nvSpPr>
              <p:cNvPr id="107561" name="文本框 1842224"/>
              <p:cNvSpPr txBox="1"/>
              <p:nvPr/>
            </p:nvSpPr>
            <p:spPr>
              <a:xfrm>
                <a:off x="2627" y="308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107562" name="文本框 1842225"/>
              <p:cNvSpPr txBox="1"/>
              <p:nvPr/>
            </p:nvSpPr>
            <p:spPr>
              <a:xfrm>
                <a:off x="1692" y="308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sp>
            <p:nvSpPr>
              <p:cNvPr id="107563" name="文本框 1842226"/>
              <p:cNvSpPr txBox="1"/>
              <p:nvPr/>
            </p:nvSpPr>
            <p:spPr>
              <a:xfrm>
                <a:off x="3084" y="308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grpSp>
            <p:nvGrpSpPr>
              <p:cNvPr id="107564" name="组合 1842227"/>
              <p:cNvGrpSpPr/>
              <p:nvPr/>
            </p:nvGrpSpPr>
            <p:grpSpPr>
              <a:xfrm>
                <a:off x="780" y="2750"/>
                <a:ext cx="2736" cy="365"/>
                <a:chOff x="553" y="1776"/>
                <a:chExt cx="2736" cy="365"/>
              </a:xfrm>
            </p:grpSpPr>
            <p:grpSp>
              <p:nvGrpSpPr>
                <p:cNvPr id="107566" name="组合 1842228"/>
                <p:cNvGrpSpPr/>
                <p:nvPr/>
              </p:nvGrpSpPr>
              <p:grpSpPr>
                <a:xfrm>
                  <a:off x="553" y="1824"/>
                  <a:ext cx="2736" cy="288"/>
                  <a:chOff x="576" y="2448"/>
                  <a:chExt cx="2736" cy="288"/>
                </a:xfrm>
              </p:grpSpPr>
              <p:sp>
                <p:nvSpPr>
                  <p:cNvPr id="107573" name="矩形 1842229"/>
                  <p:cNvSpPr/>
                  <p:nvPr/>
                </p:nvSpPr>
                <p:spPr>
                  <a:xfrm>
                    <a:off x="576" y="2448"/>
                    <a:ext cx="2736" cy="288"/>
                  </a:xfrm>
                  <a:prstGeom prst="rect">
                    <a:avLst/>
                  </a:prstGeom>
                  <a:noFill/>
                  <a:ln w="31750">
                    <a:noFill/>
                  </a:ln>
                  <a:effectLst>
                    <a:prstShdw prst="shdw17" dist="17961" dir="2699999">
                      <a:srgbClr val="8F5700"/>
                    </a:prstShdw>
                  </a:effectLst>
                </p:spPr>
                <p:txBody>
                  <a:bodyPr/>
                  <a:p>
                    <a:endParaRPr lang="zh-CN" altLang="en-US" dirty="0">
                      <a:latin typeface="Times New Roman" panose="02020603050405020304" pitchFamily="18" charset="0"/>
                    </a:endParaRPr>
                  </a:p>
                </p:txBody>
              </p:sp>
              <p:sp>
                <p:nvSpPr>
                  <p:cNvPr id="107574" name="直接连接符 1842230"/>
                  <p:cNvSpPr/>
                  <p:nvPr/>
                </p:nvSpPr>
                <p:spPr>
                  <a:xfrm>
                    <a:off x="1920" y="2448"/>
                    <a:ext cx="0" cy="288"/>
                  </a:xfrm>
                  <a:prstGeom prst="line">
                    <a:avLst/>
                  </a:prstGeom>
                  <a:ln w="28575">
                    <a:noFill/>
                  </a:ln>
                </p:spPr>
              </p:sp>
              <p:sp>
                <p:nvSpPr>
                  <p:cNvPr id="107575" name="直接连接符 1842231"/>
                  <p:cNvSpPr/>
                  <p:nvPr/>
                </p:nvSpPr>
                <p:spPr>
                  <a:xfrm>
                    <a:off x="1462" y="2448"/>
                    <a:ext cx="0" cy="288"/>
                  </a:xfrm>
                  <a:prstGeom prst="line">
                    <a:avLst/>
                  </a:prstGeom>
                  <a:ln w="28575">
                    <a:noFill/>
                  </a:ln>
                </p:spPr>
              </p:sp>
              <p:sp>
                <p:nvSpPr>
                  <p:cNvPr id="107576" name="直接连接符 1842232"/>
                  <p:cNvSpPr/>
                  <p:nvPr/>
                </p:nvSpPr>
                <p:spPr>
                  <a:xfrm>
                    <a:off x="1008" y="2448"/>
                    <a:ext cx="0" cy="288"/>
                  </a:xfrm>
                  <a:prstGeom prst="line">
                    <a:avLst/>
                  </a:prstGeom>
                  <a:ln w="28575">
                    <a:noFill/>
                  </a:ln>
                </p:spPr>
              </p:sp>
              <p:sp>
                <p:nvSpPr>
                  <p:cNvPr id="107577" name="直接连接符 1842233"/>
                  <p:cNvSpPr/>
                  <p:nvPr/>
                </p:nvSpPr>
                <p:spPr>
                  <a:xfrm>
                    <a:off x="2400" y="2448"/>
                    <a:ext cx="0" cy="288"/>
                  </a:xfrm>
                  <a:prstGeom prst="line">
                    <a:avLst/>
                  </a:prstGeom>
                  <a:ln w="28575">
                    <a:noFill/>
                  </a:ln>
                </p:spPr>
              </p:sp>
              <p:sp>
                <p:nvSpPr>
                  <p:cNvPr id="107578" name="直接连接符 1842234"/>
                  <p:cNvSpPr/>
                  <p:nvPr/>
                </p:nvSpPr>
                <p:spPr>
                  <a:xfrm>
                    <a:off x="2880" y="2448"/>
                    <a:ext cx="0" cy="288"/>
                  </a:xfrm>
                  <a:prstGeom prst="line">
                    <a:avLst/>
                  </a:prstGeom>
                  <a:ln w="28575">
                    <a:noFill/>
                  </a:ln>
                </p:spPr>
              </p:sp>
            </p:grpSp>
            <p:sp>
              <p:nvSpPr>
                <p:cNvPr id="107567" name="文本框 1842235"/>
                <p:cNvSpPr txBox="1"/>
                <p:nvPr/>
              </p:nvSpPr>
              <p:spPr>
                <a:xfrm>
                  <a:off x="553" y="1776"/>
                  <a:ext cx="432" cy="365"/>
                </a:xfrm>
                <a:prstGeom prst="rect">
                  <a:avLst/>
                </a:prstGeom>
                <a:noFill/>
                <a:ln w="31750">
                  <a:noFill/>
                </a:ln>
              </p:spPr>
              <p:txBody>
                <a:bodyPr lIns="90000" tIns="46800" rIns="90000" bIns="46800">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1</a:t>
                  </a:r>
                  <a:endParaRPr lang="en-US" altLang="zh-CN" sz="3200" dirty="0">
                    <a:solidFill>
                      <a:schemeClr val="tx2"/>
                    </a:solidFill>
                    <a:latin typeface="Times New Roman" panose="02020603050405020304" pitchFamily="18" charset="0"/>
                    <a:ea typeface="幼圆" panose="02010509060101010101" pitchFamily="49" charset="-122"/>
                  </a:endParaRPr>
                </a:p>
              </p:txBody>
            </p:sp>
            <p:sp>
              <p:nvSpPr>
                <p:cNvPr id="107568" name="文本框 1842236"/>
                <p:cNvSpPr txBox="1"/>
                <p:nvPr/>
              </p:nvSpPr>
              <p:spPr>
                <a:xfrm>
                  <a:off x="1008" y="1776"/>
                  <a:ext cx="432" cy="365"/>
                </a:xfrm>
                <a:prstGeom prst="rect">
                  <a:avLst/>
                </a:prstGeom>
                <a:noFill/>
                <a:ln w="31750">
                  <a:noFill/>
                </a:ln>
              </p:spPr>
              <p:txBody>
                <a:bodyPr lIns="90000" tIns="46800" rIns="90000" bIns="46800">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2</a:t>
                  </a:r>
                  <a:endParaRPr lang="en-US" altLang="zh-CN" sz="3200" dirty="0">
                    <a:solidFill>
                      <a:schemeClr val="tx2"/>
                    </a:solidFill>
                    <a:latin typeface="Times New Roman" panose="02020603050405020304" pitchFamily="18" charset="0"/>
                    <a:ea typeface="幼圆" panose="02010509060101010101" pitchFamily="49" charset="-122"/>
                  </a:endParaRPr>
                </a:p>
              </p:txBody>
            </p:sp>
            <p:sp>
              <p:nvSpPr>
                <p:cNvPr id="107569" name="文本框 1842237"/>
                <p:cNvSpPr txBox="1"/>
                <p:nvPr/>
              </p:nvSpPr>
              <p:spPr>
                <a:xfrm>
                  <a:off x="1945" y="177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sp>
              <p:nvSpPr>
                <p:cNvPr id="107570" name="文本框 1842238"/>
                <p:cNvSpPr txBox="1"/>
                <p:nvPr/>
              </p:nvSpPr>
              <p:spPr>
                <a:xfrm>
                  <a:off x="2400" y="177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sp>
              <p:nvSpPr>
                <p:cNvPr id="107571" name="文本框 1842239"/>
                <p:cNvSpPr txBox="1"/>
                <p:nvPr/>
              </p:nvSpPr>
              <p:spPr>
                <a:xfrm>
                  <a:off x="1465" y="177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sp>
              <p:nvSpPr>
                <p:cNvPr id="107572" name="文本框 1842240"/>
                <p:cNvSpPr txBox="1"/>
                <p:nvPr/>
              </p:nvSpPr>
              <p:spPr>
                <a:xfrm>
                  <a:off x="2857" y="177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6</a:t>
                  </a:r>
                  <a:endParaRPr lang="en-US" altLang="zh-CN" sz="3200" dirty="0">
                    <a:latin typeface="Times New Roman" panose="02020603050405020304" pitchFamily="18" charset="0"/>
                    <a:ea typeface="幼圆" panose="02010509060101010101" pitchFamily="49" charset="-122"/>
                  </a:endParaRPr>
                </a:p>
              </p:txBody>
            </p:sp>
          </p:grpSp>
          <p:sp>
            <p:nvSpPr>
              <p:cNvPr id="107565" name="文本框 1842241"/>
              <p:cNvSpPr txBox="1"/>
              <p:nvPr/>
            </p:nvSpPr>
            <p:spPr>
              <a:xfrm>
                <a:off x="204" y="3086"/>
                <a:ext cx="720" cy="288"/>
              </a:xfrm>
              <a:prstGeom prst="rect">
                <a:avLst/>
              </a:prstGeom>
              <a:noFill/>
              <a:ln w="31750">
                <a:noFill/>
              </a:ln>
            </p:spPr>
            <p:txBody>
              <a:bodyPr lIns="90000" tIns="46800" rIns="90000" bIns="46800">
                <a:spAutoFit/>
              </a:bodyPr>
              <a:p>
                <a:pPr>
                  <a:spcBef>
                    <a:spcPct val="50000"/>
                  </a:spcBef>
                </a:pPr>
                <a:r>
                  <a:rPr lang="en-US" altLang="zh-CN" sz="2400" dirty="0">
                    <a:latin typeface="Times New Roman" panose="02020603050405020304" pitchFamily="18" charset="0"/>
                    <a:ea typeface="幼圆" panose="02010509060101010101" pitchFamily="49" charset="-122"/>
                  </a:rPr>
                  <a:t>count</a:t>
                </a:r>
                <a:endParaRPr lang="en-US" altLang="zh-CN" sz="2400" dirty="0">
                  <a:latin typeface="Times New Roman" panose="02020603050405020304" pitchFamily="18" charset="0"/>
                  <a:ea typeface="幼圆" panose="02010509060101010101" pitchFamily="49" charset="-122"/>
                </a:endParaRPr>
              </a:p>
            </p:txBody>
          </p:sp>
        </p:grpSp>
        <p:grpSp>
          <p:nvGrpSpPr>
            <p:cNvPr id="107554" name="组合 1842242"/>
            <p:cNvGrpSpPr/>
            <p:nvPr/>
          </p:nvGrpSpPr>
          <p:grpSpPr>
            <a:xfrm>
              <a:off x="924" y="3374"/>
              <a:ext cx="576" cy="432"/>
              <a:chOff x="1488" y="3024"/>
              <a:chExt cx="576" cy="432"/>
            </a:xfrm>
          </p:grpSpPr>
          <p:sp>
            <p:nvSpPr>
              <p:cNvPr id="107555" name="文本框 1842243"/>
              <p:cNvSpPr txBox="1"/>
              <p:nvPr/>
            </p:nvSpPr>
            <p:spPr>
              <a:xfrm>
                <a:off x="1488" y="3024"/>
                <a:ext cx="576" cy="365"/>
              </a:xfrm>
              <a:prstGeom prst="rect">
                <a:avLst/>
              </a:prstGeom>
              <a:noFill/>
              <a:ln w="31750">
                <a:noFill/>
              </a:ln>
            </p:spPr>
            <p:txBody>
              <a:bodyPr lIns="90000" tIns="46800" rIns="90000" bIns="46800">
                <a:spAutoFit/>
              </a:bodyPr>
              <a:p>
                <a:pP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top</a:t>
                </a:r>
                <a:endParaRPr lang="en-US" altLang="zh-CN" sz="3200" dirty="0">
                  <a:solidFill>
                    <a:schemeClr val="tx2"/>
                  </a:solidFill>
                  <a:latin typeface="Times New Roman" panose="02020603050405020304" pitchFamily="18" charset="0"/>
                  <a:ea typeface="幼圆" panose="02010509060101010101" pitchFamily="49" charset="-122"/>
                </a:endParaRPr>
              </a:p>
            </p:txBody>
          </p:sp>
          <p:sp>
            <p:nvSpPr>
              <p:cNvPr id="107556" name="直接连接符 1842244"/>
              <p:cNvSpPr/>
              <p:nvPr/>
            </p:nvSpPr>
            <p:spPr>
              <a:xfrm flipV="1">
                <a:off x="2016" y="3072"/>
                <a:ext cx="0" cy="384"/>
              </a:xfrm>
              <a:prstGeom prst="line">
                <a:avLst/>
              </a:prstGeom>
              <a:ln w="31750" cap="sq" cmpd="sng">
                <a:solidFill>
                  <a:srgbClr val="800000"/>
                </a:solidFill>
                <a:prstDash val="solid"/>
                <a:headEnd type="none" w="sm" len="sm"/>
                <a:tailEnd type="stealth" w="med" len="lg"/>
              </a:ln>
            </p:spPr>
          </p:sp>
        </p:grpSp>
      </p:grpSp>
      <p:grpSp>
        <p:nvGrpSpPr>
          <p:cNvPr id="107526" name="组合 1842299"/>
          <p:cNvGrpSpPr/>
          <p:nvPr/>
        </p:nvGrpSpPr>
        <p:grpSpPr>
          <a:xfrm>
            <a:off x="5976938" y="4329113"/>
            <a:ext cx="2863850" cy="1646237"/>
            <a:chOff x="431" y="1389"/>
            <a:chExt cx="1804" cy="1037"/>
          </a:xfrm>
        </p:grpSpPr>
        <p:grpSp>
          <p:nvGrpSpPr>
            <p:cNvPr id="107527" name="组合 1842300"/>
            <p:cNvGrpSpPr/>
            <p:nvPr/>
          </p:nvGrpSpPr>
          <p:grpSpPr>
            <a:xfrm>
              <a:off x="1487" y="1773"/>
              <a:ext cx="268" cy="365"/>
              <a:chOff x="1906" y="1248"/>
              <a:chExt cx="268" cy="365"/>
            </a:xfrm>
          </p:grpSpPr>
          <p:sp>
            <p:nvSpPr>
              <p:cNvPr id="107551" name="椭圆 1842301"/>
              <p:cNvSpPr>
                <a:spLocks noChangeAspect="1"/>
              </p:cNvSpPr>
              <p:nvPr/>
            </p:nvSpPr>
            <p:spPr>
              <a:xfrm>
                <a:off x="1906" y="133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07552" name="文本框 1842302"/>
              <p:cNvSpPr txBox="1">
                <a:spLocks noChangeAspect="1"/>
              </p:cNvSpPr>
              <p:nvPr/>
            </p:nvSpPr>
            <p:spPr>
              <a:xfrm>
                <a:off x="1920" y="1248"/>
                <a:ext cx="194" cy="365"/>
              </a:xfrm>
              <a:prstGeom prst="rect">
                <a:avLst/>
              </a:prstGeom>
              <a:noFill/>
              <a:ln w="31750">
                <a:noFill/>
              </a:ln>
            </p:spPr>
            <p:txBody>
              <a:bodyPr>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4</a:t>
                </a:r>
                <a:endParaRPr lang="en-US" altLang="zh-CN" sz="3200" dirty="0">
                  <a:solidFill>
                    <a:schemeClr val="tx2"/>
                  </a:solidFill>
                  <a:latin typeface="Times New Roman" panose="02020603050405020304" pitchFamily="18" charset="0"/>
                  <a:ea typeface="幼圆" panose="02010509060101010101" pitchFamily="49" charset="-122"/>
                </a:endParaRPr>
              </a:p>
            </p:txBody>
          </p:sp>
        </p:grpSp>
        <p:grpSp>
          <p:nvGrpSpPr>
            <p:cNvPr id="107528" name="组合 1842303"/>
            <p:cNvGrpSpPr/>
            <p:nvPr/>
          </p:nvGrpSpPr>
          <p:grpSpPr>
            <a:xfrm>
              <a:off x="1055" y="1389"/>
              <a:ext cx="268" cy="365"/>
              <a:chOff x="1104" y="3408"/>
              <a:chExt cx="268" cy="365"/>
            </a:xfrm>
          </p:grpSpPr>
          <p:sp>
            <p:nvSpPr>
              <p:cNvPr id="107549" name="椭圆 1842304"/>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07550" name="文本框 1842305"/>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3</a:t>
                </a:r>
                <a:endParaRPr lang="en-US" altLang="zh-CN" sz="3200" dirty="0">
                  <a:solidFill>
                    <a:schemeClr val="tx2"/>
                  </a:solidFill>
                  <a:latin typeface="Times New Roman" panose="02020603050405020304" pitchFamily="18" charset="0"/>
                  <a:ea typeface="幼圆" panose="02010509060101010101" pitchFamily="49" charset="-122"/>
                </a:endParaRPr>
              </a:p>
            </p:txBody>
          </p:sp>
        </p:grpSp>
        <p:grpSp>
          <p:nvGrpSpPr>
            <p:cNvPr id="107529" name="组合 1842306"/>
            <p:cNvGrpSpPr/>
            <p:nvPr/>
          </p:nvGrpSpPr>
          <p:grpSpPr>
            <a:xfrm>
              <a:off x="1967" y="1773"/>
              <a:ext cx="268" cy="365"/>
              <a:chOff x="1104" y="3408"/>
              <a:chExt cx="268" cy="365"/>
            </a:xfrm>
          </p:grpSpPr>
          <p:sp>
            <p:nvSpPr>
              <p:cNvPr id="107547" name="椭圆 1842307"/>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07548" name="文本框 1842308"/>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6</a:t>
                </a:r>
                <a:endParaRPr lang="en-US" altLang="zh-CN" sz="3200" dirty="0">
                  <a:solidFill>
                    <a:schemeClr val="tx2"/>
                  </a:solidFill>
                  <a:latin typeface="Times New Roman" panose="02020603050405020304" pitchFamily="18" charset="0"/>
                  <a:ea typeface="幼圆" panose="02010509060101010101" pitchFamily="49" charset="-122"/>
                </a:endParaRPr>
              </a:p>
            </p:txBody>
          </p:sp>
        </p:grpSp>
        <p:grpSp>
          <p:nvGrpSpPr>
            <p:cNvPr id="107530" name="组合 1842309"/>
            <p:cNvGrpSpPr/>
            <p:nvPr/>
          </p:nvGrpSpPr>
          <p:grpSpPr>
            <a:xfrm>
              <a:off x="431" y="2061"/>
              <a:ext cx="268" cy="365"/>
              <a:chOff x="1104" y="3408"/>
              <a:chExt cx="268" cy="365"/>
            </a:xfrm>
          </p:grpSpPr>
          <p:sp>
            <p:nvSpPr>
              <p:cNvPr id="107545" name="椭圆 1842310"/>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07546" name="文本框 1842311"/>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2</a:t>
                </a:r>
                <a:endParaRPr lang="en-US" altLang="zh-CN" sz="3200" dirty="0">
                  <a:solidFill>
                    <a:schemeClr val="tx2"/>
                  </a:solidFill>
                  <a:latin typeface="Times New Roman" panose="02020603050405020304" pitchFamily="18" charset="0"/>
                  <a:ea typeface="幼圆" panose="02010509060101010101" pitchFamily="49" charset="-122"/>
                </a:endParaRPr>
              </a:p>
            </p:txBody>
          </p:sp>
        </p:grpSp>
        <p:grpSp>
          <p:nvGrpSpPr>
            <p:cNvPr id="107531" name="组合 1842312"/>
            <p:cNvGrpSpPr/>
            <p:nvPr/>
          </p:nvGrpSpPr>
          <p:grpSpPr>
            <a:xfrm>
              <a:off x="1055" y="2061"/>
              <a:ext cx="268" cy="365"/>
              <a:chOff x="1104" y="3408"/>
              <a:chExt cx="268" cy="365"/>
            </a:xfrm>
          </p:grpSpPr>
          <p:sp>
            <p:nvSpPr>
              <p:cNvPr id="107543" name="椭圆 1842313"/>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07544" name="文本框 1842314"/>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5</a:t>
                </a:r>
                <a:endParaRPr lang="en-US" altLang="zh-CN" sz="3200" dirty="0">
                  <a:solidFill>
                    <a:schemeClr val="tx2"/>
                  </a:solidFill>
                  <a:latin typeface="Times New Roman" panose="02020603050405020304" pitchFamily="18" charset="0"/>
                  <a:ea typeface="幼圆" panose="02010509060101010101" pitchFamily="49" charset="-122"/>
                </a:endParaRPr>
              </a:p>
            </p:txBody>
          </p:sp>
        </p:grpSp>
        <p:grpSp>
          <p:nvGrpSpPr>
            <p:cNvPr id="107532" name="组合 1842315"/>
            <p:cNvGrpSpPr/>
            <p:nvPr/>
          </p:nvGrpSpPr>
          <p:grpSpPr>
            <a:xfrm>
              <a:off x="431" y="1389"/>
              <a:ext cx="268" cy="365"/>
              <a:chOff x="1104" y="3408"/>
              <a:chExt cx="268" cy="365"/>
            </a:xfrm>
          </p:grpSpPr>
          <p:sp>
            <p:nvSpPr>
              <p:cNvPr id="107541" name="椭圆 1842316"/>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07542" name="文本框 1842317"/>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1</a:t>
                </a:r>
                <a:endParaRPr lang="en-US" altLang="zh-CN" sz="3200" dirty="0">
                  <a:solidFill>
                    <a:schemeClr val="tx2"/>
                  </a:solidFill>
                  <a:latin typeface="Times New Roman" panose="02020603050405020304" pitchFamily="18" charset="0"/>
                  <a:ea typeface="幼圆" panose="02010509060101010101" pitchFamily="49" charset="-122"/>
                </a:endParaRPr>
              </a:p>
            </p:txBody>
          </p:sp>
        </p:grpSp>
        <p:sp>
          <p:nvSpPr>
            <p:cNvPr id="107533" name="直接连接符 1842318"/>
            <p:cNvSpPr/>
            <p:nvPr/>
          </p:nvSpPr>
          <p:spPr>
            <a:xfrm>
              <a:off x="714" y="1570"/>
              <a:ext cx="352" cy="11"/>
            </a:xfrm>
            <a:prstGeom prst="line">
              <a:avLst/>
            </a:prstGeom>
            <a:ln w="38100" cap="sq" cmpd="sng">
              <a:solidFill>
                <a:schemeClr val="tx1"/>
              </a:solidFill>
              <a:prstDash val="solid"/>
              <a:headEnd type="none" w="sm" len="sm"/>
              <a:tailEnd type="stealth" w="lg" len="med"/>
            </a:ln>
          </p:spPr>
        </p:sp>
        <p:sp>
          <p:nvSpPr>
            <p:cNvPr id="107534" name="直接连接符 1842319"/>
            <p:cNvSpPr/>
            <p:nvPr/>
          </p:nvSpPr>
          <p:spPr>
            <a:xfrm>
              <a:off x="682" y="2301"/>
              <a:ext cx="384" cy="0"/>
            </a:xfrm>
            <a:prstGeom prst="line">
              <a:avLst/>
            </a:prstGeom>
            <a:ln w="38100" cap="sq" cmpd="sng">
              <a:solidFill>
                <a:schemeClr val="tx1"/>
              </a:solidFill>
              <a:prstDash val="solid"/>
              <a:headEnd type="none" w="sm" len="sm"/>
              <a:tailEnd type="stealth" w="lg" len="med"/>
            </a:ln>
          </p:spPr>
        </p:sp>
        <p:sp>
          <p:nvSpPr>
            <p:cNvPr id="107535" name="直接连接符 1842320"/>
            <p:cNvSpPr/>
            <p:nvPr/>
          </p:nvSpPr>
          <p:spPr>
            <a:xfrm flipV="1">
              <a:off x="671" y="2013"/>
              <a:ext cx="816" cy="192"/>
            </a:xfrm>
            <a:prstGeom prst="line">
              <a:avLst/>
            </a:prstGeom>
            <a:ln w="38100" cap="sq" cmpd="sng">
              <a:solidFill>
                <a:schemeClr val="tx1"/>
              </a:solidFill>
              <a:prstDash val="solid"/>
              <a:headEnd type="none" w="sm" len="sm"/>
              <a:tailEnd type="stealth" w="lg" len="med"/>
            </a:ln>
          </p:spPr>
        </p:sp>
        <p:sp>
          <p:nvSpPr>
            <p:cNvPr id="107536" name="直接连接符 1842321"/>
            <p:cNvSpPr/>
            <p:nvPr/>
          </p:nvSpPr>
          <p:spPr>
            <a:xfrm flipV="1">
              <a:off x="623" y="1677"/>
              <a:ext cx="480" cy="480"/>
            </a:xfrm>
            <a:prstGeom prst="line">
              <a:avLst/>
            </a:prstGeom>
            <a:ln w="38100" cap="sq" cmpd="sng">
              <a:solidFill>
                <a:schemeClr val="tx1"/>
              </a:solidFill>
              <a:prstDash val="solid"/>
              <a:headEnd type="none" w="sm" len="sm"/>
              <a:tailEnd type="stealth" w="lg" len="med"/>
            </a:ln>
          </p:spPr>
        </p:sp>
        <p:sp>
          <p:nvSpPr>
            <p:cNvPr id="107537" name="直接连接符 1842322"/>
            <p:cNvSpPr/>
            <p:nvPr/>
          </p:nvSpPr>
          <p:spPr>
            <a:xfrm>
              <a:off x="1295" y="1677"/>
              <a:ext cx="240" cy="240"/>
            </a:xfrm>
            <a:prstGeom prst="line">
              <a:avLst/>
            </a:prstGeom>
            <a:ln w="38100" cap="sq" cmpd="sng">
              <a:solidFill>
                <a:schemeClr val="tx1"/>
              </a:solidFill>
              <a:prstDash val="solid"/>
              <a:headEnd type="none" w="sm" len="sm"/>
              <a:tailEnd type="stealth" w="lg" len="med"/>
            </a:ln>
          </p:spPr>
        </p:sp>
        <p:sp>
          <p:nvSpPr>
            <p:cNvPr id="107538" name="直接连接符 1842323"/>
            <p:cNvSpPr/>
            <p:nvPr/>
          </p:nvSpPr>
          <p:spPr>
            <a:xfrm flipV="1">
              <a:off x="1767" y="1979"/>
              <a:ext cx="227" cy="0"/>
            </a:xfrm>
            <a:prstGeom prst="line">
              <a:avLst/>
            </a:prstGeom>
            <a:ln w="28575" cap="sq" cmpd="sng">
              <a:solidFill>
                <a:schemeClr val="tx1"/>
              </a:solidFill>
              <a:prstDash val="solid"/>
              <a:headEnd type="none" w="sm" len="sm"/>
              <a:tailEnd type="stealth" w="med" len="lg"/>
            </a:ln>
          </p:spPr>
        </p:sp>
        <p:sp>
          <p:nvSpPr>
            <p:cNvPr id="107539" name="直接连接符 1842324"/>
            <p:cNvSpPr/>
            <p:nvPr/>
          </p:nvSpPr>
          <p:spPr>
            <a:xfrm flipV="1">
              <a:off x="1338" y="2109"/>
              <a:ext cx="677" cy="187"/>
            </a:xfrm>
            <a:prstGeom prst="line">
              <a:avLst/>
            </a:prstGeom>
            <a:ln w="38100" cap="sq" cmpd="sng">
              <a:solidFill>
                <a:schemeClr val="tx1"/>
              </a:solidFill>
              <a:prstDash val="solid"/>
              <a:headEnd type="none" w="sm" len="sm"/>
              <a:tailEnd type="stealth" w="lg" len="med"/>
            </a:ln>
          </p:spPr>
        </p:sp>
        <p:sp>
          <p:nvSpPr>
            <p:cNvPr id="107540" name="直接连接符 1842325"/>
            <p:cNvSpPr/>
            <p:nvPr/>
          </p:nvSpPr>
          <p:spPr>
            <a:xfrm>
              <a:off x="1295" y="1533"/>
              <a:ext cx="720" cy="336"/>
            </a:xfrm>
            <a:prstGeom prst="line">
              <a:avLst/>
            </a:prstGeom>
            <a:ln w="38100" cap="sq" cmpd="sng">
              <a:solidFill>
                <a:schemeClr val="tx1"/>
              </a:solidFill>
              <a:prstDash val="solid"/>
              <a:headEnd type="none" w="sm" len="sm"/>
              <a:tailEnd type="stealth" w="lg" len="med"/>
            </a:ln>
          </p:spPr>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文本占位符 1843201"/>
          <p:cNvSpPr>
            <a:spLocks noGrp="1"/>
          </p:cNvSpPr>
          <p:nvPr>
            <p:ph idx="1"/>
          </p:nvPr>
        </p:nvSpPr>
        <p:spPr>
          <a:xfrm>
            <a:off x="0" y="0"/>
            <a:ext cx="9144000" cy="6858000"/>
          </a:xfrm>
        </p:spPr>
        <p:txBody>
          <a:bodyPr vert="horz" wrap="square" lIns="92075" tIns="46038" rIns="92075" bIns="46038" anchor="t" anchorCtr="0"/>
          <a:p>
            <a:pPr>
              <a:buNone/>
            </a:pPr>
            <a:r>
              <a:rPr lang="en-US" altLang="zh-CN" dirty="0"/>
              <a:t>         </a:t>
            </a:r>
            <a:endParaRPr lang="en-US" altLang="zh-CN" dirty="0"/>
          </a:p>
        </p:txBody>
      </p:sp>
      <p:grpSp>
        <p:nvGrpSpPr>
          <p:cNvPr id="2" name="组合 1843203"/>
          <p:cNvGrpSpPr/>
          <p:nvPr/>
        </p:nvGrpSpPr>
        <p:grpSpPr>
          <a:xfrm>
            <a:off x="4343400" y="2133600"/>
            <a:ext cx="4800600" cy="2789238"/>
            <a:chOff x="2304" y="768"/>
            <a:chExt cx="3024" cy="1757"/>
          </a:xfrm>
        </p:grpSpPr>
        <p:sp>
          <p:nvSpPr>
            <p:cNvPr id="108614" name="矩形 1843204"/>
            <p:cNvSpPr/>
            <p:nvPr/>
          </p:nvSpPr>
          <p:spPr>
            <a:xfrm>
              <a:off x="2640" y="816"/>
              <a:ext cx="288" cy="1680"/>
            </a:xfrm>
            <a:prstGeom prst="rect">
              <a:avLst/>
            </a:prstGeom>
            <a:gradFill rotWithShape="0">
              <a:gsLst>
                <a:gs pos="0">
                  <a:srgbClr val="CCCC00"/>
                </a:gs>
                <a:gs pos="50000">
                  <a:srgbClr val="F5F5CC"/>
                </a:gs>
                <a:gs pos="100000">
                  <a:srgbClr val="CCCC00"/>
                </a:gs>
              </a:gsLst>
              <a:lin ang="2700000" scaled="1"/>
              <a:tileRect/>
            </a:gradFill>
            <a:ln w="38100" cap="sq" cmpd="sng">
              <a:solidFill>
                <a:srgbClr val="474A3E"/>
              </a:solidFill>
              <a:prstDash val="solid"/>
              <a:miter/>
              <a:headEnd type="none" w="sm" len="sm"/>
              <a:tailEnd type="none" w="med" len="lg"/>
            </a:ln>
            <a:effectLst>
              <a:prstShdw prst="shdw17" dist="17961" dir="13499999">
                <a:srgbClr val="2B2C25"/>
              </a:prstShdw>
            </a:effectLst>
          </p:spPr>
          <p:txBody>
            <a:bodyPr/>
            <a:p>
              <a:endParaRPr lang="zh-CN" altLang="en-US" dirty="0">
                <a:latin typeface="Times New Roman" panose="02020603050405020304" pitchFamily="18" charset="0"/>
              </a:endParaRPr>
            </a:p>
          </p:txBody>
        </p:sp>
        <p:sp>
          <p:nvSpPr>
            <p:cNvPr id="108615" name="直接连接符 1843205"/>
            <p:cNvSpPr/>
            <p:nvPr/>
          </p:nvSpPr>
          <p:spPr>
            <a:xfrm>
              <a:off x="2640" y="2231"/>
              <a:ext cx="288" cy="1"/>
            </a:xfrm>
            <a:prstGeom prst="line">
              <a:avLst/>
            </a:prstGeom>
            <a:ln w="28575" cap="sq" cmpd="sng">
              <a:solidFill>
                <a:srgbClr val="474A3E"/>
              </a:solidFill>
              <a:prstDash val="solid"/>
              <a:headEnd type="none" w="sm" len="sm"/>
              <a:tailEnd type="none" w="med" len="lg"/>
            </a:ln>
          </p:spPr>
        </p:sp>
        <p:sp>
          <p:nvSpPr>
            <p:cNvPr id="108616" name="直接连接符 1843206"/>
            <p:cNvSpPr/>
            <p:nvPr/>
          </p:nvSpPr>
          <p:spPr>
            <a:xfrm>
              <a:off x="2640" y="1943"/>
              <a:ext cx="288" cy="1"/>
            </a:xfrm>
            <a:prstGeom prst="line">
              <a:avLst/>
            </a:prstGeom>
            <a:ln w="28575" cap="sq" cmpd="sng">
              <a:solidFill>
                <a:srgbClr val="474A3E"/>
              </a:solidFill>
              <a:prstDash val="solid"/>
              <a:headEnd type="none" w="sm" len="sm"/>
              <a:tailEnd type="none" w="med" len="lg"/>
            </a:ln>
          </p:spPr>
        </p:sp>
        <p:sp>
          <p:nvSpPr>
            <p:cNvPr id="108617" name="直接连接符 1843207"/>
            <p:cNvSpPr/>
            <p:nvPr/>
          </p:nvSpPr>
          <p:spPr>
            <a:xfrm>
              <a:off x="2640" y="1104"/>
              <a:ext cx="288" cy="1"/>
            </a:xfrm>
            <a:prstGeom prst="line">
              <a:avLst/>
            </a:prstGeom>
            <a:ln w="28575" cap="sq" cmpd="sng">
              <a:solidFill>
                <a:srgbClr val="474A3E"/>
              </a:solidFill>
              <a:prstDash val="solid"/>
              <a:headEnd type="none" w="sm" len="sm"/>
              <a:tailEnd type="none" w="med" len="lg"/>
            </a:ln>
          </p:spPr>
        </p:sp>
        <p:sp>
          <p:nvSpPr>
            <p:cNvPr id="108618" name="直接连接符 1843208"/>
            <p:cNvSpPr/>
            <p:nvPr/>
          </p:nvSpPr>
          <p:spPr>
            <a:xfrm>
              <a:off x="2640" y="1386"/>
              <a:ext cx="288" cy="1"/>
            </a:xfrm>
            <a:prstGeom prst="line">
              <a:avLst/>
            </a:prstGeom>
            <a:ln w="28575" cap="sq" cmpd="sng">
              <a:solidFill>
                <a:srgbClr val="474A3E"/>
              </a:solidFill>
              <a:prstDash val="solid"/>
              <a:headEnd type="none" w="sm" len="sm"/>
              <a:tailEnd type="none" w="med" len="lg"/>
            </a:ln>
          </p:spPr>
        </p:sp>
        <p:sp>
          <p:nvSpPr>
            <p:cNvPr id="108619" name="直接连接符 1843209"/>
            <p:cNvSpPr/>
            <p:nvPr/>
          </p:nvSpPr>
          <p:spPr>
            <a:xfrm>
              <a:off x="2640" y="1651"/>
              <a:ext cx="288" cy="1"/>
            </a:xfrm>
            <a:prstGeom prst="line">
              <a:avLst/>
            </a:prstGeom>
            <a:ln w="28575" cap="sq" cmpd="sng">
              <a:solidFill>
                <a:srgbClr val="474A3E"/>
              </a:solidFill>
              <a:prstDash val="solid"/>
              <a:headEnd type="none" w="sm" len="sm"/>
              <a:tailEnd type="none" w="med" len="lg"/>
            </a:ln>
          </p:spPr>
        </p:sp>
        <p:grpSp>
          <p:nvGrpSpPr>
            <p:cNvPr id="108620" name="组合 1843210"/>
            <p:cNvGrpSpPr/>
            <p:nvPr/>
          </p:nvGrpSpPr>
          <p:grpSpPr>
            <a:xfrm>
              <a:off x="2304" y="768"/>
              <a:ext cx="336" cy="1757"/>
              <a:chOff x="816" y="1152"/>
              <a:chExt cx="336" cy="1757"/>
            </a:xfrm>
          </p:grpSpPr>
          <p:sp>
            <p:nvSpPr>
              <p:cNvPr id="108666" name="文本框 1843211"/>
              <p:cNvSpPr txBox="1"/>
              <p:nvPr/>
            </p:nvSpPr>
            <p:spPr>
              <a:xfrm>
                <a:off x="816" y="1152"/>
                <a:ext cx="336"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108667" name="文本框 1843212"/>
              <p:cNvSpPr txBox="1"/>
              <p:nvPr/>
            </p:nvSpPr>
            <p:spPr>
              <a:xfrm>
                <a:off x="816" y="1728"/>
                <a:ext cx="336"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sp>
            <p:nvSpPr>
              <p:cNvPr id="108668" name="文本框 1843213"/>
              <p:cNvSpPr txBox="1"/>
              <p:nvPr/>
            </p:nvSpPr>
            <p:spPr>
              <a:xfrm>
                <a:off x="816" y="2256"/>
                <a:ext cx="336"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sp>
            <p:nvSpPr>
              <p:cNvPr id="108669" name="文本框 1843214"/>
              <p:cNvSpPr txBox="1"/>
              <p:nvPr/>
            </p:nvSpPr>
            <p:spPr>
              <a:xfrm>
                <a:off x="816" y="2016"/>
                <a:ext cx="336"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sp>
            <p:nvSpPr>
              <p:cNvPr id="108670" name="文本框 1843215"/>
              <p:cNvSpPr txBox="1"/>
              <p:nvPr/>
            </p:nvSpPr>
            <p:spPr>
              <a:xfrm>
                <a:off x="816" y="1440"/>
                <a:ext cx="336"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sp>
            <p:nvSpPr>
              <p:cNvPr id="108671" name="文本框 1843216"/>
              <p:cNvSpPr txBox="1"/>
              <p:nvPr/>
            </p:nvSpPr>
            <p:spPr>
              <a:xfrm>
                <a:off x="816" y="2544"/>
                <a:ext cx="336"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6</a:t>
                </a:r>
                <a:endParaRPr lang="en-US" altLang="zh-CN" sz="3200" dirty="0">
                  <a:latin typeface="Times New Roman" panose="02020603050405020304" pitchFamily="18" charset="0"/>
                  <a:ea typeface="幼圆" panose="02010509060101010101" pitchFamily="49" charset="-122"/>
                </a:endParaRPr>
              </a:p>
            </p:txBody>
          </p:sp>
        </p:grpSp>
        <p:grpSp>
          <p:nvGrpSpPr>
            <p:cNvPr id="108621" name="组合 1843217"/>
            <p:cNvGrpSpPr/>
            <p:nvPr/>
          </p:nvGrpSpPr>
          <p:grpSpPr>
            <a:xfrm>
              <a:off x="2784" y="768"/>
              <a:ext cx="960" cy="327"/>
              <a:chOff x="2784" y="768"/>
              <a:chExt cx="960" cy="327"/>
            </a:xfrm>
          </p:grpSpPr>
          <p:sp>
            <p:nvSpPr>
              <p:cNvPr id="108660" name="直接连接符 1843218"/>
              <p:cNvSpPr/>
              <p:nvPr/>
            </p:nvSpPr>
            <p:spPr>
              <a:xfrm>
                <a:off x="2784" y="960"/>
                <a:ext cx="336" cy="0"/>
              </a:xfrm>
              <a:prstGeom prst="line">
                <a:avLst/>
              </a:prstGeom>
              <a:ln w="28575" cap="sq" cmpd="sng">
                <a:solidFill>
                  <a:srgbClr val="4B2F25"/>
                </a:solidFill>
                <a:prstDash val="solid"/>
                <a:headEnd type="none" w="sm" len="sm"/>
                <a:tailEnd type="stealth" w="med" len="lg"/>
              </a:ln>
            </p:spPr>
          </p:sp>
          <p:grpSp>
            <p:nvGrpSpPr>
              <p:cNvPr id="108661" name="组合 1843219"/>
              <p:cNvGrpSpPr/>
              <p:nvPr/>
            </p:nvGrpSpPr>
            <p:grpSpPr>
              <a:xfrm>
                <a:off x="3120" y="768"/>
                <a:ext cx="624" cy="327"/>
                <a:chOff x="3936" y="768"/>
                <a:chExt cx="624" cy="327"/>
              </a:xfrm>
            </p:grpSpPr>
            <p:sp>
              <p:nvSpPr>
                <p:cNvPr id="108662" name="矩形 1843220"/>
                <p:cNvSpPr/>
                <p:nvPr/>
              </p:nvSpPr>
              <p:spPr>
                <a:xfrm>
                  <a:off x="3936" y="846"/>
                  <a:ext cx="585" cy="209"/>
                </a:xfrm>
                <a:prstGeom prst="rect">
                  <a:avLst/>
                </a:prstGeom>
                <a:gradFill rotWithShape="0">
                  <a:gsLst>
                    <a:gs pos="0">
                      <a:srgbClr val="76765E"/>
                    </a:gs>
                    <a:gs pos="50000">
                      <a:srgbClr val="FFFFCC"/>
                    </a:gs>
                    <a:gs pos="100000">
                      <a:srgbClr val="76765E"/>
                    </a:gs>
                  </a:gsLst>
                  <a:lin ang="2700000" scaled="1"/>
                  <a:tileRect/>
                </a:gradFill>
                <a:ln w="28575" cap="sq" cmpd="sng">
                  <a:solidFill>
                    <a:srgbClr val="4B2F25"/>
                  </a:solidFill>
                  <a:prstDash val="solid"/>
                  <a:miter/>
                  <a:headEnd type="none" w="sm" len="sm"/>
                  <a:tailEnd type="none" w="med" len="lg"/>
                </a:ln>
                <a:effectLst>
                  <a:prstShdw prst="shdw17" dist="17961" dir="13499999">
                    <a:srgbClr val="2D1C16"/>
                  </a:prstShdw>
                </a:effectLst>
              </p:spPr>
              <p:txBody>
                <a:bodyPr/>
                <a:p>
                  <a:endParaRPr lang="zh-CN" altLang="en-US" dirty="0">
                    <a:latin typeface="Times New Roman" panose="02020603050405020304" pitchFamily="18" charset="0"/>
                  </a:endParaRPr>
                </a:p>
              </p:txBody>
            </p:sp>
            <p:sp>
              <p:nvSpPr>
                <p:cNvPr id="108663" name="直接连接符 1843221"/>
                <p:cNvSpPr/>
                <p:nvPr/>
              </p:nvSpPr>
              <p:spPr>
                <a:xfrm>
                  <a:off x="4229" y="846"/>
                  <a:ext cx="0" cy="209"/>
                </a:xfrm>
                <a:prstGeom prst="line">
                  <a:avLst/>
                </a:prstGeom>
                <a:ln w="28575" cap="sq" cmpd="sng">
                  <a:solidFill>
                    <a:srgbClr val="4B2F25"/>
                  </a:solidFill>
                  <a:prstDash val="solid"/>
                  <a:headEnd type="none" w="sm" len="sm"/>
                  <a:tailEnd type="none" w="med" len="lg"/>
                </a:ln>
              </p:spPr>
            </p:sp>
            <p:sp>
              <p:nvSpPr>
                <p:cNvPr id="108664" name="文本框 1843222"/>
                <p:cNvSpPr txBox="1"/>
                <p:nvPr/>
              </p:nvSpPr>
              <p:spPr>
                <a:xfrm>
                  <a:off x="3973" y="768"/>
                  <a:ext cx="206" cy="327"/>
                </a:xfrm>
                <a:prstGeom prst="rect">
                  <a:avLst/>
                </a:prstGeom>
                <a:noFill/>
                <a:ln w="28575">
                  <a:noFill/>
                </a:ln>
              </p:spPr>
              <p:txBody>
                <a:bodyPr>
                  <a:spAutoFit/>
                </a:bodyPr>
                <a:p>
                  <a:pPr algn="ctr">
                    <a:spcBef>
                      <a:spcPct val="50000"/>
                    </a:spcBef>
                  </a:pPr>
                  <a:r>
                    <a:rPr lang="en-US" altLang="zh-CN" sz="2800" dirty="0">
                      <a:latin typeface="Times New Roman" panose="02020603050405020304" pitchFamily="18" charset="0"/>
                      <a:ea typeface="幼圆" panose="02010509060101010101" pitchFamily="49" charset="-122"/>
                    </a:rPr>
                    <a:t>3</a:t>
                  </a:r>
                  <a:endParaRPr lang="en-US" altLang="zh-CN" sz="2800" dirty="0">
                    <a:latin typeface="Times New Roman" panose="02020603050405020304" pitchFamily="18" charset="0"/>
                    <a:ea typeface="幼圆" panose="02010509060101010101" pitchFamily="49" charset="-122"/>
                  </a:endParaRPr>
                </a:p>
              </p:txBody>
            </p:sp>
            <p:sp>
              <p:nvSpPr>
                <p:cNvPr id="108665" name="矩形 1843223"/>
                <p:cNvSpPr/>
                <p:nvPr/>
              </p:nvSpPr>
              <p:spPr>
                <a:xfrm>
                  <a:off x="4224" y="789"/>
                  <a:ext cx="336" cy="288"/>
                </a:xfrm>
                <a:prstGeom prst="rect">
                  <a:avLst/>
                </a:prstGeom>
                <a:noFill/>
                <a:ln w="28575">
                  <a:noFill/>
                </a:ln>
              </p:spPr>
              <p:txBody>
                <a:bodyPr>
                  <a:spAutoFit/>
                </a:bodyPr>
                <a:p>
                  <a:r>
                    <a:rPr lang="en-US" altLang="zh-CN" sz="2400" dirty="0">
                      <a:latin typeface="Times New Roman" panose="02020603050405020304" pitchFamily="18" charset="0"/>
                      <a:ea typeface="幼圆" panose="02010509060101010101" pitchFamily="49" charset="-122"/>
                    </a:rPr>
                    <a:t>∧</a:t>
                  </a:r>
                  <a:endParaRPr lang="en-US" altLang="zh-CN" sz="2400" dirty="0">
                    <a:latin typeface="Times New Roman" panose="02020603050405020304" pitchFamily="18" charset="0"/>
                    <a:ea typeface="幼圆" panose="02010509060101010101" pitchFamily="49" charset="-122"/>
                  </a:endParaRPr>
                </a:p>
              </p:txBody>
            </p:sp>
          </p:grpSp>
        </p:grpSp>
        <p:sp>
          <p:nvSpPr>
            <p:cNvPr id="108622" name="矩形 1843224"/>
            <p:cNvSpPr/>
            <p:nvPr/>
          </p:nvSpPr>
          <p:spPr>
            <a:xfrm>
              <a:off x="3120" y="1134"/>
              <a:ext cx="585" cy="209"/>
            </a:xfrm>
            <a:prstGeom prst="rect">
              <a:avLst/>
            </a:prstGeom>
            <a:gradFill rotWithShape="0">
              <a:gsLst>
                <a:gs pos="0">
                  <a:srgbClr val="76765E"/>
                </a:gs>
                <a:gs pos="50000">
                  <a:srgbClr val="FFFFCC"/>
                </a:gs>
                <a:gs pos="100000">
                  <a:srgbClr val="76765E"/>
                </a:gs>
              </a:gsLst>
              <a:lin ang="2700000" scaled="1"/>
              <a:tileRect/>
            </a:gradFill>
            <a:ln w="28575" cap="sq" cmpd="sng">
              <a:solidFill>
                <a:srgbClr val="4B2F25"/>
              </a:solidFill>
              <a:prstDash val="solid"/>
              <a:miter/>
              <a:headEnd type="none" w="sm" len="sm"/>
              <a:tailEnd type="none" w="med" len="lg"/>
            </a:ln>
            <a:effectLst>
              <a:prstShdw prst="shdw17" dist="17961" dir="13499999">
                <a:srgbClr val="2D1C16"/>
              </a:prstShdw>
            </a:effectLst>
          </p:spPr>
          <p:txBody>
            <a:bodyPr/>
            <a:p>
              <a:endParaRPr lang="zh-CN" altLang="en-US" dirty="0">
                <a:latin typeface="Times New Roman" panose="02020603050405020304" pitchFamily="18" charset="0"/>
              </a:endParaRPr>
            </a:p>
          </p:txBody>
        </p:sp>
        <p:sp>
          <p:nvSpPr>
            <p:cNvPr id="108623" name="直接连接符 1843225"/>
            <p:cNvSpPr/>
            <p:nvPr/>
          </p:nvSpPr>
          <p:spPr>
            <a:xfrm>
              <a:off x="3413" y="1134"/>
              <a:ext cx="0" cy="209"/>
            </a:xfrm>
            <a:prstGeom prst="line">
              <a:avLst/>
            </a:prstGeom>
            <a:ln w="28575" cap="sq" cmpd="sng">
              <a:solidFill>
                <a:srgbClr val="4B2F25"/>
              </a:solidFill>
              <a:prstDash val="solid"/>
              <a:headEnd type="none" w="sm" len="sm"/>
              <a:tailEnd type="none" w="med" len="lg"/>
            </a:ln>
          </p:spPr>
        </p:sp>
        <p:sp>
          <p:nvSpPr>
            <p:cNvPr id="108624" name="文本框 1843226"/>
            <p:cNvSpPr txBox="1"/>
            <p:nvPr/>
          </p:nvSpPr>
          <p:spPr>
            <a:xfrm>
              <a:off x="3157" y="1056"/>
              <a:ext cx="206" cy="327"/>
            </a:xfrm>
            <a:prstGeom prst="rect">
              <a:avLst/>
            </a:prstGeom>
            <a:noFill/>
            <a:ln w="28575">
              <a:noFill/>
            </a:ln>
          </p:spPr>
          <p:txBody>
            <a:bodyPr>
              <a:spAutoFit/>
            </a:bodyPr>
            <a:p>
              <a:pPr algn="ctr">
                <a:spcBef>
                  <a:spcPct val="50000"/>
                </a:spcBef>
              </a:pPr>
              <a:r>
                <a:rPr lang="en-US" altLang="zh-CN" sz="2800" dirty="0">
                  <a:latin typeface="Times New Roman" panose="02020603050405020304" pitchFamily="18" charset="0"/>
                  <a:ea typeface="幼圆" panose="02010509060101010101" pitchFamily="49" charset="-122"/>
                </a:rPr>
                <a:t>5</a:t>
              </a:r>
              <a:endParaRPr lang="en-US" altLang="zh-CN" sz="2800" dirty="0">
                <a:latin typeface="Times New Roman" panose="02020603050405020304" pitchFamily="18" charset="0"/>
                <a:ea typeface="幼圆" panose="02010509060101010101" pitchFamily="49" charset="-122"/>
              </a:endParaRPr>
            </a:p>
          </p:txBody>
        </p:sp>
        <p:sp>
          <p:nvSpPr>
            <p:cNvPr id="108625" name="直接连接符 1843227"/>
            <p:cNvSpPr/>
            <p:nvPr/>
          </p:nvSpPr>
          <p:spPr>
            <a:xfrm>
              <a:off x="3595" y="1239"/>
              <a:ext cx="293" cy="0"/>
            </a:xfrm>
            <a:prstGeom prst="line">
              <a:avLst/>
            </a:prstGeom>
            <a:ln w="28575" cap="sq" cmpd="sng">
              <a:solidFill>
                <a:srgbClr val="4B2F25"/>
              </a:solidFill>
              <a:prstDash val="solid"/>
              <a:headEnd type="none" w="sm" len="sm"/>
              <a:tailEnd type="stealth" w="med" len="lg"/>
            </a:ln>
          </p:spPr>
        </p:sp>
        <p:sp>
          <p:nvSpPr>
            <p:cNvPr id="108626" name="直接连接符 1843228"/>
            <p:cNvSpPr/>
            <p:nvPr/>
          </p:nvSpPr>
          <p:spPr>
            <a:xfrm>
              <a:off x="2784" y="1248"/>
              <a:ext cx="336" cy="0"/>
            </a:xfrm>
            <a:prstGeom prst="line">
              <a:avLst/>
            </a:prstGeom>
            <a:ln w="28575" cap="sq" cmpd="sng">
              <a:solidFill>
                <a:srgbClr val="4B2F25"/>
              </a:solidFill>
              <a:prstDash val="solid"/>
              <a:headEnd type="none" w="sm" len="sm"/>
              <a:tailEnd type="stealth" w="med" len="lg"/>
            </a:ln>
          </p:spPr>
        </p:sp>
        <p:sp>
          <p:nvSpPr>
            <p:cNvPr id="108627" name="矩形 1843229"/>
            <p:cNvSpPr/>
            <p:nvPr/>
          </p:nvSpPr>
          <p:spPr>
            <a:xfrm>
              <a:off x="4704" y="1134"/>
              <a:ext cx="585" cy="209"/>
            </a:xfrm>
            <a:prstGeom prst="rect">
              <a:avLst/>
            </a:prstGeom>
            <a:gradFill rotWithShape="0">
              <a:gsLst>
                <a:gs pos="0">
                  <a:srgbClr val="76765E"/>
                </a:gs>
                <a:gs pos="50000">
                  <a:srgbClr val="FFFFCC"/>
                </a:gs>
                <a:gs pos="100000">
                  <a:srgbClr val="76765E"/>
                </a:gs>
              </a:gsLst>
              <a:lin ang="2700000" scaled="1"/>
              <a:tileRect/>
            </a:gradFill>
            <a:ln w="28575" cap="sq" cmpd="sng">
              <a:solidFill>
                <a:srgbClr val="4B2F25"/>
              </a:solidFill>
              <a:prstDash val="solid"/>
              <a:miter/>
              <a:headEnd type="none" w="sm" len="sm"/>
              <a:tailEnd type="none" w="med" len="lg"/>
            </a:ln>
            <a:effectLst>
              <a:prstShdw prst="shdw17" dist="17961" dir="13499999">
                <a:srgbClr val="2D1C16"/>
              </a:prstShdw>
            </a:effectLst>
          </p:spPr>
          <p:txBody>
            <a:bodyPr/>
            <a:p>
              <a:endParaRPr lang="zh-CN" altLang="en-US" dirty="0">
                <a:latin typeface="Times New Roman" panose="02020603050405020304" pitchFamily="18" charset="0"/>
              </a:endParaRPr>
            </a:p>
          </p:txBody>
        </p:sp>
        <p:sp>
          <p:nvSpPr>
            <p:cNvPr id="108628" name="直接连接符 1843230"/>
            <p:cNvSpPr/>
            <p:nvPr/>
          </p:nvSpPr>
          <p:spPr>
            <a:xfrm>
              <a:off x="4997" y="1134"/>
              <a:ext cx="0" cy="209"/>
            </a:xfrm>
            <a:prstGeom prst="line">
              <a:avLst/>
            </a:prstGeom>
            <a:ln w="28575" cap="sq" cmpd="sng">
              <a:solidFill>
                <a:srgbClr val="4B2F25"/>
              </a:solidFill>
              <a:prstDash val="solid"/>
              <a:headEnd type="none" w="sm" len="sm"/>
              <a:tailEnd type="none" w="med" len="lg"/>
            </a:ln>
          </p:spPr>
        </p:sp>
        <p:sp>
          <p:nvSpPr>
            <p:cNvPr id="108629" name="文本框 1843231"/>
            <p:cNvSpPr txBox="1"/>
            <p:nvPr/>
          </p:nvSpPr>
          <p:spPr>
            <a:xfrm>
              <a:off x="4741" y="1056"/>
              <a:ext cx="206" cy="327"/>
            </a:xfrm>
            <a:prstGeom prst="rect">
              <a:avLst/>
            </a:prstGeom>
            <a:noFill/>
            <a:ln w="28575">
              <a:noFill/>
            </a:ln>
          </p:spPr>
          <p:txBody>
            <a:bodyPr>
              <a:spAutoFit/>
            </a:bodyPr>
            <a:p>
              <a:pPr algn="ctr">
                <a:spcBef>
                  <a:spcPct val="50000"/>
                </a:spcBef>
              </a:pPr>
              <a:r>
                <a:rPr lang="en-US" altLang="zh-CN" sz="2800" dirty="0">
                  <a:latin typeface="Times New Roman" panose="02020603050405020304" pitchFamily="18" charset="0"/>
                  <a:ea typeface="幼圆" panose="02010509060101010101" pitchFamily="49" charset="-122"/>
                </a:rPr>
                <a:t>3</a:t>
              </a:r>
              <a:endParaRPr lang="en-US" altLang="zh-CN" sz="2800" dirty="0">
                <a:latin typeface="Times New Roman" panose="02020603050405020304" pitchFamily="18" charset="0"/>
                <a:ea typeface="幼圆" panose="02010509060101010101" pitchFamily="49" charset="-122"/>
              </a:endParaRPr>
            </a:p>
          </p:txBody>
        </p:sp>
        <p:sp>
          <p:nvSpPr>
            <p:cNvPr id="108630" name="矩形 1843232"/>
            <p:cNvSpPr/>
            <p:nvPr/>
          </p:nvSpPr>
          <p:spPr>
            <a:xfrm>
              <a:off x="4992" y="1077"/>
              <a:ext cx="336" cy="288"/>
            </a:xfrm>
            <a:prstGeom prst="rect">
              <a:avLst/>
            </a:prstGeom>
            <a:noFill/>
            <a:ln w="28575">
              <a:noFill/>
            </a:ln>
          </p:spPr>
          <p:txBody>
            <a:bodyPr>
              <a:spAutoFit/>
            </a:bodyPr>
            <a:p>
              <a:r>
                <a:rPr lang="en-US" altLang="zh-CN" sz="2400" dirty="0">
                  <a:latin typeface="Times New Roman" panose="02020603050405020304" pitchFamily="18" charset="0"/>
                  <a:ea typeface="幼圆" panose="02010509060101010101" pitchFamily="49" charset="-122"/>
                </a:rPr>
                <a:t>∧</a:t>
              </a:r>
              <a:endParaRPr lang="en-US" altLang="zh-CN" sz="2400" dirty="0">
                <a:latin typeface="Times New Roman" panose="02020603050405020304" pitchFamily="18" charset="0"/>
                <a:ea typeface="幼圆" panose="02010509060101010101" pitchFamily="49" charset="-122"/>
              </a:endParaRPr>
            </a:p>
          </p:txBody>
        </p:sp>
        <p:sp>
          <p:nvSpPr>
            <p:cNvPr id="108631" name="矩形 1843233"/>
            <p:cNvSpPr/>
            <p:nvPr/>
          </p:nvSpPr>
          <p:spPr>
            <a:xfrm>
              <a:off x="3936" y="1134"/>
              <a:ext cx="585" cy="209"/>
            </a:xfrm>
            <a:prstGeom prst="rect">
              <a:avLst/>
            </a:prstGeom>
            <a:gradFill rotWithShape="0">
              <a:gsLst>
                <a:gs pos="0">
                  <a:srgbClr val="76765E"/>
                </a:gs>
                <a:gs pos="50000">
                  <a:srgbClr val="FFFFCC"/>
                </a:gs>
                <a:gs pos="100000">
                  <a:srgbClr val="76765E"/>
                </a:gs>
              </a:gsLst>
              <a:lin ang="2700000" scaled="1"/>
              <a:tileRect/>
            </a:gradFill>
            <a:ln w="28575" cap="sq" cmpd="sng">
              <a:solidFill>
                <a:srgbClr val="4B2F25"/>
              </a:solidFill>
              <a:prstDash val="solid"/>
              <a:miter/>
              <a:headEnd type="none" w="sm" len="sm"/>
              <a:tailEnd type="none" w="med" len="lg"/>
            </a:ln>
            <a:effectLst>
              <a:prstShdw prst="shdw17" dist="17961" dir="13499999">
                <a:srgbClr val="2D1C16"/>
              </a:prstShdw>
            </a:effectLst>
          </p:spPr>
          <p:txBody>
            <a:bodyPr/>
            <a:p>
              <a:endParaRPr lang="zh-CN" altLang="en-US" dirty="0">
                <a:latin typeface="Times New Roman" panose="02020603050405020304" pitchFamily="18" charset="0"/>
              </a:endParaRPr>
            </a:p>
          </p:txBody>
        </p:sp>
        <p:sp>
          <p:nvSpPr>
            <p:cNvPr id="108632" name="直接连接符 1843234"/>
            <p:cNvSpPr/>
            <p:nvPr/>
          </p:nvSpPr>
          <p:spPr>
            <a:xfrm>
              <a:off x="4229" y="1134"/>
              <a:ext cx="0" cy="209"/>
            </a:xfrm>
            <a:prstGeom prst="line">
              <a:avLst/>
            </a:prstGeom>
            <a:ln w="28575" cap="sq" cmpd="sng">
              <a:solidFill>
                <a:srgbClr val="4B2F25"/>
              </a:solidFill>
              <a:prstDash val="solid"/>
              <a:headEnd type="none" w="sm" len="sm"/>
              <a:tailEnd type="none" w="med" len="lg"/>
            </a:ln>
          </p:spPr>
        </p:sp>
        <p:sp>
          <p:nvSpPr>
            <p:cNvPr id="108633" name="文本框 1843235"/>
            <p:cNvSpPr txBox="1"/>
            <p:nvPr/>
          </p:nvSpPr>
          <p:spPr>
            <a:xfrm>
              <a:off x="3973" y="1056"/>
              <a:ext cx="206" cy="327"/>
            </a:xfrm>
            <a:prstGeom prst="rect">
              <a:avLst/>
            </a:prstGeom>
            <a:noFill/>
            <a:ln w="28575">
              <a:noFill/>
            </a:ln>
          </p:spPr>
          <p:txBody>
            <a:bodyPr>
              <a:spAutoFit/>
            </a:bodyPr>
            <a:p>
              <a:pPr algn="ctr">
                <a:spcBef>
                  <a:spcPct val="50000"/>
                </a:spcBef>
              </a:pPr>
              <a:r>
                <a:rPr lang="en-US" altLang="zh-CN" sz="2800" dirty="0">
                  <a:latin typeface="Times New Roman" panose="02020603050405020304" pitchFamily="18" charset="0"/>
                  <a:ea typeface="幼圆" panose="02010509060101010101" pitchFamily="49" charset="-122"/>
                </a:rPr>
                <a:t>4</a:t>
              </a:r>
              <a:endParaRPr lang="en-US" altLang="zh-CN" sz="2800" dirty="0">
                <a:latin typeface="Times New Roman" panose="02020603050405020304" pitchFamily="18" charset="0"/>
                <a:ea typeface="幼圆" panose="02010509060101010101" pitchFamily="49" charset="-122"/>
              </a:endParaRPr>
            </a:p>
          </p:txBody>
        </p:sp>
        <p:sp>
          <p:nvSpPr>
            <p:cNvPr id="108634" name="直接连接符 1843236"/>
            <p:cNvSpPr/>
            <p:nvPr/>
          </p:nvSpPr>
          <p:spPr>
            <a:xfrm>
              <a:off x="4411" y="1239"/>
              <a:ext cx="293" cy="0"/>
            </a:xfrm>
            <a:prstGeom prst="line">
              <a:avLst/>
            </a:prstGeom>
            <a:ln w="28575" cap="sq" cmpd="sng">
              <a:solidFill>
                <a:srgbClr val="4B2F25"/>
              </a:solidFill>
              <a:prstDash val="solid"/>
              <a:headEnd type="none" w="sm" len="sm"/>
              <a:tailEnd type="stealth" w="med" len="lg"/>
            </a:ln>
          </p:spPr>
        </p:sp>
        <p:sp>
          <p:nvSpPr>
            <p:cNvPr id="108635" name="矩形 1843237"/>
            <p:cNvSpPr/>
            <p:nvPr/>
          </p:nvSpPr>
          <p:spPr>
            <a:xfrm>
              <a:off x="2640" y="2185"/>
              <a:ext cx="336" cy="288"/>
            </a:xfrm>
            <a:prstGeom prst="rect">
              <a:avLst/>
            </a:prstGeom>
            <a:noFill/>
            <a:ln w="28575">
              <a:noFill/>
            </a:ln>
          </p:spPr>
          <p:txBody>
            <a:bodyPr>
              <a:spAutoFit/>
            </a:bodyPr>
            <a:p>
              <a:r>
                <a:rPr lang="en-US" altLang="zh-CN" sz="2400" dirty="0">
                  <a:latin typeface="Times New Roman" panose="02020603050405020304" pitchFamily="18" charset="0"/>
                  <a:ea typeface="幼圆" panose="02010509060101010101" pitchFamily="49" charset="-122"/>
                </a:rPr>
                <a:t>∧</a:t>
              </a:r>
              <a:endParaRPr lang="en-US" altLang="zh-CN" sz="2400" dirty="0">
                <a:latin typeface="Times New Roman" panose="02020603050405020304" pitchFamily="18" charset="0"/>
                <a:ea typeface="幼圆" panose="02010509060101010101" pitchFamily="49" charset="-122"/>
              </a:endParaRPr>
            </a:p>
          </p:txBody>
        </p:sp>
        <p:grpSp>
          <p:nvGrpSpPr>
            <p:cNvPr id="108636" name="组合 1843238"/>
            <p:cNvGrpSpPr/>
            <p:nvPr/>
          </p:nvGrpSpPr>
          <p:grpSpPr>
            <a:xfrm>
              <a:off x="2784" y="1344"/>
              <a:ext cx="1776" cy="327"/>
              <a:chOff x="2784" y="1632"/>
              <a:chExt cx="1776" cy="327"/>
            </a:xfrm>
          </p:grpSpPr>
          <p:sp>
            <p:nvSpPr>
              <p:cNvPr id="108651" name="矩形 1843239"/>
              <p:cNvSpPr/>
              <p:nvPr/>
            </p:nvSpPr>
            <p:spPr>
              <a:xfrm>
                <a:off x="3120" y="1710"/>
                <a:ext cx="585" cy="209"/>
              </a:xfrm>
              <a:prstGeom prst="rect">
                <a:avLst/>
              </a:prstGeom>
              <a:gradFill rotWithShape="0">
                <a:gsLst>
                  <a:gs pos="0">
                    <a:srgbClr val="76765E"/>
                  </a:gs>
                  <a:gs pos="50000">
                    <a:srgbClr val="FFFFCC"/>
                  </a:gs>
                  <a:gs pos="100000">
                    <a:srgbClr val="76765E"/>
                  </a:gs>
                </a:gsLst>
                <a:lin ang="2700000" scaled="1"/>
                <a:tileRect/>
              </a:gradFill>
              <a:ln w="28575" cap="sq" cmpd="sng">
                <a:solidFill>
                  <a:srgbClr val="4B2F25"/>
                </a:solidFill>
                <a:prstDash val="solid"/>
                <a:miter/>
                <a:headEnd type="none" w="sm" len="sm"/>
                <a:tailEnd type="none" w="med" len="lg"/>
              </a:ln>
              <a:effectLst>
                <a:prstShdw prst="shdw17" dist="17961" dir="13499999">
                  <a:srgbClr val="2D1C16"/>
                </a:prstShdw>
              </a:effectLst>
            </p:spPr>
            <p:txBody>
              <a:bodyPr/>
              <a:p>
                <a:endParaRPr lang="zh-CN" altLang="en-US" dirty="0">
                  <a:latin typeface="Times New Roman" panose="02020603050405020304" pitchFamily="18" charset="0"/>
                </a:endParaRPr>
              </a:p>
            </p:txBody>
          </p:sp>
          <p:sp>
            <p:nvSpPr>
              <p:cNvPr id="108652" name="直接连接符 1843240"/>
              <p:cNvSpPr/>
              <p:nvPr/>
            </p:nvSpPr>
            <p:spPr>
              <a:xfrm flipH="1">
                <a:off x="3408" y="1710"/>
                <a:ext cx="5" cy="210"/>
              </a:xfrm>
              <a:prstGeom prst="line">
                <a:avLst/>
              </a:prstGeom>
              <a:ln w="28575" cap="sq" cmpd="sng">
                <a:solidFill>
                  <a:srgbClr val="4B2F25"/>
                </a:solidFill>
                <a:prstDash val="solid"/>
                <a:headEnd type="none" w="sm" len="sm"/>
                <a:tailEnd type="none" w="med" len="lg"/>
              </a:ln>
            </p:spPr>
          </p:sp>
          <p:sp>
            <p:nvSpPr>
              <p:cNvPr id="108653" name="文本框 1843241"/>
              <p:cNvSpPr txBox="1"/>
              <p:nvPr/>
            </p:nvSpPr>
            <p:spPr>
              <a:xfrm>
                <a:off x="3157" y="1632"/>
                <a:ext cx="206" cy="327"/>
              </a:xfrm>
              <a:prstGeom prst="rect">
                <a:avLst/>
              </a:prstGeom>
              <a:noFill/>
              <a:ln w="28575">
                <a:noFill/>
              </a:ln>
            </p:spPr>
            <p:txBody>
              <a:bodyPr>
                <a:spAutoFit/>
              </a:bodyPr>
              <a:p>
                <a:pPr algn="ctr">
                  <a:spcBef>
                    <a:spcPct val="50000"/>
                  </a:spcBef>
                </a:pPr>
                <a:r>
                  <a:rPr lang="en-US" altLang="zh-CN" sz="2800" dirty="0">
                    <a:latin typeface="Times New Roman" panose="02020603050405020304" pitchFamily="18" charset="0"/>
                    <a:ea typeface="幼圆" panose="02010509060101010101" pitchFamily="49" charset="-122"/>
                  </a:rPr>
                  <a:t>6</a:t>
                </a:r>
                <a:endParaRPr lang="en-US" altLang="zh-CN" sz="2800" dirty="0">
                  <a:latin typeface="Times New Roman" panose="02020603050405020304" pitchFamily="18" charset="0"/>
                  <a:ea typeface="幼圆" panose="02010509060101010101" pitchFamily="49" charset="-122"/>
                </a:endParaRPr>
              </a:p>
            </p:txBody>
          </p:sp>
          <p:sp>
            <p:nvSpPr>
              <p:cNvPr id="108654" name="直接连接符 1843242"/>
              <p:cNvSpPr/>
              <p:nvPr/>
            </p:nvSpPr>
            <p:spPr>
              <a:xfrm>
                <a:off x="3595" y="1815"/>
                <a:ext cx="293" cy="0"/>
              </a:xfrm>
              <a:prstGeom prst="line">
                <a:avLst/>
              </a:prstGeom>
              <a:ln w="28575" cap="sq" cmpd="sng">
                <a:solidFill>
                  <a:srgbClr val="4B2F25"/>
                </a:solidFill>
                <a:prstDash val="solid"/>
                <a:headEnd type="none" w="sm" len="sm"/>
                <a:tailEnd type="stealth" w="med" len="lg"/>
              </a:ln>
            </p:spPr>
          </p:sp>
          <p:sp>
            <p:nvSpPr>
              <p:cNvPr id="108655" name="直接连接符 1843243"/>
              <p:cNvSpPr/>
              <p:nvPr/>
            </p:nvSpPr>
            <p:spPr>
              <a:xfrm>
                <a:off x="2784" y="1824"/>
                <a:ext cx="336" cy="0"/>
              </a:xfrm>
              <a:prstGeom prst="line">
                <a:avLst/>
              </a:prstGeom>
              <a:ln w="28575" cap="sq" cmpd="sng">
                <a:solidFill>
                  <a:srgbClr val="4B2F25"/>
                </a:solidFill>
                <a:prstDash val="solid"/>
                <a:headEnd type="none" w="sm" len="sm"/>
                <a:tailEnd type="stealth" w="med" len="lg"/>
              </a:ln>
            </p:spPr>
          </p:sp>
          <p:sp>
            <p:nvSpPr>
              <p:cNvPr id="108656" name="矩形 1843244"/>
              <p:cNvSpPr/>
              <p:nvPr/>
            </p:nvSpPr>
            <p:spPr>
              <a:xfrm>
                <a:off x="3936" y="1710"/>
                <a:ext cx="585" cy="209"/>
              </a:xfrm>
              <a:prstGeom prst="rect">
                <a:avLst/>
              </a:prstGeom>
              <a:gradFill rotWithShape="0">
                <a:gsLst>
                  <a:gs pos="0">
                    <a:srgbClr val="76765E"/>
                  </a:gs>
                  <a:gs pos="50000">
                    <a:srgbClr val="FFFFCC"/>
                  </a:gs>
                  <a:gs pos="100000">
                    <a:srgbClr val="76765E"/>
                  </a:gs>
                </a:gsLst>
                <a:lin ang="2700000" scaled="1"/>
                <a:tileRect/>
              </a:gradFill>
              <a:ln w="28575" cap="sq" cmpd="sng">
                <a:solidFill>
                  <a:srgbClr val="4B2F25"/>
                </a:solidFill>
                <a:prstDash val="solid"/>
                <a:miter/>
                <a:headEnd type="none" w="sm" len="sm"/>
                <a:tailEnd type="none" w="med" len="lg"/>
              </a:ln>
              <a:effectLst>
                <a:prstShdw prst="shdw17" dist="17961" dir="13499999">
                  <a:srgbClr val="2D1C16"/>
                </a:prstShdw>
              </a:effectLst>
            </p:spPr>
            <p:txBody>
              <a:bodyPr/>
              <a:p>
                <a:endParaRPr lang="zh-CN" altLang="en-US" dirty="0">
                  <a:latin typeface="Times New Roman" panose="02020603050405020304" pitchFamily="18" charset="0"/>
                </a:endParaRPr>
              </a:p>
            </p:txBody>
          </p:sp>
          <p:sp>
            <p:nvSpPr>
              <p:cNvPr id="108657" name="直接连接符 1843245"/>
              <p:cNvSpPr/>
              <p:nvPr/>
            </p:nvSpPr>
            <p:spPr>
              <a:xfrm>
                <a:off x="4229" y="1710"/>
                <a:ext cx="0" cy="209"/>
              </a:xfrm>
              <a:prstGeom prst="line">
                <a:avLst/>
              </a:prstGeom>
              <a:ln w="28575" cap="sq" cmpd="sng">
                <a:solidFill>
                  <a:srgbClr val="4B2F25"/>
                </a:solidFill>
                <a:prstDash val="solid"/>
                <a:headEnd type="none" w="sm" len="sm"/>
                <a:tailEnd type="none" w="med" len="lg"/>
              </a:ln>
            </p:spPr>
          </p:sp>
          <p:sp>
            <p:nvSpPr>
              <p:cNvPr id="108658" name="文本框 1843246"/>
              <p:cNvSpPr txBox="1"/>
              <p:nvPr/>
            </p:nvSpPr>
            <p:spPr>
              <a:xfrm>
                <a:off x="3973" y="1632"/>
                <a:ext cx="206" cy="327"/>
              </a:xfrm>
              <a:prstGeom prst="rect">
                <a:avLst/>
              </a:prstGeom>
              <a:noFill/>
              <a:ln w="28575">
                <a:noFill/>
              </a:ln>
            </p:spPr>
            <p:txBody>
              <a:bodyPr>
                <a:spAutoFit/>
              </a:bodyPr>
              <a:p>
                <a:pPr algn="ctr">
                  <a:spcBef>
                    <a:spcPct val="50000"/>
                  </a:spcBef>
                </a:pPr>
                <a:r>
                  <a:rPr lang="en-US" altLang="zh-CN" sz="2800" dirty="0">
                    <a:latin typeface="Times New Roman" panose="02020603050405020304" pitchFamily="18" charset="0"/>
                    <a:ea typeface="幼圆" panose="02010509060101010101" pitchFamily="49" charset="-122"/>
                  </a:rPr>
                  <a:t>4</a:t>
                </a:r>
                <a:endParaRPr lang="en-US" altLang="zh-CN" sz="2800" dirty="0">
                  <a:latin typeface="Times New Roman" panose="02020603050405020304" pitchFamily="18" charset="0"/>
                  <a:ea typeface="幼圆" panose="02010509060101010101" pitchFamily="49" charset="-122"/>
                </a:endParaRPr>
              </a:p>
            </p:txBody>
          </p:sp>
          <p:sp>
            <p:nvSpPr>
              <p:cNvPr id="108659" name="矩形 1843247"/>
              <p:cNvSpPr/>
              <p:nvPr/>
            </p:nvSpPr>
            <p:spPr>
              <a:xfrm>
                <a:off x="4224" y="1653"/>
                <a:ext cx="336" cy="288"/>
              </a:xfrm>
              <a:prstGeom prst="rect">
                <a:avLst/>
              </a:prstGeom>
              <a:noFill/>
              <a:ln w="28575">
                <a:noFill/>
              </a:ln>
            </p:spPr>
            <p:txBody>
              <a:bodyPr>
                <a:spAutoFit/>
              </a:bodyPr>
              <a:p>
                <a:r>
                  <a:rPr lang="en-US" altLang="zh-CN" sz="2400" dirty="0">
                    <a:latin typeface="Times New Roman" panose="02020603050405020304" pitchFamily="18" charset="0"/>
                    <a:ea typeface="幼圆" panose="02010509060101010101" pitchFamily="49" charset="-122"/>
                  </a:rPr>
                  <a:t>∧</a:t>
                </a:r>
                <a:endParaRPr lang="en-US" altLang="zh-CN" sz="2400" dirty="0">
                  <a:latin typeface="Times New Roman" panose="02020603050405020304" pitchFamily="18" charset="0"/>
                  <a:ea typeface="幼圆" panose="02010509060101010101" pitchFamily="49" charset="-122"/>
                </a:endParaRPr>
              </a:p>
            </p:txBody>
          </p:sp>
        </p:grpSp>
        <p:grpSp>
          <p:nvGrpSpPr>
            <p:cNvPr id="108637" name="组合 1843248"/>
            <p:cNvGrpSpPr/>
            <p:nvPr/>
          </p:nvGrpSpPr>
          <p:grpSpPr>
            <a:xfrm>
              <a:off x="2784" y="1632"/>
              <a:ext cx="960" cy="327"/>
              <a:chOff x="2784" y="768"/>
              <a:chExt cx="960" cy="327"/>
            </a:xfrm>
          </p:grpSpPr>
          <p:sp>
            <p:nvSpPr>
              <p:cNvPr id="108645" name="直接连接符 1843249"/>
              <p:cNvSpPr/>
              <p:nvPr/>
            </p:nvSpPr>
            <p:spPr>
              <a:xfrm>
                <a:off x="2784" y="960"/>
                <a:ext cx="336" cy="0"/>
              </a:xfrm>
              <a:prstGeom prst="line">
                <a:avLst/>
              </a:prstGeom>
              <a:ln w="28575" cap="sq" cmpd="sng">
                <a:solidFill>
                  <a:srgbClr val="4B2F25"/>
                </a:solidFill>
                <a:prstDash val="solid"/>
                <a:headEnd type="none" w="sm" len="sm"/>
                <a:tailEnd type="stealth" w="med" len="lg"/>
              </a:ln>
            </p:spPr>
          </p:sp>
          <p:grpSp>
            <p:nvGrpSpPr>
              <p:cNvPr id="108646" name="组合 1843250"/>
              <p:cNvGrpSpPr/>
              <p:nvPr/>
            </p:nvGrpSpPr>
            <p:grpSpPr>
              <a:xfrm>
                <a:off x="3120" y="768"/>
                <a:ext cx="624" cy="327"/>
                <a:chOff x="3936" y="768"/>
                <a:chExt cx="624" cy="327"/>
              </a:xfrm>
            </p:grpSpPr>
            <p:sp>
              <p:nvSpPr>
                <p:cNvPr id="108647" name="矩形 1843251"/>
                <p:cNvSpPr/>
                <p:nvPr/>
              </p:nvSpPr>
              <p:spPr>
                <a:xfrm>
                  <a:off x="3936" y="846"/>
                  <a:ext cx="585" cy="209"/>
                </a:xfrm>
                <a:prstGeom prst="rect">
                  <a:avLst/>
                </a:prstGeom>
                <a:gradFill rotWithShape="0">
                  <a:gsLst>
                    <a:gs pos="0">
                      <a:srgbClr val="76765E"/>
                    </a:gs>
                    <a:gs pos="50000">
                      <a:srgbClr val="FFFFCC"/>
                    </a:gs>
                    <a:gs pos="100000">
                      <a:srgbClr val="76765E"/>
                    </a:gs>
                  </a:gsLst>
                  <a:lin ang="2700000" scaled="1"/>
                  <a:tileRect/>
                </a:gradFill>
                <a:ln w="28575" cap="sq" cmpd="sng">
                  <a:solidFill>
                    <a:srgbClr val="4B2F25"/>
                  </a:solidFill>
                  <a:prstDash val="solid"/>
                  <a:miter/>
                  <a:headEnd type="none" w="sm" len="sm"/>
                  <a:tailEnd type="none" w="med" len="lg"/>
                </a:ln>
                <a:effectLst>
                  <a:prstShdw prst="shdw17" dist="17961" dir="13499999">
                    <a:srgbClr val="2D1C16"/>
                  </a:prstShdw>
                </a:effectLst>
              </p:spPr>
              <p:txBody>
                <a:bodyPr/>
                <a:p>
                  <a:endParaRPr lang="zh-CN" altLang="en-US" dirty="0">
                    <a:latin typeface="Times New Roman" panose="02020603050405020304" pitchFamily="18" charset="0"/>
                  </a:endParaRPr>
                </a:p>
              </p:txBody>
            </p:sp>
            <p:sp>
              <p:nvSpPr>
                <p:cNvPr id="108648" name="直接连接符 1843252"/>
                <p:cNvSpPr/>
                <p:nvPr/>
              </p:nvSpPr>
              <p:spPr>
                <a:xfrm>
                  <a:off x="4229" y="846"/>
                  <a:ext cx="0" cy="209"/>
                </a:xfrm>
                <a:prstGeom prst="line">
                  <a:avLst/>
                </a:prstGeom>
                <a:ln w="28575" cap="sq" cmpd="sng">
                  <a:solidFill>
                    <a:srgbClr val="4B2F25"/>
                  </a:solidFill>
                  <a:prstDash val="solid"/>
                  <a:headEnd type="none" w="sm" len="sm"/>
                  <a:tailEnd type="none" w="med" len="lg"/>
                </a:ln>
              </p:spPr>
            </p:sp>
            <p:sp>
              <p:nvSpPr>
                <p:cNvPr id="108649" name="文本框 1843253"/>
                <p:cNvSpPr txBox="1"/>
                <p:nvPr/>
              </p:nvSpPr>
              <p:spPr>
                <a:xfrm>
                  <a:off x="3973" y="768"/>
                  <a:ext cx="206" cy="327"/>
                </a:xfrm>
                <a:prstGeom prst="rect">
                  <a:avLst/>
                </a:prstGeom>
                <a:noFill/>
                <a:ln w="28575">
                  <a:noFill/>
                </a:ln>
              </p:spPr>
              <p:txBody>
                <a:bodyPr>
                  <a:spAutoFit/>
                </a:bodyPr>
                <a:p>
                  <a:pPr algn="ctr">
                    <a:spcBef>
                      <a:spcPct val="50000"/>
                    </a:spcBef>
                  </a:pPr>
                  <a:r>
                    <a:rPr lang="en-US" altLang="zh-CN" sz="2800" dirty="0">
                      <a:latin typeface="Times New Roman" panose="02020603050405020304" pitchFamily="18" charset="0"/>
                      <a:ea typeface="幼圆" panose="02010509060101010101" pitchFamily="49" charset="-122"/>
                    </a:rPr>
                    <a:t>6</a:t>
                  </a:r>
                  <a:endParaRPr lang="en-US" altLang="zh-CN" sz="2800" dirty="0">
                    <a:latin typeface="Times New Roman" panose="02020603050405020304" pitchFamily="18" charset="0"/>
                    <a:ea typeface="幼圆" panose="02010509060101010101" pitchFamily="49" charset="-122"/>
                  </a:endParaRPr>
                </a:p>
              </p:txBody>
            </p:sp>
            <p:sp>
              <p:nvSpPr>
                <p:cNvPr id="108650" name="矩形 1843254"/>
                <p:cNvSpPr/>
                <p:nvPr/>
              </p:nvSpPr>
              <p:spPr>
                <a:xfrm>
                  <a:off x="4224" y="789"/>
                  <a:ext cx="336" cy="288"/>
                </a:xfrm>
                <a:prstGeom prst="rect">
                  <a:avLst/>
                </a:prstGeom>
                <a:noFill/>
                <a:ln w="28575">
                  <a:noFill/>
                </a:ln>
              </p:spPr>
              <p:txBody>
                <a:bodyPr>
                  <a:spAutoFit/>
                </a:bodyPr>
                <a:p>
                  <a:r>
                    <a:rPr lang="en-US" altLang="zh-CN" sz="2400" dirty="0">
                      <a:latin typeface="Times New Roman" panose="02020603050405020304" pitchFamily="18" charset="0"/>
                      <a:ea typeface="幼圆" panose="02010509060101010101" pitchFamily="49" charset="-122"/>
                    </a:rPr>
                    <a:t>∧</a:t>
                  </a:r>
                  <a:endParaRPr lang="en-US" altLang="zh-CN" sz="2400" dirty="0">
                    <a:latin typeface="Times New Roman" panose="02020603050405020304" pitchFamily="18" charset="0"/>
                    <a:ea typeface="幼圆" panose="02010509060101010101" pitchFamily="49" charset="-122"/>
                  </a:endParaRPr>
                </a:p>
              </p:txBody>
            </p:sp>
          </p:grpSp>
        </p:grpSp>
        <p:grpSp>
          <p:nvGrpSpPr>
            <p:cNvPr id="108638" name="组合 1843255"/>
            <p:cNvGrpSpPr/>
            <p:nvPr/>
          </p:nvGrpSpPr>
          <p:grpSpPr>
            <a:xfrm>
              <a:off x="2784" y="1920"/>
              <a:ext cx="960" cy="327"/>
              <a:chOff x="2784" y="768"/>
              <a:chExt cx="960" cy="327"/>
            </a:xfrm>
          </p:grpSpPr>
          <p:sp>
            <p:nvSpPr>
              <p:cNvPr id="108639" name="直接连接符 1843256"/>
              <p:cNvSpPr/>
              <p:nvPr/>
            </p:nvSpPr>
            <p:spPr>
              <a:xfrm>
                <a:off x="2784" y="960"/>
                <a:ext cx="336" cy="0"/>
              </a:xfrm>
              <a:prstGeom prst="line">
                <a:avLst/>
              </a:prstGeom>
              <a:ln w="28575" cap="sq" cmpd="sng">
                <a:solidFill>
                  <a:srgbClr val="4B2F25"/>
                </a:solidFill>
                <a:prstDash val="solid"/>
                <a:headEnd type="none" w="sm" len="sm"/>
                <a:tailEnd type="stealth" w="med" len="lg"/>
              </a:ln>
            </p:spPr>
          </p:sp>
          <p:grpSp>
            <p:nvGrpSpPr>
              <p:cNvPr id="108640" name="组合 1843257"/>
              <p:cNvGrpSpPr/>
              <p:nvPr/>
            </p:nvGrpSpPr>
            <p:grpSpPr>
              <a:xfrm>
                <a:off x="3120" y="768"/>
                <a:ext cx="624" cy="327"/>
                <a:chOff x="3936" y="768"/>
                <a:chExt cx="624" cy="327"/>
              </a:xfrm>
            </p:grpSpPr>
            <p:sp>
              <p:nvSpPr>
                <p:cNvPr id="108641" name="矩形 1843258"/>
                <p:cNvSpPr/>
                <p:nvPr/>
              </p:nvSpPr>
              <p:spPr>
                <a:xfrm>
                  <a:off x="3936" y="846"/>
                  <a:ext cx="585" cy="209"/>
                </a:xfrm>
                <a:prstGeom prst="rect">
                  <a:avLst/>
                </a:prstGeom>
                <a:gradFill rotWithShape="0">
                  <a:gsLst>
                    <a:gs pos="0">
                      <a:srgbClr val="76765E"/>
                    </a:gs>
                    <a:gs pos="50000">
                      <a:srgbClr val="FFFFCC"/>
                    </a:gs>
                    <a:gs pos="100000">
                      <a:srgbClr val="76765E"/>
                    </a:gs>
                  </a:gsLst>
                  <a:lin ang="2700000" scaled="1"/>
                  <a:tileRect/>
                </a:gradFill>
                <a:ln w="28575" cap="sq" cmpd="sng">
                  <a:solidFill>
                    <a:srgbClr val="4B2F25"/>
                  </a:solidFill>
                  <a:prstDash val="solid"/>
                  <a:miter/>
                  <a:headEnd type="none" w="sm" len="sm"/>
                  <a:tailEnd type="none" w="med" len="lg"/>
                </a:ln>
                <a:effectLst>
                  <a:prstShdw prst="shdw17" dist="17961" dir="13499999">
                    <a:srgbClr val="2D1C16"/>
                  </a:prstShdw>
                </a:effectLst>
              </p:spPr>
              <p:txBody>
                <a:bodyPr/>
                <a:p>
                  <a:endParaRPr lang="zh-CN" altLang="en-US" dirty="0">
                    <a:latin typeface="Times New Roman" panose="02020603050405020304" pitchFamily="18" charset="0"/>
                  </a:endParaRPr>
                </a:p>
              </p:txBody>
            </p:sp>
            <p:sp>
              <p:nvSpPr>
                <p:cNvPr id="108642" name="直接连接符 1843259"/>
                <p:cNvSpPr/>
                <p:nvPr/>
              </p:nvSpPr>
              <p:spPr>
                <a:xfrm>
                  <a:off x="4229" y="846"/>
                  <a:ext cx="0" cy="209"/>
                </a:xfrm>
                <a:prstGeom prst="line">
                  <a:avLst/>
                </a:prstGeom>
                <a:ln w="28575" cap="sq" cmpd="sng">
                  <a:solidFill>
                    <a:srgbClr val="4B2F25"/>
                  </a:solidFill>
                  <a:prstDash val="solid"/>
                  <a:headEnd type="none" w="sm" len="sm"/>
                  <a:tailEnd type="none" w="med" len="lg"/>
                </a:ln>
              </p:spPr>
            </p:sp>
            <p:sp>
              <p:nvSpPr>
                <p:cNvPr id="108643" name="文本框 1843260"/>
                <p:cNvSpPr txBox="1"/>
                <p:nvPr/>
              </p:nvSpPr>
              <p:spPr>
                <a:xfrm>
                  <a:off x="3973" y="768"/>
                  <a:ext cx="206" cy="327"/>
                </a:xfrm>
                <a:prstGeom prst="rect">
                  <a:avLst/>
                </a:prstGeom>
                <a:noFill/>
                <a:ln w="28575">
                  <a:noFill/>
                </a:ln>
              </p:spPr>
              <p:txBody>
                <a:bodyPr>
                  <a:spAutoFit/>
                </a:bodyPr>
                <a:p>
                  <a:pPr algn="ctr">
                    <a:spcBef>
                      <a:spcPct val="50000"/>
                    </a:spcBef>
                  </a:pPr>
                  <a:r>
                    <a:rPr lang="en-US" altLang="zh-CN" sz="2800" dirty="0">
                      <a:latin typeface="Times New Roman" panose="02020603050405020304" pitchFamily="18" charset="0"/>
                      <a:ea typeface="幼圆" panose="02010509060101010101" pitchFamily="49" charset="-122"/>
                    </a:rPr>
                    <a:t>6</a:t>
                  </a:r>
                  <a:endParaRPr lang="en-US" altLang="zh-CN" sz="2800" dirty="0">
                    <a:latin typeface="Times New Roman" panose="02020603050405020304" pitchFamily="18" charset="0"/>
                    <a:ea typeface="幼圆" panose="02010509060101010101" pitchFamily="49" charset="-122"/>
                  </a:endParaRPr>
                </a:p>
              </p:txBody>
            </p:sp>
            <p:sp>
              <p:nvSpPr>
                <p:cNvPr id="108644" name="矩形 1843261"/>
                <p:cNvSpPr/>
                <p:nvPr/>
              </p:nvSpPr>
              <p:spPr>
                <a:xfrm>
                  <a:off x="4224" y="789"/>
                  <a:ext cx="336" cy="288"/>
                </a:xfrm>
                <a:prstGeom prst="rect">
                  <a:avLst/>
                </a:prstGeom>
                <a:noFill/>
                <a:ln w="28575">
                  <a:noFill/>
                </a:ln>
              </p:spPr>
              <p:txBody>
                <a:bodyPr>
                  <a:spAutoFit/>
                </a:bodyPr>
                <a:p>
                  <a:r>
                    <a:rPr lang="en-US" altLang="zh-CN" sz="2400" dirty="0">
                      <a:latin typeface="Times New Roman" panose="02020603050405020304" pitchFamily="18" charset="0"/>
                      <a:ea typeface="幼圆" panose="02010509060101010101" pitchFamily="49" charset="-122"/>
                    </a:rPr>
                    <a:t>∧</a:t>
                  </a:r>
                  <a:endParaRPr lang="en-US" altLang="zh-CN" sz="2400" dirty="0">
                    <a:latin typeface="Times New Roman" panose="02020603050405020304" pitchFamily="18" charset="0"/>
                    <a:ea typeface="幼圆" panose="02010509060101010101" pitchFamily="49" charset="-122"/>
                  </a:endParaRPr>
                </a:p>
              </p:txBody>
            </p:sp>
          </p:grpSp>
        </p:grpSp>
      </p:grpSp>
      <p:grpSp>
        <p:nvGrpSpPr>
          <p:cNvPr id="108548" name="组合 1843285"/>
          <p:cNvGrpSpPr/>
          <p:nvPr/>
        </p:nvGrpSpPr>
        <p:grpSpPr>
          <a:xfrm>
            <a:off x="0" y="4905375"/>
            <a:ext cx="5257800" cy="1676400"/>
            <a:chOff x="-576" y="2784"/>
            <a:chExt cx="3312" cy="1056"/>
          </a:xfrm>
        </p:grpSpPr>
        <p:grpSp>
          <p:nvGrpSpPr>
            <p:cNvPr id="108582" name="组合 1843286"/>
            <p:cNvGrpSpPr/>
            <p:nvPr/>
          </p:nvGrpSpPr>
          <p:grpSpPr>
            <a:xfrm>
              <a:off x="-576" y="2784"/>
              <a:ext cx="3312" cy="701"/>
              <a:chOff x="528" y="3456"/>
              <a:chExt cx="3312" cy="701"/>
            </a:xfrm>
          </p:grpSpPr>
          <p:grpSp>
            <p:nvGrpSpPr>
              <p:cNvPr id="108586" name="组合 1843287"/>
              <p:cNvGrpSpPr/>
              <p:nvPr/>
            </p:nvGrpSpPr>
            <p:grpSpPr>
              <a:xfrm>
                <a:off x="1104" y="3840"/>
                <a:ext cx="2736" cy="288"/>
                <a:chOff x="576" y="2448"/>
                <a:chExt cx="2736" cy="288"/>
              </a:xfrm>
            </p:grpSpPr>
            <p:sp>
              <p:nvSpPr>
                <p:cNvPr id="108608" name="矩形 1843288"/>
                <p:cNvSpPr/>
                <p:nvPr/>
              </p:nvSpPr>
              <p:spPr>
                <a:xfrm>
                  <a:off x="576" y="2448"/>
                  <a:ext cx="2736" cy="288"/>
                </a:xfrm>
                <a:prstGeom prst="rect">
                  <a:avLst/>
                </a:prstGeom>
                <a:noFill/>
                <a:ln w="31750" cap="sq" cmpd="sng">
                  <a:solidFill>
                    <a:srgbClr val="295A69"/>
                  </a:solidFill>
                  <a:prstDash val="solid"/>
                  <a:miter/>
                  <a:headEnd type="none" w="sm" len="sm"/>
                  <a:tailEnd type="none" w="med" len="lg"/>
                </a:ln>
                <a:effectLst>
                  <a:prstShdw prst="shdw17" dist="17961" dir="2699999">
                    <a:srgbClr val="19363F"/>
                  </a:prstShdw>
                </a:effectLst>
              </p:spPr>
              <p:txBody>
                <a:bodyPr/>
                <a:p>
                  <a:endParaRPr lang="zh-CN" altLang="en-US" dirty="0">
                    <a:latin typeface="Times New Roman" panose="02020603050405020304" pitchFamily="18" charset="0"/>
                  </a:endParaRPr>
                </a:p>
              </p:txBody>
            </p:sp>
            <p:sp>
              <p:nvSpPr>
                <p:cNvPr id="108609" name="直接连接符 1843289"/>
                <p:cNvSpPr/>
                <p:nvPr/>
              </p:nvSpPr>
              <p:spPr>
                <a:xfrm>
                  <a:off x="1920" y="2448"/>
                  <a:ext cx="0" cy="288"/>
                </a:xfrm>
                <a:prstGeom prst="line">
                  <a:avLst/>
                </a:prstGeom>
                <a:ln w="28575" cap="sq" cmpd="sng">
                  <a:solidFill>
                    <a:srgbClr val="295A69"/>
                  </a:solidFill>
                  <a:prstDash val="solid"/>
                  <a:headEnd type="none" w="sm" len="sm"/>
                  <a:tailEnd type="none" w="med" len="lg"/>
                </a:ln>
              </p:spPr>
            </p:sp>
            <p:sp>
              <p:nvSpPr>
                <p:cNvPr id="108610" name="直接连接符 1843290"/>
                <p:cNvSpPr/>
                <p:nvPr/>
              </p:nvSpPr>
              <p:spPr>
                <a:xfrm>
                  <a:off x="1462" y="2448"/>
                  <a:ext cx="0" cy="288"/>
                </a:xfrm>
                <a:prstGeom prst="line">
                  <a:avLst/>
                </a:prstGeom>
                <a:ln w="28575" cap="sq" cmpd="sng">
                  <a:solidFill>
                    <a:srgbClr val="295A69"/>
                  </a:solidFill>
                  <a:prstDash val="solid"/>
                  <a:headEnd type="none" w="sm" len="sm"/>
                  <a:tailEnd type="none" w="med" len="lg"/>
                </a:ln>
              </p:spPr>
            </p:sp>
            <p:sp>
              <p:nvSpPr>
                <p:cNvPr id="108611" name="直接连接符 1843291"/>
                <p:cNvSpPr/>
                <p:nvPr/>
              </p:nvSpPr>
              <p:spPr>
                <a:xfrm>
                  <a:off x="1008" y="2448"/>
                  <a:ext cx="0" cy="288"/>
                </a:xfrm>
                <a:prstGeom prst="line">
                  <a:avLst/>
                </a:prstGeom>
                <a:ln w="28575" cap="sq" cmpd="sng">
                  <a:solidFill>
                    <a:srgbClr val="295A69"/>
                  </a:solidFill>
                  <a:prstDash val="solid"/>
                  <a:headEnd type="none" w="sm" len="sm"/>
                  <a:tailEnd type="none" w="med" len="lg"/>
                </a:ln>
              </p:spPr>
            </p:sp>
            <p:sp>
              <p:nvSpPr>
                <p:cNvPr id="108612" name="直接连接符 1843292"/>
                <p:cNvSpPr/>
                <p:nvPr/>
              </p:nvSpPr>
              <p:spPr>
                <a:xfrm>
                  <a:off x="2400" y="2448"/>
                  <a:ext cx="0" cy="288"/>
                </a:xfrm>
                <a:prstGeom prst="line">
                  <a:avLst/>
                </a:prstGeom>
                <a:ln w="28575" cap="sq" cmpd="sng">
                  <a:solidFill>
                    <a:srgbClr val="295A69"/>
                  </a:solidFill>
                  <a:prstDash val="solid"/>
                  <a:headEnd type="none" w="sm" len="sm"/>
                  <a:tailEnd type="none" w="med" len="lg"/>
                </a:ln>
              </p:spPr>
            </p:sp>
            <p:sp>
              <p:nvSpPr>
                <p:cNvPr id="108613" name="直接连接符 1843293"/>
                <p:cNvSpPr/>
                <p:nvPr/>
              </p:nvSpPr>
              <p:spPr>
                <a:xfrm>
                  <a:off x="2880" y="2448"/>
                  <a:ext cx="0" cy="288"/>
                </a:xfrm>
                <a:prstGeom prst="line">
                  <a:avLst/>
                </a:prstGeom>
                <a:ln w="28575" cap="sq" cmpd="sng">
                  <a:solidFill>
                    <a:srgbClr val="295A69"/>
                  </a:solidFill>
                  <a:prstDash val="solid"/>
                  <a:headEnd type="none" w="sm" len="sm"/>
                  <a:tailEnd type="none" w="med" len="lg"/>
                </a:ln>
              </p:spPr>
            </p:sp>
          </p:grpSp>
          <p:sp>
            <p:nvSpPr>
              <p:cNvPr id="108587" name="文本框 1843294"/>
              <p:cNvSpPr txBox="1"/>
              <p:nvPr/>
            </p:nvSpPr>
            <p:spPr>
              <a:xfrm>
                <a:off x="1008" y="3767"/>
                <a:ext cx="624" cy="365"/>
              </a:xfrm>
              <a:prstGeom prst="rect">
                <a:avLst/>
              </a:prstGeom>
              <a:noFill/>
              <a:ln w="31750">
                <a:noFill/>
              </a:ln>
            </p:spPr>
            <p:txBody>
              <a:bodyPr lIns="90000" tIns="46800" rIns="90000" bIns="46800">
                <a:spAutoFit/>
              </a:bodyPr>
              <a:p>
                <a:pPr algn="ctr">
                  <a:spcBef>
                    <a:spcPct val="50000"/>
                  </a:spcBef>
                </a:pPr>
                <a:r>
                  <a:rPr lang="zh-CN" altLang="en-US" sz="3200" dirty="0">
                    <a:latin typeface="Times New Roman" panose="02020603050405020304" pitchFamily="18" charset="0"/>
                    <a:ea typeface="幼圆" panose="02010509060101010101" pitchFamily="49" charset="-122"/>
                  </a:rPr>
                  <a:t>－</a:t>
                </a: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108588" name="文本框 1843295"/>
              <p:cNvSpPr txBox="1"/>
              <p:nvPr/>
            </p:nvSpPr>
            <p:spPr>
              <a:xfrm>
                <a:off x="1559" y="3792"/>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 </a:t>
                </a:r>
                <a:endParaRPr lang="en-US" altLang="zh-CN" sz="3200" dirty="0">
                  <a:latin typeface="Times New Roman" panose="02020603050405020304" pitchFamily="18" charset="0"/>
                  <a:ea typeface="幼圆" panose="02010509060101010101" pitchFamily="49" charset="-122"/>
                </a:endParaRPr>
              </a:p>
            </p:txBody>
          </p:sp>
          <p:sp>
            <p:nvSpPr>
              <p:cNvPr id="108589" name="文本框 1843296"/>
              <p:cNvSpPr txBox="1"/>
              <p:nvPr/>
            </p:nvSpPr>
            <p:spPr>
              <a:xfrm>
                <a:off x="2496" y="3792"/>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108590" name="文本框 1843297"/>
              <p:cNvSpPr txBox="1"/>
              <p:nvPr/>
            </p:nvSpPr>
            <p:spPr>
              <a:xfrm>
                <a:off x="2951" y="3792"/>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108591" name="文本框 1843298"/>
              <p:cNvSpPr txBox="1"/>
              <p:nvPr/>
            </p:nvSpPr>
            <p:spPr>
              <a:xfrm>
                <a:off x="2016" y="3792"/>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108592" name="文本框 1843299"/>
              <p:cNvSpPr txBox="1"/>
              <p:nvPr/>
            </p:nvSpPr>
            <p:spPr>
              <a:xfrm>
                <a:off x="3408" y="3792"/>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grpSp>
            <p:nvGrpSpPr>
              <p:cNvPr id="108593" name="组合 1843300"/>
              <p:cNvGrpSpPr/>
              <p:nvPr/>
            </p:nvGrpSpPr>
            <p:grpSpPr>
              <a:xfrm>
                <a:off x="1104" y="3456"/>
                <a:ext cx="2736" cy="365"/>
                <a:chOff x="553" y="1776"/>
                <a:chExt cx="2736" cy="365"/>
              </a:xfrm>
            </p:grpSpPr>
            <p:grpSp>
              <p:nvGrpSpPr>
                <p:cNvPr id="108595" name="组合 1843301"/>
                <p:cNvGrpSpPr/>
                <p:nvPr/>
              </p:nvGrpSpPr>
              <p:grpSpPr>
                <a:xfrm>
                  <a:off x="553" y="1824"/>
                  <a:ext cx="2736" cy="288"/>
                  <a:chOff x="576" y="2448"/>
                  <a:chExt cx="2736" cy="288"/>
                </a:xfrm>
              </p:grpSpPr>
              <p:sp>
                <p:nvSpPr>
                  <p:cNvPr id="108602" name="矩形 1843302"/>
                  <p:cNvSpPr/>
                  <p:nvPr/>
                </p:nvSpPr>
                <p:spPr>
                  <a:xfrm>
                    <a:off x="576" y="2448"/>
                    <a:ext cx="2736" cy="288"/>
                  </a:xfrm>
                  <a:prstGeom prst="rect">
                    <a:avLst/>
                  </a:prstGeom>
                  <a:noFill/>
                  <a:ln w="31750">
                    <a:noFill/>
                  </a:ln>
                  <a:effectLst>
                    <a:prstShdw prst="shdw17" dist="17961" dir="2699999">
                      <a:srgbClr val="8F5700"/>
                    </a:prstShdw>
                  </a:effectLst>
                </p:spPr>
                <p:txBody>
                  <a:bodyPr/>
                  <a:p>
                    <a:endParaRPr lang="zh-CN" altLang="en-US" dirty="0">
                      <a:latin typeface="Times New Roman" panose="02020603050405020304" pitchFamily="18" charset="0"/>
                    </a:endParaRPr>
                  </a:p>
                </p:txBody>
              </p:sp>
              <p:sp>
                <p:nvSpPr>
                  <p:cNvPr id="108603" name="直接连接符 1843303"/>
                  <p:cNvSpPr/>
                  <p:nvPr/>
                </p:nvSpPr>
                <p:spPr>
                  <a:xfrm>
                    <a:off x="1920" y="2448"/>
                    <a:ext cx="0" cy="288"/>
                  </a:xfrm>
                  <a:prstGeom prst="line">
                    <a:avLst/>
                  </a:prstGeom>
                  <a:ln w="28575">
                    <a:noFill/>
                  </a:ln>
                </p:spPr>
              </p:sp>
              <p:sp>
                <p:nvSpPr>
                  <p:cNvPr id="108604" name="直接连接符 1843304"/>
                  <p:cNvSpPr/>
                  <p:nvPr/>
                </p:nvSpPr>
                <p:spPr>
                  <a:xfrm>
                    <a:off x="1462" y="2448"/>
                    <a:ext cx="0" cy="288"/>
                  </a:xfrm>
                  <a:prstGeom prst="line">
                    <a:avLst/>
                  </a:prstGeom>
                  <a:ln w="28575">
                    <a:noFill/>
                  </a:ln>
                </p:spPr>
              </p:sp>
              <p:sp>
                <p:nvSpPr>
                  <p:cNvPr id="108605" name="直接连接符 1843305"/>
                  <p:cNvSpPr/>
                  <p:nvPr/>
                </p:nvSpPr>
                <p:spPr>
                  <a:xfrm>
                    <a:off x="1008" y="2448"/>
                    <a:ext cx="0" cy="288"/>
                  </a:xfrm>
                  <a:prstGeom prst="line">
                    <a:avLst/>
                  </a:prstGeom>
                  <a:ln w="28575">
                    <a:noFill/>
                  </a:ln>
                </p:spPr>
              </p:sp>
              <p:sp>
                <p:nvSpPr>
                  <p:cNvPr id="108606" name="直接连接符 1843306"/>
                  <p:cNvSpPr/>
                  <p:nvPr/>
                </p:nvSpPr>
                <p:spPr>
                  <a:xfrm>
                    <a:off x="2400" y="2448"/>
                    <a:ext cx="0" cy="288"/>
                  </a:xfrm>
                  <a:prstGeom prst="line">
                    <a:avLst/>
                  </a:prstGeom>
                  <a:ln w="28575">
                    <a:noFill/>
                  </a:ln>
                </p:spPr>
              </p:sp>
              <p:sp>
                <p:nvSpPr>
                  <p:cNvPr id="108607" name="直接连接符 1843307"/>
                  <p:cNvSpPr/>
                  <p:nvPr/>
                </p:nvSpPr>
                <p:spPr>
                  <a:xfrm>
                    <a:off x="2880" y="2448"/>
                    <a:ext cx="0" cy="288"/>
                  </a:xfrm>
                  <a:prstGeom prst="line">
                    <a:avLst/>
                  </a:prstGeom>
                  <a:ln w="28575">
                    <a:noFill/>
                  </a:ln>
                </p:spPr>
              </p:sp>
            </p:grpSp>
            <p:sp>
              <p:nvSpPr>
                <p:cNvPr id="108596" name="文本框 1843308"/>
                <p:cNvSpPr txBox="1"/>
                <p:nvPr/>
              </p:nvSpPr>
              <p:spPr>
                <a:xfrm>
                  <a:off x="553" y="1776"/>
                  <a:ext cx="432" cy="365"/>
                </a:xfrm>
                <a:prstGeom prst="rect">
                  <a:avLst/>
                </a:prstGeom>
                <a:noFill/>
                <a:ln w="31750">
                  <a:noFill/>
                </a:ln>
              </p:spPr>
              <p:txBody>
                <a:bodyPr lIns="90000" tIns="46800" rIns="90000" bIns="46800">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1</a:t>
                  </a:r>
                  <a:endParaRPr lang="en-US" altLang="zh-CN" sz="3200" dirty="0">
                    <a:solidFill>
                      <a:schemeClr val="tx2"/>
                    </a:solidFill>
                    <a:latin typeface="Times New Roman" panose="02020603050405020304" pitchFamily="18" charset="0"/>
                    <a:ea typeface="幼圆" panose="02010509060101010101" pitchFamily="49" charset="-122"/>
                  </a:endParaRPr>
                </a:p>
              </p:txBody>
            </p:sp>
            <p:sp>
              <p:nvSpPr>
                <p:cNvPr id="108597" name="文本框 1843309"/>
                <p:cNvSpPr txBox="1"/>
                <p:nvPr/>
              </p:nvSpPr>
              <p:spPr>
                <a:xfrm>
                  <a:off x="1008" y="177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sp>
              <p:nvSpPr>
                <p:cNvPr id="108598" name="文本框 1843310"/>
                <p:cNvSpPr txBox="1"/>
                <p:nvPr/>
              </p:nvSpPr>
              <p:spPr>
                <a:xfrm>
                  <a:off x="1945" y="177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sp>
              <p:nvSpPr>
                <p:cNvPr id="108599" name="文本框 1843311"/>
                <p:cNvSpPr txBox="1"/>
                <p:nvPr/>
              </p:nvSpPr>
              <p:spPr>
                <a:xfrm>
                  <a:off x="2400" y="1776"/>
                  <a:ext cx="432" cy="365"/>
                </a:xfrm>
                <a:prstGeom prst="rect">
                  <a:avLst/>
                </a:prstGeom>
                <a:noFill/>
                <a:ln w="31750">
                  <a:noFill/>
                </a:ln>
              </p:spPr>
              <p:txBody>
                <a:bodyPr lIns="90000" tIns="46800" rIns="90000" bIns="46800">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5</a:t>
                  </a:r>
                  <a:endParaRPr lang="en-US" altLang="zh-CN" sz="3200" dirty="0">
                    <a:solidFill>
                      <a:schemeClr val="tx2"/>
                    </a:solidFill>
                    <a:latin typeface="Times New Roman" panose="02020603050405020304" pitchFamily="18" charset="0"/>
                    <a:ea typeface="幼圆" panose="02010509060101010101" pitchFamily="49" charset="-122"/>
                  </a:endParaRPr>
                </a:p>
              </p:txBody>
            </p:sp>
            <p:sp>
              <p:nvSpPr>
                <p:cNvPr id="108600" name="文本框 1843312"/>
                <p:cNvSpPr txBox="1"/>
                <p:nvPr/>
              </p:nvSpPr>
              <p:spPr>
                <a:xfrm>
                  <a:off x="1465" y="177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sp>
              <p:nvSpPr>
                <p:cNvPr id="108601" name="文本框 1843313"/>
                <p:cNvSpPr txBox="1"/>
                <p:nvPr/>
              </p:nvSpPr>
              <p:spPr>
                <a:xfrm>
                  <a:off x="2857" y="177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6</a:t>
                  </a:r>
                  <a:endParaRPr lang="en-US" altLang="zh-CN" sz="3200" dirty="0">
                    <a:latin typeface="Times New Roman" panose="02020603050405020304" pitchFamily="18" charset="0"/>
                    <a:ea typeface="幼圆" panose="02010509060101010101" pitchFamily="49" charset="-122"/>
                  </a:endParaRPr>
                </a:p>
              </p:txBody>
            </p:sp>
          </p:grpSp>
          <p:sp>
            <p:nvSpPr>
              <p:cNvPr id="108594" name="文本框 1843314"/>
              <p:cNvSpPr txBox="1"/>
              <p:nvPr/>
            </p:nvSpPr>
            <p:spPr>
              <a:xfrm>
                <a:off x="528" y="3792"/>
                <a:ext cx="720" cy="288"/>
              </a:xfrm>
              <a:prstGeom prst="rect">
                <a:avLst/>
              </a:prstGeom>
              <a:noFill/>
              <a:ln w="31750">
                <a:noFill/>
              </a:ln>
            </p:spPr>
            <p:txBody>
              <a:bodyPr lIns="90000" tIns="46800" rIns="90000" bIns="46800">
                <a:spAutoFit/>
              </a:bodyPr>
              <a:p>
                <a:pPr>
                  <a:spcBef>
                    <a:spcPct val="50000"/>
                  </a:spcBef>
                </a:pPr>
                <a:r>
                  <a:rPr lang="en-US" altLang="zh-CN" sz="2400" dirty="0">
                    <a:latin typeface="Times New Roman" panose="02020603050405020304" pitchFamily="18" charset="0"/>
                    <a:ea typeface="幼圆" panose="02010509060101010101" pitchFamily="49" charset="-122"/>
                  </a:rPr>
                  <a:t>count</a:t>
                </a:r>
                <a:endParaRPr lang="en-US" altLang="zh-CN" sz="2400" dirty="0">
                  <a:latin typeface="Times New Roman" panose="02020603050405020304" pitchFamily="18" charset="0"/>
                  <a:ea typeface="幼圆" panose="02010509060101010101" pitchFamily="49" charset="-122"/>
                </a:endParaRPr>
              </a:p>
            </p:txBody>
          </p:sp>
        </p:grpSp>
        <p:grpSp>
          <p:nvGrpSpPr>
            <p:cNvPr id="108583" name="组合 1843315"/>
            <p:cNvGrpSpPr/>
            <p:nvPr/>
          </p:nvGrpSpPr>
          <p:grpSpPr>
            <a:xfrm>
              <a:off x="1536" y="3408"/>
              <a:ext cx="576" cy="432"/>
              <a:chOff x="1824" y="2592"/>
              <a:chExt cx="576" cy="432"/>
            </a:xfrm>
          </p:grpSpPr>
          <p:sp>
            <p:nvSpPr>
              <p:cNvPr id="108584" name="文本框 1843316"/>
              <p:cNvSpPr txBox="1"/>
              <p:nvPr/>
            </p:nvSpPr>
            <p:spPr>
              <a:xfrm>
                <a:off x="1824" y="2592"/>
                <a:ext cx="576" cy="365"/>
              </a:xfrm>
              <a:prstGeom prst="rect">
                <a:avLst/>
              </a:prstGeom>
              <a:noFill/>
              <a:ln w="31750">
                <a:noFill/>
              </a:ln>
            </p:spPr>
            <p:txBody>
              <a:bodyPr lIns="90000" tIns="46800" rIns="90000" bIns="46800">
                <a:spAutoFit/>
              </a:bodyPr>
              <a:p>
                <a:pP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top</a:t>
                </a:r>
                <a:endParaRPr lang="en-US" altLang="zh-CN" sz="3200" dirty="0">
                  <a:solidFill>
                    <a:schemeClr val="tx2"/>
                  </a:solidFill>
                  <a:latin typeface="Times New Roman" panose="02020603050405020304" pitchFamily="18" charset="0"/>
                  <a:ea typeface="幼圆" panose="02010509060101010101" pitchFamily="49" charset="-122"/>
                </a:endParaRPr>
              </a:p>
            </p:txBody>
          </p:sp>
          <p:sp>
            <p:nvSpPr>
              <p:cNvPr id="108585" name="直接连接符 1843317"/>
              <p:cNvSpPr/>
              <p:nvPr/>
            </p:nvSpPr>
            <p:spPr>
              <a:xfrm flipV="1">
                <a:off x="2352" y="2640"/>
                <a:ext cx="0" cy="384"/>
              </a:xfrm>
              <a:prstGeom prst="line">
                <a:avLst/>
              </a:prstGeom>
              <a:ln w="31750" cap="sq" cmpd="sng">
                <a:solidFill>
                  <a:schemeClr val="tx2"/>
                </a:solidFill>
                <a:prstDash val="solid"/>
                <a:headEnd type="none" w="sm" len="sm"/>
                <a:tailEnd type="stealth" w="med" len="lg"/>
              </a:ln>
            </p:spPr>
          </p:sp>
        </p:grpSp>
      </p:grpSp>
      <p:grpSp>
        <p:nvGrpSpPr>
          <p:cNvPr id="108549" name="组合 1843330"/>
          <p:cNvGrpSpPr/>
          <p:nvPr/>
        </p:nvGrpSpPr>
        <p:grpSpPr>
          <a:xfrm>
            <a:off x="5076825" y="333375"/>
            <a:ext cx="3095625" cy="1676400"/>
            <a:chOff x="3198" y="210"/>
            <a:chExt cx="1950" cy="1056"/>
          </a:xfrm>
        </p:grpSpPr>
        <p:grpSp>
          <p:nvGrpSpPr>
            <p:cNvPr id="108560" name="组合 1843329"/>
            <p:cNvGrpSpPr/>
            <p:nvPr/>
          </p:nvGrpSpPr>
          <p:grpSpPr>
            <a:xfrm>
              <a:off x="3243" y="210"/>
              <a:ext cx="1814" cy="1046"/>
              <a:chOff x="3243" y="210"/>
              <a:chExt cx="1814" cy="1046"/>
            </a:xfrm>
          </p:grpSpPr>
          <p:grpSp>
            <p:nvGrpSpPr>
              <p:cNvPr id="108562" name="组合 1843262"/>
              <p:cNvGrpSpPr/>
              <p:nvPr/>
            </p:nvGrpSpPr>
            <p:grpSpPr>
              <a:xfrm>
                <a:off x="4309" y="603"/>
                <a:ext cx="268" cy="365"/>
                <a:chOff x="1906" y="1248"/>
                <a:chExt cx="268" cy="365"/>
              </a:xfrm>
            </p:grpSpPr>
            <p:sp>
              <p:nvSpPr>
                <p:cNvPr id="108580" name="椭圆 1843263"/>
                <p:cNvSpPr>
                  <a:spLocks noChangeAspect="1"/>
                </p:cNvSpPr>
                <p:nvPr/>
              </p:nvSpPr>
              <p:spPr>
                <a:xfrm>
                  <a:off x="1906" y="133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08581" name="文本框 1843264"/>
                <p:cNvSpPr txBox="1">
                  <a:spLocks noChangeAspect="1"/>
                </p:cNvSpPr>
                <p:nvPr/>
              </p:nvSpPr>
              <p:spPr>
                <a:xfrm>
                  <a:off x="1920" y="1248"/>
                  <a:ext cx="194" cy="365"/>
                </a:xfrm>
                <a:prstGeom prst="rect">
                  <a:avLst/>
                </a:prstGeom>
                <a:noFill/>
                <a:ln w="31750">
                  <a:noFill/>
                </a:ln>
              </p:spPr>
              <p:txBody>
                <a:bodyPr>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4</a:t>
                  </a:r>
                  <a:endParaRPr lang="en-US" altLang="zh-CN" sz="3200" dirty="0">
                    <a:solidFill>
                      <a:schemeClr val="tx2"/>
                    </a:solidFill>
                    <a:latin typeface="Times New Roman" panose="02020603050405020304" pitchFamily="18" charset="0"/>
                    <a:ea typeface="幼圆" panose="02010509060101010101" pitchFamily="49" charset="-122"/>
                  </a:endParaRPr>
                </a:p>
              </p:txBody>
            </p:sp>
          </p:grpSp>
          <p:grpSp>
            <p:nvGrpSpPr>
              <p:cNvPr id="108563" name="组合 1843265"/>
              <p:cNvGrpSpPr/>
              <p:nvPr/>
            </p:nvGrpSpPr>
            <p:grpSpPr>
              <a:xfrm>
                <a:off x="3878" y="210"/>
                <a:ext cx="268" cy="365"/>
                <a:chOff x="1104" y="3408"/>
                <a:chExt cx="268" cy="365"/>
              </a:xfrm>
            </p:grpSpPr>
            <p:sp>
              <p:nvSpPr>
                <p:cNvPr id="108578" name="椭圆 1843266"/>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08579" name="文本框 1843267"/>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3</a:t>
                  </a:r>
                  <a:endParaRPr lang="en-US" altLang="zh-CN" sz="3200" dirty="0">
                    <a:solidFill>
                      <a:schemeClr val="tx2"/>
                    </a:solidFill>
                    <a:latin typeface="Times New Roman" panose="02020603050405020304" pitchFamily="18" charset="0"/>
                    <a:ea typeface="幼圆" panose="02010509060101010101" pitchFamily="49" charset="-122"/>
                  </a:endParaRPr>
                </a:p>
              </p:txBody>
            </p:sp>
          </p:grpSp>
          <p:grpSp>
            <p:nvGrpSpPr>
              <p:cNvPr id="108564" name="组合 1843268"/>
              <p:cNvGrpSpPr/>
              <p:nvPr/>
            </p:nvGrpSpPr>
            <p:grpSpPr>
              <a:xfrm>
                <a:off x="4789" y="596"/>
                <a:ext cx="268" cy="365"/>
                <a:chOff x="1104" y="3408"/>
                <a:chExt cx="268" cy="365"/>
              </a:xfrm>
            </p:grpSpPr>
            <p:sp>
              <p:nvSpPr>
                <p:cNvPr id="108576" name="椭圆 1843269"/>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08577" name="文本框 1843270"/>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6</a:t>
                  </a:r>
                  <a:endParaRPr lang="en-US" altLang="zh-CN" sz="3200" dirty="0">
                    <a:solidFill>
                      <a:schemeClr val="tx2"/>
                    </a:solidFill>
                    <a:latin typeface="Times New Roman" panose="02020603050405020304" pitchFamily="18" charset="0"/>
                    <a:ea typeface="幼圆" panose="02010509060101010101" pitchFamily="49" charset="-122"/>
                  </a:endParaRPr>
                </a:p>
              </p:txBody>
            </p:sp>
          </p:grpSp>
          <p:grpSp>
            <p:nvGrpSpPr>
              <p:cNvPr id="108565" name="组合 1843271"/>
              <p:cNvGrpSpPr/>
              <p:nvPr/>
            </p:nvGrpSpPr>
            <p:grpSpPr>
              <a:xfrm>
                <a:off x="3878" y="891"/>
                <a:ext cx="268" cy="365"/>
                <a:chOff x="1104" y="3408"/>
                <a:chExt cx="268" cy="365"/>
              </a:xfrm>
            </p:grpSpPr>
            <p:sp>
              <p:nvSpPr>
                <p:cNvPr id="108574" name="椭圆 1843272"/>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08575" name="文本框 1843273"/>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5</a:t>
                  </a:r>
                  <a:endParaRPr lang="en-US" altLang="zh-CN" sz="3200" dirty="0">
                    <a:solidFill>
                      <a:schemeClr val="tx2"/>
                    </a:solidFill>
                    <a:latin typeface="Times New Roman" panose="02020603050405020304" pitchFamily="18" charset="0"/>
                    <a:ea typeface="幼圆" panose="02010509060101010101" pitchFamily="49" charset="-122"/>
                  </a:endParaRPr>
                </a:p>
              </p:txBody>
            </p:sp>
          </p:grpSp>
          <p:grpSp>
            <p:nvGrpSpPr>
              <p:cNvPr id="108566" name="组合 1843274"/>
              <p:cNvGrpSpPr/>
              <p:nvPr/>
            </p:nvGrpSpPr>
            <p:grpSpPr>
              <a:xfrm>
                <a:off x="3243" y="210"/>
                <a:ext cx="268" cy="365"/>
                <a:chOff x="1104" y="3408"/>
                <a:chExt cx="268" cy="365"/>
              </a:xfrm>
            </p:grpSpPr>
            <p:sp>
              <p:nvSpPr>
                <p:cNvPr id="108572" name="椭圆 1843275"/>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08573" name="文本框 1843276"/>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1</a:t>
                  </a:r>
                  <a:endParaRPr lang="en-US" altLang="zh-CN" sz="3200" dirty="0">
                    <a:solidFill>
                      <a:schemeClr val="tx2"/>
                    </a:solidFill>
                    <a:latin typeface="Times New Roman" panose="02020603050405020304" pitchFamily="18" charset="0"/>
                    <a:ea typeface="幼圆" panose="02010509060101010101" pitchFamily="49" charset="-122"/>
                  </a:endParaRPr>
                </a:p>
              </p:txBody>
            </p:sp>
          </p:grpSp>
          <p:sp>
            <p:nvSpPr>
              <p:cNvPr id="108567" name="直接连接符 1843277"/>
              <p:cNvSpPr/>
              <p:nvPr/>
            </p:nvSpPr>
            <p:spPr>
              <a:xfrm flipV="1">
                <a:off x="3515" y="411"/>
                <a:ext cx="362" cy="3"/>
              </a:xfrm>
              <a:prstGeom prst="line">
                <a:avLst/>
              </a:prstGeom>
              <a:ln w="31750" cap="sq" cmpd="sng">
                <a:solidFill>
                  <a:schemeClr val="tx1"/>
                </a:solidFill>
                <a:prstDash val="solid"/>
                <a:headEnd type="none" w="sm" len="sm"/>
                <a:tailEnd type="stealth" w="lg" len="med"/>
              </a:ln>
            </p:spPr>
          </p:sp>
          <p:sp>
            <p:nvSpPr>
              <p:cNvPr id="108568" name="直接连接符 1843278"/>
              <p:cNvSpPr/>
              <p:nvPr/>
            </p:nvSpPr>
            <p:spPr>
              <a:xfrm>
                <a:off x="4117" y="507"/>
                <a:ext cx="240" cy="240"/>
              </a:xfrm>
              <a:prstGeom prst="line">
                <a:avLst/>
              </a:prstGeom>
              <a:ln w="31750" cap="sq" cmpd="sng">
                <a:solidFill>
                  <a:schemeClr val="tx1"/>
                </a:solidFill>
                <a:prstDash val="solid"/>
                <a:headEnd type="none" w="sm" len="sm"/>
                <a:tailEnd type="stealth" w="lg" len="med"/>
              </a:ln>
            </p:spPr>
          </p:sp>
          <p:sp>
            <p:nvSpPr>
              <p:cNvPr id="108569" name="直接连接符 1843279"/>
              <p:cNvSpPr/>
              <p:nvPr/>
            </p:nvSpPr>
            <p:spPr>
              <a:xfrm>
                <a:off x="4570" y="795"/>
                <a:ext cx="240" cy="0"/>
              </a:xfrm>
              <a:prstGeom prst="line">
                <a:avLst/>
              </a:prstGeom>
              <a:ln w="31750" cap="sq" cmpd="sng">
                <a:solidFill>
                  <a:schemeClr val="tx1"/>
                </a:solidFill>
                <a:prstDash val="solid"/>
                <a:headEnd type="none" w="sm" len="sm"/>
                <a:tailEnd type="stealth" w="lg" len="med"/>
              </a:ln>
            </p:spPr>
          </p:sp>
          <p:sp>
            <p:nvSpPr>
              <p:cNvPr id="108570" name="直接连接符 1843280"/>
              <p:cNvSpPr/>
              <p:nvPr/>
            </p:nvSpPr>
            <p:spPr>
              <a:xfrm flipV="1">
                <a:off x="4150" y="913"/>
                <a:ext cx="703" cy="181"/>
              </a:xfrm>
              <a:prstGeom prst="line">
                <a:avLst/>
              </a:prstGeom>
              <a:ln w="31750" cap="sq" cmpd="sng">
                <a:solidFill>
                  <a:schemeClr val="tx1"/>
                </a:solidFill>
                <a:prstDash val="solid"/>
                <a:headEnd type="none" w="sm" len="sm"/>
                <a:tailEnd type="stealth" w="lg" len="med"/>
              </a:ln>
            </p:spPr>
          </p:sp>
          <p:sp>
            <p:nvSpPr>
              <p:cNvPr id="108571" name="直接连接符 1843281"/>
              <p:cNvSpPr/>
              <p:nvPr/>
            </p:nvSpPr>
            <p:spPr>
              <a:xfrm>
                <a:off x="4150" y="414"/>
                <a:ext cx="687" cy="285"/>
              </a:xfrm>
              <a:prstGeom prst="line">
                <a:avLst/>
              </a:prstGeom>
              <a:ln w="31750" cap="sq" cmpd="sng">
                <a:solidFill>
                  <a:schemeClr val="tx1"/>
                </a:solidFill>
                <a:prstDash val="solid"/>
                <a:headEnd type="none" w="sm" len="sm"/>
                <a:tailEnd type="stealth" w="lg" len="med"/>
              </a:ln>
            </p:spPr>
          </p:sp>
        </p:grpSp>
        <p:sp>
          <p:nvSpPr>
            <p:cNvPr id="108561" name="矩形 1843318"/>
            <p:cNvSpPr/>
            <p:nvPr/>
          </p:nvSpPr>
          <p:spPr>
            <a:xfrm>
              <a:off x="3198" y="210"/>
              <a:ext cx="1950" cy="1056"/>
            </a:xfrm>
            <a:prstGeom prst="rect">
              <a:avLst/>
            </a:prstGeom>
            <a:noFill/>
            <a:ln w="28575" cap="flat" cmpd="sng">
              <a:solidFill>
                <a:srgbClr val="343062"/>
              </a:solidFill>
              <a:prstDash val="dashDot"/>
              <a:miter/>
              <a:headEnd type="none" w="sm" len="sm"/>
              <a:tailEnd type="none" w="med" len="lg"/>
            </a:ln>
          </p:spPr>
          <p:txBody>
            <a:bodyPr/>
            <a:p>
              <a:endParaRPr lang="zh-CN" altLang="en-US" dirty="0">
                <a:latin typeface="Times New Roman" panose="02020603050405020304" pitchFamily="18" charset="0"/>
              </a:endParaRPr>
            </a:p>
          </p:txBody>
        </p:sp>
      </p:grpSp>
      <p:grpSp>
        <p:nvGrpSpPr>
          <p:cNvPr id="24" name="组合 1843282"/>
          <p:cNvGrpSpPr/>
          <p:nvPr/>
        </p:nvGrpSpPr>
        <p:grpSpPr>
          <a:xfrm>
            <a:off x="6480175" y="1989138"/>
            <a:ext cx="914400" cy="762000"/>
            <a:chOff x="3744" y="2208"/>
            <a:chExt cx="576" cy="480"/>
          </a:xfrm>
        </p:grpSpPr>
        <p:sp>
          <p:nvSpPr>
            <p:cNvPr id="108558" name="文本框 1843283"/>
            <p:cNvSpPr txBox="1"/>
            <p:nvPr/>
          </p:nvSpPr>
          <p:spPr>
            <a:xfrm>
              <a:off x="4032" y="2208"/>
              <a:ext cx="288" cy="365"/>
            </a:xfrm>
            <a:prstGeom prst="rect">
              <a:avLst/>
            </a:prstGeom>
            <a:noFill/>
            <a:ln w="31750">
              <a:noFill/>
            </a:ln>
          </p:spPr>
          <p:txBody>
            <a:bodyPr lIns="90000" tIns="46800" rIns="90000" bIns="46800">
              <a:spAutoFit/>
            </a:bodyPr>
            <a:p>
              <a:pP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p</a:t>
              </a:r>
              <a:endParaRPr lang="en-US" altLang="zh-CN" sz="3200" dirty="0">
                <a:solidFill>
                  <a:schemeClr val="tx2"/>
                </a:solidFill>
                <a:latin typeface="Times New Roman" panose="02020603050405020304" pitchFamily="18" charset="0"/>
                <a:ea typeface="幼圆" panose="02010509060101010101" pitchFamily="49" charset="-122"/>
              </a:endParaRPr>
            </a:p>
          </p:txBody>
        </p:sp>
        <p:sp>
          <p:nvSpPr>
            <p:cNvPr id="108559" name="直接连接符 1843284"/>
            <p:cNvSpPr/>
            <p:nvPr/>
          </p:nvSpPr>
          <p:spPr>
            <a:xfrm flipH="1">
              <a:off x="3744" y="2448"/>
              <a:ext cx="336" cy="240"/>
            </a:xfrm>
            <a:prstGeom prst="line">
              <a:avLst/>
            </a:prstGeom>
            <a:ln w="31750" cap="sq" cmpd="sng">
              <a:solidFill>
                <a:schemeClr val="tx2"/>
              </a:solidFill>
              <a:prstDash val="solid"/>
              <a:headEnd type="none" w="sm" len="sm"/>
              <a:tailEnd type="stealth" w="med" len="lg"/>
            </a:ln>
          </p:spPr>
        </p:sp>
      </p:grpSp>
      <p:grpSp>
        <p:nvGrpSpPr>
          <p:cNvPr id="25" name="组合 1843319"/>
          <p:cNvGrpSpPr/>
          <p:nvPr/>
        </p:nvGrpSpPr>
        <p:grpSpPr>
          <a:xfrm>
            <a:off x="7451725" y="2024063"/>
            <a:ext cx="533400" cy="685800"/>
            <a:chOff x="4656" y="2160"/>
            <a:chExt cx="336" cy="432"/>
          </a:xfrm>
        </p:grpSpPr>
        <p:sp>
          <p:nvSpPr>
            <p:cNvPr id="108556" name="文本框 1843320"/>
            <p:cNvSpPr txBox="1"/>
            <p:nvPr/>
          </p:nvSpPr>
          <p:spPr>
            <a:xfrm>
              <a:off x="4704" y="2160"/>
              <a:ext cx="288" cy="365"/>
            </a:xfrm>
            <a:prstGeom prst="rect">
              <a:avLst/>
            </a:prstGeom>
            <a:noFill/>
            <a:ln w="31750">
              <a:noFill/>
            </a:ln>
          </p:spPr>
          <p:txBody>
            <a:bodyPr lIns="90000" tIns="46800" rIns="90000" bIns="46800">
              <a:spAutoFit/>
            </a:bodyPr>
            <a:p>
              <a:pP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p</a:t>
              </a:r>
              <a:endParaRPr lang="en-US" altLang="zh-CN" sz="3200" dirty="0">
                <a:solidFill>
                  <a:schemeClr val="tx2"/>
                </a:solidFill>
                <a:latin typeface="Times New Roman" panose="02020603050405020304" pitchFamily="18" charset="0"/>
                <a:ea typeface="幼圆" panose="02010509060101010101" pitchFamily="49" charset="-122"/>
              </a:endParaRPr>
            </a:p>
          </p:txBody>
        </p:sp>
        <p:sp>
          <p:nvSpPr>
            <p:cNvPr id="108557" name="直接连接符 1843321"/>
            <p:cNvSpPr/>
            <p:nvPr/>
          </p:nvSpPr>
          <p:spPr>
            <a:xfrm>
              <a:off x="4656" y="2304"/>
              <a:ext cx="0" cy="288"/>
            </a:xfrm>
            <a:prstGeom prst="line">
              <a:avLst/>
            </a:prstGeom>
            <a:ln w="31750" cap="sq" cmpd="sng">
              <a:solidFill>
                <a:schemeClr val="tx2"/>
              </a:solidFill>
              <a:prstDash val="solid"/>
              <a:headEnd type="none" w="sm" len="sm"/>
              <a:tailEnd type="stealth" w="med" len="lg"/>
            </a:ln>
          </p:spPr>
        </p:sp>
      </p:grpSp>
      <p:grpSp>
        <p:nvGrpSpPr>
          <p:cNvPr id="26" name="组合 1843322"/>
          <p:cNvGrpSpPr/>
          <p:nvPr/>
        </p:nvGrpSpPr>
        <p:grpSpPr>
          <a:xfrm>
            <a:off x="8280400" y="2024063"/>
            <a:ext cx="533400" cy="685800"/>
            <a:chOff x="4656" y="2160"/>
            <a:chExt cx="336" cy="432"/>
          </a:xfrm>
        </p:grpSpPr>
        <p:sp>
          <p:nvSpPr>
            <p:cNvPr id="108554" name="文本框 1843323"/>
            <p:cNvSpPr txBox="1"/>
            <p:nvPr/>
          </p:nvSpPr>
          <p:spPr>
            <a:xfrm>
              <a:off x="4704" y="2160"/>
              <a:ext cx="288" cy="365"/>
            </a:xfrm>
            <a:prstGeom prst="rect">
              <a:avLst/>
            </a:prstGeom>
            <a:noFill/>
            <a:ln w="31750">
              <a:noFill/>
            </a:ln>
          </p:spPr>
          <p:txBody>
            <a:bodyPr lIns="90000" tIns="46800" rIns="90000" bIns="46800">
              <a:spAutoFit/>
            </a:bodyPr>
            <a:p>
              <a:pP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p</a:t>
              </a:r>
              <a:endParaRPr lang="en-US" altLang="zh-CN" sz="3200" dirty="0">
                <a:solidFill>
                  <a:schemeClr val="tx2"/>
                </a:solidFill>
                <a:latin typeface="Times New Roman" panose="02020603050405020304" pitchFamily="18" charset="0"/>
                <a:ea typeface="幼圆" panose="02010509060101010101" pitchFamily="49" charset="-122"/>
              </a:endParaRPr>
            </a:p>
          </p:txBody>
        </p:sp>
        <p:sp>
          <p:nvSpPr>
            <p:cNvPr id="108555" name="直接连接符 1843324"/>
            <p:cNvSpPr/>
            <p:nvPr/>
          </p:nvSpPr>
          <p:spPr>
            <a:xfrm>
              <a:off x="4656" y="2304"/>
              <a:ext cx="0" cy="288"/>
            </a:xfrm>
            <a:prstGeom prst="line">
              <a:avLst/>
            </a:prstGeom>
            <a:ln w="31750" cap="sq" cmpd="sng">
              <a:solidFill>
                <a:srgbClr val="FF0000"/>
              </a:solidFill>
              <a:prstDash val="solid"/>
              <a:headEnd type="none" w="sm" len="sm"/>
              <a:tailEnd type="stealth" w="med" len="lg"/>
            </a:ln>
          </p:spPr>
        </p:sp>
      </p:grpSp>
      <p:sp>
        <p:nvSpPr>
          <p:cNvPr id="108553" name="矩形 1843328"/>
          <p:cNvSpPr/>
          <p:nvPr/>
        </p:nvSpPr>
        <p:spPr>
          <a:xfrm>
            <a:off x="71438" y="188913"/>
            <a:ext cx="4824412" cy="3743325"/>
          </a:xfrm>
          <a:prstGeom prst="rect">
            <a:avLst/>
          </a:prstGeom>
          <a:noFill/>
          <a:ln w="12700">
            <a:noFill/>
          </a:ln>
        </p:spPr>
        <p:txBody>
          <a:bodyPr>
            <a:spAutoFit/>
          </a:bodyPr>
          <a:p>
            <a:pPr algn="just" eaLnBrk="0" hangingPunct="0">
              <a:lnSpc>
                <a:spcPct val="120000"/>
              </a:lnSpc>
            </a:pPr>
            <a:r>
              <a:rPr lang="en-US" altLang="zh-CN" sz="2000" i="1" dirty="0">
                <a:latin typeface="Times New Roman" panose="02020603050405020304" pitchFamily="18" charset="0"/>
              </a:rPr>
              <a:t>j </a:t>
            </a:r>
            <a:r>
              <a:rPr lang="en-US" altLang="zh-CN" sz="2000" dirty="0">
                <a:latin typeface="Times New Roman" panose="02020603050405020304" pitchFamily="18" charset="0"/>
                <a:sym typeface="Symbol" panose="05050102010706020507" pitchFamily="18" charset="2"/>
              </a:rPr>
              <a:t></a:t>
            </a:r>
            <a:r>
              <a:rPr lang="en-US" altLang="zh-CN" sz="2000" b="0" dirty="0">
                <a:latin typeface="Times New Roman" panose="02020603050405020304" pitchFamily="18" charset="0"/>
              </a:rPr>
              <a:t> </a:t>
            </a:r>
            <a:r>
              <a:rPr lang="en-US" altLang="zh-CN" sz="2000" i="1" dirty="0">
                <a:latin typeface="Times New Roman" panose="02020603050405020304" pitchFamily="18" charset="0"/>
              </a:rPr>
              <a:t>top</a:t>
            </a:r>
            <a:r>
              <a:rPr lang="en-US" altLang="zh-CN" sz="2000" dirty="0">
                <a:latin typeface="Times New Roman" panose="02020603050405020304" pitchFamily="18" charset="0"/>
              </a:rPr>
              <a:t>.    </a:t>
            </a:r>
            <a:r>
              <a:rPr lang="en-US" altLang="zh-CN" sz="2000" i="1" dirty="0">
                <a:latin typeface="Times New Roman" panose="02020603050405020304" pitchFamily="18" charset="0"/>
              </a:rPr>
              <a:t>top </a:t>
            </a:r>
            <a:r>
              <a:rPr lang="en-US" altLang="zh-CN" sz="2000" dirty="0">
                <a:latin typeface="Times New Roman" panose="02020603050405020304" pitchFamily="18" charset="0"/>
                <a:sym typeface="Symbol" panose="05050102010706020507" pitchFamily="18" charset="2"/>
              </a:rPr>
              <a:t></a:t>
            </a:r>
            <a:r>
              <a:rPr lang="en-US" altLang="zh-CN" sz="2000" b="0" dirty="0">
                <a:latin typeface="Times New Roman" panose="02020603050405020304" pitchFamily="18" charset="0"/>
              </a:rPr>
              <a:t> </a:t>
            </a:r>
            <a:r>
              <a:rPr lang="en-US" altLang="zh-CN" sz="2000" i="1" dirty="0">
                <a:latin typeface="Times New Roman" panose="02020603050405020304" pitchFamily="18" charset="0"/>
              </a:rPr>
              <a:t>count</a:t>
            </a:r>
            <a:r>
              <a:rPr lang="en-US" altLang="zh-CN" sz="2000" dirty="0">
                <a:latin typeface="Times New Roman" panose="02020603050405020304" pitchFamily="18" charset="0"/>
              </a:rPr>
              <a:t>[</a:t>
            </a:r>
            <a:r>
              <a:rPr lang="en-US" altLang="zh-CN" sz="2000" i="1" dirty="0">
                <a:latin typeface="Times New Roman" panose="02020603050405020304" pitchFamily="18" charset="0"/>
              </a:rPr>
              <a:t>top</a:t>
            </a:r>
            <a:r>
              <a:rPr lang="en-US" altLang="zh-CN" sz="2000" dirty="0">
                <a:latin typeface="Times New Roman" panose="02020603050405020304" pitchFamily="18" charset="0"/>
              </a:rPr>
              <a:t>] .   </a:t>
            </a:r>
            <a:endParaRPr lang="en-US" altLang="zh-CN" sz="2000" dirty="0">
              <a:latin typeface="Times New Roman" panose="02020603050405020304" pitchFamily="18" charset="0"/>
            </a:endParaRPr>
          </a:p>
          <a:p>
            <a:pPr algn="just" eaLnBrk="0" hangingPunct="0">
              <a:lnSpc>
                <a:spcPct val="120000"/>
              </a:lnSpc>
            </a:pPr>
            <a:r>
              <a:rPr lang="en-US" altLang="zh-CN" sz="2000" dirty="0">
                <a:latin typeface="Times New Roman" panose="02020603050405020304" pitchFamily="18" charset="0"/>
              </a:rPr>
              <a:t>PRINT ( </a:t>
            </a:r>
            <a:r>
              <a:rPr lang="en-US" altLang="zh-CN" sz="2000" i="1" dirty="0">
                <a:latin typeface="Times New Roman" panose="02020603050405020304" pitchFamily="18" charset="0"/>
              </a:rPr>
              <a:t>j </a:t>
            </a:r>
            <a:r>
              <a:rPr lang="en-US" altLang="zh-CN" sz="2000" dirty="0">
                <a:latin typeface="Times New Roman" panose="02020603050405020304" pitchFamily="18" charset="0"/>
              </a:rPr>
              <a:t>)  .			</a:t>
            </a:r>
            <a:endParaRPr lang="en-US" altLang="zh-CN" sz="2000" dirty="0">
              <a:latin typeface="Times New Roman" panose="02020603050405020304" pitchFamily="18" charset="0"/>
            </a:endParaRPr>
          </a:p>
          <a:p>
            <a:pPr algn="just" eaLnBrk="0" hangingPunct="0">
              <a:lnSpc>
                <a:spcPct val="120000"/>
              </a:lnSpc>
            </a:pPr>
            <a:r>
              <a:rPr lang="en-US" altLang="zh-CN" sz="2000" i="1" dirty="0">
                <a:latin typeface="Times New Roman" panose="02020603050405020304" pitchFamily="18" charset="0"/>
              </a:rPr>
              <a:t>p </a:t>
            </a:r>
            <a:r>
              <a:rPr lang="en-US" altLang="zh-CN" sz="2000" dirty="0">
                <a:latin typeface="Times New Roman" panose="02020603050405020304" pitchFamily="18" charset="0"/>
                <a:sym typeface="Symbol" panose="05050102010706020507" pitchFamily="18" charset="2"/>
              </a:rPr>
              <a:t></a:t>
            </a:r>
            <a:r>
              <a:rPr lang="en-US" altLang="zh-CN" sz="2000" b="0" dirty="0">
                <a:latin typeface="Times New Roman" panose="02020603050405020304" pitchFamily="18" charset="0"/>
              </a:rPr>
              <a:t> </a:t>
            </a:r>
            <a:r>
              <a:rPr lang="en-US" altLang="zh-CN" sz="2000" dirty="0">
                <a:latin typeface="Times New Roman" panose="02020603050405020304" pitchFamily="18" charset="0"/>
              </a:rPr>
              <a:t>adjacent( Head[</a:t>
            </a:r>
            <a:r>
              <a:rPr lang="en-US" altLang="zh-CN" sz="2000" i="1" dirty="0">
                <a:latin typeface="Times New Roman" panose="02020603050405020304" pitchFamily="18" charset="0"/>
              </a:rPr>
              <a:t>j</a:t>
            </a:r>
            <a:r>
              <a:rPr lang="en-US" altLang="zh-CN" sz="2000" dirty="0">
                <a:latin typeface="Times New Roman" panose="02020603050405020304" pitchFamily="18" charset="0"/>
              </a:rPr>
              <a:t>] ) . 	</a:t>
            </a:r>
            <a:endParaRPr lang="en-US" altLang="zh-CN" sz="2000" dirty="0">
              <a:latin typeface="Times New Roman" panose="02020603050405020304" pitchFamily="18" charset="0"/>
            </a:endParaRPr>
          </a:p>
          <a:p>
            <a:pPr algn="just" eaLnBrk="0" hangingPunct="0">
              <a:lnSpc>
                <a:spcPct val="120000"/>
              </a:lnSpc>
            </a:pPr>
            <a:r>
              <a:rPr lang="en-US" altLang="zh-CN" sz="2000" dirty="0">
                <a:latin typeface="Times New Roman" panose="02020603050405020304" pitchFamily="18" charset="0"/>
              </a:rPr>
              <a:t>WHILE</a:t>
            </a:r>
            <a:r>
              <a:rPr lang="en-US" altLang="zh-CN" sz="2000" i="1" dirty="0">
                <a:latin typeface="Times New Roman" panose="02020603050405020304" pitchFamily="18" charset="0"/>
              </a:rPr>
              <a:t> p</a:t>
            </a:r>
            <a:r>
              <a:rPr lang="en-US" altLang="zh-CN" sz="2000" dirty="0">
                <a:latin typeface="Times New Roman" panose="02020603050405020304" pitchFamily="18" charset="0"/>
              </a:rPr>
              <a:t> </a:t>
            </a:r>
            <a:r>
              <a:rPr lang="en-US" altLang="zh-CN" sz="2000" b="0" dirty="0">
                <a:latin typeface="Times New Roman" panose="02020603050405020304" pitchFamily="18" charset="0"/>
              </a:rPr>
              <a:t> </a:t>
            </a:r>
            <a:r>
              <a:rPr lang="en-US" altLang="zh-CN" sz="2000" dirty="0">
                <a:latin typeface="Times New Roman" panose="02020603050405020304" pitchFamily="18" charset="0"/>
                <a:sym typeface="Symbol" panose="05050102010706020507" pitchFamily="18" charset="2"/>
              </a:rPr>
              <a:t> </a:t>
            </a:r>
            <a:r>
              <a:rPr lang="en-US" altLang="zh-CN" sz="2000" dirty="0">
                <a:latin typeface="Times New Roman" panose="02020603050405020304" pitchFamily="18" charset="0"/>
              </a:rPr>
              <a:t>DO    // </a:t>
            </a:r>
            <a:r>
              <a:rPr lang="zh-CN" altLang="en-US" sz="2000" dirty="0">
                <a:latin typeface="Times New Roman" panose="02020603050405020304" pitchFamily="18" charset="0"/>
              </a:rPr>
              <a:t>扫描顶点</a:t>
            </a:r>
            <a:r>
              <a:rPr lang="en-US" altLang="zh-CN" sz="2000" i="1" dirty="0">
                <a:latin typeface="Times New Roman" panose="02020603050405020304" pitchFamily="18" charset="0"/>
              </a:rPr>
              <a:t>j</a:t>
            </a:r>
            <a:r>
              <a:rPr lang="zh-CN" altLang="en-US" sz="2000" dirty="0">
                <a:latin typeface="Times New Roman" panose="02020603050405020304" pitchFamily="18" charset="0"/>
              </a:rPr>
              <a:t>的边链表</a:t>
            </a:r>
            <a:endParaRPr lang="zh-CN" altLang="en-US" sz="2000" dirty="0">
              <a:latin typeface="Times New Roman" panose="02020603050405020304" pitchFamily="18" charset="0"/>
            </a:endParaRPr>
          </a:p>
          <a:p>
            <a:pPr algn="just" eaLnBrk="0" hangingPunct="0">
              <a:lnSpc>
                <a:spcPct val="120000"/>
              </a:lnSpc>
            </a:pPr>
            <a:r>
              <a:rPr lang="zh-CN" altLang="en-US" sz="2000" dirty="0">
                <a:latin typeface="Times New Roman" panose="02020603050405020304" pitchFamily="18" charset="0"/>
              </a:rPr>
              <a:t>    </a:t>
            </a:r>
            <a:r>
              <a:rPr lang="en-US" altLang="zh-CN" sz="2000" dirty="0">
                <a:latin typeface="Times New Roman" panose="02020603050405020304" pitchFamily="18" charset="0"/>
              </a:rPr>
              <a:t>(</a:t>
            </a:r>
            <a:r>
              <a:rPr lang="en-US" altLang="zh-CN" sz="2000" i="1" dirty="0">
                <a:latin typeface="Times New Roman" panose="02020603050405020304" pitchFamily="18" charset="0"/>
              </a:rPr>
              <a:t>k </a:t>
            </a:r>
            <a:r>
              <a:rPr lang="en-US" altLang="zh-CN" sz="2000" dirty="0">
                <a:latin typeface="Times New Roman" panose="02020603050405020304" pitchFamily="18" charset="0"/>
                <a:sym typeface="Symbol" panose="05050102010706020507" pitchFamily="18" charset="2"/>
              </a:rPr>
              <a:t></a:t>
            </a:r>
            <a:r>
              <a:rPr lang="en-US" altLang="zh-CN" sz="2000" b="0" dirty="0">
                <a:latin typeface="Times New Roman" panose="02020603050405020304" pitchFamily="18" charset="0"/>
              </a:rPr>
              <a:t> </a:t>
            </a:r>
            <a:r>
              <a:rPr lang="en-US" altLang="zh-CN" sz="2000" dirty="0">
                <a:latin typeface="Times New Roman" panose="02020603050405020304" pitchFamily="18" charset="0"/>
              </a:rPr>
              <a:t>VerAdj(</a:t>
            </a:r>
            <a:r>
              <a:rPr lang="en-US" altLang="zh-CN" sz="2000" i="1" dirty="0">
                <a:latin typeface="Times New Roman" panose="02020603050405020304" pitchFamily="18" charset="0"/>
              </a:rPr>
              <a:t>p</a:t>
            </a:r>
            <a:r>
              <a:rPr lang="en-US" altLang="zh-CN" sz="2000" dirty="0">
                <a:latin typeface="Times New Roman" panose="02020603050405020304" pitchFamily="18" charset="0"/>
              </a:rPr>
              <a:t>) .		</a:t>
            </a:r>
            <a:endParaRPr lang="en-US" altLang="zh-CN" sz="2000" dirty="0">
              <a:latin typeface="Times New Roman" panose="02020603050405020304" pitchFamily="18" charset="0"/>
            </a:endParaRPr>
          </a:p>
          <a:p>
            <a:pPr algn="just" eaLnBrk="0" hangingPunct="0">
              <a:lnSpc>
                <a:spcPct val="120000"/>
              </a:lnSpc>
            </a:pPr>
            <a:r>
              <a:rPr lang="en-US" altLang="zh-CN" sz="2000" dirty="0">
                <a:latin typeface="Times New Roman" panose="02020603050405020304" pitchFamily="18" charset="0"/>
              </a:rPr>
              <a:t>     /*</a:t>
            </a:r>
            <a:r>
              <a:rPr lang="en-US" altLang="zh-CN" sz="2000" i="1" dirty="0">
                <a:latin typeface="Times New Roman" panose="02020603050405020304" pitchFamily="18" charset="0"/>
              </a:rPr>
              <a:t>k</a:t>
            </a:r>
            <a:r>
              <a:rPr lang="zh-CN" altLang="en-US" sz="2000" dirty="0">
                <a:latin typeface="Times New Roman" panose="02020603050405020304" pitchFamily="18" charset="0"/>
              </a:rPr>
              <a:t>的入度减</a:t>
            </a:r>
            <a:r>
              <a:rPr lang="en-US" altLang="zh-CN" sz="2000" dirty="0">
                <a:latin typeface="Times New Roman" panose="02020603050405020304" pitchFamily="18" charset="0"/>
              </a:rPr>
              <a:t>1</a:t>
            </a:r>
            <a:r>
              <a:rPr lang="zh-CN" altLang="en-US" sz="2000" dirty="0">
                <a:latin typeface="Times New Roman" panose="02020603050405020304" pitchFamily="18" charset="0"/>
              </a:rPr>
              <a:t>，若入度为</a:t>
            </a:r>
            <a:r>
              <a:rPr lang="en-US" altLang="zh-CN" sz="2000" dirty="0">
                <a:latin typeface="Times New Roman" panose="02020603050405020304" pitchFamily="18" charset="0"/>
              </a:rPr>
              <a:t>0</a:t>
            </a:r>
            <a:r>
              <a:rPr lang="zh-CN" altLang="en-US" sz="2000" dirty="0">
                <a:latin typeface="Times New Roman" panose="02020603050405020304" pitchFamily="18" charset="0"/>
              </a:rPr>
              <a:t>，则</a:t>
            </a:r>
            <a:r>
              <a:rPr lang="en-US" altLang="zh-CN" sz="2000" i="1" dirty="0">
                <a:latin typeface="Times New Roman" panose="02020603050405020304" pitchFamily="18" charset="0"/>
              </a:rPr>
              <a:t>k</a:t>
            </a:r>
            <a:r>
              <a:rPr lang="zh-CN" altLang="en-US" sz="2000" dirty="0">
                <a:latin typeface="Times New Roman" panose="02020603050405020304" pitchFamily="18" charset="0"/>
              </a:rPr>
              <a:t>入栈 </a:t>
            </a:r>
            <a:r>
              <a:rPr lang="en-US" altLang="zh-CN" sz="2000" dirty="0">
                <a:latin typeface="Times New Roman" panose="02020603050405020304" pitchFamily="18" charset="0"/>
              </a:rPr>
              <a:t>*/</a:t>
            </a:r>
            <a:endParaRPr lang="en-US" altLang="zh-CN" sz="2000" i="1" dirty="0">
              <a:latin typeface="Times New Roman" panose="02020603050405020304" pitchFamily="18" charset="0"/>
            </a:endParaRPr>
          </a:p>
          <a:p>
            <a:pPr algn="just" eaLnBrk="0" hangingPunct="0">
              <a:lnSpc>
                <a:spcPct val="120000"/>
              </a:lnSpc>
            </a:pPr>
            <a:r>
              <a:rPr lang="en-US" altLang="zh-CN" sz="2000" i="1" dirty="0">
                <a:latin typeface="Times New Roman" panose="02020603050405020304" pitchFamily="18" charset="0"/>
              </a:rPr>
              <a:t>     count</a:t>
            </a:r>
            <a:r>
              <a:rPr lang="en-US" altLang="zh-CN" sz="2000" dirty="0">
                <a:latin typeface="Times New Roman" panose="02020603050405020304" pitchFamily="18" charset="0"/>
              </a:rPr>
              <a:t>[</a:t>
            </a:r>
            <a:r>
              <a:rPr lang="en-US" altLang="zh-CN" sz="2000" i="1" dirty="0">
                <a:latin typeface="Times New Roman" panose="02020603050405020304" pitchFamily="18" charset="0"/>
              </a:rPr>
              <a:t>k</a:t>
            </a:r>
            <a:r>
              <a:rPr lang="en-US" altLang="zh-CN" sz="2000" dirty="0">
                <a:latin typeface="Times New Roman" panose="02020603050405020304" pitchFamily="18" charset="0"/>
              </a:rPr>
              <a:t>] </a:t>
            </a:r>
            <a:r>
              <a:rPr lang="en-US" altLang="zh-CN" sz="2000" dirty="0">
                <a:latin typeface="Times New Roman" panose="02020603050405020304" pitchFamily="18" charset="0"/>
                <a:sym typeface="Symbol" panose="05050102010706020507" pitchFamily="18" charset="2"/>
              </a:rPr>
              <a:t></a:t>
            </a:r>
            <a:r>
              <a:rPr lang="en-US" altLang="zh-CN" sz="2000" b="0" dirty="0">
                <a:latin typeface="Times New Roman" panose="02020603050405020304" pitchFamily="18" charset="0"/>
              </a:rPr>
              <a:t> </a:t>
            </a:r>
            <a:r>
              <a:rPr lang="en-US" altLang="zh-CN" sz="2000" i="1" dirty="0">
                <a:latin typeface="Times New Roman" panose="02020603050405020304" pitchFamily="18" charset="0"/>
              </a:rPr>
              <a:t>count</a:t>
            </a:r>
            <a:r>
              <a:rPr lang="en-US" altLang="zh-CN" sz="2000" dirty="0">
                <a:latin typeface="Times New Roman" panose="02020603050405020304" pitchFamily="18" charset="0"/>
              </a:rPr>
              <a:t>[</a:t>
            </a:r>
            <a:r>
              <a:rPr lang="en-US" altLang="zh-CN" sz="2000" i="1" dirty="0">
                <a:latin typeface="Times New Roman" panose="02020603050405020304" pitchFamily="18" charset="0"/>
              </a:rPr>
              <a:t>k</a:t>
            </a: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a:p>
            <a:pPr algn="just" eaLnBrk="0" hangingPunct="0">
              <a:lnSpc>
                <a:spcPct val="120000"/>
              </a:lnSpc>
            </a:pPr>
            <a:r>
              <a:rPr lang="en-US" altLang="zh-CN" sz="2000" dirty="0">
                <a:latin typeface="Times New Roman" panose="02020603050405020304" pitchFamily="18" charset="0"/>
              </a:rPr>
              <a:t>     IF </a:t>
            </a:r>
            <a:r>
              <a:rPr lang="en-US" altLang="zh-CN" sz="2000" i="1" dirty="0">
                <a:latin typeface="Times New Roman" panose="02020603050405020304" pitchFamily="18" charset="0"/>
              </a:rPr>
              <a:t>count</a:t>
            </a:r>
            <a:r>
              <a:rPr lang="en-US" altLang="zh-CN" sz="2000" dirty="0">
                <a:latin typeface="Times New Roman" panose="02020603050405020304" pitchFamily="18" charset="0"/>
              </a:rPr>
              <a:t>[</a:t>
            </a:r>
            <a:r>
              <a:rPr lang="en-US" altLang="zh-CN" sz="2000" i="1" dirty="0">
                <a:latin typeface="Times New Roman" panose="02020603050405020304" pitchFamily="18" charset="0"/>
              </a:rPr>
              <a:t>k</a:t>
            </a:r>
            <a:r>
              <a:rPr lang="en-US" altLang="zh-CN" sz="2000" dirty="0">
                <a:latin typeface="Times New Roman" panose="02020603050405020304" pitchFamily="18" charset="0"/>
              </a:rPr>
              <a:t>] = 0 THEN </a:t>
            </a:r>
            <a:endParaRPr lang="en-US" altLang="zh-CN" sz="2000" dirty="0">
              <a:latin typeface="Times New Roman" panose="02020603050405020304" pitchFamily="18" charset="0"/>
            </a:endParaRPr>
          </a:p>
          <a:p>
            <a:pPr algn="just" eaLnBrk="0" hangingPunct="0">
              <a:lnSpc>
                <a:spcPct val="120000"/>
              </a:lnSpc>
            </a:pPr>
            <a:r>
              <a:rPr lang="en-US" altLang="zh-CN" sz="2000" dirty="0">
                <a:latin typeface="Times New Roman" panose="02020603050405020304" pitchFamily="18" charset="0"/>
              </a:rPr>
              <a:t>        (</a:t>
            </a:r>
            <a:r>
              <a:rPr lang="en-US" altLang="zh-CN" sz="2000" i="1" dirty="0">
                <a:latin typeface="Times New Roman" panose="02020603050405020304" pitchFamily="18" charset="0"/>
              </a:rPr>
              <a:t>count</a:t>
            </a:r>
            <a:r>
              <a:rPr lang="en-US" altLang="zh-CN" sz="2000" dirty="0">
                <a:latin typeface="Times New Roman" panose="02020603050405020304" pitchFamily="18" charset="0"/>
              </a:rPr>
              <a:t>[</a:t>
            </a:r>
            <a:r>
              <a:rPr lang="en-US" altLang="zh-CN" sz="2000" i="1" dirty="0">
                <a:latin typeface="Times New Roman" panose="02020603050405020304" pitchFamily="18" charset="0"/>
              </a:rPr>
              <a:t>k</a:t>
            </a:r>
            <a:r>
              <a:rPr lang="en-US" altLang="zh-CN" sz="2000" dirty="0">
                <a:latin typeface="Times New Roman" panose="02020603050405020304" pitchFamily="18" charset="0"/>
              </a:rPr>
              <a:t>] </a:t>
            </a:r>
            <a:r>
              <a:rPr lang="en-US" altLang="zh-CN" sz="2000" dirty="0">
                <a:latin typeface="Times New Roman" panose="02020603050405020304" pitchFamily="18" charset="0"/>
                <a:sym typeface="Symbol" panose="05050102010706020507" pitchFamily="18" charset="2"/>
              </a:rPr>
              <a:t></a:t>
            </a:r>
            <a:r>
              <a:rPr lang="en-US" altLang="zh-CN" sz="2000" b="0" dirty="0">
                <a:latin typeface="Times New Roman" panose="02020603050405020304" pitchFamily="18" charset="0"/>
              </a:rPr>
              <a:t> </a:t>
            </a:r>
            <a:r>
              <a:rPr lang="en-US" altLang="zh-CN" sz="2000" i="1" dirty="0">
                <a:latin typeface="Times New Roman" panose="02020603050405020304" pitchFamily="18" charset="0"/>
              </a:rPr>
              <a:t>top</a:t>
            </a:r>
            <a:r>
              <a:rPr lang="en-US" altLang="zh-CN" sz="2000" dirty="0">
                <a:latin typeface="Times New Roman" panose="02020603050405020304" pitchFamily="18" charset="0"/>
              </a:rPr>
              <a:t>.  </a:t>
            </a:r>
            <a:r>
              <a:rPr lang="en-US" altLang="zh-CN" sz="2000" i="1" dirty="0">
                <a:latin typeface="Times New Roman" panose="02020603050405020304" pitchFamily="18" charset="0"/>
              </a:rPr>
              <a:t>top </a:t>
            </a:r>
            <a:r>
              <a:rPr lang="en-US" altLang="zh-CN" sz="2000" dirty="0">
                <a:latin typeface="Times New Roman" panose="02020603050405020304" pitchFamily="18" charset="0"/>
                <a:sym typeface="Symbol" panose="05050102010706020507" pitchFamily="18" charset="2"/>
              </a:rPr>
              <a:t></a:t>
            </a:r>
            <a:r>
              <a:rPr lang="en-US" altLang="zh-CN" sz="2000" b="0" dirty="0">
                <a:latin typeface="Times New Roman" panose="02020603050405020304" pitchFamily="18" charset="0"/>
              </a:rPr>
              <a:t> </a:t>
            </a:r>
            <a:r>
              <a:rPr lang="en-US" altLang="zh-CN" sz="2000" i="1" dirty="0">
                <a:latin typeface="Times New Roman" panose="02020603050405020304" pitchFamily="18" charset="0"/>
              </a:rPr>
              <a:t>k</a:t>
            </a:r>
            <a:r>
              <a:rPr lang="en-US" altLang="zh-CN" sz="2000" dirty="0">
                <a:latin typeface="Times New Roman" panose="02020603050405020304" pitchFamily="18" charset="0"/>
              </a:rPr>
              <a:t>.)  //</a:t>
            </a:r>
            <a:r>
              <a:rPr lang="zh-CN" altLang="en-US" sz="2000" dirty="0">
                <a:latin typeface="Times New Roman" panose="02020603050405020304" pitchFamily="18" charset="0"/>
              </a:rPr>
              <a:t>入栈</a:t>
            </a:r>
            <a:endParaRPr lang="zh-CN" altLang="en-US" sz="2000" i="1" dirty="0">
              <a:latin typeface="Times New Roman" panose="02020603050405020304" pitchFamily="18" charset="0"/>
            </a:endParaRPr>
          </a:p>
          <a:p>
            <a:pPr algn="just" eaLnBrk="0" hangingPunct="0">
              <a:lnSpc>
                <a:spcPct val="120000"/>
              </a:lnSpc>
            </a:pPr>
            <a:r>
              <a:rPr lang="zh-CN" altLang="en-US" sz="2000" i="1" dirty="0">
                <a:latin typeface="Times New Roman" panose="02020603050405020304" pitchFamily="18" charset="0"/>
              </a:rPr>
              <a:t>     </a:t>
            </a:r>
            <a:r>
              <a:rPr lang="en-US" altLang="zh-CN" sz="2000" i="1" dirty="0">
                <a:latin typeface="Times New Roman" panose="02020603050405020304" pitchFamily="18" charset="0"/>
              </a:rPr>
              <a:t>p </a:t>
            </a:r>
            <a:r>
              <a:rPr lang="en-US" altLang="zh-CN" sz="2000" dirty="0">
                <a:latin typeface="Times New Roman" panose="02020603050405020304" pitchFamily="18" charset="0"/>
                <a:sym typeface="Symbol" panose="05050102010706020507" pitchFamily="18" charset="2"/>
              </a:rPr>
              <a:t></a:t>
            </a:r>
            <a:r>
              <a:rPr lang="en-US" altLang="zh-CN" sz="2000" b="0" dirty="0">
                <a:latin typeface="Times New Roman" panose="02020603050405020304" pitchFamily="18" charset="0"/>
              </a:rPr>
              <a:t> </a:t>
            </a:r>
            <a:r>
              <a:rPr lang="en-US" altLang="zh-CN" sz="2000" dirty="0">
                <a:latin typeface="Times New Roman" panose="02020603050405020304" pitchFamily="18" charset="0"/>
              </a:rPr>
              <a:t>link (</a:t>
            </a:r>
            <a:r>
              <a:rPr lang="en-US" altLang="zh-CN" sz="2000" i="1" dirty="0">
                <a:latin typeface="Times New Roman" panose="02020603050405020304" pitchFamily="18" charset="0"/>
              </a:rPr>
              <a:t>p</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slide(fromBottom)">
                                      <p:cBhvr>
                                        <p:cTn id="7"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par>
                                <p:cTn id="8" presetID="1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lide(fromBottom)">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slide(fromBottom)">
                                      <p:cBhvr>
                                        <p:cTn id="15"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12" presetClass="entr" presetSubtype="4"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slide(fromBottom)">
                                      <p:cBhvr>
                                        <p:cTn id="2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文本占位符 1844225"/>
          <p:cNvSpPr>
            <a:spLocks noGrp="1"/>
          </p:cNvSpPr>
          <p:nvPr>
            <p:ph idx="1"/>
          </p:nvPr>
        </p:nvSpPr>
        <p:spPr>
          <a:xfrm>
            <a:off x="0" y="0"/>
            <a:ext cx="9144000" cy="6858000"/>
          </a:xfrm>
        </p:spPr>
        <p:txBody>
          <a:bodyPr vert="horz" wrap="square" lIns="92075" tIns="46038" rIns="92075" bIns="46038" anchor="t" anchorCtr="0"/>
          <a:p>
            <a:pPr>
              <a:buNone/>
            </a:pPr>
            <a:r>
              <a:rPr lang="en-US" altLang="zh-CN" dirty="0"/>
              <a:t>         </a:t>
            </a:r>
            <a:endParaRPr lang="en-US" altLang="zh-CN" dirty="0"/>
          </a:p>
        </p:txBody>
      </p:sp>
      <p:grpSp>
        <p:nvGrpSpPr>
          <p:cNvPr id="109571" name="组合 1844278"/>
          <p:cNvGrpSpPr/>
          <p:nvPr/>
        </p:nvGrpSpPr>
        <p:grpSpPr>
          <a:xfrm>
            <a:off x="5795963" y="3860800"/>
            <a:ext cx="2863850" cy="1189038"/>
            <a:chOff x="3651" y="2432"/>
            <a:chExt cx="1804" cy="749"/>
          </a:xfrm>
        </p:grpSpPr>
        <p:grpSp>
          <p:nvGrpSpPr>
            <p:cNvPr id="109606" name="组合 1844228"/>
            <p:cNvGrpSpPr/>
            <p:nvPr/>
          </p:nvGrpSpPr>
          <p:grpSpPr>
            <a:xfrm>
              <a:off x="4707" y="2816"/>
              <a:ext cx="268" cy="365"/>
              <a:chOff x="1906" y="1248"/>
              <a:chExt cx="268" cy="365"/>
            </a:xfrm>
          </p:grpSpPr>
          <p:sp>
            <p:nvSpPr>
              <p:cNvPr id="109620" name="椭圆 1844229"/>
              <p:cNvSpPr>
                <a:spLocks noChangeAspect="1"/>
              </p:cNvSpPr>
              <p:nvPr/>
            </p:nvSpPr>
            <p:spPr>
              <a:xfrm>
                <a:off x="1906" y="133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09621" name="文本框 1844230"/>
              <p:cNvSpPr txBox="1">
                <a:spLocks noChangeAspect="1"/>
              </p:cNvSpPr>
              <p:nvPr/>
            </p:nvSpPr>
            <p:spPr>
              <a:xfrm>
                <a:off x="1920" y="1248"/>
                <a:ext cx="194" cy="365"/>
              </a:xfrm>
              <a:prstGeom prst="rect">
                <a:avLst/>
              </a:prstGeom>
              <a:noFill/>
              <a:ln w="31750">
                <a:noFill/>
              </a:ln>
            </p:spPr>
            <p:txBody>
              <a:bodyPr>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4</a:t>
                </a:r>
                <a:endParaRPr lang="en-US" altLang="zh-CN" sz="3200" dirty="0">
                  <a:solidFill>
                    <a:schemeClr val="tx2"/>
                  </a:solidFill>
                  <a:latin typeface="Times New Roman" panose="02020603050405020304" pitchFamily="18" charset="0"/>
                  <a:ea typeface="幼圆" panose="02010509060101010101" pitchFamily="49" charset="-122"/>
                </a:endParaRPr>
              </a:p>
            </p:txBody>
          </p:sp>
        </p:grpSp>
        <p:grpSp>
          <p:nvGrpSpPr>
            <p:cNvPr id="109607" name="组合 1844231"/>
            <p:cNvGrpSpPr/>
            <p:nvPr/>
          </p:nvGrpSpPr>
          <p:grpSpPr>
            <a:xfrm>
              <a:off x="4275" y="2432"/>
              <a:ext cx="268" cy="365"/>
              <a:chOff x="1104" y="3408"/>
              <a:chExt cx="268" cy="365"/>
            </a:xfrm>
          </p:grpSpPr>
          <p:sp>
            <p:nvSpPr>
              <p:cNvPr id="109618" name="椭圆 1844232"/>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09619" name="文本框 1844233"/>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3</a:t>
                </a:r>
                <a:endParaRPr lang="en-US" altLang="zh-CN" sz="3200" dirty="0">
                  <a:solidFill>
                    <a:schemeClr val="tx2"/>
                  </a:solidFill>
                  <a:latin typeface="Times New Roman" panose="02020603050405020304" pitchFamily="18" charset="0"/>
                  <a:ea typeface="幼圆" panose="02010509060101010101" pitchFamily="49" charset="-122"/>
                </a:endParaRPr>
              </a:p>
            </p:txBody>
          </p:sp>
        </p:grpSp>
        <p:grpSp>
          <p:nvGrpSpPr>
            <p:cNvPr id="109608" name="组合 1844234"/>
            <p:cNvGrpSpPr/>
            <p:nvPr/>
          </p:nvGrpSpPr>
          <p:grpSpPr>
            <a:xfrm>
              <a:off x="5187" y="2816"/>
              <a:ext cx="268" cy="365"/>
              <a:chOff x="1104" y="3408"/>
              <a:chExt cx="268" cy="365"/>
            </a:xfrm>
          </p:grpSpPr>
          <p:sp>
            <p:nvSpPr>
              <p:cNvPr id="109616" name="椭圆 1844235"/>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09617" name="文本框 1844236"/>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6</a:t>
                </a:r>
                <a:endParaRPr lang="en-US" altLang="zh-CN" sz="3200" dirty="0">
                  <a:solidFill>
                    <a:schemeClr val="tx2"/>
                  </a:solidFill>
                  <a:latin typeface="Times New Roman" panose="02020603050405020304" pitchFamily="18" charset="0"/>
                  <a:ea typeface="幼圆" panose="02010509060101010101" pitchFamily="49" charset="-122"/>
                </a:endParaRPr>
              </a:p>
            </p:txBody>
          </p:sp>
        </p:grpSp>
        <p:grpSp>
          <p:nvGrpSpPr>
            <p:cNvPr id="109609" name="组合 1844237"/>
            <p:cNvGrpSpPr/>
            <p:nvPr/>
          </p:nvGrpSpPr>
          <p:grpSpPr>
            <a:xfrm>
              <a:off x="3651" y="2432"/>
              <a:ext cx="268" cy="365"/>
              <a:chOff x="1104" y="3408"/>
              <a:chExt cx="268" cy="365"/>
            </a:xfrm>
          </p:grpSpPr>
          <p:sp>
            <p:nvSpPr>
              <p:cNvPr id="109614" name="椭圆 1844238"/>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09615" name="文本框 1844239"/>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1</a:t>
                </a:r>
                <a:endParaRPr lang="en-US" altLang="zh-CN" sz="3200" dirty="0">
                  <a:solidFill>
                    <a:schemeClr val="tx2"/>
                  </a:solidFill>
                  <a:latin typeface="Times New Roman" panose="02020603050405020304" pitchFamily="18" charset="0"/>
                  <a:ea typeface="幼圆" panose="02010509060101010101" pitchFamily="49" charset="-122"/>
                </a:endParaRPr>
              </a:p>
            </p:txBody>
          </p:sp>
        </p:grpSp>
        <p:sp>
          <p:nvSpPr>
            <p:cNvPr id="109610" name="直接连接符 1844240"/>
            <p:cNvSpPr/>
            <p:nvPr/>
          </p:nvSpPr>
          <p:spPr>
            <a:xfrm flipV="1">
              <a:off x="3923" y="2624"/>
              <a:ext cx="352" cy="12"/>
            </a:xfrm>
            <a:prstGeom prst="line">
              <a:avLst/>
            </a:prstGeom>
            <a:ln w="31750" cap="sq" cmpd="sng">
              <a:solidFill>
                <a:schemeClr val="tx1"/>
              </a:solidFill>
              <a:prstDash val="solid"/>
              <a:headEnd type="none" w="sm" len="sm"/>
              <a:tailEnd type="stealth" w="lg" len="med"/>
            </a:ln>
          </p:spPr>
        </p:sp>
        <p:sp>
          <p:nvSpPr>
            <p:cNvPr id="109611" name="直接连接符 1844241"/>
            <p:cNvSpPr/>
            <p:nvPr/>
          </p:nvSpPr>
          <p:spPr>
            <a:xfrm>
              <a:off x="4515" y="2720"/>
              <a:ext cx="240" cy="240"/>
            </a:xfrm>
            <a:prstGeom prst="line">
              <a:avLst/>
            </a:prstGeom>
            <a:ln w="31750" cap="sq" cmpd="sng">
              <a:solidFill>
                <a:schemeClr val="tx1"/>
              </a:solidFill>
              <a:prstDash val="solid"/>
              <a:headEnd type="none" w="sm" len="sm"/>
              <a:tailEnd type="stealth" w="lg" len="med"/>
            </a:ln>
          </p:spPr>
        </p:sp>
        <p:sp>
          <p:nvSpPr>
            <p:cNvPr id="109612" name="直接连接符 1844242"/>
            <p:cNvSpPr/>
            <p:nvPr/>
          </p:nvSpPr>
          <p:spPr>
            <a:xfrm>
              <a:off x="4961" y="3008"/>
              <a:ext cx="240" cy="0"/>
            </a:xfrm>
            <a:prstGeom prst="line">
              <a:avLst/>
            </a:prstGeom>
            <a:ln w="31750" cap="sq" cmpd="sng">
              <a:solidFill>
                <a:schemeClr val="tx1"/>
              </a:solidFill>
              <a:prstDash val="solid"/>
              <a:headEnd type="none" w="sm" len="sm"/>
              <a:tailEnd type="stealth" w="lg" len="med"/>
            </a:ln>
          </p:spPr>
        </p:sp>
        <p:sp>
          <p:nvSpPr>
            <p:cNvPr id="109613" name="直接连接符 1844243"/>
            <p:cNvSpPr/>
            <p:nvPr/>
          </p:nvSpPr>
          <p:spPr>
            <a:xfrm>
              <a:off x="4536" y="2614"/>
              <a:ext cx="699" cy="298"/>
            </a:xfrm>
            <a:prstGeom prst="line">
              <a:avLst/>
            </a:prstGeom>
            <a:ln w="31750" cap="sq" cmpd="sng">
              <a:solidFill>
                <a:schemeClr val="tx1"/>
              </a:solidFill>
              <a:prstDash val="solid"/>
              <a:headEnd type="none" w="sm" len="sm"/>
              <a:tailEnd type="stealth" w="lg" len="med"/>
            </a:ln>
          </p:spPr>
        </p:sp>
      </p:grpSp>
      <p:grpSp>
        <p:nvGrpSpPr>
          <p:cNvPr id="109572" name="组合 1844244"/>
          <p:cNvGrpSpPr/>
          <p:nvPr/>
        </p:nvGrpSpPr>
        <p:grpSpPr>
          <a:xfrm>
            <a:off x="323850" y="4076700"/>
            <a:ext cx="5257800" cy="1676400"/>
            <a:chOff x="768" y="2976"/>
            <a:chExt cx="3312" cy="1056"/>
          </a:xfrm>
        </p:grpSpPr>
        <p:grpSp>
          <p:nvGrpSpPr>
            <p:cNvPr id="109574" name="组合 1844245"/>
            <p:cNvGrpSpPr/>
            <p:nvPr/>
          </p:nvGrpSpPr>
          <p:grpSpPr>
            <a:xfrm>
              <a:off x="768" y="2976"/>
              <a:ext cx="3312" cy="701"/>
              <a:chOff x="528" y="3456"/>
              <a:chExt cx="3312" cy="701"/>
            </a:xfrm>
          </p:grpSpPr>
          <p:grpSp>
            <p:nvGrpSpPr>
              <p:cNvPr id="109578" name="组合 1844246"/>
              <p:cNvGrpSpPr/>
              <p:nvPr/>
            </p:nvGrpSpPr>
            <p:grpSpPr>
              <a:xfrm>
                <a:off x="1104" y="3840"/>
                <a:ext cx="2736" cy="288"/>
                <a:chOff x="576" y="2448"/>
                <a:chExt cx="2736" cy="288"/>
              </a:xfrm>
            </p:grpSpPr>
            <p:sp>
              <p:nvSpPr>
                <p:cNvPr id="109600" name="矩形 1844247"/>
                <p:cNvSpPr/>
                <p:nvPr/>
              </p:nvSpPr>
              <p:spPr>
                <a:xfrm>
                  <a:off x="576" y="2448"/>
                  <a:ext cx="2736" cy="288"/>
                </a:xfrm>
                <a:prstGeom prst="rect">
                  <a:avLst/>
                </a:prstGeom>
                <a:noFill/>
                <a:ln w="31750" cap="sq" cmpd="sng">
                  <a:solidFill>
                    <a:srgbClr val="295A69"/>
                  </a:solidFill>
                  <a:prstDash val="solid"/>
                  <a:miter/>
                  <a:headEnd type="none" w="sm" len="sm"/>
                  <a:tailEnd type="none" w="med" len="lg"/>
                </a:ln>
                <a:effectLst>
                  <a:prstShdw prst="shdw17" dist="17961" dir="2699999">
                    <a:srgbClr val="19363F"/>
                  </a:prstShdw>
                </a:effectLst>
              </p:spPr>
              <p:txBody>
                <a:bodyPr/>
                <a:p>
                  <a:endParaRPr lang="zh-CN" altLang="en-US" dirty="0">
                    <a:latin typeface="Times New Roman" panose="02020603050405020304" pitchFamily="18" charset="0"/>
                  </a:endParaRPr>
                </a:p>
              </p:txBody>
            </p:sp>
            <p:sp>
              <p:nvSpPr>
                <p:cNvPr id="109601" name="直接连接符 1844248"/>
                <p:cNvSpPr/>
                <p:nvPr/>
              </p:nvSpPr>
              <p:spPr>
                <a:xfrm>
                  <a:off x="1920" y="2448"/>
                  <a:ext cx="0" cy="288"/>
                </a:xfrm>
                <a:prstGeom prst="line">
                  <a:avLst/>
                </a:prstGeom>
                <a:ln w="28575" cap="sq" cmpd="sng">
                  <a:solidFill>
                    <a:srgbClr val="295A69"/>
                  </a:solidFill>
                  <a:prstDash val="solid"/>
                  <a:headEnd type="none" w="sm" len="sm"/>
                  <a:tailEnd type="none" w="med" len="lg"/>
                </a:ln>
              </p:spPr>
            </p:sp>
            <p:sp>
              <p:nvSpPr>
                <p:cNvPr id="109602" name="直接连接符 1844249"/>
                <p:cNvSpPr/>
                <p:nvPr/>
              </p:nvSpPr>
              <p:spPr>
                <a:xfrm>
                  <a:off x="1462" y="2448"/>
                  <a:ext cx="0" cy="288"/>
                </a:xfrm>
                <a:prstGeom prst="line">
                  <a:avLst/>
                </a:prstGeom>
                <a:ln w="28575" cap="sq" cmpd="sng">
                  <a:solidFill>
                    <a:srgbClr val="295A69"/>
                  </a:solidFill>
                  <a:prstDash val="solid"/>
                  <a:headEnd type="none" w="sm" len="sm"/>
                  <a:tailEnd type="none" w="med" len="lg"/>
                </a:ln>
              </p:spPr>
            </p:sp>
            <p:sp>
              <p:nvSpPr>
                <p:cNvPr id="109603" name="直接连接符 1844250"/>
                <p:cNvSpPr/>
                <p:nvPr/>
              </p:nvSpPr>
              <p:spPr>
                <a:xfrm>
                  <a:off x="1008" y="2448"/>
                  <a:ext cx="0" cy="288"/>
                </a:xfrm>
                <a:prstGeom prst="line">
                  <a:avLst/>
                </a:prstGeom>
                <a:ln w="28575" cap="sq" cmpd="sng">
                  <a:solidFill>
                    <a:srgbClr val="295A69"/>
                  </a:solidFill>
                  <a:prstDash val="solid"/>
                  <a:headEnd type="none" w="sm" len="sm"/>
                  <a:tailEnd type="none" w="med" len="lg"/>
                </a:ln>
              </p:spPr>
            </p:sp>
            <p:sp>
              <p:nvSpPr>
                <p:cNvPr id="109604" name="直接连接符 1844251"/>
                <p:cNvSpPr/>
                <p:nvPr/>
              </p:nvSpPr>
              <p:spPr>
                <a:xfrm>
                  <a:off x="2400" y="2448"/>
                  <a:ext cx="0" cy="288"/>
                </a:xfrm>
                <a:prstGeom prst="line">
                  <a:avLst/>
                </a:prstGeom>
                <a:ln w="28575" cap="sq" cmpd="sng">
                  <a:solidFill>
                    <a:srgbClr val="295A69"/>
                  </a:solidFill>
                  <a:prstDash val="solid"/>
                  <a:headEnd type="none" w="sm" len="sm"/>
                  <a:tailEnd type="none" w="med" len="lg"/>
                </a:ln>
              </p:spPr>
            </p:sp>
            <p:sp>
              <p:nvSpPr>
                <p:cNvPr id="109605" name="直接连接符 1844252"/>
                <p:cNvSpPr/>
                <p:nvPr/>
              </p:nvSpPr>
              <p:spPr>
                <a:xfrm>
                  <a:off x="2880" y="2448"/>
                  <a:ext cx="0" cy="288"/>
                </a:xfrm>
                <a:prstGeom prst="line">
                  <a:avLst/>
                </a:prstGeom>
                <a:ln w="28575" cap="sq" cmpd="sng">
                  <a:solidFill>
                    <a:srgbClr val="295A69"/>
                  </a:solidFill>
                  <a:prstDash val="solid"/>
                  <a:headEnd type="none" w="sm" len="sm"/>
                  <a:tailEnd type="none" w="med" len="lg"/>
                </a:ln>
              </p:spPr>
            </p:sp>
          </p:grpSp>
          <p:sp>
            <p:nvSpPr>
              <p:cNvPr id="109579" name="文本框 1844253"/>
              <p:cNvSpPr txBox="1"/>
              <p:nvPr/>
            </p:nvSpPr>
            <p:spPr>
              <a:xfrm>
                <a:off x="1008" y="3767"/>
                <a:ext cx="624" cy="365"/>
              </a:xfrm>
              <a:prstGeom prst="rect">
                <a:avLst/>
              </a:prstGeom>
              <a:noFill/>
              <a:ln w="31750">
                <a:noFill/>
              </a:ln>
            </p:spPr>
            <p:txBody>
              <a:bodyPr lIns="90000" tIns="46800" rIns="90000" bIns="46800">
                <a:spAutoFit/>
              </a:bodyPr>
              <a:p>
                <a:pPr algn="ctr">
                  <a:spcBef>
                    <a:spcPct val="50000"/>
                  </a:spcBef>
                </a:pPr>
                <a:r>
                  <a:rPr lang="zh-CN" altLang="en-US" sz="3200" dirty="0">
                    <a:latin typeface="Times New Roman" panose="02020603050405020304" pitchFamily="18" charset="0"/>
                    <a:ea typeface="幼圆" panose="02010509060101010101" pitchFamily="49" charset="-122"/>
                  </a:rPr>
                  <a:t>－</a:t>
                </a: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109580" name="文本框 1844254"/>
              <p:cNvSpPr txBox="1"/>
              <p:nvPr/>
            </p:nvSpPr>
            <p:spPr>
              <a:xfrm>
                <a:off x="1559" y="3792"/>
                <a:ext cx="432" cy="365"/>
              </a:xfrm>
              <a:prstGeom prst="rect">
                <a:avLst/>
              </a:prstGeom>
              <a:noFill/>
              <a:ln w="31750">
                <a:noFill/>
              </a:ln>
            </p:spPr>
            <p:txBody>
              <a:bodyPr lIns="90000" tIns="46800" rIns="90000" bIns="46800">
                <a:spAutoFit/>
              </a:bodyPr>
              <a:p>
                <a:pPr algn="ctr">
                  <a:spcBef>
                    <a:spcPct val="50000"/>
                  </a:spcBef>
                </a:pPr>
                <a:r>
                  <a:rPr lang="en-US" altLang="zh-CN" sz="3200" dirty="0">
                    <a:solidFill>
                      <a:srgbClr val="FFFF00"/>
                    </a:solidFill>
                    <a:latin typeface="Times New Roman" panose="02020603050405020304" pitchFamily="18" charset="0"/>
                    <a:ea typeface="幼圆" panose="02010509060101010101" pitchFamily="49" charset="-122"/>
                  </a:rPr>
                  <a:t> </a:t>
                </a:r>
                <a:endParaRPr lang="en-US" altLang="zh-CN" sz="3200" dirty="0">
                  <a:solidFill>
                    <a:srgbClr val="FFFF00"/>
                  </a:solidFill>
                  <a:latin typeface="Times New Roman" panose="02020603050405020304" pitchFamily="18" charset="0"/>
                  <a:ea typeface="幼圆" panose="02010509060101010101" pitchFamily="49" charset="-122"/>
                </a:endParaRPr>
              </a:p>
            </p:txBody>
          </p:sp>
          <p:sp>
            <p:nvSpPr>
              <p:cNvPr id="109581" name="文本框 1844255"/>
              <p:cNvSpPr txBox="1"/>
              <p:nvPr/>
            </p:nvSpPr>
            <p:spPr>
              <a:xfrm>
                <a:off x="2496" y="3792"/>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109582" name="文本框 1844256"/>
              <p:cNvSpPr txBox="1"/>
              <p:nvPr/>
            </p:nvSpPr>
            <p:spPr>
              <a:xfrm>
                <a:off x="2951" y="3792"/>
                <a:ext cx="432" cy="365"/>
              </a:xfrm>
              <a:prstGeom prst="rect">
                <a:avLst/>
              </a:prstGeom>
              <a:noFill/>
              <a:ln w="31750">
                <a:noFill/>
              </a:ln>
            </p:spPr>
            <p:txBody>
              <a:bodyPr lIns="90000" tIns="46800" rIns="90000" bIns="46800">
                <a:spAutoFit/>
              </a:bodyPr>
              <a:p>
                <a:pPr algn="ctr">
                  <a:spcBef>
                    <a:spcPct val="50000"/>
                  </a:spcBef>
                </a:pPr>
                <a:r>
                  <a:rPr lang="en-US" altLang="zh-CN" sz="3200" dirty="0">
                    <a:solidFill>
                      <a:srgbClr val="FFFF00"/>
                    </a:solidFill>
                    <a:latin typeface="Times New Roman" panose="02020603050405020304" pitchFamily="18" charset="0"/>
                    <a:ea typeface="幼圆" panose="02010509060101010101" pitchFamily="49" charset="-122"/>
                  </a:rPr>
                  <a:t> </a:t>
                </a:r>
                <a:endParaRPr lang="en-US" altLang="zh-CN" sz="3200" dirty="0">
                  <a:solidFill>
                    <a:srgbClr val="FFFF00"/>
                  </a:solidFill>
                  <a:latin typeface="Times New Roman" panose="02020603050405020304" pitchFamily="18" charset="0"/>
                  <a:ea typeface="幼圆" panose="02010509060101010101" pitchFamily="49" charset="-122"/>
                </a:endParaRPr>
              </a:p>
            </p:txBody>
          </p:sp>
          <p:sp>
            <p:nvSpPr>
              <p:cNvPr id="109583" name="文本框 1844257"/>
              <p:cNvSpPr txBox="1"/>
              <p:nvPr/>
            </p:nvSpPr>
            <p:spPr>
              <a:xfrm>
                <a:off x="2016" y="3792"/>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109584" name="文本框 1844258"/>
              <p:cNvSpPr txBox="1"/>
              <p:nvPr/>
            </p:nvSpPr>
            <p:spPr>
              <a:xfrm>
                <a:off x="3408" y="3792"/>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grpSp>
            <p:nvGrpSpPr>
              <p:cNvPr id="109585" name="组合 1844259"/>
              <p:cNvGrpSpPr/>
              <p:nvPr/>
            </p:nvGrpSpPr>
            <p:grpSpPr>
              <a:xfrm>
                <a:off x="1104" y="3456"/>
                <a:ext cx="2736" cy="365"/>
                <a:chOff x="553" y="1776"/>
                <a:chExt cx="2736" cy="365"/>
              </a:xfrm>
            </p:grpSpPr>
            <p:grpSp>
              <p:nvGrpSpPr>
                <p:cNvPr id="109587" name="组合 1844260"/>
                <p:cNvGrpSpPr/>
                <p:nvPr/>
              </p:nvGrpSpPr>
              <p:grpSpPr>
                <a:xfrm>
                  <a:off x="553" y="1824"/>
                  <a:ext cx="2736" cy="288"/>
                  <a:chOff x="576" y="2448"/>
                  <a:chExt cx="2736" cy="288"/>
                </a:xfrm>
              </p:grpSpPr>
              <p:sp>
                <p:nvSpPr>
                  <p:cNvPr id="109594" name="矩形 1844261"/>
                  <p:cNvSpPr/>
                  <p:nvPr/>
                </p:nvSpPr>
                <p:spPr>
                  <a:xfrm>
                    <a:off x="576" y="2448"/>
                    <a:ext cx="2736" cy="288"/>
                  </a:xfrm>
                  <a:prstGeom prst="rect">
                    <a:avLst/>
                  </a:prstGeom>
                  <a:noFill/>
                  <a:ln w="31750">
                    <a:noFill/>
                  </a:ln>
                  <a:effectLst>
                    <a:prstShdw prst="shdw17" dist="17961" dir="2699999">
                      <a:srgbClr val="8F5700"/>
                    </a:prstShdw>
                  </a:effectLst>
                </p:spPr>
                <p:txBody>
                  <a:bodyPr/>
                  <a:p>
                    <a:endParaRPr lang="zh-CN" altLang="en-US" dirty="0">
                      <a:latin typeface="Times New Roman" panose="02020603050405020304" pitchFamily="18" charset="0"/>
                    </a:endParaRPr>
                  </a:p>
                </p:txBody>
              </p:sp>
              <p:sp>
                <p:nvSpPr>
                  <p:cNvPr id="109595" name="直接连接符 1844262"/>
                  <p:cNvSpPr/>
                  <p:nvPr/>
                </p:nvSpPr>
                <p:spPr>
                  <a:xfrm>
                    <a:off x="1920" y="2448"/>
                    <a:ext cx="0" cy="288"/>
                  </a:xfrm>
                  <a:prstGeom prst="line">
                    <a:avLst/>
                  </a:prstGeom>
                  <a:ln w="28575">
                    <a:noFill/>
                  </a:ln>
                </p:spPr>
              </p:sp>
              <p:sp>
                <p:nvSpPr>
                  <p:cNvPr id="109596" name="直接连接符 1844263"/>
                  <p:cNvSpPr/>
                  <p:nvPr/>
                </p:nvSpPr>
                <p:spPr>
                  <a:xfrm>
                    <a:off x="1462" y="2448"/>
                    <a:ext cx="0" cy="288"/>
                  </a:xfrm>
                  <a:prstGeom prst="line">
                    <a:avLst/>
                  </a:prstGeom>
                  <a:ln w="28575">
                    <a:noFill/>
                  </a:ln>
                </p:spPr>
              </p:sp>
              <p:sp>
                <p:nvSpPr>
                  <p:cNvPr id="109597" name="直接连接符 1844264"/>
                  <p:cNvSpPr/>
                  <p:nvPr/>
                </p:nvSpPr>
                <p:spPr>
                  <a:xfrm>
                    <a:off x="1008" y="2448"/>
                    <a:ext cx="0" cy="288"/>
                  </a:xfrm>
                  <a:prstGeom prst="line">
                    <a:avLst/>
                  </a:prstGeom>
                  <a:ln w="28575">
                    <a:noFill/>
                  </a:ln>
                </p:spPr>
              </p:sp>
              <p:sp>
                <p:nvSpPr>
                  <p:cNvPr id="109598" name="直接连接符 1844265"/>
                  <p:cNvSpPr/>
                  <p:nvPr/>
                </p:nvSpPr>
                <p:spPr>
                  <a:xfrm>
                    <a:off x="2400" y="2448"/>
                    <a:ext cx="0" cy="288"/>
                  </a:xfrm>
                  <a:prstGeom prst="line">
                    <a:avLst/>
                  </a:prstGeom>
                  <a:ln w="28575">
                    <a:noFill/>
                  </a:ln>
                </p:spPr>
              </p:sp>
              <p:sp>
                <p:nvSpPr>
                  <p:cNvPr id="109599" name="直接连接符 1844266"/>
                  <p:cNvSpPr/>
                  <p:nvPr/>
                </p:nvSpPr>
                <p:spPr>
                  <a:xfrm>
                    <a:off x="2880" y="2448"/>
                    <a:ext cx="0" cy="288"/>
                  </a:xfrm>
                  <a:prstGeom prst="line">
                    <a:avLst/>
                  </a:prstGeom>
                  <a:ln w="28575">
                    <a:noFill/>
                  </a:ln>
                </p:spPr>
              </p:sp>
            </p:grpSp>
            <p:sp>
              <p:nvSpPr>
                <p:cNvPr id="109588" name="文本框 1844267"/>
                <p:cNvSpPr txBox="1"/>
                <p:nvPr/>
              </p:nvSpPr>
              <p:spPr>
                <a:xfrm>
                  <a:off x="553" y="1776"/>
                  <a:ext cx="432" cy="365"/>
                </a:xfrm>
                <a:prstGeom prst="rect">
                  <a:avLst/>
                </a:prstGeom>
                <a:noFill/>
                <a:ln w="31750">
                  <a:noFill/>
                </a:ln>
              </p:spPr>
              <p:txBody>
                <a:bodyPr lIns="90000" tIns="46800" rIns="90000" bIns="46800">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1</a:t>
                  </a:r>
                  <a:endParaRPr lang="en-US" altLang="zh-CN" sz="3200" dirty="0">
                    <a:solidFill>
                      <a:schemeClr val="tx2"/>
                    </a:solidFill>
                    <a:latin typeface="Times New Roman" panose="02020603050405020304" pitchFamily="18" charset="0"/>
                    <a:ea typeface="幼圆" panose="02010509060101010101" pitchFamily="49" charset="-122"/>
                  </a:endParaRPr>
                </a:p>
              </p:txBody>
            </p:sp>
            <p:sp>
              <p:nvSpPr>
                <p:cNvPr id="109589" name="文本框 1844268"/>
                <p:cNvSpPr txBox="1"/>
                <p:nvPr/>
              </p:nvSpPr>
              <p:spPr>
                <a:xfrm>
                  <a:off x="1008" y="177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sp>
              <p:nvSpPr>
                <p:cNvPr id="109590" name="文本框 1844269"/>
                <p:cNvSpPr txBox="1"/>
                <p:nvPr/>
              </p:nvSpPr>
              <p:spPr>
                <a:xfrm>
                  <a:off x="1945" y="177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sp>
              <p:nvSpPr>
                <p:cNvPr id="109591" name="文本框 1844270"/>
                <p:cNvSpPr txBox="1"/>
                <p:nvPr/>
              </p:nvSpPr>
              <p:spPr>
                <a:xfrm>
                  <a:off x="2400" y="177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sp>
              <p:nvSpPr>
                <p:cNvPr id="109592" name="文本框 1844271"/>
                <p:cNvSpPr txBox="1"/>
                <p:nvPr/>
              </p:nvSpPr>
              <p:spPr>
                <a:xfrm>
                  <a:off x="1465" y="177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sp>
              <p:nvSpPr>
                <p:cNvPr id="109593" name="文本框 1844272"/>
                <p:cNvSpPr txBox="1"/>
                <p:nvPr/>
              </p:nvSpPr>
              <p:spPr>
                <a:xfrm>
                  <a:off x="2857" y="177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6</a:t>
                  </a:r>
                  <a:endParaRPr lang="en-US" altLang="zh-CN" sz="3200" dirty="0">
                    <a:latin typeface="Times New Roman" panose="02020603050405020304" pitchFamily="18" charset="0"/>
                    <a:ea typeface="幼圆" panose="02010509060101010101" pitchFamily="49" charset="-122"/>
                  </a:endParaRPr>
                </a:p>
              </p:txBody>
            </p:sp>
          </p:grpSp>
          <p:sp>
            <p:nvSpPr>
              <p:cNvPr id="109586" name="文本框 1844273"/>
              <p:cNvSpPr txBox="1"/>
              <p:nvPr/>
            </p:nvSpPr>
            <p:spPr>
              <a:xfrm>
                <a:off x="528" y="3792"/>
                <a:ext cx="720" cy="288"/>
              </a:xfrm>
              <a:prstGeom prst="rect">
                <a:avLst/>
              </a:prstGeom>
              <a:noFill/>
              <a:ln w="31750">
                <a:noFill/>
              </a:ln>
            </p:spPr>
            <p:txBody>
              <a:bodyPr lIns="90000" tIns="46800" rIns="90000" bIns="46800">
                <a:spAutoFit/>
              </a:bodyPr>
              <a:p>
                <a:pPr>
                  <a:spcBef>
                    <a:spcPct val="50000"/>
                  </a:spcBef>
                </a:pPr>
                <a:r>
                  <a:rPr lang="en-US" altLang="zh-CN" sz="2400" dirty="0">
                    <a:latin typeface="Times New Roman" panose="02020603050405020304" pitchFamily="18" charset="0"/>
                    <a:ea typeface="幼圆" panose="02010509060101010101" pitchFamily="49" charset="-122"/>
                  </a:rPr>
                  <a:t>count</a:t>
                </a:r>
                <a:endParaRPr lang="en-US" altLang="zh-CN" sz="2400" dirty="0">
                  <a:latin typeface="Times New Roman" panose="02020603050405020304" pitchFamily="18" charset="0"/>
                  <a:ea typeface="幼圆" panose="02010509060101010101" pitchFamily="49" charset="-122"/>
                </a:endParaRPr>
              </a:p>
            </p:txBody>
          </p:sp>
        </p:grpSp>
        <p:grpSp>
          <p:nvGrpSpPr>
            <p:cNvPr id="109575" name="组合 1844274"/>
            <p:cNvGrpSpPr/>
            <p:nvPr/>
          </p:nvGrpSpPr>
          <p:grpSpPr>
            <a:xfrm>
              <a:off x="1104" y="3600"/>
              <a:ext cx="576" cy="432"/>
              <a:chOff x="1824" y="2592"/>
              <a:chExt cx="576" cy="432"/>
            </a:xfrm>
          </p:grpSpPr>
          <p:sp>
            <p:nvSpPr>
              <p:cNvPr id="109576" name="文本框 1844275"/>
              <p:cNvSpPr txBox="1"/>
              <p:nvPr/>
            </p:nvSpPr>
            <p:spPr>
              <a:xfrm>
                <a:off x="1824" y="2592"/>
                <a:ext cx="576" cy="365"/>
              </a:xfrm>
              <a:prstGeom prst="rect">
                <a:avLst/>
              </a:prstGeom>
              <a:noFill/>
              <a:ln w="31750">
                <a:noFill/>
              </a:ln>
            </p:spPr>
            <p:txBody>
              <a:bodyPr lIns="90000" tIns="46800" rIns="90000" bIns="46800">
                <a:spAutoFit/>
              </a:bodyPr>
              <a:p>
                <a:pP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top</a:t>
                </a:r>
                <a:endParaRPr lang="en-US" altLang="zh-CN" sz="3200" dirty="0">
                  <a:solidFill>
                    <a:schemeClr val="tx2"/>
                  </a:solidFill>
                  <a:latin typeface="Times New Roman" panose="02020603050405020304" pitchFamily="18" charset="0"/>
                  <a:ea typeface="幼圆" panose="02010509060101010101" pitchFamily="49" charset="-122"/>
                </a:endParaRPr>
              </a:p>
            </p:txBody>
          </p:sp>
          <p:sp>
            <p:nvSpPr>
              <p:cNvPr id="109577" name="直接连接符 1844276"/>
              <p:cNvSpPr/>
              <p:nvPr/>
            </p:nvSpPr>
            <p:spPr>
              <a:xfrm flipV="1">
                <a:off x="2352" y="2640"/>
                <a:ext cx="0" cy="384"/>
              </a:xfrm>
              <a:prstGeom prst="line">
                <a:avLst/>
              </a:prstGeom>
              <a:ln w="31750" cap="sq" cmpd="sng">
                <a:solidFill>
                  <a:srgbClr val="FF0000"/>
                </a:solidFill>
                <a:prstDash val="solid"/>
                <a:headEnd type="none" w="sm" len="sm"/>
                <a:tailEnd type="stealth" w="med" len="lg"/>
              </a:ln>
            </p:spPr>
          </p:sp>
        </p:grpSp>
      </p:grpSp>
      <p:sp>
        <p:nvSpPr>
          <p:cNvPr id="109573" name="矩形 1844277"/>
          <p:cNvSpPr/>
          <p:nvPr/>
        </p:nvSpPr>
        <p:spPr>
          <a:xfrm>
            <a:off x="323850" y="153988"/>
            <a:ext cx="6769100" cy="3743325"/>
          </a:xfrm>
          <a:prstGeom prst="rect">
            <a:avLst/>
          </a:prstGeom>
          <a:noFill/>
          <a:ln w="12700">
            <a:noFill/>
          </a:ln>
        </p:spPr>
        <p:txBody>
          <a:bodyPr>
            <a:spAutoFit/>
          </a:bodyPr>
          <a:p>
            <a:pPr algn="just" eaLnBrk="0" hangingPunct="0"/>
            <a:r>
              <a:rPr lang="en-US" altLang="zh-CN" sz="2400" i="1" dirty="0">
                <a:latin typeface="Times New Roman" panose="02020603050405020304" pitchFamily="18" charset="0"/>
              </a:rPr>
              <a:t>j </a:t>
            </a:r>
            <a:r>
              <a:rPr lang="en-US" altLang="zh-CN" sz="2400"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rPr>
              <a:t> </a:t>
            </a:r>
            <a:r>
              <a:rPr lang="en-US" altLang="zh-CN" sz="2400" i="1" dirty="0">
                <a:latin typeface="Times New Roman" panose="02020603050405020304" pitchFamily="18" charset="0"/>
              </a:rPr>
              <a:t>top</a:t>
            </a:r>
            <a:r>
              <a:rPr lang="en-US" altLang="zh-CN" sz="2400" dirty="0">
                <a:latin typeface="Times New Roman" panose="02020603050405020304" pitchFamily="18" charset="0"/>
              </a:rPr>
              <a:t>.    </a:t>
            </a:r>
            <a:r>
              <a:rPr lang="en-US" altLang="zh-CN" sz="2400" i="1" dirty="0">
                <a:latin typeface="Times New Roman" panose="02020603050405020304" pitchFamily="18" charset="0"/>
              </a:rPr>
              <a:t>top </a:t>
            </a:r>
            <a:r>
              <a:rPr lang="en-US" altLang="zh-CN" sz="2400"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rPr>
              <a:t> </a:t>
            </a:r>
            <a:r>
              <a:rPr lang="en-US" altLang="zh-CN" sz="2400" i="1" dirty="0">
                <a:latin typeface="Times New Roman" panose="02020603050405020304" pitchFamily="18" charset="0"/>
              </a:rPr>
              <a:t>count</a:t>
            </a:r>
            <a:r>
              <a:rPr lang="en-US" altLang="zh-CN" sz="2400" dirty="0">
                <a:latin typeface="Times New Roman" panose="02020603050405020304" pitchFamily="18" charset="0"/>
              </a:rPr>
              <a:t>[</a:t>
            </a:r>
            <a:r>
              <a:rPr lang="en-US" altLang="zh-CN" sz="2400" i="1" dirty="0">
                <a:latin typeface="Times New Roman" panose="02020603050405020304" pitchFamily="18" charset="0"/>
              </a:rPr>
              <a:t>top</a:t>
            </a:r>
            <a:r>
              <a:rPr lang="en-US" altLang="zh-CN" sz="2400" dirty="0">
                <a:latin typeface="Times New Roman" panose="02020603050405020304" pitchFamily="18" charset="0"/>
              </a:rPr>
              <a:t>] .   /*</a:t>
            </a:r>
            <a:r>
              <a:rPr lang="zh-CN" altLang="en-US" sz="2400" dirty="0">
                <a:latin typeface="Times New Roman" panose="02020603050405020304" pitchFamily="18" charset="0"/>
              </a:rPr>
              <a:t>堆栈弹出顶点</a:t>
            </a:r>
            <a:r>
              <a:rPr lang="en-US" altLang="zh-CN" sz="2400" i="1" dirty="0">
                <a:latin typeface="Times New Roman" panose="02020603050405020304" pitchFamily="18" charset="0"/>
              </a:rPr>
              <a:t>j</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algn="just" eaLnBrk="0" hangingPunct="0"/>
            <a:r>
              <a:rPr lang="en-US" altLang="zh-CN" sz="2400" dirty="0">
                <a:latin typeface="Times New Roman" panose="02020603050405020304" pitchFamily="18" charset="0"/>
              </a:rPr>
              <a:t>PRINT ( </a:t>
            </a:r>
            <a:r>
              <a:rPr lang="en-US" altLang="zh-CN" sz="2400" i="1" dirty="0">
                <a:latin typeface="Times New Roman" panose="02020603050405020304" pitchFamily="18" charset="0"/>
              </a:rPr>
              <a:t>j </a:t>
            </a:r>
            <a:r>
              <a:rPr lang="en-US" altLang="zh-CN" sz="2400" dirty="0">
                <a:latin typeface="Times New Roman" panose="02020603050405020304" pitchFamily="18" charset="0"/>
              </a:rPr>
              <a:t>)  .			</a:t>
            </a:r>
            <a:endParaRPr lang="en-US" altLang="zh-CN" sz="2400" dirty="0">
              <a:latin typeface="Times New Roman" panose="02020603050405020304" pitchFamily="18" charset="0"/>
            </a:endParaRPr>
          </a:p>
          <a:p>
            <a:pPr algn="just" eaLnBrk="0" hangingPunct="0"/>
            <a:r>
              <a:rPr lang="en-US" altLang="zh-CN" sz="2400" i="1" dirty="0">
                <a:latin typeface="Times New Roman" panose="02020603050405020304" pitchFamily="18" charset="0"/>
              </a:rPr>
              <a:t>p </a:t>
            </a:r>
            <a:r>
              <a:rPr lang="en-US" altLang="zh-CN" sz="2400"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rPr>
              <a:t> </a:t>
            </a:r>
            <a:r>
              <a:rPr lang="en-US" altLang="zh-CN" sz="2400" dirty="0">
                <a:latin typeface="Times New Roman" panose="02020603050405020304" pitchFamily="18" charset="0"/>
              </a:rPr>
              <a:t>adjacent( </a:t>
            </a:r>
            <a:r>
              <a:rPr lang="en-US" altLang="zh-CN" sz="2400" i="1" dirty="0">
                <a:latin typeface="Times New Roman" panose="02020603050405020304" pitchFamily="18" charset="0"/>
              </a:rPr>
              <a:t>Head</a:t>
            </a:r>
            <a:r>
              <a:rPr lang="en-US" altLang="zh-CN" sz="2400" dirty="0">
                <a:latin typeface="Times New Roman" panose="02020603050405020304" pitchFamily="18" charset="0"/>
              </a:rPr>
              <a:t>[</a:t>
            </a:r>
            <a:r>
              <a:rPr lang="en-US" altLang="zh-CN" sz="2400" i="1" dirty="0">
                <a:latin typeface="Times New Roman" panose="02020603050405020304" pitchFamily="18" charset="0"/>
              </a:rPr>
              <a:t>j</a:t>
            </a:r>
            <a:r>
              <a:rPr lang="en-US" altLang="zh-CN" sz="2400" dirty="0">
                <a:latin typeface="Times New Roman" panose="02020603050405020304" pitchFamily="18" charset="0"/>
              </a:rPr>
              <a:t>] ) . 	</a:t>
            </a:r>
            <a:endParaRPr lang="en-US" altLang="zh-CN" sz="2400" dirty="0">
              <a:latin typeface="Times New Roman" panose="02020603050405020304" pitchFamily="18" charset="0"/>
            </a:endParaRPr>
          </a:p>
          <a:p>
            <a:pPr algn="just" eaLnBrk="0" hangingPunct="0"/>
            <a:r>
              <a:rPr lang="en-US" altLang="zh-CN" sz="2400" dirty="0">
                <a:latin typeface="Times New Roman" panose="02020603050405020304" pitchFamily="18" charset="0"/>
              </a:rPr>
              <a:t>WHILE</a:t>
            </a:r>
            <a:r>
              <a:rPr lang="en-US" altLang="zh-CN" sz="2400" i="1" dirty="0">
                <a:latin typeface="Times New Roman" panose="02020603050405020304" pitchFamily="18" charset="0"/>
              </a:rPr>
              <a:t> p</a:t>
            </a:r>
            <a:r>
              <a:rPr lang="en-US" altLang="zh-CN" sz="2400" dirty="0">
                <a:latin typeface="Times New Roman" panose="02020603050405020304" pitchFamily="18" charset="0"/>
              </a:rPr>
              <a:t> </a:t>
            </a:r>
            <a:r>
              <a:rPr lang="en-US" altLang="zh-CN" sz="2400" b="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rPr>
              <a:t>DO	/* </a:t>
            </a:r>
            <a:r>
              <a:rPr lang="zh-CN" altLang="en-US" sz="2400" dirty="0">
                <a:latin typeface="Times New Roman" panose="02020603050405020304" pitchFamily="18" charset="0"/>
              </a:rPr>
              <a:t>扫描顶点</a:t>
            </a:r>
            <a:r>
              <a:rPr lang="en-US" altLang="zh-CN" sz="2400" i="1" dirty="0">
                <a:latin typeface="Times New Roman" panose="02020603050405020304" pitchFamily="18" charset="0"/>
              </a:rPr>
              <a:t>j</a:t>
            </a:r>
            <a:r>
              <a:rPr lang="zh-CN" altLang="en-US" sz="2400" dirty="0">
                <a:latin typeface="Times New Roman" panose="02020603050405020304" pitchFamily="18" charset="0"/>
              </a:rPr>
              <a:t>的边链表 </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pPr algn="just" eaLnBrk="0" hangingPunct="0"/>
            <a:r>
              <a:rPr lang="en-US" altLang="zh-CN" sz="2400" dirty="0">
                <a:latin typeface="Times New Roman" panose="02020603050405020304" pitchFamily="18" charset="0"/>
              </a:rPr>
              <a:t>    (</a:t>
            </a:r>
            <a:r>
              <a:rPr lang="en-US" altLang="zh-CN" sz="2400" i="1" dirty="0">
                <a:latin typeface="Times New Roman" panose="02020603050405020304" pitchFamily="18" charset="0"/>
              </a:rPr>
              <a:t>k </a:t>
            </a:r>
            <a:r>
              <a:rPr lang="en-US" altLang="zh-CN" sz="2400"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rPr>
              <a:t> </a:t>
            </a:r>
            <a:r>
              <a:rPr lang="en-US" altLang="zh-CN" sz="2400" dirty="0">
                <a:latin typeface="Times New Roman" panose="02020603050405020304" pitchFamily="18" charset="0"/>
              </a:rPr>
              <a:t>VerAdj(</a:t>
            </a:r>
            <a:r>
              <a:rPr lang="en-US" altLang="zh-CN" sz="2400" i="1" dirty="0">
                <a:latin typeface="Times New Roman" panose="02020603050405020304" pitchFamily="18" charset="0"/>
              </a:rPr>
              <a:t>p</a:t>
            </a:r>
            <a:r>
              <a:rPr lang="en-US" altLang="zh-CN" sz="2400" dirty="0">
                <a:latin typeface="Times New Roman" panose="02020603050405020304" pitchFamily="18" charset="0"/>
              </a:rPr>
              <a:t>) .		</a:t>
            </a:r>
            <a:endParaRPr lang="en-US" altLang="zh-CN" sz="2400" dirty="0">
              <a:latin typeface="Times New Roman" panose="02020603050405020304" pitchFamily="18" charset="0"/>
            </a:endParaRPr>
          </a:p>
          <a:p>
            <a:pPr algn="just" eaLnBrk="0" hangingPunct="0"/>
            <a:r>
              <a:rPr lang="en-US" altLang="zh-CN" sz="2400" dirty="0">
                <a:latin typeface="Times New Roman" panose="02020603050405020304" pitchFamily="18" charset="0"/>
              </a:rPr>
              <a:t>     /* </a:t>
            </a:r>
            <a:r>
              <a:rPr lang="en-US" altLang="zh-CN" sz="2400" i="1" dirty="0">
                <a:latin typeface="Times New Roman" panose="02020603050405020304" pitchFamily="18" charset="0"/>
              </a:rPr>
              <a:t>k</a:t>
            </a:r>
            <a:r>
              <a:rPr lang="zh-CN" altLang="en-US" sz="2400" dirty="0">
                <a:latin typeface="Times New Roman" panose="02020603050405020304" pitchFamily="18" charset="0"/>
              </a:rPr>
              <a:t>的入度减</a:t>
            </a:r>
            <a:r>
              <a:rPr lang="en-US" altLang="zh-CN" sz="2400" dirty="0">
                <a:latin typeface="Times New Roman" panose="02020603050405020304" pitchFamily="18" charset="0"/>
              </a:rPr>
              <a:t>1</a:t>
            </a:r>
            <a:r>
              <a:rPr lang="zh-CN" altLang="en-US" sz="2400" dirty="0">
                <a:latin typeface="Times New Roman" panose="02020603050405020304" pitchFamily="18" charset="0"/>
              </a:rPr>
              <a:t>，若入度为</a:t>
            </a:r>
            <a:r>
              <a:rPr lang="en-US" altLang="zh-CN" sz="2400" dirty="0">
                <a:latin typeface="Times New Roman" panose="02020603050405020304" pitchFamily="18" charset="0"/>
              </a:rPr>
              <a:t>0</a:t>
            </a:r>
            <a:r>
              <a:rPr lang="zh-CN" altLang="en-US" sz="2400" dirty="0">
                <a:latin typeface="Times New Roman" panose="02020603050405020304" pitchFamily="18" charset="0"/>
              </a:rPr>
              <a:t>，则</a:t>
            </a:r>
            <a:r>
              <a:rPr lang="en-US" altLang="zh-CN" sz="2400" i="1" dirty="0">
                <a:latin typeface="Times New Roman" panose="02020603050405020304" pitchFamily="18" charset="0"/>
              </a:rPr>
              <a:t>k</a:t>
            </a:r>
            <a:r>
              <a:rPr lang="zh-CN" altLang="en-US" sz="2400" dirty="0">
                <a:latin typeface="Times New Roman" panose="02020603050405020304" pitchFamily="18" charset="0"/>
              </a:rPr>
              <a:t>入栈 </a:t>
            </a:r>
            <a:r>
              <a:rPr lang="en-US" altLang="zh-CN" sz="2400" dirty="0">
                <a:latin typeface="Times New Roman" panose="02020603050405020304" pitchFamily="18" charset="0"/>
              </a:rPr>
              <a:t>*/</a:t>
            </a:r>
            <a:endParaRPr lang="en-US" altLang="zh-CN" sz="2400" i="1" dirty="0">
              <a:latin typeface="Times New Roman" panose="02020603050405020304" pitchFamily="18" charset="0"/>
            </a:endParaRPr>
          </a:p>
          <a:p>
            <a:pPr algn="just" eaLnBrk="0" hangingPunct="0"/>
            <a:r>
              <a:rPr lang="en-US" altLang="zh-CN" sz="2400" i="1" dirty="0">
                <a:latin typeface="Times New Roman" panose="02020603050405020304" pitchFamily="18" charset="0"/>
              </a:rPr>
              <a:t>     count</a:t>
            </a:r>
            <a:r>
              <a:rPr lang="en-US" altLang="zh-CN" sz="2400" dirty="0">
                <a:latin typeface="Times New Roman" panose="02020603050405020304" pitchFamily="18" charset="0"/>
              </a:rPr>
              <a:t>[</a:t>
            </a:r>
            <a:r>
              <a:rPr lang="en-US" altLang="zh-CN" sz="2400" i="1" dirty="0">
                <a:latin typeface="Times New Roman" panose="02020603050405020304" pitchFamily="18" charset="0"/>
              </a:rPr>
              <a:t>k</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rPr>
              <a:t> </a:t>
            </a:r>
            <a:r>
              <a:rPr lang="en-US" altLang="zh-CN" sz="2400" i="1" dirty="0">
                <a:latin typeface="Times New Roman" panose="02020603050405020304" pitchFamily="18" charset="0"/>
              </a:rPr>
              <a:t>count</a:t>
            </a:r>
            <a:r>
              <a:rPr lang="en-US" altLang="zh-CN" sz="2400" dirty="0">
                <a:latin typeface="Times New Roman" panose="02020603050405020304" pitchFamily="18" charset="0"/>
              </a:rPr>
              <a:t>[</a:t>
            </a:r>
            <a:r>
              <a:rPr lang="en-US" altLang="zh-CN" sz="2400" i="1" dirty="0">
                <a:latin typeface="Times New Roman" panose="02020603050405020304" pitchFamily="18" charset="0"/>
              </a:rPr>
              <a:t>k</a:t>
            </a:r>
            <a:r>
              <a:rPr lang="en-US" altLang="zh-CN" sz="2400" dirty="0">
                <a:latin typeface="Times New Roman" panose="02020603050405020304" pitchFamily="18" charset="0"/>
              </a:rPr>
              <a:t>]-1.</a:t>
            </a:r>
            <a:endParaRPr lang="en-US" altLang="zh-CN" sz="2400" dirty="0">
              <a:latin typeface="Times New Roman" panose="02020603050405020304" pitchFamily="18" charset="0"/>
            </a:endParaRPr>
          </a:p>
          <a:p>
            <a:pPr algn="just" eaLnBrk="0" hangingPunct="0"/>
            <a:r>
              <a:rPr lang="en-US" altLang="zh-CN" sz="2400" dirty="0">
                <a:latin typeface="Times New Roman" panose="02020603050405020304" pitchFamily="18" charset="0"/>
              </a:rPr>
              <a:t>     IF </a:t>
            </a:r>
            <a:r>
              <a:rPr lang="en-US" altLang="zh-CN" sz="2400" i="1" dirty="0">
                <a:latin typeface="Times New Roman" panose="02020603050405020304" pitchFamily="18" charset="0"/>
              </a:rPr>
              <a:t>count</a:t>
            </a:r>
            <a:r>
              <a:rPr lang="en-US" altLang="zh-CN" sz="2400" dirty="0">
                <a:latin typeface="Times New Roman" panose="02020603050405020304" pitchFamily="18" charset="0"/>
              </a:rPr>
              <a:t>[</a:t>
            </a:r>
            <a:r>
              <a:rPr lang="en-US" altLang="zh-CN" sz="2400" i="1" dirty="0">
                <a:latin typeface="Times New Roman" panose="02020603050405020304" pitchFamily="18" charset="0"/>
              </a:rPr>
              <a:t>k</a:t>
            </a:r>
            <a:r>
              <a:rPr lang="en-US" altLang="zh-CN" sz="2400" dirty="0">
                <a:latin typeface="Times New Roman" panose="02020603050405020304" pitchFamily="18" charset="0"/>
              </a:rPr>
              <a:t>] = 0 THEN </a:t>
            </a:r>
            <a:endParaRPr lang="en-US" altLang="zh-CN" sz="2400" dirty="0">
              <a:latin typeface="Times New Roman" panose="02020603050405020304" pitchFamily="18" charset="0"/>
            </a:endParaRPr>
          </a:p>
          <a:p>
            <a:pPr algn="just" eaLnBrk="0" hangingPunct="0"/>
            <a:r>
              <a:rPr lang="en-US" altLang="zh-CN" sz="2400" dirty="0">
                <a:latin typeface="Times New Roman" panose="02020603050405020304" pitchFamily="18" charset="0"/>
              </a:rPr>
              <a:t>         (</a:t>
            </a:r>
            <a:r>
              <a:rPr lang="en-US" altLang="zh-CN" sz="2400" i="1" dirty="0">
                <a:latin typeface="Times New Roman" panose="02020603050405020304" pitchFamily="18" charset="0"/>
              </a:rPr>
              <a:t>count</a:t>
            </a:r>
            <a:r>
              <a:rPr lang="en-US" altLang="zh-CN" sz="2400" dirty="0">
                <a:latin typeface="Times New Roman" panose="02020603050405020304" pitchFamily="18" charset="0"/>
              </a:rPr>
              <a:t>[</a:t>
            </a:r>
            <a:r>
              <a:rPr lang="en-US" altLang="zh-CN" sz="2400" i="1" dirty="0">
                <a:latin typeface="Times New Roman" panose="02020603050405020304" pitchFamily="18" charset="0"/>
              </a:rPr>
              <a:t>k</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rPr>
              <a:t> </a:t>
            </a:r>
            <a:r>
              <a:rPr lang="en-US" altLang="zh-CN" sz="2400" i="1" dirty="0">
                <a:latin typeface="Times New Roman" panose="02020603050405020304" pitchFamily="18" charset="0"/>
              </a:rPr>
              <a:t>top</a:t>
            </a:r>
            <a:r>
              <a:rPr lang="en-US" altLang="zh-CN" sz="2400" dirty="0">
                <a:latin typeface="Times New Roman" panose="02020603050405020304" pitchFamily="18" charset="0"/>
              </a:rPr>
              <a:t>.   </a:t>
            </a:r>
            <a:r>
              <a:rPr lang="en-US" altLang="zh-CN" sz="2400" i="1" dirty="0">
                <a:latin typeface="Times New Roman" panose="02020603050405020304" pitchFamily="18" charset="0"/>
              </a:rPr>
              <a:t>top </a:t>
            </a:r>
            <a:r>
              <a:rPr lang="en-US" altLang="zh-CN" sz="2400"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rPr>
              <a:t> </a:t>
            </a:r>
            <a:r>
              <a:rPr lang="en-US" altLang="zh-CN" sz="2400" i="1" dirty="0">
                <a:latin typeface="Times New Roman" panose="02020603050405020304" pitchFamily="18" charset="0"/>
              </a:rPr>
              <a:t>k</a:t>
            </a:r>
            <a:r>
              <a:rPr lang="en-US" altLang="zh-CN" sz="2400" dirty="0">
                <a:latin typeface="Times New Roman" panose="02020603050405020304" pitchFamily="18" charset="0"/>
              </a:rPr>
              <a:t>.)  //</a:t>
            </a:r>
            <a:r>
              <a:rPr lang="zh-CN" altLang="en-US" sz="2400" dirty="0">
                <a:latin typeface="Times New Roman" panose="02020603050405020304" pitchFamily="18" charset="0"/>
              </a:rPr>
              <a:t>入栈</a:t>
            </a:r>
            <a:endParaRPr lang="zh-CN" altLang="en-US" sz="2400" i="1" dirty="0">
              <a:latin typeface="Times New Roman" panose="02020603050405020304" pitchFamily="18" charset="0"/>
            </a:endParaRPr>
          </a:p>
          <a:p>
            <a:pPr algn="just" eaLnBrk="0" hangingPunct="0"/>
            <a:r>
              <a:rPr lang="zh-CN" altLang="en-US" sz="2400" i="1" dirty="0">
                <a:latin typeface="Times New Roman" panose="02020603050405020304" pitchFamily="18" charset="0"/>
              </a:rPr>
              <a:t>     </a:t>
            </a:r>
            <a:r>
              <a:rPr lang="en-US" altLang="zh-CN" sz="2400" i="1" dirty="0">
                <a:latin typeface="Times New Roman" panose="02020603050405020304" pitchFamily="18" charset="0"/>
              </a:rPr>
              <a:t>p </a:t>
            </a:r>
            <a:r>
              <a:rPr lang="en-US" altLang="zh-CN" sz="2400"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rPr>
              <a:t> </a:t>
            </a:r>
            <a:r>
              <a:rPr lang="en-US" altLang="zh-CN" sz="2400" dirty="0">
                <a:latin typeface="Times New Roman" panose="02020603050405020304" pitchFamily="18" charset="0"/>
              </a:rPr>
              <a:t>link (</a:t>
            </a:r>
            <a:r>
              <a:rPr lang="en-US" altLang="zh-CN" sz="2400" i="1" dirty="0">
                <a:latin typeface="Times New Roman" panose="02020603050405020304" pitchFamily="18" charset="0"/>
              </a:rPr>
              <a:t>p</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p:txBody>
      </p:sp>
    </p:spTree>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文本占位符 1845249"/>
          <p:cNvSpPr>
            <a:spLocks noGrp="1"/>
          </p:cNvSpPr>
          <p:nvPr>
            <p:ph idx="1"/>
          </p:nvPr>
        </p:nvSpPr>
        <p:spPr>
          <a:xfrm>
            <a:off x="0" y="0"/>
            <a:ext cx="9144000" cy="6858000"/>
          </a:xfrm>
        </p:spPr>
        <p:txBody>
          <a:bodyPr vert="horz" wrap="square" lIns="92075" tIns="46038" rIns="92075" bIns="46038" anchor="t" anchorCtr="0"/>
          <a:p>
            <a:pPr>
              <a:buNone/>
            </a:pPr>
            <a:r>
              <a:rPr lang="en-US" altLang="zh-CN" dirty="0"/>
              <a:t>         </a:t>
            </a:r>
            <a:endParaRPr lang="en-US" altLang="zh-CN" dirty="0"/>
          </a:p>
        </p:txBody>
      </p:sp>
      <p:grpSp>
        <p:nvGrpSpPr>
          <p:cNvPr id="110595" name="组合 1845251"/>
          <p:cNvGrpSpPr/>
          <p:nvPr/>
        </p:nvGrpSpPr>
        <p:grpSpPr>
          <a:xfrm>
            <a:off x="395288" y="4005263"/>
            <a:ext cx="5257800" cy="1676400"/>
            <a:chOff x="720" y="240"/>
            <a:chExt cx="3312" cy="1056"/>
          </a:xfrm>
        </p:grpSpPr>
        <p:grpSp>
          <p:nvGrpSpPr>
            <p:cNvPr id="110610" name="组合 1845252"/>
            <p:cNvGrpSpPr/>
            <p:nvPr/>
          </p:nvGrpSpPr>
          <p:grpSpPr>
            <a:xfrm>
              <a:off x="1296" y="624"/>
              <a:ext cx="2736" cy="288"/>
              <a:chOff x="576" y="2448"/>
              <a:chExt cx="2736" cy="288"/>
            </a:xfrm>
          </p:grpSpPr>
          <p:sp>
            <p:nvSpPr>
              <p:cNvPr id="110634" name="矩形 1845253"/>
              <p:cNvSpPr/>
              <p:nvPr/>
            </p:nvSpPr>
            <p:spPr>
              <a:xfrm>
                <a:off x="576" y="2448"/>
                <a:ext cx="2736" cy="288"/>
              </a:xfrm>
              <a:prstGeom prst="rect">
                <a:avLst/>
              </a:prstGeom>
              <a:noFill/>
              <a:ln w="31750" cap="sq" cmpd="sng">
                <a:solidFill>
                  <a:srgbClr val="295A69"/>
                </a:solidFill>
                <a:prstDash val="solid"/>
                <a:miter/>
                <a:headEnd type="none" w="sm" len="sm"/>
                <a:tailEnd type="none" w="med" len="lg"/>
              </a:ln>
              <a:effectLst>
                <a:prstShdw prst="shdw17" dist="17961" dir="2699999">
                  <a:srgbClr val="19363F"/>
                </a:prstShdw>
              </a:effectLst>
            </p:spPr>
            <p:txBody>
              <a:bodyPr/>
              <a:p>
                <a:endParaRPr lang="zh-CN" altLang="en-US" dirty="0">
                  <a:latin typeface="Times New Roman" panose="02020603050405020304" pitchFamily="18" charset="0"/>
                </a:endParaRPr>
              </a:p>
            </p:txBody>
          </p:sp>
          <p:sp>
            <p:nvSpPr>
              <p:cNvPr id="110635" name="直接连接符 1845254"/>
              <p:cNvSpPr/>
              <p:nvPr/>
            </p:nvSpPr>
            <p:spPr>
              <a:xfrm>
                <a:off x="1920" y="2448"/>
                <a:ext cx="0" cy="288"/>
              </a:xfrm>
              <a:prstGeom prst="line">
                <a:avLst/>
              </a:prstGeom>
              <a:ln w="28575" cap="sq" cmpd="sng">
                <a:solidFill>
                  <a:srgbClr val="295A69"/>
                </a:solidFill>
                <a:prstDash val="solid"/>
                <a:headEnd type="none" w="sm" len="sm"/>
                <a:tailEnd type="none" w="med" len="lg"/>
              </a:ln>
            </p:spPr>
          </p:sp>
          <p:sp>
            <p:nvSpPr>
              <p:cNvPr id="110636" name="直接连接符 1845255"/>
              <p:cNvSpPr/>
              <p:nvPr/>
            </p:nvSpPr>
            <p:spPr>
              <a:xfrm>
                <a:off x="1462" y="2448"/>
                <a:ext cx="0" cy="288"/>
              </a:xfrm>
              <a:prstGeom prst="line">
                <a:avLst/>
              </a:prstGeom>
              <a:ln w="28575" cap="sq" cmpd="sng">
                <a:solidFill>
                  <a:srgbClr val="295A69"/>
                </a:solidFill>
                <a:prstDash val="solid"/>
                <a:headEnd type="none" w="sm" len="sm"/>
                <a:tailEnd type="none" w="med" len="lg"/>
              </a:ln>
            </p:spPr>
          </p:sp>
          <p:sp>
            <p:nvSpPr>
              <p:cNvPr id="110637" name="直接连接符 1845256"/>
              <p:cNvSpPr/>
              <p:nvPr/>
            </p:nvSpPr>
            <p:spPr>
              <a:xfrm>
                <a:off x="1008" y="2448"/>
                <a:ext cx="0" cy="288"/>
              </a:xfrm>
              <a:prstGeom prst="line">
                <a:avLst/>
              </a:prstGeom>
              <a:ln w="28575" cap="sq" cmpd="sng">
                <a:solidFill>
                  <a:srgbClr val="295A69"/>
                </a:solidFill>
                <a:prstDash val="solid"/>
                <a:headEnd type="none" w="sm" len="sm"/>
                <a:tailEnd type="none" w="med" len="lg"/>
              </a:ln>
            </p:spPr>
          </p:sp>
          <p:sp>
            <p:nvSpPr>
              <p:cNvPr id="110638" name="直接连接符 1845257"/>
              <p:cNvSpPr/>
              <p:nvPr/>
            </p:nvSpPr>
            <p:spPr>
              <a:xfrm>
                <a:off x="2400" y="2448"/>
                <a:ext cx="0" cy="288"/>
              </a:xfrm>
              <a:prstGeom prst="line">
                <a:avLst/>
              </a:prstGeom>
              <a:ln w="28575" cap="sq" cmpd="sng">
                <a:solidFill>
                  <a:srgbClr val="295A69"/>
                </a:solidFill>
                <a:prstDash val="solid"/>
                <a:headEnd type="none" w="sm" len="sm"/>
                <a:tailEnd type="none" w="med" len="lg"/>
              </a:ln>
            </p:spPr>
          </p:sp>
          <p:sp>
            <p:nvSpPr>
              <p:cNvPr id="110639" name="直接连接符 1845258"/>
              <p:cNvSpPr/>
              <p:nvPr/>
            </p:nvSpPr>
            <p:spPr>
              <a:xfrm>
                <a:off x="2880" y="2448"/>
                <a:ext cx="0" cy="288"/>
              </a:xfrm>
              <a:prstGeom prst="line">
                <a:avLst/>
              </a:prstGeom>
              <a:ln w="28575" cap="sq" cmpd="sng">
                <a:solidFill>
                  <a:srgbClr val="295A69"/>
                </a:solidFill>
                <a:prstDash val="solid"/>
                <a:headEnd type="none" w="sm" len="sm"/>
                <a:tailEnd type="none" w="med" len="lg"/>
              </a:ln>
            </p:spPr>
          </p:sp>
        </p:grpSp>
        <p:sp>
          <p:nvSpPr>
            <p:cNvPr id="110611" name="文本框 1845259"/>
            <p:cNvSpPr txBox="1"/>
            <p:nvPr/>
          </p:nvSpPr>
          <p:spPr>
            <a:xfrm>
              <a:off x="2085" y="576"/>
              <a:ext cx="624" cy="365"/>
            </a:xfrm>
            <a:prstGeom prst="rect">
              <a:avLst/>
            </a:prstGeom>
            <a:noFill/>
            <a:ln w="31750">
              <a:noFill/>
            </a:ln>
          </p:spPr>
          <p:txBody>
            <a:bodyPr lIns="90000" tIns="46800" rIns="90000" bIns="46800">
              <a:spAutoFit/>
            </a:bodyPr>
            <a:p>
              <a:pPr algn="ctr">
                <a:spcBef>
                  <a:spcPct val="50000"/>
                </a:spcBef>
              </a:pPr>
              <a:r>
                <a:rPr lang="zh-CN" altLang="en-US" sz="3200" dirty="0">
                  <a:latin typeface="Times New Roman" panose="02020603050405020304" pitchFamily="18" charset="0"/>
                  <a:ea typeface="幼圆" panose="02010509060101010101" pitchFamily="49" charset="-122"/>
                </a:rPr>
                <a:t>－</a:t>
              </a: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110612" name="文本框 1845260"/>
            <p:cNvSpPr txBox="1"/>
            <p:nvPr/>
          </p:nvSpPr>
          <p:spPr>
            <a:xfrm>
              <a:off x="1751" y="57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 </a:t>
              </a:r>
              <a:endParaRPr lang="en-US" altLang="zh-CN" sz="3200" dirty="0">
                <a:latin typeface="Times New Roman" panose="02020603050405020304" pitchFamily="18" charset="0"/>
                <a:ea typeface="幼圆" panose="02010509060101010101" pitchFamily="49" charset="-122"/>
              </a:endParaRPr>
            </a:p>
          </p:txBody>
        </p:sp>
        <p:sp>
          <p:nvSpPr>
            <p:cNvPr id="110613" name="文本框 1845261"/>
            <p:cNvSpPr txBox="1"/>
            <p:nvPr/>
          </p:nvSpPr>
          <p:spPr>
            <a:xfrm>
              <a:off x="2688" y="57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110614" name="文本框 1845262"/>
            <p:cNvSpPr txBox="1"/>
            <p:nvPr/>
          </p:nvSpPr>
          <p:spPr>
            <a:xfrm>
              <a:off x="3143" y="57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 </a:t>
              </a:r>
              <a:endParaRPr lang="en-US" altLang="zh-CN" sz="3200" dirty="0">
                <a:latin typeface="Times New Roman" panose="02020603050405020304" pitchFamily="18" charset="0"/>
                <a:ea typeface="幼圆" panose="02010509060101010101" pitchFamily="49" charset="-122"/>
              </a:endParaRPr>
            </a:p>
          </p:txBody>
        </p:sp>
        <p:sp>
          <p:nvSpPr>
            <p:cNvPr id="110615" name="文本框 1845263"/>
            <p:cNvSpPr txBox="1"/>
            <p:nvPr/>
          </p:nvSpPr>
          <p:spPr>
            <a:xfrm>
              <a:off x="3600" y="57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grpSp>
          <p:nvGrpSpPr>
            <p:cNvPr id="110616" name="组合 1845264"/>
            <p:cNvGrpSpPr/>
            <p:nvPr/>
          </p:nvGrpSpPr>
          <p:grpSpPr>
            <a:xfrm>
              <a:off x="1296" y="240"/>
              <a:ext cx="2736" cy="365"/>
              <a:chOff x="553" y="1776"/>
              <a:chExt cx="2736" cy="365"/>
            </a:xfrm>
          </p:grpSpPr>
          <p:grpSp>
            <p:nvGrpSpPr>
              <p:cNvPr id="110621" name="组合 1845265"/>
              <p:cNvGrpSpPr/>
              <p:nvPr/>
            </p:nvGrpSpPr>
            <p:grpSpPr>
              <a:xfrm>
                <a:off x="553" y="1824"/>
                <a:ext cx="2736" cy="288"/>
                <a:chOff x="576" y="2448"/>
                <a:chExt cx="2736" cy="288"/>
              </a:xfrm>
            </p:grpSpPr>
            <p:sp>
              <p:nvSpPr>
                <p:cNvPr id="110628" name="矩形 1845266"/>
                <p:cNvSpPr/>
                <p:nvPr/>
              </p:nvSpPr>
              <p:spPr>
                <a:xfrm>
                  <a:off x="576" y="2448"/>
                  <a:ext cx="2736" cy="288"/>
                </a:xfrm>
                <a:prstGeom prst="rect">
                  <a:avLst/>
                </a:prstGeom>
                <a:noFill/>
                <a:ln w="31750">
                  <a:noFill/>
                </a:ln>
                <a:effectLst>
                  <a:prstShdw prst="shdw17" dist="17961" dir="2699999">
                    <a:srgbClr val="8F5700"/>
                  </a:prstShdw>
                </a:effectLst>
              </p:spPr>
              <p:txBody>
                <a:bodyPr/>
                <a:p>
                  <a:endParaRPr lang="zh-CN" altLang="en-US" dirty="0">
                    <a:latin typeface="Times New Roman" panose="02020603050405020304" pitchFamily="18" charset="0"/>
                  </a:endParaRPr>
                </a:p>
              </p:txBody>
            </p:sp>
            <p:sp>
              <p:nvSpPr>
                <p:cNvPr id="110629" name="直接连接符 1845267"/>
                <p:cNvSpPr/>
                <p:nvPr/>
              </p:nvSpPr>
              <p:spPr>
                <a:xfrm>
                  <a:off x="1920" y="2448"/>
                  <a:ext cx="0" cy="288"/>
                </a:xfrm>
                <a:prstGeom prst="line">
                  <a:avLst/>
                </a:prstGeom>
                <a:ln w="28575">
                  <a:noFill/>
                </a:ln>
              </p:spPr>
            </p:sp>
            <p:sp>
              <p:nvSpPr>
                <p:cNvPr id="110630" name="直接连接符 1845268"/>
                <p:cNvSpPr/>
                <p:nvPr/>
              </p:nvSpPr>
              <p:spPr>
                <a:xfrm>
                  <a:off x="1462" y="2448"/>
                  <a:ext cx="0" cy="288"/>
                </a:xfrm>
                <a:prstGeom prst="line">
                  <a:avLst/>
                </a:prstGeom>
                <a:ln w="28575">
                  <a:noFill/>
                </a:ln>
              </p:spPr>
            </p:sp>
            <p:sp>
              <p:nvSpPr>
                <p:cNvPr id="110631" name="直接连接符 1845269"/>
                <p:cNvSpPr/>
                <p:nvPr/>
              </p:nvSpPr>
              <p:spPr>
                <a:xfrm>
                  <a:off x="1008" y="2448"/>
                  <a:ext cx="0" cy="288"/>
                </a:xfrm>
                <a:prstGeom prst="line">
                  <a:avLst/>
                </a:prstGeom>
                <a:ln w="28575">
                  <a:noFill/>
                </a:ln>
              </p:spPr>
            </p:sp>
            <p:sp>
              <p:nvSpPr>
                <p:cNvPr id="110632" name="直接连接符 1845270"/>
                <p:cNvSpPr/>
                <p:nvPr/>
              </p:nvSpPr>
              <p:spPr>
                <a:xfrm>
                  <a:off x="2400" y="2448"/>
                  <a:ext cx="0" cy="288"/>
                </a:xfrm>
                <a:prstGeom prst="line">
                  <a:avLst/>
                </a:prstGeom>
                <a:ln w="28575">
                  <a:noFill/>
                </a:ln>
              </p:spPr>
            </p:sp>
            <p:sp>
              <p:nvSpPr>
                <p:cNvPr id="110633" name="直接连接符 1845271"/>
                <p:cNvSpPr/>
                <p:nvPr/>
              </p:nvSpPr>
              <p:spPr>
                <a:xfrm>
                  <a:off x="2880" y="2448"/>
                  <a:ext cx="0" cy="288"/>
                </a:xfrm>
                <a:prstGeom prst="line">
                  <a:avLst/>
                </a:prstGeom>
                <a:ln w="28575">
                  <a:noFill/>
                </a:ln>
              </p:spPr>
            </p:sp>
          </p:grpSp>
          <p:sp>
            <p:nvSpPr>
              <p:cNvPr id="110622" name="文本框 1845272"/>
              <p:cNvSpPr txBox="1"/>
              <p:nvPr/>
            </p:nvSpPr>
            <p:spPr>
              <a:xfrm>
                <a:off x="553" y="177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110623" name="文本框 1845273"/>
              <p:cNvSpPr txBox="1"/>
              <p:nvPr/>
            </p:nvSpPr>
            <p:spPr>
              <a:xfrm>
                <a:off x="1008" y="177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sp>
            <p:nvSpPr>
              <p:cNvPr id="110624" name="文本框 1845274"/>
              <p:cNvSpPr txBox="1"/>
              <p:nvPr/>
            </p:nvSpPr>
            <p:spPr>
              <a:xfrm>
                <a:off x="1945" y="177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sp>
            <p:nvSpPr>
              <p:cNvPr id="110625" name="文本框 1845275"/>
              <p:cNvSpPr txBox="1"/>
              <p:nvPr/>
            </p:nvSpPr>
            <p:spPr>
              <a:xfrm>
                <a:off x="2400" y="177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sp>
            <p:nvSpPr>
              <p:cNvPr id="110626" name="文本框 1845276"/>
              <p:cNvSpPr txBox="1"/>
              <p:nvPr/>
            </p:nvSpPr>
            <p:spPr>
              <a:xfrm>
                <a:off x="1465" y="1776"/>
                <a:ext cx="432" cy="365"/>
              </a:xfrm>
              <a:prstGeom prst="rect">
                <a:avLst/>
              </a:prstGeom>
              <a:noFill/>
              <a:ln w="31750">
                <a:noFill/>
              </a:ln>
            </p:spPr>
            <p:txBody>
              <a:bodyPr lIns="90000" tIns="46800" rIns="90000" bIns="46800">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3</a:t>
                </a:r>
                <a:endParaRPr lang="en-US" altLang="zh-CN" sz="3200" dirty="0">
                  <a:solidFill>
                    <a:schemeClr val="tx2"/>
                  </a:solidFill>
                  <a:latin typeface="Times New Roman" panose="02020603050405020304" pitchFamily="18" charset="0"/>
                  <a:ea typeface="幼圆" panose="02010509060101010101" pitchFamily="49" charset="-122"/>
                </a:endParaRPr>
              </a:p>
            </p:txBody>
          </p:sp>
          <p:sp>
            <p:nvSpPr>
              <p:cNvPr id="110627" name="文本框 1845277"/>
              <p:cNvSpPr txBox="1"/>
              <p:nvPr/>
            </p:nvSpPr>
            <p:spPr>
              <a:xfrm>
                <a:off x="2857" y="177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6</a:t>
                </a:r>
                <a:endParaRPr lang="en-US" altLang="zh-CN" sz="3200" dirty="0">
                  <a:latin typeface="Times New Roman" panose="02020603050405020304" pitchFamily="18" charset="0"/>
                  <a:ea typeface="幼圆" panose="02010509060101010101" pitchFamily="49" charset="-122"/>
                </a:endParaRPr>
              </a:p>
            </p:txBody>
          </p:sp>
        </p:grpSp>
        <p:sp>
          <p:nvSpPr>
            <p:cNvPr id="110617" name="文本框 1845278"/>
            <p:cNvSpPr txBox="1"/>
            <p:nvPr/>
          </p:nvSpPr>
          <p:spPr>
            <a:xfrm>
              <a:off x="720" y="576"/>
              <a:ext cx="720" cy="288"/>
            </a:xfrm>
            <a:prstGeom prst="rect">
              <a:avLst/>
            </a:prstGeom>
            <a:noFill/>
            <a:ln w="31750">
              <a:noFill/>
            </a:ln>
          </p:spPr>
          <p:txBody>
            <a:bodyPr lIns="90000" tIns="46800" rIns="90000" bIns="46800">
              <a:spAutoFit/>
            </a:bodyPr>
            <a:p>
              <a:pPr>
                <a:spcBef>
                  <a:spcPct val="50000"/>
                </a:spcBef>
              </a:pPr>
              <a:r>
                <a:rPr lang="en-US" altLang="zh-CN" sz="2400" dirty="0">
                  <a:latin typeface="Times New Roman" panose="02020603050405020304" pitchFamily="18" charset="0"/>
                  <a:ea typeface="幼圆" panose="02010509060101010101" pitchFamily="49" charset="-122"/>
                </a:rPr>
                <a:t>count</a:t>
              </a:r>
              <a:endParaRPr lang="en-US" altLang="zh-CN" sz="2400" dirty="0">
                <a:latin typeface="Times New Roman" panose="02020603050405020304" pitchFamily="18" charset="0"/>
                <a:ea typeface="幼圆" panose="02010509060101010101" pitchFamily="49" charset="-122"/>
              </a:endParaRPr>
            </a:p>
          </p:txBody>
        </p:sp>
        <p:grpSp>
          <p:nvGrpSpPr>
            <p:cNvPr id="110618" name="组合 1845279"/>
            <p:cNvGrpSpPr/>
            <p:nvPr/>
          </p:nvGrpSpPr>
          <p:grpSpPr>
            <a:xfrm>
              <a:off x="1872" y="864"/>
              <a:ext cx="576" cy="432"/>
              <a:chOff x="1824" y="2592"/>
              <a:chExt cx="576" cy="432"/>
            </a:xfrm>
          </p:grpSpPr>
          <p:sp>
            <p:nvSpPr>
              <p:cNvPr id="110619" name="文本框 1845280"/>
              <p:cNvSpPr txBox="1"/>
              <p:nvPr/>
            </p:nvSpPr>
            <p:spPr>
              <a:xfrm>
                <a:off x="1824" y="2592"/>
                <a:ext cx="576" cy="365"/>
              </a:xfrm>
              <a:prstGeom prst="rect">
                <a:avLst/>
              </a:prstGeom>
              <a:noFill/>
              <a:ln w="31750">
                <a:noFill/>
              </a:ln>
            </p:spPr>
            <p:txBody>
              <a:bodyPr lIns="90000" tIns="46800" rIns="90000" bIns="46800">
                <a:spAutoFit/>
              </a:bodyPr>
              <a:p>
                <a:pP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top</a:t>
                </a:r>
                <a:endParaRPr lang="en-US" altLang="zh-CN" sz="3200" dirty="0">
                  <a:solidFill>
                    <a:schemeClr val="tx2"/>
                  </a:solidFill>
                  <a:latin typeface="Times New Roman" panose="02020603050405020304" pitchFamily="18" charset="0"/>
                  <a:ea typeface="幼圆" panose="02010509060101010101" pitchFamily="49" charset="-122"/>
                </a:endParaRPr>
              </a:p>
            </p:txBody>
          </p:sp>
          <p:sp>
            <p:nvSpPr>
              <p:cNvPr id="110620" name="直接连接符 1845281"/>
              <p:cNvSpPr/>
              <p:nvPr/>
            </p:nvSpPr>
            <p:spPr>
              <a:xfrm flipV="1">
                <a:off x="2352" y="2640"/>
                <a:ext cx="0" cy="384"/>
              </a:xfrm>
              <a:prstGeom prst="line">
                <a:avLst/>
              </a:prstGeom>
              <a:ln w="31750" cap="sq" cmpd="sng">
                <a:solidFill>
                  <a:srgbClr val="FF0000"/>
                </a:solidFill>
                <a:prstDash val="solid"/>
                <a:headEnd type="none" w="sm" len="sm"/>
                <a:tailEnd type="stealth" w="med" len="lg"/>
              </a:ln>
            </p:spPr>
          </p:sp>
        </p:grpSp>
      </p:grpSp>
      <p:grpSp>
        <p:nvGrpSpPr>
          <p:cNvPr id="110596" name="组合 1845296"/>
          <p:cNvGrpSpPr/>
          <p:nvPr/>
        </p:nvGrpSpPr>
        <p:grpSpPr>
          <a:xfrm>
            <a:off x="6300788" y="4221163"/>
            <a:ext cx="1876425" cy="1200150"/>
            <a:chOff x="3969" y="2659"/>
            <a:chExt cx="1182" cy="756"/>
          </a:xfrm>
        </p:grpSpPr>
        <p:grpSp>
          <p:nvGrpSpPr>
            <p:cNvPr id="110598" name="组合 1845282"/>
            <p:cNvGrpSpPr/>
            <p:nvPr/>
          </p:nvGrpSpPr>
          <p:grpSpPr>
            <a:xfrm>
              <a:off x="4407" y="3050"/>
              <a:ext cx="268" cy="365"/>
              <a:chOff x="1906" y="1248"/>
              <a:chExt cx="268" cy="365"/>
            </a:xfrm>
          </p:grpSpPr>
          <p:sp>
            <p:nvSpPr>
              <p:cNvPr id="110608" name="椭圆 1845283"/>
              <p:cNvSpPr>
                <a:spLocks noChangeAspect="1"/>
              </p:cNvSpPr>
              <p:nvPr/>
            </p:nvSpPr>
            <p:spPr>
              <a:xfrm>
                <a:off x="1906" y="133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10609" name="文本框 1845284"/>
              <p:cNvSpPr txBox="1">
                <a:spLocks noChangeAspect="1"/>
              </p:cNvSpPr>
              <p:nvPr/>
            </p:nvSpPr>
            <p:spPr>
              <a:xfrm>
                <a:off x="1920" y="1248"/>
                <a:ext cx="194" cy="365"/>
              </a:xfrm>
              <a:prstGeom prst="rect">
                <a:avLst/>
              </a:prstGeom>
              <a:noFill/>
              <a:ln w="31750">
                <a:noFill/>
              </a:ln>
            </p:spPr>
            <p:txBody>
              <a:bodyPr>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4</a:t>
                </a:r>
                <a:endParaRPr lang="en-US" altLang="zh-CN" sz="3200" dirty="0">
                  <a:solidFill>
                    <a:schemeClr val="tx2"/>
                  </a:solidFill>
                  <a:latin typeface="Times New Roman" panose="02020603050405020304" pitchFamily="18" charset="0"/>
                  <a:ea typeface="幼圆" panose="02010509060101010101" pitchFamily="49" charset="-122"/>
                </a:endParaRPr>
              </a:p>
            </p:txBody>
          </p:sp>
        </p:grpSp>
        <p:grpSp>
          <p:nvGrpSpPr>
            <p:cNvPr id="110599" name="组合 1845285"/>
            <p:cNvGrpSpPr/>
            <p:nvPr/>
          </p:nvGrpSpPr>
          <p:grpSpPr>
            <a:xfrm>
              <a:off x="3969" y="2659"/>
              <a:ext cx="268" cy="365"/>
              <a:chOff x="1104" y="3408"/>
              <a:chExt cx="268" cy="365"/>
            </a:xfrm>
          </p:grpSpPr>
          <p:sp>
            <p:nvSpPr>
              <p:cNvPr id="110606" name="椭圆 1845286"/>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10607" name="文本框 1845287"/>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3</a:t>
                </a:r>
                <a:endParaRPr lang="en-US" altLang="zh-CN" sz="3200" dirty="0">
                  <a:solidFill>
                    <a:schemeClr val="tx2"/>
                  </a:solidFill>
                  <a:latin typeface="Times New Roman" panose="02020603050405020304" pitchFamily="18" charset="0"/>
                  <a:ea typeface="幼圆" panose="02010509060101010101" pitchFamily="49" charset="-122"/>
                </a:endParaRPr>
              </a:p>
            </p:txBody>
          </p:sp>
        </p:grpSp>
        <p:grpSp>
          <p:nvGrpSpPr>
            <p:cNvPr id="110600" name="组合 1845288"/>
            <p:cNvGrpSpPr/>
            <p:nvPr/>
          </p:nvGrpSpPr>
          <p:grpSpPr>
            <a:xfrm>
              <a:off x="4883" y="3050"/>
              <a:ext cx="268" cy="365"/>
              <a:chOff x="1104" y="3408"/>
              <a:chExt cx="268" cy="365"/>
            </a:xfrm>
          </p:grpSpPr>
          <p:sp>
            <p:nvSpPr>
              <p:cNvPr id="110604" name="椭圆 1845289"/>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10605" name="文本框 1845290"/>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6</a:t>
                </a:r>
                <a:endParaRPr lang="en-US" altLang="zh-CN" sz="3200" dirty="0">
                  <a:solidFill>
                    <a:schemeClr val="tx2"/>
                  </a:solidFill>
                  <a:latin typeface="Times New Roman" panose="02020603050405020304" pitchFamily="18" charset="0"/>
                  <a:ea typeface="幼圆" panose="02010509060101010101" pitchFamily="49" charset="-122"/>
                </a:endParaRPr>
              </a:p>
            </p:txBody>
          </p:sp>
        </p:grpSp>
        <p:sp>
          <p:nvSpPr>
            <p:cNvPr id="110601" name="直接连接符 1845291"/>
            <p:cNvSpPr/>
            <p:nvPr/>
          </p:nvSpPr>
          <p:spPr>
            <a:xfrm>
              <a:off x="4209" y="2947"/>
              <a:ext cx="240" cy="240"/>
            </a:xfrm>
            <a:prstGeom prst="line">
              <a:avLst/>
            </a:prstGeom>
            <a:ln w="31750" cap="sq" cmpd="sng">
              <a:solidFill>
                <a:schemeClr val="tx1"/>
              </a:solidFill>
              <a:prstDash val="solid"/>
              <a:headEnd type="none" w="sm" len="sm"/>
              <a:tailEnd type="stealth" w="lg" len="med"/>
            </a:ln>
          </p:spPr>
        </p:sp>
        <p:sp>
          <p:nvSpPr>
            <p:cNvPr id="110602" name="直接连接符 1845292"/>
            <p:cNvSpPr/>
            <p:nvPr/>
          </p:nvSpPr>
          <p:spPr>
            <a:xfrm>
              <a:off x="4655" y="3235"/>
              <a:ext cx="240" cy="0"/>
            </a:xfrm>
            <a:prstGeom prst="line">
              <a:avLst/>
            </a:prstGeom>
            <a:ln w="31750" cap="sq" cmpd="sng">
              <a:solidFill>
                <a:schemeClr val="tx1"/>
              </a:solidFill>
              <a:prstDash val="solid"/>
              <a:headEnd type="none" w="sm" len="sm"/>
              <a:tailEnd type="stealth" w="lg" len="med"/>
            </a:ln>
          </p:spPr>
        </p:sp>
        <p:sp>
          <p:nvSpPr>
            <p:cNvPr id="110603" name="直接连接符 1845293"/>
            <p:cNvSpPr/>
            <p:nvPr/>
          </p:nvSpPr>
          <p:spPr>
            <a:xfrm>
              <a:off x="4226" y="2846"/>
              <a:ext cx="743" cy="301"/>
            </a:xfrm>
            <a:prstGeom prst="line">
              <a:avLst/>
            </a:prstGeom>
            <a:ln w="31750" cap="sq" cmpd="sng">
              <a:solidFill>
                <a:schemeClr val="tx1"/>
              </a:solidFill>
              <a:prstDash val="solid"/>
              <a:headEnd type="none" w="sm" len="sm"/>
              <a:tailEnd type="stealth" w="lg" len="med"/>
            </a:ln>
          </p:spPr>
        </p:sp>
      </p:grpSp>
      <p:sp>
        <p:nvSpPr>
          <p:cNvPr id="110597" name="矩形 1845295"/>
          <p:cNvSpPr/>
          <p:nvPr/>
        </p:nvSpPr>
        <p:spPr>
          <a:xfrm>
            <a:off x="323850" y="188913"/>
            <a:ext cx="6769100" cy="3743325"/>
          </a:xfrm>
          <a:prstGeom prst="rect">
            <a:avLst/>
          </a:prstGeom>
          <a:noFill/>
          <a:ln w="12700">
            <a:noFill/>
          </a:ln>
        </p:spPr>
        <p:txBody>
          <a:bodyPr>
            <a:spAutoFit/>
          </a:bodyPr>
          <a:p>
            <a:pPr algn="just" eaLnBrk="0" hangingPunct="0"/>
            <a:r>
              <a:rPr lang="en-US" altLang="zh-CN" sz="2400" i="1" dirty="0">
                <a:latin typeface="Times New Roman" panose="02020603050405020304" pitchFamily="18" charset="0"/>
              </a:rPr>
              <a:t>j </a:t>
            </a:r>
            <a:r>
              <a:rPr lang="en-US" altLang="zh-CN" sz="2400"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rPr>
              <a:t> </a:t>
            </a:r>
            <a:r>
              <a:rPr lang="en-US" altLang="zh-CN" sz="2400" i="1" dirty="0">
                <a:latin typeface="Times New Roman" panose="02020603050405020304" pitchFamily="18" charset="0"/>
              </a:rPr>
              <a:t>top</a:t>
            </a:r>
            <a:r>
              <a:rPr lang="en-US" altLang="zh-CN" sz="2400" dirty="0">
                <a:latin typeface="Times New Roman" panose="02020603050405020304" pitchFamily="18" charset="0"/>
              </a:rPr>
              <a:t>.    </a:t>
            </a:r>
            <a:r>
              <a:rPr lang="en-US" altLang="zh-CN" sz="2400" i="1" dirty="0">
                <a:latin typeface="Times New Roman" panose="02020603050405020304" pitchFamily="18" charset="0"/>
              </a:rPr>
              <a:t>top </a:t>
            </a:r>
            <a:r>
              <a:rPr lang="en-US" altLang="zh-CN" sz="2400"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rPr>
              <a:t> </a:t>
            </a:r>
            <a:r>
              <a:rPr lang="en-US" altLang="zh-CN" sz="2400" i="1" dirty="0">
                <a:latin typeface="Times New Roman" panose="02020603050405020304" pitchFamily="18" charset="0"/>
              </a:rPr>
              <a:t>count</a:t>
            </a:r>
            <a:r>
              <a:rPr lang="en-US" altLang="zh-CN" sz="2400" dirty="0">
                <a:latin typeface="Times New Roman" panose="02020603050405020304" pitchFamily="18" charset="0"/>
              </a:rPr>
              <a:t>[</a:t>
            </a:r>
            <a:r>
              <a:rPr lang="en-US" altLang="zh-CN" sz="2400" i="1" dirty="0">
                <a:latin typeface="Times New Roman" panose="02020603050405020304" pitchFamily="18" charset="0"/>
              </a:rPr>
              <a:t>top</a:t>
            </a:r>
            <a:r>
              <a:rPr lang="en-US" altLang="zh-CN" sz="2400" dirty="0">
                <a:latin typeface="Times New Roman" panose="02020603050405020304" pitchFamily="18" charset="0"/>
              </a:rPr>
              <a:t>] .   /*</a:t>
            </a:r>
            <a:r>
              <a:rPr lang="zh-CN" altLang="en-US" sz="2400" dirty="0">
                <a:latin typeface="Times New Roman" panose="02020603050405020304" pitchFamily="18" charset="0"/>
              </a:rPr>
              <a:t>堆栈弹出顶点</a:t>
            </a:r>
            <a:r>
              <a:rPr lang="en-US" altLang="zh-CN" sz="2400" i="1" dirty="0">
                <a:latin typeface="Times New Roman" panose="02020603050405020304" pitchFamily="18" charset="0"/>
              </a:rPr>
              <a:t>j</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algn="just" eaLnBrk="0" hangingPunct="0"/>
            <a:r>
              <a:rPr lang="en-US" altLang="zh-CN" sz="2400" dirty="0">
                <a:latin typeface="Times New Roman" panose="02020603050405020304" pitchFamily="18" charset="0"/>
              </a:rPr>
              <a:t>PRINT ( </a:t>
            </a:r>
            <a:r>
              <a:rPr lang="en-US" altLang="zh-CN" sz="2400" i="1" dirty="0">
                <a:latin typeface="Times New Roman" panose="02020603050405020304" pitchFamily="18" charset="0"/>
              </a:rPr>
              <a:t>j </a:t>
            </a:r>
            <a:r>
              <a:rPr lang="en-US" altLang="zh-CN" sz="2400" dirty="0">
                <a:latin typeface="Times New Roman" panose="02020603050405020304" pitchFamily="18" charset="0"/>
              </a:rPr>
              <a:t>)  .			</a:t>
            </a:r>
            <a:endParaRPr lang="en-US" altLang="zh-CN" sz="2400" dirty="0">
              <a:latin typeface="Times New Roman" panose="02020603050405020304" pitchFamily="18" charset="0"/>
            </a:endParaRPr>
          </a:p>
          <a:p>
            <a:pPr algn="just" eaLnBrk="0" hangingPunct="0"/>
            <a:r>
              <a:rPr lang="en-US" altLang="zh-CN" sz="2400" i="1" dirty="0">
                <a:latin typeface="Times New Roman" panose="02020603050405020304" pitchFamily="18" charset="0"/>
              </a:rPr>
              <a:t>p </a:t>
            </a:r>
            <a:r>
              <a:rPr lang="en-US" altLang="zh-CN" sz="2400"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rPr>
              <a:t> </a:t>
            </a:r>
            <a:r>
              <a:rPr lang="en-US" altLang="zh-CN" sz="2400" dirty="0">
                <a:latin typeface="Times New Roman" panose="02020603050405020304" pitchFamily="18" charset="0"/>
              </a:rPr>
              <a:t>adjacent( Head[</a:t>
            </a:r>
            <a:r>
              <a:rPr lang="en-US" altLang="zh-CN" sz="2400" i="1" dirty="0">
                <a:latin typeface="Times New Roman" panose="02020603050405020304" pitchFamily="18" charset="0"/>
              </a:rPr>
              <a:t>j</a:t>
            </a:r>
            <a:r>
              <a:rPr lang="en-US" altLang="zh-CN" sz="2400" dirty="0">
                <a:latin typeface="Times New Roman" panose="02020603050405020304" pitchFamily="18" charset="0"/>
              </a:rPr>
              <a:t>] ) . 	</a:t>
            </a:r>
            <a:endParaRPr lang="en-US" altLang="zh-CN" sz="2400" dirty="0">
              <a:latin typeface="Times New Roman" panose="02020603050405020304" pitchFamily="18" charset="0"/>
            </a:endParaRPr>
          </a:p>
          <a:p>
            <a:pPr algn="just" eaLnBrk="0" hangingPunct="0"/>
            <a:r>
              <a:rPr lang="en-US" altLang="zh-CN" sz="2400" dirty="0">
                <a:latin typeface="Times New Roman" panose="02020603050405020304" pitchFamily="18" charset="0"/>
              </a:rPr>
              <a:t>WHILE</a:t>
            </a:r>
            <a:r>
              <a:rPr lang="en-US" altLang="zh-CN" sz="2400" i="1" dirty="0">
                <a:latin typeface="Times New Roman" panose="02020603050405020304" pitchFamily="18" charset="0"/>
              </a:rPr>
              <a:t> p</a:t>
            </a:r>
            <a:r>
              <a:rPr lang="en-US" altLang="zh-CN" sz="2400" dirty="0">
                <a:latin typeface="Times New Roman" panose="02020603050405020304" pitchFamily="18" charset="0"/>
              </a:rPr>
              <a:t> </a:t>
            </a:r>
            <a:r>
              <a:rPr lang="en-US" altLang="zh-CN" sz="2400" b="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rPr>
              <a:t>DO	/* </a:t>
            </a:r>
            <a:r>
              <a:rPr lang="zh-CN" altLang="en-US" sz="2400" dirty="0">
                <a:latin typeface="Times New Roman" panose="02020603050405020304" pitchFamily="18" charset="0"/>
              </a:rPr>
              <a:t>扫描顶点</a:t>
            </a:r>
            <a:r>
              <a:rPr lang="en-US" altLang="zh-CN" sz="2400" i="1" dirty="0">
                <a:latin typeface="Times New Roman" panose="02020603050405020304" pitchFamily="18" charset="0"/>
              </a:rPr>
              <a:t>j</a:t>
            </a:r>
            <a:r>
              <a:rPr lang="zh-CN" altLang="en-US" sz="2400" dirty="0">
                <a:latin typeface="Times New Roman" panose="02020603050405020304" pitchFamily="18" charset="0"/>
              </a:rPr>
              <a:t>的边链表 </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pPr algn="just" eaLnBrk="0" hangingPunct="0"/>
            <a:r>
              <a:rPr lang="en-US" altLang="zh-CN" sz="2400" dirty="0">
                <a:latin typeface="Times New Roman" panose="02020603050405020304" pitchFamily="18" charset="0"/>
              </a:rPr>
              <a:t>    (</a:t>
            </a:r>
            <a:r>
              <a:rPr lang="en-US" altLang="zh-CN" sz="2400" i="1" dirty="0">
                <a:latin typeface="Times New Roman" panose="02020603050405020304" pitchFamily="18" charset="0"/>
              </a:rPr>
              <a:t>k </a:t>
            </a:r>
            <a:r>
              <a:rPr lang="en-US" altLang="zh-CN" sz="2400"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rPr>
              <a:t> </a:t>
            </a:r>
            <a:r>
              <a:rPr lang="en-US" altLang="zh-CN" sz="2400" dirty="0">
                <a:latin typeface="Times New Roman" panose="02020603050405020304" pitchFamily="18" charset="0"/>
              </a:rPr>
              <a:t>VerAdj(</a:t>
            </a:r>
            <a:r>
              <a:rPr lang="en-US" altLang="zh-CN" sz="2400" i="1" dirty="0">
                <a:latin typeface="Times New Roman" panose="02020603050405020304" pitchFamily="18" charset="0"/>
              </a:rPr>
              <a:t>p</a:t>
            </a:r>
            <a:r>
              <a:rPr lang="en-US" altLang="zh-CN" sz="2400" dirty="0">
                <a:latin typeface="Times New Roman" panose="02020603050405020304" pitchFamily="18" charset="0"/>
              </a:rPr>
              <a:t>) .		</a:t>
            </a:r>
            <a:endParaRPr lang="en-US" altLang="zh-CN" sz="2400" dirty="0">
              <a:latin typeface="Times New Roman" panose="02020603050405020304" pitchFamily="18" charset="0"/>
            </a:endParaRPr>
          </a:p>
          <a:p>
            <a:pPr algn="just" eaLnBrk="0" hangingPunct="0"/>
            <a:r>
              <a:rPr lang="en-US" altLang="zh-CN" sz="2400" dirty="0">
                <a:latin typeface="Times New Roman" panose="02020603050405020304" pitchFamily="18" charset="0"/>
              </a:rPr>
              <a:t>     /* </a:t>
            </a:r>
            <a:r>
              <a:rPr lang="en-US" altLang="zh-CN" sz="2400" i="1" dirty="0">
                <a:latin typeface="Times New Roman" panose="02020603050405020304" pitchFamily="18" charset="0"/>
              </a:rPr>
              <a:t>k</a:t>
            </a:r>
            <a:r>
              <a:rPr lang="zh-CN" altLang="en-US" sz="2400" dirty="0">
                <a:latin typeface="Times New Roman" panose="02020603050405020304" pitchFamily="18" charset="0"/>
              </a:rPr>
              <a:t>的入度减</a:t>
            </a:r>
            <a:r>
              <a:rPr lang="en-US" altLang="zh-CN" sz="2400" dirty="0">
                <a:latin typeface="Times New Roman" panose="02020603050405020304" pitchFamily="18" charset="0"/>
              </a:rPr>
              <a:t>1</a:t>
            </a:r>
            <a:r>
              <a:rPr lang="zh-CN" altLang="en-US" sz="2400" dirty="0">
                <a:latin typeface="Times New Roman" panose="02020603050405020304" pitchFamily="18" charset="0"/>
              </a:rPr>
              <a:t>，若入度为</a:t>
            </a:r>
            <a:r>
              <a:rPr lang="en-US" altLang="zh-CN" sz="2400" dirty="0">
                <a:latin typeface="Times New Roman" panose="02020603050405020304" pitchFamily="18" charset="0"/>
              </a:rPr>
              <a:t>0</a:t>
            </a:r>
            <a:r>
              <a:rPr lang="zh-CN" altLang="en-US" sz="2400" dirty="0">
                <a:latin typeface="Times New Roman" panose="02020603050405020304" pitchFamily="18" charset="0"/>
              </a:rPr>
              <a:t>，则</a:t>
            </a:r>
            <a:r>
              <a:rPr lang="en-US" altLang="zh-CN" sz="2400" i="1" dirty="0">
                <a:latin typeface="Times New Roman" panose="02020603050405020304" pitchFamily="18" charset="0"/>
              </a:rPr>
              <a:t>k</a:t>
            </a:r>
            <a:r>
              <a:rPr lang="zh-CN" altLang="en-US" sz="2400" dirty="0">
                <a:latin typeface="Times New Roman" panose="02020603050405020304" pitchFamily="18" charset="0"/>
              </a:rPr>
              <a:t>入栈 </a:t>
            </a:r>
            <a:r>
              <a:rPr lang="en-US" altLang="zh-CN" sz="2400" dirty="0">
                <a:latin typeface="Times New Roman" panose="02020603050405020304" pitchFamily="18" charset="0"/>
              </a:rPr>
              <a:t>*/</a:t>
            </a:r>
            <a:endParaRPr lang="en-US" altLang="zh-CN" sz="2400" i="1" dirty="0">
              <a:latin typeface="Times New Roman" panose="02020603050405020304" pitchFamily="18" charset="0"/>
            </a:endParaRPr>
          </a:p>
          <a:p>
            <a:pPr algn="just" eaLnBrk="0" hangingPunct="0"/>
            <a:r>
              <a:rPr lang="en-US" altLang="zh-CN" sz="2400" i="1" dirty="0">
                <a:latin typeface="Times New Roman" panose="02020603050405020304" pitchFamily="18" charset="0"/>
              </a:rPr>
              <a:t>     count</a:t>
            </a:r>
            <a:r>
              <a:rPr lang="en-US" altLang="zh-CN" sz="2400" dirty="0">
                <a:latin typeface="Times New Roman" panose="02020603050405020304" pitchFamily="18" charset="0"/>
              </a:rPr>
              <a:t>[</a:t>
            </a:r>
            <a:r>
              <a:rPr lang="en-US" altLang="zh-CN" sz="2400" i="1" dirty="0">
                <a:latin typeface="Times New Roman" panose="02020603050405020304" pitchFamily="18" charset="0"/>
              </a:rPr>
              <a:t>k</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rPr>
              <a:t> </a:t>
            </a:r>
            <a:r>
              <a:rPr lang="en-US" altLang="zh-CN" sz="2400" i="1" dirty="0">
                <a:latin typeface="Times New Roman" panose="02020603050405020304" pitchFamily="18" charset="0"/>
              </a:rPr>
              <a:t>count</a:t>
            </a:r>
            <a:r>
              <a:rPr lang="en-US" altLang="zh-CN" sz="2400" dirty="0">
                <a:latin typeface="Times New Roman" panose="02020603050405020304" pitchFamily="18" charset="0"/>
              </a:rPr>
              <a:t>[</a:t>
            </a:r>
            <a:r>
              <a:rPr lang="en-US" altLang="zh-CN" sz="2400" i="1" dirty="0">
                <a:latin typeface="Times New Roman" panose="02020603050405020304" pitchFamily="18" charset="0"/>
              </a:rPr>
              <a:t>k</a:t>
            </a:r>
            <a:r>
              <a:rPr lang="en-US" altLang="zh-CN" sz="2400" dirty="0">
                <a:latin typeface="Times New Roman" panose="02020603050405020304" pitchFamily="18" charset="0"/>
              </a:rPr>
              <a:t>]-1.</a:t>
            </a:r>
            <a:endParaRPr lang="en-US" altLang="zh-CN" sz="2400" dirty="0">
              <a:latin typeface="Times New Roman" panose="02020603050405020304" pitchFamily="18" charset="0"/>
            </a:endParaRPr>
          </a:p>
          <a:p>
            <a:pPr algn="just" eaLnBrk="0" hangingPunct="0"/>
            <a:r>
              <a:rPr lang="en-US" altLang="zh-CN" sz="2400" dirty="0">
                <a:latin typeface="Times New Roman" panose="02020603050405020304" pitchFamily="18" charset="0"/>
              </a:rPr>
              <a:t>     IF </a:t>
            </a:r>
            <a:r>
              <a:rPr lang="en-US" altLang="zh-CN" sz="2400" i="1" dirty="0">
                <a:latin typeface="Times New Roman" panose="02020603050405020304" pitchFamily="18" charset="0"/>
              </a:rPr>
              <a:t>count</a:t>
            </a:r>
            <a:r>
              <a:rPr lang="en-US" altLang="zh-CN" sz="2400" dirty="0">
                <a:latin typeface="Times New Roman" panose="02020603050405020304" pitchFamily="18" charset="0"/>
              </a:rPr>
              <a:t>[</a:t>
            </a:r>
            <a:r>
              <a:rPr lang="en-US" altLang="zh-CN" sz="2400" i="1" dirty="0">
                <a:latin typeface="Times New Roman" panose="02020603050405020304" pitchFamily="18" charset="0"/>
              </a:rPr>
              <a:t>k</a:t>
            </a:r>
            <a:r>
              <a:rPr lang="en-US" altLang="zh-CN" sz="2400" dirty="0">
                <a:latin typeface="Times New Roman" panose="02020603050405020304" pitchFamily="18" charset="0"/>
              </a:rPr>
              <a:t>] = 0 THEN </a:t>
            </a:r>
            <a:endParaRPr lang="en-US" altLang="zh-CN" sz="2400" dirty="0">
              <a:latin typeface="Times New Roman" panose="02020603050405020304" pitchFamily="18" charset="0"/>
            </a:endParaRPr>
          </a:p>
          <a:p>
            <a:pPr algn="just" eaLnBrk="0" hangingPunct="0"/>
            <a:r>
              <a:rPr lang="en-US" altLang="zh-CN" sz="2400" dirty="0">
                <a:latin typeface="Times New Roman" panose="02020603050405020304" pitchFamily="18" charset="0"/>
              </a:rPr>
              <a:t>         (</a:t>
            </a:r>
            <a:r>
              <a:rPr lang="en-US" altLang="zh-CN" sz="2400" i="1" dirty="0">
                <a:latin typeface="Times New Roman" panose="02020603050405020304" pitchFamily="18" charset="0"/>
              </a:rPr>
              <a:t>count</a:t>
            </a:r>
            <a:r>
              <a:rPr lang="en-US" altLang="zh-CN" sz="2400" dirty="0">
                <a:latin typeface="Times New Roman" panose="02020603050405020304" pitchFamily="18" charset="0"/>
              </a:rPr>
              <a:t>[</a:t>
            </a:r>
            <a:r>
              <a:rPr lang="en-US" altLang="zh-CN" sz="2400" i="1" dirty="0">
                <a:latin typeface="Times New Roman" panose="02020603050405020304" pitchFamily="18" charset="0"/>
              </a:rPr>
              <a:t>k</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rPr>
              <a:t> </a:t>
            </a:r>
            <a:r>
              <a:rPr lang="en-US" altLang="zh-CN" sz="2400" i="1" dirty="0">
                <a:latin typeface="Times New Roman" panose="02020603050405020304" pitchFamily="18" charset="0"/>
              </a:rPr>
              <a:t>top</a:t>
            </a:r>
            <a:r>
              <a:rPr lang="en-US" altLang="zh-CN" sz="2400" dirty="0">
                <a:latin typeface="Times New Roman" panose="02020603050405020304" pitchFamily="18" charset="0"/>
              </a:rPr>
              <a:t>.   </a:t>
            </a:r>
            <a:r>
              <a:rPr lang="en-US" altLang="zh-CN" sz="2400" i="1" dirty="0">
                <a:latin typeface="Times New Roman" panose="02020603050405020304" pitchFamily="18" charset="0"/>
              </a:rPr>
              <a:t>top </a:t>
            </a:r>
            <a:r>
              <a:rPr lang="en-US" altLang="zh-CN" sz="2400"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rPr>
              <a:t> </a:t>
            </a:r>
            <a:r>
              <a:rPr lang="en-US" altLang="zh-CN" sz="2400" i="1" dirty="0">
                <a:latin typeface="Times New Roman" panose="02020603050405020304" pitchFamily="18" charset="0"/>
              </a:rPr>
              <a:t>k</a:t>
            </a:r>
            <a:r>
              <a:rPr lang="en-US" altLang="zh-CN" sz="2400" dirty="0">
                <a:latin typeface="Times New Roman" panose="02020603050405020304" pitchFamily="18" charset="0"/>
              </a:rPr>
              <a:t>.)  //</a:t>
            </a:r>
            <a:r>
              <a:rPr lang="zh-CN" altLang="en-US" sz="2400" dirty="0">
                <a:latin typeface="Times New Roman" panose="02020603050405020304" pitchFamily="18" charset="0"/>
              </a:rPr>
              <a:t>入栈</a:t>
            </a:r>
            <a:endParaRPr lang="zh-CN" altLang="en-US" sz="2400" i="1" dirty="0">
              <a:latin typeface="Times New Roman" panose="02020603050405020304" pitchFamily="18" charset="0"/>
            </a:endParaRPr>
          </a:p>
          <a:p>
            <a:pPr algn="just" eaLnBrk="0" hangingPunct="0"/>
            <a:r>
              <a:rPr lang="zh-CN" altLang="en-US" sz="2400" i="1" dirty="0">
                <a:latin typeface="Times New Roman" panose="02020603050405020304" pitchFamily="18" charset="0"/>
              </a:rPr>
              <a:t>     </a:t>
            </a:r>
            <a:r>
              <a:rPr lang="en-US" altLang="zh-CN" sz="2400" i="1" dirty="0">
                <a:latin typeface="Times New Roman" panose="02020603050405020304" pitchFamily="18" charset="0"/>
              </a:rPr>
              <a:t>p </a:t>
            </a:r>
            <a:r>
              <a:rPr lang="en-US" altLang="zh-CN" sz="2400"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rPr>
              <a:t> </a:t>
            </a:r>
            <a:r>
              <a:rPr lang="en-US" altLang="zh-CN" sz="2400" dirty="0">
                <a:latin typeface="Times New Roman" panose="02020603050405020304" pitchFamily="18" charset="0"/>
              </a:rPr>
              <a:t>link (</a:t>
            </a:r>
            <a:r>
              <a:rPr lang="en-US" altLang="zh-CN" sz="2400" i="1" dirty="0">
                <a:latin typeface="Times New Roman" panose="02020603050405020304" pitchFamily="18" charset="0"/>
              </a:rPr>
              <a:t>p</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p:txBody>
      </p:sp>
    </p:spTree>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1618" name="组合 1846275"/>
          <p:cNvGrpSpPr/>
          <p:nvPr/>
        </p:nvGrpSpPr>
        <p:grpSpPr>
          <a:xfrm>
            <a:off x="395288" y="4076700"/>
            <a:ext cx="5257800" cy="1676400"/>
            <a:chOff x="768" y="1728"/>
            <a:chExt cx="3312" cy="1056"/>
          </a:xfrm>
        </p:grpSpPr>
        <p:grpSp>
          <p:nvGrpSpPr>
            <p:cNvPr id="111628" name="组合 1846276"/>
            <p:cNvGrpSpPr/>
            <p:nvPr/>
          </p:nvGrpSpPr>
          <p:grpSpPr>
            <a:xfrm>
              <a:off x="1344" y="2112"/>
              <a:ext cx="2736" cy="288"/>
              <a:chOff x="576" y="2448"/>
              <a:chExt cx="2736" cy="288"/>
            </a:xfrm>
          </p:grpSpPr>
          <p:sp>
            <p:nvSpPr>
              <p:cNvPr id="111651" name="矩形 1846277"/>
              <p:cNvSpPr/>
              <p:nvPr/>
            </p:nvSpPr>
            <p:spPr>
              <a:xfrm>
                <a:off x="576" y="2448"/>
                <a:ext cx="2736" cy="288"/>
              </a:xfrm>
              <a:prstGeom prst="rect">
                <a:avLst/>
              </a:prstGeom>
              <a:noFill/>
              <a:ln w="31750" cap="sq" cmpd="sng">
                <a:solidFill>
                  <a:srgbClr val="295A69"/>
                </a:solidFill>
                <a:prstDash val="solid"/>
                <a:miter/>
                <a:headEnd type="none" w="sm" len="sm"/>
                <a:tailEnd type="none" w="med" len="lg"/>
              </a:ln>
              <a:effectLst>
                <a:prstShdw prst="shdw17" dist="17961" dir="2699999">
                  <a:srgbClr val="19363F"/>
                </a:prstShdw>
              </a:effectLst>
            </p:spPr>
            <p:txBody>
              <a:bodyPr/>
              <a:p>
                <a:endParaRPr lang="zh-CN" altLang="en-US" dirty="0">
                  <a:latin typeface="Times New Roman" panose="02020603050405020304" pitchFamily="18" charset="0"/>
                </a:endParaRPr>
              </a:p>
            </p:txBody>
          </p:sp>
          <p:sp>
            <p:nvSpPr>
              <p:cNvPr id="111652" name="直接连接符 1846278"/>
              <p:cNvSpPr/>
              <p:nvPr/>
            </p:nvSpPr>
            <p:spPr>
              <a:xfrm>
                <a:off x="1920" y="2448"/>
                <a:ext cx="0" cy="288"/>
              </a:xfrm>
              <a:prstGeom prst="line">
                <a:avLst/>
              </a:prstGeom>
              <a:ln w="28575" cap="sq" cmpd="sng">
                <a:solidFill>
                  <a:srgbClr val="295A69"/>
                </a:solidFill>
                <a:prstDash val="solid"/>
                <a:headEnd type="none" w="sm" len="sm"/>
                <a:tailEnd type="none" w="med" len="lg"/>
              </a:ln>
            </p:spPr>
          </p:sp>
          <p:sp>
            <p:nvSpPr>
              <p:cNvPr id="111653" name="直接连接符 1846279"/>
              <p:cNvSpPr/>
              <p:nvPr/>
            </p:nvSpPr>
            <p:spPr>
              <a:xfrm>
                <a:off x="1462" y="2448"/>
                <a:ext cx="0" cy="288"/>
              </a:xfrm>
              <a:prstGeom prst="line">
                <a:avLst/>
              </a:prstGeom>
              <a:ln w="28575" cap="sq" cmpd="sng">
                <a:solidFill>
                  <a:srgbClr val="295A69"/>
                </a:solidFill>
                <a:prstDash val="solid"/>
                <a:headEnd type="none" w="sm" len="sm"/>
                <a:tailEnd type="none" w="med" len="lg"/>
              </a:ln>
            </p:spPr>
          </p:sp>
          <p:sp>
            <p:nvSpPr>
              <p:cNvPr id="111654" name="直接连接符 1846280"/>
              <p:cNvSpPr/>
              <p:nvPr/>
            </p:nvSpPr>
            <p:spPr>
              <a:xfrm>
                <a:off x="1008" y="2448"/>
                <a:ext cx="0" cy="288"/>
              </a:xfrm>
              <a:prstGeom prst="line">
                <a:avLst/>
              </a:prstGeom>
              <a:ln w="28575" cap="sq" cmpd="sng">
                <a:solidFill>
                  <a:srgbClr val="295A69"/>
                </a:solidFill>
                <a:prstDash val="solid"/>
                <a:headEnd type="none" w="sm" len="sm"/>
                <a:tailEnd type="none" w="med" len="lg"/>
              </a:ln>
            </p:spPr>
          </p:sp>
          <p:sp>
            <p:nvSpPr>
              <p:cNvPr id="111655" name="直接连接符 1846281"/>
              <p:cNvSpPr/>
              <p:nvPr/>
            </p:nvSpPr>
            <p:spPr>
              <a:xfrm>
                <a:off x="2400" y="2448"/>
                <a:ext cx="0" cy="288"/>
              </a:xfrm>
              <a:prstGeom prst="line">
                <a:avLst/>
              </a:prstGeom>
              <a:ln w="28575" cap="sq" cmpd="sng">
                <a:solidFill>
                  <a:srgbClr val="295A69"/>
                </a:solidFill>
                <a:prstDash val="solid"/>
                <a:headEnd type="none" w="sm" len="sm"/>
                <a:tailEnd type="none" w="med" len="lg"/>
              </a:ln>
            </p:spPr>
          </p:sp>
          <p:sp>
            <p:nvSpPr>
              <p:cNvPr id="111656" name="直接连接符 1846282"/>
              <p:cNvSpPr/>
              <p:nvPr/>
            </p:nvSpPr>
            <p:spPr>
              <a:xfrm>
                <a:off x="2880" y="2448"/>
                <a:ext cx="0" cy="288"/>
              </a:xfrm>
              <a:prstGeom prst="line">
                <a:avLst/>
              </a:prstGeom>
              <a:ln w="28575" cap="sq" cmpd="sng">
                <a:solidFill>
                  <a:srgbClr val="295A69"/>
                </a:solidFill>
                <a:prstDash val="solid"/>
                <a:headEnd type="none" w="sm" len="sm"/>
                <a:tailEnd type="none" w="med" len="lg"/>
              </a:ln>
            </p:spPr>
          </p:sp>
        </p:grpSp>
        <p:sp>
          <p:nvSpPr>
            <p:cNvPr id="111629" name="文本框 1846283"/>
            <p:cNvSpPr txBox="1"/>
            <p:nvPr/>
          </p:nvSpPr>
          <p:spPr>
            <a:xfrm>
              <a:off x="2618" y="2064"/>
              <a:ext cx="624" cy="365"/>
            </a:xfrm>
            <a:prstGeom prst="rect">
              <a:avLst/>
            </a:prstGeom>
            <a:noFill/>
            <a:ln w="31750">
              <a:noFill/>
            </a:ln>
          </p:spPr>
          <p:txBody>
            <a:bodyPr lIns="90000" tIns="46800" rIns="90000" bIns="46800">
              <a:spAutoFit/>
            </a:bodyPr>
            <a:p>
              <a:pPr algn="ctr">
                <a:spcBef>
                  <a:spcPct val="50000"/>
                </a:spcBef>
              </a:pPr>
              <a:r>
                <a:rPr lang="zh-CN" altLang="en-US" sz="3200" dirty="0">
                  <a:latin typeface="Times New Roman" panose="02020603050405020304" pitchFamily="18" charset="0"/>
                  <a:ea typeface="幼圆" panose="02010509060101010101" pitchFamily="49" charset="-122"/>
                </a:rPr>
                <a:t>－</a:t>
              </a: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111630" name="文本框 1846284"/>
            <p:cNvSpPr txBox="1"/>
            <p:nvPr/>
          </p:nvSpPr>
          <p:spPr>
            <a:xfrm>
              <a:off x="1799" y="2064"/>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 </a:t>
              </a:r>
              <a:endParaRPr lang="en-US" altLang="zh-CN" sz="3200" dirty="0">
                <a:latin typeface="Times New Roman" panose="02020603050405020304" pitchFamily="18" charset="0"/>
                <a:ea typeface="幼圆" panose="02010509060101010101" pitchFamily="49" charset="-122"/>
              </a:endParaRPr>
            </a:p>
          </p:txBody>
        </p:sp>
        <p:sp>
          <p:nvSpPr>
            <p:cNvPr id="111631" name="文本框 1846285"/>
            <p:cNvSpPr txBox="1"/>
            <p:nvPr/>
          </p:nvSpPr>
          <p:spPr>
            <a:xfrm>
              <a:off x="3191" y="2064"/>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 </a:t>
              </a:r>
              <a:endParaRPr lang="en-US" altLang="zh-CN" sz="3200" dirty="0">
                <a:latin typeface="Times New Roman" panose="02020603050405020304" pitchFamily="18" charset="0"/>
                <a:ea typeface="幼圆" panose="02010509060101010101" pitchFamily="49" charset="-122"/>
              </a:endParaRPr>
            </a:p>
          </p:txBody>
        </p:sp>
        <p:sp>
          <p:nvSpPr>
            <p:cNvPr id="111632" name="文本框 1846286"/>
            <p:cNvSpPr txBox="1"/>
            <p:nvPr/>
          </p:nvSpPr>
          <p:spPr>
            <a:xfrm>
              <a:off x="3648" y="2064"/>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grpSp>
          <p:nvGrpSpPr>
            <p:cNvPr id="111633" name="组合 1846287"/>
            <p:cNvGrpSpPr/>
            <p:nvPr/>
          </p:nvGrpSpPr>
          <p:grpSpPr>
            <a:xfrm>
              <a:off x="1344" y="1728"/>
              <a:ext cx="2736" cy="365"/>
              <a:chOff x="553" y="1776"/>
              <a:chExt cx="2736" cy="365"/>
            </a:xfrm>
          </p:grpSpPr>
          <p:grpSp>
            <p:nvGrpSpPr>
              <p:cNvPr id="111638" name="组合 1846288"/>
              <p:cNvGrpSpPr/>
              <p:nvPr/>
            </p:nvGrpSpPr>
            <p:grpSpPr>
              <a:xfrm>
                <a:off x="553" y="1824"/>
                <a:ext cx="2736" cy="288"/>
                <a:chOff x="576" y="2448"/>
                <a:chExt cx="2736" cy="288"/>
              </a:xfrm>
            </p:grpSpPr>
            <p:sp>
              <p:nvSpPr>
                <p:cNvPr id="111645" name="矩形 1846289"/>
                <p:cNvSpPr/>
                <p:nvPr/>
              </p:nvSpPr>
              <p:spPr>
                <a:xfrm>
                  <a:off x="576" y="2448"/>
                  <a:ext cx="2736" cy="288"/>
                </a:xfrm>
                <a:prstGeom prst="rect">
                  <a:avLst/>
                </a:prstGeom>
                <a:noFill/>
                <a:ln w="31750">
                  <a:noFill/>
                </a:ln>
                <a:effectLst>
                  <a:prstShdw prst="shdw17" dist="17961" dir="2699999">
                    <a:srgbClr val="8F5700"/>
                  </a:prstShdw>
                </a:effectLst>
              </p:spPr>
              <p:txBody>
                <a:bodyPr/>
                <a:p>
                  <a:endParaRPr lang="zh-CN" altLang="en-US" dirty="0">
                    <a:latin typeface="Times New Roman" panose="02020603050405020304" pitchFamily="18" charset="0"/>
                  </a:endParaRPr>
                </a:p>
              </p:txBody>
            </p:sp>
            <p:sp>
              <p:nvSpPr>
                <p:cNvPr id="111646" name="直接连接符 1846290"/>
                <p:cNvSpPr/>
                <p:nvPr/>
              </p:nvSpPr>
              <p:spPr>
                <a:xfrm>
                  <a:off x="1920" y="2448"/>
                  <a:ext cx="0" cy="288"/>
                </a:xfrm>
                <a:prstGeom prst="line">
                  <a:avLst/>
                </a:prstGeom>
                <a:ln w="28575">
                  <a:noFill/>
                </a:ln>
              </p:spPr>
            </p:sp>
            <p:sp>
              <p:nvSpPr>
                <p:cNvPr id="111647" name="直接连接符 1846291"/>
                <p:cNvSpPr/>
                <p:nvPr/>
              </p:nvSpPr>
              <p:spPr>
                <a:xfrm>
                  <a:off x="1462" y="2448"/>
                  <a:ext cx="0" cy="288"/>
                </a:xfrm>
                <a:prstGeom prst="line">
                  <a:avLst/>
                </a:prstGeom>
                <a:ln w="28575">
                  <a:noFill/>
                </a:ln>
              </p:spPr>
            </p:sp>
            <p:sp>
              <p:nvSpPr>
                <p:cNvPr id="111648" name="直接连接符 1846292"/>
                <p:cNvSpPr/>
                <p:nvPr/>
              </p:nvSpPr>
              <p:spPr>
                <a:xfrm>
                  <a:off x="1008" y="2448"/>
                  <a:ext cx="0" cy="288"/>
                </a:xfrm>
                <a:prstGeom prst="line">
                  <a:avLst/>
                </a:prstGeom>
                <a:ln w="28575">
                  <a:noFill/>
                </a:ln>
              </p:spPr>
            </p:sp>
            <p:sp>
              <p:nvSpPr>
                <p:cNvPr id="111649" name="直接连接符 1846293"/>
                <p:cNvSpPr/>
                <p:nvPr/>
              </p:nvSpPr>
              <p:spPr>
                <a:xfrm>
                  <a:off x="2400" y="2448"/>
                  <a:ext cx="0" cy="288"/>
                </a:xfrm>
                <a:prstGeom prst="line">
                  <a:avLst/>
                </a:prstGeom>
                <a:ln w="28575">
                  <a:noFill/>
                </a:ln>
              </p:spPr>
            </p:sp>
            <p:sp>
              <p:nvSpPr>
                <p:cNvPr id="111650" name="直接连接符 1846294"/>
                <p:cNvSpPr/>
                <p:nvPr/>
              </p:nvSpPr>
              <p:spPr>
                <a:xfrm>
                  <a:off x="2880" y="2448"/>
                  <a:ext cx="0" cy="288"/>
                </a:xfrm>
                <a:prstGeom prst="line">
                  <a:avLst/>
                </a:prstGeom>
                <a:ln w="28575">
                  <a:noFill/>
                </a:ln>
              </p:spPr>
            </p:sp>
          </p:grpSp>
          <p:sp>
            <p:nvSpPr>
              <p:cNvPr id="111639" name="文本框 1846295"/>
              <p:cNvSpPr txBox="1"/>
              <p:nvPr/>
            </p:nvSpPr>
            <p:spPr>
              <a:xfrm>
                <a:off x="553" y="177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111640" name="文本框 1846296"/>
              <p:cNvSpPr txBox="1"/>
              <p:nvPr/>
            </p:nvSpPr>
            <p:spPr>
              <a:xfrm>
                <a:off x="1008" y="177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sp>
            <p:nvSpPr>
              <p:cNvPr id="111641" name="文本框 1846297"/>
              <p:cNvSpPr txBox="1"/>
              <p:nvPr/>
            </p:nvSpPr>
            <p:spPr>
              <a:xfrm>
                <a:off x="1945" y="1776"/>
                <a:ext cx="432" cy="365"/>
              </a:xfrm>
              <a:prstGeom prst="rect">
                <a:avLst/>
              </a:prstGeom>
              <a:noFill/>
              <a:ln w="31750">
                <a:noFill/>
              </a:ln>
            </p:spPr>
            <p:txBody>
              <a:bodyPr lIns="90000" tIns="46800" rIns="90000" bIns="46800">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4</a:t>
                </a:r>
                <a:endParaRPr lang="en-US" altLang="zh-CN" sz="3200" dirty="0">
                  <a:solidFill>
                    <a:schemeClr val="tx2"/>
                  </a:solidFill>
                  <a:latin typeface="Times New Roman" panose="02020603050405020304" pitchFamily="18" charset="0"/>
                  <a:ea typeface="幼圆" panose="02010509060101010101" pitchFamily="49" charset="-122"/>
                </a:endParaRPr>
              </a:p>
            </p:txBody>
          </p:sp>
          <p:sp>
            <p:nvSpPr>
              <p:cNvPr id="111642" name="文本框 1846298"/>
              <p:cNvSpPr txBox="1"/>
              <p:nvPr/>
            </p:nvSpPr>
            <p:spPr>
              <a:xfrm>
                <a:off x="2400" y="177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sp>
            <p:nvSpPr>
              <p:cNvPr id="111643" name="文本框 1846299"/>
              <p:cNvSpPr txBox="1"/>
              <p:nvPr/>
            </p:nvSpPr>
            <p:spPr>
              <a:xfrm>
                <a:off x="1465" y="177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sp>
            <p:nvSpPr>
              <p:cNvPr id="111644" name="文本框 1846300"/>
              <p:cNvSpPr txBox="1"/>
              <p:nvPr/>
            </p:nvSpPr>
            <p:spPr>
              <a:xfrm>
                <a:off x="2857" y="177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6</a:t>
                </a:r>
                <a:endParaRPr lang="en-US" altLang="zh-CN" sz="3200" dirty="0">
                  <a:latin typeface="Times New Roman" panose="02020603050405020304" pitchFamily="18" charset="0"/>
                  <a:ea typeface="幼圆" panose="02010509060101010101" pitchFamily="49" charset="-122"/>
                </a:endParaRPr>
              </a:p>
            </p:txBody>
          </p:sp>
        </p:grpSp>
        <p:sp>
          <p:nvSpPr>
            <p:cNvPr id="111634" name="文本框 1846301"/>
            <p:cNvSpPr txBox="1"/>
            <p:nvPr/>
          </p:nvSpPr>
          <p:spPr>
            <a:xfrm>
              <a:off x="768" y="2064"/>
              <a:ext cx="720" cy="288"/>
            </a:xfrm>
            <a:prstGeom prst="rect">
              <a:avLst/>
            </a:prstGeom>
            <a:noFill/>
            <a:ln w="31750">
              <a:noFill/>
            </a:ln>
          </p:spPr>
          <p:txBody>
            <a:bodyPr lIns="90000" tIns="46800" rIns="90000" bIns="46800">
              <a:spAutoFit/>
            </a:bodyPr>
            <a:p>
              <a:pPr>
                <a:spcBef>
                  <a:spcPct val="50000"/>
                </a:spcBef>
              </a:pPr>
              <a:r>
                <a:rPr lang="en-US" altLang="zh-CN" sz="2400" dirty="0">
                  <a:latin typeface="Times New Roman" panose="02020603050405020304" pitchFamily="18" charset="0"/>
                  <a:ea typeface="幼圆" panose="02010509060101010101" pitchFamily="49" charset="-122"/>
                </a:rPr>
                <a:t>count</a:t>
              </a:r>
              <a:endParaRPr lang="en-US" altLang="zh-CN" sz="2400" dirty="0">
                <a:latin typeface="Times New Roman" panose="02020603050405020304" pitchFamily="18" charset="0"/>
                <a:ea typeface="幼圆" panose="02010509060101010101" pitchFamily="49" charset="-122"/>
              </a:endParaRPr>
            </a:p>
          </p:txBody>
        </p:sp>
        <p:grpSp>
          <p:nvGrpSpPr>
            <p:cNvPr id="111635" name="组合 1846302"/>
            <p:cNvGrpSpPr/>
            <p:nvPr/>
          </p:nvGrpSpPr>
          <p:grpSpPr>
            <a:xfrm>
              <a:off x="2400" y="2352"/>
              <a:ext cx="576" cy="432"/>
              <a:chOff x="1824" y="2592"/>
              <a:chExt cx="576" cy="432"/>
            </a:xfrm>
          </p:grpSpPr>
          <p:sp>
            <p:nvSpPr>
              <p:cNvPr id="111636" name="文本框 1846303"/>
              <p:cNvSpPr txBox="1"/>
              <p:nvPr/>
            </p:nvSpPr>
            <p:spPr>
              <a:xfrm>
                <a:off x="1824" y="2592"/>
                <a:ext cx="576" cy="365"/>
              </a:xfrm>
              <a:prstGeom prst="rect">
                <a:avLst/>
              </a:prstGeom>
              <a:noFill/>
              <a:ln w="31750">
                <a:noFill/>
              </a:ln>
            </p:spPr>
            <p:txBody>
              <a:bodyPr lIns="90000" tIns="46800" rIns="90000" bIns="46800">
                <a:spAutoFit/>
              </a:bodyPr>
              <a:p>
                <a:pP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top</a:t>
                </a:r>
                <a:endParaRPr lang="en-US" altLang="zh-CN" sz="3200" dirty="0">
                  <a:solidFill>
                    <a:schemeClr val="tx2"/>
                  </a:solidFill>
                  <a:latin typeface="Times New Roman" panose="02020603050405020304" pitchFamily="18" charset="0"/>
                  <a:ea typeface="幼圆" panose="02010509060101010101" pitchFamily="49" charset="-122"/>
                </a:endParaRPr>
              </a:p>
            </p:txBody>
          </p:sp>
          <p:sp>
            <p:nvSpPr>
              <p:cNvPr id="111637" name="直接连接符 1846304"/>
              <p:cNvSpPr/>
              <p:nvPr/>
            </p:nvSpPr>
            <p:spPr>
              <a:xfrm flipV="1">
                <a:off x="2352" y="2640"/>
                <a:ext cx="0" cy="384"/>
              </a:xfrm>
              <a:prstGeom prst="line">
                <a:avLst/>
              </a:prstGeom>
              <a:ln w="31750" cap="sq" cmpd="sng">
                <a:solidFill>
                  <a:srgbClr val="FF0000"/>
                </a:solidFill>
                <a:prstDash val="solid"/>
                <a:headEnd type="none" w="sm" len="sm"/>
                <a:tailEnd type="stealth" w="med" len="lg"/>
              </a:ln>
            </p:spPr>
          </p:sp>
        </p:grpSp>
      </p:grpSp>
      <p:grpSp>
        <p:nvGrpSpPr>
          <p:cNvPr id="111619" name="组合 1846315"/>
          <p:cNvGrpSpPr/>
          <p:nvPr/>
        </p:nvGrpSpPr>
        <p:grpSpPr>
          <a:xfrm>
            <a:off x="6372225" y="4652963"/>
            <a:ext cx="1258888" cy="579437"/>
            <a:chOff x="4014" y="2931"/>
            <a:chExt cx="793" cy="365"/>
          </a:xfrm>
        </p:grpSpPr>
        <p:grpSp>
          <p:nvGrpSpPr>
            <p:cNvPr id="111621" name="组合 1846306"/>
            <p:cNvGrpSpPr/>
            <p:nvPr/>
          </p:nvGrpSpPr>
          <p:grpSpPr>
            <a:xfrm>
              <a:off x="4014" y="2931"/>
              <a:ext cx="268" cy="365"/>
              <a:chOff x="1906" y="1248"/>
              <a:chExt cx="268" cy="365"/>
            </a:xfrm>
          </p:grpSpPr>
          <p:sp>
            <p:nvSpPr>
              <p:cNvPr id="111626" name="椭圆 1846307"/>
              <p:cNvSpPr>
                <a:spLocks noChangeAspect="1"/>
              </p:cNvSpPr>
              <p:nvPr/>
            </p:nvSpPr>
            <p:spPr>
              <a:xfrm>
                <a:off x="1906" y="133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11627" name="文本框 1846308"/>
              <p:cNvSpPr txBox="1">
                <a:spLocks noChangeAspect="1"/>
              </p:cNvSpPr>
              <p:nvPr/>
            </p:nvSpPr>
            <p:spPr>
              <a:xfrm>
                <a:off x="1920" y="1248"/>
                <a:ext cx="194" cy="365"/>
              </a:xfrm>
              <a:prstGeom prst="rect">
                <a:avLst/>
              </a:prstGeom>
              <a:noFill/>
              <a:ln w="31750">
                <a:noFill/>
              </a:ln>
            </p:spPr>
            <p:txBody>
              <a:bodyPr>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4</a:t>
                </a:r>
                <a:endParaRPr lang="en-US" altLang="zh-CN" sz="3200" dirty="0">
                  <a:solidFill>
                    <a:schemeClr val="tx2"/>
                  </a:solidFill>
                  <a:latin typeface="Times New Roman" panose="02020603050405020304" pitchFamily="18" charset="0"/>
                  <a:ea typeface="幼圆" panose="02010509060101010101" pitchFamily="49" charset="-122"/>
                </a:endParaRPr>
              </a:p>
            </p:txBody>
          </p:sp>
        </p:grpSp>
        <p:grpSp>
          <p:nvGrpSpPr>
            <p:cNvPr id="111622" name="组合 1846309"/>
            <p:cNvGrpSpPr/>
            <p:nvPr/>
          </p:nvGrpSpPr>
          <p:grpSpPr>
            <a:xfrm>
              <a:off x="4539" y="2931"/>
              <a:ext cx="268" cy="365"/>
              <a:chOff x="1104" y="3408"/>
              <a:chExt cx="268" cy="365"/>
            </a:xfrm>
          </p:grpSpPr>
          <p:sp>
            <p:nvSpPr>
              <p:cNvPr id="111624" name="椭圆 1846310"/>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11625" name="文本框 1846311"/>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6</a:t>
                </a:r>
                <a:endParaRPr lang="en-US" altLang="zh-CN" sz="3200" dirty="0">
                  <a:solidFill>
                    <a:schemeClr val="tx2"/>
                  </a:solidFill>
                  <a:latin typeface="Times New Roman" panose="02020603050405020304" pitchFamily="18" charset="0"/>
                  <a:ea typeface="幼圆" panose="02010509060101010101" pitchFamily="49" charset="-122"/>
                </a:endParaRPr>
              </a:p>
            </p:txBody>
          </p:sp>
        </p:grpSp>
        <p:sp>
          <p:nvSpPr>
            <p:cNvPr id="111623" name="直接连接符 1846312"/>
            <p:cNvSpPr/>
            <p:nvPr/>
          </p:nvSpPr>
          <p:spPr>
            <a:xfrm>
              <a:off x="4299" y="3123"/>
              <a:ext cx="240" cy="0"/>
            </a:xfrm>
            <a:prstGeom prst="line">
              <a:avLst/>
            </a:prstGeom>
            <a:ln w="31750" cap="sq" cmpd="sng">
              <a:solidFill>
                <a:schemeClr val="tx1"/>
              </a:solidFill>
              <a:prstDash val="solid"/>
              <a:headEnd type="none" w="sm" len="sm"/>
              <a:tailEnd type="stealth" w="lg" len="med"/>
            </a:ln>
          </p:spPr>
        </p:sp>
      </p:grpSp>
      <p:sp>
        <p:nvSpPr>
          <p:cNvPr id="111620" name="矩形 1846316"/>
          <p:cNvSpPr/>
          <p:nvPr/>
        </p:nvSpPr>
        <p:spPr>
          <a:xfrm>
            <a:off x="323850" y="190500"/>
            <a:ext cx="6769100" cy="3743325"/>
          </a:xfrm>
          <a:prstGeom prst="rect">
            <a:avLst/>
          </a:prstGeom>
          <a:noFill/>
          <a:ln w="12700">
            <a:noFill/>
          </a:ln>
        </p:spPr>
        <p:txBody>
          <a:bodyPr>
            <a:spAutoFit/>
          </a:bodyPr>
          <a:p>
            <a:pPr algn="just" eaLnBrk="0" hangingPunct="0"/>
            <a:r>
              <a:rPr lang="en-US" altLang="zh-CN" sz="2400" i="1" dirty="0">
                <a:latin typeface="Times New Roman" panose="02020603050405020304" pitchFamily="18" charset="0"/>
              </a:rPr>
              <a:t>j </a:t>
            </a:r>
            <a:r>
              <a:rPr lang="en-US" altLang="zh-CN" sz="2400"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rPr>
              <a:t> </a:t>
            </a:r>
            <a:r>
              <a:rPr lang="en-US" altLang="zh-CN" sz="2400" i="1" dirty="0">
                <a:latin typeface="Times New Roman" panose="02020603050405020304" pitchFamily="18" charset="0"/>
              </a:rPr>
              <a:t>top</a:t>
            </a:r>
            <a:r>
              <a:rPr lang="en-US" altLang="zh-CN" sz="2400" dirty="0">
                <a:latin typeface="Times New Roman" panose="02020603050405020304" pitchFamily="18" charset="0"/>
              </a:rPr>
              <a:t>.    </a:t>
            </a:r>
            <a:r>
              <a:rPr lang="en-US" altLang="zh-CN" sz="2400" i="1" dirty="0">
                <a:latin typeface="Times New Roman" panose="02020603050405020304" pitchFamily="18" charset="0"/>
              </a:rPr>
              <a:t>top </a:t>
            </a:r>
            <a:r>
              <a:rPr lang="en-US" altLang="zh-CN" sz="2400"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rPr>
              <a:t> </a:t>
            </a:r>
            <a:r>
              <a:rPr lang="en-US" altLang="zh-CN" sz="2400" i="1" dirty="0">
                <a:latin typeface="Times New Roman" panose="02020603050405020304" pitchFamily="18" charset="0"/>
              </a:rPr>
              <a:t>count</a:t>
            </a:r>
            <a:r>
              <a:rPr lang="en-US" altLang="zh-CN" sz="2400" dirty="0">
                <a:latin typeface="Times New Roman" panose="02020603050405020304" pitchFamily="18" charset="0"/>
              </a:rPr>
              <a:t>[</a:t>
            </a:r>
            <a:r>
              <a:rPr lang="en-US" altLang="zh-CN" sz="2400" i="1" dirty="0">
                <a:latin typeface="Times New Roman" panose="02020603050405020304" pitchFamily="18" charset="0"/>
              </a:rPr>
              <a:t>top</a:t>
            </a:r>
            <a:r>
              <a:rPr lang="en-US" altLang="zh-CN" sz="2400" dirty="0">
                <a:latin typeface="Times New Roman" panose="02020603050405020304" pitchFamily="18" charset="0"/>
              </a:rPr>
              <a:t>] .   /* </a:t>
            </a:r>
            <a:r>
              <a:rPr lang="zh-CN" altLang="en-US" sz="2400" dirty="0">
                <a:latin typeface="Times New Roman" panose="02020603050405020304" pitchFamily="18" charset="0"/>
              </a:rPr>
              <a:t>弹出堆栈顶点</a:t>
            </a:r>
            <a:r>
              <a:rPr lang="en-US" altLang="zh-CN" sz="2400" i="1" dirty="0">
                <a:latin typeface="Times New Roman" panose="02020603050405020304" pitchFamily="18" charset="0"/>
              </a:rPr>
              <a:t>j</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algn="just" eaLnBrk="0" hangingPunct="0"/>
            <a:r>
              <a:rPr lang="en-US" altLang="zh-CN" sz="2400" dirty="0">
                <a:latin typeface="Times New Roman" panose="02020603050405020304" pitchFamily="18" charset="0"/>
              </a:rPr>
              <a:t>PRINT ( </a:t>
            </a:r>
            <a:r>
              <a:rPr lang="en-US" altLang="zh-CN" sz="2400" i="1" dirty="0">
                <a:latin typeface="Times New Roman" panose="02020603050405020304" pitchFamily="18" charset="0"/>
              </a:rPr>
              <a:t>j </a:t>
            </a:r>
            <a:r>
              <a:rPr lang="en-US" altLang="zh-CN" sz="2400" dirty="0">
                <a:latin typeface="Times New Roman" panose="02020603050405020304" pitchFamily="18" charset="0"/>
              </a:rPr>
              <a:t>)  .			</a:t>
            </a:r>
            <a:endParaRPr lang="en-US" altLang="zh-CN" sz="2400" dirty="0">
              <a:latin typeface="Times New Roman" panose="02020603050405020304" pitchFamily="18" charset="0"/>
            </a:endParaRPr>
          </a:p>
          <a:p>
            <a:pPr algn="just" eaLnBrk="0" hangingPunct="0"/>
            <a:r>
              <a:rPr lang="en-US" altLang="zh-CN" sz="2400" i="1" dirty="0">
                <a:latin typeface="Times New Roman" panose="02020603050405020304" pitchFamily="18" charset="0"/>
              </a:rPr>
              <a:t>p </a:t>
            </a:r>
            <a:r>
              <a:rPr lang="en-US" altLang="zh-CN" sz="2400"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rPr>
              <a:t> </a:t>
            </a:r>
            <a:r>
              <a:rPr lang="en-US" altLang="zh-CN" sz="2400" dirty="0">
                <a:latin typeface="Times New Roman" panose="02020603050405020304" pitchFamily="18" charset="0"/>
              </a:rPr>
              <a:t>adjacent( Head[</a:t>
            </a:r>
            <a:r>
              <a:rPr lang="en-US" altLang="zh-CN" sz="2400" i="1" dirty="0">
                <a:latin typeface="Times New Roman" panose="02020603050405020304" pitchFamily="18" charset="0"/>
              </a:rPr>
              <a:t>j</a:t>
            </a:r>
            <a:r>
              <a:rPr lang="en-US" altLang="zh-CN" sz="2400" dirty="0">
                <a:latin typeface="Times New Roman" panose="02020603050405020304" pitchFamily="18" charset="0"/>
              </a:rPr>
              <a:t>] ) . 	</a:t>
            </a:r>
            <a:endParaRPr lang="en-US" altLang="zh-CN" sz="2400" dirty="0">
              <a:latin typeface="Times New Roman" panose="02020603050405020304" pitchFamily="18" charset="0"/>
            </a:endParaRPr>
          </a:p>
          <a:p>
            <a:pPr algn="just" eaLnBrk="0" hangingPunct="0"/>
            <a:r>
              <a:rPr lang="en-US" altLang="zh-CN" sz="2400" dirty="0">
                <a:latin typeface="Times New Roman" panose="02020603050405020304" pitchFamily="18" charset="0"/>
              </a:rPr>
              <a:t>WHILE</a:t>
            </a:r>
            <a:r>
              <a:rPr lang="en-US" altLang="zh-CN" sz="2400" i="1" dirty="0">
                <a:latin typeface="Times New Roman" panose="02020603050405020304" pitchFamily="18" charset="0"/>
              </a:rPr>
              <a:t> p</a:t>
            </a:r>
            <a:r>
              <a:rPr lang="en-US" altLang="zh-CN" sz="2400" dirty="0">
                <a:latin typeface="Times New Roman" panose="02020603050405020304" pitchFamily="18" charset="0"/>
              </a:rPr>
              <a:t> </a:t>
            </a:r>
            <a:r>
              <a:rPr lang="en-US" altLang="zh-CN" sz="2400" b="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rPr>
              <a:t>DO	/* </a:t>
            </a:r>
            <a:r>
              <a:rPr lang="zh-CN" altLang="en-US" sz="2400" dirty="0">
                <a:latin typeface="Times New Roman" panose="02020603050405020304" pitchFamily="18" charset="0"/>
              </a:rPr>
              <a:t>扫描顶点</a:t>
            </a:r>
            <a:r>
              <a:rPr lang="en-US" altLang="zh-CN" sz="2400" i="1" dirty="0">
                <a:latin typeface="Times New Roman" panose="02020603050405020304" pitchFamily="18" charset="0"/>
              </a:rPr>
              <a:t>j</a:t>
            </a:r>
            <a:r>
              <a:rPr lang="zh-CN" altLang="en-US" sz="2400" dirty="0">
                <a:latin typeface="Times New Roman" panose="02020603050405020304" pitchFamily="18" charset="0"/>
              </a:rPr>
              <a:t>的边链表 </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pPr algn="just" eaLnBrk="0" hangingPunct="0"/>
            <a:r>
              <a:rPr lang="en-US" altLang="zh-CN" sz="2400" dirty="0">
                <a:latin typeface="Times New Roman" panose="02020603050405020304" pitchFamily="18" charset="0"/>
              </a:rPr>
              <a:t>    (</a:t>
            </a:r>
            <a:r>
              <a:rPr lang="en-US" altLang="zh-CN" sz="2400" i="1" dirty="0">
                <a:latin typeface="Times New Roman" panose="02020603050405020304" pitchFamily="18" charset="0"/>
              </a:rPr>
              <a:t>k </a:t>
            </a:r>
            <a:r>
              <a:rPr lang="en-US" altLang="zh-CN" sz="2400"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rPr>
              <a:t> </a:t>
            </a:r>
            <a:r>
              <a:rPr lang="en-US" altLang="zh-CN" sz="2400" dirty="0">
                <a:latin typeface="Times New Roman" panose="02020603050405020304" pitchFamily="18" charset="0"/>
              </a:rPr>
              <a:t>VerAdj(</a:t>
            </a:r>
            <a:r>
              <a:rPr lang="en-US" altLang="zh-CN" sz="2400" i="1" dirty="0">
                <a:latin typeface="Times New Roman" panose="02020603050405020304" pitchFamily="18" charset="0"/>
              </a:rPr>
              <a:t>p</a:t>
            </a:r>
            <a:r>
              <a:rPr lang="en-US" altLang="zh-CN" sz="2400" dirty="0">
                <a:latin typeface="Times New Roman" panose="02020603050405020304" pitchFamily="18" charset="0"/>
              </a:rPr>
              <a:t>) .		</a:t>
            </a:r>
            <a:endParaRPr lang="en-US" altLang="zh-CN" sz="2400" dirty="0">
              <a:latin typeface="Times New Roman" panose="02020603050405020304" pitchFamily="18" charset="0"/>
            </a:endParaRPr>
          </a:p>
          <a:p>
            <a:pPr algn="just" eaLnBrk="0" hangingPunct="0"/>
            <a:r>
              <a:rPr lang="en-US" altLang="zh-CN" sz="2400" dirty="0">
                <a:latin typeface="Times New Roman" panose="02020603050405020304" pitchFamily="18" charset="0"/>
              </a:rPr>
              <a:t>     /* </a:t>
            </a:r>
            <a:r>
              <a:rPr lang="en-US" altLang="zh-CN" sz="2400" i="1" dirty="0">
                <a:latin typeface="Times New Roman" panose="02020603050405020304" pitchFamily="18" charset="0"/>
              </a:rPr>
              <a:t>k</a:t>
            </a:r>
            <a:r>
              <a:rPr lang="zh-CN" altLang="en-US" sz="2400" dirty="0">
                <a:latin typeface="Times New Roman" panose="02020603050405020304" pitchFamily="18" charset="0"/>
              </a:rPr>
              <a:t>的入度减</a:t>
            </a:r>
            <a:r>
              <a:rPr lang="en-US" altLang="zh-CN" sz="2400" dirty="0">
                <a:latin typeface="Times New Roman" panose="02020603050405020304" pitchFamily="18" charset="0"/>
              </a:rPr>
              <a:t>1</a:t>
            </a:r>
            <a:r>
              <a:rPr lang="zh-CN" altLang="en-US" sz="2400" dirty="0">
                <a:latin typeface="Times New Roman" panose="02020603050405020304" pitchFamily="18" charset="0"/>
              </a:rPr>
              <a:t>，若入度为</a:t>
            </a:r>
            <a:r>
              <a:rPr lang="en-US" altLang="zh-CN" sz="2400" dirty="0">
                <a:latin typeface="Times New Roman" panose="02020603050405020304" pitchFamily="18" charset="0"/>
              </a:rPr>
              <a:t>0</a:t>
            </a:r>
            <a:r>
              <a:rPr lang="zh-CN" altLang="en-US" sz="2400" dirty="0">
                <a:latin typeface="Times New Roman" panose="02020603050405020304" pitchFamily="18" charset="0"/>
              </a:rPr>
              <a:t>，则</a:t>
            </a:r>
            <a:r>
              <a:rPr lang="en-US" altLang="zh-CN" sz="2400" i="1" dirty="0">
                <a:latin typeface="Times New Roman" panose="02020603050405020304" pitchFamily="18" charset="0"/>
              </a:rPr>
              <a:t>k</a:t>
            </a:r>
            <a:r>
              <a:rPr lang="zh-CN" altLang="en-US" sz="2400" dirty="0">
                <a:latin typeface="Times New Roman" panose="02020603050405020304" pitchFamily="18" charset="0"/>
              </a:rPr>
              <a:t>入栈 </a:t>
            </a:r>
            <a:r>
              <a:rPr lang="en-US" altLang="zh-CN" sz="2400" dirty="0">
                <a:latin typeface="Times New Roman" panose="02020603050405020304" pitchFamily="18" charset="0"/>
              </a:rPr>
              <a:t>*/</a:t>
            </a:r>
            <a:endParaRPr lang="en-US" altLang="zh-CN" sz="2400" i="1" dirty="0">
              <a:latin typeface="Times New Roman" panose="02020603050405020304" pitchFamily="18" charset="0"/>
            </a:endParaRPr>
          </a:p>
          <a:p>
            <a:pPr algn="just" eaLnBrk="0" hangingPunct="0"/>
            <a:r>
              <a:rPr lang="en-US" altLang="zh-CN" sz="2400" i="1" dirty="0">
                <a:latin typeface="Times New Roman" panose="02020603050405020304" pitchFamily="18" charset="0"/>
              </a:rPr>
              <a:t>     count</a:t>
            </a:r>
            <a:r>
              <a:rPr lang="en-US" altLang="zh-CN" sz="2400" dirty="0">
                <a:latin typeface="Times New Roman" panose="02020603050405020304" pitchFamily="18" charset="0"/>
              </a:rPr>
              <a:t>[</a:t>
            </a:r>
            <a:r>
              <a:rPr lang="en-US" altLang="zh-CN" sz="2400" i="1" dirty="0">
                <a:latin typeface="Times New Roman" panose="02020603050405020304" pitchFamily="18" charset="0"/>
              </a:rPr>
              <a:t>k</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rPr>
              <a:t> </a:t>
            </a:r>
            <a:r>
              <a:rPr lang="en-US" altLang="zh-CN" sz="2400" i="1" dirty="0">
                <a:latin typeface="Times New Roman" panose="02020603050405020304" pitchFamily="18" charset="0"/>
              </a:rPr>
              <a:t>count</a:t>
            </a:r>
            <a:r>
              <a:rPr lang="en-US" altLang="zh-CN" sz="2400" dirty="0">
                <a:latin typeface="Times New Roman" panose="02020603050405020304" pitchFamily="18" charset="0"/>
              </a:rPr>
              <a:t>[</a:t>
            </a:r>
            <a:r>
              <a:rPr lang="en-US" altLang="zh-CN" sz="2400" i="1" dirty="0">
                <a:latin typeface="Times New Roman" panose="02020603050405020304" pitchFamily="18" charset="0"/>
              </a:rPr>
              <a:t>k</a:t>
            </a:r>
            <a:r>
              <a:rPr lang="en-US" altLang="zh-CN" sz="2400" dirty="0">
                <a:latin typeface="Times New Roman" panose="02020603050405020304" pitchFamily="18" charset="0"/>
              </a:rPr>
              <a:t>]-1.</a:t>
            </a:r>
            <a:endParaRPr lang="en-US" altLang="zh-CN" sz="2400" dirty="0">
              <a:latin typeface="Times New Roman" panose="02020603050405020304" pitchFamily="18" charset="0"/>
            </a:endParaRPr>
          </a:p>
          <a:p>
            <a:pPr algn="just" eaLnBrk="0" hangingPunct="0"/>
            <a:r>
              <a:rPr lang="en-US" altLang="zh-CN" sz="2400" dirty="0">
                <a:latin typeface="Times New Roman" panose="02020603050405020304" pitchFamily="18" charset="0"/>
              </a:rPr>
              <a:t>     IF </a:t>
            </a:r>
            <a:r>
              <a:rPr lang="en-US" altLang="zh-CN" sz="2400" i="1" dirty="0">
                <a:latin typeface="Times New Roman" panose="02020603050405020304" pitchFamily="18" charset="0"/>
              </a:rPr>
              <a:t>count</a:t>
            </a:r>
            <a:r>
              <a:rPr lang="en-US" altLang="zh-CN" sz="2400" dirty="0">
                <a:latin typeface="Times New Roman" panose="02020603050405020304" pitchFamily="18" charset="0"/>
              </a:rPr>
              <a:t>[</a:t>
            </a:r>
            <a:r>
              <a:rPr lang="en-US" altLang="zh-CN" sz="2400" i="1" dirty="0">
                <a:latin typeface="Times New Roman" panose="02020603050405020304" pitchFamily="18" charset="0"/>
              </a:rPr>
              <a:t>k</a:t>
            </a:r>
            <a:r>
              <a:rPr lang="en-US" altLang="zh-CN" sz="2400" dirty="0">
                <a:latin typeface="Times New Roman" panose="02020603050405020304" pitchFamily="18" charset="0"/>
              </a:rPr>
              <a:t>] = 0 THEN </a:t>
            </a:r>
            <a:endParaRPr lang="en-US" altLang="zh-CN" sz="2400" dirty="0">
              <a:latin typeface="Times New Roman" panose="02020603050405020304" pitchFamily="18" charset="0"/>
            </a:endParaRPr>
          </a:p>
          <a:p>
            <a:pPr algn="just" eaLnBrk="0" hangingPunct="0"/>
            <a:r>
              <a:rPr lang="en-US" altLang="zh-CN" sz="2400" dirty="0">
                <a:latin typeface="Times New Roman" panose="02020603050405020304" pitchFamily="18" charset="0"/>
              </a:rPr>
              <a:t>         (</a:t>
            </a:r>
            <a:r>
              <a:rPr lang="en-US" altLang="zh-CN" sz="2400" i="1" dirty="0">
                <a:latin typeface="Times New Roman" panose="02020603050405020304" pitchFamily="18" charset="0"/>
              </a:rPr>
              <a:t>count</a:t>
            </a:r>
            <a:r>
              <a:rPr lang="en-US" altLang="zh-CN" sz="2400" dirty="0">
                <a:latin typeface="Times New Roman" panose="02020603050405020304" pitchFamily="18" charset="0"/>
              </a:rPr>
              <a:t>[</a:t>
            </a:r>
            <a:r>
              <a:rPr lang="en-US" altLang="zh-CN" sz="2400" i="1" dirty="0">
                <a:latin typeface="Times New Roman" panose="02020603050405020304" pitchFamily="18" charset="0"/>
              </a:rPr>
              <a:t>k</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rPr>
              <a:t> </a:t>
            </a:r>
            <a:r>
              <a:rPr lang="en-US" altLang="zh-CN" sz="2400" i="1" dirty="0">
                <a:latin typeface="Times New Roman" panose="02020603050405020304" pitchFamily="18" charset="0"/>
              </a:rPr>
              <a:t>top</a:t>
            </a:r>
            <a:r>
              <a:rPr lang="en-US" altLang="zh-CN" sz="2400" dirty="0">
                <a:latin typeface="Times New Roman" panose="02020603050405020304" pitchFamily="18" charset="0"/>
              </a:rPr>
              <a:t>.   </a:t>
            </a:r>
            <a:r>
              <a:rPr lang="en-US" altLang="zh-CN" sz="2400" i="1" dirty="0">
                <a:latin typeface="Times New Roman" panose="02020603050405020304" pitchFamily="18" charset="0"/>
              </a:rPr>
              <a:t>top </a:t>
            </a:r>
            <a:r>
              <a:rPr lang="en-US" altLang="zh-CN" sz="2400"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rPr>
              <a:t> </a:t>
            </a:r>
            <a:r>
              <a:rPr lang="en-US" altLang="zh-CN" sz="2400" i="1" dirty="0">
                <a:latin typeface="Times New Roman" panose="02020603050405020304" pitchFamily="18" charset="0"/>
              </a:rPr>
              <a:t>k</a:t>
            </a:r>
            <a:r>
              <a:rPr lang="en-US" altLang="zh-CN" sz="2400" dirty="0">
                <a:latin typeface="Times New Roman" panose="02020603050405020304" pitchFamily="18" charset="0"/>
              </a:rPr>
              <a:t>.)  //</a:t>
            </a:r>
            <a:r>
              <a:rPr lang="zh-CN" altLang="en-US" sz="2400" dirty="0">
                <a:latin typeface="Times New Roman" panose="02020603050405020304" pitchFamily="18" charset="0"/>
              </a:rPr>
              <a:t>入栈</a:t>
            </a:r>
            <a:endParaRPr lang="zh-CN" altLang="en-US" sz="2400" i="1" dirty="0">
              <a:latin typeface="Times New Roman" panose="02020603050405020304" pitchFamily="18" charset="0"/>
            </a:endParaRPr>
          </a:p>
          <a:p>
            <a:pPr algn="just" eaLnBrk="0" hangingPunct="0"/>
            <a:r>
              <a:rPr lang="zh-CN" altLang="en-US" sz="2400" i="1" dirty="0">
                <a:latin typeface="Times New Roman" panose="02020603050405020304" pitchFamily="18" charset="0"/>
              </a:rPr>
              <a:t>     </a:t>
            </a:r>
            <a:r>
              <a:rPr lang="en-US" altLang="zh-CN" sz="2400" i="1" dirty="0">
                <a:latin typeface="Times New Roman" panose="02020603050405020304" pitchFamily="18" charset="0"/>
              </a:rPr>
              <a:t>p </a:t>
            </a:r>
            <a:r>
              <a:rPr lang="en-US" altLang="zh-CN" sz="2400"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rPr>
              <a:t> </a:t>
            </a:r>
            <a:r>
              <a:rPr lang="en-US" altLang="zh-CN" sz="2400" dirty="0">
                <a:latin typeface="Times New Roman" panose="02020603050405020304" pitchFamily="18" charset="0"/>
              </a:rPr>
              <a:t>link (</a:t>
            </a:r>
            <a:r>
              <a:rPr lang="en-US" altLang="zh-CN" sz="2400" i="1" dirty="0">
                <a:latin typeface="Times New Roman" panose="02020603050405020304" pitchFamily="18" charset="0"/>
              </a:rPr>
              <a:t>p</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p:txBody>
      </p:sp>
    </p:spTree>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文本占位符 1829889"/>
          <p:cNvSpPr>
            <a:spLocks noGrp="1"/>
          </p:cNvSpPr>
          <p:nvPr>
            <p:ph idx="1"/>
          </p:nvPr>
        </p:nvSpPr>
        <p:spPr>
          <a:xfrm>
            <a:off x="395288" y="1449388"/>
            <a:ext cx="8461375" cy="4211637"/>
          </a:xfrm>
        </p:spPr>
        <p:txBody>
          <a:bodyPr vert="horz" wrap="square" lIns="92075" tIns="46038" rIns="92075" bIns="46038" anchor="t" anchorCtr="0"/>
          <a:p>
            <a:pPr marL="0" indent="0" algn="just">
              <a:lnSpc>
                <a:spcPct val="130000"/>
              </a:lnSpc>
              <a:buNone/>
            </a:pPr>
            <a:r>
              <a:rPr lang="zh-CN" altLang="en-US" dirty="0"/>
              <a:t>例如，计算机专业学生的学习就是一个工程，每一门课程的学习就是整个工程的一些活动。其中有些课程要求先修课程，有些则不要求。这样在有些课程之间有先后关系，有些课程可以并行地学习。</a:t>
            </a:r>
            <a:endParaRPr lang="zh-CN" altLang="en-US" dirty="0"/>
          </a:p>
          <a:p>
            <a:pPr marL="0" indent="0">
              <a:lnSpc>
                <a:spcPct val="110000"/>
              </a:lnSpc>
              <a:buNone/>
            </a:pPr>
            <a:endParaRPr lang="zh-CN" altLang="en-US" dirty="0"/>
          </a:p>
        </p:txBody>
      </p:sp>
    </p:spTree>
  </p:cSld>
  <p:clrMapOvr>
    <a:masterClrMapping/>
  </p:clrMapOvr>
  <p:transition>
    <p:strips dir="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文本占位符 1847297"/>
          <p:cNvSpPr>
            <a:spLocks noGrp="1"/>
          </p:cNvSpPr>
          <p:nvPr>
            <p:ph idx="1"/>
          </p:nvPr>
        </p:nvSpPr>
        <p:spPr>
          <a:xfrm>
            <a:off x="0" y="0"/>
            <a:ext cx="9144000" cy="6858000"/>
          </a:xfrm>
        </p:spPr>
        <p:txBody>
          <a:bodyPr vert="horz" wrap="square" lIns="92075" tIns="46038" rIns="92075" bIns="46038" anchor="t" anchorCtr="0"/>
          <a:p>
            <a:pPr>
              <a:buNone/>
            </a:pPr>
            <a:r>
              <a:rPr lang="en-US" altLang="zh-CN" dirty="0"/>
              <a:t>         </a:t>
            </a:r>
            <a:endParaRPr lang="en-US" altLang="zh-CN" dirty="0"/>
          </a:p>
        </p:txBody>
      </p:sp>
      <p:grpSp>
        <p:nvGrpSpPr>
          <p:cNvPr id="112643" name="组合 1847299"/>
          <p:cNvGrpSpPr/>
          <p:nvPr/>
        </p:nvGrpSpPr>
        <p:grpSpPr>
          <a:xfrm>
            <a:off x="323850" y="4292600"/>
            <a:ext cx="5370513" cy="1676400"/>
            <a:chOff x="937" y="2976"/>
            <a:chExt cx="3383" cy="1056"/>
          </a:xfrm>
        </p:grpSpPr>
        <p:grpSp>
          <p:nvGrpSpPr>
            <p:cNvPr id="112648" name="组合 1847300"/>
            <p:cNvGrpSpPr/>
            <p:nvPr/>
          </p:nvGrpSpPr>
          <p:grpSpPr>
            <a:xfrm>
              <a:off x="1513" y="3360"/>
              <a:ext cx="2736" cy="288"/>
              <a:chOff x="576" y="2448"/>
              <a:chExt cx="2736" cy="288"/>
            </a:xfrm>
          </p:grpSpPr>
          <p:sp>
            <p:nvSpPr>
              <p:cNvPr id="112670" name="矩形 1847301"/>
              <p:cNvSpPr/>
              <p:nvPr/>
            </p:nvSpPr>
            <p:spPr>
              <a:xfrm>
                <a:off x="576" y="2448"/>
                <a:ext cx="2736" cy="288"/>
              </a:xfrm>
              <a:prstGeom prst="rect">
                <a:avLst/>
              </a:prstGeom>
              <a:noFill/>
              <a:ln w="31750" cap="sq" cmpd="sng">
                <a:solidFill>
                  <a:srgbClr val="295A69"/>
                </a:solidFill>
                <a:prstDash val="solid"/>
                <a:miter/>
                <a:headEnd type="none" w="sm" len="sm"/>
                <a:tailEnd type="none" w="med" len="lg"/>
              </a:ln>
              <a:effectLst>
                <a:prstShdw prst="shdw17" dist="17961" dir="2699999">
                  <a:srgbClr val="19363F"/>
                </a:prstShdw>
              </a:effectLst>
            </p:spPr>
            <p:txBody>
              <a:bodyPr/>
              <a:p>
                <a:endParaRPr lang="zh-CN" altLang="en-US" dirty="0">
                  <a:latin typeface="Times New Roman" panose="02020603050405020304" pitchFamily="18" charset="0"/>
                </a:endParaRPr>
              </a:p>
            </p:txBody>
          </p:sp>
          <p:sp>
            <p:nvSpPr>
              <p:cNvPr id="112671" name="直接连接符 1847302"/>
              <p:cNvSpPr/>
              <p:nvPr/>
            </p:nvSpPr>
            <p:spPr>
              <a:xfrm>
                <a:off x="1920" y="2448"/>
                <a:ext cx="0" cy="288"/>
              </a:xfrm>
              <a:prstGeom prst="line">
                <a:avLst/>
              </a:prstGeom>
              <a:ln w="28575" cap="sq" cmpd="sng">
                <a:solidFill>
                  <a:srgbClr val="295A69"/>
                </a:solidFill>
                <a:prstDash val="solid"/>
                <a:headEnd type="none" w="sm" len="sm"/>
                <a:tailEnd type="none" w="med" len="lg"/>
              </a:ln>
            </p:spPr>
          </p:sp>
          <p:sp>
            <p:nvSpPr>
              <p:cNvPr id="112672" name="直接连接符 1847303"/>
              <p:cNvSpPr/>
              <p:nvPr/>
            </p:nvSpPr>
            <p:spPr>
              <a:xfrm>
                <a:off x="1462" y="2448"/>
                <a:ext cx="0" cy="288"/>
              </a:xfrm>
              <a:prstGeom prst="line">
                <a:avLst/>
              </a:prstGeom>
              <a:ln w="28575" cap="sq" cmpd="sng">
                <a:solidFill>
                  <a:srgbClr val="295A69"/>
                </a:solidFill>
                <a:prstDash val="solid"/>
                <a:headEnd type="none" w="sm" len="sm"/>
                <a:tailEnd type="none" w="med" len="lg"/>
              </a:ln>
            </p:spPr>
          </p:sp>
          <p:sp>
            <p:nvSpPr>
              <p:cNvPr id="112673" name="直接连接符 1847304"/>
              <p:cNvSpPr/>
              <p:nvPr/>
            </p:nvSpPr>
            <p:spPr>
              <a:xfrm>
                <a:off x="1008" y="2448"/>
                <a:ext cx="0" cy="288"/>
              </a:xfrm>
              <a:prstGeom prst="line">
                <a:avLst/>
              </a:prstGeom>
              <a:ln w="28575" cap="sq" cmpd="sng">
                <a:solidFill>
                  <a:srgbClr val="295A69"/>
                </a:solidFill>
                <a:prstDash val="solid"/>
                <a:headEnd type="none" w="sm" len="sm"/>
                <a:tailEnd type="none" w="med" len="lg"/>
              </a:ln>
            </p:spPr>
          </p:sp>
          <p:sp>
            <p:nvSpPr>
              <p:cNvPr id="112674" name="直接连接符 1847305"/>
              <p:cNvSpPr/>
              <p:nvPr/>
            </p:nvSpPr>
            <p:spPr>
              <a:xfrm>
                <a:off x="2400" y="2448"/>
                <a:ext cx="0" cy="288"/>
              </a:xfrm>
              <a:prstGeom prst="line">
                <a:avLst/>
              </a:prstGeom>
              <a:ln w="28575" cap="sq" cmpd="sng">
                <a:solidFill>
                  <a:srgbClr val="295A69"/>
                </a:solidFill>
                <a:prstDash val="solid"/>
                <a:headEnd type="none" w="sm" len="sm"/>
                <a:tailEnd type="none" w="med" len="lg"/>
              </a:ln>
            </p:spPr>
          </p:sp>
          <p:sp>
            <p:nvSpPr>
              <p:cNvPr id="112675" name="直接连接符 1847306"/>
              <p:cNvSpPr/>
              <p:nvPr/>
            </p:nvSpPr>
            <p:spPr>
              <a:xfrm>
                <a:off x="2880" y="2448"/>
                <a:ext cx="0" cy="288"/>
              </a:xfrm>
              <a:prstGeom prst="line">
                <a:avLst/>
              </a:prstGeom>
              <a:ln w="28575" cap="sq" cmpd="sng">
                <a:solidFill>
                  <a:srgbClr val="295A69"/>
                </a:solidFill>
                <a:prstDash val="solid"/>
                <a:headEnd type="none" w="sm" len="sm"/>
                <a:tailEnd type="none" w="med" len="lg"/>
              </a:ln>
            </p:spPr>
          </p:sp>
        </p:grpSp>
        <p:sp>
          <p:nvSpPr>
            <p:cNvPr id="112649" name="文本框 1847307"/>
            <p:cNvSpPr txBox="1"/>
            <p:nvPr/>
          </p:nvSpPr>
          <p:spPr>
            <a:xfrm>
              <a:off x="3696" y="3312"/>
              <a:ext cx="624" cy="365"/>
            </a:xfrm>
            <a:prstGeom prst="rect">
              <a:avLst/>
            </a:prstGeom>
            <a:noFill/>
            <a:ln w="31750">
              <a:noFill/>
            </a:ln>
          </p:spPr>
          <p:txBody>
            <a:bodyPr lIns="90000" tIns="46800" rIns="90000" bIns="46800">
              <a:spAutoFit/>
            </a:bodyPr>
            <a:p>
              <a:pPr algn="ctr">
                <a:spcBef>
                  <a:spcPct val="50000"/>
                </a:spcBef>
              </a:pPr>
              <a:r>
                <a:rPr lang="zh-CN" altLang="en-US" sz="3200" dirty="0">
                  <a:latin typeface="Times New Roman" panose="02020603050405020304" pitchFamily="18" charset="0"/>
                  <a:ea typeface="幼圆" panose="02010509060101010101" pitchFamily="49" charset="-122"/>
                </a:rPr>
                <a:t>－</a:t>
              </a: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112650" name="文本框 1847308"/>
            <p:cNvSpPr txBox="1"/>
            <p:nvPr/>
          </p:nvSpPr>
          <p:spPr>
            <a:xfrm>
              <a:off x="1968" y="3312"/>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 </a:t>
              </a:r>
              <a:endParaRPr lang="en-US" altLang="zh-CN" sz="3200" dirty="0">
                <a:latin typeface="Times New Roman" panose="02020603050405020304" pitchFamily="18" charset="0"/>
                <a:ea typeface="幼圆" panose="02010509060101010101" pitchFamily="49" charset="-122"/>
              </a:endParaRPr>
            </a:p>
          </p:txBody>
        </p:sp>
        <p:sp>
          <p:nvSpPr>
            <p:cNvPr id="112651" name="文本框 1847309"/>
            <p:cNvSpPr txBox="1"/>
            <p:nvPr/>
          </p:nvSpPr>
          <p:spPr>
            <a:xfrm>
              <a:off x="3360" y="3312"/>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 </a:t>
              </a:r>
              <a:endParaRPr lang="en-US" altLang="zh-CN" sz="3200" dirty="0">
                <a:latin typeface="Times New Roman" panose="02020603050405020304" pitchFamily="18" charset="0"/>
                <a:ea typeface="幼圆" panose="02010509060101010101" pitchFamily="49" charset="-122"/>
              </a:endParaRPr>
            </a:p>
          </p:txBody>
        </p:sp>
        <p:grpSp>
          <p:nvGrpSpPr>
            <p:cNvPr id="112652" name="组合 1847310"/>
            <p:cNvGrpSpPr/>
            <p:nvPr/>
          </p:nvGrpSpPr>
          <p:grpSpPr>
            <a:xfrm>
              <a:off x="1513" y="2976"/>
              <a:ext cx="2736" cy="365"/>
              <a:chOff x="553" y="1776"/>
              <a:chExt cx="2736" cy="365"/>
            </a:xfrm>
          </p:grpSpPr>
          <p:grpSp>
            <p:nvGrpSpPr>
              <p:cNvPr id="112657" name="组合 1847311"/>
              <p:cNvGrpSpPr/>
              <p:nvPr/>
            </p:nvGrpSpPr>
            <p:grpSpPr>
              <a:xfrm>
                <a:off x="553" y="1824"/>
                <a:ext cx="2736" cy="288"/>
                <a:chOff x="576" y="2448"/>
                <a:chExt cx="2736" cy="288"/>
              </a:xfrm>
            </p:grpSpPr>
            <p:sp>
              <p:nvSpPr>
                <p:cNvPr id="112664" name="矩形 1847312"/>
                <p:cNvSpPr/>
                <p:nvPr/>
              </p:nvSpPr>
              <p:spPr>
                <a:xfrm>
                  <a:off x="576" y="2448"/>
                  <a:ext cx="2736" cy="288"/>
                </a:xfrm>
                <a:prstGeom prst="rect">
                  <a:avLst/>
                </a:prstGeom>
                <a:noFill/>
                <a:ln w="31750">
                  <a:noFill/>
                </a:ln>
                <a:effectLst>
                  <a:prstShdw prst="shdw17" dist="17961" dir="2699999">
                    <a:srgbClr val="8F5700"/>
                  </a:prstShdw>
                </a:effectLst>
              </p:spPr>
              <p:txBody>
                <a:bodyPr/>
                <a:p>
                  <a:endParaRPr lang="zh-CN" altLang="en-US" dirty="0">
                    <a:latin typeface="Times New Roman" panose="02020603050405020304" pitchFamily="18" charset="0"/>
                  </a:endParaRPr>
                </a:p>
              </p:txBody>
            </p:sp>
            <p:sp>
              <p:nvSpPr>
                <p:cNvPr id="112665" name="直接连接符 1847313"/>
                <p:cNvSpPr/>
                <p:nvPr/>
              </p:nvSpPr>
              <p:spPr>
                <a:xfrm>
                  <a:off x="1920" y="2448"/>
                  <a:ext cx="0" cy="288"/>
                </a:xfrm>
                <a:prstGeom prst="line">
                  <a:avLst/>
                </a:prstGeom>
                <a:ln w="28575">
                  <a:noFill/>
                </a:ln>
              </p:spPr>
            </p:sp>
            <p:sp>
              <p:nvSpPr>
                <p:cNvPr id="112666" name="直接连接符 1847314"/>
                <p:cNvSpPr/>
                <p:nvPr/>
              </p:nvSpPr>
              <p:spPr>
                <a:xfrm>
                  <a:off x="1462" y="2448"/>
                  <a:ext cx="0" cy="288"/>
                </a:xfrm>
                <a:prstGeom prst="line">
                  <a:avLst/>
                </a:prstGeom>
                <a:ln w="28575">
                  <a:noFill/>
                </a:ln>
              </p:spPr>
            </p:sp>
            <p:sp>
              <p:nvSpPr>
                <p:cNvPr id="112667" name="直接连接符 1847315"/>
                <p:cNvSpPr/>
                <p:nvPr/>
              </p:nvSpPr>
              <p:spPr>
                <a:xfrm>
                  <a:off x="1008" y="2448"/>
                  <a:ext cx="0" cy="288"/>
                </a:xfrm>
                <a:prstGeom prst="line">
                  <a:avLst/>
                </a:prstGeom>
                <a:ln w="28575">
                  <a:noFill/>
                </a:ln>
              </p:spPr>
            </p:sp>
            <p:sp>
              <p:nvSpPr>
                <p:cNvPr id="112668" name="直接连接符 1847316"/>
                <p:cNvSpPr/>
                <p:nvPr/>
              </p:nvSpPr>
              <p:spPr>
                <a:xfrm>
                  <a:off x="2400" y="2448"/>
                  <a:ext cx="0" cy="288"/>
                </a:xfrm>
                <a:prstGeom prst="line">
                  <a:avLst/>
                </a:prstGeom>
                <a:ln w="28575">
                  <a:noFill/>
                </a:ln>
              </p:spPr>
            </p:sp>
            <p:sp>
              <p:nvSpPr>
                <p:cNvPr id="112669" name="直接连接符 1847317"/>
                <p:cNvSpPr/>
                <p:nvPr/>
              </p:nvSpPr>
              <p:spPr>
                <a:xfrm>
                  <a:off x="2880" y="2448"/>
                  <a:ext cx="0" cy="288"/>
                </a:xfrm>
                <a:prstGeom prst="line">
                  <a:avLst/>
                </a:prstGeom>
                <a:ln w="28575">
                  <a:noFill/>
                </a:ln>
              </p:spPr>
            </p:sp>
          </p:grpSp>
          <p:sp>
            <p:nvSpPr>
              <p:cNvPr id="112658" name="文本框 1847318"/>
              <p:cNvSpPr txBox="1"/>
              <p:nvPr/>
            </p:nvSpPr>
            <p:spPr>
              <a:xfrm>
                <a:off x="553" y="177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112659" name="文本框 1847319"/>
              <p:cNvSpPr txBox="1"/>
              <p:nvPr/>
            </p:nvSpPr>
            <p:spPr>
              <a:xfrm>
                <a:off x="1008" y="177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sp>
            <p:nvSpPr>
              <p:cNvPr id="112660" name="文本框 1847320"/>
              <p:cNvSpPr txBox="1"/>
              <p:nvPr/>
            </p:nvSpPr>
            <p:spPr>
              <a:xfrm>
                <a:off x="1945" y="177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sp>
            <p:nvSpPr>
              <p:cNvPr id="112661" name="文本框 1847321"/>
              <p:cNvSpPr txBox="1"/>
              <p:nvPr/>
            </p:nvSpPr>
            <p:spPr>
              <a:xfrm>
                <a:off x="2400" y="177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sp>
            <p:nvSpPr>
              <p:cNvPr id="112662" name="文本框 1847322"/>
              <p:cNvSpPr txBox="1"/>
              <p:nvPr/>
            </p:nvSpPr>
            <p:spPr>
              <a:xfrm>
                <a:off x="1465" y="177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sp>
            <p:nvSpPr>
              <p:cNvPr id="112663" name="文本框 1847323"/>
              <p:cNvSpPr txBox="1"/>
              <p:nvPr/>
            </p:nvSpPr>
            <p:spPr>
              <a:xfrm>
                <a:off x="2857" y="177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6</a:t>
                </a:r>
                <a:endParaRPr lang="en-US" altLang="zh-CN" sz="3200" dirty="0">
                  <a:latin typeface="Times New Roman" panose="02020603050405020304" pitchFamily="18" charset="0"/>
                  <a:ea typeface="幼圆" panose="02010509060101010101" pitchFamily="49" charset="-122"/>
                </a:endParaRPr>
              </a:p>
            </p:txBody>
          </p:sp>
        </p:grpSp>
        <p:sp>
          <p:nvSpPr>
            <p:cNvPr id="112653" name="文本框 1847324"/>
            <p:cNvSpPr txBox="1"/>
            <p:nvPr/>
          </p:nvSpPr>
          <p:spPr>
            <a:xfrm>
              <a:off x="937" y="3312"/>
              <a:ext cx="720" cy="288"/>
            </a:xfrm>
            <a:prstGeom prst="rect">
              <a:avLst/>
            </a:prstGeom>
            <a:noFill/>
            <a:ln w="31750">
              <a:noFill/>
            </a:ln>
          </p:spPr>
          <p:txBody>
            <a:bodyPr lIns="90000" tIns="46800" rIns="90000" bIns="46800">
              <a:spAutoFit/>
            </a:bodyPr>
            <a:p>
              <a:pPr>
                <a:spcBef>
                  <a:spcPct val="50000"/>
                </a:spcBef>
              </a:pPr>
              <a:r>
                <a:rPr lang="en-US" altLang="zh-CN" sz="2400" dirty="0">
                  <a:latin typeface="Times New Roman" panose="02020603050405020304" pitchFamily="18" charset="0"/>
                  <a:ea typeface="幼圆" panose="02010509060101010101" pitchFamily="49" charset="-122"/>
                </a:rPr>
                <a:t>count</a:t>
              </a:r>
              <a:endParaRPr lang="en-US" altLang="zh-CN" sz="2400" dirty="0">
                <a:latin typeface="Times New Roman" panose="02020603050405020304" pitchFamily="18" charset="0"/>
                <a:ea typeface="幼圆" panose="02010509060101010101" pitchFamily="49" charset="-122"/>
              </a:endParaRPr>
            </a:p>
          </p:txBody>
        </p:sp>
        <p:grpSp>
          <p:nvGrpSpPr>
            <p:cNvPr id="112654" name="组合 1847325"/>
            <p:cNvGrpSpPr/>
            <p:nvPr/>
          </p:nvGrpSpPr>
          <p:grpSpPr>
            <a:xfrm>
              <a:off x="3504" y="3600"/>
              <a:ext cx="576" cy="432"/>
              <a:chOff x="1824" y="2592"/>
              <a:chExt cx="576" cy="432"/>
            </a:xfrm>
          </p:grpSpPr>
          <p:sp>
            <p:nvSpPr>
              <p:cNvPr id="112655" name="文本框 1847326"/>
              <p:cNvSpPr txBox="1"/>
              <p:nvPr/>
            </p:nvSpPr>
            <p:spPr>
              <a:xfrm>
                <a:off x="1824" y="2592"/>
                <a:ext cx="576" cy="365"/>
              </a:xfrm>
              <a:prstGeom prst="rect">
                <a:avLst/>
              </a:prstGeom>
              <a:noFill/>
              <a:ln w="31750">
                <a:noFill/>
              </a:ln>
            </p:spPr>
            <p:txBody>
              <a:bodyPr lIns="90000" tIns="46800" rIns="90000" bIns="46800">
                <a:spAutoFit/>
              </a:bodyPr>
              <a:p>
                <a:pP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top</a:t>
                </a:r>
                <a:endParaRPr lang="en-US" altLang="zh-CN" sz="3200" dirty="0">
                  <a:solidFill>
                    <a:schemeClr val="tx2"/>
                  </a:solidFill>
                  <a:latin typeface="Times New Roman" panose="02020603050405020304" pitchFamily="18" charset="0"/>
                  <a:ea typeface="幼圆" panose="02010509060101010101" pitchFamily="49" charset="-122"/>
                </a:endParaRPr>
              </a:p>
            </p:txBody>
          </p:sp>
          <p:sp>
            <p:nvSpPr>
              <p:cNvPr id="112656" name="直接连接符 1847327"/>
              <p:cNvSpPr/>
              <p:nvPr/>
            </p:nvSpPr>
            <p:spPr>
              <a:xfrm flipV="1">
                <a:off x="2352" y="2640"/>
                <a:ext cx="0" cy="384"/>
              </a:xfrm>
              <a:prstGeom prst="line">
                <a:avLst/>
              </a:prstGeom>
              <a:ln w="31750" cap="sq" cmpd="sng">
                <a:solidFill>
                  <a:srgbClr val="FF0000"/>
                </a:solidFill>
                <a:prstDash val="solid"/>
                <a:headEnd type="none" w="sm" len="sm"/>
                <a:tailEnd type="stealth" w="med" len="lg"/>
              </a:ln>
            </p:spPr>
          </p:sp>
        </p:grpSp>
      </p:grpSp>
      <p:grpSp>
        <p:nvGrpSpPr>
          <p:cNvPr id="112644" name="组合 1847328"/>
          <p:cNvGrpSpPr/>
          <p:nvPr/>
        </p:nvGrpSpPr>
        <p:grpSpPr>
          <a:xfrm>
            <a:off x="6732588" y="4508500"/>
            <a:ext cx="425450" cy="579438"/>
            <a:chOff x="1104" y="3408"/>
            <a:chExt cx="268" cy="365"/>
          </a:xfrm>
        </p:grpSpPr>
        <p:sp>
          <p:nvSpPr>
            <p:cNvPr id="112646" name="椭圆 1847329"/>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12647" name="文本框 1847330"/>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6</a:t>
              </a:r>
              <a:endParaRPr lang="en-US" altLang="zh-CN" sz="3200" dirty="0">
                <a:solidFill>
                  <a:schemeClr val="tx2"/>
                </a:solidFill>
                <a:latin typeface="Times New Roman" panose="02020603050405020304" pitchFamily="18" charset="0"/>
                <a:ea typeface="幼圆" panose="02010509060101010101" pitchFamily="49" charset="-122"/>
              </a:endParaRPr>
            </a:p>
          </p:txBody>
        </p:sp>
      </p:grpSp>
      <p:sp>
        <p:nvSpPr>
          <p:cNvPr id="112645" name="矩形 1847331"/>
          <p:cNvSpPr/>
          <p:nvPr/>
        </p:nvSpPr>
        <p:spPr>
          <a:xfrm>
            <a:off x="323850" y="304800"/>
            <a:ext cx="6769100" cy="3743325"/>
          </a:xfrm>
          <a:prstGeom prst="rect">
            <a:avLst/>
          </a:prstGeom>
          <a:noFill/>
          <a:ln w="12700">
            <a:noFill/>
          </a:ln>
        </p:spPr>
        <p:txBody>
          <a:bodyPr>
            <a:spAutoFit/>
          </a:bodyPr>
          <a:p>
            <a:pPr algn="just" eaLnBrk="0" hangingPunct="0"/>
            <a:r>
              <a:rPr lang="en-US" altLang="zh-CN" sz="2400" i="1" dirty="0">
                <a:latin typeface="Times New Roman" panose="02020603050405020304" pitchFamily="18" charset="0"/>
              </a:rPr>
              <a:t>j </a:t>
            </a:r>
            <a:r>
              <a:rPr lang="en-US" altLang="zh-CN" sz="2400"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rPr>
              <a:t> </a:t>
            </a:r>
            <a:r>
              <a:rPr lang="en-US" altLang="zh-CN" sz="2400" i="1" dirty="0">
                <a:latin typeface="Times New Roman" panose="02020603050405020304" pitchFamily="18" charset="0"/>
              </a:rPr>
              <a:t>top</a:t>
            </a:r>
            <a:r>
              <a:rPr lang="en-US" altLang="zh-CN" sz="2400" dirty="0">
                <a:latin typeface="Times New Roman" panose="02020603050405020304" pitchFamily="18" charset="0"/>
              </a:rPr>
              <a:t>.    </a:t>
            </a:r>
            <a:r>
              <a:rPr lang="en-US" altLang="zh-CN" sz="2400" i="1" dirty="0">
                <a:latin typeface="Times New Roman" panose="02020603050405020304" pitchFamily="18" charset="0"/>
              </a:rPr>
              <a:t>top </a:t>
            </a:r>
            <a:r>
              <a:rPr lang="en-US" altLang="zh-CN" sz="2400"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rPr>
              <a:t> </a:t>
            </a:r>
            <a:r>
              <a:rPr lang="en-US" altLang="zh-CN" sz="2400" i="1" dirty="0">
                <a:latin typeface="Times New Roman" panose="02020603050405020304" pitchFamily="18" charset="0"/>
              </a:rPr>
              <a:t>count</a:t>
            </a:r>
            <a:r>
              <a:rPr lang="en-US" altLang="zh-CN" sz="2400" dirty="0">
                <a:latin typeface="Times New Roman" panose="02020603050405020304" pitchFamily="18" charset="0"/>
              </a:rPr>
              <a:t>[</a:t>
            </a:r>
            <a:r>
              <a:rPr lang="en-US" altLang="zh-CN" sz="2400" i="1" dirty="0">
                <a:latin typeface="Times New Roman" panose="02020603050405020304" pitchFamily="18" charset="0"/>
              </a:rPr>
              <a:t>top</a:t>
            </a:r>
            <a:r>
              <a:rPr lang="en-US" altLang="zh-CN" sz="2400" dirty="0">
                <a:latin typeface="Times New Roman" panose="02020603050405020304" pitchFamily="18" charset="0"/>
              </a:rPr>
              <a:t>] .   /* </a:t>
            </a:r>
            <a:r>
              <a:rPr lang="zh-CN" altLang="en-US" sz="2400" dirty="0">
                <a:latin typeface="Times New Roman" panose="02020603050405020304" pitchFamily="18" charset="0"/>
              </a:rPr>
              <a:t>弹出堆栈顶点</a:t>
            </a:r>
            <a:r>
              <a:rPr lang="en-US" altLang="zh-CN" sz="2400" i="1" dirty="0">
                <a:latin typeface="Times New Roman" panose="02020603050405020304" pitchFamily="18" charset="0"/>
              </a:rPr>
              <a:t>j </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pPr algn="just" eaLnBrk="0" hangingPunct="0"/>
            <a:r>
              <a:rPr lang="en-US" altLang="zh-CN" sz="2400" dirty="0">
                <a:latin typeface="Times New Roman" panose="02020603050405020304" pitchFamily="18" charset="0"/>
              </a:rPr>
              <a:t>PRINT ( </a:t>
            </a:r>
            <a:r>
              <a:rPr lang="en-US" altLang="zh-CN" sz="2400" i="1" dirty="0">
                <a:latin typeface="Times New Roman" panose="02020603050405020304" pitchFamily="18" charset="0"/>
              </a:rPr>
              <a:t>j </a:t>
            </a:r>
            <a:r>
              <a:rPr lang="en-US" altLang="zh-CN" sz="2400" dirty="0">
                <a:latin typeface="Times New Roman" panose="02020603050405020304" pitchFamily="18" charset="0"/>
              </a:rPr>
              <a:t>)  .			</a:t>
            </a:r>
            <a:endParaRPr lang="en-US" altLang="zh-CN" sz="2400" dirty="0">
              <a:latin typeface="Times New Roman" panose="02020603050405020304" pitchFamily="18" charset="0"/>
            </a:endParaRPr>
          </a:p>
          <a:p>
            <a:pPr algn="just" eaLnBrk="0" hangingPunct="0"/>
            <a:r>
              <a:rPr lang="en-US" altLang="zh-CN" sz="2400" i="1" dirty="0">
                <a:latin typeface="Times New Roman" panose="02020603050405020304" pitchFamily="18" charset="0"/>
              </a:rPr>
              <a:t>p </a:t>
            </a:r>
            <a:r>
              <a:rPr lang="en-US" altLang="zh-CN" sz="2400"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rPr>
              <a:t> </a:t>
            </a:r>
            <a:r>
              <a:rPr lang="en-US" altLang="zh-CN" sz="2400" dirty="0">
                <a:latin typeface="Times New Roman" panose="02020603050405020304" pitchFamily="18" charset="0"/>
              </a:rPr>
              <a:t>adjacent( </a:t>
            </a:r>
            <a:r>
              <a:rPr lang="en-US" altLang="zh-CN" sz="2400" i="1" dirty="0">
                <a:latin typeface="Times New Roman" panose="02020603050405020304" pitchFamily="18" charset="0"/>
              </a:rPr>
              <a:t>Head</a:t>
            </a:r>
            <a:r>
              <a:rPr lang="en-US" altLang="zh-CN" sz="2400" dirty="0">
                <a:latin typeface="Times New Roman" panose="02020603050405020304" pitchFamily="18" charset="0"/>
              </a:rPr>
              <a:t>[</a:t>
            </a:r>
            <a:r>
              <a:rPr lang="en-US" altLang="zh-CN" sz="2400" i="1" dirty="0">
                <a:latin typeface="Times New Roman" panose="02020603050405020304" pitchFamily="18" charset="0"/>
              </a:rPr>
              <a:t>j</a:t>
            </a:r>
            <a:r>
              <a:rPr lang="en-US" altLang="zh-CN" sz="2400" dirty="0">
                <a:latin typeface="Times New Roman" panose="02020603050405020304" pitchFamily="18" charset="0"/>
              </a:rPr>
              <a:t>] ) . 	</a:t>
            </a:r>
            <a:endParaRPr lang="en-US" altLang="zh-CN" sz="2400" dirty="0">
              <a:latin typeface="Times New Roman" panose="02020603050405020304" pitchFamily="18" charset="0"/>
            </a:endParaRPr>
          </a:p>
          <a:p>
            <a:pPr algn="just" eaLnBrk="0" hangingPunct="0"/>
            <a:r>
              <a:rPr lang="en-US" altLang="zh-CN" sz="2400" dirty="0">
                <a:latin typeface="Times New Roman" panose="02020603050405020304" pitchFamily="18" charset="0"/>
              </a:rPr>
              <a:t>WHILE</a:t>
            </a:r>
            <a:r>
              <a:rPr lang="en-US" altLang="zh-CN" sz="2400" i="1" dirty="0">
                <a:latin typeface="Times New Roman" panose="02020603050405020304" pitchFamily="18" charset="0"/>
              </a:rPr>
              <a:t> p</a:t>
            </a:r>
            <a:r>
              <a:rPr lang="en-US" altLang="zh-CN" sz="2400" dirty="0">
                <a:latin typeface="Times New Roman" panose="02020603050405020304" pitchFamily="18" charset="0"/>
              </a:rPr>
              <a:t> </a:t>
            </a:r>
            <a:r>
              <a:rPr lang="en-US" altLang="zh-CN" sz="2400" b="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rPr>
              <a:t>DO	/* </a:t>
            </a:r>
            <a:r>
              <a:rPr lang="zh-CN" altLang="en-US" sz="2400" dirty="0">
                <a:latin typeface="Times New Roman" panose="02020603050405020304" pitchFamily="18" charset="0"/>
              </a:rPr>
              <a:t>扫描顶点</a:t>
            </a:r>
            <a:r>
              <a:rPr lang="en-US" altLang="zh-CN" sz="2400" i="1" dirty="0">
                <a:latin typeface="Times New Roman" panose="02020603050405020304" pitchFamily="18" charset="0"/>
              </a:rPr>
              <a:t>j</a:t>
            </a:r>
            <a:r>
              <a:rPr lang="zh-CN" altLang="en-US" sz="2400" dirty="0">
                <a:latin typeface="Times New Roman" panose="02020603050405020304" pitchFamily="18" charset="0"/>
              </a:rPr>
              <a:t>的边链表 </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pPr algn="just" eaLnBrk="0" hangingPunct="0"/>
            <a:r>
              <a:rPr lang="en-US" altLang="zh-CN" sz="2400" dirty="0">
                <a:latin typeface="Times New Roman" panose="02020603050405020304" pitchFamily="18" charset="0"/>
              </a:rPr>
              <a:t>    (</a:t>
            </a:r>
            <a:r>
              <a:rPr lang="en-US" altLang="zh-CN" sz="2400" i="1" dirty="0">
                <a:latin typeface="Times New Roman" panose="02020603050405020304" pitchFamily="18" charset="0"/>
              </a:rPr>
              <a:t>k </a:t>
            </a:r>
            <a:r>
              <a:rPr lang="en-US" altLang="zh-CN" sz="2400"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rPr>
              <a:t> </a:t>
            </a:r>
            <a:r>
              <a:rPr lang="en-US" altLang="zh-CN" sz="2400" dirty="0">
                <a:latin typeface="Times New Roman" panose="02020603050405020304" pitchFamily="18" charset="0"/>
              </a:rPr>
              <a:t>VerAdj(</a:t>
            </a:r>
            <a:r>
              <a:rPr lang="en-US" altLang="zh-CN" sz="2400" i="1" dirty="0">
                <a:latin typeface="Times New Roman" panose="02020603050405020304" pitchFamily="18" charset="0"/>
              </a:rPr>
              <a:t>p</a:t>
            </a:r>
            <a:r>
              <a:rPr lang="en-US" altLang="zh-CN" sz="2400" dirty="0">
                <a:latin typeface="Times New Roman" panose="02020603050405020304" pitchFamily="18" charset="0"/>
              </a:rPr>
              <a:t>) .		</a:t>
            </a:r>
            <a:endParaRPr lang="en-US" altLang="zh-CN" sz="2400" dirty="0">
              <a:latin typeface="Times New Roman" panose="02020603050405020304" pitchFamily="18" charset="0"/>
            </a:endParaRPr>
          </a:p>
          <a:p>
            <a:pPr algn="just" eaLnBrk="0" hangingPunct="0"/>
            <a:r>
              <a:rPr lang="en-US" altLang="zh-CN" sz="2400" dirty="0">
                <a:latin typeface="Times New Roman" panose="02020603050405020304" pitchFamily="18" charset="0"/>
              </a:rPr>
              <a:t>     /* </a:t>
            </a:r>
            <a:r>
              <a:rPr lang="en-US" altLang="zh-CN" sz="2400" i="1" dirty="0">
                <a:latin typeface="Times New Roman" panose="02020603050405020304" pitchFamily="18" charset="0"/>
              </a:rPr>
              <a:t>k</a:t>
            </a:r>
            <a:r>
              <a:rPr lang="zh-CN" altLang="en-US" sz="2400" dirty="0">
                <a:latin typeface="Times New Roman" panose="02020603050405020304" pitchFamily="18" charset="0"/>
              </a:rPr>
              <a:t>的入度减</a:t>
            </a:r>
            <a:r>
              <a:rPr lang="en-US" altLang="zh-CN" sz="2400" dirty="0">
                <a:latin typeface="Times New Roman" panose="02020603050405020304" pitchFamily="18" charset="0"/>
              </a:rPr>
              <a:t>1</a:t>
            </a:r>
            <a:r>
              <a:rPr lang="zh-CN" altLang="en-US" sz="2400" dirty="0">
                <a:latin typeface="Times New Roman" panose="02020603050405020304" pitchFamily="18" charset="0"/>
              </a:rPr>
              <a:t>，若入度为</a:t>
            </a:r>
            <a:r>
              <a:rPr lang="en-US" altLang="zh-CN" sz="2400" dirty="0">
                <a:latin typeface="Times New Roman" panose="02020603050405020304" pitchFamily="18" charset="0"/>
              </a:rPr>
              <a:t>0</a:t>
            </a:r>
            <a:r>
              <a:rPr lang="zh-CN" altLang="en-US" sz="2400" dirty="0">
                <a:latin typeface="Times New Roman" panose="02020603050405020304" pitchFamily="18" charset="0"/>
              </a:rPr>
              <a:t>，则</a:t>
            </a:r>
            <a:r>
              <a:rPr lang="en-US" altLang="zh-CN" sz="2400" i="1" dirty="0">
                <a:latin typeface="Times New Roman" panose="02020603050405020304" pitchFamily="18" charset="0"/>
              </a:rPr>
              <a:t>k</a:t>
            </a:r>
            <a:r>
              <a:rPr lang="zh-CN" altLang="en-US" sz="2400" dirty="0">
                <a:latin typeface="Times New Roman" panose="02020603050405020304" pitchFamily="18" charset="0"/>
              </a:rPr>
              <a:t>入栈 </a:t>
            </a:r>
            <a:r>
              <a:rPr lang="en-US" altLang="zh-CN" sz="2400" dirty="0">
                <a:latin typeface="Times New Roman" panose="02020603050405020304" pitchFamily="18" charset="0"/>
              </a:rPr>
              <a:t>*/</a:t>
            </a:r>
            <a:endParaRPr lang="en-US" altLang="zh-CN" sz="2400" i="1" dirty="0">
              <a:latin typeface="Times New Roman" panose="02020603050405020304" pitchFamily="18" charset="0"/>
            </a:endParaRPr>
          </a:p>
          <a:p>
            <a:pPr algn="just" eaLnBrk="0" hangingPunct="0"/>
            <a:r>
              <a:rPr lang="en-US" altLang="zh-CN" sz="2400" i="1" dirty="0">
                <a:latin typeface="Times New Roman" panose="02020603050405020304" pitchFamily="18" charset="0"/>
              </a:rPr>
              <a:t>     count</a:t>
            </a:r>
            <a:r>
              <a:rPr lang="en-US" altLang="zh-CN" sz="2400" dirty="0">
                <a:latin typeface="Times New Roman" panose="02020603050405020304" pitchFamily="18" charset="0"/>
              </a:rPr>
              <a:t>[</a:t>
            </a:r>
            <a:r>
              <a:rPr lang="en-US" altLang="zh-CN" sz="2400" i="1" dirty="0">
                <a:latin typeface="Times New Roman" panose="02020603050405020304" pitchFamily="18" charset="0"/>
              </a:rPr>
              <a:t>k</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rPr>
              <a:t> </a:t>
            </a:r>
            <a:r>
              <a:rPr lang="en-US" altLang="zh-CN" sz="2400" i="1" dirty="0">
                <a:latin typeface="Times New Roman" panose="02020603050405020304" pitchFamily="18" charset="0"/>
              </a:rPr>
              <a:t>count</a:t>
            </a:r>
            <a:r>
              <a:rPr lang="en-US" altLang="zh-CN" sz="2400" dirty="0">
                <a:latin typeface="Times New Roman" panose="02020603050405020304" pitchFamily="18" charset="0"/>
              </a:rPr>
              <a:t>[</a:t>
            </a:r>
            <a:r>
              <a:rPr lang="en-US" altLang="zh-CN" sz="2400" i="1" dirty="0">
                <a:latin typeface="Times New Roman" panose="02020603050405020304" pitchFamily="18" charset="0"/>
              </a:rPr>
              <a:t>k</a:t>
            </a:r>
            <a:r>
              <a:rPr lang="en-US" altLang="zh-CN" sz="2400" dirty="0">
                <a:latin typeface="Times New Roman" panose="02020603050405020304" pitchFamily="18" charset="0"/>
              </a:rPr>
              <a:t>]-1.</a:t>
            </a:r>
            <a:endParaRPr lang="en-US" altLang="zh-CN" sz="2400" dirty="0">
              <a:latin typeface="Times New Roman" panose="02020603050405020304" pitchFamily="18" charset="0"/>
            </a:endParaRPr>
          </a:p>
          <a:p>
            <a:pPr algn="just" eaLnBrk="0" hangingPunct="0"/>
            <a:r>
              <a:rPr lang="en-US" altLang="zh-CN" sz="2400" dirty="0">
                <a:latin typeface="Times New Roman" panose="02020603050405020304" pitchFamily="18" charset="0"/>
              </a:rPr>
              <a:t>     IF </a:t>
            </a:r>
            <a:r>
              <a:rPr lang="en-US" altLang="zh-CN" sz="2400" i="1" dirty="0">
                <a:latin typeface="Times New Roman" panose="02020603050405020304" pitchFamily="18" charset="0"/>
              </a:rPr>
              <a:t>count</a:t>
            </a:r>
            <a:r>
              <a:rPr lang="en-US" altLang="zh-CN" sz="2400" dirty="0">
                <a:latin typeface="Times New Roman" panose="02020603050405020304" pitchFamily="18" charset="0"/>
              </a:rPr>
              <a:t>[</a:t>
            </a:r>
            <a:r>
              <a:rPr lang="en-US" altLang="zh-CN" sz="2400" i="1" dirty="0">
                <a:latin typeface="Times New Roman" panose="02020603050405020304" pitchFamily="18" charset="0"/>
              </a:rPr>
              <a:t>k</a:t>
            </a:r>
            <a:r>
              <a:rPr lang="en-US" altLang="zh-CN" sz="2400" dirty="0">
                <a:latin typeface="Times New Roman" panose="02020603050405020304" pitchFamily="18" charset="0"/>
              </a:rPr>
              <a:t>] = 0 THEN </a:t>
            </a:r>
            <a:endParaRPr lang="en-US" altLang="zh-CN" sz="2400" dirty="0">
              <a:latin typeface="Times New Roman" panose="02020603050405020304" pitchFamily="18" charset="0"/>
            </a:endParaRPr>
          </a:p>
          <a:p>
            <a:pPr algn="just" eaLnBrk="0" hangingPunct="0"/>
            <a:r>
              <a:rPr lang="en-US" altLang="zh-CN" sz="2400" dirty="0">
                <a:latin typeface="Times New Roman" panose="02020603050405020304" pitchFamily="18" charset="0"/>
              </a:rPr>
              <a:t>         (</a:t>
            </a:r>
            <a:r>
              <a:rPr lang="en-US" altLang="zh-CN" sz="2400" i="1" dirty="0">
                <a:latin typeface="Times New Roman" panose="02020603050405020304" pitchFamily="18" charset="0"/>
              </a:rPr>
              <a:t>count</a:t>
            </a:r>
            <a:r>
              <a:rPr lang="en-US" altLang="zh-CN" sz="2400" dirty="0">
                <a:latin typeface="Times New Roman" panose="02020603050405020304" pitchFamily="18" charset="0"/>
              </a:rPr>
              <a:t>[</a:t>
            </a:r>
            <a:r>
              <a:rPr lang="en-US" altLang="zh-CN" sz="2400" i="1" dirty="0">
                <a:latin typeface="Times New Roman" panose="02020603050405020304" pitchFamily="18" charset="0"/>
              </a:rPr>
              <a:t>k</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rPr>
              <a:t> </a:t>
            </a:r>
            <a:r>
              <a:rPr lang="en-US" altLang="zh-CN" sz="2400" i="1" dirty="0">
                <a:latin typeface="Times New Roman" panose="02020603050405020304" pitchFamily="18" charset="0"/>
              </a:rPr>
              <a:t>top</a:t>
            </a:r>
            <a:r>
              <a:rPr lang="en-US" altLang="zh-CN" sz="2400" dirty="0">
                <a:latin typeface="Times New Roman" panose="02020603050405020304" pitchFamily="18" charset="0"/>
              </a:rPr>
              <a:t>.   </a:t>
            </a:r>
            <a:r>
              <a:rPr lang="en-US" altLang="zh-CN" sz="2400" i="1" dirty="0">
                <a:latin typeface="Times New Roman" panose="02020603050405020304" pitchFamily="18" charset="0"/>
              </a:rPr>
              <a:t>top </a:t>
            </a:r>
            <a:r>
              <a:rPr lang="en-US" altLang="zh-CN" sz="2400"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rPr>
              <a:t> </a:t>
            </a:r>
            <a:r>
              <a:rPr lang="en-US" altLang="zh-CN" sz="2400" i="1" dirty="0">
                <a:latin typeface="Times New Roman" panose="02020603050405020304" pitchFamily="18" charset="0"/>
              </a:rPr>
              <a:t>k</a:t>
            </a:r>
            <a:r>
              <a:rPr lang="en-US" altLang="zh-CN" sz="2400" dirty="0">
                <a:latin typeface="Times New Roman" panose="02020603050405020304" pitchFamily="18" charset="0"/>
              </a:rPr>
              <a:t>.)  //</a:t>
            </a:r>
            <a:r>
              <a:rPr lang="zh-CN" altLang="en-US" sz="2400" dirty="0">
                <a:latin typeface="Times New Roman" panose="02020603050405020304" pitchFamily="18" charset="0"/>
              </a:rPr>
              <a:t>入栈</a:t>
            </a:r>
            <a:endParaRPr lang="zh-CN" altLang="en-US" sz="2400" i="1" dirty="0">
              <a:latin typeface="Times New Roman" panose="02020603050405020304" pitchFamily="18" charset="0"/>
            </a:endParaRPr>
          </a:p>
          <a:p>
            <a:pPr algn="just" eaLnBrk="0" hangingPunct="0"/>
            <a:r>
              <a:rPr lang="zh-CN" altLang="en-US" sz="2400" i="1" dirty="0">
                <a:latin typeface="Times New Roman" panose="02020603050405020304" pitchFamily="18" charset="0"/>
              </a:rPr>
              <a:t>     </a:t>
            </a:r>
            <a:r>
              <a:rPr lang="en-US" altLang="zh-CN" sz="2400" i="1" dirty="0">
                <a:latin typeface="Times New Roman" panose="02020603050405020304" pitchFamily="18" charset="0"/>
              </a:rPr>
              <a:t>p </a:t>
            </a:r>
            <a:r>
              <a:rPr lang="en-US" altLang="zh-CN" sz="2400"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rPr>
              <a:t> </a:t>
            </a:r>
            <a:r>
              <a:rPr lang="en-US" altLang="zh-CN" sz="2400" dirty="0">
                <a:latin typeface="Times New Roman" panose="02020603050405020304" pitchFamily="18" charset="0"/>
              </a:rPr>
              <a:t>link (</a:t>
            </a:r>
            <a:r>
              <a:rPr lang="en-US" altLang="zh-CN" sz="2400" i="1" dirty="0">
                <a:latin typeface="Times New Roman" panose="02020603050405020304" pitchFamily="18" charset="0"/>
              </a:rPr>
              <a:t>p</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p:txBody>
      </p:sp>
    </p:spTree>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Rectangle 2"/>
          <p:cNvSpPr>
            <a:spLocks noGrp="1"/>
          </p:cNvSpPr>
          <p:nvPr>
            <p:ph type="body"/>
          </p:nvPr>
        </p:nvSpPr>
        <p:spPr>
          <a:xfrm>
            <a:off x="395288" y="1016000"/>
            <a:ext cx="8208962" cy="4608513"/>
          </a:xfrm>
        </p:spPr>
        <p:txBody>
          <a:bodyPr vert="horz" wrap="square" lIns="91440" tIns="45720" rIns="91440" bIns="45720" anchor="t" anchorCtr="0"/>
          <a:p>
            <a:pPr marL="0" indent="0" algn="just">
              <a:lnSpc>
                <a:spcPct val="120000"/>
              </a:lnSpc>
              <a:buNone/>
            </a:pPr>
            <a:r>
              <a:rPr lang="zh-CN" altLang="zh-CN" sz="3200" dirty="0">
                <a:solidFill>
                  <a:schemeClr val="tx2"/>
                </a:solidFill>
              </a:rPr>
              <a:t>引理</a:t>
            </a:r>
            <a:r>
              <a:rPr lang="en-US" altLang="zh-CN" sz="3200" dirty="0">
                <a:solidFill>
                  <a:schemeClr val="tx2"/>
                </a:solidFill>
              </a:rPr>
              <a:t>6.1</a:t>
            </a:r>
            <a:r>
              <a:rPr lang="zh-CN" altLang="zh-CN" sz="3200" dirty="0"/>
              <a:t> 设图G = (V, E)是非循环图</a:t>
            </a:r>
            <a:r>
              <a:rPr lang="en-US" altLang="zh-CN" sz="3200" dirty="0"/>
              <a:t>, V(G)</a:t>
            </a:r>
            <a:r>
              <a:rPr lang="en-US" altLang="zh-CN" sz="3200" dirty="0">
                <a:sym typeface="Symbol" panose="05050102010706020507" pitchFamily="18" charset="2"/>
              </a:rPr>
              <a:t></a:t>
            </a:r>
            <a:r>
              <a:rPr lang="zh-CN" altLang="zh-CN" sz="3200" dirty="0"/>
              <a:t> , 则G中一定存在入度为零的顶点</a:t>
            </a:r>
            <a:r>
              <a:rPr lang="zh-CN" altLang="en-US" sz="3200" dirty="0"/>
              <a:t>。</a:t>
            </a:r>
            <a:endParaRPr lang="zh-CN" altLang="zh-CN" sz="3200" dirty="0"/>
          </a:p>
          <a:p>
            <a:pPr marL="0" indent="0" algn="just">
              <a:lnSpc>
                <a:spcPct val="120000"/>
              </a:lnSpc>
              <a:buNone/>
            </a:pPr>
            <a:r>
              <a:rPr lang="zh-CN" altLang="zh-CN" sz="3200" dirty="0">
                <a:solidFill>
                  <a:schemeClr val="tx2"/>
                </a:solidFill>
              </a:rPr>
              <a:t>定理</a:t>
            </a:r>
            <a:r>
              <a:rPr lang="en-US" altLang="zh-CN" sz="3200" dirty="0">
                <a:solidFill>
                  <a:schemeClr val="tx2"/>
                </a:solidFill>
              </a:rPr>
              <a:t>6.2</a:t>
            </a:r>
            <a:r>
              <a:rPr lang="zh-CN" altLang="zh-CN" sz="3200" dirty="0"/>
              <a:t> 设G=(V, E)是非循环图，</a:t>
            </a:r>
            <a:r>
              <a:rPr lang="en-US" altLang="zh-CN" sz="3200" dirty="0"/>
              <a:t>V(G)</a:t>
            </a:r>
            <a:r>
              <a:rPr lang="en-US" altLang="zh-CN" sz="3200" dirty="0">
                <a:sym typeface="Symbol" panose="05050102010706020507" pitchFamily="18" charset="2"/>
              </a:rPr>
              <a:t></a:t>
            </a:r>
            <a:r>
              <a:rPr lang="en-US" altLang="zh-CN" sz="3200" dirty="0"/>
              <a:t>{1, 2 ,…, </a:t>
            </a:r>
            <a:r>
              <a:rPr lang="en-US" altLang="zh-CN" sz="3200" i="1" dirty="0"/>
              <a:t>n</a:t>
            </a:r>
            <a:r>
              <a:rPr lang="en-US" altLang="zh-CN" sz="3200" dirty="0"/>
              <a:t>}, </a:t>
            </a:r>
            <a:r>
              <a:rPr lang="en-US" altLang="zh-CN" sz="3200" i="1" dirty="0"/>
              <a:t>e</a:t>
            </a:r>
            <a:r>
              <a:rPr lang="en-US" altLang="zh-CN" sz="3200" dirty="0">
                <a:sym typeface="Symbol" panose="05050102010706020507" pitchFamily="18" charset="2"/>
              </a:rPr>
              <a:t></a:t>
            </a:r>
            <a:r>
              <a:rPr lang="en-US" altLang="zh-CN" sz="3200" dirty="0"/>
              <a:t>|E(G</a:t>
            </a:r>
            <a:r>
              <a:rPr lang="zh-CN" altLang="zh-CN" sz="3200" dirty="0"/>
              <a:t>)|. 则算法</a:t>
            </a:r>
            <a:r>
              <a:rPr lang="en-US" altLang="zh-CN" sz="3200" dirty="0"/>
              <a:t>TopoOrder</a:t>
            </a:r>
            <a:r>
              <a:rPr lang="zh-CN" altLang="zh-CN" sz="3200" dirty="0"/>
              <a:t>是正确的且算法的时间复杂性为</a:t>
            </a:r>
            <a:r>
              <a:rPr lang="en-US" altLang="zh-CN" sz="3200" dirty="0"/>
              <a:t> </a:t>
            </a:r>
            <a:r>
              <a:rPr lang="en-US" altLang="zh-CN" sz="3200" dirty="0">
                <a:solidFill>
                  <a:schemeClr val="tx2"/>
                </a:solidFill>
              </a:rPr>
              <a:t>O(</a:t>
            </a:r>
            <a:r>
              <a:rPr lang="en-US" altLang="zh-CN" sz="3200" i="1" dirty="0">
                <a:solidFill>
                  <a:schemeClr val="tx2"/>
                </a:solidFill>
              </a:rPr>
              <a:t>n</a:t>
            </a:r>
            <a:r>
              <a:rPr lang="en-US" altLang="zh-CN" sz="3200" dirty="0">
                <a:solidFill>
                  <a:schemeClr val="tx2"/>
                </a:solidFill>
              </a:rPr>
              <a:t>+</a:t>
            </a:r>
            <a:r>
              <a:rPr lang="en-US" altLang="zh-CN" sz="3200" i="1" dirty="0">
                <a:solidFill>
                  <a:schemeClr val="tx2"/>
                </a:solidFill>
              </a:rPr>
              <a:t>e</a:t>
            </a:r>
            <a:r>
              <a:rPr lang="zh-CN" altLang="zh-CN" sz="3200" dirty="0">
                <a:solidFill>
                  <a:schemeClr val="tx2"/>
                </a:solidFill>
              </a:rPr>
              <a:t>).</a:t>
            </a:r>
            <a:endParaRPr lang="zh-CN" altLang="en-US" sz="3200" dirty="0">
              <a:solidFill>
                <a:schemeClr val="tx2"/>
              </a:solidFill>
            </a:endParaRPr>
          </a:p>
        </p:txBody>
      </p:sp>
    </p:spTree>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文本占位符 1848321"/>
          <p:cNvSpPr/>
          <p:nvPr>
            <p:ph idx="1"/>
          </p:nvPr>
        </p:nvSpPr>
        <p:spPr>
          <a:xfrm>
            <a:off x="250825" y="333375"/>
            <a:ext cx="8642350" cy="5975350"/>
          </a:xfrm>
        </p:spPr>
        <p:txBody>
          <a:bodyPr vert="horz" wrap="square" lIns="91440" tIns="45720" rIns="91440" bIns="45720" anchor="t" anchorCtr="0"/>
          <a:p>
            <a:pPr algn="ctr">
              <a:lnSpc>
                <a:spcPct val="110000"/>
              </a:lnSpc>
              <a:spcBef>
                <a:spcPct val="50000"/>
              </a:spcBef>
              <a:buNone/>
            </a:pPr>
            <a:r>
              <a:rPr lang="en-US" altLang="zh-CN" sz="3600" dirty="0">
                <a:solidFill>
                  <a:schemeClr val="tx2"/>
                </a:solidFill>
                <a:ea typeface="宋体" panose="02010600030101010101" pitchFamily="2" charset="-122"/>
              </a:rPr>
              <a:t>6.5 </a:t>
            </a:r>
            <a:r>
              <a:rPr lang="zh-CN" altLang="en-US" sz="3600" dirty="0">
                <a:solidFill>
                  <a:schemeClr val="tx2"/>
                </a:solidFill>
                <a:ea typeface="宋体" panose="02010600030101010101" pitchFamily="2" charset="-122"/>
              </a:rPr>
              <a:t>关键路径 </a:t>
            </a:r>
            <a:endParaRPr lang="zh-CN" altLang="en-US" sz="3600" dirty="0">
              <a:solidFill>
                <a:schemeClr val="tx2"/>
              </a:solidFill>
              <a:ea typeface="宋体" panose="02010600030101010101" pitchFamily="2" charset="-122"/>
            </a:endParaRPr>
          </a:p>
          <a:p>
            <a:pPr>
              <a:spcBef>
                <a:spcPct val="5000"/>
              </a:spcBef>
              <a:buNone/>
            </a:pPr>
            <a:r>
              <a:rPr lang="zh-CN" altLang="en-US" sz="3600" dirty="0">
                <a:solidFill>
                  <a:schemeClr val="tx2"/>
                </a:solidFill>
                <a:ea typeface="隶书" panose="02010509060101010101" pitchFamily="49" charset="-122"/>
              </a:rPr>
              <a:t>基本概念</a:t>
            </a:r>
            <a:endParaRPr lang="zh-CN" altLang="en-US" sz="3600" dirty="0">
              <a:solidFill>
                <a:schemeClr val="tx2"/>
              </a:solidFill>
              <a:ea typeface="隶书" panose="02010509060101010101" pitchFamily="49" charset="-122"/>
            </a:endParaRPr>
          </a:p>
          <a:p>
            <a:pPr>
              <a:lnSpc>
                <a:spcPct val="130000"/>
              </a:lnSpc>
              <a:spcBef>
                <a:spcPct val="0"/>
              </a:spcBef>
              <a:buNone/>
            </a:pPr>
            <a:r>
              <a:rPr lang="zh-CN" altLang="en-US" dirty="0"/>
              <a:t>如果在</a:t>
            </a:r>
            <a:r>
              <a:rPr lang="zh-CN" altLang="en-US" dirty="0">
                <a:solidFill>
                  <a:schemeClr val="tx2"/>
                </a:solidFill>
              </a:rPr>
              <a:t>有向无环的带权图</a:t>
            </a:r>
            <a:r>
              <a:rPr lang="zh-CN" altLang="en-US" dirty="0"/>
              <a:t>中</a:t>
            </a:r>
            <a:endParaRPr lang="zh-CN" altLang="en-US" dirty="0"/>
          </a:p>
          <a:p>
            <a:pPr lvl="1">
              <a:lnSpc>
                <a:spcPct val="130000"/>
              </a:lnSpc>
              <a:spcBef>
                <a:spcPct val="0"/>
              </a:spcBef>
            </a:pPr>
            <a:r>
              <a:rPr lang="zh-CN" altLang="en-US" sz="2800" dirty="0"/>
              <a:t> </a:t>
            </a:r>
            <a:r>
              <a:rPr lang="zh-CN" altLang="en-US" sz="2800" dirty="0">
                <a:solidFill>
                  <a:schemeClr val="tx2"/>
                </a:solidFill>
              </a:rPr>
              <a:t>用有向边表示一个工程中的各项活动</a:t>
            </a:r>
            <a:r>
              <a:rPr lang="en-US" altLang="zh-CN" sz="2800" dirty="0">
                <a:solidFill>
                  <a:schemeClr val="tx2"/>
                </a:solidFill>
              </a:rPr>
              <a:t>(Activity)</a:t>
            </a:r>
            <a:endParaRPr lang="en-US" altLang="zh-CN" sz="2800" dirty="0">
              <a:solidFill>
                <a:schemeClr val="tx2"/>
              </a:solidFill>
            </a:endParaRPr>
          </a:p>
          <a:p>
            <a:pPr lvl="1">
              <a:lnSpc>
                <a:spcPct val="130000"/>
              </a:lnSpc>
              <a:spcBef>
                <a:spcPct val="0"/>
              </a:spcBef>
            </a:pPr>
            <a:r>
              <a:rPr lang="en-US" altLang="zh-CN" sz="2800" dirty="0">
                <a:solidFill>
                  <a:schemeClr val="tx2"/>
                </a:solidFill>
              </a:rPr>
              <a:t> </a:t>
            </a:r>
            <a:r>
              <a:rPr lang="zh-CN" altLang="en-US" sz="2800" dirty="0">
                <a:solidFill>
                  <a:schemeClr val="tx2"/>
                </a:solidFill>
              </a:rPr>
              <a:t>用边上的权值表示活动的持续时间</a:t>
            </a:r>
            <a:r>
              <a:rPr lang="en-US" altLang="zh-CN" sz="2800" dirty="0">
                <a:solidFill>
                  <a:schemeClr val="tx2"/>
                </a:solidFill>
              </a:rPr>
              <a:t>(Duration)</a:t>
            </a:r>
            <a:endParaRPr lang="en-US" altLang="zh-CN" sz="2800" dirty="0">
              <a:solidFill>
                <a:schemeClr val="tx2"/>
              </a:solidFill>
            </a:endParaRPr>
          </a:p>
          <a:p>
            <a:pPr lvl="1">
              <a:lnSpc>
                <a:spcPct val="130000"/>
              </a:lnSpc>
              <a:spcBef>
                <a:spcPct val="0"/>
              </a:spcBef>
            </a:pPr>
            <a:r>
              <a:rPr lang="en-US" altLang="zh-CN" sz="2800" dirty="0">
                <a:solidFill>
                  <a:schemeClr val="tx2"/>
                </a:solidFill>
              </a:rPr>
              <a:t> </a:t>
            </a:r>
            <a:r>
              <a:rPr lang="zh-CN" altLang="en-US" sz="2800" dirty="0">
                <a:solidFill>
                  <a:schemeClr val="tx2"/>
                </a:solidFill>
              </a:rPr>
              <a:t>用顶点表示事件</a:t>
            </a:r>
            <a:r>
              <a:rPr lang="en-US" altLang="zh-CN" sz="2800" dirty="0">
                <a:solidFill>
                  <a:schemeClr val="tx2"/>
                </a:solidFill>
              </a:rPr>
              <a:t>(Event)</a:t>
            </a:r>
            <a:endParaRPr lang="en-US" altLang="zh-CN" sz="2800" dirty="0">
              <a:solidFill>
                <a:schemeClr val="tx2"/>
              </a:solidFill>
            </a:endParaRPr>
          </a:p>
          <a:p>
            <a:pPr>
              <a:lnSpc>
                <a:spcPct val="130000"/>
              </a:lnSpc>
              <a:spcBef>
                <a:spcPct val="0"/>
              </a:spcBef>
              <a:buNone/>
            </a:pPr>
            <a:r>
              <a:rPr lang="en-US" altLang="zh-CN" dirty="0"/>
              <a:t>    </a:t>
            </a:r>
            <a:r>
              <a:rPr lang="zh-CN" altLang="en-US" dirty="0"/>
              <a:t>则这样的有向图叫做用边表示活动的网络，简称</a:t>
            </a:r>
            <a:r>
              <a:rPr lang="en-US" altLang="zh-CN" dirty="0"/>
              <a:t>AOE (Activity On Edges)</a:t>
            </a:r>
            <a:r>
              <a:rPr lang="zh-CN" altLang="en-US" dirty="0"/>
              <a:t>网络</a:t>
            </a:r>
            <a:r>
              <a:rPr lang="zh-CN" altLang="en-US" sz="3200" dirty="0"/>
              <a:t>。</a:t>
            </a:r>
            <a:endParaRPr lang="zh-CN" altLang="en-US" dirty="0"/>
          </a:p>
          <a:p>
            <a:pPr>
              <a:lnSpc>
                <a:spcPct val="130000"/>
              </a:lnSpc>
              <a:spcBef>
                <a:spcPct val="5000"/>
              </a:spcBef>
              <a:buNone/>
            </a:pPr>
            <a:r>
              <a:rPr lang="zh-CN" altLang="en-US" sz="1200" dirty="0">
                <a:solidFill>
                  <a:schemeClr val="tx2"/>
                </a:solidFill>
                <a:latin typeface="仿宋_GB2312" pitchFamily="49" charset="-122"/>
              </a:rPr>
              <a:t>●   </a:t>
            </a:r>
            <a:r>
              <a:rPr lang="zh-CN" altLang="en-US" dirty="0">
                <a:solidFill>
                  <a:schemeClr val="tx2"/>
                </a:solidFill>
                <a:latin typeface="仿宋_GB2312" pitchFamily="49" charset="-122"/>
              </a:rPr>
              <a:t>源点：</a:t>
            </a:r>
            <a:r>
              <a:rPr lang="zh-CN" altLang="en-US" dirty="0">
                <a:latin typeface="仿宋_GB2312" pitchFamily="49" charset="-122"/>
              </a:rPr>
              <a:t>表示整个工程的开始（入度为零）。</a:t>
            </a:r>
            <a:endParaRPr lang="zh-CN" altLang="en-US" dirty="0">
              <a:latin typeface="仿宋_GB2312" pitchFamily="49" charset="-122"/>
            </a:endParaRPr>
          </a:p>
          <a:p>
            <a:pPr>
              <a:lnSpc>
                <a:spcPct val="130000"/>
              </a:lnSpc>
              <a:spcBef>
                <a:spcPct val="5000"/>
              </a:spcBef>
              <a:buNone/>
            </a:pPr>
            <a:r>
              <a:rPr lang="zh-CN" altLang="en-US" sz="1200" dirty="0">
                <a:solidFill>
                  <a:schemeClr val="tx2"/>
                </a:solidFill>
                <a:latin typeface="仿宋_GB2312" pitchFamily="49" charset="-122"/>
              </a:rPr>
              <a:t>●   </a:t>
            </a:r>
            <a:r>
              <a:rPr lang="zh-CN" altLang="en-US" dirty="0">
                <a:solidFill>
                  <a:schemeClr val="tx2"/>
                </a:solidFill>
                <a:latin typeface="仿宋_GB2312" pitchFamily="49" charset="-122"/>
              </a:rPr>
              <a:t>汇点：</a:t>
            </a:r>
            <a:r>
              <a:rPr lang="zh-CN" altLang="en-US" dirty="0">
                <a:latin typeface="仿宋_GB2312" pitchFamily="49" charset="-122"/>
              </a:rPr>
              <a:t>表示整个工程的结束（出度为零）。</a:t>
            </a:r>
            <a:endParaRPr lang="zh-CN" altLang="en-US" dirty="0">
              <a:latin typeface="仿宋_GB2312" pitchFamily="49" charset="-122"/>
            </a:endParaRPr>
          </a:p>
        </p:txBody>
      </p:sp>
    </p:spTree>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文本占位符 1849345"/>
          <p:cNvSpPr/>
          <p:nvPr>
            <p:ph idx="1"/>
          </p:nvPr>
        </p:nvSpPr>
        <p:spPr>
          <a:xfrm>
            <a:off x="250825" y="296863"/>
            <a:ext cx="8497888" cy="6048375"/>
          </a:xfrm>
        </p:spPr>
        <p:txBody>
          <a:bodyPr vert="horz" wrap="square" lIns="91440" tIns="45720" rIns="91440" bIns="45720" anchor="t" anchorCtr="0"/>
          <a:p>
            <a:pPr marL="355600" indent="-355600">
              <a:lnSpc>
                <a:spcPct val="110000"/>
              </a:lnSpc>
              <a:spcBef>
                <a:spcPct val="50000"/>
              </a:spcBef>
              <a:buNone/>
            </a:pPr>
            <a:r>
              <a:rPr lang="en-US" altLang="zh-CN" sz="2400" dirty="0">
                <a:ea typeface="幼圆" panose="02010509060101010101" pitchFamily="49" charset="-122"/>
              </a:rPr>
              <a:t>[</a:t>
            </a:r>
            <a:r>
              <a:rPr lang="zh-CN" altLang="en-US" sz="2400" dirty="0">
                <a:ea typeface="幼圆" panose="02010509060101010101" pitchFamily="49" charset="-122"/>
              </a:rPr>
              <a:t>例</a:t>
            </a:r>
            <a:r>
              <a:rPr lang="en-US" altLang="zh-CN" sz="2400" dirty="0">
                <a:ea typeface="幼圆" panose="02010509060101010101" pitchFamily="49" charset="-122"/>
              </a:rPr>
              <a:t>] </a:t>
            </a:r>
            <a:r>
              <a:rPr lang="zh-CN" altLang="en-US" sz="2400" dirty="0">
                <a:ea typeface="幼圆" panose="02010509060101010101" pitchFamily="49" charset="-122"/>
              </a:rPr>
              <a:t>某工程</a:t>
            </a:r>
            <a:endParaRPr lang="zh-CN" altLang="en-US" sz="2400" dirty="0">
              <a:ea typeface="幼圆" panose="02010509060101010101" pitchFamily="49" charset="-122"/>
            </a:endParaRPr>
          </a:p>
          <a:p>
            <a:pPr marL="355600" indent="-355600">
              <a:lnSpc>
                <a:spcPct val="110000"/>
              </a:lnSpc>
              <a:spcBef>
                <a:spcPct val="50000"/>
              </a:spcBef>
              <a:buNone/>
            </a:pPr>
            <a:endParaRPr lang="zh-CN" altLang="en-US" sz="2400" dirty="0">
              <a:ea typeface="幼圆" panose="02010509060101010101" pitchFamily="49" charset="-122"/>
            </a:endParaRPr>
          </a:p>
          <a:p>
            <a:pPr marL="355600" indent="-355600">
              <a:lnSpc>
                <a:spcPct val="110000"/>
              </a:lnSpc>
              <a:spcBef>
                <a:spcPct val="50000"/>
              </a:spcBef>
              <a:buNone/>
            </a:pPr>
            <a:endParaRPr lang="zh-CN" altLang="en-US" sz="1600" dirty="0">
              <a:ea typeface="幼圆" panose="02010509060101010101" pitchFamily="49" charset="-122"/>
            </a:endParaRPr>
          </a:p>
          <a:p>
            <a:pPr marL="355600" indent="-355600">
              <a:lnSpc>
                <a:spcPct val="110000"/>
              </a:lnSpc>
              <a:spcBef>
                <a:spcPct val="50000"/>
              </a:spcBef>
              <a:buNone/>
            </a:pPr>
            <a:endParaRPr lang="zh-CN" altLang="en-US" sz="1600" dirty="0">
              <a:ea typeface="幼圆" panose="02010509060101010101" pitchFamily="49" charset="-122"/>
            </a:endParaRPr>
          </a:p>
          <a:p>
            <a:pPr marL="355600" indent="-355600">
              <a:lnSpc>
                <a:spcPct val="110000"/>
              </a:lnSpc>
              <a:spcBef>
                <a:spcPct val="50000"/>
              </a:spcBef>
              <a:buNone/>
            </a:pPr>
            <a:endParaRPr lang="zh-CN" altLang="en-US" sz="1600" dirty="0">
              <a:ea typeface="幼圆" panose="02010509060101010101" pitchFamily="49" charset="-122"/>
            </a:endParaRPr>
          </a:p>
          <a:p>
            <a:pPr marL="355600" indent="-355600">
              <a:lnSpc>
                <a:spcPct val="110000"/>
              </a:lnSpc>
              <a:spcBef>
                <a:spcPct val="50000"/>
              </a:spcBef>
              <a:buNone/>
            </a:pPr>
            <a:endParaRPr lang="zh-CN" altLang="en-US" sz="1600" dirty="0">
              <a:ea typeface="幼圆" panose="02010509060101010101" pitchFamily="49" charset="-122"/>
            </a:endParaRPr>
          </a:p>
          <a:p>
            <a:pPr marL="355600" indent="-355600">
              <a:lnSpc>
                <a:spcPct val="110000"/>
              </a:lnSpc>
              <a:spcBef>
                <a:spcPct val="50000"/>
              </a:spcBef>
              <a:buNone/>
            </a:pPr>
            <a:endParaRPr lang="zh-CN" altLang="en-US" sz="1600" dirty="0">
              <a:ea typeface="幼圆" panose="02010509060101010101" pitchFamily="49" charset="-122"/>
            </a:endParaRPr>
          </a:p>
          <a:p>
            <a:pPr marL="355600" indent="-355600">
              <a:lnSpc>
                <a:spcPct val="110000"/>
              </a:lnSpc>
              <a:spcBef>
                <a:spcPct val="50000"/>
              </a:spcBef>
              <a:buNone/>
            </a:pPr>
            <a:endParaRPr lang="zh-CN" altLang="en-US" sz="1600" dirty="0">
              <a:ea typeface="幼圆" panose="02010509060101010101" pitchFamily="49" charset="-122"/>
            </a:endParaRPr>
          </a:p>
          <a:p>
            <a:pPr marL="355600" indent="-355600">
              <a:lnSpc>
                <a:spcPct val="120000"/>
              </a:lnSpc>
              <a:buClr>
                <a:srgbClr val="FF3300"/>
              </a:buClr>
              <a:buSzPct val="80000"/>
              <a:buFont typeface="Wingdings" panose="05000000000000000000" pitchFamily="2" charset="2"/>
              <a:buChar char="u"/>
            </a:pPr>
            <a:r>
              <a:rPr lang="zh-CN" altLang="en-US" dirty="0">
                <a:solidFill>
                  <a:schemeClr val="tx2"/>
                </a:solidFill>
                <a:ea typeface="幼圆" panose="02010509060101010101" pitchFamily="49" charset="-122"/>
              </a:rPr>
              <a:t>完成整个工程至少需要多少时间？</a:t>
            </a:r>
            <a:endParaRPr lang="zh-CN" altLang="en-US" dirty="0">
              <a:solidFill>
                <a:schemeClr val="tx2"/>
              </a:solidFill>
              <a:ea typeface="幼圆" panose="02010509060101010101" pitchFamily="49" charset="-122"/>
            </a:endParaRPr>
          </a:p>
          <a:p>
            <a:pPr marL="355600" indent="-355600">
              <a:lnSpc>
                <a:spcPct val="120000"/>
              </a:lnSpc>
              <a:buClr>
                <a:srgbClr val="FF3300"/>
              </a:buClr>
              <a:buSzPct val="80000"/>
              <a:buFont typeface="Wingdings" panose="05000000000000000000" pitchFamily="2" charset="2"/>
              <a:buChar char="u"/>
            </a:pPr>
            <a:r>
              <a:rPr lang="zh-CN" altLang="en-US" dirty="0">
                <a:solidFill>
                  <a:schemeClr val="tx2"/>
                </a:solidFill>
                <a:latin typeface="幼圆" panose="02010509060101010101" pitchFamily="49" charset="-122"/>
                <a:ea typeface="幼圆" panose="02010509060101010101" pitchFamily="49" charset="-122"/>
              </a:rPr>
              <a:t>在不影响整个工程进度的情况下，哪些活动可以适当延期？</a:t>
            </a:r>
            <a:endParaRPr lang="zh-CN" altLang="en-US" dirty="0">
              <a:solidFill>
                <a:schemeClr val="tx2"/>
              </a:solidFill>
              <a:ea typeface="幼圆" panose="02010509060101010101" pitchFamily="49" charset="-122"/>
            </a:endParaRPr>
          </a:p>
          <a:p>
            <a:pPr marL="355600" indent="-355600">
              <a:lnSpc>
                <a:spcPct val="120000"/>
              </a:lnSpc>
              <a:buClr>
                <a:srgbClr val="FF3300"/>
              </a:buClr>
              <a:buSzPct val="80000"/>
              <a:buFont typeface="Wingdings" panose="05000000000000000000" pitchFamily="2" charset="2"/>
              <a:buChar char="u"/>
            </a:pPr>
            <a:r>
              <a:rPr lang="zh-CN" altLang="en-US" dirty="0">
                <a:solidFill>
                  <a:schemeClr val="tx2"/>
                </a:solidFill>
                <a:ea typeface="幼圆" panose="02010509060101010101" pitchFamily="49" charset="-122"/>
              </a:rPr>
              <a:t> 为缩短完成工程所需的时间，应当加快哪些活动？</a:t>
            </a:r>
            <a:endParaRPr lang="zh-CN" altLang="en-US" dirty="0">
              <a:solidFill>
                <a:schemeClr val="tx2"/>
              </a:solidFill>
              <a:ea typeface="幼圆" panose="02010509060101010101" pitchFamily="49" charset="-122"/>
            </a:endParaRPr>
          </a:p>
        </p:txBody>
      </p:sp>
      <p:grpSp>
        <p:nvGrpSpPr>
          <p:cNvPr id="115715" name="组合 1849413"/>
          <p:cNvGrpSpPr/>
          <p:nvPr/>
        </p:nvGrpSpPr>
        <p:grpSpPr>
          <a:xfrm>
            <a:off x="539750" y="981075"/>
            <a:ext cx="7848600" cy="2636838"/>
            <a:chOff x="431" y="754"/>
            <a:chExt cx="4944" cy="1661"/>
          </a:xfrm>
        </p:grpSpPr>
        <p:grpSp>
          <p:nvGrpSpPr>
            <p:cNvPr id="115716" name="组合 1849412"/>
            <p:cNvGrpSpPr/>
            <p:nvPr/>
          </p:nvGrpSpPr>
          <p:grpSpPr>
            <a:xfrm>
              <a:off x="1871" y="2050"/>
              <a:ext cx="268" cy="365"/>
              <a:chOff x="1871" y="2050"/>
              <a:chExt cx="268" cy="365"/>
            </a:xfrm>
          </p:grpSpPr>
          <p:sp>
            <p:nvSpPr>
              <p:cNvPr id="115769" name="椭圆 1849348"/>
              <p:cNvSpPr>
                <a:spLocks noChangeAspect="1"/>
              </p:cNvSpPr>
              <p:nvPr/>
            </p:nvSpPr>
            <p:spPr>
              <a:xfrm>
                <a:off x="1871" y="2134"/>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15770" name="文本框 1849349"/>
              <p:cNvSpPr txBox="1">
                <a:spLocks noChangeAspect="1"/>
              </p:cNvSpPr>
              <p:nvPr/>
            </p:nvSpPr>
            <p:spPr>
              <a:xfrm>
                <a:off x="1885" y="2050"/>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grpSp>
        <p:grpSp>
          <p:nvGrpSpPr>
            <p:cNvPr id="115717" name="组合 1849411"/>
            <p:cNvGrpSpPr/>
            <p:nvPr/>
          </p:nvGrpSpPr>
          <p:grpSpPr>
            <a:xfrm>
              <a:off x="1871" y="1426"/>
              <a:ext cx="268" cy="365"/>
              <a:chOff x="1871" y="1426"/>
              <a:chExt cx="268" cy="365"/>
            </a:xfrm>
          </p:grpSpPr>
          <p:sp>
            <p:nvSpPr>
              <p:cNvPr id="115767" name="椭圆 1849351"/>
              <p:cNvSpPr>
                <a:spLocks noChangeAspect="1"/>
              </p:cNvSpPr>
              <p:nvPr/>
            </p:nvSpPr>
            <p:spPr>
              <a:xfrm>
                <a:off x="1871" y="1510"/>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15768" name="文本框 1849352"/>
              <p:cNvSpPr txBox="1">
                <a:spLocks noChangeAspect="1"/>
              </p:cNvSpPr>
              <p:nvPr/>
            </p:nvSpPr>
            <p:spPr>
              <a:xfrm>
                <a:off x="1885" y="1426"/>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grpSp>
        <p:grpSp>
          <p:nvGrpSpPr>
            <p:cNvPr id="115718" name="组合 1849410"/>
            <p:cNvGrpSpPr/>
            <p:nvPr/>
          </p:nvGrpSpPr>
          <p:grpSpPr>
            <a:xfrm>
              <a:off x="2879" y="2050"/>
              <a:ext cx="268" cy="365"/>
              <a:chOff x="2879" y="2050"/>
              <a:chExt cx="268" cy="365"/>
            </a:xfrm>
          </p:grpSpPr>
          <p:sp>
            <p:nvSpPr>
              <p:cNvPr id="115765" name="椭圆 1849354"/>
              <p:cNvSpPr>
                <a:spLocks noChangeAspect="1"/>
              </p:cNvSpPr>
              <p:nvPr/>
            </p:nvSpPr>
            <p:spPr>
              <a:xfrm>
                <a:off x="2879" y="2134"/>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15766" name="文本框 1849355"/>
              <p:cNvSpPr txBox="1">
                <a:spLocks noChangeAspect="1"/>
              </p:cNvSpPr>
              <p:nvPr/>
            </p:nvSpPr>
            <p:spPr>
              <a:xfrm>
                <a:off x="2893" y="2050"/>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6</a:t>
                </a:r>
                <a:endParaRPr lang="en-US" altLang="zh-CN" sz="3200" dirty="0">
                  <a:latin typeface="Times New Roman" panose="02020603050405020304" pitchFamily="18" charset="0"/>
                  <a:ea typeface="幼圆" panose="02010509060101010101" pitchFamily="49" charset="-122"/>
                </a:endParaRPr>
              </a:p>
            </p:txBody>
          </p:sp>
        </p:grpSp>
        <p:grpSp>
          <p:nvGrpSpPr>
            <p:cNvPr id="115719" name="组合 1849409"/>
            <p:cNvGrpSpPr/>
            <p:nvPr/>
          </p:nvGrpSpPr>
          <p:grpSpPr>
            <a:xfrm>
              <a:off x="1871" y="754"/>
              <a:ext cx="268" cy="365"/>
              <a:chOff x="1871" y="754"/>
              <a:chExt cx="268" cy="365"/>
            </a:xfrm>
          </p:grpSpPr>
          <p:sp>
            <p:nvSpPr>
              <p:cNvPr id="115763" name="椭圆 1849357"/>
              <p:cNvSpPr>
                <a:spLocks noChangeAspect="1"/>
              </p:cNvSpPr>
              <p:nvPr/>
            </p:nvSpPr>
            <p:spPr>
              <a:xfrm>
                <a:off x="1871" y="838"/>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15764" name="文本框 1849358"/>
              <p:cNvSpPr txBox="1">
                <a:spLocks noChangeAspect="1"/>
              </p:cNvSpPr>
              <p:nvPr/>
            </p:nvSpPr>
            <p:spPr>
              <a:xfrm>
                <a:off x="1885" y="75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grpSp>
        <p:grpSp>
          <p:nvGrpSpPr>
            <p:cNvPr id="115720" name="组合 1849408"/>
            <p:cNvGrpSpPr/>
            <p:nvPr/>
          </p:nvGrpSpPr>
          <p:grpSpPr>
            <a:xfrm>
              <a:off x="2831" y="1186"/>
              <a:ext cx="268" cy="365"/>
              <a:chOff x="2831" y="1186"/>
              <a:chExt cx="268" cy="365"/>
            </a:xfrm>
          </p:grpSpPr>
          <p:sp>
            <p:nvSpPr>
              <p:cNvPr id="115761" name="椭圆 1849360"/>
              <p:cNvSpPr>
                <a:spLocks noChangeAspect="1"/>
              </p:cNvSpPr>
              <p:nvPr/>
            </p:nvSpPr>
            <p:spPr>
              <a:xfrm>
                <a:off x="2831" y="1270"/>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15762" name="文本框 1849361"/>
              <p:cNvSpPr txBox="1">
                <a:spLocks noChangeAspect="1"/>
              </p:cNvSpPr>
              <p:nvPr/>
            </p:nvSpPr>
            <p:spPr>
              <a:xfrm>
                <a:off x="2845" y="1186"/>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grpSp>
        <p:grpSp>
          <p:nvGrpSpPr>
            <p:cNvPr id="115721" name="组合 1849407"/>
            <p:cNvGrpSpPr/>
            <p:nvPr/>
          </p:nvGrpSpPr>
          <p:grpSpPr>
            <a:xfrm>
              <a:off x="1007" y="1426"/>
              <a:ext cx="268" cy="365"/>
              <a:chOff x="1007" y="1426"/>
              <a:chExt cx="268" cy="365"/>
            </a:xfrm>
          </p:grpSpPr>
          <p:sp>
            <p:nvSpPr>
              <p:cNvPr id="115759" name="椭圆 1849363"/>
              <p:cNvSpPr>
                <a:spLocks noChangeAspect="1"/>
              </p:cNvSpPr>
              <p:nvPr/>
            </p:nvSpPr>
            <p:spPr>
              <a:xfrm>
                <a:off x="1007" y="1510"/>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15760" name="文本框 1849364"/>
              <p:cNvSpPr txBox="1">
                <a:spLocks noChangeAspect="1"/>
              </p:cNvSpPr>
              <p:nvPr/>
            </p:nvSpPr>
            <p:spPr>
              <a:xfrm>
                <a:off x="1021" y="1426"/>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grpSp>
        <p:grpSp>
          <p:nvGrpSpPr>
            <p:cNvPr id="115722" name="组合 1849406"/>
            <p:cNvGrpSpPr/>
            <p:nvPr/>
          </p:nvGrpSpPr>
          <p:grpSpPr>
            <a:xfrm>
              <a:off x="4511" y="1186"/>
              <a:ext cx="268" cy="365"/>
              <a:chOff x="4511" y="1186"/>
              <a:chExt cx="268" cy="365"/>
            </a:xfrm>
          </p:grpSpPr>
          <p:sp>
            <p:nvSpPr>
              <p:cNvPr id="115757" name="椭圆 1849366"/>
              <p:cNvSpPr>
                <a:spLocks noChangeAspect="1"/>
              </p:cNvSpPr>
              <p:nvPr/>
            </p:nvSpPr>
            <p:spPr>
              <a:xfrm>
                <a:off x="4511" y="1270"/>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15758" name="文本框 1849367"/>
              <p:cNvSpPr txBox="1">
                <a:spLocks noChangeAspect="1"/>
              </p:cNvSpPr>
              <p:nvPr/>
            </p:nvSpPr>
            <p:spPr>
              <a:xfrm>
                <a:off x="4525" y="1186"/>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9</a:t>
                </a:r>
                <a:endParaRPr lang="en-US" altLang="zh-CN" sz="3200" dirty="0">
                  <a:latin typeface="Times New Roman" panose="02020603050405020304" pitchFamily="18" charset="0"/>
                  <a:ea typeface="幼圆" panose="02010509060101010101" pitchFamily="49" charset="-122"/>
                </a:endParaRPr>
              </a:p>
            </p:txBody>
          </p:sp>
        </p:grpSp>
        <p:grpSp>
          <p:nvGrpSpPr>
            <p:cNvPr id="115723" name="组合 1849405"/>
            <p:cNvGrpSpPr/>
            <p:nvPr/>
          </p:nvGrpSpPr>
          <p:grpSpPr>
            <a:xfrm>
              <a:off x="3647" y="754"/>
              <a:ext cx="268" cy="365"/>
              <a:chOff x="3647" y="754"/>
              <a:chExt cx="268" cy="365"/>
            </a:xfrm>
          </p:grpSpPr>
          <p:sp>
            <p:nvSpPr>
              <p:cNvPr id="115755" name="椭圆 1849369"/>
              <p:cNvSpPr>
                <a:spLocks noChangeAspect="1"/>
              </p:cNvSpPr>
              <p:nvPr/>
            </p:nvSpPr>
            <p:spPr>
              <a:xfrm>
                <a:off x="3647" y="838"/>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15756" name="文本框 1849370"/>
              <p:cNvSpPr txBox="1">
                <a:spLocks noChangeAspect="1"/>
              </p:cNvSpPr>
              <p:nvPr/>
            </p:nvSpPr>
            <p:spPr>
              <a:xfrm>
                <a:off x="3661" y="75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7</a:t>
                </a:r>
                <a:endParaRPr lang="en-US" altLang="zh-CN" sz="3200" dirty="0">
                  <a:latin typeface="Times New Roman" panose="02020603050405020304" pitchFamily="18" charset="0"/>
                  <a:ea typeface="幼圆" panose="02010509060101010101" pitchFamily="49" charset="-122"/>
                </a:endParaRPr>
              </a:p>
            </p:txBody>
          </p:sp>
        </p:grpSp>
        <p:grpSp>
          <p:nvGrpSpPr>
            <p:cNvPr id="115724" name="组合 1849404"/>
            <p:cNvGrpSpPr/>
            <p:nvPr/>
          </p:nvGrpSpPr>
          <p:grpSpPr>
            <a:xfrm>
              <a:off x="3695" y="1714"/>
              <a:ext cx="268" cy="365"/>
              <a:chOff x="3695" y="1714"/>
              <a:chExt cx="268" cy="365"/>
            </a:xfrm>
          </p:grpSpPr>
          <p:sp>
            <p:nvSpPr>
              <p:cNvPr id="115753" name="椭圆 1849372"/>
              <p:cNvSpPr>
                <a:spLocks noChangeAspect="1"/>
              </p:cNvSpPr>
              <p:nvPr/>
            </p:nvSpPr>
            <p:spPr>
              <a:xfrm>
                <a:off x="3695" y="1798"/>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15754" name="文本框 1849373"/>
              <p:cNvSpPr txBox="1">
                <a:spLocks noChangeAspect="1"/>
              </p:cNvSpPr>
              <p:nvPr/>
            </p:nvSpPr>
            <p:spPr>
              <a:xfrm>
                <a:off x="3709" y="171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8</a:t>
                </a:r>
                <a:endParaRPr lang="en-US" altLang="zh-CN" sz="3200" dirty="0">
                  <a:latin typeface="Times New Roman" panose="02020603050405020304" pitchFamily="18" charset="0"/>
                  <a:ea typeface="幼圆" panose="02010509060101010101" pitchFamily="49" charset="-122"/>
                </a:endParaRPr>
              </a:p>
            </p:txBody>
          </p:sp>
        </p:grpSp>
        <p:sp>
          <p:nvSpPr>
            <p:cNvPr id="115725" name="文本框 1849374"/>
            <p:cNvSpPr txBox="1"/>
            <p:nvPr/>
          </p:nvSpPr>
          <p:spPr>
            <a:xfrm rot="-2343426">
              <a:off x="1091" y="950"/>
              <a:ext cx="672"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1</a:t>
              </a:r>
              <a:r>
                <a:rPr lang="en-US" altLang="zh-CN" sz="2800" dirty="0">
                  <a:latin typeface="Times New Roman" panose="02020603050405020304" pitchFamily="18" charset="0"/>
                  <a:ea typeface="幼圆" panose="02010509060101010101" pitchFamily="49" charset="-122"/>
                </a:rPr>
                <a:t>=6</a:t>
              </a:r>
              <a:endParaRPr lang="en-US" altLang="zh-CN" sz="2800" dirty="0">
                <a:latin typeface="Times New Roman" panose="02020603050405020304" pitchFamily="18" charset="0"/>
                <a:ea typeface="幼圆" panose="02010509060101010101" pitchFamily="49" charset="-122"/>
              </a:endParaRPr>
            </a:p>
          </p:txBody>
        </p:sp>
        <p:sp>
          <p:nvSpPr>
            <p:cNvPr id="115726" name="文本框 1849375"/>
            <p:cNvSpPr txBox="1"/>
            <p:nvPr/>
          </p:nvSpPr>
          <p:spPr>
            <a:xfrm rot="2278546">
              <a:off x="3167" y="1426"/>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8</a:t>
              </a:r>
              <a:r>
                <a:rPr lang="en-US" altLang="zh-CN" sz="2800" dirty="0">
                  <a:latin typeface="Times New Roman" panose="02020603050405020304" pitchFamily="18" charset="0"/>
                  <a:ea typeface="幼圆" panose="02010509060101010101" pitchFamily="49" charset="-122"/>
                </a:rPr>
                <a:t>=7</a:t>
              </a:r>
              <a:endParaRPr lang="en-US" altLang="zh-CN" sz="2800" dirty="0">
                <a:latin typeface="Times New Roman" panose="02020603050405020304" pitchFamily="18" charset="0"/>
                <a:ea typeface="幼圆" panose="02010509060101010101" pitchFamily="49" charset="-122"/>
              </a:endParaRPr>
            </a:p>
          </p:txBody>
        </p:sp>
        <p:sp>
          <p:nvSpPr>
            <p:cNvPr id="115727" name="文本框 1849376"/>
            <p:cNvSpPr txBox="1"/>
            <p:nvPr/>
          </p:nvSpPr>
          <p:spPr>
            <a:xfrm rot="-1572955">
              <a:off x="2927" y="802"/>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7</a:t>
              </a:r>
              <a:r>
                <a:rPr lang="en-US" altLang="zh-CN" sz="2800" dirty="0">
                  <a:latin typeface="Times New Roman" panose="02020603050405020304" pitchFamily="18" charset="0"/>
                  <a:ea typeface="幼圆" panose="02010509060101010101" pitchFamily="49" charset="-122"/>
                </a:rPr>
                <a:t>=9</a:t>
              </a:r>
              <a:endParaRPr lang="en-US" altLang="zh-CN" sz="2800" dirty="0">
                <a:latin typeface="Times New Roman" panose="02020603050405020304" pitchFamily="18" charset="0"/>
                <a:ea typeface="幼圆" panose="02010509060101010101" pitchFamily="49" charset="-122"/>
              </a:endParaRPr>
            </a:p>
          </p:txBody>
        </p:sp>
        <p:sp>
          <p:nvSpPr>
            <p:cNvPr id="115728" name="文本框 1849377"/>
            <p:cNvSpPr txBox="1"/>
            <p:nvPr/>
          </p:nvSpPr>
          <p:spPr>
            <a:xfrm>
              <a:off x="2159" y="1928"/>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6</a:t>
              </a:r>
              <a:r>
                <a:rPr lang="en-US" altLang="zh-CN" sz="2800" dirty="0">
                  <a:latin typeface="Times New Roman" panose="02020603050405020304" pitchFamily="18" charset="0"/>
                  <a:ea typeface="幼圆" panose="02010509060101010101" pitchFamily="49" charset="-122"/>
                </a:rPr>
                <a:t>=2</a:t>
              </a:r>
              <a:endParaRPr lang="en-US" altLang="zh-CN" sz="2800" dirty="0">
                <a:latin typeface="Times New Roman" panose="02020603050405020304" pitchFamily="18" charset="0"/>
                <a:ea typeface="幼圆" panose="02010509060101010101" pitchFamily="49" charset="-122"/>
              </a:endParaRPr>
            </a:p>
          </p:txBody>
        </p:sp>
        <p:sp>
          <p:nvSpPr>
            <p:cNvPr id="115729" name="文本框 1849378"/>
            <p:cNvSpPr txBox="1"/>
            <p:nvPr/>
          </p:nvSpPr>
          <p:spPr>
            <a:xfrm rot="1733042">
              <a:off x="2216" y="804"/>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4</a:t>
              </a:r>
              <a:r>
                <a:rPr lang="en-US" altLang="zh-CN" sz="2800" dirty="0">
                  <a:latin typeface="Times New Roman" panose="02020603050405020304" pitchFamily="18" charset="0"/>
                  <a:ea typeface="幼圆" panose="02010509060101010101" pitchFamily="49" charset="-122"/>
                </a:rPr>
                <a:t>=1</a:t>
              </a:r>
              <a:endParaRPr lang="en-US" altLang="zh-CN" sz="2800" dirty="0">
                <a:latin typeface="Times New Roman" panose="02020603050405020304" pitchFamily="18" charset="0"/>
                <a:ea typeface="幼圆" panose="02010509060101010101" pitchFamily="49" charset="-122"/>
              </a:endParaRPr>
            </a:p>
          </p:txBody>
        </p:sp>
        <p:sp>
          <p:nvSpPr>
            <p:cNvPr id="115730" name="文本框 1849379"/>
            <p:cNvSpPr txBox="1"/>
            <p:nvPr/>
          </p:nvSpPr>
          <p:spPr>
            <a:xfrm rot="-1057505">
              <a:off x="2057" y="1187"/>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5</a:t>
              </a:r>
              <a:r>
                <a:rPr lang="en-US" altLang="zh-CN" sz="2800" dirty="0">
                  <a:latin typeface="Times New Roman" panose="02020603050405020304" pitchFamily="18" charset="0"/>
                  <a:ea typeface="幼圆" panose="02010509060101010101" pitchFamily="49" charset="-122"/>
                </a:rPr>
                <a:t>=1</a:t>
              </a:r>
              <a:endParaRPr lang="en-US" altLang="zh-CN" sz="2800" dirty="0">
                <a:latin typeface="Times New Roman" panose="02020603050405020304" pitchFamily="18" charset="0"/>
                <a:ea typeface="幼圆" panose="02010509060101010101" pitchFamily="49" charset="-122"/>
              </a:endParaRPr>
            </a:p>
          </p:txBody>
        </p:sp>
        <p:sp>
          <p:nvSpPr>
            <p:cNvPr id="115731" name="文本框 1849380"/>
            <p:cNvSpPr txBox="1"/>
            <p:nvPr/>
          </p:nvSpPr>
          <p:spPr>
            <a:xfrm rot="2263694">
              <a:off x="1403" y="1762"/>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3</a:t>
              </a:r>
              <a:r>
                <a:rPr lang="en-US" altLang="zh-CN" sz="2800" dirty="0">
                  <a:latin typeface="Times New Roman" panose="02020603050405020304" pitchFamily="18" charset="0"/>
                  <a:ea typeface="幼圆" panose="02010509060101010101" pitchFamily="49" charset="-122"/>
                </a:rPr>
                <a:t>=5</a:t>
              </a:r>
              <a:endParaRPr lang="en-US" altLang="zh-CN" sz="2800" dirty="0">
                <a:latin typeface="Times New Roman" panose="02020603050405020304" pitchFamily="18" charset="0"/>
                <a:ea typeface="幼圆" panose="02010509060101010101" pitchFamily="49" charset="-122"/>
              </a:endParaRPr>
            </a:p>
          </p:txBody>
        </p:sp>
        <p:sp>
          <p:nvSpPr>
            <p:cNvPr id="115732" name="文本框 1849381"/>
            <p:cNvSpPr txBox="1"/>
            <p:nvPr/>
          </p:nvSpPr>
          <p:spPr>
            <a:xfrm>
              <a:off x="1295" y="1260"/>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2</a:t>
              </a:r>
              <a:r>
                <a:rPr lang="en-US" altLang="zh-CN" sz="2800" dirty="0">
                  <a:latin typeface="Times New Roman" panose="02020603050405020304" pitchFamily="18" charset="0"/>
                  <a:ea typeface="幼圆" panose="02010509060101010101" pitchFamily="49" charset="-122"/>
                </a:rPr>
                <a:t>=4</a:t>
              </a:r>
              <a:endParaRPr lang="en-US" altLang="zh-CN" sz="2800" dirty="0">
                <a:latin typeface="Times New Roman" panose="02020603050405020304" pitchFamily="18" charset="0"/>
                <a:ea typeface="幼圆" panose="02010509060101010101" pitchFamily="49" charset="-122"/>
              </a:endParaRPr>
            </a:p>
          </p:txBody>
        </p:sp>
        <p:sp>
          <p:nvSpPr>
            <p:cNvPr id="115733" name="直接连接符 1849382"/>
            <p:cNvSpPr/>
            <p:nvPr/>
          </p:nvSpPr>
          <p:spPr>
            <a:xfrm>
              <a:off x="1292" y="1616"/>
              <a:ext cx="577" cy="2"/>
            </a:xfrm>
            <a:prstGeom prst="line">
              <a:avLst/>
            </a:prstGeom>
            <a:ln w="28575" cap="sq" cmpd="sng">
              <a:solidFill>
                <a:schemeClr val="hlink"/>
              </a:solidFill>
              <a:prstDash val="solid"/>
              <a:headEnd type="none" w="sm" len="sm"/>
              <a:tailEnd type="triangle" w="med" len="lg"/>
            </a:ln>
          </p:spPr>
        </p:sp>
        <p:sp>
          <p:nvSpPr>
            <p:cNvPr id="115734" name="直接连接符 1849383"/>
            <p:cNvSpPr/>
            <p:nvPr/>
          </p:nvSpPr>
          <p:spPr>
            <a:xfrm flipV="1">
              <a:off x="1202" y="1017"/>
              <a:ext cx="669" cy="508"/>
            </a:xfrm>
            <a:prstGeom prst="line">
              <a:avLst/>
            </a:prstGeom>
            <a:ln w="28575" cap="sq" cmpd="sng">
              <a:solidFill>
                <a:schemeClr val="hlink"/>
              </a:solidFill>
              <a:prstDash val="solid"/>
              <a:headEnd type="none" w="sm" len="sm"/>
              <a:tailEnd type="triangle" w="med" len="lg"/>
            </a:ln>
          </p:spPr>
        </p:sp>
        <p:sp>
          <p:nvSpPr>
            <p:cNvPr id="115735" name="直接连接符 1849384"/>
            <p:cNvSpPr/>
            <p:nvPr/>
          </p:nvSpPr>
          <p:spPr>
            <a:xfrm>
              <a:off x="1247" y="1752"/>
              <a:ext cx="624" cy="442"/>
            </a:xfrm>
            <a:prstGeom prst="line">
              <a:avLst/>
            </a:prstGeom>
            <a:ln w="28575" cap="sq" cmpd="sng">
              <a:solidFill>
                <a:schemeClr val="hlink"/>
              </a:solidFill>
              <a:prstDash val="solid"/>
              <a:headEnd type="none" w="sm" len="sm"/>
              <a:tailEnd type="triangle" w="med" len="lg"/>
            </a:ln>
          </p:spPr>
        </p:sp>
        <p:sp>
          <p:nvSpPr>
            <p:cNvPr id="115736" name="直接连接符 1849385"/>
            <p:cNvSpPr/>
            <p:nvPr/>
          </p:nvSpPr>
          <p:spPr>
            <a:xfrm flipV="1">
              <a:off x="2154" y="1426"/>
              <a:ext cx="677" cy="190"/>
            </a:xfrm>
            <a:prstGeom prst="line">
              <a:avLst/>
            </a:prstGeom>
            <a:ln w="28575" cap="sq" cmpd="sng">
              <a:solidFill>
                <a:schemeClr val="hlink"/>
              </a:solidFill>
              <a:prstDash val="solid"/>
              <a:headEnd type="none" w="sm" len="sm"/>
              <a:tailEnd type="triangle" w="med" len="lg"/>
            </a:ln>
          </p:spPr>
        </p:sp>
        <p:sp>
          <p:nvSpPr>
            <p:cNvPr id="115737" name="直接连接符 1849386"/>
            <p:cNvSpPr/>
            <p:nvPr/>
          </p:nvSpPr>
          <p:spPr>
            <a:xfrm>
              <a:off x="2154" y="981"/>
              <a:ext cx="677" cy="349"/>
            </a:xfrm>
            <a:prstGeom prst="line">
              <a:avLst/>
            </a:prstGeom>
            <a:ln w="28575" cap="sq" cmpd="sng">
              <a:solidFill>
                <a:schemeClr val="hlink"/>
              </a:solidFill>
              <a:prstDash val="solid"/>
              <a:headEnd type="none" w="sm" len="sm"/>
              <a:tailEnd type="triangle" w="med" len="lg"/>
            </a:ln>
          </p:spPr>
        </p:sp>
        <p:sp>
          <p:nvSpPr>
            <p:cNvPr id="115738" name="直接连接符 1849387"/>
            <p:cNvSpPr/>
            <p:nvPr/>
          </p:nvSpPr>
          <p:spPr>
            <a:xfrm flipV="1">
              <a:off x="2154" y="2290"/>
              <a:ext cx="725" cy="6"/>
            </a:xfrm>
            <a:prstGeom prst="line">
              <a:avLst/>
            </a:prstGeom>
            <a:ln w="28575" cap="sq" cmpd="sng">
              <a:solidFill>
                <a:schemeClr val="hlink"/>
              </a:solidFill>
              <a:prstDash val="solid"/>
              <a:headEnd type="none" w="sm" len="sm"/>
              <a:tailEnd type="triangle" w="med" len="lg"/>
            </a:ln>
          </p:spPr>
        </p:sp>
        <p:sp>
          <p:nvSpPr>
            <p:cNvPr id="115739" name="直接连接符 1849388"/>
            <p:cNvSpPr/>
            <p:nvPr/>
          </p:nvSpPr>
          <p:spPr>
            <a:xfrm flipV="1">
              <a:off x="3152" y="1954"/>
              <a:ext cx="543" cy="297"/>
            </a:xfrm>
            <a:prstGeom prst="line">
              <a:avLst/>
            </a:prstGeom>
            <a:ln w="28575" cap="sq" cmpd="sng">
              <a:solidFill>
                <a:schemeClr val="hlink"/>
              </a:solidFill>
              <a:prstDash val="solid"/>
              <a:headEnd type="none" w="sm" len="sm"/>
              <a:tailEnd type="triangle" w="med" len="lg"/>
            </a:ln>
          </p:spPr>
        </p:sp>
        <p:sp>
          <p:nvSpPr>
            <p:cNvPr id="115740" name="直接连接符 1849389"/>
            <p:cNvSpPr/>
            <p:nvPr/>
          </p:nvSpPr>
          <p:spPr>
            <a:xfrm flipV="1">
              <a:off x="3071" y="994"/>
              <a:ext cx="576" cy="336"/>
            </a:xfrm>
            <a:prstGeom prst="line">
              <a:avLst/>
            </a:prstGeom>
            <a:ln w="28575" cap="sq" cmpd="sng">
              <a:solidFill>
                <a:schemeClr val="hlink"/>
              </a:solidFill>
              <a:prstDash val="solid"/>
              <a:headEnd type="none" w="sm" len="sm"/>
              <a:tailEnd type="triangle" w="med" len="lg"/>
            </a:ln>
          </p:spPr>
        </p:sp>
        <p:sp>
          <p:nvSpPr>
            <p:cNvPr id="115741" name="直接连接符 1849390"/>
            <p:cNvSpPr/>
            <p:nvPr/>
          </p:nvSpPr>
          <p:spPr>
            <a:xfrm>
              <a:off x="3107" y="1434"/>
              <a:ext cx="588" cy="424"/>
            </a:xfrm>
            <a:prstGeom prst="line">
              <a:avLst/>
            </a:prstGeom>
            <a:ln w="28575" cap="sq" cmpd="sng">
              <a:solidFill>
                <a:schemeClr val="hlink"/>
              </a:solidFill>
              <a:prstDash val="solid"/>
              <a:headEnd type="none" w="sm" len="sm"/>
              <a:tailEnd type="triangle" w="med" len="lg"/>
            </a:ln>
          </p:spPr>
        </p:sp>
        <p:sp>
          <p:nvSpPr>
            <p:cNvPr id="115742" name="直接连接符 1849391"/>
            <p:cNvSpPr/>
            <p:nvPr/>
          </p:nvSpPr>
          <p:spPr>
            <a:xfrm flipV="1">
              <a:off x="3935" y="1474"/>
              <a:ext cx="576" cy="384"/>
            </a:xfrm>
            <a:prstGeom prst="line">
              <a:avLst/>
            </a:prstGeom>
            <a:ln w="28575" cap="sq" cmpd="sng">
              <a:solidFill>
                <a:schemeClr val="hlink"/>
              </a:solidFill>
              <a:prstDash val="solid"/>
              <a:headEnd type="none" w="sm" len="sm"/>
              <a:tailEnd type="triangle" w="med" len="lg"/>
            </a:ln>
          </p:spPr>
        </p:sp>
        <p:sp>
          <p:nvSpPr>
            <p:cNvPr id="115743" name="直接连接符 1849392"/>
            <p:cNvSpPr/>
            <p:nvPr/>
          </p:nvSpPr>
          <p:spPr>
            <a:xfrm>
              <a:off x="3923" y="1026"/>
              <a:ext cx="588" cy="352"/>
            </a:xfrm>
            <a:prstGeom prst="line">
              <a:avLst/>
            </a:prstGeom>
            <a:ln w="28575" cap="sq" cmpd="sng">
              <a:solidFill>
                <a:schemeClr val="hlink"/>
              </a:solidFill>
              <a:prstDash val="solid"/>
              <a:headEnd type="none" w="sm" len="sm"/>
              <a:tailEnd type="triangle" w="med" len="lg"/>
            </a:ln>
          </p:spPr>
        </p:sp>
        <p:sp>
          <p:nvSpPr>
            <p:cNvPr id="115744" name="文本框 1849393"/>
            <p:cNvSpPr txBox="1"/>
            <p:nvPr/>
          </p:nvSpPr>
          <p:spPr>
            <a:xfrm rot="-1657167">
              <a:off x="2975" y="1736"/>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9</a:t>
              </a:r>
              <a:r>
                <a:rPr lang="en-US" altLang="zh-CN" sz="2800" dirty="0">
                  <a:latin typeface="Times New Roman" panose="02020603050405020304" pitchFamily="18" charset="0"/>
                  <a:ea typeface="幼圆" panose="02010509060101010101" pitchFamily="49" charset="-122"/>
                </a:rPr>
                <a:t>=4</a:t>
              </a:r>
              <a:endParaRPr lang="en-US" altLang="zh-CN" sz="2800" dirty="0">
                <a:latin typeface="Times New Roman" panose="02020603050405020304" pitchFamily="18" charset="0"/>
                <a:ea typeface="幼圆" panose="02010509060101010101" pitchFamily="49" charset="-122"/>
              </a:endParaRPr>
            </a:p>
          </p:txBody>
        </p:sp>
        <p:sp>
          <p:nvSpPr>
            <p:cNvPr id="115745" name="文本框 1849394"/>
            <p:cNvSpPr txBox="1"/>
            <p:nvPr/>
          </p:nvSpPr>
          <p:spPr>
            <a:xfrm rot="-1874290">
              <a:off x="3743" y="1328"/>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11</a:t>
              </a:r>
              <a:r>
                <a:rPr lang="en-US" altLang="zh-CN" sz="2800" dirty="0">
                  <a:latin typeface="Times New Roman" panose="02020603050405020304" pitchFamily="18" charset="0"/>
                  <a:ea typeface="幼圆" panose="02010509060101010101" pitchFamily="49" charset="-122"/>
                </a:rPr>
                <a:t>=4</a:t>
              </a:r>
              <a:endParaRPr lang="en-US" altLang="zh-CN" sz="2800" dirty="0">
                <a:latin typeface="Times New Roman" panose="02020603050405020304" pitchFamily="18" charset="0"/>
                <a:ea typeface="幼圆" panose="02010509060101010101" pitchFamily="49" charset="-122"/>
              </a:endParaRPr>
            </a:p>
          </p:txBody>
        </p:sp>
        <p:sp>
          <p:nvSpPr>
            <p:cNvPr id="115746" name="文本框 1849395"/>
            <p:cNvSpPr txBox="1"/>
            <p:nvPr/>
          </p:nvSpPr>
          <p:spPr>
            <a:xfrm rot="1854941">
              <a:off x="3935" y="898"/>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10</a:t>
              </a:r>
              <a:r>
                <a:rPr lang="en-US" altLang="zh-CN" sz="2800" dirty="0">
                  <a:latin typeface="Times New Roman" panose="02020603050405020304" pitchFamily="18" charset="0"/>
                  <a:ea typeface="幼圆" panose="02010509060101010101" pitchFamily="49" charset="-122"/>
                </a:rPr>
                <a:t>=2</a:t>
              </a:r>
              <a:endParaRPr lang="en-US" altLang="zh-CN" sz="2800" dirty="0">
                <a:latin typeface="Times New Roman" panose="02020603050405020304" pitchFamily="18" charset="0"/>
                <a:ea typeface="幼圆" panose="02010509060101010101" pitchFamily="49" charset="-122"/>
              </a:endParaRPr>
            </a:p>
          </p:txBody>
        </p:sp>
        <p:grpSp>
          <p:nvGrpSpPr>
            <p:cNvPr id="115747" name="组合 1849403"/>
            <p:cNvGrpSpPr/>
            <p:nvPr/>
          </p:nvGrpSpPr>
          <p:grpSpPr>
            <a:xfrm>
              <a:off x="4703" y="754"/>
              <a:ext cx="672" cy="336"/>
              <a:chOff x="4703" y="754"/>
              <a:chExt cx="672" cy="336"/>
            </a:xfrm>
          </p:grpSpPr>
          <p:sp>
            <p:nvSpPr>
              <p:cNvPr id="115751" name="文本框 1849397"/>
              <p:cNvSpPr txBox="1"/>
              <p:nvPr/>
            </p:nvSpPr>
            <p:spPr>
              <a:xfrm>
                <a:off x="4703" y="754"/>
                <a:ext cx="672" cy="327"/>
              </a:xfrm>
              <a:prstGeom prst="rect">
                <a:avLst/>
              </a:prstGeom>
              <a:noFill/>
              <a:ln w="28575">
                <a:noFill/>
              </a:ln>
            </p:spPr>
            <p:txBody>
              <a:bodyPr lIns="90000" tIns="46800" rIns="90000" bIns="46800">
                <a:spAutoFit/>
              </a:bodyPr>
              <a:p>
                <a:pPr algn="ctr">
                  <a:spcBef>
                    <a:spcPct val="50000"/>
                  </a:spcBef>
                </a:pPr>
                <a:r>
                  <a:rPr lang="zh-CN" altLang="en-US" sz="2800" dirty="0">
                    <a:solidFill>
                      <a:schemeClr val="tx2"/>
                    </a:solidFill>
                    <a:latin typeface="Times New Roman" panose="02020603050405020304" pitchFamily="18" charset="0"/>
                    <a:ea typeface="幼圆" panose="02010509060101010101" pitchFamily="49" charset="-122"/>
                  </a:rPr>
                  <a:t>汇点</a:t>
                </a:r>
                <a:endParaRPr lang="zh-CN" altLang="en-US" sz="2800" dirty="0">
                  <a:solidFill>
                    <a:schemeClr val="tx2"/>
                  </a:solidFill>
                  <a:latin typeface="Times New Roman" panose="02020603050405020304" pitchFamily="18" charset="0"/>
                  <a:ea typeface="幼圆" panose="02010509060101010101" pitchFamily="49" charset="-122"/>
                </a:endParaRPr>
              </a:p>
            </p:txBody>
          </p:sp>
          <p:sp>
            <p:nvSpPr>
              <p:cNvPr id="115752" name="圆角矩形标注 1849398"/>
              <p:cNvSpPr/>
              <p:nvPr/>
            </p:nvSpPr>
            <p:spPr>
              <a:xfrm>
                <a:off x="4785" y="754"/>
                <a:ext cx="576" cy="336"/>
              </a:xfrm>
              <a:prstGeom prst="wedgeRoundRectCallout">
                <a:avLst>
                  <a:gd name="adj1" fmla="val -58333"/>
                  <a:gd name="adj2" fmla="val 102083"/>
                  <a:gd name="adj3" fmla="val 16667"/>
                </a:avLst>
              </a:prstGeom>
              <a:noFill/>
              <a:ln w="28575" cap="sq" cmpd="sng">
                <a:solidFill>
                  <a:schemeClr val="tx2"/>
                </a:solidFill>
                <a:prstDash val="solid"/>
                <a:miter/>
                <a:headEnd type="none" w="sm" len="sm"/>
                <a:tailEnd type="none" w="med" len="lg"/>
              </a:ln>
            </p:spPr>
            <p:txBody>
              <a:bodyPr lIns="90000" tIns="46800" rIns="90000" bIns="46800"/>
              <a:p>
                <a:pPr algn="ctr"/>
                <a:endParaRPr lang="zh-CN" altLang="en-US" sz="3200" dirty="0">
                  <a:latin typeface="Times New Roman" panose="02020603050405020304" pitchFamily="18" charset="0"/>
                  <a:ea typeface="幼圆" panose="02010509060101010101" pitchFamily="49" charset="-122"/>
                </a:endParaRPr>
              </a:p>
            </p:txBody>
          </p:sp>
        </p:grpSp>
        <p:grpSp>
          <p:nvGrpSpPr>
            <p:cNvPr id="115748" name="组合 1849402"/>
            <p:cNvGrpSpPr/>
            <p:nvPr/>
          </p:nvGrpSpPr>
          <p:grpSpPr>
            <a:xfrm>
              <a:off x="431" y="981"/>
              <a:ext cx="672" cy="340"/>
              <a:chOff x="431" y="981"/>
              <a:chExt cx="672" cy="340"/>
            </a:xfrm>
          </p:grpSpPr>
          <p:sp>
            <p:nvSpPr>
              <p:cNvPr id="115749" name="文本框 1849400"/>
              <p:cNvSpPr txBox="1"/>
              <p:nvPr/>
            </p:nvSpPr>
            <p:spPr>
              <a:xfrm flipH="1">
                <a:off x="431" y="994"/>
                <a:ext cx="672" cy="327"/>
              </a:xfrm>
              <a:prstGeom prst="rect">
                <a:avLst/>
              </a:prstGeom>
              <a:noFill/>
              <a:ln w="28575">
                <a:noFill/>
              </a:ln>
            </p:spPr>
            <p:txBody>
              <a:bodyPr lIns="90000" tIns="46800" rIns="90000" bIns="46800">
                <a:spAutoFit/>
              </a:bodyPr>
              <a:p>
                <a:pPr algn="ctr">
                  <a:spcBef>
                    <a:spcPct val="50000"/>
                  </a:spcBef>
                </a:pPr>
                <a:r>
                  <a:rPr lang="zh-CN" altLang="en-US" sz="2800" dirty="0">
                    <a:solidFill>
                      <a:schemeClr val="tx2"/>
                    </a:solidFill>
                    <a:latin typeface="Times New Roman" panose="02020603050405020304" pitchFamily="18" charset="0"/>
                    <a:ea typeface="幼圆" panose="02010509060101010101" pitchFamily="49" charset="-122"/>
                  </a:rPr>
                  <a:t>源点</a:t>
                </a:r>
                <a:endParaRPr lang="zh-CN" altLang="en-US" sz="2800" dirty="0">
                  <a:solidFill>
                    <a:schemeClr val="tx2"/>
                  </a:solidFill>
                  <a:latin typeface="Times New Roman" panose="02020603050405020304" pitchFamily="18" charset="0"/>
                  <a:ea typeface="幼圆" panose="02010509060101010101" pitchFamily="49" charset="-122"/>
                </a:endParaRPr>
              </a:p>
            </p:txBody>
          </p:sp>
          <p:sp>
            <p:nvSpPr>
              <p:cNvPr id="115750" name="圆角矩形标注 1849401"/>
              <p:cNvSpPr/>
              <p:nvPr/>
            </p:nvSpPr>
            <p:spPr>
              <a:xfrm flipH="1">
                <a:off x="476" y="981"/>
                <a:ext cx="576" cy="336"/>
              </a:xfrm>
              <a:prstGeom prst="wedgeRoundRectCallout">
                <a:avLst>
                  <a:gd name="adj1" fmla="val -58333"/>
                  <a:gd name="adj2" fmla="val 102083"/>
                  <a:gd name="adj3" fmla="val 16667"/>
                </a:avLst>
              </a:prstGeom>
              <a:noFill/>
              <a:ln w="28575" cap="sq" cmpd="sng">
                <a:solidFill>
                  <a:schemeClr val="tx2"/>
                </a:solidFill>
                <a:prstDash val="solid"/>
                <a:miter/>
                <a:headEnd type="none" w="sm" len="sm"/>
                <a:tailEnd type="none" w="med" len="lg"/>
              </a:ln>
            </p:spPr>
            <p:txBody>
              <a:bodyPr lIns="90000" tIns="46800" rIns="90000" bIns="46800"/>
              <a:p>
                <a:pPr algn="ctr"/>
                <a:endParaRPr lang="zh-CN" altLang="en-US" sz="3200" dirty="0">
                  <a:solidFill>
                    <a:schemeClr val="tx2"/>
                  </a:solidFill>
                  <a:latin typeface="Times New Roman" panose="02020603050405020304" pitchFamily="18" charset="0"/>
                  <a:ea typeface="幼圆" panose="02010509060101010101" pitchFamily="49" charset="-122"/>
                </a:endParaRPr>
              </a:p>
            </p:txBody>
          </p:sp>
        </p:grpSp>
      </p:grpSp>
    </p:spTree>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文本占位符 1850369"/>
          <p:cNvSpPr>
            <a:spLocks noGrp="1"/>
          </p:cNvSpPr>
          <p:nvPr>
            <p:ph idx="1"/>
          </p:nvPr>
        </p:nvSpPr>
        <p:spPr>
          <a:xfrm>
            <a:off x="152400" y="765175"/>
            <a:ext cx="8740775" cy="5508625"/>
          </a:xfrm>
        </p:spPr>
        <p:txBody>
          <a:bodyPr vert="horz" wrap="square" lIns="92075" tIns="46038" rIns="92075" bIns="46038" anchor="t" anchorCtr="0"/>
          <a:p>
            <a:pPr algn="just">
              <a:lnSpc>
                <a:spcPct val="120000"/>
              </a:lnSpc>
              <a:buSzPct val="80000"/>
              <a:buFont typeface="Wingdings" panose="05000000000000000000" pitchFamily="2" charset="2"/>
              <a:buChar char="u"/>
            </a:pPr>
            <a:r>
              <a:rPr lang="zh-CN" altLang="en-US" dirty="0"/>
              <a:t>在</a:t>
            </a:r>
            <a:r>
              <a:rPr lang="en-US" altLang="zh-CN" dirty="0"/>
              <a:t>AOE</a:t>
            </a:r>
            <a:r>
              <a:rPr lang="zh-CN" altLang="en-US" dirty="0"/>
              <a:t>网络中</a:t>
            </a:r>
            <a:r>
              <a:rPr lang="en-US" altLang="zh-CN" dirty="0"/>
              <a:t>, </a:t>
            </a:r>
            <a:r>
              <a:rPr lang="zh-CN" altLang="en-US" dirty="0"/>
              <a:t>有些活动必须</a:t>
            </a:r>
            <a:r>
              <a:rPr lang="zh-CN" altLang="en-US" dirty="0">
                <a:solidFill>
                  <a:schemeClr val="tx2"/>
                </a:solidFill>
              </a:rPr>
              <a:t>顺序进行</a:t>
            </a:r>
            <a:r>
              <a:rPr lang="zh-CN" altLang="en-US" dirty="0"/>
              <a:t>，有些活动可以</a:t>
            </a:r>
            <a:r>
              <a:rPr lang="zh-CN" altLang="en-US" dirty="0">
                <a:solidFill>
                  <a:schemeClr val="tx2"/>
                </a:solidFill>
              </a:rPr>
              <a:t>并行进行</a:t>
            </a:r>
            <a:r>
              <a:rPr lang="zh-CN" altLang="en-US" dirty="0"/>
              <a:t>。</a:t>
            </a:r>
            <a:endParaRPr lang="zh-CN" altLang="en-US" dirty="0"/>
          </a:p>
          <a:p>
            <a:pPr algn="just">
              <a:lnSpc>
                <a:spcPct val="120000"/>
              </a:lnSpc>
              <a:buSzPct val="80000"/>
              <a:buFont typeface="Wingdings" panose="05000000000000000000" pitchFamily="2" charset="2"/>
              <a:buChar char="u"/>
            </a:pPr>
            <a:r>
              <a:rPr lang="zh-CN" altLang="en-US" dirty="0"/>
              <a:t>从源点到各个顶点，以至从源点到汇点的有向路径可能不止一条。这些路径的长度也可能不同。完成不同路径的活动所需的时间虽然不同，但只有各条路径上的所有活动都完成了，整个工程才算完成。</a:t>
            </a:r>
            <a:endParaRPr lang="zh-CN" altLang="en-US" dirty="0"/>
          </a:p>
          <a:p>
            <a:pPr algn="just">
              <a:lnSpc>
                <a:spcPct val="120000"/>
              </a:lnSpc>
              <a:buSzPct val="80000"/>
              <a:buFont typeface="Wingdings" panose="05000000000000000000" pitchFamily="2" charset="2"/>
              <a:buChar char="u"/>
            </a:pPr>
            <a:r>
              <a:rPr lang="zh-CN" altLang="en-US" dirty="0"/>
              <a:t>因此，</a:t>
            </a:r>
            <a:r>
              <a:rPr lang="zh-CN" altLang="en-US" dirty="0">
                <a:solidFill>
                  <a:schemeClr val="tx2"/>
                </a:solidFill>
              </a:rPr>
              <a:t>完成整个工程所需的时间取决于从源点到汇点的最长路径长度</a:t>
            </a:r>
            <a:r>
              <a:rPr lang="zh-CN" altLang="en-US" dirty="0"/>
              <a:t>，即路径上所有活动的持续时间之和。</a:t>
            </a:r>
            <a:r>
              <a:rPr lang="zh-CN" altLang="en-US" dirty="0">
                <a:solidFill>
                  <a:schemeClr val="tx2"/>
                </a:solidFill>
              </a:rPr>
              <a:t>路径长度最长的路径被称为关键路径</a:t>
            </a:r>
            <a:r>
              <a:rPr lang="en-US" altLang="zh-CN" dirty="0"/>
              <a:t>(Critical Path)</a:t>
            </a:r>
            <a:r>
              <a:rPr lang="zh-CN" altLang="en-US" dirty="0"/>
              <a:t>。</a:t>
            </a:r>
            <a:endParaRPr lang="zh-CN" altLang="en-US" dirty="0"/>
          </a:p>
        </p:txBody>
      </p:sp>
    </p:spTree>
  </p:cSld>
  <p:clrMapOvr>
    <a:masterClrMapping/>
  </p:clrMapOvr>
  <p:transition>
    <p:strips dir="l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文本占位符 1851393"/>
          <p:cNvSpPr/>
          <p:nvPr>
            <p:ph idx="1"/>
          </p:nvPr>
        </p:nvSpPr>
        <p:spPr>
          <a:xfrm>
            <a:off x="250825" y="531813"/>
            <a:ext cx="8569325" cy="5992812"/>
          </a:xfrm>
        </p:spPr>
        <p:txBody>
          <a:bodyPr vert="horz" wrap="square" lIns="91440" tIns="45720" rIns="91440" bIns="45720" anchor="t" anchorCtr="0"/>
          <a:p>
            <a:pPr>
              <a:lnSpc>
                <a:spcPct val="110000"/>
              </a:lnSpc>
              <a:spcBef>
                <a:spcPct val="50000"/>
              </a:spcBef>
              <a:buNone/>
            </a:pPr>
            <a:r>
              <a:rPr lang="en-US" altLang="zh-CN" dirty="0">
                <a:latin typeface="幼圆" panose="02010509060101010101" pitchFamily="49" charset="-122"/>
                <a:ea typeface="幼圆" panose="02010509060101010101" pitchFamily="49" charset="-122"/>
              </a:rPr>
              <a:t> [</a:t>
            </a:r>
            <a:r>
              <a:rPr lang="zh-CN" altLang="en-US" dirty="0">
                <a:latin typeface="幼圆" panose="02010509060101010101" pitchFamily="49" charset="-122"/>
                <a:ea typeface="幼圆" panose="02010509060101010101" pitchFamily="49" charset="-122"/>
              </a:rPr>
              <a:t>例</a:t>
            </a:r>
            <a:r>
              <a:rPr lang="en-US" altLang="zh-CN" dirty="0">
                <a:latin typeface="幼圆" panose="02010509060101010101" pitchFamily="49" charset="-122"/>
                <a:ea typeface="幼圆" panose="02010509060101010101" pitchFamily="49" charset="-122"/>
              </a:rPr>
              <a:t>] </a:t>
            </a:r>
            <a:r>
              <a:rPr lang="zh-CN" altLang="en-US" dirty="0">
                <a:latin typeface="幼圆" panose="02010509060101010101" pitchFamily="49" charset="-122"/>
                <a:ea typeface="幼圆" panose="02010509060101010101" pitchFamily="49" charset="-122"/>
              </a:rPr>
              <a:t>某工程</a:t>
            </a:r>
            <a:endParaRPr lang="zh-CN" altLang="en-US" dirty="0">
              <a:latin typeface="幼圆" panose="02010509060101010101" pitchFamily="49" charset="-122"/>
              <a:ea typeface="幼圆" panose="02010509060101010101" pitchFamily="49" charset="-122"/>
            </a:endParaRPr>
          </a:p>
          <a:p>
            <a:pPr>
              <a:lnSpc>
                <a:spcPct val="110000"/>
              </a:lnSpc>
              <a:spcBef>
                <a:spcPct val="50000"/>
              </a:spcBef>
              <a:buNone/>
            </a:pPr>
            <a:endParaRPr lang="zh-CN" altLang="en-US" dirty="0">
              <a:latin typeface="幼圆" panose="02010509060101010101" pitchFamily="49" charset="-122"/>
              <a:ea typeface="幼圆" panose="02010509060101010101" pitchFamily="49" charset="-122"/>
            </a:endParaRPr>
          </a:p>
          <a:p>
            <a:pPr>
              <a:lnSpc>
                <a:spcPct val="110000"/>
              </a:lnSpc>
              <a:spcBef>
                <a:spcPct val="50000"/>
              </a:spcBef>
              <a:buNone/>
            </a:pPr>
            <a:endParaRPr lang="zh-CN" altLang="en-US" dirty="0">
              <a:latin typeface="幼圆" panose="02010509060101010101" pitchFamily="49" charset="-122"/>
              <a:ea typeface="幼圆" panose="02010509060101010101" pitchFamily="49" charset="-122"/>
            </a:endParaRPr>
          </a:p>
          <a:p>
            <a:pPr>
              <a:lnSpc>
                <a:spcPct val="110000"/>
              </a:lnSpc>
              <a:spcBef>
                <a:spcPct val="50000"/>
              </a:spcBef>
              <a:buNone/>
            </a:pPr>
            <a:endParaRPr lang="zh-CN" altLang="en-US" dirty="0">
              <a:latin typeface="幼圆" panose="02010509060101010101" pitchFamily="49" charset="-122"/>
              <a:ea typeface="幼圆" panose="02010509060101010101" pitchFamily="49" charset="-122"/>
            </a:endParaRPr>
          </a:p>
          <a:p>
            <a:pPr>
              <a:lnSpc>
                <a:spcPct val="110000"/>
              </a:lnSpc>
              <a:spcBef>
                <a:spcPct val="50000"/>
              </a:spcBef>
              <a:buNone/>
            </a:pPr>
            <a:endParaRPr lang="zh-CN" altLang="en-US" dirty="0">
              <a:latin typeface="幼圆" panose="02010509060101010101" pitchFamily="49" charset="-122"/>
              <a:ea typeface="幼圆" panose="02010509060101010101" pitchFamily="49" charset="-122"/>
            </a:endParaRPr>
          </a:p>
          <a:p>
            <a:pPr>
              <a:lnSpc>
                <a:spcPct val="110000"/>
              </a:lnSpc>
              <a:spcBef>
                <a:spcPct val="75000"/>
              </a:spcBef>
              <a:buNone/>
            </a:pPr>
            <a:r>
              <a:rPr lang="zh-CN" altLang="en-US" sz="1200" dirty="0">
                <a:solidFill>
                  <a:schemeClr val="tx2"/>
                </a:solidFill>
                <a:latin typeface="幼圆" panose="02010509060101010101" pitchFamily="49" charset="-122"/>
                <a:ea typeface="幼圆" panose="02010509060101010101" pitchFamily="49" charset="-122"/>
              </a:rPr>
              <a:t>● </a:t>
            </a:r>
            <a:r>
              <a:rPr lang="zh-CN" altLang="en-US" dirty="0">
                <a:solidFill>
                  <a:schemeClr val="tx2"/>
                </a:solidFill>
                <a:latin typeface="幼圆" panose="02010509060101010101" pitchFamily="49" charset="-122"/>
                <a:ea typeface="幼圆" panose="02010509060101010101" pitchFamily="49" charset="-122"/>
              </a:rPr>
              <a:t>关键路径</a:t>
            </a:r>
            <a:r>
              <a:rPr lang="zh-CN" altLang="en-US" dirty="0">
                <a:latin typeface="幼圆" panose="02010509060101010101" pitchFamily="49" charset="-122"/>
                <a:ea typeface="幼圆" panose="02010509060101010101" pitchFamily="49" charset="-122"/>
              </a:rPr>
              <a:t>：从源点到汇点具有</a:t>
            </a:r>
            <a:r>
              <a:rPr lang="zh-CN" altLang="en-US" dirty="0">
                <a:solidFill>
                  <a:schemeClr val="tx2"/>
                </a:solidFill>
                <a:latin typeface="幼圆" panose="02010509060101010101" pitchFamily="49" charset="-122"/>
                <a:ea typeface="幼圆" panose="02010509060101010101" pitchFamily="49" charset="-122"/>
              </a:rPr>
              <a:t>最大长度</a:t>
            </a:r>
            <a:r>
              <a:rPr lang="zh-CN" altLang="en-US" dirty="0">
                <a:latin typeface="幼圆" panose="02010509060101010101" pitchFamily="49" charset="-122"/>
                <a:ea typeface="幼圆" panose="02010509060101010101" pitchFamily="49" charset="-122"/>
              </a:rPr>
              <a:t>的路径称		      为关键路径。</a:t>
            </a:r>
            <a:endParaRPr lang="zh-CN" altLang="en-US" dirty="0">
              <a:latin typeface="幼圆" panose="02010509060101010101" pitchFamily="49" charset="-122"/>
              <a:ea typeface="幼圆" panose="02010509060101010101" pitchFamily="49" charset="-122"/>
            </a:endParaRPr>
          </a:p>
          <a:p>
            <a:pPr>
              <a:lnSpc>
                <a:spcPct val="110000"/>
              </a:lnSpc>
              <a:spcBef>
                <a:spcPct val="35000"/>
              </a:spcBef>
              <a:buNone/>
            </a:pPr>
            <a:r>
              <a:rPr lang="zh-CN" altLang="en-US" sz="1200" dirty="0">
                <a:solidFill>
                  <a:schemeClr val="tx2"/>
                </a:solidFill>
                <a:latin typeface="幼圆" panose="02010509060101010101" pitchFamily="49" charset="-122"/>
                <a:ea typeface="幼圆" panose="02010509060101010101" pitchFamily="49" charset="-122"/>
              </a:rPr>
              <a:t>● </a:t>
            </a:r>
            <a:r>
              <a:rPr lang="zh-CN" altLang="en-US" dirty="0">
                <a:solidFill>
                  <a:schemeClr val="tx2"/>
                </a:solidFill>
                <a:latin typeface="幼圆" panose="02010509060101010101" pitchFamily="49" charset="-122"/>
                <a:ea typeface="幼圆" panose="02010509060101010101" pitchFamily="49" charset="-122"/>
              </a:rPr>
              <a:t>路径长度</a:t>
            </a:r>
            <a:r>
              <a:rPr lang="zh-CN" altLang="en-US" dirty="0">
                <a:latin typeface="幼圆" panose="02010509060101010101" pitchFamily="49" charset="-122"/>
                <a:ea typeface="幼圆" panose="02010509060101010101" pitchFamily="49" charset="-122"/>
              </a:rPr>
              <a:t>：指路径上的各边权值之和。</a:t>
            </a:r>
            <a:endParaRPr lang="zh-CN" altLang="en-US" dirty="0">
              <a:latin typeface="幼圆" panose="02010509060101010101" pitchFamily="49" charset="-122"/>
              <a:ea typeface="幼圆" panose="02010509060101010101" pitchFamily="49" charset="-122"/>
            </a:endParaRPr>
          </a:p>
          <a:p>
            <a:pPr>
              <a:lnSpc>
                <a:spcPct val="110000"/>
              </a:lnSpc>
              <a:spcBef>
                <a:spcPct val="35000"/>
              </a:spcBef>
              <a:buNone/>
            </a:pPr>
            <a:r>
              <a:rPr lang="zh-CN" altLang="en-US" sz="1200" dirty="0">
                <a:solidFill>
                  <a:schemeClr val="tx2"/>
                </a:solidFill>
                <a:latin typeface="幼圆" panose="02010509060101010101" pitchFamily="49" charset="-122"/>
                <a:ea typeface="幼圆" panose="02010509060101010101" pitchFamily="49" charset="-122"/>
              </a:rPr>
              <a:t>● </a:t>
            </a:r>
            <a:r>
              <a:rPr lang="zh-CN" altLang="en-US" dirty="0">
                <a:solidFill>
                  <a:schemeClr val="tx2"/>
                </a:solidFill>
                <a:latin typeface="幼圆" panose="02010509060101010101" pitchFamily="49" charset="-122"/>
                <a:ea typeface="幼圆" panose="02010509060101010101" pitchFamily="49" charset="-122"/>
              </a:rPr>
              <a:t>关键活动</a:t>
            </a:r>
            <a:r>
              <a:rPr lang="zh-CN" altLang="en-US" dirty="0">
                <a:latin typeface="幼圆" panose="02010509060101010101" pitchFamily="49" charset="-122"/>
                <a:ea typeface="幼圆" panose="02010509060101010101" pitchFamily="49" charset="-122"/>
              </a:rPr>
              <a:t>：关键路径上的活动。</a:t>
            </a:r>
            <a:endParaRPr lang="zh-CN" altLang="en-US" dirty="0">
              <a:latin typeface="幼圆" panose="02010509060101010101" pitchFamily="49" charset="-122"/>
              <a:ea typeface="幼圆" panose="02010509060101010101" pitchFamily="49" charset="-122"/>
            </a:endParaRPr>
          </a:p>
        </p:txBody>
      </p:sp>
      <p:grpSp>
        <p:nvGrpSpPr>
          <p:cNvPr id="117763" name="组合 1851462"/>
          <p:cNvGrpSpPr/>
          <p:nvPr/>
        </p:nvGrpSpPr>
        <p:grpSpPr>
          <a:xfrm>
            <a:off x="611188" y="1196975"/>
            <a:ext cx="7848600" cy="2636838"/>
            <a:chOff x="385" y="754"/>
            <a:chExt cx="4944" cy="1661"/>
          </a:xfrm>
        </p:grpSpPr>
        <p:grpSp>
          <p:nvGrpSpPr>
            <p:cNvPr id="117764" name="组合 1851461"/>
            <p:cNvGrpSpPr/>
            <p:nvPr/>
          </p:nvGrpSpPr>
          <p:grpSpPr>
            <a:xfrm>
              <a:off x="1825" y="2050"/>
              <a:ext cx="268" cy="365"/>
              <a:chOff x="1825" y="2050"/>
              <a:chExt cx="268" cy="365"/>
            </a:xfrm>
          </p:grpSpPr>
          <p:sp>
            <p:nvSpPr>
              <p:cNvPr id="117817" name="椭圆 1851396"/>
              <p:cNvSpPr>
                <a:spLocks noChangeAspect="1"/>
              </p:cNvSpPr>
              <p:nvPr/>
            </p:nvSpPr>
            <p:spPr>
              <a:xfrm>
                <a:off x="1825" y="2134"/>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17818" name="文本框 1851397"/>
              <p:cNvSpPr txBox="1">
                <a:spLocks noChangeAspect="1"/>
              </p:cNvSpPr>
              <p:nvPr/>
            </p:nvSpPr>
            <p:spPr>
              <a:xfrm>
                <a:off x="1839" y="2050"/>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grpSp>
        <p:grpSp>
          <p:nvGrpSpPr>
            <p:cNvPr id="117765" name="组合 1851460"/>
            <p:cNvGrpSpPr/>
            <p:nvPr/>
          </p:nvGrpSpPr>
          <p:grpSpPr>
            <a:xfrm>
              <a:off x="1825" y="1426"/>
              <a:ext cx="268" cy="365"/>
              <a:chOff x="1825" y="1426"/>
              <a:chExt cx="268" cy="365"/>
            </a:xfrm>
          </p:grpSpPr>
          <p:sp>
            <p:nvSpPr>
              <p:cNvPr id="117815" name="椭圆 1851399"/>
              <p:cNvSpPr>
                <a:spLocks noChangeAspect="1"/>
              </p:cNvSpPr>
              <p:nvPr/>
            </p:nvSpPr>
            <p:spPr>
              <a:xfrm>
                <a:off x="1825" y="1510"/>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17816" name="文本框 1851400"/>
              <p:cNvSpPr txBox="1">
                <a:spLocks noChangeAspect="1"/>
              </p:cNvSpPr>
              <p:nvPr/>
            </p:nvSpPr>
            <p:spPr>
              <a:xfrm>
                <a:off x="1839" y="1426"/>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grpSp>
        <p:grpSp>
          <p:nvGrpSpPr>
            <p:cNvPr id="117766" name="组合 1851459"/>
            <p:cNvGrpSpPr/>
            <p:nvPr/>
          </p:nvGrpSpPr>
          <p:grpSpPr>
            <a:xfrm>
              <a:off x="2833" y="2050"/>
              <a:ext cx="268" cy="365"/>
              <a:chOff x="2833" y="2050"/>
              <a:chExt cx="268" cy="365"/>
            </a:xfrm>
          </p:grpSpPr>
          <p:sp>
            <p:nvSpPr>
              <p:cNvPr id="117813" name="椭圆 1851402"/>
              <p:cNvSpPr>
                <a:spLocks noChangeAspect="1"/>
              </p:cNvSpPr>
              <p:nvPr/>
            </p:nvSpPr>
            <p:spPr>
              <a:xfrm>
                <a:off x="2833" y="2134"/>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17814" name="文本框 1851403"/>
              <p:cNvSpPr txBox="1">
                <a:spLocks noChangeAspect="1"/>
              </p:cNvSpPr>
              <p:nvPr/>
            </p:nvSpPr>
            <p:spPr>
              <a:xfrm>
                <a:off x="2847" y="2050"/>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6</a:t>
                </a:r>
                <a:endParaRPr lang="en-US" altLang="zh-CN" sz="3200" dirty="0">
                  <a:latin typeface="Times New Roman" panose="02020603050405020304" pitchFamily="18" charset="0"/>
                  <a:ea typeface="幼圆" panose="02010509060101010101" pitchFamily="49" charset="-122"/>
                </a:endParaRPr>
              </a:p>
            </p:txBody>
          </p:sp>
        </p:grpSp>
        <p:grpSp>
          <p:nvGrpSpPr>
            <p:cNvPr id="117767" name="组合 1851458"/>
            <p:cNvGrpSpPr/>
            <p:nvPr/>
          </p:nvGrpSpPr>
          <p:grpSpPr>
            <a:xfrm>
              <a:off x="1825" y="754"/>
              <a:ext cx="268" cy="365"/>
              <a:chOff x="1825" y="754"/>
              <a:chExt cx="268" cy="365"/>
            </a:xfrm>
          </p:grpSpPr>
          <p:sp>
            <p:nvSpPr>
              <p:cNvPr id="117811" name="椭圆 1851405"/>
              <p:cNvSpPr>
                <a:spLocks noChangeAspect="1"/>
              </p:cNvSpPr>
              <p:nvPr/>
            </p:nvSpPr>
            <p:spPr>
              <a:xfrm>
                <a:off x="1825" y="838"/>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17812" name="文本框 1851406"/>
              <p:cNvSpPr txBox="1">
                <a:spLocks noChangeAspect="1"/>
              </p:cNvSpPr>
              <p:nvPr/>
            </p:nvSpPr>
            <p:spPr>
              <a:xfrm>
                <a:off x="1839" y="75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grpSp>
        <p:grpSp>
          <p:nvGrpSpPr>
            <p:cNvPr id="117768" name="组合 1851457"/>
            <p:cNvGrpSpPr/>
            <p:nvPr/>
          </p:nvGrpSpPr>
          <p:grpSpPr>
            <a:xfrm>
              <a:off x="2785" y="1186"/>
              <a:ext cx="268" cy="365"/>
              <a:chOff x="2785" y="1186"/>
              <a:chExt cx="268" cy="365"/>
            </a:xfrm>
          </p:grpSpPr>
          <p:sp>
            <p:nvSpPr>
              <p:cNvPr id="117809" name="椭圆 1851408"/>
              <p:cNvSpPr>
                <a:spLocks noChangeAspect="1"/>
              </p:cNvSpPr>
              <p:nvPr/>
            </p:nvSpPr>
            <p:spPr>
              <a:xfrm>
                <a:off x="2785" y="1270"/>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17810" name="文本框 1851409"/>
              <p:cNvSpPr txBox="1">
                <a:spLocks noChangeAspect="1"/>
              </p:cNvSpPr>
              <p:nvPr/>
            </p:nvSpPr>
            <p:spPr>
              <a:xfrm>
                <a:off x="2799" y="1186"/>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grpSp>
        <p:grpSp>
          <p:nvGrpSpPr>
            <p:cNvPr id="117769" name="组合 1851456"/>
            <p:cNvGrpSpPr/>
            <p:nvPr/>
          </p:nvGrpSpPr>
          <p:grpSpPr>
            <a:xfrm>
              <a:off x="961" y="1426"/>
              <a:ext cx="268" cy="365"/>
              <a:chOff x="961" y="1426"/>
              <a:chExt cx="268" cy="365"/>
            </a:xfrm>
          </p:grpSpPr>
          <p:sp>
            <p:nvSpPr>
              <p:cNvPr id="117807" name="椭圆 1851411"/>
              <p:cNvSpPr>
                <a:spLocks noChangeAspect="1"/>
              </p:cNvSpPr>
              <p:nvPr/>
            </p:nvSpPr>
            <p:spPr>
              <a:xfrm>
                <a:off x="961" y="1510"/>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17808" name="文本框 1851412"/>
              <p:cNvSpPr txBox="1">
                <a:spLocks noChangeAspect="1"/>
              </p:cNvSpPr>
              <p:nvPr/>
            </p:nvSpPr>
            <p:spPr>
              <a:xfrm>
                <a:off x="975" y="1426"/>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grpSp>
        <p:grpSp>
          <p:nvGrpSpPr>
            <p:cNvPr id="117770" name="组合 1851455"/>
            <p:cNvGrpSpPr/>
            <p:nvPr/>
          </p:nvGrpSpPr>
          <p:grpSpPr>
            <a:xfrm>
              <a:off x="4465" y="1186"/>
              <a:ext cx="268" cy="365"/>
              <a:chOff x="4465" y="1186"/>
              <a:chExt cx="268" cy="365"/>
            </a:xfrm>
          </p:grpSpPr>
          <p:sp>
            <p:nvSpPr>
              <p:cNvPr id="117805" name="椭圆 1851414"/>
              <p:cNvSpPr>
                <a:spLocks noChangeAspect="1"/>
              </p:cNvSpPr>
              <p:nvPr/>
            </p:nvSpPr>
            <p:spPr>
              <a:xfrm>
                <a:off x="4465" y="1270"/>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17806" name="文本框 1851415"/>
              <p:cNvSpPr txBox="1">
                <a:spLocks noChangeAspect="1"/>
              </p:cNvSpPr>
              <p:nvPr/>
            </p:nvSpPr>
            <p:spPr>
              <a:xfrm>
                <a:off x="4479" y="1186"/>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9</a:t>
                </a:r>
                <a:endParaRPr lang="en-US" altLang="zh-CN" sz="3200" dirty="0">
                  <a:latin typeface="Times New Roman" panose="02020603050405020304" pitchFamily="18" charset="0"/>
                  <a:ea typeface="幼圆" panose="02010509060101010101" pitchFamily="49" charset="-122"/>
                </a:endParaRPr>
              </a:p>
            </p:txBody>
          </p:sp>
        </p:grpSp>
        <p:grpSp>
          <p:nvGrpSpPr>
            <p:cNvPr id="117771" name="组合 1851454"/>
            <p:cNvGrpSpPr/>
            <p:nvPr/>
          </p:nvGrpSpPr>
          <p:grpSpPr>
            <a:xfrm>
              <a:off x="3601" y="754"/>
              <a:ext cx="268" cy="365"/>
              <a:chOff x="3601" y="754"/>
              <a:chExt cx="268" cy="365"/>
            </a:xfrm>
          </p:grpSpPr>
          <p:sp>
            <p:nvSpPr>
              <p:cNvPr id="117803" name="椭圆 1851417"/>
              <p:cNvSpPr>
                <a:spLocks noChangeAspect="1"/>
              </p:cNvSpPr>
              <p:nvPr/>
            </p:nvSpPr>
            <p:spPr>
              <a:xfrm>
                <a:off x="3601" y="838"/>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17804" name="文本框 1851418"/>
              <p:cNvSpPr txBox="1">
                <a:spLocks noChangeAspect="1"/>
              </p:cNvSpPr>
              <p:nvPr/>
            </p:nvSpPr>
            <p:spPr>
              <a:xfrm>
                <a:off x="3615" y="75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7</a:t>
                </a:r>
                <a:endParaRPr lang="en-US" altLang="zh-CN" sz="3200" dirty="0">
                  <a:latin typeface="Times New Roman" panose="02020603050405020304" pitchFamily="18" charset="0"/>
                  <a:ea typeface="幼圆" panose="02010509060101010101" pitchFamily="49" charset="-122"/>
                </a:endParaRPr>
              </a:p>
            </p:txBody>
          </p:sp>
        </p:grpSp>
        <p:grpSp>
          <p:nvGrpSpPr>
            <p:cNvPr id="117772" name="组合 1851453"/>
            <p:cNvGrpSpPr/>
            <p:nvPr/>
          </p:nvGrpSpPr>
          <p:grpSpPr>
            <a:xfrm>
              <a:off x="3649" y="1714"/>
              <a:ext cx="268" cy="365"/>
              <a:chOff x="3649" y="1714"/>
              <a:chExt cx="268" cy="365"/>
            </a:xfrm>
          </p:grpSpPr>
          <p:sp>
            <p:nvSpPr>
              <p:cNvPr id="117801" name="椭圆 1851420"/>
              <p:cNvSpPr>
                <a:spLocks noChangeAspect="1"/>
              </p:cNvSpPr>
              <p:nvPr/>
            </p:nvSpPr>
            <p:spPr>
              <a:xfrm>
                <a:off x="3649" y="1798"/>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17802" name="文本框 1851421"/>
              <p:cNvSpPr txBox="1">
                <a:spLocks noChangeAspect="1"/>
              </p:cNvSpPr>
              <p:nvPr/>
            </p:nvSpPr>
            <p:spPr>
              <a:xfrm>
                <a:off x="3663" y="171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8</a:t>
                </a:r>
                <a:endParaRPr lang="en-US" altLang="zh-CN" sz="3200" dirty="0">
                  <a:latin typeface="Times New Roman" panose="02020603050405020304" pitchFamily="18" charset="0"/>
                  <a:ea typeface="幼圆" panose="02010509060101010101" pitchFamily="49" charset="-122"/>
                </a:endParaRPr>
              </a:p>
            </p:txBody>
          </p:sp>
        </p:grpSp>
        <p:sp>
          <p:nvSpPr>
            <p:cNvPr id="117773" name="文本框 1851422"/>
            <p:cNvSpPr txBox="1"/>
            <p:nvPr/>
          </p:nvSpPr>
          <p:spPr>
            <a:xfrm rot="-2343426">
              <a:off x="1045" y="950"/>
              <a:ext cx="672"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1</a:t>
              </a:r>
              <a:r>
                <a:rPr lang="en-US" altLang="zh-CN" sz="2800" dirty="0">
                  <a:latin typeface="Times New Roman" panose="02020603050405020304" pitchFamily="18" charset="0"/>
                  <a:ea typeface="幼圆" panose="02010509060101010101" pitchFamily="49" charset="-122"/>
                </a:rPr>
                <a:t>=6</a:t>
              </a:r>
              <a:endParaRPr lang="en-US" altLang="zh-CN" sz="2800" dirty="0">
                <a:latin typeface="Times New Roman" panose="02020603050405020304" pitchFamily="18" charset="0"/>
                <a:ea typeface="幼圆" panose="02010509060101010101" pitchFamily="49" charset="-122"/>
              </a:endParaRPr>
            </a:p>
          </p:txBody>
        </p:sp>
        <p:sp>
          <p:nvSpPr>
            <p:cNvPr id="117774" name="文本框 1851423"/>
            <p:cNvSpPr txBox="1"/>
            <p:nvPr/>
          </p:nvSpPr>
          <p:spPr>
            <a:xfrm rot="2278546">
              <a:off x="3121" y="1426"/>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8</a:t>
              </a:r>
              <a:r>
                <a:rPr lang="en-US" altLang="zh-CN" sz="2800" dirty="0">
                  <a:latin typeface="Times New Roman" panose="02020603050405020304" pitchFamily="18" charset="0"/>
                  <a:ea typeface="幼圆" panose="02010509060101010101" pitchFamily="49" charset="-122"/>
                </a:rPr>
                <a:t>=7</a:t>
              </a:r>
              <a:endParaRPr lang="en-US" altLang="zh-CN" sz="2800" dirty="0">
                <a:latin typeface="Times New Roman" panose="02020603050405020304" pitchFamily="18" charset="0"/>
                <a:ea typeface="幼圆" panose="02010509060101010101" pitchFamily="49" charset="-122"/>
              </a:endParaRPr>
            </a:p>
          </p:txBody>
        </p:sp>
        <p:sp>
          <p:nvSpPr>
            <p:cNvPr id="117775" name="文本框 1851424"/>
            <p:cNvSpPr txBox="1"/>
            <p:nvPr/>
          </p:nvSpPr>
          <p:spPr>
            <a:xfrm rot="-1572955">
              <a:off x="2881" y="802"/>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7</a:t>
              </a:r>
              <a:r>
                <a:rPr lang="en-US" altLang="zh-CN" sz="2800" dirty="0">
                  <a:latin typeface="Times New Roman" panose="02020603050405020304" pitchFamily="18" charset="0"/>
                  <a:ea typeface="幼圆" panose="02010509060101010101" pitchFamily="49" charset="-122"/>
                </a:rPr>
                <a:t>=9</a:t>
              </a:r>
              <a:endParaRPr lang="en-US" altLang="zh-CN" sz="2800" dirty="0">
                <a:latin typeface="Times New Roman" panose="02020603050405020304" pitchFamily="18" charset="0"/>
                <a:ea typeface="幼圆" panose="02010509060101010101" pitchFamily="49" charset="-122"/>
              </a:endParaRPr>
            </a:p>
          </p:txBody>
        </p:sp>
        <p:sp>
          <p:nvSpPr>
            <p:cNvPr id="117776" name="文本框 1851425"/>
            <p:cNvSpPr txBox="1"/>
            <p:nvPr/>
          </p:nvSpPr>
          <p:spPr>
            <a:xfrm>
              <a:off x="2113" y="1928"/>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6</a:t>
              </a:r>
              <a:r>
                <a:rPr lang="en-US" altLang="zh-CN" sz="2800" dirty="0">
                  <a:latin typeface="Times New Roman" panose="02020603050405020304" pitchFamily="18" charset="0"/>
                  <a:ea typeface="幼圆" panose="02010509060101010101" pitchFamily="49" charset="-122"/>
                </a:rPr>
                <a:t>=2</a:t>
              </a:r>
              <a:endParaRPr lang="en-US" altLang="zh-CN" sz="2800" dirty="0">
                <a:latin typeface="Times New Roman" panose="02020603050405020304" pitchFamily="18" charset="0"/>
                <a:ea typeface="幼圆" panose="02010509060101010101" pitchFamily="49" charset="-122"/>
              </a:endParaRPr>
            </a:p>
          </p:txBody>
        </p:sp>
        <p:sp>
          <p:nvSpPr>
            <p:cNvPr id="117777" name="文本框 1851426"/>
            <p:cNvSpPr txBox="1"/>
            <p:nvPr/>
          </p:nvSpPr>
          <p:spPr>
            <a:xfrm rot="1733042">
              <a:off x="2170" y="804"/>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4</a:t>
              </a:r>
              <a:r>
                <a:rPr lang="en-US" altLang="zh-CN" sz="2800" dirty="0">
                  <a:latin typeface="Times New Roman" panose="02020603050405020304" pitchFamily="18" charset="0"/>
                  <a:ea typeface="幼圆" panose="02010509060101010101" pitchFamily="49" charset="-122"/>
                </a:rPr>
                <a:t>=1</a:t>
              </a:r>
              <a:endParaRPr lang="en-US" altLang="zh-CN" sz="2800" dirty="0">
                <a:latin typeface="Times New Roman" panose="02020603050405020304" pitchFamily="18" charset="0"/>
                <a:ea typeface="幼圆" panose="02010509060101010101" pitchFamily="49" charset="-122"/>
              </a:endParaRPr>
            </a:p>
          </p:txBody>
        </p:sp>
        <p:sp>
          <p:nvSpPr>
            <p:cNvPr id="117778" name="文本框 1851427"/>
            <p:cNvSpPr txBox="1"/>
            <p:nvPr/>
          </p:nvSpPr>
          <p:spPr>
            <a:xfrm rot="-1057505">
              <a:off x="2011" y="1187"/>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5</a:t>
              </a:r>
              <a:r>
                <a:rPr lang="en-US" altLang="zh-CN" sz="2800" dirty="0">
                  <a:latin typeface="Times New Roman" panose="02020603050405020304" pitchFamily="18" charset="0"/>
                  <a:ea typeface="幼圆" panose="02010509060101010101" pitchFamily="49" charset="-122"/>
                </a:rPr>
                <a:t>=1</a:t>
              </a:r>
              <a:endParaRPr lang="en-US" altLang="zh-CN" sz="2800" dirty="0">
                <a:latin typeface="Times New Roman" panose="02020603050405020304" pitchFamily="18" charset="0"/>
                <a:ea typeface="幼圆" panose="02010509060101010101" pitchFamily="49" charset="-122"/>
              </a:endParaRPr>
            </a:p>
          </p:txBody>
        </p:sp>
        <p:sp>
          <p:nvSpPr>
            <p:cNvPr id="117779" name="文本框 1851428"/>
            <p:cNvSpPr txBox="1"/>
            <p:nvPr/>
          </p:nvSpPr>
          <p:spPr>
            <a:xfrm rot="2263694">
              <a:off x="1357" y="1762"/>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3</a:t>
              </a:r>
              <a:r>
                <a:rPr lang="en-US" altLang="zh-CN" sz="2800" dirty="0">
                  <a:latin typeface="Times New Roman" panose="02020603050405020304" pitchFamily="18" charset="0"/>
                  <a:ea typeface="幼圆" panose="02010509060101010101" pitchFamily="49" charset="-122"/>
                </a:rPr>
                <a:t>=5</a:t>
              </a:r>
              <a:endParaRPr lang="en-US" altLang="zh-CN" sz="2800" dirty="0">
                <a:latin typeface="Times New Roman" panose="02020603050405020304" pitchFamily="18" charset="0"/>
                <a:ea typeface="幼圆" panose="02010509060101010101" pitchFamily="49" charset="-122"/>
              </a:endParaRPr>
            </a:p>
          </p:txBody>
        </p:sp>
        <p:sp>
          <p:nvSpPr>
            <p:cNvPr id="117780" name="文本框 1851429"/>
            <p:cNvSpPr txBox="1"/>
            <p:nvPr/>
          </p:nvSpPr>
          <p:spPr>
            <a:xfrm>
              <a:off x="1249" y="1260"/>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2</a:t>
              </a:r>
              <a:r>
                <a:rPr lang="en-US" altLang="zh-CN" sz="2800" dirty="0">
                  <a:latin typeface="Times New Roman" panose="02020603050405020304" pitchFamily="18" charset="0"/>
                  <a:ea typeface="幼圆" panose="02010509060101010101" pitchFamily="49" charset="-122"/>
                </a:rPr>
                <a:t>=4</a:t>
              </a:r>
              <a:endParaRPr lang="en-US" altLang="zh-CN" sz="2800" dirty="0">
                <a:latin typeface="Times New Roman" panose="02020603050405020304" pitchFamily="18" charset="0"/>
                <a:ea typeface="幼圆" panose="02010509060101010101" pitchFamily="49" charset="-122"/>
              </a:endParaRPr>
            </a:p>
          </p:txBody>
        </p:sp>
        <p:sp>
          <p:nvSpPr>
            <p:cNvPr id="117781" name="直接连接符 1851430"/>
            <p:cNvSpPr/>
            <p:nvPr/>
          </p:nvSpPr>
          <p:spPr>
            <a:xfrm>
              <a:off x="1247" y="1616"/>
              <a:ext cx="576" cy="2"/>
            </a:xfrm>
            <a:prstGeom prst="line">
              <a:avLst/>
            </a:prstGeom>
            <a:ln w="28575" cap="sq" cmpd="sng">
              <a:solidFill>
                <a:schemeClr val="hlink"/>
              </a:solidFill>
              <a:prstDash val="solid"/>
              <a:headEnd type="none" w="sm" len="sm"/>
              <a:tailEnd type="triangle" w="med" len="lg"/>
            </a:ln>
          </p:spPr>
        </p:sp>
        <p:sp>
          <p:nvSpPr>
            <p:cNvPr id="117782" name="直接连接符 1851431"/>
            <p:cNvSpPr/>
            <p:nvPr/>
          </p:nvSpPr>
          <p:spPr>
            <a:xfrm flipV="1">
              <a:off x="1202" y="1017"/>
              <a:ext cx="623" cy="508"/>
            </a:xfrm>
            <a:prstGeom prst="line">
              <a:avLst/>
            </a:prstGeom>
            <a:ln w="28575" cap="sq" cmpd="sng">
              <a:solidFill>
                <a:srgbClr val="FF3300"/>
              </a:solidFill>
              <a:prstDash val="solid"/>
              <a:headEnd type="none" w="sm" len="sm"/>
              <a:tailEnd type="triangle" w="med" len="lg"/>
            </a:ln>
          </p:spPr>
        </p:sp>
        <p:sp>
          <p:nvSpPr>
            <p:cNvPr id="117783" name="直接连接符 1851432"/>
            <p:cNvSpPr/>
            <p:nvPr/>
          </p:nvSpPr>
          <p:spPr>
            <a:xfrm>
              <a:off x="1202" y="1752"/>
              <a:ext cx="623" cy="442"/>
            </a:xfrm>
            <a:prstGeom prst="line">
              <a:avLst/>
            </a:prstGeom>
            <a:ln w="28575" cap="sq" cmpd="sng">
              <a:solidFill>
                <a:schemeClr val="hlink"/>
              </a:solidFill>
              <a:prstDash val="solid"/>
              <a:headEnd type="none" w="sm" len="sm"/>
              <a:tailEnd type="triangle" w="med" len="lg"/>
            </a:ln>
          </p:spPr>
        </p:sp>
        <p:sp>
          <p:nvSpPr>
            <p:cNvPr id="117784" name="直接连接符 1851433"/>
            <p:cNvSpPr/>
            <p:nvPr/>
          </p:nvSpPr>
          <p:spPr>
            <a:xfrm flipV="1">
              <a:off x="2109" y="1426"/>
              <a:ext cx="676" cy="190"/>
            </a:xfrm>
            <a:prstGeom prst="line">
              <a:avLst/>
            </a:prstGeom>
            <a:ln w="28575" cap="sq" cmpd="sng">
              <a:solidFill>
                <a:schemeClr val="hlink"/>
              </a:solidFill>
              <a:prstDash val="solid"/>
              <a:headEnd type="none" w="sm" len="sm"/>
              <a:tailEnd type="triangle" w="med" len="lg"/>
            </a:ln>
          </p:spPr>
        </p:sp>
        <p:sp>
          <p:nvSpPr>
            <p:cNvPr id="117785" name="直接连接符 1851434"/>
            <p:cNvSpPr/>
            <p:nvPr/>
          </p:nvSpPr>
          <p:spPr>
            <a:xfrm>
              <a:off x="2109" y="981"/>
              <a:ext cx="676" cy="349"/>
            </a:xfrm>
            <a:prstGeom prst="line">
              <a:avLst/>
            </a:prstGeom>
            <a:ln w="28575" cap="sq" cmpd="sng">
              <a:solidFill>
                <a:srgbClr val="FF3300"/>
              </a:solidFill>
              <a:prstDash val="solid"/>
              <a:headEnd type="none" w="sm" len="sm"/>
              <a:tailEnd type="triangle" w="med" len="lg"/>
            </a:ln>
          </p:spPr>
        </p:sp>
        <p:sp>
          <p:nvSpPr>
            <p:cNvPr id="117786" name="直接连接符 1851435"/>
            <p:cNvSpPr/>
            <p:nvPr/>
          </p:nvSpPr>
          <p:spPr>
            <a:xfrm flipV="1">
              <a:off x="2109" y="2290"/>
              <a:ext cx="724" cy="6"/>
            </a:xfrm>
            <a:prstGeom prst="line">
              <a:avLst/>
            </a:prstGeom>
            <a:ln w="28575" cap="sq" cmpd="sng">
              <a:solidFill>
                <a:schemeClr val="hlink"/>
              </a:solidFill>
              <a:prstDash val="solid"/>
              <a:headEnd type="none" w="sm" len="sm"/>
              <a:tailEnd type="triangle" w="med" len="lg"/>
            </a:ln>
          </p:spPr>
        </p:sp>
        <p:sp>
          <p:nvSpPr>
            <p:cNvPr id="117787" name="直接连接符 1851436"/>
            <p:cNvSpPr/>
            <p:nvPr/>
          </p:nvSpPr>
          <p:spPr>
            <a:xfrm flipV="1">
              <a:off x="3107" y="1954"/>
              <a:ext cx="542" cy="251"/>
            </a:xfrm>
            <a:prstGeom prst="line">
              <a:avLst/>
            </a:prstGeom>
            <a:ln w="28575" cap="sq" cmpd="sng">
              <a:solidFill>
                <a:schemeClr val="hlink"/>
              </a:solidFill>
              <a:prstDash val="solid"/>
              <a:headEnd type="none" w="sm" len="sm"/>
              <a:tailEnd type="triangle" w="med" len="lg"/>
            </a:ln>
          </p:spPr>
        </p:sp>
        <p:sp>
          <p:nvSpPr>
            <p:cNvPr id="117788" name="直接连接符 1851437"/>
            <p:cNvSpPr/>
            <p:nvPr/>
          </p:nvSpPr>
          <p:spPr>
            <a:xfrm flipV="1">
              <a:off x="3016" y="994"/>
              <a:ext cx="585" cy="304"/>
            </a:xfrm>
            <a:prstGeom prst="line">
              <a:avLst/>
            </a:prstGeom>
            <a:ln w="28575" cap="sq" cmpd="sng">
              <a:solidFill>
                <a:srgbClr val="FF3300"/>
              </a:solidFill>
              <a:prstDash val="solid"/>
              <a:headEnd type="none" w="sm" len="sm"/>
              <a:tailEnd type="triangle" w="med" len="lg"/>
            </a:ln>
          </p:spPr>
        </p:sp>
        <p:sp>
          <p:nvSpPr>
            <p:cNvPr id="117789" name="直接连接符 1851438"/>
            <p:cNvSpPr/>
            <p:nvPr/>
          </p:nvSpPr>
          <p:spPr>
            <a:xfrm>
              <a:off x="3061" y="1480"/>
              <a:ext cx="588" cy="378"/>
            </a:xfrm>
            <a:prstGeom prst="line">
              <a:avLst/>
            </a:prstGeom>
            <a:ln w="28575" cap="sq" cmpd="sng">
              <a:solidFill>
                <a:srgbClr val="FF3300"/>
              </a:solidFill>
              <a:prstDash val="solid"/>
              <a:headEnd type="none" w="sm" len="sm"/>
              <a:tailEnd type="triangle" w="med" len="lg"/>
            </a:ln>
          </p:spPr>
        </p:sp>
        <p:sp>
          <p:nvSpPr>
            <p:cNvPr id="117790" name="直接连接符 1851439"/>
            <p:cNvSpPr/>
            <p:nvPr/>
          </p:nvSpPr>
          <p:spPr>
            <a:xfrm flipV="1">
              <a:off x="3923" y="1474"/>
              <a:ext cx="542" cy="368"/>
            </a:xfrm>
            <a:prstGeom prst="line">
              <a:avLst/>
            </a:prstGeom>
            <a:ln w="28575" cap="sq" cmpd="sng">
              <a:solidFill>
                <a:srgbClr val="FF3300"/>
              </a:solidFill>
              <a:prstDash val="solid"/>
              <a:headEnd type="none" w="sm" len="sm"/>
              <a:tailEnd type="triangle" w="med" len="lg"/>
            </a:ln>
          </p:spPr>
        </p:sp>
        <p:sp>
          <p:nvSpPr>
            <p:cNvPr id="117791" name="直接连接符 1851440"/>
            <p:cNvSpPr/>
            <p:nvPr/>
          </p:nvSpPr>
          <p:spPr>
            <a:xfrm>
              <a:off x="3878" y="1026"/>
              <a:ext cx="587" cy="352"/>
            </a:xfrm>
            <a:prstGeom prst="line">
              <a:avLst/>
            </a:prstGeom>
            <a:ln w="28575" cap="sq" cmpd="sng">
              <a:solidFill>
                <a:srgbClr val="FF3300"/>
              </a:solidFill>
              <a:prstDash val="solid"/>
              <a:headEnd type="none" w="sm" len="sm"/>
              <a:tailEnd type="triangle" w="med" len="lg"/>
            </a:ln>
          </p:spPr>
        </p:sp>
        <p:sp>
          <p:nvSpPr>
            <p:cNvPr id="117792" name="文本框 1851441"/>
            <p:cNvSpPr txBox="1"/>
            <p:nvPr/>
          </p:nvSpPr>
          <p:spPr>
            <a:xfrm rot="-1657167">
              <a:off x="2929" y="1736"/>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9</a:t>
              </a:r>
              <a:r>
                <a:rPr lang="en-US" altLang="zh-CN" sz="2800" dirty="0">
                  <a:latin typeface="Times New Roman" panose="02020603050405020304" pitchFamily="18" charset="0"/>
                  <a:ea typeface="幼圆" panose="02010509060101010101" pitchFamily="49" charset="-122"/>
                </a:rPr>
                <a:t>=4</a:t>
              </a:r>
              <a:endParaRPr lang="en-US" altLang="zh-CN" sz="2800" dirty="0">
                <a:latin typeface="Times New Roman" panose="02020603050405020304" pitchFamily="18" charset="0"/>
                <a:ea typeface="幼圆" panose="02010509060101010101" pitchFamily="49" charset="-122"/>
              </a:endParaRPr>
            </a:p>
          </p:txBody>
        </p:sp>
        <p:sp>
          <p:nvSpPr>
            <p:cNvPr id="117793" name="文本框 1851442"/>
            <p:cNvSpPr txBox="1"/>
            <p:nvPr/>
          </p:nvSpPr>
          <p:spPr>
            <a:xfrm rot="-1874290">
              <a:off x="3697" y="1328"/>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11</a:t>
              </a:r>
              <a:r>
                <a:rPr lang="en-US" altLang="zh-CN" sz="2800" dirty="0">
                  <a:latin typeface="Times New Roman" panose="02020603050405020304" pitchFamily="18" charset="0"/>
                  <a:ea typeface="幼圆" panose="02010509060101010101" pitchFamily="49" charset="-122"/>
                </a:rPr>
                <a:t>=4</a:t>
              </a:r>
              <a:endParaRPr lang="en-US" altLang="zh-CN" sz="2800" dirty="0">
                <a:latin typeface="Times New Roman" panose="02020603050405020304" pitchFamily="18" charset="0"/>
                <a:ea typeface="幼圆" panose="02010509060101010101" pitchFamily="49" charset="-122"/>
              </a:endParaRPr>
            </a:p>
          </p:txBody>
        </p:sp>
        <p:sp>
          <p:nvSpPr>
            <p:cNvPr id="117794" name="文本框 1851443"/>
            <p:cNvSpPr txBox="1"/>
            <p:nvPr/>
          </p:nvSpPr>
          <p:spPr>
            <a:xfrm rot="1854941">
              <a:off x="3878" y="890"/>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10</a:t>
              </a:r>
              <a:r>
                <a:rPr lang="en-US" altLang="zh-CN" sz="2800" dirty="0">
                  <a:latin typeface="Times New Roman" panose="02020603050405020304" pitchFamily="18" charset="0"/>
                  <a:ea typeface="幼圆" panose="02010509060101010101" pitchFamily="49" charset="-122"/>
                </a:rPr>
                <a:t>=2</a:t>
              </a:r>
              <a:endParaRPr lang="en-US" altLang="zh-CN" sz="2800" dirty="0">
                <a:latin typeface="Times New Roman" panose="02020603050405020304" pitchFamily="18" charset="0"/>
                <a:ea typeface="幼圆" panose="02010509060101010101" pitchFamily="49" charset="-122"/>
              </a:endParaRPr>
            </a:p>
          </p:txBody>
        </p:sp>
        <p:grpSp>
          <p:nvGrpSpPr>
            <p:cNvPr id="117795" name="组合 1851452"/>
            <p:cNvGrpSpPr/>
            <p:nvPr/>
          </p:nvGrpSpPr>
          <p:grpSpPr>
            <a:xfrm>
              <a:off x="4657" y="754"/>
              <a:ext cx="672" cy="336"/>
              <a:chOff x="4657" y="754"/>
              <a:chExt cx="672" cy="336"/>
            </a:xfrm>
          </p:grpSpPr>
          <p:sp>
            <p:nvSpPr>
              <p:cNvPr id="117799" name="文本框 1851445"/>
              <p:cNvSpPr txBox="1"/>
              <p:nvPr/>
            </p:nvSpPr>
            <p:spPr>
              <a:xfrm>
                <a:off x="4657" y="754"/>
                <a:ext cx="672" cy="327"/>
              </a:xfrm>
              <a:prstGeom prst="rect">
                <a:avLst/>
              </a:prstGeom>
              <a:noFill/>
              <a:ln w="28575">
                <a:noFill/>
              </a:ln>
            </p:spPr>
            <p:txBody>
              <a:bodyPr lIns="90000" tIns="46800" rIns="90000" bIns="46800">
                <a:spAutoFit/>
              </a:bodyPr>
              <a:p>
                <a:pPr algn="ctr">
                  <a:spcBef>
                    <a:spcPct val="50000"/>
                  </a:spcBef>
                </a:pPr>
                <a:r>
                  <a:rPr lang="zh-CN" altLang="en-US" sz="2800" dirty="0">
                    <a:solidFill>
                      <a:schemeClr val="tx2"/>
                    </a:solidFill>
                    <a:latin typeface="Times New Roman" panose="02020603050405020304" pitchFamily="18" charset="0"/>
                    <a:ea typeface="幼圆" panose="02010509060101010101" pitchFamily="49" charset="-122"/>
                  </a:rPr>
                  <a:t>汇点</a:t>
                </a:r>
                <a:endParaRPr lang="zh-CN" altLang="en-US" sz="2800" dirty="0">
                  <a:solidFill>
                    <a:schemeClr val="tx2"/>
                  </a:solidFill>
                  <a:latin typeface="Times New Roman" panose="02020603050405020304" pitchFamily="18" charset="0"/>
                  <a:ea typeface="幼圆" panose="02010509060101010101" pitchFamily="49" charset="-122"/>
                </a:endParaRPr>
              </a:p>
            </p:txBody>
          </p:sp>
          <p:sp>
            <p:nvSpPr>
              <p:cNvPr id="117800" name="圆角矩形标注 1851446"/>
              <p:cNvSpPr/>
              <p:nvPr/>
            </p:nvSpPr>
            <p:spPr>
              <a:xfrm>
                <a:off x="4694" y="754"/>
                <a:ext cx="576" cy="336"/>
              </a:xfrm>
              <a:prstGeom prst="wedgeRoundRectCallout">
                <a:avLst>
                  <a:gd name="adj1" fmla="val -58333"/>
                  <a:gd name="adj2" fmla="val 102083"/>
                  <a:gd name="adj3" fmla="val 16667"/>
                </a:avLst>
              </a:prstGeom>
              <a:noFill/>
              <a:ln w="28575" cap="sq" cmpd="sng">
                <a:solidFill>
                  <a:schemeClr val="tx2"/>
                </a:solidFill>
                <a:prstDash val="solid"/>
                <a:miter/>
                <a:headEnd type="none" w="sm" len="sm"/>
                <a:tailEnd type="none" w="med" len="lg"/>
              </a:ln>
            </p:spPr>
            <p:txBody>
              <a:bodyPr lIns="90000" tIns="46800" rIns="90000" bIns="46800"/>
              <a:p>
                <a:pPr algn="ctr"/>
                <a:endParaRPr lang="zh-CN" altLang="en-US" sz="3200" dirty="0">
                  <a:latin typeface="Times New Roman" panose="02020603050405020304" pitchFamily="18" charset="0"/>
                  <a:ea typeface="幼圆" panose="02010509060101010101" pitchFamily="49" charset="-122"/>
                </a:endParaRPr>
              </a:p>
            </p:txBody>
          </p:sp>
        </p:grpSp>
        <p:grpSp>
          <p:nvGrpSpPr>
            <p:cNvPr id="117796" name="组合 1851451"/>
            <p:cNvGrpSpPr/>
            <p:nvPr/>
          </p:nvGrpSpPr>
          <p:grpSpPr>
            <a:xfrm>
              <a:off x="385" y="981"/>
              <a:ext cx="672" cy="340"/>
              <a:chOff x="385" y="981"/>
              <a:chExt cx="672" cy="340"/>
            </a:xfrm>
          </p:grpSpPr>
          <p:sp>
            <p:nvSpPr>
              <p:cNvPr id="117797" name="文本框 1851448"/>
              <p:cNvSpPr txBox="1"/>
              <p:nvPr/>
            </p:nvSpPr>
            <p:spPr>
              <a:xfrm flipH="1">
                <a:off x="385" y="994"/>
                <a:ext cx="672" cy="327"/>
              </a:xfrm>
              <a:prstGeom prst="rect">
                <a:avLst/>
              </a:prstGeom>
              <a:noFill/>
              <a:ln w="28575">
                <a:noFill/>
              </a:ln>
            </p:spPr>
            <p:txBody>
              <a:bodyPr lIns="90000" tIns="46800" rIns="90000" bIns="46800">
                <a:spAutoFit/>
              </a:bodyPr>
              <a:p>
                <a:pPr algn="ctr">
                  <a:spcBef>
                    <a:spcPct val="50000"/>
                  </a:spcBef>
                </a:pPr>
                <a:r>
                  <a:rPr lang="zh-CN" altLang="en-US" sz="2800" dirty="0">
                    <a:solidFill>
                      <a:schemeClr val="tx2"/>
                    </a:solidFill>
                    <a:latin typeface="Times New Roman" panose="02020603050405020304" pitchFamily="18" charset="0"/>
                    <a:ea typeface="幼圆" panose="02010509060101010101" pitchFamily="49" charset="-122"/>
                  </a:rPr>
                  <a:t>源点</a:t>
                </a:r>
                <a:endParaRPr lang="zh-CN" altLang="en-US" sz="2800" dirty="0">
                  <a:solidFill>
                    <a:schemeClr val="tx2"/>
                  </a:solidFill>
                  <a:latin typeface="Times New Roman" panose="02020603050405020304" pitchFamily="18" charset="0"/>
                  <a:ea typeface="幼圆" panose="02010509060101010101" pitchFamily="49" charset="-122"/>
                </a:endParaRPr>
              </a:p>
            </p:txBody>
          </p:sp>
          <p:sp>
            <p:nvSpPr>
              <p:cNvPr id="117798" name="圆角矩形标注 1851449"/>
              <p:cNvSpPr/>
              <p:nvPr/>
            </p:nvSpPr>
            <p:spPr>
              <a:xfrm flipH="1">
                <a:off x="385" y="981"/>
                <a:ext cx="576" cy="336"/>
              </a:xfrm>
              <a:prstGeom prst="wedgeRoundRectCallout">
                <a:avLst>
                  <a:gd name="adj1" fmla="val -58333"/>
                  <a:gd name="adj2" fmla="val 102083"/>
                  <a:gd name="adj3" fmla="val 16667"/>
                </a:avLst>
              </a:prstGeom>
              <a:noFill/>
              <a:ln w="28575" cap="sq" cmpd="sng">
                <a:solidFill>
                  <a:schemeClr val="tx2"/>
                </a:solidFill>
                <a:prstDash val="solid"/>
                <a:miter/>
                <a:headEnd type="none" w="sm" len="sm"/>
                <a:tailEnd type="none" w="med" len="lg"/>
              </a:ln>
            </p:spPr>
            <p:txBody>
              <a:bodyPr lIns="90000" tIns="46800" rIns="90000" bIns="46800"/>
              <a:p>
                <a:pPr algn="ctr"/>
                <a:endParaRPr lang="zh-CN" altLang="en-US" sz="3200" dirty="0">
                  <a:latin typeface="Times New Roman" panose="02020603050405020304" pitchFamily="18" charset="0"/>
                  <a:ea typeface="幼圆" panose="02010509060101010101" pitchFamily="49" charset="-122"/>
                </a:endParaRPr>
              </a:p>
            </p:txBody>
          </p:sp>
        </p:grpSp>
      </p:grpSp>
    </p:spTree>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文本占位符 1852417"/>
          <p:cNvSpPr/>
          <p:nvPr>
            <p:ph idx="1"/>
          </p:nvPr>
        </p:nvSpPr>
        <p:spPr>
          <a:xfrm>
            <a:off x="250825" y="225425"/>
            <a:ext cx="8713788" cy="3455988"/>
          </a:xfrm>
        </p:spPr>
        <p:txBody>
          <a:bodyPr vert="horz" wrap="square" lIns="91440" tIns="45720" rIns="91440" bIns="45720" anchor="t" anchorCtr="0"/>
          <a:p>
            <a:pPr marL="0" indent="0">
              <a:spcBef>
                <a:spcPct val="0"/>
              </a:spcBef>
              <a:buClrTx/>
              <a:buNone/>
            </a:pPr>
            <a:r>
              <a:rPr lang="zh-CN" altLang="en-US" sz="2600" dirty="0">
                <a:solidFill>
                  <a:schemeClr val="tx2"/>
                </a:solidFill>
                <a:ea typeface="宋体" panose="02010600030101010101" pitchFamily="2" charset="-122"/>
              </a:rPr>
              <a:t>关键活动有关的量：</a:t>
            </a:r>
            <a:endParaRPr lang="zh-CN" altLang="en-US" sz="2600" dirty="0">
              <a:solidFill>
                <a:schemeClr val="tx2"/>
              </a:solidFill>
              <a:ea typeface="宋体" panose="02010600030101010101" pitchFamily="2" charset="-122"/>
            </a:endParaRPr>
          </a:p>
          <a:p>
            <a:pPr marL="0" indent="0">
              <a:lnSpc>
                <a:spcPct val="110000"/>
              </a:lnSpc>
              <a:buClrTx/>
              <a:buNone/>
            </a:pPr>
            <a:r>
              <a:rPr lang="zh-CN" altLang="en-US" sz="2600" dirty="0">
                <a:solidFill>
                  <a:srgbClr val="0033CC"/>
                </a:solidFill>
                <a:ea typeface="宋体" panose="02010600030101010101" pitchFamily="2" charset="-122"/>
              </a:rPr>
              <a:t> </a:t>
            </a:r>
            <a:r>
              <a:rPr lang="en-US" altLang="zh-CN" sz="2600" dirty="0">
                <a:ea typeface="宋体" panose="02010600030101010101" pitchFamily="2" charset="-122"/>
              </a:rPr>
              <a:t>①</a:t>
            </a:r>
            <a:r>
              <a:rPr lang="en-US" altLang="zh-CN" sz="2600" dirty="0">
                <a:solidFill>
                  <a:srgbClr val="333300"/>
                </a:solidFill>
                <a:ea typeface="宋体" panose="02010600030101010101" pitchFamily="2" charset="-122"/>
              </a:rPr>
              <a:t> </a:t>
            </a:r>
            <a:r>
              <a:rPr lang="zh-CN" altLang="en-US" sz="2600" dirty="0">
                <a:ea typeface="宋体" panose="02010600030101010101" pitchFamily="2" charset="-122"/>
              </a:rPr>
              <a:t>事件</a:t>
            </a:r>
            <a:r>
              <a:rPr lang="en-US" altLang="zh-CN" sz="2600" dirty="0">
                <a:ea typeface="宋体" panose="02010600030101010101" pitchFamily="2" charset="-122"/>
              </a:rPr>
              <a:t>v</a:t>
            </a:r>
            <a:r>
              <a:rPr lang="en-US" altLang="zh-CN" sz="2600" i="1" baseline="-25000" dirty="0">
                <a:ea typeface="宋体" panose="02010600030101010101" pitchFamily="2" charset="-122"/>
              </a:rPr>
              <a:t>j</a:t>
            </a:r>
            <a:r>
              <a:rPr lang="zh-CN" altLang="en-US" sz="2600" dirty="0">
                <a:ea typeface="宋体" panose="02010600030101010101" pitchFamily="2" charset="-122"/>
              </a:rPr>
              <a:t>的最早发生时间</a:t>
            </a:r>
            <a:r>
              <a:rPr lang="en-US" altLang="zh-CN" sz="2600" dirty="0">
                <a:solidFill>
                  <a:schemeClr val="tx2"/>
                </a:solidFill>
                <a:ea typeface="宋体" panose="02010600030101010101" pitchFamily="2" charset="-122"/>
              </a:rPr>
              <a:t>ve(</a:t>
            </a:r>
            <a:r>
              <a:rPr lang="en-US" altLang="zh-CN" sz="2600" i="1" dirty="0">
                <a:solidFill>
                  <a:schemeClr val="tx2"/>
                </a:solidFill>
                <a:ea typeface="宋体" panose="02010600030101010101" pitchFamily="2" charset="-122"/>
              </a:rPr>
              <a:t>j</a:t>
            </a:r>
            <a:r>
              <a:rPr lang="en-US" altLang="zh-CN" sz="2600" dirty="0">
                <a:solidFill>
                  <a:schemeClr val="tx2"/>
                </a:solidFill>
                <a:ea typeface="宋体" panose="02010600030101010101" pitchFamily="2" charset="-122"/>
              </a:rPr>
              <a:t>):</a:t>
            </a:r>
            <a:endParaRPr lang="en-US" altLang="zh-CN" sz="2600" dirty="0">
              <a:solidFill>
                <a:schemeClr val="tx2"/>
              </a:solidFill>
              <a:ea typeface="宋体" panose="02010600030101010101" pitchFamily="2" charset="-122"/>
            </a:endParaRPr>
          </a:p>
          <a:p>
            <a:pPr marL="0" indent="0">
              <a:lnSpc>
                <a:spcPct val="110000"/>
              </a:lnSpc>
              <a:buClrTx/>
              <a:buNone/>
            </a:pPr>
            <a:r>
              <a:rPr lang="en-US" altLang="zh-CN" sz="2600" dirty="0">
                <a:solidFill>
                  <a:srgbClr val="333300"/>
                </a:solidFill>
                <a:ea typeface="宋体" panose="02010600030101010101" pitchFamily="2" charset="-122"/>
              </a:rPr>
              <a:t>      </a:t>
            </a:r>
            <a:r>
              <a:rPr lang="zh-CN" altLang="en-US" sz="2600" dirty="0">
                <a:ea typeface="宋体" panose="02010600030101010101" pitchFamily="2" charset="-122"/>
              </a:rPr>
              <a:t>从源点</a:t>
            </a:r>
            <a:r>
              <a:rPr lang="en-US" altLang="zh-CN" sz="2600" dirty="0">
                <a:ea typeface="宋体" panose="02010600030101010101" pitchFamily="2" charset="-122"/>
              </a:rPr>
              <a:t>v</a:t>
            </a:r>
            <a:r>
              <a:rPr lang="en-US" altLang="zh-CN" sz="2600" baseline="-25000" dirty="0">
                <a:ea typeface="宋体" panose="02010600030101010101" pitchFamily="2" charset="-122"/>
              </a:rPr>
              <a:t>1</a:t>
            </a:r>
            <a:r>
              <a:rPr lang="zh-CN" altLang="en-US" sz="2600" dirty="0">
                <a:ea typeface="宋体" panose="02010600030101010101" pitchFamily="2" charset="-122"/>
              </a:rPr>
              <a:t>到</a:t>
            </a:r>
            <a:r>
              <a:rPr lang="en-US" altLang="zh-CN" sz="2600" dirty="0">
                <a:ea typeface="宋体" panose="02010600030101010101" pitchFamily="2" charset="-122"/>
              </a:rPr>
              <a:t>v</a:t>
            </a:r>
            <a:r>
              <a:rPr lang="en-US" altLang="zh-CN" sz="2600" i="1" baseline="-25000" dirty="0">
                <a:ea typeface="宋体" panose="02010600030101010101" pitchFamily="2" charset="-122"/>
              </a:rPr>
              <a:t>j</a:t>
            </a:r>
            <a:r>
              <a:rPr lang="zh-CN" altLang="en-US" sz="2600" dirty="0">
                <a:ea typeface="宋体" panose="02010600030101010101" pitchFamily="2" charset="-122"/>
              </a:rPr>
              <a:t>的最长路径长度。</a:t>
            </a:r>
            <a:endParaRPr lang="zh-CN" altLang="en-US" sz="2600" dirty="0">
              <a:ea typeface="宋体" panose="02010600030101010101" pitchFamily="2" charset="-122"/>
            </a:endParaRPr>
          </a:p>
          <a:p>
            <a:pPr marL="0" indent="0">
              <a:lnSpc>
                <a:spcPct val="110000"/>
              </a:lnSpc>
              <a:buClrTx/>
              <a:buNone/>
            </a:pPr>
            <a:r>
              <a:rPr lang="zh-CN" altLang="en-US" sz="2600" dirty="0">
                <a:ea typeface="宋体" panose="02010600030101010101" pitchFamily="2" charset="-122"/>
              </a:rPr>
              <a:t> </a:t>
            </a:r>
            <a:r>
              <a:rPr lang="en-US" altLang="zh-CN" sz="2600" dirty="0">
                <a:ea typeface="宋体" panose="02010600030101010101" pitchFamily="2" charset="-122"/>
              </a:rPr>
              <a:t>② </a:t>
            </a:r>
            <a:r>
              <a:rPr lang="zh-CN" altLang="en-US" sz="2600" dirty="0">
                <a:ea typeface="宋体" panose="02010600030101010101" pitchFamily="2" charset="-122"/>
              </a:rPr>
              <a:t>事件</a:t>
            </a:r>
            <a:r>
              <a:rPr lang="en-US" altLang="zh-CN" sz="2600" dirty="0">
                <a:ea typeface="宋体" panose="02010600030101010101" pitchFamily="2" charset="-122"/>
              </a:rPr>
              <a:t>v</a:t>
            </a:r>
            <a:r>
              <a:rPr lang="en-US" altLang="zh-CN" sz="2600" i="1" baseline="-25000" dirty="0">
                <a:ea typeface="宋体" panose="02010600030101010101" pitchFamily="2" charset="-122"/>
              </a:rPr>
              <a:t>j</a:t>
            </a:r>
            <a:r>
              <a:rPr lang="zh-CN" altLang="en-US" sz="2600" dirty="0">
                <a:ea typeface="宋体" panose="02010600030101010101" pitchFamily="2" charset="-122"/>
              </a:rPr>
              <a:t>的最迟发生时间</a:t>
            </a:r>
            <a:r>
              <a:rPr lang="en-US" altLang="zh-CN" sz="2600" dirty="0">
                <a:solidFill>
                  <a:schemeClr val="tx2"/>
                </a:solidFill>
                <a:ea typeface="宋体" panose="02010600030101010101" pitchFamily="2" charset="-122"/>
              </a:rPr>
              <a:t>vl(</a:t>
            </a:r>
            <a:r>
              <a:rPr lang="en-US" altLang="zh-CN" sz="2600" i="1" dirty="0">
                <a:solidFill>
                  <a:schemeClr val="tx2"/>
                </a:solidFill>
                <a:ea typeface="宋体" panose="02010600030101010101" pitchFamily="2" charset="-122"/>
              </a:rPr>
              <a:t>j</a:t>
            </a:r>
            <a:r>
              <a:rPr lang="en-US" altLang="zh-CN" sz="2600" dirty="0">
                <a:solidFill>
                  <a:schemeClr val="tx2"/>
                </a:solidFill>
                <a:ea typeface="宋体" panose="02010600030101010101" pitchFamily="2" charset="-122"/>
              </a:rPr>
              <a:t>):</a:t>
            </a:r>
            <a:endParaRPr lang="en-US" altLang="zh-CN" sz="2600" dirty="0">
              <a:solidFill>
                <a:schemeClr val="tx2"/>
              </a:solidFill>
              <a:ea typeface="宋体" panose="02010600030101010101" pitchFamily="2" charset="-122"/>
            </a:endParaRPr>
          </a:p>
          <a:p>
            <a:pPr marL="0" indent="0">
              <a:lnSpc>
                <a:spcPct val="110000"/>
              </a:lnSpc>
              <a:buClrTx/>
              <a:buNone/>
            </a:pPr>
            <a:r>
              <a:rPr lang="en-US" altLang="zh-CN" sz="2600" dirty="0">
                <a:ea typeface="宋体" panose="02010600030101010101" pitchFamily="2" charset="-122"/>
              </a:rPr>
              <a:t>      </a:t>
            </a:r>
            <a:r>
              <a:rPr lang="zh-CN" altLang="en-US" sz="2600" dirty="0">
                <a:ea typeface="宋体" panose="02010600030101010101" pitchFamily="2" charset="-122"/>
              </a:rPr>
              <a:t>保证汇点的最早发生时间不推迟（即不推迟整个工程的完成时间）的前提下，事件</a:t>
            </a:r>
            <a:r>
              <a:rPr lang="en-US" altLang="zh-CN" sz="2600" dirty="0">
                <a:ea typeface="宋体" panose="02010600030101010101" pitchFamily="2" charset="-122"/>
              </a:rPr>
              <a:t>v</a:t>
            </a:r>
            <a:r>
              <a:rPr lang="en-US" altLang="zh-CN" sz="2600" i="1" baseline="-25000" dirty="0">
                <a:ea typeface="宋体" panose="02010600030101010101" pitchFamily="2" charset="-122"/>
              </a:rPr>
              <a:t>j</a:t>
            </a:r>
            <a:r>
              <a:rPr lang="zh-CN" altLang="en-US" sz="2600" dirty="0">
                <a:ea typeface="宋体" panose="02010600030101010101" pitchFamily="2" charset="-122"/>
              </a:rPr>
              <a:t>允许的最迟发生时间，等于</a:t>
            </a:r>
            <a:r>
              <a:rPr lang="en-US" altLang="zh-CN" sz="2600" dirty="0">
                <a:ea typeface="宋体" panose="02010600030101010101" pitchFamily="2" charset="-122"/>
              </a:rPr>
              <a:t>ve(</a:t>
            </a:r>
            <a:r>
              <a:rPr lang="en-US" altLang="zh-CN" sz="2600" i="1" dirty="0">
                <a:ea typeface="宋体" panose="02010600030101010101" pitchFamily="2" charset="-122"/>
              </a:rPr>
              <a:t>n</a:t>
            </a:r>
            <a:r>
              <a:rPr lang="en-US" altLang="zh-CN" sz="2600" dirty="0">
                <a:ea typeface="宋体" panose="02010600030101010101" pitchFamily="2" charset="-122"/>
              </a:rPr>
              <a:t>)</a:t>
            </a:r>
            <a:r>
              <a:rPr lang="zh-CN" altLang="en-US" sz="2600" dirty="0">
                <a:ea typeface="宋体" panose="02010600030101010101" pitchFamily="2" charset="-122"/>
              </a:rPr>
              <a:t>减去从</a:t>
            </a:r>
            <a:r>
              <a:rPr lang="en-US" altLang="zh-CN" sz="2600" dirty="0">
                <a:ea typeface="宋体" panose="02010600030101010101" pitchFamily="2" charset="-122"/>
              </a:rPr>
              <a:t>v</a:t>
            </a:r>
            <a:r>
              <a:rPr lang="en-US" altLang="zh-CN" sz="2600" i="1" baseline="-25000" dirty="0">
                <a:ea typeface="宋体" panose="02010600030101010101" pitchFamily="2" charset="-122"/>
              </a:rPr>
              <a:t>j</a:t>
            </a:r>
            <a:r>
              <a:rPr lang="zh-CN" altLang="en-US" sz="2600" dirty="0">
                <a:ea typeface="宋体" panose="02010600030101010101" pitchFamily="2" charset="-122"/>
              </a:rPr>
              <a:t>到</a:t>
            </a:r>
            <a:r>
              <a:rPr lang="en-US" altLang="zh-CN" sz="2600" dirty="0">
                <a:ea typeface="宋体" panose="02010600030101010101" pitchFamily="2" charset="-122"/>
              </a:rPr>
              <a:t>v</a:t>
            </a:r>
            <a:r>
              <a:rPr lang="en-US" altLang="zh-CN" sz="2600" i="1" baseline="-25000" dirty="0">
                <a:ea typeface="宋体" panose="02010600030101010101" pitchFamily="2" charset="-122"/>
              </a:rPr>
              <a:t>n</a:t>
            </a:r>
            <a:r>
              <a:rPr lang="zh-CN" altLang="en-US" sz="2600" dirty="0">
                <a:ea typeface="宋体" panose="02010600030101010101" pitchFamily="2" charset="-122"/>
              </a:rPr>
              <a:t>的最长路径长度。</a:t>
            </a:r>
            <a:endParaRPr lang="zh-CN" altLang="en-US" sz="2600" dirty="0">
              <a:ea typeface="宋体" panose="02010600030101010101" pitchFamily="2" charset="-122"/>
            </a:endParaRPr>
          </a:p>
        </p:txBody>
      </p:sp>
      <p:grpSp>
        <p:nvGrpSpPr>
          <p:cNvPr id="118787" name="组合 1852485"/>
          <p:cNvGrpSpPr/>
          <p:nvPr/>
        </p:nvGrpSpPr>
        <p:grpSpPr>
          <a:xfrm>
            <a:off x="503238" y="3860800"/>
            <a:ext cx="7920037" cy="2636838"/>
            <a:chOff x="340" y="2160"/>
            <a:chExt cx="4989" cy="1661"/>
          </a:xfrm>
        </p:grpSpPr>
        <p:grpSp>
          <p:nvGrpSpPr>
            <p:cNvPr id="118788" name="组合 1852484"/>
            <p:cNvGrpSpPr/>
            <p:nvPr/>
          </p:nvGrpSpPr>
          <p:grpSpPr>
            <a:xfrm>
              <a:off x="1825" y="3456"/>
              <a:ext cx="268" cy="365"/>
              <a:chOff x="1825" y="3456"/>
              <a:chExt cx="268" cy="365"/>
            </a:xfrm>
          </p:grpSpPr>
          <p:sp>
            <p:nvSpPr>
              <p:cNvPr id="118841" name="椭圆 1852420"/>
              <p:cNvSpPr>
                <a:spLocks noChangeAspect="1"/>
              </p:cNvSpPr>
              <p:nvPr/>
            </p:nvSpPr>
            <p:spPr>
              <a:xfrm>
                <a:off x="1825" y="3540"/>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18842" name="文本框 1852421"/>
              <p:cNvSpPr txBox="1">
                <a:spLocks noChangeAspect="1"/>
              </p:cNvSpPr>
              <p:nvPr/>
            </p:nvSpPr>
            <p:spPr>
              <a:xfrm>
                <a:off x="1839" y="3456"/>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grpSp>
        <p:grpSp>
          <p:nvGrpSpPr>
            <p:cNvPr id="118789" name="组合 1852483"/>
            <p:cNvGrpSpPr/>
            <p:nvPr/>
          </p:nvGrpSpPr>
          <p:grpSpPr>
            <a:xfrm>
              <a:off x="1825" y="2832"/>
              <a:ext cx="268" cy="365"/>
              <a:chOff x="1825" y="2832"/>
              <a:chExt cx="268" cy="365"/>
            </a:xfrm>
          </p:grpSpPr>
          <p:sp>
            <p:nvSpPr>
              <p:cNvPr id="118839" name="椭圆 1852423"/>
              <p:cNvSpPr>
                <a:spLocks noChangeAspect="1"/>
              </p:cNvSpPr>
              <p:nvPr/>
            </p:nvSpPr>
            <p:spPr>
              <a:xfrm>
                <a:off x="1825" y="2916"/>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18840" name="文本框 1852424"/>
              <p:cNvSpPr txBox="1">
                <a:spLocks noChangeAspect="1"/>
              </p:cNvSpPr>
              <p:nvPr/>
            </p:nvSpPr>
            <p:spPr>
              <a:xfrm>
                <a:off x="1839" y="2832"/>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grpSp>
        <p:grpSp>
          <p:nvGrpSpPr>
            <p:cNvPr id="118790" name="组合 1852482"/>
            <p:cNvGrpSpPr/>
            <p:nvPr/>
          </p:nvGrpSpPr>
          <p:grpSpPr>
            <a:xfrm>
              <a:off x="2833" y="3456"/>
              <a:ext cx="268" cy="365"/>
              <a:chOff x="2833" y="3456"/>
              <a:chExt cx="268" cy="365"/>
            </a:xfrm>
          </p:grpSpPr>
          <p:sp>
            <p:nvSpPr>
              <p:cNvPr id="118837" name="椭圆 1852426"/>
              <p:cNvSpPr>
                <a:spLocks noChangeAspect="1"/>
              </p:cNvSpPr>
              <p:nvPr/>
            </p:nvSpPr>
            <p:spPr>
              <a:xfrm>
                <a:off x="2833" y="3540"/>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18838" name="文本框 1852427"/>
              <p:cNvSpPr txBox="1">
                <a:spLocks noChangeAspect="1"/>
              </p:cNvSpPr>
              <p:nvPr/>
            </p:nvSpPr>
            <p:spPr>
              <a:xfrm>
                <a:off x="2847" y="3456"/>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6</a:t>
                </a:r>
                <a:endParaRPr lang="en-US" altLang="zh-CN" sz="3200" dirty="0">
                  <a:latin typeface="Times New Roman" panose="02020603050405020304" pitchFamily="18" charset="0"/>
                  <a:ea typeface="幼圆" panose="02010509060101010101" pitchFamily="49" charset="-122"/>
                </a:endParaRPr>
              </a:p>
            </p:txBody>
          </p:sp>
        </p:grpSp>
        <p:grpSp>
          <p:nvGrpSpPr>
            <p:cNvPr id="118791" name="组合 1852481"/>
            <p:cNvGrpSpPr/>
            <p:nvPr/>
          </p:nvGrpSpPr>
          <p:grpSpPr>
            <a:xfrm>
              <a:off x="1825" y="2160"/>
              <a:ext cx="268" cy="365"/>
              <a:chOff x="1825" y="2160"/>
              <a:chExt cx="268" cy="365"/>
            </a:xfrm>
          </p:grpSpPr>
          <p:sp>
            <p:nvSpPr>
              <p:cNvPr id="118835" name="椭圆 1852429"/>
              <p:cNvSpPr>
                <a:spLocks noChangeAspect="1"/>
              </p:cNvSpPr>
              <p:nvPr/>
            </p:nvSpPr>
            <p:spPr>
              <a:xfrm>
                <a:off x="1825" y="2244"/>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18836" name="文本框 1852430"/>
              <p:cNvSpPr txBox="1">
                <a:spLocks noChangeAspect="1"/>
              </p:cNvSpPr>
              <p:nvPr/>
            </p:nvSpPr>
            <p:spPr>
              <a:xfrm>
                <a:off x="1839" y="2160"/>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grpSp>
        <p:grpSp>
          <p:nvGrpSpPr>
            <p:cNvPr id="118792" name="组合 1852480"/>
            <p:cNvGrpSpPr/>
            <p:nvPr/>
          </p:nvGrpSpPr>
          <p:grpSpPr>
            <a:xfrm>
              <a:off x="2785" y="2592"/>
              <a:ext cx="268" cy="365"/>
              <a:chOff x="2785" y="2592"/>
              <a:chExt cx="268" cy="365"/>
            </a:xfrm>
          </p:grpSpPr>
          <p:sp>
            <p:nvSpPr>
              <p:cNvPr id="118833" name="椭圆 1852432"/>
              <p:cNvSpPr>
                <a:spLocks noChangeAspect="1"/>
              </p:cNvSpPr>
              <p:nvPr/>
            </p:nvSpPr>
            <p:spPr>
              <a:xfrm>
                <a:off x="2785" y="2676"/>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18834" name="文本框 1852433"/>
              <p:cNvSpPr txBox="1">
                <a:spLocks noChangeAspect="1"/>
              </p:cNvSpPr>
              <p:nvPr/>
            </p:nvSpPr>
            <p:spPr>
              <a:xfrm>
                <a:off x="2799" y="2592"/>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grpSp>
        <p:grpSp>
          <p:nvGrpSpPr>
            <p:cNvPr id="118793" name="组合 1852479"/>
            <p:cNvGrpSpPr/>
            <p:nvPr/>
          </p:nvGrpSpPr>
          <p:grpSpPr>
            <a:xfrm>
              <a:off x="961" y="2832"/>
              <a:ext cx="268" cy="365"/>
              <a:chOff x="961" y="2832"/>
              <a:chExt cx="268" cy="365"/>
            </a:xfrm>
          </p:grpSpPr>
          <p:sp>
            <p:nvSpPr>
              <p:cNvPr id="118831" name="椭圆 1852435"/>
              <p:cNvSpPr>
                <a:spLocks noChangeAspect="1"/>
              </p:cNvSpPr>
              <p:nvPr/>
            </p:nvSpPr>
            <p:spPr>
              <a:xfrm>
                <a:off x="961" y="2916"/>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18832" name="文本框 1852436"/>
              <p:cNvSpPr txBox="1">
                <a:spLocks noChangeAspect="1"/>
              </p:cNvSpPr>
              <p:nvPr/>
            </p:nvSpPr>
            <p:spPr>
              <a:xfrm>
                <a:off x="975" y="2832"/>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grpSp>
        <p:grpSp>
          <p:nvGrpSpPr>
            <p:cNvPr id="118794" name="组合 1852478"/>
            <p:cNvGrpSpPr/>
            <p:nvPr/>
          </p:nvGrpSpPr>
          <p:grpSpPr>
            <a:xfrm>
              <a:off x="4465" y="2592"/>
              <a:ext cx="268" cy="365"/>
              <a:chOff x="4465" y="2592"/>
              <a:chExt cx="268" cy="365"/>
            </a:xfrm>
          </p:grpSpPr>
          <p:sp>
            <p:nvSpPr>
              <p:cNvPr id="118829" name="椭圆 1852438"/>
              <p:cNvSpPr>
                <a:spLocks noChangeAspect="1"/>
              </p:cNvSpPr>
              <p:nvPr/>
            </p:nvSpPr>
            <p:spPr>
              <a:xfrm>
                <a:off x="4465" y="2676"/>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18830" name="文本框 1852439"/>
              <p:cNvSpPr txBox="1">
                <a:spLocks noChangeAspect="1"/>
              </p:cNvSpPr>
              <p:nvPr/>
            </p:nvSpPr>
            <p:spPr>
              <a:xfrm>
                <a:off x="4479" y="2592"/>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9</a:t>
                </a:r>
                <a:endParaRPr lang="en-US" altLang="zh-CN" sz="3200" dirty="0">
                  <a:latin typeface="Times New Roman" panose="02020603050405020304" pitchFamily="18" charset="0"/>
                  <a:ea typeface="幼圆" panose="02010509060101010101" pitchFamily="49" charset="-122"/>
                </a:endParaRPr>
              </a:p>
            </p:txBody>
          </p:sp>
        </p:grpSp>
        <p:grpSp>
          <p:nvGrpSpPr>
            <p:cNvPr id="118795" name="组合 1852477"/>
            <p:cNvGrpSpPr/>
            <p:nvPr/>
          </p:nvGrpSpPr>
          <p:grpSpPr>
            <a:xfrm>
              <a:off x="3601" y="2160"/>
              <a:ext cx="268" cy="365"/>
              <a:chOff x="3601" y="2160"/>
              <a:chExt cx="268" cy="365"/>
            </a:xfrm>
          </p:grpSpPr>
          <p:sp>
            <p:nvSpPr>
              <p:cNvPr id="118827" name="椭圆 1852441"/>
              <p:cNvSpPr>
                <a:spLocks noChangeAspect="1"/>
              </p:cNvSpPr>
              <p:nvPr/>
            </p:nvSpPr>
            <p:spPr>
              <a:xfrm>
                <a:off x="3601" y="2244"/>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18828" name="文本框 1852442"/>
              <p:cNvSpPr txBox="1">
                <a:spLocks noChangeAspect="1"/>
              </p:cNvSpPr>
              <p:nvPr/>
            </p:nvSpPr>
            <p:spPr>
              <a:xfrm>
                <a:off x="3615" y="2160"/>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7</a:t>
                </a:r>
                <a:endParaRPr lang="en-US" altLang="zh-CN" sz="3200" dirty="0">
                  <a:latin typeface="Times New Roman" panose="02020603050405020304" pitchFamily="18" charset="0"/>
                  <a:ea typeface="幼圆" panose="02010509060101010101" pitchFamily="49" charset="-122"/>
                </a:endParaRPr>
              </a:p>
            </p:txBody>
          </p:sp>
        </p:grpSp>
        <p:grpSp>
          <p:nvGrpSpPr>
            <p:cNvPr id="118796" name="组合 1852476"/>
            <p:cNvGrpSpPr/>
            <p:nvPr/>
          </p:nvGrpSpPr>
          <p:grpSpPr>
            <a:xfrm>
              <a:off x="3649" y="3120"/>
              <a:ext cx="268" cy="365"/>
              <a:chOff x="3649" y="3120"/>
              <a:chExt cx="268" cy="365"/>
            </a:xfrm>
          </p:grpSpPr>
          <p:sp>
            <p:nvSpPr>
              <p:cNvPr id="118825" name="椭圆 1852444"/>
              <p:cNvSpPr>
                <a:spLocks noChangeAspect="1"/>
              </p:cNvSpPr>
              <p:nvPr/>
            </p:nvSpPr>
            <p:spPr>
              <a:xfrm>
                <a:off x="3649" y="3204"/>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18826" name="文本框 1852445"/>
              <p:cNvSpPr txBox="1">
                <a:spLocks noChangeAspect="1"/>
              </p:cNvSpPr>
              <p:nvPr/>
            </p:nvSpPr>
            <p:spPr>
              <a:xfrm>
                <a:off x="3663" y="3120"/>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8</a:t>
                </a:r>
                <a:endParaRPr lang="en-US" altLang="zh-CN" sz="3200" dirty="0">
                  <a:latin typeface="Times New Roman" panose="02020603050405020304" pitchFamily="18" charset="0"/>
                  <a:ea typeface="幼圆" panose="02010509060101010101" pitchFamily="49" charset="-122"/>
                </a:endParaRPr>
              </a:p>
            </p:txBody>
          </p:sp>
        </p:grpSp>
        <p:sp>
          <p:nvSpPr>
            <p:cNvPr id="118797" name="文本框 1852446"/>
            <p:cNvSpPr txBox="1"/>
            <p:nvPr/>
          </p:nvSpPr>
          <p:spPr>
            <a:xfrm rot="-2343426">
              <a:off x="1045" y="2356"/>
              <a:ext cx="672"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1</a:t>
              </a:r>
              <a:r>
                <a:rPr lang="en-US" altLang="zh-CN" sz="2800" dirty="0">
                  <a:latin typeface="Times New Roman" panose="02020603050405020304" pitchFamily="18" charset="0"/>
                  <a:ea typeface="幼圆" panose="02010509060101010101" pitchFamily="49" charset="-122"/>
                </a:rPr>
                <a:t>=6</a:t>
              </a:r>
              <a:endParaRPr lang="en-US" altLang="zh-CN" sz="2800" dirty="0">
                <a:latin typeface="Times New Roman" panose="02020603050405020304" pitchFamily="18" charset="0"/>
                <a:ea typeface="幼圆" panose="02010509060101010101" pitchFamily="49" charset="-122"/>
              </a:endParaRPr>
            </a:p>
          </p:txBody>
        </p:sp>
        <p:sp>
          <p:nvSpPr>
            <p:cNvPr id="118798" name="文本框 1852447"/>
            <p:cNvSpPr txBox="1"/>
            <p:nvPr/>
          </p:nvSpPr>
          <p:spPr>
            <a:xfrm rot="2278546">
              <a:off x="3121" y="2832"/>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8</a:t>
              </a:r>
              <a:r>
                <a:rPr lang="en-US" altLang="zh-CN" sz="2800" dirty="0">
                  <a:latin typeface="Times New Roman" panose="02020603050405020304" pitchFamily="18" charset="0"/>
                  <a:ea typeface="幼圆" panose="02010509060101010101" pitchFamily="49" charset="-122"/>
                </a:rPr>
                <a:t>=7</a:t>
              </a:r>
              <a:endParaRPr lang="en-US" altLang="zh-CN" sz="2800" dirty="0">
                <a:latin typeface="Times New Roman" panose="02020603050405020304" pitchFamily="18" charset="0"/>
                <a:ea typeface="幼圆" panose="02010509060101010101" pitchFamily="49" charset="-122"/>
              </a:endParaRPr>
            </a:p>
          </p:txBody>
        </p:sp>
        <p:sp>
          <p:nvSpPr>
            <p:cNvPr id="118799" name="文本框 1852448"/>
            <p:cNvSpPr txBox="1"/>
            <p:nvPr/>
          </p:nvSpPr>
          <p:spPr>
            <a:xfrm rot="-1572955">
              <a:off x="2881" y="2208"/>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7</a:t>
              </a:r>
              <a:r>
                <a:rPr lang="en-US" altLang="zh-CN" sz="2800" dirty="0">
                  <a:latin typeface="Times New Roman" panose="02020603050405020304" pitchFamily="18" charset="0"/>
                  <a:ea typeface="幼圆" panose="02010509060101010101" pitchFamily="49" charset="-122"/>
                </a:rPr>
                <a:t>=9</a:t>
              </a:r>
              <a:endParaRPr lang="en-US" altLang="zh-CN" sz="2800" dirty="0">
                <a:latin typeface="Times New Roman" panose="02020603050405020304" pitchFamily="18" charset="0"/>
                <a:ea typeface="幼圆" panose="02010509060101010101" pitchFamily="49" charset="-122"/>
              </a:endParaRPr>
            </a:p>
          </p:txBody>
        </p:sp>
        <p:sp>
          <p:nvSpPr>
            <p:cNvPr id="118800" name="文本框 1852449"/>
            <p:cNvSpPr txBox="1"/>
            <p:nvPr/>
          </p:nvSpPr>
          <p:spPr>
            <a:xfrm>
              <a:off x="2113" y="3334"/>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6</a:t>
              </a:r>
              <a:r>
                <a:rPr lang="en-US" altLang="zh-CN" sz="2800" dirty="0">
                  <a:latin typeface="Times New Roman" panose="02020603050405020304" pitchFamily="18" charset="0"/>
                  <a:ea typeface="幼圆" panose="02010509060101010101" pitchFamily="49" charset="-122"/>
                </a:rPr>
                <a:t>=2</a:t>
              </a:r>
              <a:endParaRPr lang="en-US" altLang="zh-CN" sz="2800" dirty="0">
                <a:latin typeface="Times New Roman" panose="02020603050405020304" pitchFamily="18" charset="0"/>
                <a:ea typeface="幼圆" panose="02010509060101010101" pitchFamily="49" charset="-122"/>
              </a:endParaRPr>
            </a:p>
          </p:txBody>
        </p:sp>
        <p:sp>
          <p:nvSpPr>
            <p:cNvPr id="118801" name="文本框 1852450"/>
            <p:cNvSpPr txBox="1"/>
            <p:nvPr/>
          </p:nvSpPr>
          <p:spPr>
            <a:xfrm rot="1733042">
              <a:off x="2170" y="2210"/>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4</a:t>
              </a:r>
              <a:r>
                <a:rPr lang="en-US" altLang="zh-CN" sz="2800" dirty="0">
                  <a:latin typeface="Times New Roman" panose="02020603050405020304" pitchFamily="18" charset="0"/>
                  <a:ea typeface="幼圆" panose="02010509060101010101" pitchFamily="49" charset="-122"/>
                </a:rPr>
                <a:t>=1</a:t>
              </a:r>
              <a:endParaRPr lang="en-US" altLang="zh-CN" sz="2800" dirty="0">
                <a:latin typeface="Times New Roman" panose="02020603050405020304" pitchFamily="18" charset="0"/>
                <a:ea typeface="幼圆" panose="02010509060101010101" pitchFamily="49" charset="-122"/>
              </a:endParaRPr>
            </a:p>
          </p:txBody>
        </p:sp>
        <p:sp>
          <p:nvSpPr>
            <p:cNvPr id="118802" name="文本框 1852451"/>
            <p:cNvSpPr txBox="1"/>
            <p:nvPr/>
          </p:nvSpPr>
          <p:spPr>
            <a:xfrm rot="-1057505">
              <a:off x="2011" y="2593"/>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5</a:t>
              </a:r>
              <a:r>
                <a:rPr lang="en-US" altLang="zh-CN" sz="2800" dirty="0">
                  <a:latin typeface="Times New Roman" panose="02020603050405020304" pitchFamily="18" charset="0"/>
                  <a:ea typeface="幼圆" panose="02010509060101010101" pitchFamily="49" charset="-122"/>
                </a:rPr>
                <a:t>=1</a:t>
              </a:r>
              <a:endParaRPr lang="en-US" altLang="zh-CN" sz="2800" dirty="0">
                <a:latin typeface="Times New Roman" panose="02020603050405020304" pitchFamily="18" charset="0"/>
                <a:ea typeface="幼圆" panose="02010509060101010101" pitchFamily="49" charset="-122"/>
              </a:endParaRPr>
            </a:p>
          </p:txBody>
        </p:sp>
        <p:sp>
          <p:nvSpPr>
            <p:cNvPr id="118803" name="文本框 1852452"/>
            <p:cNvSpPr txBox="1"/>
            <p:nvPr/>
          </p:nvSpPr>
          <p:spPr>
            <a:xfrm rot="2263694">
              <a:off x="1357" y="3168"/>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3</a:t>
              </a:r>
              <a:r>
                <a:rPr lang="en-US" altLang="zh-CN" sz="2800" dirty="0">
                  <a:latin typeface="Times New Roman" panose="02020603050405020304" pitchFamily="18" charset="0"/>
                  <a:ea typeface="幼圆" panose="02010509060101010101" pitchFamily="49" charset="-122"/>
                </a:rPr>
                <a:t>=5</a:t>
              </a:r>
              <a:endParaRPr lang="en-US" altLang="zh-CN" sz="2800" dirty="0">
                <a:latin typeface="Times New Roman" panose="02020603050405020304" pitchFamily="18" charset="0"/>
                <a:ea typeface="幼圆" panose="02010509060101010101" pitchFamily="49" charset="-122"/>
              </a:endParaRPr>
            </a:p>
          </p:txBody>
        </p:sp>
        <p:sp>
          <p:nvSpPr>
            <p:cNvPr id="118804" name="文本框 1852453"/>
            <p:cNvSpPr txBox="1"/>
            <p:nvPr/>
          </p:nvSpPr>
          <p:spPr>
            <a:xfrm>
              <a:off x="1249" y="2666"/>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2</a:t>
              </a:r>
              <a:r>
                <a:rPr lang="en-US" altLang="zh-CN" sz="2800" dirty="0">
                  <a:latin typeface="Times New Roman" panose="02020603050405020304" pitchFamily="18" charset="0"/>
                  <a:ea typeface="幼圆" panose="02010509060101010101" pitchFamily="49" charset="-122"/>
                </a:rPr>
                <a:t>=4</a:t>
              </a:r>
              <a:endParaRPr lang="en-US" altLang="zh-CN" sz="2800" dirty="0">
                <a:latin typeface="Times New Roman" panose="02020603050405020304" pitchFamily="18" charset="0"/>
                <a:ea typeface="幼圆" panose="02010509060101010101" pitchFamily="49" charset="-122"/>
              </a:endParaRPr>
            </a:p>
          </p:txBody>
        </p:sp>
        <p:sp>
          <p:nvSpPr>
            <p:cNvPr id="118805" name="直接连接符 1852454"/>
            <p:cNvSpPr/>
            <p:nvPr/>
          </p:nvSpPr>
          <p:spPr>
            <a:xfrm>
              <a:off x="1247" y="3022"/>
              <a:ext cx="576" cy="2"/>
            </a:xfrm>
            <a:prstGeom prst="line">
              <a:avLst/>
            </a:prstGeom>
            <a:ln w="28575" cap="sq" cmpd="sng">
              <a:solidFill>
                <a:schemeClr val="hlink"/>
              </a:solidFill>
              <a:prstDash val="solid"/>
              <a:headEnd type="none" w="sm" len="sm"/>
              <a:tailEnd type="triangle" w="med" len="lg"/>
            </a:ln>
          </p:spPr>
        </p:sp>
        <p:sp>
          <p:nvSpPr>
            <p:cNvPr id="118806" name="直接连接符 1852455"/>
            <p:cNvSpPr/>
            <p:nvPr/>
          </p:nvSpPr>
          <p:spPr>
            <a:xfrm flipV="1">
              <a:off x="1156" y="2423"/>
              <a:ext cx="669" cy="508"/>
            </a:xfrm>
            <a:prstGeom prst="line">
              <a:avLst/>
            </a:prstGeom>
            <a:ln w="28575" cap="sq" cmpd="sng">
              <a:solidFill>
                <a:schemeClr val="hlink"/>
              </a:solidFill>
              <a:prstDash val="solid"/>
              <a:headEnd type="none" w="sm" len="sm"/>
              <a:tailEnd type="triangle" w="med" len="lg"/>
            </a:ln>
          </p:spPr>
        </p:sp>
        <p:sp>
          <p:nvSpPr>
            <p:cNvPr id="118807" name="直接连接符 1852456"/>
            <p:cNvSpPr/>
            <p:nvPr/>
          </p:nvSpPr>
          <p:spPr>
            <a:xfrm>
              <a:off x="1202" y="3158"/>
              <a:ext cx="623" cy="442"/>
            </a:xfrm>
            <a:prstGeom prst="line">
              <a:avLst/>
            </a:prstGeom>
            <a:ln w="28575" cap="sq" cmpd="sng">
              <a:solidFill>
                <a:schemeClr val="hlink"/>
              </a:solidFill>
              <a:prstDash val="solid"/>
              <a:headEnd type="none" w="sm" len="sm"/>
              <a:tailEnd type="triangle" w="med" len="lg"/>
            </a:ln>
          </p:spPr>
        </p:sp>
        <p:sp>
          <p:nvSpPr>
            <p:cNvPr id="118808" name="直接连接符 1852457"/>
            <p:cNvSpPr/>
            <p:nvPr/>
          </p:nvSpPr>
          <p:spPr>
            <a:xfrm flipV="1">
              <a:off x="2109" y="2832"/>
              <a:ext cx="676" cy="213"/>
            </a:xfrm>
            <a:prstGeom prst="line">
              <a:avLst/>
            </a:prstGeom>
            <a:ln w="28575" cap="sq" cmpd="sng">
              <a:solidFill>
                <a:schemeClr val="hlink"/>
              </a:solidFill>
              <a:prstDash val="solid"/>
              <a:headEnd type="none" w="sm" len="sm"/>
              <a:tailEnd type="triangle" w="med" len="lg"/>
            </a:ln>
          </p:spPr>
        </p:sp>
        <p:sp>
          <p:nvSpPr>
            <p:cNvPr id="118809" name="直接连接符 1852458"/>
            <p:cNvSpPr/>
            <p:nvPr/>
          </p:nvSpPr>
          <p:spPr>
            <a:xfrm>
              <a:off x="2086" y="2387"/>
              <a:ext cx="699" cy="349"/>
            </a:xfrm>
            <a:prstGeom prst="line">
              <a:avLst/>
            </a:prstGeom>
            <a:ln w="28575" cap="sq" cmpd="sng">
              <a:solidFill>
                <a:schemeClr val="hlink"/>
              </a:solidFill>
              <a:prstDash val="solid"/>
              <a:headEnd type="none" w="sm" len="sm"/>
              <a:tailEnd type="triangle" w="med" len="lg"/>
            </a:ln>
          </p:spPr>
        </p:sp>
        <p:sp>
          <p:nvSpPr>
            <p:cNvPr id="118810" name="直接连接符 1852459"/>
            <p:cNvSpPr/>
            <p:nvPr/>
          </p:nvSpPr>
          <p:spPr>
            <a:xfrm flipV="1">
              <a:off x="2109" y="3696"/>
              <a:ext cx="724" cy="6"/>
            </a:xfrm>
            <a:prstGeom prst="line">
              <a:avLst/>
            </a:prstGeom>
            <a:ln w="28575" cap="sq" cmpd="sng">
              <a:solidFill>
                <a:schemeClr val="hlink"/>
              </a:solidFill>
              <a:prstDash val="solid"/>
              <a:headEnd type="none" w="sm" len="sm"/>
              <a:tailEnd type="triangle" w="med" len="lg"/>
            </a:ln>
          </p:spPr>
        </p:sp>
        <p:sp>
          <p:nvSpPr>
            <p:cNvPr id="118811" name="直接连接符 1852460"/>
            <p:cNvSpPr/>
            <p:nvPr/>
          </p:nvSpPr>
          <p:spPr>
            <a:xfrm flipV="1">
              <a:off x="3107" y="3360"/>
              <a:ext cx="542" cy="252"/>
            </a:xfrm>
            <a:prstGeom prst="line">
              <a:avLst/>
            </a:prstGeom>
            <a:ln w="28575" cap="sq" cmpd="sng">
              <a:solidFill>
                <a:schemeClr val="hlink"/>
              </a:solidFill>
              <a:prstDash val="solid"/>
              <a:headEnd type="none" w="sm" len="sm"/>
              <a:tailEnd type="triangle" w="med" len="lg"/>
            </a:ln>
          </p:spPr>
        </p:sp>
        <p:sp>
          <p:nvSpPr>
            <p:cNvPr id="118812" name="直接连接符 1852461"/>
            <p:cNvSpPr/>
            <p:nvPr/>
          </p:nvSpPr>
          <p:spPr>
            <a:xfrm flipV="1">
              <a:off x="3039" y="2400"/>
              <a:ext cx="562" cy="327"/>
            </a:xfrm>
            <a:prstGeom prst="line">
              <a:avLst/>
            </a:prstGeom>
            <a:ln w="28575" cap="sq" cmpd="sng">
              <a:solidFill>
                <a:schemeClr val="hlink"/>
              </a:solidFill>
              <a:prstDash val="solid"/>
              <a:headEnd type="none" w="sm" len="sm"/>
              <a:tailEnd type="triangle" w="med" len="lg"/>
            </a:ln>
          </p:spPr>
        </p:sp>
        <p:sp>
          <p:nvSpPr>
            <p:cNvPr id="118813" name="直接连接符 1852462"/>
            <p:cNvSpPr/>
            <p:nvPr/>
          </p:nvSpPr>
          <p:spPr>
            <a:xfrm>
              <a:off x="3061" y="2840"/>
              <a:ext cx="588" cy="424"/>
            </a:xfrm>
            <a:prstGeom prst="line">
              <a:avLst/>
            </a:prstGeom>
            <a:ln w="28575" cap="sq" cmpd="sng">
              <a:solidFill>
                <a:schemeClr val="hlink"/>
              </a:solidFill>
              <a:prstDash val="solid"/>
              <a:headEnd type="none" w="sm" len="sm"/>
              <a:tailEnd type="triangle" w="med" len="lg"/>
            </a:ln>
          </p:spPr>
        </p:sp>
        <p:sp>
          <p:nvSpPr>
            <p:cNvPr id="118814" name="直接连接符 1852463"/>
            <p:cNvSpPr/>
            <p:nvPr/>
          </p:nvSpPr>
          <p:spPr>
            <a:xfrm flipV="1">
              <a:off x="3923" y="2880"/>
              <a:ext cx="542" cy="369"/>
            </a:xfrm>
            <a:prstGeom prst="line">
              <a:avLst/>
            </a:prstGeom>
            <a:ln w="28575" cap="sq" cmpd="sng">
              <a:solidFill>
                <a:schemeClr val="hlink"/>
              </a:solidFill>
              <a:prstDash val="solid"/>
              <a:headEnd type="none" w="sm" len="sm"/>
              <a:tailEnd type="triangle" w="med" len="lg"/>
            </a:ln>
          </p:spPr>
        </p:sp>
        <p:sp>
          <p:nvSpPr>
            <p:cNvPr id="118815" name="直接连接符 1852464"/>
            <p:cNvSpPr/>
            <p:nvPr/>
          </p:nvSpPr>
          <p:spPr>
            <a:xfrm>
              <a:off x="3878" y="2409"/>
              <a:ext cx="587" cy="375"/>
            </a:xfrm>
            <a:prstGeom prst="line">
              <a:avLst/>
            </a:prstGeom>
            <a:ln w="28575" cap="sq" cmpd="sng">
              <a:solidFill>
                <a:schemeClr val="hlink"/>
              </a:solidFill>
              <a:prstDash val="solid"/>
              <a:headEnd type="none" w="sm" len="sm"/>
              <a:tailEnd type="triangle" w="med" len="lg"/>
            </a:ln>
          </p:spPr>
        </p:sp>
        <p:sp>
          <p:nvSpPr>
            <p:cNvPr id="118816" name="文本框 1852465"/>
            <p:cNvSpPr txBox="1"/>
            <p:nvPr/>
          </p:nvSpPr>
          <p:spPr>
            <a:xfrm rot="-1657167">
              <a:off x="2929" y="3142"/>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9</a:t>
              </a:r>
              <a:r>
                <a:rPr lang="en-US" altLang="zh-CN" sz="2800" dirty="0">
                  <a:latin typeface="Times New Roman" panose="02020603050405020304" pitchFamily="18" charset="0"/>
                  <a:ea typeface="幼圆" panose="02010509060101010101" pitchFamily="49" charset="-122"/>
                </a:rPr>
                <a:t>=4</a:t>
              </a:r>
              <a:endParaRPr lang="en-US" altLang="zh-CN" sz="2800" dirty="0">
                <a:latin typeface="Times New Roman" panose="02020603050405020304" pitchFamily="18" charset="0"/>
                <a:ea typeface="幼圆" panose="02010509060101010101" pitchFamily="49" charset="-122"/>
              </a:endParaRPr>
            </a:p>
          </p:txBody>
        </p:sp>
        <p:sp>
          <p:nvSpPr>
            <p:cNvPr id="118817" name="文本框 1852466"/>
            <p:cNvSpPr txBox="1"/>
            <p:nvPr/>
          </p:nvSpPr>
          <p:spPr>
            <a:xfrm rot="-1874290">
              <a:off x="3697" y="2734"/>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11</a:t>
              </a:r>
              <a:r>
                <a:rPr lang="en-US" altLang="zh-CN" sz="2800" dirty="0">
                  <a:latin typeface="Times New Roman" panose="02020603050405020304" pitchFamily="18" charset="0"/>
                  <a:ea typeface="幼圆" panose="02010509060101010101" pitchFamily="49" charset="-122"/>
                </a:rPr>
                <a:t>=4</a:t>
              </a:r>
              <a:endParaRPr lang="en-US" altLang="zh-CN" sz="2800" dirty="0">
                <a:latin typeface="Times New Roman" panose="02020603050405020304" pitchFamily="18" charset="0"/>
                <a:ea typeface="幼圆" panose="02010509060101010101" pitchFamily="49" charset="-122"/>
              </a:endParaRPr>
            </a:p>
          </p:txBody>
        </p:sp>
        <p:sp>
          <p:nvSpPr>
            <p:cNvPr id="118818" name="文本框 1852467"/>
            <p:cNvSpPr txBox="1"/>
            <p:nvPr/>
          </p:nvSpPr>
          <p:spPr>
            <a:xfrm rot="1854941">
              <a:off x="3901" y="2296"/>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10</a:t>
              </a:r>
              <a:r>
                <a:rPr lang="en-US" altLang="zh-CN" sz="2800" dirty="0">
                  <a:latin typeface="Times New Roman" panose="02020603050405020304" pitchFamily="18" charset="0"/>
                  <a:ea typeface="幼圆" panose="02010509060101010101" pitchFamily="49" charset="-122"/>
                </a:rPr>
                <a:t>=2</a:t>
              </a:r>
              <a:endParaRPr lang="en-US" altLang="zh-CN" sz="2800" dirty="0">
                <a:latin typeface="Times New Roman" panose="02020603050405020304" pitchFamily="18" charset="0"/>
                <a:ea typeface="幼圆" panose="02010509060101010101" pitchFamily="49" charset="-122"/>
              </a:endParaRPr>
            </a:p>
          </p:txBody>
        </p:sp>
        <p:grpSp>
          <p:nvGrpSpPr>
            <p:cNvPr id="118819" name="组合 1852475"/>
            <p:cNvGrpSpPr/>
            <p:nvPr/>
          </p:nvGrpSpPr>
          <p:grpSpPr>
            <a:xfrm>
              <a:off x="4657" y="2160"/>
              <a:ext cx="672" cy="336"/>
              <a:chOff x="4657" y="2160"/>
              <a:chExt cx="672" cy="336"/>
            </a:xfrm>
          </p:grpSpPr>
          <p:sp>
            <p:nvSpPr>
              <p:cNvPr id="118823" name="文本框 1852469"/>
              <p:cNvSpPr txBox="1"/>
              <p:nvPr/>
            </p:nvSpPr>
            <p:spPr>
              <a:xfrm>
                <a:off x="4657" y="2160"/>
                <a:ext cx="672" cy="327"/>
              </a:xfrm>
              <a:prstGeom prst="rect">
                <a:avLst/>
              </a:prstGeom>
              <a:noFill/>
              <a:ln w="28575">
                <a:noFill/>
              </a:ln>
            </p:spPr>
            <p:txBody>
              <a:bodyPr lIns="90000" tIns="46800" rIns="90000" bIns="46800">
                <a:spAutoFit/>
              </a:bodyPr>
              <a:p>
                <a:pPr algn="ctr">
                  <a:spcBef>
                    <a:spcPct val="50000"/>
                  </a:spcBef>
                </a:pPr>
                <a:r>
                  <a:rPr lang="zh-CN" altLang="en-US" sz="2800" dirty="0">
                    <a:solidFill>
                      <a:schemeClr val="tx2"/>
                    </a:solidFill>
                    <a:latin typeface="Times New Roman" panose="02020603050405020304" pitchFamily="18" charset="0"/>
                    <a:ea typeface="幼圆" panose="02010509060101010101" pitchFamily="49" charset="-122"/>
                  </a:rPr>
                  <a:t>汇点</a:t>
                </a:r>
                <a:endParaRPr lang="zh-CN" altLang="en-US" sz="2800" dirty="0">
                  <a:solidFill>
                    <a:schemeClr val="tx2"/>
                  </a:solidFill>
                  <a:latin typeface="Times New Roman" panose="02020603050405020304" pitchFamily="18" charset="0"/>
                  <a:ea typeface="幼圆" panose="02010509060101010101" pitchFamily="49" charset="-122"/>
                </a:endParaRPr>
              </a:p>
            </p:txBody>
          </p:sp>
          <p:sp>
            <p:nvSpPr>
              <p:cNvPr id="118824" name="圆角矩形标注 1852470"/>
              <p:cNvSpPr/>
              <p:nvPr/>
            </p:nvSpPr>
            <p:spPr>
              <a:xfrm>
                <a:off x="4717" y="2160"/>
                <a:ext cx="576" cy="336"/>
              </a:xfrm>
              <a:prstGeom prst="wedgeRoundRectCallout">
                <a:avLst>
                  <a:gd name="adj1" fmla="val -58333"/>
                  <a:gd name="adj2" fmla="val 102083"/>
                  <a:gd name="adj3" fmla="val 16667"/>
                </a:avLst>
              </a:prstGeom>
              <a:noFill/>
              <a:ln w="28575" cap="sq" cmpd="sng">
                <a:solidFill>
                  <a:schemeClr val="tx2"/>
                </a:solidFill>
                <a:prstDash val="solid"/>
                <a:miter/>
                <a:headEnd type="none" w="sm" len="sm"/>
                <a:tailEnd type="none" w="med" len="lg"/>
              </a:ln>
            </p:spPr>
            <p:txBody>
              <a:bodyPr lIns="90000" tIns="46800" rIns="90000" bIns="46800"/>
              <a:p>
                <a:pPr algn="ctr"/>
                <a:endParaRPr lang="zh-CN" altLang="en-US" sz="3200" dirty="0">
                  <a:latin typeface="Times New Roman" panose="02020603050405020304" pitchFamily="18" charset="0"/>
                  <a:ea typeface="幼圆" panose="02010509060101010101" pitchFamily="49" charset="-122"/>
                </a:endParaRPr>
              </a:p>
            </p:txBody>
          </p:sp>
        </p:grpSp>
        <p:grpSp>
          <p:nvGrpSpPr>
            <p:cNvPr id="118820" name="组合 1852474"/>
            <p:cNvGrpSpPr/>
            <p:nvPr/>
          </p:nvGrpSpPr>
          <p:grpSpPr>
            <a:xfrm>
              <a:off x="340" y="2387"/>
              <a:ext cx="672" cy="336"/>
              <a:chOff x="340" y="2387"/>
              <a:chExt cx="672" cy="336"/>
            </a:xfrm>
          </p:grpSpPr>
          <p:sp>
            <p:nvSpPr>
              <p:cNvPr id="118821" name="文本框 1852472"/>
              <p:cNvSpPr txBox="1"/>
              <p:nvPr/>
            </p:nvSpPr>
            <p:spPr>
              <a:xfrm flipH="1">
                <a:off x="340" y="2387"/>
                <a:ext cx="672" cy="327"/>
              </a:xfrm>
              <a:prstGeom prst="rect">
                <a:avLst/>
              </a:prstGeom>
              <a:noFill/>
              <a:ln w="28575">
                <a:noFill/>
              </a:ln>
            </p:spPr>
            <p:txBody>
              <a:bodyPr lIns="90000" tIns="46800" rIns="90000" bIns="46800">
                <a:spAutoFit/>
              </a:bodyPr>
              <a:p>
                <a:pPr algn="ctr">
                  <a:spcBef>
                    <a:spcPct val="50000"/>
                  </a:spcBef>
                </a:pPr>
                <a:r>
                  <a:rPr lang="zh-CN" altLang="en-US" sz="2800" dirty="0">
                    <a:solidFill>
                      <a:schemeClr val="tx2"/>
                    </a:solidFill>
                    <a:latin typeface="Times New Roman" panose="02020603050405020304" pitchFamily="18" charset="0"/>
                    <a:ea typeface="幼圆" panose="02010509060101010101" pitchFamily="49" charset="-122"/>
                  </a:rPr>
                  <a:t>源点</a:t>
                </a:r>
                <a:endParaRPr lang="zh-CN" altLang="en-US" sz="2800" dirty="0">
                  <a:solidFill>
                    <a:schemeClr val="tx2"/>
                  </a:solidFill>
                  <a:latin typeface="Times New Roman" panose="02020603050405020304" pitchFamily="18" charset="0"/>
                  <a:ea typeface="幼圆" panose="02010509060101010101" pitchFamily="49" charset="-122"/>
                </a:endParaRPr>
              </a:p>
            </p:txBody>
          </p:sp>
          <p:sp>
            <p:nvSpPr>
              <p:cNvPr id="118822" name="圆角矩形标注 1852473"/>
              <p:cNvSpPr/>
              <p:nvPr/>
            </p:nvSpPr>
            <p:spPr>
              <a:xfrm flipH="1">
                <a:off x="408" y="2387"/>
                <a:ext cx="576" cy="336"/>
              </a:xfrm>
              <a:prstGeom prst="wedgeRoundRectCallout">
                <a:avLst>
                  <a:gd name="adj1" fmla="val -58333"/>
                  <a:gd name="adj2" fmla="val 102083"/>
                  <a:gd name="adj3" fmla="val 16667"/>
                </a:avLst>
              </a:prstGeom>
              <a:noFill/>
              <a:ln w="28575" cap="sq" cmpd="sng">
                <a:solidFill>
                  <a:schemeClr val="tx2"/>
                </a:solidFill>
                <a:prstDash val="solid"/>
                <a:miter/>
                <a:headEnd type="none" w="sm" len="sm"/>
                <a:tailEnd type="none" w="med" len="lg"/>
              </a:ln>
            </p:spPr>
            <p:txBody>
              <a:bodyPr lIns="90000" tIns="46800" rIns="90000" bIns="46800"/>
              <a:p>
                <a:pPr algn="ctr"/>
                <a:endParaRPr lang="zh-CN" altLang="en-US" sz="3200" dirty="0">
                  <a:latin typeface="Times New Roman" panose="02020603050405020304" pitchFamily="18" charset="0"/>
                  <a:ea typeface="幼圆" panose="02010509060101010101" pitchFamily="49" charset="-122"/>
                </a:endParaRPr>
              </a:p>
            </p:txBody>
          </p:sp>
        </p:grpSp>
      </p:grpSp>
    </p:spTree>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文本占位符 1853441"/>
          <p:cNvSpPr/>
          <p:nvPr>
            <p:ph idx="1"/>
          </p:nvPr>
        </p:nvSpPr>
        <p:spPr>
          <a:xfrm>
            <a:off x="431800" y="512763"/>
            <a:ext cx="8353425" cy="2555875"/>
          </a:xfrm>
        </p:spPr>
        <p:txBody>
          <a:bodyPr vert="horz" wrap="square" lIns="91440" tIns="45720" rIns="91440" bIns="45720" anchor="t" anchorCtr="0"/>
          <a:p>
            <a:pPr>
              <a:lnSpc>
                <a:spcPct val="130000"/>
              </a:lnSpc>
              <a:buClrTx/>
              <a:buNone/>
            </a:pPr>
            <a:r>
              <a:rPr lang="zh-CN" altLang="en-US" dirty="0">
                <a:solidFill>
                  <a:schemeClr val="tx2"/>
                </a:solidFill>
                <a:ea typeface="宋体" panose="02010600030101010101" pitchFamily="2" charset="-122"/>
              </a:rPr>
              <a:t>关键活动有关的量：</a:t>
            </a:r>
            <a:endParaRPr lang="zh-CN" altLang="en-US" dirty="0">
              <a:solidFill>
                <a:schemeClr val="tx2"/>
              </a:solidFill>
              <a:ea typeface="宋体" panose="02010600030101010101" pitchFamily="2" charset="-122"/>
            </a:endParaRPr>
          </a:p>
          <a:p>
            <a:pPr>
              <a:lnSpc>
                <a:spcPct val="130000"/>
              </a:lnSpc>
              <a:buClrTx/>
              <a:buNone/>
            </a:pPr>
            <a:r>
              <a:rPr lang="zh-CN" altLang="en-US" dirty="0">
                <a:solidFill>
                  <a:srgbClr val="0033CC"/>
                </a:solidFill>
                <a:ea typeface="宋体" panose="02010600030101010101" pitchFamily="2" charset="-122"/>
              </a:rPr>
              <a:t> </a:t>
            </a:r>
            <a:r>
              <a:rPr lang="en-US" altLang="zh-CN" dirty="0">
                <a:ea typeface="宋体" panose="02010600030101010101" pitchFamily="2" charset="-122"/>
              </a:rPr>
              <a:t>③ </a:t>
            </a:r>
            <a:r>
              <a:rPr lang="zh-CN" altLang="en-US" dirty="0">
                <a:ea typeface="宋体" panose="02010600030101010101" pitchFamily="2" charset="-122"/>
              </a:rPr>
              <a:t>活动</a:t>
            </a:r>
            <a:r>
              <a:rPr lang="en-US" altLang="zh-CN" dirty="0">
                <a:solidFill>
                  <a:schemeClr val="tx2"/>
                </a:solidFill>
                <a:ea typeface="宋体" panose="02010600030101010101" pitchFamily="2" charset="-122"/>
              </a:rPr>
              <a:t>a</a:t>
            </a:r>
            <a:r>
              <a:rPr lang="en-US" altLang="zh-CN" i="1" baseline="-25000" dirty="0">
                <a:solidFill>
                  <a:schemeClr val="tx2"/>
                </a:solidFill>
                <a:ea typeface="宋体" panose="02010600030101010101" pitchFamily="2" charset="-122"/>
              </a:rPr>
              <a:t>i</a:t>
            </a:r>
            <a:r>
              <a:rPr lang="zh-CN" altLang="en-US" dirty="0">
                <a:ea typeface="宋体" panose="02010600030101010101" pitchFamily="2" charset="-122"/>
              </a:rPr>
              <a:t>的最早开始时间</a:t>
            </a:r>
            <a:r>
              <a:rPr lang="en-US" altLang="zh-CN" dirty="0">
                <a:solidFill>
                  <a:schemeClr val="tx2"/>
                </a:solidFill>
                <a:ea typeface="宋体" panose="02010600030101010101" pitchFamily="2" charset="-122"/>
              </a:rPr>
              <a:t>e(</a:t>
            </a:r>
            <a:r>
              <a:rPr lang="en-US" altLang="zh-CN" i="1" dirty="0">
                <a:solidFill>
                  <a:schemeClr val="tx2"/>
                </a:solidFill>
                <a:ea typeface="宋体" panose="02010600030101010101" pitchFamily="2" charset="-122"/>
              </a:rPr>
              <a:t>i</a:t>
            </a:r>
            <a:r>
              <a:rPr lang="en-US" altLang="zh-CN" dirty="0">
                <a:solidFill>
                  <a:schemeClr val="tx2"/>
                </a:solidFill>
                <a:ea typeface="宋体" panose="02010600030101010101" pitchFamily="2" charset="-122"/>
              </a:rPr>
              <a:t>):</a:t>
            </a:r>
            <a:endParaRPr lang="en-US" altLang="zh-CN" dirty="0">
              <a:solidFill>
                <a:schemeClr val="tx2"/>
              </a:solidFill>
              <a:ea typeface="宋体" panose="02010600030101010101" pitchFamily="2" charset="-122"/>
            </a:endParaRPr>
          </a:p>
          <a:p>
            <a:pPr>
              <a:lnSpc>
                <a:spcPct val="130000"/>
              </a:lnSpc>
              <a:buClrTx/>
              <a:buNone/>
            </a:pPr>
            <a:r>
              <a:rPr lang="en-US" altLang="zh-CN" dirty="0">
                <a:solidFill>
                  <a:srgbClr val="333300"/>
                </a:solidFill>
                <a:ea typeface="宋体" panose="02010600030101010101" pitchFamily="2" charset="-122"/>
              </a:rPr>
              <a:t>    </a:t>
            </a:r>
            <a:r>
              <a:rPr lang="zh-CN" altLang="en-US" dirty="0">
                <a:ea typeface="宋体" panose="02010600030101010101" pitchFamily="2" charset="-122"/>
              </a:rPr>
              <a:t>设活动</a:t>
            </a:r>
            <a:r>
              <a:rPr lang="en-US" altLang="zh-CN" dirty="0">
                <a:ea typeface="宋体" panose="02010600030101010101" pitchFamily="2" charset="-122"/>
              </a:rPr>
              <a:t>a</a:t>
            </a:r>
            <a:r>
              <a:rPr lang="en-US" altLang="zh-CN" i="1" baseline="-25000" dirty="0">
                <a:ea typeface="宋体" panose="02010600030101010101" pitchFamily="2" charset="-122"/>
              </a:rPr>
              <a:t>i</a:t>
            </a:r>
            <a:r>
              <a:rPr lang="zh-CN" altLang="en-US" dirty="0">
                <a:ea typeface="宋体" panose="02010600030101010101" pitchFamily="2" charset="-122"/>
              </a:rPr>
              <a:t>在有向边</a:t>
            </a:r>
            <a:r>
              <a:rPr lang="en-US" altLang="zh-CN" dirty="0">
                <a:solidFill>
                  <a:schemeClr val="tx2"/>
                </a:solidFill>
                <a:ea typeface="宋体" panose="02010600030101010101" pitchFamily="2" charset="-122"/>
              </a:rPr>
              <a:t>&lt; v</a:t>
            </a:r>
            <a:r>
              <a:rPr lang="en-US" altLang="zh-CN" i="1" baseline="-25000" dirty="0">
                <a:solidFill>
                  <a:schemeClr val="tx2"/>
                </a:solidFill>
                <a:ea typeface="宋体" panose="02010600030101010101" pitchFamily="2" charset="-122"/>
              </a:rPr>
              <a:t>j</a:t>
            </a:r>
            <a:r>
              <a:rPr lang="en-US" altLang="zh-CN" baseline="-25000" dirty="0">
                <a:solidFill>
                  <a:schemeClr val="tx2"/>
                </a:solidFill>
                <a:ea typeface="宋体" panose="02010600030101010101" pitchFamily="2" charset="-122"/>
              </a:rPr>
              <a:t> </a:t>
            </a:r>
            <a:r>
              <a:rPr lang="en-US" altLang="zh-CN" dirty="0">
                <a:solidFill>
                  <a:schemeClr val="tx2"/>
                </a:solidFill>
                <a:ea typeface="宋体" panose="02010600030101010101" pitchFamily="2" charset="-122"/>
              </a:rPr>
              <a:t>, v</a:t>
            </a:r>
            <a:r>
              <a:rPr lang="en-US" altLang="zh-CN" i="1" baseline="-25000" dirty="0">
                <a:solidFill>
                  <a:schemeClr val="tx2"/>
                </a:solidFill>
                <a:ea typeface="宋体" panose="02010600030101010101" pitchFamily="2" charset="-122"/>
              </a:rPr>
              <a:t>k</a:t>
            </a:r>
            <a:r>
              <a:rPr lang="en-US" altLang="zh-CN" dirty="0">
                <a:solidFill>
                  <a:schemeClr val="tx2"/>
                </a:solidFill>
                <a:ea typeface="宋体" panose="02010600030101010101" pitchFamily="2" charset="-122"/>
              </a:rPr>
              <a:t> &gt;</a:t>
            </a:r>
            <a:r>
              <a:rPr lang="zh-CN" altLang="en-US" dirty="0">
                <a:ea typeface="宋体" panose="02010600030101010101" pitchFamily="2" charset="-122"/>
              </a:rPr>
              <a:t>上</a:t>
            </a:r>
            <a:r>
              <a:rPr lang="en-US" altLang="zh-CN" dirty="0">
                <a:ea typeface="宋体" panose="02010600030101010101" pitchFamily="2" charset="-122"/>
              </a:rPr>
              <a:t>, </a:t>
            </a:r>
            <a:r>
              <a:rPr lang="en-US" altLang="zh-CN" dirty="0">
                <a:solidFill>
                  <a:schemeClr val="tx2"/>
                </a:solidFill>
                <a:ea typeface="宋体" panose="02010600030101010101" pitchFamily="2" charset="-122"/>
              </a:rPr>
              <a:t>e(</a:t>
            </a:r>
            <a:r>
              <a:rPr lang="en-US" altLang="zh-CN" i="1" dirty="0">
                <a:solidFill>
                  <a:schemeClr val="tx2"/>
                </a:solidFill>
                <a:ea typeface="宋体" panose="02010600030101010101" pitchFamily="2" charset="-122"/>
              </a:rPr>
              <a:t>i</a:t>
            </a:r>
            <a:r>
              <a:rPr lang="en-US" altLang="zh-CN" dirty="0">
                <a:solidFill>
                  <a:schemeClr val="tx2"/>
                </a:solidFill>
                <a:ea typeface="宋体" panose="02010600030101010101" pitchFamily="2" charset="-122"/>
              </a:rPr>
              <a:t>)</a:t>
            </a:r>
            <a:r>
              <a:rPr lang="zh-CN" altLang="en-US" dirty="0">
                <a:ea typeface="宋体" panose="02010600030101010101" pitchFamily="2" charset="-122"/>
              </a:rPr>
              <a:t>是从源点到顶点</a:t>
            </a:r>
            <a:r>
              <a:rPr lang="en-US" altLang="zh-CN" dirty="0">
                <a:ea typeface="宋体" panose="02010600030101010101" pitchFamily="2" charset="-122"/>
              </a:rPr>
              <a:t>v</a:t>
            </a:r>
            <a:r>
              <a:rPr lang="en-US" altLang="zh-CN" i="1" baseline="-25000" dirty="0">
                <a:ea typeface="宋体" panose="02010600030101010101" pitchFamily="2" charset="-122"/>
              </a:rPr>
              <a:t>j</a:t>
            </a:r>
            <a:r>
              <a:rPr lang="zh-CN" altLang="en-US" dirty="0">
                <a:ea typeface="宋体" panose="02010600030101010101" pitchFamily="2" charset="-122"/>
              </a:rPr>
              <a:t>的最长路径长度。因此</a:t>
            </a:r>
            <a:r>
              <a:rPr lang="en-US" altLang="zh-CN" dirty="0">
                <a:solidFill>
                  <a:schemeClr val="tx2"/>
                </a:solidFill>
                <a:ea typeface="宋体" panose="02010600030101010101" pitchFamily="2" charset="-122"/>
              </a:rPr>
              <a:t>e(</a:t>
            </a:r>
            <a:r>
              <a:rPr lang="en-US" altLang="zh-CN" i="1" dirty="0">
                <a:solidFill>
                  <a:schemeClr val="tx2"/>
                </a:solidFill>
                <a:ea typeface="宋体" panose="02010600030101010101" pitchFamily="2" charset="-122"/>
              </a:rPr>
              <a:t>i</a:t>
            </a:r>
            <a:r>
              <a:rPr lang="en-US" altLang="zh-CN" dirty="0">
                <a:solidFill>
                  <a:schemeClr val="tx2"/>
                </a:solidFill>
                <a:ea typeface="宋体" panose="02010600030101010101" pitchFamily="2" charset="-122"/>
              </a:rPr>
              <a:t>)</a:t>
            </a:r>
            <a:r>
              <a:rPr lang="en-US" altLang="zh-CN" dirty="0">
                <a:solidFill>
                  <a:schemeClr val="tx2"/>
                </a:solidFill>
                <a:ea typeface="宋体" panose="02010600030101010101" pitchFamily="2" charset="-122"/>
                <a:sym typeface="Symbol" panose="05050102010706020507" pitchFamily="18" charset="2"/>
              </a:rPr>
              <a:t></a:t>
            </a:r>
            <a:r>
              <a:rPr lang="en-US" altLang="zh-CN" dirty="0">
                <a:solidFill>
                  <a:schemeClr val="tx2"/>
                </a:solidFill>
                <a:ea typeface="宋体" panose="02010600030101010101" pitchFamily="2" charset="-122"/>
              </a:rPr>
              <a:t>ve(</a:t>
            </a:r>
            <a:r>
              <a:rPr lang="en-US" altLang="zh-CN" i="1" dirty="0">
                <a:solidFill>
                  <a:schemeClr val="tx2"/>
                </a:solidFill>
                <a:ea typeface="宋体" panose="02010600030101010101" pitchFamily="2" charset="-122"/>
              </a:rPr>
              <a:t>j</a:t>
            </a:r>
            <a:r>
              <a:rPr lang="en-US" altLang="zh-CN" dirty="0">
                <a:solidFill>
                  <a:schemeClr val="tx2"/>
                </a:solidFill>
                <a:ea typeface="宋体" panose="02010600030101010101" pitchFamily="2" charset="-122"/>
              </a:rPr>
              <a:t>)</a:t>
            </a:r>
            <a:r>
              <a:rPr lang="zh-CN" altLang="en-US" dirty="0">
                <a:ea typeface="宋体" panose="02010600030101010101" pitchFamily="2" charset="-122"/>
              </a:rPr>
              <a:t>。</a:t>
            </a:r>
            <a:endParaRPr lang="zh-CN" altLang="en-US" dirty="0">
              <a:ea typeface="宋体" panose="02010600030101010101" pitchFamily="2" charset="-122"/>
            </a:endParaRPr>
          </a:p>
        </p:txBody>
      </p:sp>
      <p:grpSp>
        <p:nvGrpSpPr>
          <p:cNvPr id="119811" name="组合 1853498"/>
          <p:cNvGrpSpPr/>
          <p:nvPr/>
        </p:nvGrpSpPr>
        <p:grpSpPr>
          <a:xfrm>
            <a:off x="684213" y="3392488"/>
            <a:ext cx="7978775" cy="2708275"/>
            <a:chOff x="431" y="2160"/>
            <a:chExt cx="5026" cy="1706"/>
          </a:xfrm>
        </p:grpSpPr>
        <p:grpSp>
          <p:nvGrpSpPr>
            <p:cNvPr id="119812" name="组合 1853443"/>
            <p:cNvGrpSpPr/>
            <p:nvPr/>
          </p:nvGrpSpPr>
          <p:grpSpPr>
            <a:xfrm>
              <a:off x="1916" y="3501"/>
              <a:ext cx="268" cy="365"/>
              <a:chOff x="1906" y="1248"/>
              <a:chExt cx="268" cy="365"/>
            </a:xfrm>
          </p:grpSpPr>
          <p:sp>
            <p:nvSpPr>
              <p:cNvPr id="119865" name="椭圆 1853444"/>
              <p:cNvSpPr>
                <a:spLocks noChangeAspect="1"/>
              </p:cNvSpPr>
              <p:nvPr/>
            </p:nvSpPr>
            <p:spPr>
              <a:xfrm>
                <a:off x="1906" y="133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19866" name="文本框 1853445"/>
              <p:cNvSpPr txBox="1">
                <a:spLocks noChangeAspect="1"/>
              </p:cNvSpPr>
              <p:nvPr/>
            </p:nvSpPr>
            <p:spPr>
              <a:xfrm>
                <a:off x="1920" y="124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grpSp>
        <p:grpSp>
          <p:nvGrpSpPr>
            <p:cNvPr id="119813" name="组合 1853446"/>
            <p:cNvGrpSpPr/>
            <p:nvPr/>
          </p:nvGrpSpPr>
          <p:grpSpPr>
            <a:xfrm>
              <a:off x="1916" y="2877"/>
              <a:ext cx="268" cy="365"/>
              <a:chOff x="1104" y="3408"/>
              <a:chExt cx="268" cy="365"/>
            </a:xfrm>
          </p:grpSpPr>
          <p:sp>
            <p:nvSpPr>
              <p:cNvPr id="119863" name="椭圆 1853447"/>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19864" name="文本框 1853448"/>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grpSp>
        <p:grpSp>
          <p:nvGrpSpPr>
            <p:cNvPr id="119814" name="组合 1853449"/>
            <p:cNvGrpSpPr/>
            <p:nvPr/>
          </p:nvGrpSpPr>
          <p:grpSpPr>
            <a:xfrm>
              <a:off x="2924" y="3501"/>
              <a:ext cx="268" cy="365"/>
              <a:chOff x="1104" y="3408"/>
              <a:chExt cx="268" cy="365"/>
            </a:xfrm>
          </p:grpSpPr>
          <p:sp>
            <p:nvSpPr>
              <p:cNvPr id="119861" name="椭圆 1853450"/>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19862" name="文本框 1853451"/>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6</a:t>
                </a:r>
                <a:endParaRPr lang="en-US" altLang="zh-CN" sz="3200" dirty="0">
                  <a:latin typeface="Times New Roman" panose="02020603050405020304" pitchFamily="18" charset="0"/>
                  <a:ea typeface="幼圆" panose="02010509060101010101" pitchFamily="49" charset="-122"/>
                </a:endParaRPr>
              </a:p>
            </p:txBody>
          </p:sp>
        </p:grpSp>
        <p:grpSp>
          <p:nvGrpSpPr>
            <p:cNvPr id="119815" name="组合 1853452"/>
            <p:cNvGrpSpPr/>
            <p:nvPr/>
          </p:nvGrpSpPr>
          <p:grpSpPr>
            <a:xfrm>
              <a:off x="1916" y="2205"/>
              <a:ext cx="268" cy="365"/>
              <a:chOff x="1104" y="3408"/>
              <a:chExt cx="268" cy="365"/>
            </a:xfrm>
          </p:grpSpPr>
          <p:sp>
            <p:nvSpPr>
              <p:cNvPr id="119859" name="椭圆 1853453"/>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19860" name="文本框 1853454"/>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grpSp>
        <p:grpSp>
          <p:nvGrpSpPr>
            <p:cNvPr id="119816" name="组合 1853455"/>
            <p:cNvGrpSpPr/>
            <p:nvPr/>
          </p:nvGrpSpPr>
          <p:grpSpPr>
            <a:xfrm>
              <a:off x="2876" y="2637"/>
              <a:ext cx="268" cy="365"/>
              <a:chOff x="1104" y="3408"/>
              <a:chExt cx="268" cy="365"/>
            </a:xfrm>
          </p:grpSpPr>
          <p:sp>
            <p:nvSpPr>
              <p:cNvPr id="119857" name="椭圆 1853456"/>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19858" name="文本框 1853457"/>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grpSp>
        <p:grpSp>
          <p:nvGrpSpPr>
            <p:cNvPr id="119817" name="组合 1853458"/>
            <p:cNvGrpSpPr/>
            <p:nvPr/>
          </p:nvGrpSpPr>
          <p:grpSpPr>
            <a:xfrm>
              <a:off x="1052" y="2877"/>
              <a:ext cx="268" cy="365"/>
              <a:chOff x="1104" y="3408"/>
              <a:chExt cx="268" cy="365"/>
            </a:xfrm>
          </p:grpSpPr>
          <p:sp>
            <p:nvSpPr>
              <p:cNvPr id="119855" name="椭圆 1853459"/>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19856" name="文本框 1853460"/>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grpSp>
        <p:grpSp>
          <p:nvGrpSpPr>
            <p:cNvPr id="119818" name="组合 1853461"/>
            <p:cNvGrpSpPr/>
            <p:nvPr/>
          </p:nvGrpSpPr>
          <p:grpSpPr>
            <a:xfrm>
              <a:off x="4556" y="2637"/>
              <a:ext cx="268" cy="365"/>
              <a:chOff x="1104" y="3408"/>
              <a:chExt cx="268" cy="365"/>
            </a:xfrm>
          </p:grpSpPr>
          <p:sp>
            <p:nvSpPr>
              <p:cNvPr id="119853" name="椭圆 1853462"/>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19854" name="文本框 1853463"/>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9</a:t>
                </a:r>
                <a:endParaRPr lang="en-US" altLang="zh-CN" sz="3200" dirty="0">
                  <a:latin typeface="Times New Roman" panose="02020603050405020304" pitchFamily="18" charset="0"/>
                  <a:ea typeface="幼圆" panose="02010509060101010101" pitchFamily="49" charset="-122"/>
                </a:endParaRPr>
              </a:p>
            </p:txBody>
          </p:sp>
        </p:grpSp>
        <p:grpSp>
          <p:nvGrpSpPr>
            <p:cNvPr id="119819" name="组合 1853464"/>
            <p:cNvGrpSpPr/>
            <p:nvPr/>
          </p:nvGrpSpPr>
          <p:grpSpPr>
            <a:xfrm>
              <a:off x="3692" y="2205"/>
              <a:ext cx="268" cy="365"/>
              <a:chOff x="1104" y="3408"/>
              <a:chExt cx="268" cy="365"/>
            </a:xfrm>
          </p:grpSpPr>
          <p:sp>
            <p:nvSpPr>
              <p:cNvPr id="119851" name="椭圆 1853465"/>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19852" name="文本框 1853466"/>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7</a:t>
                </a:r>
                <a:endParaRPr lang="en-US" altLang="zh-CN" sz="3200" dirty="0">
                  <a:latin typeface="Times New Roman" panose="02020603050405020304" pitchFamily="18" charset="0"/>
                  <a:ea typeface="幼圆" panose="02010509060101010101" pitchFamily="49" charset="-122"/>
                </a:endParaRPr>
              </a:p>
            </p:txBody>
          </p:sp>
        </p:grpSp>
        <p:grpSp>
          <p:nvGrpSpPr>
            <p:cNvPr id="119820" name="组合 1853467"/>
            <p:cNvGrpSpPr/>
            <p:nvPr/>
          </p:nvGrpSpPr>
          <p:grpSpPr>
            <a:xfrm>
              <a:off x="3740" y="3165"/>
              <a:ext cx="268" cy="365"/>
              <a:chOff x="1104" y="3408"/>
              <a:chExt cx="268" cy="365"/>
            </a:xfrm>
          </p:grpSpPr>
          <p:sp>
            <p:nvSpPr>
              <p:cNvPr id="119849" name="椭圆 1853468"/>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19850" name="文本框 1853469"/>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8</a:t>
                </a:r>
                <a:endParaRPr lang="en-US" altLang="zh-CN" sz="3200" dirty="0">
                  <a:latin typeface="Times New Roman" panose="02020603050405020304" pitchFamily="18" charset="0"/>
                  <a:ea typeface="幼圆" panose="02010509060101010101" pitchFamily="49" charset="-122"/>
                </a:endParaRPr>
              </a:p>
            </p:txBody>
          </p:sp>
        </p:grpSp>
        <p:sp>
          <p:nvSpPr>
            <p:cNvPr id="119821" name="文本框 1853470"/>
            <p:cNvSpPr txBox="1"/>
            <p:nvPr/>
          </p:nvSpPr>
          <p:spPr>
            <a:xfrm rot="-2343426">
              <a:off x="1136" y="2401"/>
              <a:ext cx="672"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1</a:t>
              </a:r>
              <a:r>
                <a:rPr lang="en-US" altLang="zh-CN" sz="2800" dirty="0">
                  <a:latin typeface="Times New Roman" panose="02020603050405020304" pitchFamily="18" charset="0"/>
                  <a:ea typeface="幼圆" panose="02010509060101010101" pitchFamily="49" charset="-122"/>
                </a:rPr>
                <a:t>=6</a:t>
              </a:r>
              <a:endParaRPr lang="en-US" altLang="zh-CN" sz="2800" dirty="0">
                <a:latin typeface="Times New Roman" panose="02020603050405020304" pitchFamily="18" charset="0"/>
                <a:ea typeface="幼圆" panose="02010509060101010101" pitchFamily="49" charset="-122"/>
              </a:endParaRPr>
            </a:p>
          </p:txBody>
        </p:sp>
        <p:sp>
          <p:nvSpPr>
            <p:cNvPr id="119822" name="文本框 1853471"/>
            <p:cNvSpPr txBox="1"/>
            <p:nvPr/>
          </p:nvSpPr>
          <p:spPr>
            <a:xfrm rot="2278546">
              <a:off x="3212" y="2877"/>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8</a:t>
              </a:r>
              <a:r>
                <a:rPr lang="en-US" altLang="zh-CN" sz="2800" dirty="0">
                  <a:latin typeface="Times New Roman" panose="02020603050405020304" pitchFamily="18" charset="0"/>
                  <a:ea typeface="幼圆" panose="02010509060101010101" pitchFamily="49" charset="-122"/>
                </a:rPr>
                <a:t>=7</a:t>
              </a:r>
              <a:endParaRPr lang="en-US" altLang="zh-CN" sz="2800" dirty="0">
                <a:latin typeface="Times New Roman" panose="02020603050405020304" pitchFamily="18" charset="0"/>
                <a:ea typeface="幼圆" panose="02010509060101010101" pitchFamily="49" charset="-122"/>
              </a:endParaRPr>
            </a:p>
          </p:txBody>
        </p:sp>
        <p:sp>
          <p:nvSpPr>
            <p:cNvPr id="119823" name="文本框 1853472"/>
            <p:cNvSpPr txBox="1"/>
            <p:nvPr/>
          </p:nvSpPr>
          <p:spPr>
            <a:xfrm rot="-1572955">
              <a:off x="2972" y="2253"/>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7</a:t>
              </a:r>
              <a:r>
                <a:rPr lang="en-US" altLang="zh-CN" sz="2800" dirty="0">
                  <a:latin typeface="Times New Roman" panose="02020603050405020304" pitchFamily="18" charset="0"/>
                  <a:ea typeface="幼圆" panose="02010509060101010101" pitchFamily="49" charset="-122"/>
                </a:rPr>
                <a:t>=9</a:t>
              </a:r>
              <a:endParaRPr lang="en-US" altLang="zh-CN" sz="2800" dirty="0">
                <a:latin typeface="Times New Roman" panose="02020603050405020304" pitchFamily="18" charset="0"/>
                <a:ea typeface="幼圆" panose="02010509060101010101" pitchFamily="49" charset="-122"/>
              </a:endParaRPr>
            </a:p>
          </p:txBody>
        </p:sp>
        <p:sp>
          <p:nvSpPr>
            <p:cNvPr id="119824" name="文本框 1853473"/>
            <p:cNvSpPr txBox="1"/>
            <p:nvPr/>
          </p:nvSpPr>
          <p:spPr>
            <a:xfrm>
              <a:off x="2204" y="3379"/>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6</a:t>
              </a:r>
              <a:r>
                <a:rPr lang="en-US" altLang="zh-CN" sz="2800" dirty="0">
                  <a:latin typeface="Times New Roman" panose="02020603050405020304" pitchFamily="18" charset="0"/>
                  <a:ea typeface="幼圆" panose="02010509060101010101" pitchFamily="49" charset="-122"/>
                </a:rPr>
                <a:t>=2</a:t>
              </a:r>
              <a:endParaRPr lang="en-US" altLang="zh-CN" sz="2800" dirty="0">
                <a:latin typeface="Times New Roman" panose="02020603050405020304" pitchFamily="18" charset="0"/>
                <a:ea typeface="幼圆" panose="02010509060101010101" pitchFamily="49" charset="-122"/>
              </a:endParaRPr>
            </a:p>
          </p:txBody>
        </p:sp>
        <p:sp>
          <p:nvSpPr>
            <p:cNvPr id="119825" name="文本框 1853474"/>
            <p:cNvSpPr txBox="1"/>
            <p:nvPr/>
          </p:nvSpPr>
          <p:spPr>
            <a:xfrm rot="1733042">
              <a:off x="2261" y="2255"/>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4</a:t>
              </a:r>
              <a:r>
                <a:rPr lang="en-US" altLang="zh-CN" sz="2800" dirty="0">
                  <a:latin typeface="Times New Roman" panose="02020603050405020304" pitchFamily="18" charset="0"/>
                  <a:ea typeface="幼圆" panose="02010509060101010101" pitchFamily="49" charset="-122"/>
                </a:rPr>
                <a:t>=1</a:t>
              </a:r>
              <a:endParaRPr lang="en-US" altLang="zh-CN" sz="2800" dirty="0">
                <a:latin typeface="Times New Roman" panose="02020603050405020304" pitchFamily="18" charset="0"/>
                <a:ea typeface="幼圆" panose="02010509060101010101" pitchFamily="49" charset="-122"/>
              </a:endParaRPr>
            </a:p>
          </p:txBody>
        </p:sp>
        <p:sp>
          <p:nvSpPr>
            <p:cNvPr id="119826" name="文本框 1853475"/>
            <p:cNvSpPr txBox="1"/>
            <p:nvPr/>
          </p:nvSpPr>
          <p:spPr>
            <a:xfrm rot="-1057505">
              <a:off x="2102" y="2638"/>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5</a:t>
              </a:r>
              <a:r>
                <a:rPr lang="en-US" altLang="zh-CN" sz="2800" dirty="0">
                  <a:latin typeface="Times New Roman" panose="02020603050405020304" pitchFamily="18" charset="0"/>
                  <a:ea typeface="幼圆" panose="02010509060101010101" pitchFamily="49" charset="-122"/>
                </a:rPr>
                <a:t>=1</a:t>
              </a:r>
              <a:endParaRPr lang="en-US" altLang="zh-CN" sz="2800" dirty="0">
                <a:latin typeface="Times New Roman" panose="02020603050405020304" pitchFamily="18" charset="0"/>
                <a:ea typeface="幼圆" panose="02010509060101010101" pitchFamily="49" charset="-122"/>
              </a:endParaRPr>
            </a:p>
          </p:txBody>
        </p:sp>
        <p:sp>
          <p:nvSpPr>
            <p:cNvPr id="119827" name="文本框 1853476"/>
            <p:cNvSpPr txBox="1"/>
            <p:nvPr/>
          </p:nvSpPr>
          <p:spPr>
            <a:xfrm rot="2263694">
              <a:off x="1448" y="3213"/>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3</a:t>
              </a:r>
              <a:r>
                <a:rPr lang="en-US" altLang="zh-CN" sz="2800" dirty="0">
                  <a:latin typeface="Times New Roman" panose="02020603050405020304" pitchFamily="18" charset="0"/>
                  <a:ea typeface="幼圆" panose="02010509060101010101" pitchFamily="49" charset="-122"/>
                </a:rPr>
                <a:t>=5</a:t>
              </a:r>
              <a:endParaRPr lang="en-US" altLang="zh-CN" sz="2800" dirty="0">
                <a:latin typeface="Times New Roman" panose="02020603050405020304" pitchFamily="18" charset="0"/>
                <a:ea typeface="幼圆" panose="02010509060101010101" pitchFamily="49" charset="-122"/>
              </a:endParaRPr>
            </a:p>
          </p:txBody>
        </p:sp>
        <p:sp>
          <p:nvSpPr>
            <p:cNvPr id="119828" name="文本框 1853477"/>
            <p:cNvSpPr txBox="1"/>
            <p:nvPr/>
          </p:nvSpPr>
          <p:spPr>
            <a:xfrm>
              <a:off x="1340" y="2711"/>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2</a:t>
              </a:r>
              <a:r>
                <a:rPr lang="en-US" altLang="zh-CN" sz="2800" dirty="0">
                  <a:latin typeface="Times New Roman" panose="02020603050405020304" pitchFamily="18" charset="0"/>
                  <a:ea typeface="幼圆" panose="02010509060101010101" pitchFamily="49" charset="-122"/>
                </a:rPr>
                <a:t>=4</a:t>
              </a:r>
              <a:endParaRPr lang="en-US" altLang="zh-CN" sz="2800" dirty="0">
                <a:latin typeface="Times New Roman" panose="02020603050405020304" pitchFamily="18" charset="0"/>
                <a:ea typeface="幼圆" panose="02010509060101010101" pitchFamily="49" charset="-122"/>
              </a:endParaRPr>
            </a:p>
          </p:txBody>
        </p:sp>
        <p:sp>
          <p:nvSpPr>
            <p:cNvPr id="119829" name="直接连接符 1853478"/>
            <p:cNvSpPr/>
            <p:nvPr/>
          </p:nvSpPr>
          <p:spPr>
            <a:xfrm>
              <a:off x="1315" y="3067"/>
              <a:ext cx="599" cy="2"/>
            </a:xfrm>
            <a:prstGeom prst="line">
              <a:avLst/>
            </a:prstGeom>
            <a:ln w="28575" cap="sq" cmpd="sng">
              <a:solidFill>
                <a:schemeClr val="hlink"/>
              </a:solidFill>
              <a:prstDash val="solid"/>
              <a:headEnd type="none" w="sm" len="sm"/>
              <a:tailEnd type="triangle" w="med" len="lg"/>
            </a:ln>
          </p:spPr>
        </p:sp>
        <p:sp>
          <p:nvSpPr>
            <p:cNvPr id="119830" name="直接连接符 1853479"/>
            <p:cNvSpPr/>
            <p:nvPr/>
          </p:nvSpPr>
          <p:spPr>
            <a:xfrm flipV="1">
              <a:off x="1270" y="2468"/>
              <a:ext cx="646" cy="508"/>
            </a:xfrm>
            <a:prstGeom prst="line">
              <a:avLst/>
            </a:prstGeom>
            <a:ln w="28575" cap="sq" cmpd="sng">
              <a:solidFill>
                <a:schemeClr val="hlink"/>
              </a:solidFill>
              <a:prstDash val="solid"/>
              <a:headEnd type="none" w="sm" len="sm"/>
              <a:tailEnd type="triangle" w="med" len="lg"/>
            </a:ln>
          </p:spPr>
        </p:sp>
        <p:sp>
          <p:nvSpPr>
            <p:cNvPr id="119831" name="直接连接符 1853480"/>
            <p:cNvSpPr/>
            <p:nvPr/>
          </p:nvSpPr>
          <p:spPr>
            <a:xfrm>
              <a:off x="1270" y="3203"/>
              <a:ext cx="646" cy="442"/>
            </a:xfrm>
            <a:prstGeom prst="line">
              <a:avLst/>
            </a:prstGeom>
            <a:ln w="28575" cap="sq" cmpd="sng">
              <a:solidFill>
                <a:schemeClr val="hlink"/>
              </a:solidFill>
              <a:prstDash val="solid"/>
              <a:headEnd type="none" w="sm" len="sm"/>
              <a:tailEnd type="triangle" w="med" len="lg"/>
            </a:ln>
          </p:spPr>
        </p:sp>
        <p:sp>
          <p:nvSpPr>
            <p:cNvPr id="119832" name="直接连接符 1853481"/>
            <p:cNvSpPr/>
            <p:nvPr/>
          </p:nvSpPr>
          <p:spPr>
            <a:xfrm flipV="1">
              <a:off x="2200" y="2877"/>
              <a:ext cx="676" cy="213"/>
            </a:xfrm>
            <a:prstGeom prst="line">
              <a:avLst/>
            </a:prstGeom>
            <a:ln w="28575" cap="sq" cmpd="sng">
              <a:solidFill>
                <a:schemeClr val="hlink"/>
              </a:solidFill>
              <a:prstDash val="solid"/>
              <a:headEnd type="none" w="sm" len="sm"/>
              <a:tailEnd type="triangle" w="med" len="lg"/>
            </a:ln>
          </p:spPr>
        </p:sp>
        <p:sp>
          <p:nvSpPr>
            <p:cNvPr id="119833" name="直接连接符 1853482"/>
            <p:cNvSpPr/>
            <p:nvPr/>
          </p:nvSpPr>
          <p:spPr>
            <a:xfrm>
              <a:off x="2177" y="2432"/>
              <a:ext cx="699" cy="349"/>
            </a:xfrm>
            <a:prstGeom prst="line">
              <a:avLst/>
            </a:prstGeom>
            <a:ln w="28575" cap="sq" cmpd="sng">
              <a:solidFill>
                <a:schemeClr val="hlink"/>
              </a:solidFill>
              <a:prstDash val="solid"/>
              <a:headEnd type="none" w="sm" len="sm"/>
              <a:tailEnd type="triangle" w="med" len="lg"/>
            </a:ln>
          </p:spPr>
        </p:sp>
        <p:sp>
          <p:nvSpPr>
            <p:cNvPr id="119834" name="直接连接符 1853483"/>
            <p:cNvSpPr/>
            <p:nvPr/>
          </p:nvSpPr>
          <p:spPr>
            <a:xfrm>
              <a:off x="2177" y="3725"/>
              <a:ext cx="747" cy="16"/>
            </a:xfrm>
            <a:prstGeom prst="line">
              <a:avLst/>
            </a:prstGeom>
            <a:ln w="28575" cap="sq" cmpd="sng">
              <a:solidFill>
                <a:schemeClr val="hlink"/>
              </a:solidFill>
              <a:prstDash val="solid"/>
              <a:headEnd type="none" w="sm" len="sm"/>
              <a:tailEnd type="triangle" w="med" len="lg"/>
            </a:ln>
          </p:spPr>
        </p:sp>
        <p:sp>
          <p:nvSpPr>
            <p:cNvPr id="119835" name="直接连接符 1853484"/>
            <p:cNvSpPr/>
            <p:nvPr/>
          </p:nvSpPr>
          <p:spPr>
            <a:xfrm flipV="1">
              <a:off x="3198" y="3405"/>
              <a:ext cx="542" cy="275"/>
            </a:xfrm>
            <a:prstGeom prst="line">
              <a:avLst/>
            </a:prstGeom>
            <a:ln w="28575" cap="sq" cmpd="sng">
              <a:solidFill>
                <a:schemeClr val="hlink"/>
              </a:solidFill>
              <a:prstDash val="solid"/>
              <a:headEnd type="none" w="sm" len="sm"/>
              <a:tailEnd type="triangle" w="med" len="lg"/>
            </a:ln>
          </p:spPr>
        </p:sp>
        <p:sp>
          <p:nvSpPr>
            <p:cNvPr id="119836" name="直接连接符 1853485"/>
            <p:cNvSpPr/>
            <p:nvPr/>
          </p:nvSpPr>
          <p:spPr>
            <a:xfrm flipV="1">
              <a:off x="3116" y="2445"/>
              <a:ext cx="576" cy="336"/>
            </a:xfrm>
            <a:prstGeom prst="line">
              <a:avLst/>
            </a:prstGeom>
            <a:ln w="28575" cap="sq" cmpd="sng">
              <a:solidFill>
                <a:schemeClr val="hlink"/>
              </a:solidFill>
              <a:prstDash val="solid"/>
              <a:headEnd type="none" w="sm" len="sm"/>
              <a:tailEnd type="triangle" w="med" len="lg"/>
            </a:ln>
          </p:spPr>
        </p:sp>
        <p:sp>
          <p:nvSpPr>
            <p:cNvPr id="119837" name="直接连接符 1853486"/>
            <p:cNvSpPr/>
            <p:nvPr/>
          </p:nvSpPr>
          <p:spPr>
            <a:xfrm>
              <a:off x="3152" y="2908"/>
              <a:ext cx="588" cy="401"/>
            </a:xfrm>
            <a:prstGeom prst="line">
              <a:avLst/>
            </a:prstGeom>
            <a:ln w="28575" cap="sq" cmpd="sng">
              <a:solidFill>
                <a:schemeClr val="hlink"/>
              </a:solidFill>
              <a:prstDash val="solid"/>
              <a:headEnd type="none" w="sm" len="sm"/>
              <a:tailEnd type="triangle" w="med" len="lg"/>
            </a:ln>
          </p:spPr>
        </p:sp>
        <p:sp>
          <p:nvSpPr>
            <p:cNvPr id="119838" name="直接连接符 1853487"/>
            <p:cNvSpPr/>
            <p:nvPr/>
          </p:nvSpPr>
          <p:spPr>
            <a:xfrm flipV="1">
              <a:off x="4005" y="2931"/>
              <a:ext cx="576" cy="384"/>
            </a:xfrm>
            <a:prstGeom prst="line">
              <a:avLst/>
            </a:prstGeom>
            <a:ln w="28575" cap="sq" cmpd="sng">
              <a:solidFill>
                <a:schemeClr val="hlink"/>
              </a:solidFill>
              <a:prstDash val="solid"/>
              <a:headEnd type="none" w="sm" len="sm"/>
              <a:tailEnd type="triangle" w="med" len="lg"/>
            </a:ln>
          </p:spPr>
        </p:sp>
        <p:sp>
          <p:nvSpPr>
            <p:cNvPr id="119839" name="直接连接符 1853488"/>
            <p:cNvSpPr/>
            <p:nvPr/>
          </p:nvSpPr>
          <p:spPr>
            <a:xfrm>
              <a:off x="3946" y="2455"/>
              <a:ext cx="610" cy="374"/>
            </a:xfrm>
            <a:prstGeom prst="line">
              <a:avLst/>
            </a:prstGeom>
            <a:ln w="28575" cap="sq" cmpd="sng">
              <a:solidFill>
                <a:schemeClr val="hlink"/>
              </a:solidFill>
              <a:prstDash val="solid"/>
              <a:headEnd type="none" w="sm" len="sm"/>
              <a:tailEnd type="triangle" w="med" len="lg"/>
            </a:ln>
          </p:spPr>
        </p:sp>
        <p:sp>
          <p:nvSpPr>
            <p:cNvPr id="119840" name="文本框 1853489"/>
            <p:cNvSpPr txBox="1"/>
            <p:nvPr/>
          </p:nvSpPr>
          <p:spPr>
            <a:xfrm rot="-1657167">
              <a:off x="3020" y="3187"/>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9</a:t>
              </a:r>
              <a:r>
                <a:rPr lang="en-US" altLang="zh-CN" sz="2800" dirty="0">
                  <a:latin typeface="Times New Roman" panose="02020603050405020304" pitchFamily="18" charset="0"/>
                  <a:ea typeface="幼圆" panose="02010509060101010101" pitchFamily="49" charset="-122"/>
                </a:rPr>
                <a:t>=4</a:t>
              </a:r>
              <a:endParaRPr lang="en-US" altLang="zh-CN" sz="2800" dirty="0">
                <a:latin typeface="Times New Roman" panose="02020603050405020304" pitchFamily="18" charset="0"/>
                <a:ea typeface="幼圆" panose="02010509060101010101" pitchFamily="49" charset="-122"/>
              </a:endParaRPr>
            </a:p>
          </p:txBody>
        </p:sp>
        <p:sp>
          <p:nvSpPr>
            <p:cNvPr id="119841" name="文本框 1853490"/>
            <p:cNvSpPr txBox="1"/>
            <p:nvPr/>
          </p:nvSpPr>
          <p:spPr>
            <a:xfrm rot="-1874290">
              <a:off x="3788" y="2779"/>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11</a:t>
              </a:r>
              <a:r>
                <a:rPr lang="en-US" altLang="zh-CN" sz="2800" dirty="0">
                  <a:latin typeface="Times New Roman" panose="02020603050405020304" pitchFamily="18" charset="0"/>
                  <a:ea typeface="幼圆" panose="02010509060101010101" pitchFamily="49" charset="-122"/>
                </a:rPr>
                <a:t>=4</a:t>
              </a:r>
              <a:endParaRPr lang="en-US" altLang="zh-CN" sz="2800" dirty="0">
                <a:latin typeface="Times New Roman" panose="02020603050405020304" pitchFamily="18" charset="0"/>
                <a:ea typeface="幼圆" panose="02010509060101010101" pitchFamily="49" charset="-122"/>
              </a:endParaRPr>
            </a:p>
          </p:txBody>
        </p:sp>
        <p:sp>
          <p:nvSpPr>
            <p:cNvPr id="119842" name="文本框 1853491"/>
            <p:cNvSpPr txBox="1"/>
            <p:nvPr/>
          </p:nvSpPr>
          <p:spPr>
            <a:xfrm rot="1854941">
              <a:off x="4014" y="2341"/>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10</a:t>
              </a:r>
              <a:r>
                <a:rPr lang="en-US" altLang="zh-CN" sz="2800" dirty="0">
                  <a:latin typeface="Times New Roman" panose="02020603050405020304" pitchFamily="18" charset="0"/>
                  <a:ea typeface="幼圆" panose="02010509060101010101" pitchFamily="49" charset="-122"/>
                </a:rPr>
                <a:t>=2</a:t>
              </a:r>
              <a:endParaRPr lang="en-US" altLang="zh-CN" sz="2800" dirty="0">
                <a:latin typeface="Times New Roman" panose="02020603050405020304" pitchFamily="18" charset="0"/>
                <a:ea typeface="幼圆" panose="02010509060101010101" pitchFamily="49" charset="-122"/>
              </a:endParaRPr>
            </a:p>
          </p:txBody>
        </p:sp>
        <p:grpSp>
          <p:nvGrpSpPr>
            <p:cNvPr id="119843" name="组合 1853492"/>
            <p:cNvGrpSpPr/>
            <p:nvPr/>
          </p:nvGrpSpPr>
          <p:grpSpPr>
            <a:xfrm>
              <a:off x="4785" y="2160"/>
              <a:ext cx="672" cy="358"/>
              <a:chOff x="816" y="2832"/>
              <a:chExt cx="672" cy="358"/>
            </a:xfrm>
          </p:grpSpPr>
          <p:sp>
            <p:nvSpPr>
              <p:cNvPr id="119847" name="文本框 1853493"/>
              <p:cNvSpPr txBox="1"/>
              <p:nvPr/>
            </p:nvSpPr>
            <p:spPr>
              <a:xfrm>
                <a:off x="816" y="2832"/>
                <a:ext cx="672" cy="327"/>
              </a:xfrm>
              <a:prstGeom prst="rect">
                <a:avLst/>
              </a:prstGeom>
              <a:noFill/>
              <a:ln w="28575">
                <a:noFill/>
              </a:ln>
            </p:spPr>
            <p:txBody>
              <a:bodyPr lIns="90000" tIns="46800" rIns="90000" bIns="46800">
                <a:spAutoFit/>
              </a:bodyPr>
              <a:p>
                <a:pPr algn="ctr">
                  <a:spcBef>
                    <a:spcPct val="50000"/>
                  </a:spcBef>
                </a:pPr>
                <a:r>
                  <a:rPr lang="zh-CN" altLang="en-US" sz="2800" dirty="0">
                    <a:solidFill>
                      <a:schemeClr val="tx2"/>
                    </a:solidFill>
                    <a:latin typeface="Times New Roman" panose="02020603050405020304" pitchFamily="18" charset="0"/>
                    <a:ea typeface="幼圆" panose="02010509060101010101" pitchFamily="49" charset="-122"/>
                  </a:rPr>
                  <a:t>汇点</a:t>
                </a:r>
                <a:endParaRPr lang="zh-CN" altLang="en-US" sz="2800" dirty="0">
                  <a:solidFill>
                    <a:schemeClr val="tx2"/>
                  </a:solidFill>
                  <a:latin typeface="Times New Roman" panose="02020603050405020304" pitchFamily="18" charset="0"/>
                  <a:ea typeface="幼圆" panose="02010509060101010101" pitchFamily="49" charset="-122"/>
                </a:endParaRPr>
              </a:p>
            </p:txBody>
          </p:sp>
          <p:sp>
            <p:nvSpPr>
              <p:cNvPr id="119848" name="圆角矩形标注 1853494"/>
              <p:cNvSpPr/>
              <p:nvPr/>
            </p:nvSpPr>
            <p:spPr>
              <a:xfrm>
                <a:off x="863" y="2854"/>
                <a:ext cx="576" cy="336"/>
              </a:xfrm>
              <a:prstGeom prst="wedgeRoundRectCallout">
                <a:avLst>
                  <a:gd name="adj1" fmla="val -58333"/>
                  <a:gd name="adj2" fmla="val 102083"/>
                  <a:gd name="adj3" fmla="val 16667"/>
                </a:avLst>
              </a:prstGeom>
              <a:noFill/>
              <a:ln w="28575" cap="sq" cmpd="sng">
                <a:solidFill>
                  <a:schemeClr val="tx2"/>
                </a:solidFill>
                <a:prstDash val="solid"/>
                <a:miter/>
                <a:headEnd type="none" w="sm" len="sm"/>
                <a:tailEnd type="none" w="med" len="lg"/>
              </a:ln>
            </p:spPr>
            <p:txBody>
              <a:bodyPr lIns="90000" tIns="46800" rIns="90000" bIns="46800"/>
              <a:p>
                <a:pPr algn="ctr"/>
                <a:endParaRPr lang="zh-CN" altLang="en-US" sz="3200" dirty="0">
                  <a:latin typeface="Times New Roman" panose="02020603050405020304" pitchFamily="18" charset="0"/>
                  <a:ea typeface="幼圆" panose="02010509060101010101" pitchFamily="49" charset="-122"/>
                </a:endParaRPr>
              </a:p>
            </p:txBody>
          </p:sp>
        </p:grpSp>
        <p:grpSp>
          <p:nvGrpSpPr>
            <p:cNvPr id="119844" name="组合 1853495"/>
            <p:cNvGrpSpPr/>
            <p:nvPr/>
          </p:nvGrpSpPr>
          <p:grpSpPr>
            <a:xfrm flipH="1">
              <a:off x="431" y="2409"/>
              <a:ext cx="672" cy="358"/>
              <a:chOff x="816" y="2832"/>
              <a:chExt cx="672" cy="358"/>
            </a:xfrm>
          </p:grpSpPr>
          <p:sp>
            <p:nvSpPr>
              <p:cNvPr id="119845" name="文本框 1853496"/>
              <p:cNvSpPr txBox="1"/>
              <p:nvPr/>
            </p:nvSpPr>
            <p:spPr>
              <a:xfrm>
                <a:off x="816" y="2832"/>
                <a:ext cx="672" cy="327"/>
              </a:xfrm>
              <a:prstGeom prst="rect">
                <a:avLst/>
              </a:prstGeom>
              <a:noFill/>
              <a:ln w="28575">
                <a:noFill/>
              </a:ln>
            </p:spPr>
            <p:txBody>
              <a:bodyPr lIns="90000" tIns="46800" rIns="90000" bIns="46800">
                <a:spAutoFit/>
              </a:bodyPr>
              <a:p>
                <a:pPr algn="ctr">
                  <a:spcBef>
                    <a:spcPct val="50000"/>
                  </a:spcBef>
                </a:pPr>
                <a:r>
                  <a:rPr lang="zh-CN" altLang="en-US" sz="2800" dirty="0">
                    <a:solidFill>
                      <a:schemeClr val="tx2"/>
                    </a:solidFill>
                    <a:latin typeface="Times New Roman" panose="02020603050405020304" pitchFamily="18" charset="0"/>
                    <a:ea typeface="幼圆" panose="02010509060101010101" pitchFamily="49" charset="-122"/>
                  </a:rPr>
                  <a:t>源点</a:t>
                </a:r>
                <a:endParaRPr lang="zh-CN" altLang="en-US" sz="2800" dirty="0">
                  <a:solidFill>
                    <a:schemeClr val="tx2"/>
                  </a:solidFill>
                  <a:latin typeface="Times New Roman" panose="02020603050405020304" pitchFamily="18" charset="0"/>
                  <a:ea typeface="幼圆" panose="02010509060101010101" pitchFamily="49" charset="-122"/>
                </a:endParaRPr>
              </a:p>
            </p:txBody>
          </p:sp>
          <p:sp>
            <p:nvSpPr>
              <p:cNvPr id="119846" name="圆角矩形标注 1853497"/>
              <p:cNvSpPr/>
              <p:nvPr/>
            </p:nvSpPr>
            <p:spPr>
              <a:xfrm>
                <a:off x="863" y="2854"/>
                <a:ext cx="576" cy="336"/>
              </a:xfrm>
              <a:prstGeom prst="wedgeRoundRectCallout">
                <a:avLst>
                  <a:gd name="adj1" fmla="val -58333"/>
                  <a:gd name="adj2" fmla="val 102083"/>
                  <a:gd name="adj3" fmla="val 16667"/>
                </a:avLst>
              </a:prstGeom>
              <a:noFill/>
              <a:ln w="28575" cap="sq" cmpd="sng">
                <a:solidFill>
                  <a:schemeClr val="tx2"/>
                </a:solidFill>
                <a:prstDash val="solid"/>
                <a:miter/>
                <a:headEnd type="none" w="sm" len="sm"/>
                <a:tailEnd type="none" w="med" len="lg"/>
              </a:ln>
            </p:spPr>
            <p:txBody>
              <a:bodyPr lIns="90000" tIns="46800" rIns="90000" bIns="46800"/>
              <a:p>
                <a:pPr algn="ctr"/>
                <a:endParaRPr lang="zh-CN" altLang="en-US" sz="3200" dirty="0">
                  <a:latin typeface="Times New Roman" panose="02020603050405020304" pitchFamily="18" charset="0"/>
                  <a:ea typeface="幼圆" panose="02010509060101010101" pitchFamily="49" charset="-122"/>
                </a:endParaRPr>
              </a:p>
            </p:txBody>
          </p:sp>
        </p:grpSp>
      </p:grpSp>
    </p:spTree>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文本占位符 1854465"/>
          <p:cNvSpPr/>
          <p:nvPr>
            <p:ph idx="1"/>
          </p:nvPr>
        </p:nvSpPr>
        <p:spPr>
          <a:xfrm>
            <a:off x="250825" y="304800"/>
            <a:ext cx="8569325" cy="2908300"/>
          </a:xfrm>
        </p:spPr>
        <p:txBody>
          <a:bodyPr vert="horz" wrap="square" lIns="91440" tIns="45720" rIns="91440" bIns="45720" anchor="t" anchorCtr="0"/>
          <a:p>
            <a:pPr algn="just">
              <a:lnSpc>
                <a:spcPct val="110000"/>
              </a:lnSpc>
              <a:spcBef>
                <a:spcPct val="50000"/>
              </a:spcBef>
              <a:buNone/>
            </a:pPr>
            <a:r>
              <a:rPr lang="en-US" altLang="zh-CN" sz="1400" dirty="0">
                <a:solidFill>
                  <a:schemeClr val="tx2"/>
                </a:solidFill>
                <a:ea typeface="宋体" panose="02010600030101010101" pitchFamily="2" charset="-122"/>
              </a:rPr>
              <a:t> </a:t>
            </a:r>
            <a:r>
              <a:rPr lang="zh-CN" altLang="en-US" dirty="0">
                <a:solidFill>
                  <a:schemeClr val="tx2"/>
                </a:solidFill>
                <a:ea typeface="宋体" panose="02010600030101010101" pitchFamily="2" charset="-122"/>
              </a:rPr>
              <a:t>关键活动有关的量：</a:t>
            </a:r>
            <a:endParaRPr lang="zh-CN" altLang="en-US" dirty="0">
              <a:solidFill>
                <a:schemeClr val="tx2"/>
              </a:solidFill>
              <a:ea typeface="宋体" panose="02010600030101010101" pitchFamily="2" charset="-122"/>
            </a:endParaRPr>
          </a:p>
          <a:p>
            <a:pPr algn="just">
              <a:lnSpc>
                <a:spcPct val="110000"/>
              </a:lnSpc>
              <a:spcBef>
                <a:spcPct val="50000"/>
              </a:spcBef>
              <a:buClrTx/>
              <a:buNone/>
            </a:pPr>
            <a:r>
              <a:rPr lang="zh-CN" altLang="en-US" dirty="0">
                <a:ea typeface="宋体" panose="02010600030101010101" pitchFamily="2" charset="-122"/>
              </a:rPr>
              <a:t> </a:t>
            </a:r>
            <a:r>
              <a:rPr lang="en-US" altLang="zh-CN" dirty="0">
                <a:ea typeface="宋体" panose="02010600030101010101" pitchFamily="2" charset="-122"/>
              </a:rPr>
              <a:t>④ </a:t>
            </a:r>
            <a:r>
              <a:rPr lang="zh-CN" altLang="en-US" dirty="0">
                <a:ea typeface="宋体" panose="02010600030101010101" pitchFamily="2" charset="-122"/>
              </a:rPr>
              <a:t>活动</a:t>
            </a:r>
            <a:r>
              <a:rPr lang="en-US" altLang="zh-CN" dirty="0">
                <a:ea typeface="宋体" panose="02010600030101010101" pitchFamily="2" charset="-122"/>
              </a:rPr>
              <a:t>a</a:t>
            </a:r>
            <a:r>
              <a:rPr lang="en-US" altLang="zh-CN" i="1" baseline="-25000" dirty="0">
                <a:ea typeface="宋体" panose="02010600030101010101" pitchFamily="2" charset="-122"/>
              </a:rPr>
              <a:t>i</a:t>
            </a:r>
            <a:r>
              <a:rPr lang="zh-CN" altLang="en-US" dirty="0">
                <a:ea typeface="宋体" panose="02010600030101010101" pitchFamily="2" charset="-122"/>
              </a:rPr>
              <a:t>的最迟开始时间</a:t>
            </a:r>
            <a:r>
              <a:rPr lang="en-US" altLang="zh-CN" dirty="0">
                <a:solidFill>
                  <a:schemeClr val="tx2"/>
                </a:solidFill>
                <a:ea typeface="宋体" panose="02010600030101010101" pitchFamily="2" charset="-122"/>
              </a:rPr>
              <a:t>l(</a:t>
            </a:r>
            <a:r>
              <a:rPr lang="en-US" altLang="zh-CN" i="1" dirty="0">
                <a:solidFill>
                  <a:schemeClr val="tx2"/>
                </a:solidFill>
                <a:ea typeface="宋体" panose="02010600030101010101" pitchFamily="2" charset="-122"/>
              </a:rPr>
              <a:t>i</a:t>
            </a:r>
            <a:r>
              <a:rPr lang="en-US" altLang="zh-CN" dirty="0">
                <a:solidFill>
                  <a:schemeClr val="tx2"/>
                </a:solidFill>
                <a:ea typeface="宋体" panose="02010600030101010101" pitchFamily="2" charset="-122"/>
              </a:rPr>
              <a:t>):</a:t>
            </a:r>
            <a:endParaRPr lang="en-US" altLang="zh-CN" dirty="0">
              <a:solidFill>
                <a:schemeClr val="tx2"/>
              </a:solidFill>
              <a:ea typeface="宋体" panose="02010600030101010101" pitchFamily="2" charset="-122"/>
            </a:endParaRPr>
          </a:p>
          <a:p>
            <a:pPr algn="just">
              <a:lnSpc>
                <a:spcPct val="110000"/>
              </a:lnSpc>
              <a:spcBef>
                <a:spcPct val="50000"/>
              </a:spcBef>
              <a:buNone/>
            </a:pPr>
            <a:r>
              <a:rPr lang="en-US" altLang="zh-CN" dirty="0">
                <a:solidFill>
                  <a:srgbClr val="333300"/>
                </a:solidFill>
                <a:ea typeface="宋体" panose="02010600030101010101" pitchFamily="2" charset="-122"/>
              </a:rPr>
              <a:t>    </a:t>
            </a:r>
            <a:r>
              <a:rPr lang="en-US" altLang="zh-CN" dirty="0">
                <a:solidFill>
                  <a:schemeClr val="tx2"/>
                </a:solidFill>
                <a:ea typeface="宋体" panose="02010600030101010101" pitchFamily="2" charset="-122"/>
              </a:rPr>
              <a:t>l(</a:t>
            </a:r>
            <a:r>
              <a:rPr lang="en-US" altLang="zh-CN" i="1" dirty="0">
                <a:solidFill>
                  <a:schemeClr val="tx2"/>
                </a:solidFill>
                <a:ea typeface="宋体" panose="02010600030101010101" pitchFamily="2" charset="-122"/>
              </a:rPr>
              <a:t>i</a:t>
            </a:r>
            <a:r>
              <a:rPr lang="en-US" altLang="zh-CN" dirty="0">
                <a:solidFill>
                  <a:schemeClr val="tx2"/>
                </a:solidFill>
                <a:ea typeface="宋体" panose="02010600030101010101" pitchFamily="2" charset="-122"/>
              </a:rPr>
              <a:t>)</a:t>
            </a:r>
            <a:r>
              <a:rPr lang="en-US" altLang="zh-CN" dirty="0">
                <a:solidFill>
                  <a:srgbClr val="333300"/>
                </a:solidFill>
                <a:ea typeface="宋体" panose="02010600030101010101" pitchFamily="2" charset="-122"/>
              </a:rPr>
              <a:t> </a:t>
            </a:r>
            <a:r>
              <a:rPr lang="zh-CN" altLang="en-US" dirty="0">
                <a:ea typeface="宋体" panose="02010600030101010101" pitchFamily="2" charset="-122"/>
              </a:rPr>
              <a:t>是在不会引起时间延误的前提下，该活动允许的最迟开始时间。设活动</a:t>
            </a:r>
            <a:r>
              <a:rPr lang="en-US" altLang="zh-CN" dirty="0">
                <a:ea typeface="宋体" panose="02010600030101010101" pitchFamily="2" charset="-122"/>
              </a:rPr>
              <a:t>a</a:t>
            </a:r>
            <a:r>
              <a:rPr lang="en-US" altLang="zh-CN" i="1" baseline="-25000" dirty="0">
                <a:ea typeface="宋体" panose="02010600030101010101" pitchFamily="2" charset="-122"/>
              </a:rPr>
              <a:t>i</a:t>
            </a:r>
            <a:r>
              <a:rPr lang="zh-CN" altLang="en-US" dirty="0">
                <a:ea typeface="宋体" panose="02010600030101010101" pitchFamily="2" charset="-122"/>
              </a:rPr>
              <a:t>在有向边</a:t>
            </a:r>
            <a:r>
              <a:rPr lang="en-US" altLang="zh-CN" dirty="0">
                <a:ea typeface="宋体" panose="02010600030101010101" pitchFamily="2" charset="-122"/>
              </a:rPr>
              <a:t>&lt;v</a:t>
            </a:r>
            <a:r>
              <a:rPr lang="en-US" altLang="zh-CN" i="1" baseline="-25000" dirty="0">
                <a:ea typeface="宋体" panose="02010600030101010101" pitchFamily="2" charset="-122"/>
              </a:rPr>
              <a:t>j</a:t>
            </a:r>
            <a:r>
              <a:rPr lang="en-US" altLang="zh-CN" dirty="0">
                <a:ea typeface="宋体" panose="02010600030101010101" pitchFamily="2" charset="-122"/>
              </a:rPr>
              <a:t>, v</a:t>
            </a:r>
            <a:r>
              <a:rPr lang="en-US" altLang="zh-CN" i="1" baseline="-25000" dirty="0">
                <a:ea typeface="宋体" panose="02010600030101010101" pitchFamily="2" charset="-122"/>
              </a:rPr>
              <a:t>k</a:t>
            </a:r>
            <a:r>
              <a:rPr lang="en-US" altLang="zh-CN" dirty="0">
                <a:ea typeface="宋体" panose="02010600030101010101" pitchFamily="2" charset="-122"/>
              </a:rPr>
              <a:t>&gt;</a:t>
            </a:r>
            <a:r>
              <a:rPr lang="zh-CN" altLang="en-US" dirty="0">
                <a:ea typeface="宋体" panose="02010600030101010101" pitchFamily="2" charset="-122"/>
              </a:rPr>
              <a:t>上</a:t>
            </a:r>
            <a:r>
              <a:rPr lang="en-US" altLang="zh-CN" dirty="0">
                <a:ea typeface="宋体" panose="02010600030101010101" pitchFamily="2" charset="-122"/>
              </a:rPr>
              <a:t>, </a:t>
            </a:r>
            <a:r>
              <a:rPr lang="zh-CN" altLang="en-US" dirty="0">
                <a:ea typeface="宋体" panose="02010600030101010101" pitchFamily="2" charset="-122"/>
              </a:rPr>
              <a:t>则 </a:t>
            </a:r>
            <a:r>
              <a:rPr lang="en-US" altLang="zh-CN" dirty="0">
                <a:solidFill>
                  <a:schemeClr val="tx2"/>
                </a:solidFill>
                <a:ea typeface="宋体" panose="02010600030101010101" pitchFamily="2" charset="-122"/>
              </a:rPr>
              <a:t>l(</a:t>
            </a:r>
            <a:r>
              <a:rPr lang="en-US" altLang="zh-CN" i="1" dirty="0">
                <a:solidFill>
                  <a:schemeClr val="tx2"/>
                </a:solidFill>
                <a:ea typeface="宋体" panose="02010600030101010101" pitchFamily="2" charset="-122"/>
              </a:rPr>
              <a:t>i</a:t>
            </a:r>
            <a:r>
              <a:rPr lang="en-US" altLang="zh-CN" dirty="0">
                <a:solidFill>
                  <a:schemeClr val="tx2"/>
                </a:solidFill>
                <a:ea typeface="宋体" panose="02010600030101010101" pitchFamily="2" charset="-122"/>
              </a:rPr>
              <a:t>)=</a:t>
            </a:r>
            <a:r>
              <a:rPr lang="en-US" altLang="zh-CN" dirty="0">
                <a:solidFill>
                  <a:srgbClr val="FFFF00"/>
                </a:solidFill>
                <a:ea typeface="宋体" panose="02010600030101010101" pitchFamily="2" charset="-122"/>
              </a:rPr>
              <a:t> </a:t>
            </a:r>
            <a:r>
              <a:rPr lang="en-US" altLang="zh-CN" dirty="0">
                <a:solidFill>
                  <a:schemeClr val="tx2"/>
                </a:solidFill>
                <a:ea typeface="宋体" panose="02010600030101010101" pitchFamily="2" charset="-122"/>
              </a:rPr>
              <a:t>vl(</a:t>
            </a:r>
            <a:r>
              <a:rPr lang="en-US" altLang="zh-CN" i="1" dirty="0">
                <a:solidFill>
                  <a:schemeClr val="tx2"/>
                </a:solidFill>
                <a:ea typeface="宋体" panose="02010600030101010101" pitchFamily="2" charset="-122"/>
              </a:rPr>
              <a:t>k</a:t>
            </a:r>
            <a:r>
              <a:rPr lang="en-US" altLang="zh-CN" dirty="0">
                <a:solidFill>
                  <a:schemeClr val="tx2"/>
                </a:solidFill>
                <a:ea typeface="宋体" panose="02010600030101010101" pitchFamily="2" charset="-122"/>
              </a:rPr>
              <a:t>)-weight(&lt;</a:t>
            </a:r>
            <a:r>
              <a:rPr lang="en-US" altLang="zh-CN" i="1" dirty="0">
                <a:solidFill>
                  <a:schemeClr val="tx2"/>
                </a:solidFill>
                <a:ea typeface="宋体" panose="02010600030101010101" pitchFamily="2" charset="-122"/>
              </a:rPr>
              <a:t>j</a:t>
            </a:r>
            <a:r>
              <a:rPr lang="en-US" altLang="zh-CN" dirty="0">
                <a:solidFill>
                  <a:schemeClr val="tx2"/>
                </a:solidFill>
                <a:ea typeface="宋体" panose="02010600030101010101" pitchFamily="2" charset="-122"/>
              </a:rPr>
              <a:t>, </a:t>
            </a:r>
            <a:r>
              <a:rPr lang="en-US" altLang="zh-CN" i="1" dirty="0">
                <a:solidFill>
                  <a:schemeClr val="tx2"/>
                </a:solidFill>
                <a:ea typeface="宋体" panose="02010600030101010101" pitchFamily="2" charset="-122"/>
              </a:rPr>
              <a:t>k</a:t>
            </a:r>
            <a:r>
              <a:rPr lang="en-US" altLang="zh-CN" dirty="0">
                <a:solidFill>
                  <a:schemeClr val="tx2"/>
                </a:solidFill>
                <a:ea typeface="宋体" panose="02010600030101010101" pitchFamily="2" charset="-122"/>
              </a:rPr>
              <a:t>&gt;)</a:t>
            </a:r>
            <a:endParaRPr lang="en-US" altLang="zh-CN" dirty="0">
              <a:solidFill>
                <a:schemeClr val="tx2"/>
              </a:solidFill>
              <a:ea typeface="宋体" panose="02010600030101010101" pitchFamily="2" charset="-122"/>
            </a:endParaRPr>
          </a:p>
        </p:txBody>
      </p:sp>
      <p:grpSp>
        <p:nvGrpSpPr>
          <p:cNvPr id="120835" name="组合 1854522"/>
          <p:cNvGrpSpPr/>
          <p:nvPr/>
        </p:nvGrpSpPr>
        <p:grpSpPr>
          <a:xfrm>
            <a:off x="611188" y="3573463"/>
            <a:ext cx="7921625" cy="2636837"/>
            <a:chOff x="385" y="2251"/>
            <a:chExt cx="4990" cy="1661"/>
          </a:xfrm>
        </p:grpSpPr>
        <p:grpSp>
          <p:nvGrpSpPr>
            <p:cNvPr id="120836" name="组合 1854467"/>
            <p:cNvGrpSpPr/>
            <p:nvPr/>
          </p:nvGrpSpPr>
          <p:grpSpPr>
            <a:xfrm>
              <a:off x="1871" y="3547"/>
              <a:ext cx="268" cy="365"/>
              <a:chOff x="1906" y="1248"/>
              <a:chExt cx="268" cy="365"/>
            </a:xfrm>
          </p:grpSpPr>
          <p:sp>
            <p:nvSpPr>
              <p:cNvPr id="120889" name="椭圆 1854468"/>
              <p:cNvSpPr>
                <a:spLocks noChangeAspect="1"/>
              </p:cNvSpPr>
              <p:nvPr/>
            </p:nvSpPr>
            <p:spPr>
              <a:xfrm>
                <a:off x="1906" y="133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20890" name="文本框 1854469"/>
              <p:cNvSpPr txBox="1">
                <a:spLocks noChangeAspect="1"/>
              </p:cNvSpPr>
              <p:nvPr/>
            </p:nvSpPr>
            <p:spPr>
              <a:xfrm>
                <a:off x="1920" y="124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grpSp>
        <p:grpSp>
          <p:nvGrpSpPr>
            <p:cNvPr id="120837" name="组合 1854470"/>
            <p:cNvGrpSpPr/>
            <p:nvPr/>
          </p:nvGrpSpPr>
          <p:grpSpPr>
            <a:xfrm>
              <a:off x="1871" y="2923"/>
              <a:ext cx="268" cy="365"/>
              <a:chOff x="1104" y="3408"/>
              <a:chExt cx="268" cy="365"/>
            </a:xfrm>
          </p:grpSpPr>
          <p:sp>
            <p:nvSpPr>
              <p:cNvPr id="120887" name="椭圆 1854471"/>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20888" name="文本框 1854472"/>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grpSp>
        <p:grpSp>
          <p:nvGrpSpPr>
            <p:cNvPr id="120838" name="组合 1854473"/>
            <p:cNvGrpSpPr/>
            <p:nvPr/>
          </p:nvGrpSpPr>
          <p:grpSpPr>
            <a:xfrm>
              <a:off x="2879" y="3547"/>
              <a:ext cx="268" cy="365"/>
              <a:chOff x="1104" y="3408"/>
              <a:chExt cx="268" cy="365"/>
            </a:xfrm>
          </p:grpSpPr>
          <p:sp>
            <p:nvSpPr>
              <p:cNvPr id="120885" name="椭圆 1854474"/>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20886" name="文本框 1854475"/>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6</a:t>
                </a:r>
                <a:endParaRPr lang="en-US" altLang="zh-CN" sz="3200" dirty="0">
                  <a:latin typeface="Times New Roman" panose="02020603050405020304" pitchFamily="18" charset="0"/>
                  <a:ea typeface="幼圆" panose="02010509060101010101" pitchFamily="49" charset="-122"/>
                </a:endParaRPr>
              </a:p>
            </p:txBody>
          </p:sp>
        </p:grpSp>
        <p:grpSp>
          <p:nvGrpSpPr>
            <p:cNvPr id="120839" name="组合 1854476"/>
            <p:cNvGrpSpPr/>
            <p:nvPr/>
          </p:nvGrpSpPr>
          <p:grpSpPr>
            <a:xfrm>
              <a:off x="1871" y="2251"/>
              <a:ext cx="268" cy="365"/>
              <a:chOff x="1104" y="3408"/>
              <a:chExt cx="268" cy="365"/>
            </a:xfrm>
          </p:grpSpPr>
          <p:sp>
            <p:nvSpPr>
              <p:cNvPr id="120883" name="椭圆 1854477"/>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20884" name="文本框 1854478"/>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grpSp>
        <p:grpSp>
          <p:nvGrpSpPr>
            <p:cNvPr id="120840" name="组合 1854479"/>
            <p:cNvGrpSpPr/>
            <p:nvPr/>
          </p:nvGrpSpPr>
          <p:grpSpPr>
            <a:xfrm>
              <a:off x="2831" y="2683"/>
              <a:ext cx="268" cy="365"/>
              <a:chOff x="1104" y="3408"/>
              <a:chExt cx="268" cy="365"/>
            </a:xfrm>
          </p:grpSpPr>
          <p:sp>
            <p:nvSpPr>
              <p:cNvPr id="120881" name="椭圆 1854480"/>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20882" name="文本框 1854481"/>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grpSp>
        <p:grpSp>
          <p:nvGrpSpPr>
            <p:cNvPr id="120841" name="组合 1854482"/>
            <p:cNvGrpSpPr/>
            <p:nvPr/>
          </p:nvGrpSpPr>
          <p:grpSpPr>
            <a:xfrm>
              <a:off x="1007" y="2923"/>
              <a:ext cx="268" cy="365"/>
              <a:chOff x="1104" y="3408"/>
              <a:chExt cx="268" cy="365"/>
            </a:xfrm>
          </p:grpSpPr>
          <p:sp>
            <p:nvSpPr>
              <p:cNvPr id="120879" name="椭圆 1854483"/>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20880" name="文本框 1854484"/>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grpSp>
        <p:grpSp>
          <p:nvGrpSpPr>
            <p:cNvPr id="120842" name="组合 1854485"/>
            <p:cNvGrpSpPr/>
            <p:nvPr/>
          </p:nvGrpSpPr>
          <p:grpSpPr>
            <a:xfrm>
              <a:off x="4511" y="2683"/>
              <a:ext cx="268" cy="365"/>
              <a:chOff x="1104" y="3408"/>
              <a:chExt cx="268" cy="365"/>
            </a:xfrm>
          </p:grpSpPr>
          <p:sp>
            <p:nvSpPr>
              <p:cNvPr id="120877" name="椭圆 1854486"/>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20878" name="文本框 1854487"/>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9</a:t>
                </a:r>
                <a:endParaRPr lang="en-US" altLang="zh-CN" sz="3200" dirty="0">
                  <a:latin typeface="Times New Roman" panose="02020603050405020304" pitchFamily="18" charset="0"/>
                  <a:ea typeface="幼圆" panose="02010509060101010101" pitchFamily="49" charset="-122"/>
                </a:endParaRPr>
              </a:p>
            </p:txBody>
          </p:sp>
        </p:grpSp>
        <p:grpSp>
          <p:nvGrpSpPr>
            <p:cNvPr id="120843" name="组合 1854488"/>
            <p:cNvGrpSpPr/>
            <p:nvPr/>
          </p:nvGrpSpPr>
          <p:grpSpPr>
            <a:xfrm>
              <a:off x="3647" y="2251"/>
              <a:ext cx="268" cy="365"/>
              <a:chOff x="1104" y="3408"/>
              <a:chExt cx="268" cy="365"/>
            </a:xfrm>
          </p:grpSpPr>
          <p:sp>
            <p:nvSpPr>
              <p:cNvPr id="120875" name="椭圆 1854489"/>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20876" name="文本框 1854490"/>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7</a:t>
                </a:r>
                <a:endParaRPr lang="en-US" altLang="zh-CN" sz="3200" dirty="0">
                  <a:latin typeface="Times New Roman" panose="02020603050405020304" pitchFamily="18" charset="0"/>
                  <a:ea typeface="幼圆" panose="02010509060101010101" pitchFamily="49" charset="-122"/>
                </a:endParaRPr>
              </a:p>
            </p:txBody>
          </p:sp>
        </p:grpSp>
        <p:grpSp>
          <p:nvGrpSpPr>
            <p:cNvPr id="120844" name="组合 1854491"/>
            <p:cNvGrpSpPr/>
            <p:nvPr/>
          </p:nvGrpSpPr>
          <p:grpSpPr>
            <a:xfrm>
              <a:off x="3695" y="3211"/>
              <a:ext cx="268" cy="365"/>
              <a:chOff x="1104" y="3408"/>
              <a:chExt cx="268" cy="365"/>
            </a:xfrm>
          </p:grpSpPr>
          <p:sp>
            <p:nvSpPr>
              <p:cNvPr id="120873" name="椭圆 1854492"/>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20874" name="文本框 1854493"/>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8</a:t>
                </a:r>
                <a:endParaRPr lang="en-US" altLang="zh-CN" sz="3200" dirty="0">
                  <a:latin typeface="Times New Roman" panose="02020603050405020304" pitchFamily="18" charset="0"/>
                  <a:ea typeface="幼圆" panose="02010509060101010101" pitchFamily="49" charset="-122"/>
                </a:endParaRPr>
              </a:p>
            </p:txBody>
          </p:sp>
        </p:grpSp>
        <p:sp>
          <p:nvSpPr>
            <p:cNvPr id="120845" name="文本框 1854494"/>
            <p:cNvSpPr txBox="1"/>
            <p:nvPr/>
          </p:nvSpPr>
          <p:spPr>
            <a:xfrm rot="-2343426">
              <a:off x="1091" y="2447"/>
              <a:ext cx="672"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1</a:t>
              </a:r>
              <a:r>
                <a:rPr lang="en-US" altLang="zh-CN" sz="2800" dirty="0">
                  <a:latin typeface="Times New Roman" panose="02020603050405020304" pitchFamily="18" charset="0"/>
                  <a:ea typeface="幼圆" panose="02010509060101010101" pitchFamily="49" charset="-122"/>
                </a:rPr>
                <a:t>=6</a:t>
              </a:r>
              <a:endParaRPr lang="en-US" altLang="zh-CN" sz="2800" dirty="0">
                <a:latin typeface="Times New Roman" panose="02020603050405020304" pitchFamily="18" charset="0"/>
                <a:ea typeface="幼圆" panose="02010509060101010101" pitchFamily="49" charset="-122"/>
              </a:endParaRPr>
            </a:p>
          </p:txBody>
        </p:sp>
        <p:sp>
          <p:nvSpPr>
            <p:cNvPr id="120846" name="文本框 1854495"/>
            <p:cNvSpPr txBox="1"/>
            <p:nvPr/>
          </p:nvSpPr>
          <p:spPr>
            <a:xfrm rot="2278546">
              <a:off x="3167" y="2923"/>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8</a:t>
              </a:r>
              <a:r>
                <a:rPr lang="en-US" altLang="zh-CN" sz="2800" dirty="0">
                  <a:latin typeface="Times New Roman" panose="02020603050405020304" pitchFamily="18" charset="0"/>
                  <a:ea typeface="幼圆" panose="02010509060101010101" pitchFamily="49" charset="-122"/>
                </a:rPr>
                <a:t>=7</a:t>
              </a:r>
              <a:endParaRPr lang="en-US" altLang="zh-CN" sz="2800" dirty="0">
                <a:latin typeface="Times New Roman" panose="02020603050405020304" pitchFamily="18" charset="0"/>
                <a:ea typeface="幼圆" panose="02010509060101010101" pitchFamily="49" charset="-122"/>
              </a:endParaRPr>
            </a:p>
          </p:txBody>
        </p:sp>
        <p:sp>
          <p:nvSpPr>
            <p:cNvPr id="120847" name="文本框 1854496"/>
            <p:cNvSpPr txBox="1"/>
            <p:nvPr/>
          </p:nvSpPr>
          <p:spPr>
            <a:xfrm rot="-1572955">
              <a:off x="2927" y="2299"/>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7</a:t>
              </a:r>
              <a:r>
                <a:rPr lang="en-US" altLang="zh-CN" sz="2800" dirty="0">
                  <a:latin typeface="Times New Roman" panose="02020603050405020304" pitchFamily="18" charset="0"/>
                  <a:ea typeface="幼圆" panose="02010509060101010101" pitchFamily="49" charset="-122"/>
                </a:rPr>
                <a:t>=9</a:t>
              </a:r>
              <a:endParaRPr lang="en-US" altLang="zh-CN" sz="2800" dirty="0">
                <a:latin typeface="Times New Roman" panose="02020603050405020304" pitchFamily="18" charset="0"/>
                <a:ea typeface="幼圆" panose="02010509060101010101" pitchFamily="49" charset="-122"/>
              </a:endParaRPr>
            </a:p>
          </p:txBody>
        </p:sp>
        <p:sp>
          <p:nvSpPr>
            <p:cNvPr id="120848" name="文本框 1854497"/>
            <p:cNvSpPr txBox="1"/>
            <p:nvPr/>
          </p:nvSpPr>
          <p:spPr>
            <a:xfrm>
              <a:off x="2159" y="3425"/>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6</a:t>
              </a:r>
              <a:r>
                <a:rPr lang="en-US" altLang="zh-CN" sz="2800" dirty="0">
                  <a:latin typeface="Times New Roman" panose="02020603050405020304" pitchFamily="18" charset="0"/>
                  <a:ea typeface="幼圆" panose="02010509060101010101" pitchFamily="49" charset="-122"/>
                </a:rPr>
                <a:t>=2</a:t>
              </a:r>
              <a:endParaRPr lang="en-US" altLang="zh-CN" sz="2800" dirty="0">
                <a:latin typeface="Times New Roman" panose="02020603050405020304" pitchFamily="18" charset="0"/>
                <a:ea typeface="幼圆" panose="02010509060101010101" pitchFamily="49" charset="-122"/>
              </a:endParaRPr>
            </a:p>
          </p:txBody>
        </p:sp>
        <p:sp>
          <p:nvSpPr>
            <p:cNvPr id="120849" name="文本框 1854498"/>
            <p:cNvSpPr txBox="1"/>
            <p:nvPr/>
          </p:nvSpPr>
          <p:spPr>
            <a:xfrm rot="1733042">
              <a:off x="2216" y="2301"/>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4</a:t>
              </a:r>
              <a:r>
                <a:rPr lang="en-US" altLang="zh-CN" sz="2800" dirty="0">
                  <a:latin typeface="Times New Roman" panose="02020603050405020304" pitchFamily="18" charset="0"/>
                  <a:ea typeface="幼圆" panose="02010509060101010101" pitchFamily="49" charset="-122"/>
                </a:rPr>
                <a:t>=1</a:t>
              </a:r>
              <a:endParaRPr lang="en-US" altLang="zh-CN" sz="2800" dirty="0">
                <a:latin typeface="Times New Roman" panose="02020603050405020304" pitchFamily="18" charset="0"/>
                <a:ea typeface="幼圆" panose="02010509060101010101" pitchFamily="49" charset="-122"/>
              </a:endParaRPr>
            </a:p>
          </p:txBody>
        </p:sp>
        <p:sp>
          <p:nvSpPr>
            <p:cNvPr id="120850" name="文本框 1854499"/>
            <p:cNvSpPr txBox="1"/>
            <p:nvPr/>
          </p:nvSpPr>
          <p:spPr>
            <a:xfrm rot="-1057505">
              <a:off x="2057" y="2684"/>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5</a:t>
              </a:r>
              <a:r>
                <a:rPr lang="en-US" altLang="zh-CN" sz="2800" dirty="0">
                  <a:latin typeface="Times New Roman" panose="02020603050405020304" pitchFamily="18" charset="0"/>
                  <a:ea typeface="幼圆" panose="02010509060101010101" pitchFamily="49" charset="-122"/>
                </a:rPr>
                <a:t>=1</a:t>
              </a:r>
              <a:endParaRPr lang="en-US" altLang="zh-CN" sz="2800" dirty="0">
                <a:latin typeface="Times New Roman" panose="02020603050405020304" pitchFamily="18" charset="0"/>
                <a:ea typeface="幼圆" panose="02010509060101010101" pitchFamily="49" charset="-122"/>
              </a:endParaRPr>
            </a:p>
          </p:txBody>
        </p:sp>
        <p:sp>
          <p:nvSpPr>
            <p:cNvPr id="120851" name="文本框 1854500"/>
            <p:cNvSpPr txBox="1"/>
            <p:nvPr/>
          </p:nvSpPr>
          <p:spPr>
            <a:xfrm rot="2263694">
              <a:off x="1403" y="3259"/>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3</a:t>
              </a:r>
              <a:r>
                <a:rPr lang="en-US" altLang="zh-CN" sz="2800" dirty="0">
                  <a:latin typeface="Times New Roman" panose="02020603050405020304" pitchFamily="18" charset="0"/>
                  <a:ea typeface="幼圆" panose="02010509060101010101" pitchFamily="49" charset="-122"/>
                </a:rPr>
                <a:t>=5</a:t>
              </a:r>
              <a:endParaRPr lang="en-US" altLang="zh-CN" sz="2800" dirty="0">
                <a:latin typeface="Times New Roman" panose="02020603050405020304" pitchFamily="18" charset="0"/>
                <a:ea typeface="幼圆" panose="02010509060101010101" pitchFamily="49" charset="-122"/>
              </a:endParaRPr>
            </a:p>
          </p:txBody>
        </p:sp>
        <p:sp>
          <p:nvSpPr>
            <p:cNvPr id="120852" name="文本框 1854501"/>
            <p:cNvSpPr txBox="1"/>
            <p:nvPr/>
          </p:nvSpPr>
          <p:spPr>
            <a:xfrm>
              <a:off x="1295" y="2757"/>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2</a:t>
              </a:r>
              <a:r>
                <a:rPr lang="en-US" altLang="zh-CN" sz="2800" dirty="0">
                  <a:latin typeface="Times New Roman" panose="02020603050405020304" pitchFamily="18" charset="0"/>
                  <a:ea typeface="幼圆" panose="02010509060101010101" pitchFamily="49" charset="-122"/>
                </a:rPr>
                <a:t>=4</a:t>
              </a:r>
              <a:endParaRPr lang="en-US" altLang="zh-CN" sz="2800" dirty="0">
                <a:latin typeface="Times New Roman" panose="02020603050405020304" pitchFamily="18" charset="0"/>
                <a:ea typeface="幼圆" panose="02010509060101010101" pitchFamily="49" charset="-122"/>
              </a:endParaRPr>
            </a:p>
          </p:txBody>
        </p:sp>
        <p:sp>
          <p:nvSpPr>
            <p:cNvPr id="120853" name="直接连接符 1854502"/>
            <p:cNvSpPr/>
            <p:nvPr/>
          </p:nvSpPr>
          <p:spPr>
            <a:xfrm>
              <a:off x="1270" y="3113"/>
              <a:ext cx="599" cy="2"/>
            </a:xfrm>
            <a:prstGeom prst="line">
              <a:avLst/>
            </a:prstGeom>
            <a:ln w="28575" cap="sq" cmpd="sng">
              <a:solidFill>
                <a:schemeClr val="hlink"/>
              </a:solidFill>
              <a:prstDash val="solid"/>
              <a:headEnd type="none" w="sm" len="sm"/>
              <a:tailEnd type="triangle" w="med" len="lg"/>
            </a:ln>
          </p:spPr>
        </p:sp>
        <p:sp>
          <p:nvSpPr>
            <p:cNvPr id="120854" name="直接连接符 1854503"/>
            <p:cNvSpPr/>
            <p:nvPr/>
          </p:nvSpPr>
          <p:spPr>
            <a:xfrm flipV="1">
              <a:off x="1202" y="2514"/>
              <a:ext cx="669" cy="508"/>
            </a:xfrm>
            <a:prstGeom prst="line">
              <a:avLst/>
            </a:prstGeom>
            <a:ln w="28575" cap="sq" cmpd="sng">
              <a:solidFill>
                <a:schemeClr val="hlink"/>
              </a:solidFill>
              <a:prstDash val="solid"/>
              <a:headEnd type="none" w="sm" len="sm"/>
              <a:tailEnd type="triangle" w="med" len="lg"/>
            </a:ln>
          </p:spPr>
        </p:sp>
        <p:sp>
          <p:nvSpPr>
            <p:cNvPr id="120855" name="直接连接符 1854504"/>
            <p:cNvSpPr/>
            <p:nvPr/>
          </p:nvSpPr>
          <p:spPr>
            <a:xfrm>
              <a:off x="1224" y="3249"/>
              <a:ext cx="647" cy="442"/>
            </a:xfrm>
            <a:prstGeom prst="line">
              <a:avLst/>
            </a:prstGeom>
            <a:ln w="28575" cap="sq" cmpd="sng">
              <a:solidFill>
                <a:schemeClr val="hlink"/>
              </a:solidFill>
              <a:prstDash val="solid"/>
              <a:headEnd type="none" w="sm" len="sm"/>
              <a:tailEnd type="triangle" w="med" len="lg"/>
            </a:ln>
          </p:spPr>
        </p:sp>
        <p:sp>
          <p:nvSpPr>
            <p:cNvPr id="120856" name="直接连接符 1854505"/>
            <p:cNvSpPr/>
            <p:nvPr/>
          </p:nvSpPr>
          <p:spPr>
            <a:xfrm flipV="1">
              <a:off x="2132" y="2923"/>
              <a:ext cx="699" cy="212"/>
            </a:xfrm>
            <a:prstGeom prst="line">
              <a:avLst/>
            </a:prstGeom>
            <a:ln w="28575" cap="sq" cmpd="sng">
              <a:solidFill>
                <a:schemeClr val="hlink"/>
              </a:solidFill>
              <a:prstDash val="solid"/>
              <a:headEnd type="none" w="sm" len="sm"/>
              <a:tailEnd type="triangle" w="med" len="lg"/>
            </a:ln>
          </p:spPr>
        </p:sp>
        <p:sp>
          <p:nvSpPr>
            <p:cNvPr id="120857" name="直接连接符 1854506"/>
            <p:cNvSpPr/>
            <p:nvPr/>
          </p:nvSpPr>
          <p:spPr>
            <a:xfrm>
              <a:off x="2154" y="2455"/>
              <a:ext cx="677" cy="372"/>
            </a:xfrm>
            <a:prstGeom prst="line">
              <a:avLst/>
            </a:prstGeom>
            <a:ln w="28575" cap="sq" cmpd="sng">
              <a:solidFill>
                <a:schemeClr val="hlink"/>
              </a:solidFill>
              <a:prstDash val="solid"/>
              <a:headEnd type="none" w="sm" len="sm"/>
              <a:tailEnd type="triangle" w="med" len="lg"/>
            </a:ln>
          </p:spPr>
        </p:sp>
        <p:sp>
          <p:nvSpPr>
            <p:cNvPr id="120858" name="直接连接符 1854507"/>
            <p:cNvSpPr/>
            <p:nvPr/>
          </p:nvSpPr>
          <p:spPr>
            <a:xfrm flipV="1">
              <a:off x="2132" y="3787"/>
              <a:ext cx="747" cy="6"/>
            </a:xfrm>
            <a:prstGeom prst="line">
              <a:avLst/>
            </a:prstGeom>
            <a:ln w="28575" cap="sq" cmpd="sng">
              <a:solidFill>
                <a:schemeClr val="hlink"/>
              </a:solidFill>
              <a:prstDash val="solid"/>
              <a:headEnd type="none" w="sm" len="sm"/>
              <a:tailEnd type="triangle" w="med" len="lg"/>
            </a:ln>
          </p:spPr>
        </p:sp>
        <p:sp>
          <p:nvSpPr>
            <p:cNvPr id="120859" name="直接连接符 1854508"/>
            <p:cNvSpPr/>
            <p:nvPr/>
          </p:nvSpPr>
          <p:spPr>
            <a:xfrm flipV="1">
              <a:off x="3129" y="3451"/>
              <a:ext cx="566" cy="274"/>
            </a:xfrm>
            <a:prstGeom prst="line">
              <a:avLst/>
            </a:prstGeom>
            <a:ln w="28575" cap="sq" cmpd="sng">
              <a:solidFill>
                <a:schemeClr val="hlink"/>
              </a:solidFill>
              <a:prstDash val="solid"/>
              <a:headEnd type="none" w="sm" len="sm"/>
              <a:tailEnd type="triangle" w="med" len="lg"/>
            </a:ln>
          </p:spPr>
        </p:sp>
        <p:sp>
          <p:nvSpPr>
            <p:cNvPr id="120860" name="直接连接符 1854509"/>
            <p:cNvSpPr/>
            <p:nvPr/>
          </p:nvSpPr>
          <p:spPr>
            <a:xfrm flipV="1">
              <a:off x="3071" y="2491"/>
              <a:ext cx="576" cy="336"/>
            </a:xfrm>
            <a:prstGeom prst="line">
              <a:avLst/>
            </a:prstGeom>
            <a:ln w="28575" cap="sq" cmpd="sng">
              <a:solidFill>
                <a:schemeClr val="hlink"/>
              </a:solidFill>
              <a:prstDash val="solid"/>
              <a:headEnd type="none" w="sm" len="sm"/>
              <a:tailEnd type="triangle" w="med" len="lg"/>
            </a:ln>
          </p:spPr>
        </p:sp>
        <p:sp>
          <p:nvSpPr>
            <p:cNvPr id="120861" name="直接连接符 1854510"/>
            <p:cNvSpPr/>
            <p:nvPr/>
          </p:nvSpPr>
          <p:spPr>
            <a:xfrm>
              <a:off x="3084" y="2931"/>
              <a:ext cx="611" cy="424"/>
            </a:xfrm>
            <a:prstGeom prst="line">
              <a:avLst/>
            </a:prstGeom>
            <a:ln w="28575" cap="sq" cmpd="sng">
              <a:solidFill>
                <a:schemeClr val="hlink"/>
              </a:solidFill>
              <a:prstDash val="solid"/>
              <a:headEnd type="none" w="sm" len="sm"/>
              <a:tailEnd type="triangle" w="med" len="lg"/>
            </a:ln>
          </p:spPr>
        </p:sp>
        <p:sp>
          <p:nvSpPr>
            <p:cNvPr id="120862" name="直接连接符 1854511"/>
            <p:cNvSpPr/>
            <p:nvPr/>
          </p:nvSpPr>
          <p:spPr>
            <a:xfrm flipV="1">
              <a:off x="3935" y="2971"/>
              <a:ext cx="576" cy="384"/>
            </a:xfrm>
            <a:prstGeom prst="line">
              <a:avLst/>
            </a:prstGeom>
            <a:ln w="28575" cap="sq" cmpd="sng">
              <a:solidFill>
                <a:schemeClr val="hlink"/>
              </a:solidFill>
              <a:prstDash val="solid"/>
              <a:headEnd type="none" w="sm" len="sm"/>
              <a:tailEnd type="triangle" w="med" len="lg"/>
            </a:ln>
          </p:spPr>
        </p:sp>
        <p:sp>
          <p:nvSpPr>
            <p:cNvPr id="120863" name="直接连接符 1854512"/>
            <p:cNvSpPr/>
            <p:nvPr/>
          </p:nvSpPr>
          <p:spPr>
            <a:xfrm>
              <a:off x="3901" y="2500"/>
              <a:ext cx="610" cy="375"/>
            </a:xfrm>
            <a:prstGeom prst="line">
              <a:avLst/>
            </a:prstGeom>
            <a:ln w="28575" cap="sq" cmpd="sng">
              <a:solidFill>
                <a:schemeClr val="hlink"/>
              </a:solidFill>
              <a:prstDash val="solid"/>
              <a:headEnd type="none" w="sm" len="sm"/>
              <a:tailEnd type="triangle" w="med" len="lg"/>
            </a:ln>
          </p:spPr>
        </p:sp>
        <p:sp>
          <p:nvSpPr>
            <p:cNvPr id="120864" name="文本框 1854513"/>
            <p:cNvSpPr txBox="1"/>
            <p:nvPr/>
          </p:nvSpPr>
          <p:spPr>
            <a:xfrm rot="-1657167">
              <a:off x="2975" y="3233"/>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9</a:t>
              </a:r>
              <a:r>
                <a:rPr lang="en-US" altLang="zh-CN" sz="2800" dirty="0">
                  <a:latin typeface="Times New Roman" panose="02020603050405020304" pitchFamily="18" charset="0"/>
                  <a:ea typeface="幼圆" panose="02010509060101010101" pitchFamily="49" charset="-122"/>
                </a:rPr>
                <a:t>=4</a:t>
              </a:r>
              <a:endParaRPr lang="en-US" altLang="zh-CN" sz="2800" dirty="0">
                <a:latin typeface="Times New Roman" panose="02020603050405020304" pitchFamily="18" charset="0"/>
                <a:ea typeface="幼圆" panose="02010509060101010101" pitchFamily="49" charset="-122"/>
              </a:endParaRPr>
            </a:p>
          </p:txBody>
        </p:sp>
        <p:sp>
          <p:nvSpPr>
            <p:cNvPr id="120865" name="文本框 1854514"/>
            <p:cNvSpPr txBox="1"/>
            <p:nvPr/>
          </p:nvSpPr>
          <p:spPr>
            <a:xfrm rot="-1874290">
              <a:off x="3743" y="2825"/>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11</a:t>
              </a:r>
              <a:r>
                <a:rPr lang="en-US" altLang="zh-CN" sz="2800" dirty="0">
                  <a:latin typeface="Times New Roman" panose="02020603050405020304" pitchFamily="18" charset="0"/>
                  <a:ea typeface="幼圆" panose="02010509060101010101" pitchFamily="49" charset="-122"/>
                </a:rPr>
                <a:t>=4</a:t>
              </a:r>
              <a:endParaRPr lang="en-US" altLang="zh-CN" sz="2800" dirty="0">
                <a:latin typeface="Times New Roman" panose="02020603050405020304" pitchFamily="18" charset="0"/>
                <a:ea typeface="幼圆" panose="02010509060101010101" pitchFamily="49" charset="-122"/>
              </a:endParaRPr>
            </a:p>
          </p:txBody>
        </p:sp>
        <p:sp>
          <p:nvSpPr>
            <p:cNvPr id="120866" name="文本框 1854515"/>
            <p:cNvSpPr txBox="1"/>
            <p:nvPr/>
          </p:nvSpPr>
          <p:spPr>
            <a:xfrm rot="1854941">
              <a:off x="3935" y="2395"/>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10</a:t>
              </a:r>
              <a:r>
                <a:rPr lang="en-US" altLang="zh-CN" sz="2800" dirty="0">
                  <a:latin typeface="Times New Roman" panose="02020603050405020304" pitchFamily="18" charset="0"/>
                  <a:ea typeface="幼圆" panose="02010509060101010101" pitchFamily="49" charset="-122"/>
                </a:rPr>
                <a:t>=2</a:t>
              </a:r>
              <a:endParaRPr lang="en-US" altLang="zh-CN" sz="2800" dirty="0">
                <a:latin typeface="Times New Roman" panose="02020603050405020304" pitchFamily="18" charset="0"/>
                <a:ea typeface="幼圆" panose="02010509060101010101" pitchFamily="49" charset="-122"/>
              </a:endParaRPr>
            </a:p>
          </p:txBody>
        </p:sp>
        <p:grpSp>
          <p:nvGrpSpPr>
            <p:cNvPr id="120867" name="组合 1854516"/>
            <p:cNvGrpSpPr/>
            <p:nvPr/>
          </p:nvGrpSpPr>
          <p:grpSpPr>
            <a:xfrm>
              <a:off x="4703" y="2251"/>
              <a:ext cx="672" cy="358"/>
              <a:chOff x="816" y="2832"/>
              <a:chExt cx="672" cy="358"/>
            </a:xfrm>
          </p:grpSpPr>
          <p:sp>
            <p:nvSpPr>
              <p:cNvPr id="120871" name="文本框 1854517"/>
              <p:cNvSpPr txBox="1"/>
              <p:nvPr/>
            </p:nvSpPr>
            <p:spPr>
              <a:xfrm>
                <a:off x="816" y="2832"/>
                <a:ext cx="672" cy="327"/>
              </a:xfrm>
              <a:prstGeom prst="rect">
                <a:avLst/>
              </a:prstGeom>
              <a:noFill/>
              <a:ln w="28575">
                <a:noFill/>
              </a:ln>
            </p:spPr>
            <p:txBody>
              <a:bodyPr lIns="90000" tIns="46800" rIns="90000" bIns="46800">
                <a:spAutoFit/>
              </a:bodyPr>
              <a:p>
                <a:pPr algn="ctr">
                  <a:spcBef>
                    <a:spcPct val="50000"/>
                  </a:spcBef>
                </a:pPr>
                <a:r>
                  <a:rPr lang="zh-CN" altLang="en-US" sz="2800" dirty="0">
                    <a:solidFill>
                      <a:schemeClr val="tx2"/>
                    </a:solidFill>
                    <a:latin typeface="Times New Roman" panose="02020603050405020304" pitchFamily="18" charset="0"/>
                    <a:ea typeface="幼圆" panose="02010509060101010101" pitchFamily="49" charset="-122"/>
                  </a:rPr>
                  <a:t>汇点</a:t>
                </a:r>
                <a:endParaRPr lang="zh-CN" altLang="en-US" sz="2800" dirty="0">
                  <a:solidFill>
                    <a:schemeClr val="tx2"/>
                  </a:solidFill>
                  <a:latin typeface="Times New Roman" panose="02020603050405020304" pitchFamily="18" charset="0"/>
                  <a:ea typeface="幼圆" panose="02010509060101010101" pitchFamily="49" charset="-122"/>
                </a:endParaRPr>
              </a:p>
            </p:txBody>
          </p:sp>
          <p:sp>
            <p:nvSpPr>
              <p:cNvPr id="120872" name="圆角矩形标注 1854518"/>
              <p:cNvSpPr/>
              <p:nvPr/>
            </p:nvSpPr>
            <p:spPr>
              <a:xfrm>
                <a:off x="863" y="2854"/>
                <a:ext cx="576" cy="336"/>
              </a:xfrm>
              <a:prstGeom prst="wedgeRoundRectCallout">
                <a:avLst>
                  <a:gd name="adj1" fmla="val -58333"/>
                  <a:gd name="adj2" fmla="val 102083"/>
                  <a:gd name="adj3" fmla="val 16667"/>
                </a:avLst>
              </a:prstGeom>
              <a:noFill/>
              <a:ln w="28575" cap="sq" cmpd="sng">
                <a:solidFill>
                  <a:schemeClr val="tx2"/>
                </a:solidFill>
                <a:prstDash val="solid"/>
                <a:miter/>
                <a:headEnd type="none" w="sm" len="sm"/>
                <a:tailEnd type="none" w="med" len="lg"/>
              </a:ln>
            </p:spPr>
            <p:txBody>
              <a:bodyPr lIns="90000" tIns="46800" rIns="90000" bIns="46800"/>
              <a:p>
                <a:pPr algn="ctr"/>
                <a:endParaRPr lang="zh-CN" altLang="en-US" sz="3200" dirty="0">
                  <a:latin typeface="Times New Roman" panose="02020603050405020304" pitchFamily="18" charset="0"/>
                  <a:ea typeface="幼圆" panose="02010509060101010101" pitchFamily="49" charset="-122"/>
                </a:endParaRPr>
              </a:p>
            </p:txBody>
          </p:sp>
        </p:grpSp>
        <p:grpSp>
          <p:nvGrpSpPr>
            <p:cNvPr id="120868" name="组合 1854519"/>
            <p:cNvGrpSpPr/>
            <p:nvPr/>
          </p:nvGrpSpPr>
          <p:grpSpPr>
            <a:xfrm flipH="1">
              <a:off x="385" y="2478"/>
              <a:ext cx="672" cy="358"/>
              <a:chOff x="816" y="2832"/>
              <a:chExt cx="672" cy="358"/>
            </a:xfrm>
          </p:grpSpPr>
          <p:sp>
            <p:nvSpPr>
              <p:cNvPr id="120869" name="文本框 1854520"/>
              <p:cNvSpPr txBox="1"/>
              <p:nvPr/>
            </p:nvSpPr>
            <p:spPr>
              <a:xfrm>
                <a:off x="816" y="2832"/>
                <a:ext cx="672" cy="327"/>
              </a:xfrm>
              <a:prstGeom prst="rect">
                <a:avLst/>
              </a:prstGeom>
              <a:noFill/>
              <a:ln w="28575">
                <a:noFill/>
              </a:ln>
            </p:spPr>
            <p:txBody>
              <a:bodyPr lIns="90000" tIns="46800" rIns="90000" bIns="46800">
                <a:spAutoFit/>
              </a:bodyPr>
              <a:p>
                <a:pPr algn="ctr">
                  <a:spcBef>
                    <a:spcPct val="50000"/>
                  </a:spcBef>
                </a:pPr>
                <a:r>
                  <a:rPr lang="zh-CN" altLang="en-US" sz="2800" dirty="0">
                    <a:solidFill>
                      <a:schemeClr val="tx2"/>
                    </a:solidFill>
                    <a:latin typeface="Times New Roman" panose="02020603050405020304" pitchFamily="18" charset="0"/>
                    <a:ea typeface="幼圆" panose="02010509060101010101" pitchFamily="49" charset="-122"/>
                  </a:rPr>
                  <a:t>源点</a:t>
                </a:r>
                <a:endParaRPr lang="zh-CN" altLang="en-US" sz="2800" dirty="0">
                  <a:solidFill>
                    <a:schemeClr val="tx2"/>
                  </a:solidFill>
                  <a:latin typeface="Times New Roman" panose="02020603050405020304" pitchFamily="18" charset="0"/>
                  <a:ea typeface="幼圆" panose="02010509060101010101" pitchFamily="49" charset="-122"/>
                </a:endParaRPr>
              </a:p>
            </p:txBody>
          </p:sp>
          <p:sp>
            <p:nvSpPr>
              <p:cNvPr id="120870" name="圆角矩形标注 1854521"/>
              <p:cNvSpPr/>
              <p:nvPr/>
            </p:nvSpPr>
            <p:spPr>
              <a:xfrm>
                <a:off x="863" y="2854"/>
                <a:ext cx="576" cy="336"/>
              </a:xfrm>
              <a:prstGeom prst="wedgeRoundRectCallout">
                <a:avLst>
                  <a:gd name="adj1" fmla="val -58333"/>
                  <a:gd name="adj2" fmla="val 102083"/>
                  <a:gd name="adj3" fmla="val 16667"/>
                </a:avLst>
              </a:prstGeom>
              <a:noFill/>
              <a:ln w="28575" cap="sq" cmpd="sng">
                <a:solidFill>
                  <a:schemeClr val="tx2"/>
                </a:solidFill>
                <a:prstDash val="solid"/>
                <a:miter/>
                <a:headEnd type="none" w="sm" len="sm"/>
                <a:tailEnd type="none" w="med" len="lg"/>
              </a:ln>
            </p:spPr>
            <p:txBody>
              <a:bodyPr lIns="90000" tIns="46800" rIns="90000" bIns="46800"/>
              <a:p>
                <a:pPr algn="ctr"/>
                <a:endParaRPr lang="zh-CN" altLang="en-US" sz="3200" dirty="0">
                  <a:latin typeface="Times New Roman" panose="02020603050405020304" pitchFamily="18" charset="0"/>
                  <a:ea typeface="幼圆" panose="02010509060101010101" pitchFamily="49" charset="-122"/>
                </a:endParaRPr>
              </a:p>
            </p:txBody>
          </p:sp>
        </p:grpSp>
      </p:grpSp>
    </p:spTree>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文本占位符 1855489"/>
          <p:cNvSpPr/>
          <p:nvPr>
            <p:ph idx="1"/>
          </p:nvPr>
        </p:nvSpPr>
        <p:spPr>
          <a:xfrm>
            <a:off x="179388" y="404813"/>
            <a:ext cx="8208962" cy="1368425"/>
          </a:xfrm>
        </p:spPr>
        <p:txBody>
          <a:bodyPr vert="horz" wrap="square" lIns="91440" tIns="45720" rIns="91440" bIns="45720" anchor="t" anchorCtr="0"/>
          <a:p>
            <a:pPr marL="0" indent="0">
              <a:lnSpc>
                <a:spcPct val="120000"/>
              </a:lnSpc>
              <a:spcBef>
                <a:spcPct val="0"/>
              </a:spcBef>
              <a:buClrTx/>
              <a:buNone/>
            </a:pPr>
            <a:r>
              <a:rPr lang="en-US" altLang="zh-CN" sz="1200" dirty="0">
                <a:solidFill>
                  <a:srgbClr val="FFFF00"/>
                </a:solidFill>
                <a:ea typeface="幼圆" panose="02010509060101010101" pitchFamily="49" charset="-122"/>
              </a:rPr>
              <a:t> </a:t>
            </a:r>
            <a:r>
              <a:rPr lang="zh-CN" altLang="en-US" dirty="0">
                <a:solidFill>
                  <a:schemeClr val="tx2"/>
                </a:solidFill>
                <a:ea typeface="幼圆" panose="02010509060101010101" pitchFamily="49" charset="-122"/>
              </a:rPr>
              <a:t>关键活动：</a:t>
            </a:r>
            <a:r>
              <a:rPr lang="zh-CN" altLang="en-US" dirty="0">
                <a:solidFill>
                  <a:srgbClr val="0033CC"/>
                </a:solidFill>
                <a:ea typeface="幼圆" panose="02010509060101010101" pitchFamily="49" charset="-122"/>
              </a:rPr>
              <a:t> </a:t>
            </a:r>
            <a:r>
              <a:rPr lang="en-US" altLang="zh-CN" dirty="0">
                <a:solidFill>
                  <a:srgbClr val="FF3300"/>
                </a:solidFill>
                <a:ea typeface="幼圆" panose="02010509060101010101" pitchFamily="49" charset="-122"/>
              </a:rPr>
              <a:t>l(</a:t>
            </a:r>
            <a:r>
              <a:rPr lang="en-US" altLang="zh-CN" i="1" dirty="0">
                <a:solidFill>
                  <a:srgbClr val="FF3300"/>
                </a:solidFill>
                <a:ea typeface="幼圆" panose="02010509060101010101" pitchFamily="49" charset="-122"/>
              </a:rPr>
              <a:t>i</a:t>
            </a:r>
            <a:r>
              <a:rPr lang="en-US" altLang="zh-CN" dirty="0">
                <a:solidFill>
                  <a:srgbClr val="FF3300"/>
                </a:solidFill>
                <a:ea typeface="幼圆" panose="02010509060101010101" pitchFamily="49" charset="-122"/>
              </a:rPr>
              <a:t>)</a:t>
            </a:r>
            <a:r>
              <a:rPr lang="zh-CN" altLang="en-US" dirty="0">
                <a:solidFill>
                  <a:srgbClr val="FF3300"/>
                </a:solidFill>
                <a:ea typeface="幼圆" panose="02010509060101010101" pitchFamily="49" charset="-122"/>
              </a:rPr>
              <a:t>＝ </a:t>
            </a:r>
            <a:r>
              <a:rPr lang="en-US" altLang="zh-CN" dirty="0">
                <a:solidFill>
                  <a:srgbClr val="FF3300"/>
                </a:solidFill>
                <a:ea typeface="幼圆" panose="02010509060101010101" pitchFamily="49" charset="-122"/>
              </a:rPr>
              <a:t>e(</a:t>
            </a:r>
            <a:r>
              <a:rPr lang="en-US" altLang="zh-CN" i="1" dirty="0">
                <a:solidFill>
                  <a:srgbClr val="FF3300"/>
                </a:solidFill>
                <a:ea typeface="幼圆" panose="02010509060101010101" pitchFamily="49" charset="-122"/>
              </a:rPr>
              <a:t>i</a:t>
            </a:r>
            <a:r>
              <a:rPr lang="en-US" altLang="zh-CN" dirty="0">
                <a:solidFill>
                  <a:srgbClr val="FF3300"/>
                </a:solidFill>
                <a:ea typeface="幼圆" panose="02010509060101010101" pitchFamily="49" charset="-122"/>
              </a:rPr>
              <a:t>)</a:t>
            </a:r>
            <a:r>
              <a:rPr lang="en-US" altLang="zh-CN" dirty="0">
                <a:solidFill>
                  <a:srgbClr val="99FF33"/>
                </a:solidFill>
                <a:ea typeface="幼圆" panose="02010509060101010101" pitchFamily="49" charset="-122"/>
              </a:rPr>
              <a:t> </a:t>
            </a:r>
            <a:r>
              <a:rPr lang="zh-CN" altLang="en-US" dirty="0">
                <a:ea typeface="幼圆" panose="02010509060101010101" pitchFamily="49" charset="-122"/>
              </a:rPr>
              <a:t>表示活动</a:t>
            </a:r>
            <a:r>
              <a:rPr lang="en-US" altLang="zh-CN" dirty="0">
                <a:ea typeface="幼圆" panose="02010509060101010101" pitchFamily="49" charset="-122"/>
              </a:rPr>
              <a:t>a</a:t>
            </a:r>
            <a:r>
              <a:rPr lang="en-US" altLang="zh-CN" i="1" baseline="-25000" dirty="0">
                <a:ea typeface="幼圆" panose="02010509060101010101" pitchFamily="49" charset="-122"/>
              </a:rPr>
              <a:t>i </a:t>
            </a:r>
            <a:r>
              <a:rPr lang="zh-CN" altLang="en-US" dirty="0">
                <a:ea typeface="幼圆" panose="02010509060101010101" pitchFamily="49" charset="-122"/>
              </a:rPr>
              <a:t>是没有时间余量的关键活动。</a:t>
            </a:r>
            <a:endParaRPr lang="zh-CN" altLang="en-US" dirty="0">
              <a:ea typeface="幼圆" panose="02010509060101010101" pitchFamily="49" charset="-122"/>
            </a:endParaRPr>
          </a:p>
        </p:txBody>
      </p:sp>
      <p:grpSp>
        <p:nvGrpSpPr>
          <p:cNvPr id="121859" name="组合 1855547"/>
          <p:cNvGrpSpPr/>
          <p:nvPr/>
        </p:nvGrpSpPr>
        <p:grpSpPr>
          <a:xfrm>
            <a:off x="611188" y="1484313"/>
            <a:ext cx="8015287" cy="2709862"/>
            <a:chOff x="385" y="935"/>
            <a:chExt cx="5049" cy="1707"/>
          </a:xfrm>
        </p:grpSpPr>
        <p:grpSp>
          <p:nvGrpSpPr>
            <p:cNvPr id="121861" name="组合 1855491"/>
            <p:cNvGrpSpPr/>
            <p:nvPr/>
          </p:nvGrpSpPr>
          <p:grpSpPr>
            <a:xfrm>
              <a:off x="1871" y="2277"/>
              <a:ext cx="268" cy="365"/>
              <a:chOff x="1906" y="1248"/>
              <a:chExt cx="268" cy="365"/>
            </a:xfrm>
          </p:grpSpPr>
          <p:sp>
            <p:nvSpPr>
              <p:cNvPr id="121914" name="椭圆 1855492"/>
              <p:cNvSpPr>
                <a:spLocks noChangeAspect="1"/>
              </p:cNvSpPr>
              <p:nvPr/>
            </p:nvSpPr>
            <p:spPr>
              <a:xfrm>
                <a:off x="1906" y="133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21915" name="文本框 1855493"/>
              <p:cNvSpPr txBox="1">
                <a:spLocks noChangeAspect="1"/>
              </p:cNvSpPr>
              <p:nvPr/>
            </p:nvSpPr>
            <p:spPr>
              <a:xfrm>
                <a:off x="1920" y="124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grpSp>
        <p:grpSp>
          <p:nvGrpSpPr>
            <p:cNvPr id="121862" name="组合 1855494"/>
            <p:cNvGrpSpPr/>
            <p:nvPr/>
          </p:nvGrpSpPr>
          <p:grpSpPr>
            <a:xfrm>
              <a:off x="1871" y="1653"/>
              <a:ext cx="268" cy="365"/>
              <a:chOff x="1104" y="3408"/>
              <a:chExt cx="268" cy="365"/>
            </a:xfrm>
          </p:grpSpPr>
          <p:sp>
            <p:nvSpPr>
              <p:cNvPr id="121912" name="椭圆 1855495"/>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21913" name="文本框 1855496"/>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grpSp>
        <p:grpSp>
          <p:nvGrpSpPr>
            <p:cNvPr id="121863" name="组合 1855497"/>
            <p:cNvGrpSpPr/>
            <p:nvPr/>
          </p:nvGrpSpPr>
          <p:grpSpPr>
            <a:xfrm>
              <a:off x="2879" y="2277"/>
              <a:ext cx="268" cy="365"/>
              <a:chOff x="1104" y="3408"/>
              <a:chExt cx="268" cy="365"/>
            </a:xfrm>
          </p:grpSpPr>
          <p:sp>
            <p:nvSpPr>
              <p:cNvPr id="121910" name="椭圆 1855498"/>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21911" name="文本框 1855499"/>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6</a:t>
                </a:r>
                <a:endParaRPr lang="en-US" altLang="zh-CN" sz="3200" dirty="0">
                  <a:latin typeface="Times New Roman" panose="02020603050405020304" pitchFamily="18" charset="0"/>
                  <a:ea typeface="幼圆" panose="02010509060101010101" pitchFamily="49" charset="-122"/>
                </a:endParaRPr>
              </a:p>
            </p:txBody>
          </p:sp>
        </p:grpSp>
        <p:grpSp>
          <p:nvGrpSpPr>
            <p:cNvPr id="121864" name="组合 1855500"/>
            <p:cNvGrpSpPr/>
            <p:nvPr/>
          </p:nvGrpSpPr>
          <p:grpSpPr>
            <a:xfrm>
              <a:off x="1871" y="981"/>
              <a:ext cx="268" cy="365"/>
              <a:chOff x="1104" y="3408"/>
              <a:chExt cx="268" cy="365"/>
            </a:xfrm>
          </p:grpSpPr>
          <p:sp>
            <p:nvSpPr>
              <p:cNvPr id="121908" name="椭圆 1855501"/>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21909" name="文本框 1855502"/>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grpSp>
        <p:grpSp>
          <p:nvGrpSpPr>
            <p:cNvPr id="121865" name="组合 1855503"/>
            <p:cNvGrpSpPr/>
            <p:nvPr/>
          </p:nvGrpSpPr>
          <p:grpSpPr>
            <a:xfrm>
              <a:off x="2831" y="1413"/>
              <a:ext cx="268" cy="365"/>
              <a:chOff x="1104" y="3408"/>
              <a:chExt cx="268" cy="365"/>
            </a:xfrm>
          </p:grpSpPr>
          <p:sp>
            <p:nvSpPr>
              <p:cNvPr id="121906" name="椭圆 1855504"/>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21907" name="文本框 1855505"/>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grpSp>
        <p:grpSp>
          <p:nvGrpSpPr>
            <p:cNvPr id="121866" name="组合 1855506"/>
            <p:cNvGrpSpPr/>
            <p:nvPr/>
          </p:nvGrpSpPr>
          <p:grpSpPr>
            <a:xfrm>
              <a:off x="1007" y="1653"/>
              <a:ext cx="268" cy="365"/>
              <a:chOff x="1104" y="3408"/>
              <a:chExt cx="268" cy="365"/>
            </a:xfrm>
          </p:grpSpPr>
          <p:sp>
            <p:nvSpPr>
              <p:cNvPr id="121904" name="椭圆 1855507"/>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21905" name="文本框 1855508"/>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grpSp>
        <p:grpSp>
          <p:nvGrpSpPr>
            <p:cNvPr id="121867" name="组合 1855509"/>
            <p:cNvGrpSpPr/>
            <p:nvPr/>
          </p:nvGrpSpPr>
          <p:grpSpPr>
            <a:xfrm>
              <a:off x="4511" y="1413"/>
              <a:ext cx="268" cy="365"/>
              <a:chOff x="1104" y="3408"/>
              <a:chExt cx="268" cy="365"/>
            </a:xfrm>
          </p:grpSpPr>
          <p:sp>
            <p:nvSpPr>
              <p:cNvPr id="121902" name="椭圆 1855510"/>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21903" name="文本框 1855511"/>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9</a:t>
                </a:r>
                <a:endParaRPr lang="en-US" altLang="zh-CN" sz="3200" dirty="0">
                  <a:latin typeface="Times New Roman" panose="02020603050405020304" pitchFamily="18" charset="0"/>
                  <a:ea typeface="幼圆" panose="02010509060101010101" pitchFamily="49" charset="-122"/>
                </a:endParaRPr>
              </a:p>
            </p:txBody>
          </p:sp>
        </p:grpSp>
        <p:grpSp>
          <p:nvGrpSpPr>
            <p:cNvPr id="121868" name="组合 1855512"/>
            <p:cNvGrpSpPr/>
            <p:nvPr/>
          </p:nvGrpSpPr>
          <p:grpSpPr>
            <a:xfrm>
              <a:off x="3647" y="981"/>
              <a:ext cx="268" cy="365"/>
              <a:chOff x="1104" y="3408"/>
              <a:chExt cx="268" cy="365"/>
            </a:xfrm>
          </p:grpSpPr>
          <p:sp>
            <p:nvSpPr>
              <p:cNvPr id="121900" name="椭圆 1855513"/>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21901" name="文本框 1855514"/>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7</a:t>
                </a:r>
                <a:endParaRPr lang="en-US" altLang="zh-CN" sz="3200" dirty="0">
                  <a:latin typeface="Times New Roman" panose="02020603050405020304" pitchFamily="18" charset="0"/>
                  <a:ea typeface="幼圆" panose="02010509060101010101" pitchFamily="49" charset="-122"/>
                </a:endParaRPr>
              </a:p>
            </p:txBody>
          </p:sp>
        </p:grpSp>
        <p:grpSp>
          <p:nvGrpSpPr>
            <p:cNvPr id="121869" name="组合 1855515"/>
            <p:cNvGrpSpPr/>
            <p:nvPr/>
          </p:nvGrpSpPr>
          <p:grpSpPr>
            <a:xfrm>
              <a:off x="3695" y="1941"/>
              <a:ext cx="268" cy="365"/>
              <a:chOff x="1104" y="3408"/>
              <a:chExt cx="268" cy="365"/>
            </a:xfrm>
          </p:grpSpPr>
          <p:sp>
            <p:nvSpPr>
              <p:cNvPr id="121898" name="椭圆 1855516"/>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21899" name="文本框 1855517"/>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8</a:t>
                </a:r>
                <a:endParaRPr lang="en-US" altLang="zh-CN" sz="3200" dirty="0">
                  <a:latin typeface="Times New Roman" panose="02020603050405020304" pitchFamily="18" charset="0"/>
                  <a:ea typeface="幼圆" panose="02010509060101010101" pitchFamily="49" charset="-122"/>
                </a:endParaRPr>
              </a:p>
            </p:txBody>
          </p:sp>
        </p:grpSp>
        <p:sp>
          <p:nvSpPr>
            <p:cNvPr id="121870" name="文本框 1855518"/>
            <p:cNvSpPr txBox="1"/>
            <p:nvPr/>
          </p:nvSpPr>
          <p:spPr>
            <a:xfrm rot="-2343426">
              <a:off x="1091" y="1177"/>
              <a:ext cx="672"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1</a:t>
              </a:r>
              <a:r>
                <a:rPr lang="en-US" altLang="zh-CN" sz="2800" dirty="0">
                  <a:latin typeface="Times New Roman" panose="02020603050405020304" pitchFamily="18" charset="0"/>
                  <a:ea typeface="幼圆" panose="02010509060101010101" pitchFamily="49" charset="-122"/>
                </a:rPr>
                <a:t>=6</a:t>
              </a:r>
              <a:endParaRPr lang="en-US" altLang="zh-CN" sz="2800" dirty="0">
                <a:latin typeface="Times New Roman" panose="02020603050405020304" pitchFamily="18" charset="0"/>
                <a:ea typeface="幼圆" panose="02010509060101010101" pitchFamily="49" charset="-122"/>
              </a:endParaRPr>
            </a:p>
          </p:txBody>
        </p:sp>
        <p:sp>
          <p:nvSpPr>
            <p:cNvPr id="121871" name="文本框 1855519"/>
            <p:cNvSpPr txBox="1"/>
            <p:nvPr/>
          </p:nvSpPr>
          <p:spPr>
            <a:xfrm rot="2278546">
              <a:off x="3167" y="1653"/>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8</a:t>
              </a:r>
              <a:r>
                <a:rPr lang="en-US" altLang="zh-CN" sz="2800" dirty="0">
                  <a:latin typeface="Times New Roman" panose="02020603050405020304" pitchFamily="18" charset="0"/>
                  <a:ea typeface="幼圆" panose="02010509060101010101" pitchFamily="49" charset="-122"/>
                </a:rPr>
                <a:t>=7</a:t>
              </a:r>
              <a:endParaRPr lang="en-US" altLang="zh-CN" sz="2800" dirty="0">
                <a:latin typeface="Times New Roman" panose="02020603050405020304" pitchFamily="18" charset="0"/>
                <a:ea typeface="幼圆" panose="02010509060101010101" pitchFamily="49" charset="-122"/>
              </a:endParaRPr>
            </a:p>
          </p:txBody>
        </p:sp>
        <p:sp>
          <p:nvSpPr>
            <p:cNvPr id="121872" name="文本框 1855520"/>
            <p:cNvSpPr txBox="1"/>
            <p:nvPr/>
          </p:nvSpPr>
          <p:spPr>
            <a:xfrm rot="-1572955">
              <a:off x="2927" y="1029"/>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7</a:t>
              </a:r>
              <a:r>
                <a:rPr lang="en-US" altLang="zh-CN" sz="2800" dirty="0">
                  <a:latin typeface="Times New Roman" panose="02020603050405020304" pitchFamily="18" charset="0"/>
                  <a:ea typeface="幼圆" panose="02010509060101010101" pitchFamily="49" charset="-122"/>
                </a:rPr>
                <a:t>=9</a:t>
              </a:r>
              <a:endParaRPr lang="en-US" altLang="zh-CN" sz="2800" dirty="0">
                <a:latin typeface="Times New Roman" panose="02020603050405020304" pitchFamily="18" charset="0"/>
                <a:ea typeface="幼圆" panose="02010509060101010101" pitchFamily="49" charset="-122"/>
              </a:endParaRPr>
            </a:p>
          </p:txBody>
        </p:sp>
        <p:sp>
          <p:nvSpPr>
            <p:cNvPr id="121873" name="文本框 1855521"/>
            <p:cNvSpPr txBox="1"/>
            <p:nvPr/>
          </p:nvSpPr>
          <p:spPr>
            <a:xfrm>
              <a:off x="2159" y="2155"/>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6</a:t>
              </a:r>
              <a:r>
                <a:rPr lang="en-US" altLang="zh-CN" sz="2800" dirty="0">
                  <a:latin typeface="Times New Roman" panose="02020603050405020304" pitchFamily="18" charset="0"/>
                  <a:ea typeface="幼圆" panose="02010509060101010101" pitchFamily="49" charset="-122"/>
                </a:rPr>
                <a:t>=2</a:t>
              </a:r>
              <a:endParaRPr lang="en-US" altLang="zh-CN" sz="2800" dirty="0">
                <a:latin typeface="Times New Roman" panose="02020603050405020304" pitchFamily="18" charset="0"/>
                <a:ea typeface="幼圆" panose="02010509060101010101" pitchFamily="49" charset="-122"/>
              </a:endParaRPr>
            </a:p>
          </p:txBody>
        </p:sp>
        <p:sp>
          <p:nvSpPr>
            <p:cNvPr id="121874" name="文本框 1855522"/>
            <p:cNvSpPr txBox="1"/>
            <p:nvPr/>
          </p:nvSpPr>
          <p:spPr>
            <a:xfrm rot="1733042">
              <a:off x="2216" y="1031"/>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4</a:t>
              </a:r>
              <a:r>
                <a:rPr lang="en-US" altLang="zh-CN" sz="2800" dirty="0">
                  <a:latin typeface="Times New Roman" panose="02020603050405020304" pitchFamily="18" charset="0"/>
                  <a:ea typeface="幼圆" panose="02010509060101010101" pitchFamily="49" charset="-122"/>
                </a:rPr>
                <a:t>=1</a:t>
              </a:r>
              <a:endParaRPr lang="en-US" altLang="zh-CN" sz="2800" dirty="0">
                <a:latin typeface="Times New Roman" panose="02020603050405020304" pitchFamily="18" charset="0"/>
                <a:ea typeface="幼圆" panose="02010509060101010101" pitchFamily="49" charset="-122"/>
              </a:endParaRPr>
            </a:p>
          </p:txBody>
        </p:sp>
        <p:sp>
          <p:nvSpPr>
            <p:cNvPr id="121875" name="文本框 1855523"/>
            <p:cNvSpPr txBox="1"/>
            <p:nvPr/>
          </p:nvSpPr>
          <p:spPr>
            <a:xfrm rot="-1057505">
              <a:off x="2057" y="1414"/>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5</a:t>
              </a:r>
              <a:r>
                <a:rPr lang="en-US" altLang="zh-CN" sz="2800" dirty="0">
                  <a:latin typeface="Times New Roman" panose="02020603050405020304" pitchFamily="18" charset="0"/>
                  <a:ea typeface="幼圆" panose="02010509060101010101" pitchFamily="49" charset="-122"/>
                </a:rPr>
                <a:t>=1</a:t>
              </a:r>
              <a:endParaRPr lang="en-US" altLang="zh-CN" sz="2800" dirty="0">
                <a:latin typeface="Times New Roman" panose="02020603050405020304" pitchFamily="18" charset="0"/>
                <a:ea typeface="幼圆" panose="02010509060101010101" pitchFamily="49" charset="-122"/>
              </a:endParaRPr>
            </a:p>
          </p:txBody>
        </p:sp>
        <p:sp>
          <p:nvSpPr>
            <p:cNvPr id="121876" name="文本框 1855524"/>
            <p:cNvSpPr txBox="1"/>
            <p:nvPr/>
          </p:nvSpPr>
          <p:spPr>
            <a:xfrm rot="2263694">
              <a:off x="1403" y="1989"/>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3</a:t>
              </a:r>
              <a:r>
                <a:rPr lang="en-US" altLang="zh-CN" sz="2800" dirty="0">
                  <a:latin typeface="Times New Roman" panose="02020603050405020304" pitchFamily="18" charset="0"/>
                  <a:ea typeface="幼圆" panose="02010509060101010101" pitchFamily="49" charset="-122"/>
                </a:rPr>
                <a:t>=5</a:t>
              </a:r>
              <a:endParaRPr lang="en-US" altLang="zh-CN" sz="2800" dirty="0">
                <a:latin typeface="Times New Roman" panose="02020603050405020304" pitchFamily="18" charset="0"/>
                <a:ea typeface="幼圆" panose="02010509060101010101" pitchFamily="49" charset="-122"/>
              </a:endParaRPr>
            </a:p>
          </p:txBody>
        </p:sp>
        <p:sp>
          <p:nvSpPr>
            <p:cNvPr id="121877" name="文本框 1855525"/>
            <p:cNvSpPr txBox="1"/>
            <p:nvPr/>
          </p:nvSpPr>
          <p:spPr>
            <a:xfrm>
              <a:off x="1295" y="1487"/>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2</a:t>
              </a:r>
              <a:r>
                <a:rPr lang="en-US" altLang="zh-CN" sz="2800" dirty="0">
                  <a:latin typeface="Times New Roman" panose="02020603050405020304" pitchFamily="18" charset="0"/>
                  <a:ea typeface="幼圆" panose="02010509060101010101" pitchFamily="49" charset="-122"/>
                </a:rPr>
                <a:t>=4</a:t>
              </a:r>
              <a:endParaRPr lang="en-US" altLang="zh-CN" sz="2800" dirty="0">
                <a:latin typeface="Times New Roman" panose="02020603050405020304" pitchFamily="18" charset="0"/>
                <a:ea typeface="幼圆" panose="02010509060101010101" pitchFamily="49" charset="-122"/>
              </a:endParaRPr>
            </a:p>
          </p:txBody>
        </p:sp>
        <p:sp>
          <p:nvSpPr>
            <p:cNvPr id="121878" name="直接连接符 1855526"/>
            <p:cNvSpPr/>
            <p:nvPr/>
          </p:nvSpPr>
          <p:spPr>
            <a:xfrm>
              <a:off x="1292" y="1842"/>
              <a:ext cx="577" cy="3"/>
            </a:xfrm>
            <a:prstGeom prst="line">
              <a:avLst/>
            </a:prstGeom>
            <a:ln w="28575" cap="sq" cmpd="sng">
              <a:solidFill>
                <a:schemeClr val="hlink"/>
              </a:solidFill>
              <a:prstDash val="solid"/>
              <a:headEnd type="none" w="sm" len="sm"/>
              <a:tailEnd type="triangle" w="med" len="lg"/>
            </a:ln>
          </p:spPr>
        </p:sp>
        <p:sp>
          <p:nvSpPr>
            <p:cNvPr id="121879" name="直接连接符 1855527"/>
            <p:cNvSpPr/>
            <p:nvPr/>
          </p:nvSpPr>
          <p:spPr>
            <a:xfrm flipV="1">
              <a:off x="1247" y="1244"/>
              <a:ext cx="624" cy="530"/>
            </a:xfrm>
            <a:prstGeom prst="line">
              <a:avLst/>
            </a:prstGeom>
            <a:ln w="28575" cap="sq" cmpd="sng">
              <a:solidFill>
                <a:srgbClr val="99FF33"/>
              </a:solidFill>
              <a:prstDash val="solid"/>
              <a:headEnd type="none" w="sm" len="sm"/>
              <a:tailEnd type="triangle" w="med" len="lg"/>
            </a:ln>
          </p:spPr>
        </p:sp>
        <p:sp>
          <p:nvSpPr>
            <p:cNvPr id="121880" name="直接连接符 1855528"/>
            <p:cNvSpPr/>
            <p:nvPr/>
          </p:nvSpPr>
          <p:spPr>
            <a:xfrm>
              <a:off x="1247" y="1956"/>
              <a:ext cx="624" cy="465"/>
            </a:xfrm>
            <a:prstGeom prst="line">
              <a:avLst/>
            </a:prstGeom>
            <a:ln w="28575" cap="sq" cmpd="sng">
              <a:solidFill>
                <a:schemeClr val="hlink"/>
              </a:solidFill>
              <a:prstDash val="solid"/>
              <a:headEnd type="none" w="sm" len="sm"/>
              <a:tailEnd type="triangle" w="med" len="lg"/>
            </a:ln>
          </p:spPr>
        </p:sp>
        <p:sp>
          <p:nvSpPr>
            <p:cNvPr id="121881" name="直接连接符 1855529"/>
            <p:cNvSpPr/>
            <p:nvPr/>
          </p:nvSpPr>
          <p:spPr>
            <a:xfrm flipV="1">
              <a:off x="2132" y="1653"/>
              <a:ext cx="699" cy="212"/>
            </a:xfrm>
            <a:prstGeom prst="line">
              <a:avLst/>
            </a:prstGeom>
            <a:ln w="28575" cap="sq" cmpd="sng">
              <a:solidFill>
                <a:schemeClr val="hlink"/>
              </a:solidFill>
              <a:prstDash val="solid"/>
              <a:headEnd type="none" w="sm" len="sm"/>
              <a:tailEnd type="triangle" w="med" len="lg"/>
            </a:ln>
          </p:spPr>
        </p:sp>
        <p:sp>
          <p:nvSpPr>
            <p:cNvPr id="121882" name="直接连接符 1855530"/>
            <p:cNvSpPr/>
            <p:nvPr/>
          </p:nvSpPr>
          <p:spPr>
            <a:xfrm>
              <a:off x="2132" y="1185"/>
              <a:ext cx="699" cy="372"/>
            </a:xfrm>
            <a:prstGeom prst="line">
              <a:avLst/>
            </a:prstGeom>
            <a:ln w="28575" cap="sq" cmpd="sng">
              <a:solidFill>
                <a:srgbClr val="99FF33"/>
              </a:solidFill>
              <a:prstDash val="solid"/>
              <a:headEnd type="none" w="sm" len="sm"/>
              <a:tailEnd type="triangle" w="med" len="lg"/>
            </a:ln>
          </p:spPr>
        </p:sp>
        <p:sp>
          <p:nvSpPr>
            <p:cNvPr id="121883" name="直接连接符 1855531"/>
            <p:cNvSpPr/>
            <p:nvPr/>
          </p:nvSpPr>
          <p:spPr>
            <a:xfrm flipV="1">
              <a:off x="2132" y="2517"/>
              <a:ext cx="747" cy="6"/>
            </a:xfrm>
            <a:prstGeom prst="line">
              <a:avLst/>
            </a:prstGeom>
            <a:ln w="28575" cap="sq" cmpd="sng">
              <a:solidFill>
                <a:schemeClr val="hlink"/>
              </a:solidFill>
              <a:prstDash val="solid"/>
              <a:headEnd type="none" w="sm" len="sm"/>
              <a:tailEnd type="triangle" w="med" len="lg"/>
            </a:ln>
          </p:spPr>
        </p:sp>
        <p:sp>
          <p:nvSpPr>
            <p:cNvPr id="121884" name="直接连接符 1855532"/>
            <p:cNvSpPr/>
            <p:nvPr/>
          </p:nvSpPr>
          <p:spPr>
            <a:xfrm flipV="1">
              <a:off x="3129" y="2181"/>
              <a:ext cx="566" cy="274"/>
            </a:xfrm>
            <a:prstGeom prst="line">
              <a:avLst/>
            </a:prstGeom>
            <a:ln w="28575" cap="sq" cmpd="sng">
              <a:solidFill>
                <a:schemeClr val="hlink"/>
              </a:solidFill>
              <a:prstDash val="solid"/>
              <a:headEnd type="none" w="sm" len="sm"/>
              <a:tailEnd type="triangle" w="med" len="lg"/>
            </a:ln>
          </p:spPr>
        </p:sp>
        <p:sp>
          <p:nvSpPr>
            <p:cNvPr id="121885" name="直接连接符 1855533"/>
            <p:cNvSpPr/>
            <p:nvPr/>
          </p:nvSpPr>
          <p:spPr>
            <a:xfrm flipV="1">
              <a:off x="3084" y="1221"/>
              <a:ext cx="563" cy="327"/>
            </a:xfrm>
            <a:prstGeom prst="line">
              <a:avLst/>
            </a:prstGeom>
            <a:ln w="28575" cap="sq" cmpd="sng">
              <a:solidFill>
                <a:srgbClr val="99FF33"/>
              </a:solidFill>
              <a:prstDash val="solid"/>
              <a:headEnd type="none" w="sm" len="sm"/>
              <a:tailEnd type="triangle" w="med" len="lg"/>
            </a:ln>
          </p:spPr>
        </p:sp>
        <p:sp>
          <p:nvSpPr>
            <p:cNvPr id="121886" name="直接连接符 1855534"/>
            <p:cNvSpPr/>
            <p:nvPr/>
          </p:nvSpPr>
          <p:spPr>
            <a:xfrm>
              <a:off x="3107" y="1661"/>
              <a:ext cx="588" cy="424"/>
            </a:xfrm>
            <a:prstGeom prst="line">
              <a:avLst/>
            </a:prstGeom>
            <a:ln w="28575" cap="sq" cmpd="sng">
              <a:solidFill>
                <a:srgbClr val="99FF33"/>
              </a:solidFill>
              <a:prstDash val="solid"/>
              <a:headEnd type="none" w="sm" len="sm"/>
              <a:tailEnd type="triangle" w="med" len="lg"/>
            </a:ln>
          </p:spPr>
        </p:sp>
        <p:sp>
          <p:nvSpPr>
            <p:cNvPr id="121887" name="直接连接符 1855535"/>
            <p:cNvSpPr/>
            <p:nvPr/>
          </p:nvSpPr>
          <p:spPr>
            <a:xfrm flipV="1">
              <a:off x="3946" y="1701"/>
              <a:ext cx="565" cy="391"/>
            </a:xfrm>
            <a:prstGeom prst="line">
              <a:avLst/>
            </a:prstGeom>
            <a:ln w="28575" cap="sq" cmpd="sng">
              <a:solidFill>
                <a:srgbClr val="99FF33"/>
              </a:solidFill>
              <a:prstDash val="solid"/>
              <a:headEnd type="none" w="sm" len="sm"/>
              <a:tailEnd type="triangle" w="med" len="lg"/>
            </a:ln>
          </p:spPr>
        </p:sp>
        <p:sp>
          <p:nvSpPr>
            <p:cNvPr id="121888" name="直接连接符 1855536"/>
            <p:cNvSpPr/>
            <p:nvPr/>
          </p:nvSpPr>
          <p:spPr>
            <a:xfrm>
              <a:off x="3923" y="1230"/>
              <a:ext cx="588" cy="375"/>
            </a:xfrm>
            <a:prstGeom prst="line">
              <a:avLst/>
            </a:prstGeom>
            <a:ln w="28575" cap="sq" cmpd="sng">
              <a:solidFill>
                <a:srgbClr val="99FF33"/>
              </a:solidFill>
              <a:prstDash val="solid"/>
              <a:headEnd type="none" w="sm" len="sm"/>
              <a:tailEnd type="triangle" w="med" len="lg"/>
            </a:ln>
          </p:spPr>
        </p:sp>
        <p:sp>
          <p:nvSpPr>
            <p:cNvPr id="121889" name="文本框 1855537"/>
            <p:cNvSpPr txBox="1"/>
            <p:nvPr/>
          </p:nvSpPr>
          <p:spPr>
            <a:xfrm rot="-1657167">
              <a:off x="2975" y="1963"/>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9</a:t>
              </a:r>
              <a:r>
                <a:rPr lang="en-US" altLang="zh-CN" sz="2800" dirty="0">
                  <a:latin typeface="Times New Roman" panose="02020603050405020304" pitchFamily="18" charset="0"/>
                  <a:ea typeface="幼圆" panose="02010509060101010101" pitchFamily="49" charset="-122"/>
                </a:rPr>
                <a:t>=4</a:t>
              </a:r>
              <a:endParaRPr lang="en-US" altLang="zh-CN" sz="2800" dirty="0">
                <a:latin typeface="Times New Roman" panose="02020603050405020304" pitchFamily="18" charset="0"/>
                <a:ea typeface="幼圆" panose="02010509060101010101" pitchFamily="49" charset="-122"/>
              </a:endParaRPr>
            </a:p>
          </p:txBody>
        </p:sp>
        <p:sp>
          <p:nvSpPr>
            <p:cNvPr id="121890" name="文本框 1855538"/>
            <p:cNvSpPr txBox="1"/>
            <p:nvPr/>
          </p:nvSpPr>
          <p:spPr>
            <a:xfrm rot="-1874290">
              <a:off x="3743" y="1555"/>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11</a:t>
              </a:r>
              <a:r>
                <a:rPr lang="en-US" altLang="zh-CN" sz="2800" dirty="0">
                  <a:latin typeface="Times New Roman" panose="02020603050405020304" pitchFamily="18" charset="0"/>
                  <a:ea typeface="幼圆" panose="02010509060101010101" pitchFamily="49" charset="-122"/>
                </a:rPr>
                <a:t>=4</a:t>
              </a:r>
              <a:endParaRPr lang="en-US" altLang="zh-CN" sz="2800" dirty="0">
                <a:latin typeface="Times New Roman" panose="02020603050405020304" pitchFamily="18" charset="0"/>
                <a:ea typeface="幼圆" panose="02010509060101010101" pitchFamily="49" charset="-122"/>
              </a:endParaRPr>
            </a:p>
          </p:txBody>
        </p:sp>
        <p:sp>
          <p:nvSpPr>
            <p:cNvPr id="121891" name="文本框 1855539"/>
            <p:cNvSpPr txBox="1"/>
            <p:nvPr/>
          </p:nvSpPr>
          <p:spPr>
            <a:xfrm rot="1854941">
              <a:off x="3935" y="1125"/>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10</a:t>
              </a:r>
              <a:r>
                <a:rPr lang="en-US" altLang="zh-CN" sz="2800" dirty="0">
                  <a:latin typeface="Times New Roman" panose="02020603050405020304" pitchFamily="18" charset="0"/>
                  <a:ea typeface="幼圆" panose="02010509060101010101" pitchFamily="49" charset="-122"/>
                </a:rPr>
                <a:t>=2</a:t>
              </a:r>
              <a:endParaRPr lang="en-US" altLang="zh-CN" sz="2800" dirty="0">
                <a:latin typeface="Times New Roman" panose="02020603050405020304" pitchFamily="18" charset="0"/>
                <a:ea typeface="幼圆" panose="02010509060101010101" pitchFamily="49" charset="-122"/>
              </a:endParaRPr>
            </a:p>
          </p:txBody>
        </p:sp>
        <p:grpSp>
          <p:nvGrpSpPr>
            <p:cNvPr id="121892" name="组合 1855540"/>
            <p:cNvGrpSpPr/>
            <p:nvPr/>
          </p:nvGrpSpPr>
          <p:grpSpPr>
            <a:xfrm>
              <a:off x="4762" y="935"/>
              <a:ext cx="672" cy="358"/>
              <a:chOff x="816" y="2832"/>
              <a:chExt cx="672" cy="358"/>
            </a:xfrm>
          </p:grpSpPr>
          <p:sp>
            <p:nvSpPr>
              <p:cNvPr id="121896" name="文本框 1855541"/>
              <p:cNvSpPr txBox="1"/>
              <p:nvPr/>
            </p:nvSpPr>
            <p:spPr>
              <a:xfrm>
                <a:off x="816" y="2832"/>
                <a:ext cx="672" cy="327"/>
              </a:xfrm>
              <a:prstGeom prst="rect">
                <a:avLst/>
              </a:prstGeom>
              <a:noFill/>
              <a:ln w="28575">
                <a:noFill/>
              </a:ln>
            </p:spPr>
            <p:txBody>
              <a:bodyPr lIns="90000" tIns="46800" rIns="90000" bIns="46800">
                <a:spAutoFit/>
              </a:bodyPr>
              <a:p>
                <a:pPr algn="ctr">
                  <a:spcBef>
                    <a:spcPct val="50000"/>
                  </a:spcBef>
                </a:pPr>
                <a:r>
                  <a:rPr lang="zh-CN" altLang="en-US" sz="2800" dirty="0">
                    <a:solidFill>
                      <a:schemeClr val="tx2"/>
                    </a:solidFill>
                    <a:latin typeface="Times New Roman" panose="02020603050405020304" pitchFamily="18" charset="0"/>
                    <a:ea typeface="幼圆" panose="02010509060101010101" pitchFamily="49" charset="-122"/>
                  </a:rPr>
                  <a:t>汇点</a:t>
                </a:r>
                <a:endParaRPr lang="zh-CN" altLang="en-US" sz="2800" dirty="0">
                  <a:solidFill>
                    <a:schemeClr val="tx2"/>
                  </a:solidFill>
                  <a:latin typeface="Times New Roman" panose="02020603050405020304" pitchFamily="18" charset="0"/>
                  <a:ea typeface="幼圆" panose="02010509060101010101" pitchFamily="49" charset="-122"/>
                </a:endParaRPr>
              </a:p>
            </p:txBody>
          </p:sp>
          <p:sp>
            <p:nvSpPr>
              <p:cNvPr id="121897" name="圆角矩形标注 1855542"/>
              <p:cNvSpPr/>
              <p:nvPr/>
            </p:nvSpPr>
            <p:spPr>
              <a:xfrm>
                <a:off x="863" y="2854"/>
                <a:ext cx="576" cy="336"/>
              </a:xfrm>
              <a:prstGeom prst="wedgeRoundRectCallout">
                <a:avLst>
                  <a:gd name="adj1" fmla="val -58333"/>
                  <a:gd name="adj2" fmla="val 102083"/>
                  <a:gd name="adj3" fmla="val 16667"/>
                </a:avLst>
              </a:prstGeom>
              <a:noFill/>
              <a:ln w="28575" cap="sq" cmpd="sng">
                <a:solidFill>
                  <a:schemeClr val="tx2"/>
                </a:solidFill>
                <a:prstDash val="solid"/>
                <a:miter/>
                <a:headEnd type="none" w="sm" len="sm"/>
                <a:tailEnd type="none" w="med" len="lg"/>
              </a:ln>
            </p:spPr>
            <p:txBody>
              <a:bodyPr lIns="90000" tIns="46800" rIns="90000" bIns="46800"/>
              <a:p>
                <a:pPr algn="ctr"/>
                <a:endParaRPr lang="zh-CN" altLang="en-US" sz="3200" dirty="0">
                  <a:latin typeface="Times New Roman" panose="02020603050405020304" pitchFamily="18" charset="0"/>
                  <a:ea typeface="幼圆" panose="02010509060101010101" pitchFamily="49" charset="-122"/>
                </a:endParaRPr>
              </a:p>
            </p:txBody>
          </p:sp>
        </p:grpSp>
        <p:grpSp>
          <p:nvGrpSpPr>
            <p:cNvPr id="121893" name="组合 1855543"/>
            <p:cNvGrpSpPr/>
            <p:nvPr/>
          </p:nvGrpSpPr>
          <p:grpSpPr>
            <a:xfrm flipH="1">
              <a:off x="385" y="1185"/>
              <a:ext cx="672" cy="358"/>
              <a:chOff x="816" y="2832"/>
              <a:chExt cx="672" cy="358"/>
            </a:xfrm>
          </p:grpSpPr>
          <p:sp>
            <p:nvSpPr>
              <p:cNvPr id="121894" name="文本框 1855544"/>
              <p:cNvSpPr txBox="1"/>
              <p:nvPr/>
            </p:nvSpPr>
            <p:spPr>
              <a:xfrm>
                <a:off x="816" y="2832"/>
                <a:ext cx="672" cy="327"/>
              </a:xfrm>
              <a:prstGeom prst="rect">
                <a:avLst/>
              </a:prstGeom>
              <a:noFill/>
              <a:ln w="28575">
                <a:noFill/>
              </a:ln>
            </p:spPr>
            <p:txBody>
              <a:bodyPr lIns="90000" tIns="46800" rIns="90000" bIns="46800">
                <a:spAutoFit/>
              </a:bodyPr>
              <a:p>
                <a:pPr algn="ctr">
                  <a:spcBef>
                    <a:spcPct val="50000"/>
                  </a:spcBef>
                </a:pPr>
                <a:r>
                  <a:rPr lang="zh-CN" altLang="en-US" sz="2800" dirty="0">
                    <a:solidFill>
                      <a:schemeClr val="tx2"/>
                    </a:solidFill>
                    <a:latin typeface="Times New Roman" panose="02020603050405020304" pitchFamily="18" charset="0"/>
                    <a:ea typeface="幼圆" panose="02010509060101010101" pitchFamily="49" charset="-122"/>
                  </a:rPr>
                  <a:t>源点</a:t>
                </a:r>
                <a:endParaRPr lang="zh-CN" altLang="en-US" sz="2800" dirty="0">
                  <a:solidFill>
                    <a:schemeClr val="tx2"/>
                  </a:solidFill>
                  <a:latin typeface="Times New Roman" panose="02020603050405020304" pitchFamily="18" charset="0"/>
                  <a:ea typeface="幼圆" panose="02010509060101010101" pitchFamily="49" charset="-122"/>
                </a:endParaRPr>
              </a:p>
            </p:txBody>
          </p:sp>
          <p:sp>
            <p:nvSpPr>
              <p:cNvPr id="121895" name="圆角矩形标注 1855545"/>
              <p:cNvSpPr/>
              <p:nvPr/>
            </p:nvSpPr>
            <p:spPr>
              <a:xfrm>
                <a:off x="863" y="2854"/>
                <a:ext cx="576" cy="336"/>
              </a:xfrm>
              <a:prstGeom prst="wedgeRoundRectCallout">
                <a:avLst>
                  <a:gd name="adj1" fmla="val -58333"/>
                  <a:gd name="adj2" fmla="val 102083"/>
                  <a:gd name="adj3" fmla="val 16667"/>
                </a:avLst>
              </a:prstGeom>
              <a:noFill/>
              <a:ln w="28575" cap="sq" cmpd="sng">
                <a:solidFill>
                  <a:schemeClr val="tx2"/>
                </a:solidFill>
                <a:prstDash val="solid"/>
                <a:miter/>
                <a:headEnd type="none" w="sm" len="sm"/>
                <a:tailEnd type="none" w="med" len="lg"/>
              </a:ln>
            </p:spPr>
            <p:txBody>
              <a:bodyPr lIns="90000" tIns="46800" rIns="90000" bIns="46800"/>
              <a:p>
                <a:pPr algn="ctr"/>
                <a:endParaRPr lang="zh-CN" altLang="en-US" sz="3200" dirty="0">
                  <a:latin typeface="Times New Roman" panose="02020603050405020304" pitchFamily="18" charset="0"/>
                  <a:ea typeface="幼圆" panose="02010509060101010101" pitchFamily="49" charset="-122"/>
                </a:endParaRPr>
              </a:p>
            </p:txBody>
          </p:sp>
        </p:grpSp>
      </p:grpSp>
      <p:sp>
        <p:nvSpPr>
          <p:cNvPr id="121860" name="矩形 1855546"/>
          <p:cNvSpPr/>
          <p:nvPr/>
        </p:nvSpPr>
        <p:spPr>
          <a:xfrm>
            <a:off x="323850" y="4437063"/>
            <a:ext cx="8496300" cy="2014537"/>
          </a:xfrm>
          <a:prstGeom prst="rect">
            <a:avLst/>
          </a:prstGeom>
          <a:noFill/>
          <a:ln w="9525">
            <a:noFill/>
          </a:ln>
        </p:spPr>
        <p:txBody>
          <a:bodyPr>
            <a:spAutoFit/>
          </a:bodyPr>
          <a:p>
            <a:pPr algn="just">
              <a:spcBef>
                <a:spcPct val="50000"/>
              </a:spcBef>
            </a:pPr>
            <a:r>
              <a:rPr lang="zh-CN" altLang="en-US" sz="2800" dirty="0">
                <a:latin typeface="Times New Roman" panose="02020603050405020304" pitchFamily="18" charset="0"/>
              </a:rPr>
              <a:t>为找出关键活动</a:t>
            </a:r>
            <a:r>
              <a:rPr lang="en-US" altLang="zh-CN" sz="2800" dirty="0">
                <a:latin typeface="Times New Roman" panose="02020603050405020304" pitchFamily="18" charset="0"/>
              </a:rPr>
              <a:t>, </a:t>
            </a:r>
            <a:r>
              <a:rPr lang="zh-CN" altLang="en-US" sz="2800" dirty="0">
                <a:latin typeface="Times New Roman" panose="02020603050405020304" pitchFamily="18" charset="0"/>
              </a:rPr>
              <a:t>需要求出各个活动的 </a:t>
            </a:r>
            <a:r>
              <a:rPr lang="en-US" altLang="zh-CN" sz="2800" dirty="0">
                <a:latin typeface="Times New Roman" panose="02020603050405020304" pitchFamily="18" charset="0"/>
              </a:rPr>
              <a:t>e(</a:t>
            </a:r>
            <a:r>
              <a:rPr lang="en-US" altLang="zh-CN" sz="2800" i="1" dirty="0">
                <a:latin typeface="Times New Roman" panose="02020603050405020304" pitchFamily="18" charset="0"/>
              </a:rPr>
              <a:t>i</a:t>
            </a:r>
            <a:r>
              <a:rPr lang="en-US" altLang="zh-CN" sz="2800" dirty="0">
                <a:latin typeface="Times New Roman" panose="02020603050405020304" pitchFamily="18" charset="0"/>
              </a:rPr>
              <a:t>) </a:t>
            </a:r>
            <a:r>
              <a:rPr lang="zh-CN" altLang="en-US" sz="2800" dirty="0">
                <a:latin typeface="Times New Roman" panose="02020603050405020304" pitchFamily="18" charset="0"/>
              </a:rPr>
              <a:t>与 </a:t>
            </a:r>
            <a:r>
              <a:rPr lang="en-US" altLang="zh-CN" sz="2800" dirty="0">
                <a:latin typeface="Times New Roman" panose="02020603050405020304" pitchFamily="18" charset="0"/>
              </a:rPr>
              <a:t>l(</a:t>
            </a:r>
            <a:r>
              <a:rPr lang="en-US" altLang="zh-CN" sz="2800" i="1" dirty="0">
                <a:latin typeface="Times New Roman" panose="02020603050405020304" pitchFamily="18" charset="0"/>
              </a:rPr>
              <a:t>i</a:t>
            </a:r>
            <a:r>
              <a:rPr lang="en-US" altLang="zh-CN" sz="2800" dirty="0">
                <a:latin typeface="Times New Roman" panose="02020603050405020304" pitchFamily="18" charset="0"/>
              </a:rPr>
              <a:t>)</a:t>
            </a:r>
            <a:r>
              <a:rPr lang="zh-CN" altLang="en-US" sz="2800" dirty="0">
                <a:latin typeface="Times New Roman" panose="02020603050405020304" pitchFamily="18" charset="0"/>
              </a:rPr>
              <a:t>，以判别是否满足</a:t>
            </a:r>
            <a:r>
              <a:rPr lang="en-US" altLang="zh-CN" sz="2800" dirty="0">
                <a:solidFill>
                  <a:schemeClr val="tx2"/>
                </a:solidFill>
                <a:latin typeface="Times New Roman" panose="02020603050405020304" pitchFamily="18" charset="0"/>
              </a:rPr>
              <a:t>l(</a:t>
            </a:r>
            <a:r>
              <a:rPr lang="en-US" altLang="zh-CN" sz="2800" i="1" dirty="0">
                <a:solidFill>
                  <a:schemeClr val="tx2"/>
                </a:solidFill>
                <a:latin typeface="Times New Roman" panose="02020603050405020304" pitchFamily="18" charset="0"/>
              </a:rPr>
              <a:t>i</a:t>
            </a:r>
            <a:r>
              <a:rPr lang="en-US" altLang="zh-CN" sz="2800" dirty="0">
                <a:solidFill>
                  <a:schemeClr val="tx2"/>
                </a:solidFill>
                <a:latin typeface="Times New Roman" panose="02020603050405020304" pitchFamily="18" charset="0"/>
              </a:rPr>
              <a:t>)</a:t>
            </a:r>
            <a:r>
              <a:rPr lang="zh-CN" altLang="en-US" sz="2800" dirty="0">
                <a:solidFill>
                  <a:schemeClr val="tx2"/>
                </a:solidFill>
                <a:latin typeface="Times New Roman" panose="02020603050405020304" pitchFamily="18" charset="0"/>
              </a:rPr>
              <a:t>＝ </a:t>
            </a:r>
            <a:r>
              <a:rPr lang="en-US" altLang="zh-CN" sz="2800" dirty="0">
                <a:solidFill>
                  <a:schemeClr val="tx2"/>
                </a:solidFill>
                <a:latin typeface="Times New Roman" panose="02020603050405020304" pitchFamily="18" charset="0"/>
              </a:rPr>
              <a:t>e(</a:t>
            </a:r>
            <a:r>
              <a:rPr lang="en-US" altLang="zh-CN" sz="2800" i="1" dirty="0">
                <a:solidFill>
                  <a:schemeClr val="tx2"/>
                </a:solidFill>
                <a:latin typeface="Times New Roman" panose="02020603050405020304" pitchFamily="18" charset="0"/>
              </a:rPr>
              <a:t>i</a:t>
            </a:r>
            <a:r>
              <a:rPr lang="en-US" altLang="zh-CN" sz="2800" dirty="0">
                <a:solidFill>
                  <a:schemeClr val="tx2"/>
                </a:solidFill>
                <a:latin typeface="Times New Roman" panose="02020603050405020304" pitchFamily="18" charset="0"/>
              </a:rPr>
              <a:t>)</a:t>
            </a:r>
            <a:r>
              <a:rPr lang="zh-CN" altLang="en-US" sz="2800" dirty="0">
                <a:solidFill>
                  <a:schemeClr val="tx2"/>
                </a:solidFill>
                <a:latin typeface="Times New Roman" panose="02020603050405020304" pitchFamily="18" charset="0"/>
              </a:rPr>
              <a:t>。</a:t>
            </a:r>
            <a:endParaRPr lang="zh-CN" altLang="en-US" sz="2800" dirty="0">
              <a:solidFill>
                <a:schemeClr val="tx2"/>
              </a:solidFill>
              <a:latin typeface="Times New Roman" panose="02020603050405020304" pitchFamily="18" charset="0"/>
            </a:endParaRPr>
          </a:p>
          <a:p>
            <a:pPr algn="just">
              <a:spcBef>
                <a:spcPct val="50000"/>
              </a:spcBef>
            </a:pPr>
            <a:r>
              <a:rPr lang="zh-CN" altLang="en-US" sz="2800" dirty="0">
                <a:latin typeface="Times New Roman" panose="02020603050405020304" pitchFamily="18" charset="0"/>
              </a:rPr>
              <a:t>为求得</a:t>
            </a:r>
            <a:r>
              <a:rPr lang="en-US" altLang="zh-CN" sz="2800" dirty="0">
                <a:latin typeface="Times New Roman" panose="02020603050405020304" pitchFamily="18" charset="0"/>
              </a:rPr>
              <a:t>e(</a:t>
            </a:r>
            <a:r>
              <a:rPr lang="en-US" altLang="zh-CN" sz="2800" i="1" dirty="0">
                <a:latin typeface="Times New Roman" panose="02020603050405020304" pitchFamily="18" charset="0"/>
              </a:rPr>
              <a:t>i</a:t>
            </a:r>
            <a:r>
              <a:rPr lang="en-US" altLang="zh-CN" sz="2800" dirty="0">
                <a:latin typeface="Times New Roman" panose="02020603050405020304" pitchFamily="18" charset="0"/>
              </a:rPr>
              <a:t>) </a:t>
            </a:r>
            <a:r>
              <a:rPr lang="zh-CN" altLang="en-US" sz="2800" dirty="0">
                <a:latin typeface="Times New Roman" panose="02020603050405020304" pitchFamily="18" charset="0"/>
              </a:rPr>
              <a:t>与 </a:t>
            </a:r>
            <a:r>
              <a:rPr lang="en-US" altLang="zh-CN" sz="2800" dirty="0">
                <a:latin typeface="Times New Roman" panose="02020603050405020304" pitchFamily="18" charset="0"/>
              </a:rPr>
              <a:t>l(</a:t>
            </a:r>
            <a:r>
              <a:rPr lang="en-US" altLang="zh-CN" sz="2800" i="1" dirty="0">
                <a:latin typeface="Times New Roman" panose="02020603050405020304" pitchFamily="18" charset="0"/>
              </a:rPr>
              <a:t>i</a:t>
            </a:r>
            <a:r>
              <a:rPr lang="en-US" altLang="zh-CN" sz="2800" dirty="0">
                <a:latin typeface="Times New Roman" panose="02020603050405020304" pitchFamily="18" charset="0"/>
              </a:rPr>
              <a:t>)</a:t>
            </a:r>
            <a:r>
              <a:rPr lang="zh-CN" altLang="en-US" sz="2800" dirty="0">
                <a:latin typeface="Times New Roman" panose="02020603050405020304" pitchFamily="18" charset="0"/>
              </a:rPr>
              <a:t>，需要先求得各个顶点</a:t>
            </a:r>
            <a:r>
              <a:rPr lang="en-US" altLang="zh-CN" sz="2800" dirty="0">
                <a:latin typeface="Times New Roman" panose="02020603050405020304" pitchFamily="18" charset="0"/>
              </a:rPr>
              <a:t>V</a:t>
            </a:r>
            <a:r>
              <a:rPr lang="en-US" altLang="zh-CN" sz="2800" i="1" baseline="-25000" dirty="0">
                <a:latin typeface="Times New Roman" panose="02020603050405020304" pitchFamily="18" charset="0"/>
              </a:rPr>
              <a:t>j</a:t>
            </a:r>
            <a:r>
              <a:rPr lang="en-US" altLang="zh-CN" sz="2800" dirty="0">
                <a:latin typeface="Times New Roman" panose="02020603050405020304" pitchFamily="18" charset="0"/>
              </a:rPr>
              <a:t> </a:t>
            </a:r>
            <a:r>
              <a:rPr lang="zh-CN" altLang="en-US" sz="2800" dirty="0">
                <a:latin typeface="Times New Roman" panose="02020603050405020304" pitchFamily="18" charset="0"/>
              </a:rPr>
              <a:t>的 </a:t>
            </a:r>
            <a:r>
              <a:rPr lang="en-US" altLang="zh-CN" sz="2800" dirty="0">
                <a:latin typeface="Times New Roman" panose="02020603050405020304" pitchFamily="18" charset="0"/>
              </a:rPr>
              <a:t>ve(</a:t>
            </a:r>
            <a:r>
              <a:rPr lang="en-US" altLang="zh-CN" sz="2800" i="1" dirty="0">
                <a:latin typeface="Times New Roman" panose="02020603050405020304" pitchFamily="18" charset="0"/>
              </a:rPr>
              <a:t>j</a:t>
            </a:r>
            <a:r>
              <a:rPr lang="en-US" altLang="zh-CN" sz="2800" dirty="0">
                <a:latin typeface="Times New Roman" panose="02020603050405020304" pitchFamily="18" charset="0"/>
              </a:rPr>
              <a:t>) </a:t>
            </a:r>
            <a:r>
              <a:rPr lang="zh-CN" altLang="en-US" sz="2800" dirty="0">
                <a:latin typeface="Times New Roman" panose="02020603050405020304" pitchFamily="18" charset="0"/>
              </a:rPr>
              <a:t>和 </a:t>
            </a:r>
            <a:r>
              <a:rPr lang="en-US" altLang="zh-CN" sz="2800" dirty="0">
                <a:latin typeface="Times New Roman" panose="02020603050405020304" pitchFamily="18" charset="0"/>
              </a:rPr>
              <a:t>vl(</a:t>
            </a:r>
            <a:r>
              <a:rPr lang="en-US" altLang="zh-CN" sz="2800" i="1" dirty="0">
                <a:latin typeface="Times New Roman" panose="02020603050405020304" pitchFamily="18" charset="0"/>
              </a:rPr>
              <a:t>j</a:t>
            </a:r>
            <a:r>
              <a:rPr lang="en-US" altLang="zh-CN" sz="2800" dirty="0">
                <a:latin typeface="Times New Roman" panose="02020603050405020304" pitchFamily="18" charset="0"/>
              </a:rPr>
              <a:t>)</a:t>
            </a:r>
            <a:r>
              <a:rPr lang="zh-CN" altLang="en-US" sz="2800" dirty="0">
                <a:latin typeface="Times New Roman" panose="02020603050405020304" pitchFamily="18" charset="0"/>
              </a:rPr>
              <a:t>。</a:t>
            </a:r>
            <a:endParaRPr lang="zh-CN" altLang="en-US" sz="2800" dirty="0">
              <a:latin typeface="Times New Roman" panose="02020603050405020304" pitchFamily="18" charset="0"/>
            </a:endParaRPr>
          </a:p>
        </p:txBody>
      </p:sp>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文本占位符 1830913"/>
          <p:cNvSpPr>
            <a:spLocks noGrp="1"/>
          </p:cNvSpPr>
          <p:nvPr>
            <p:ph idx="1"/>
          </p:nvPr>
        </p:nvSpPr>
        <p:spPr>
          <a:xfrm>
            <a:off x="179388" y="188913"/>
            <a:ext cx="7092950" cy="608012"/>
          </a:xfrm>
        </p:spPr>
        <p:txBody>
          <a:bodyPr vert="horz" wrap="square" lIns="92075" tIns="46038" rIns="92075" bIns="46038" anchor="t" anchorCtr="0"/>
          <a:p>
            <a:pPr algn="just">
              <a:buNone/>
            </a:pPr>
            <a:r>
              <a:rPr lang="en-US" altLang="zh-CN" dirty="0">
                <a:solidFill>
                  <a:schemeClr val="tx2"/>
                </a:solidFill>
                <a:latin typeface="幼圆" panose="02010509060101010101" pitchFamily="49" charset="-122"/>
                <a:ea typeface="幼圆" panose="02010509060101010101" pitchFamily="49" charset="-122"/>
              </a:rPr>
              <a:t> [</a:t>
            </a:r>
            <a:r>
              <a:rPr lang="zh-CN" altLang="en-US" dirty="0">
                <a:solidFill>
                  <a:schemeClr val="tx2"/>
                </a:solidFill>
                <a:latin typeface="幼圆" panose="02010509060101010101" pitchFamily="49" charset="-122"/>
                <a:ea typeface="幼圆" panose="02010509060101010101" pitchFamily="49" charset="-122"/>
              </a:rPr>
              <a:t>例</a:t>
            </a:r>
            <a:r>
              <a:rPr lang="en-US" altLang="zh-CN" dirty="0">
                <a:solidFill>
                  <a:schemeClr val="tx2"/>
                </a:solidFill>
                <a:latin typeface="幼圆" panose="02010509060101010101" pitchFamily="49" charset="-122"/>
                <a:ea typeface="幼圆" panose="02010509060101010101" pitchFamily="49" charset="-122"/>
              </a:rPr>
              <a:t>]</a:t>
            </a:r>
            <a:r>
              <a:rPr lang="zh-CN" altLang="en-US" dirty="0">
                <a:solidFill>
                  <a:schemeClr val="tx2"/>
                </a:solidFill>
                <a:latin typeface="幼圆" panose="02010509060101010101" pitchFamily="49" charset="-122"/>
                <a:ea typeface="幼圆" panose="02010509060101010101" pitchFamily="49" charset="-122"/>
              </a:rPr>
              <a:t>按拓扑次序安排计算机专业必修课程</a:t>
            </a:r>
            <a:endParaRPr lang="zh-CN" altLang="en-US" dirty="0">
              <a:latin typeface="幼圆" panose="02010509060101010101" pitchFamily="49" charset="-122"/>
              <a:ea typeface="幼圆" panose="02010509060101010101" pitchFamily="49" charset="-122"/>
            </a:endParaRPr>
          </a:p>
        </p:txBody>
      </p:sp>
      <p:grpSp>
        <p:nvGrpSpPr>
          <p:cNvPr id="95235" name="组合 1830963"/>
          <p:cNvGrpSpPr/>
          <p:nvPr/>
        </p:nvGrpSpPr>
        <p:grpSpPr>
          <a:xfrm>
            <a:off x="0" y="836613"/>
            <a:ext cx="6292850" cy="5821362"/>
            <a:chOff x="0" y="527"/>
            <a:chExt cx="3964" cy="3667"/>
          </a:xfrm>
        </p:grpSpPr>
        <p:sp>
          <p:nvSpPr>
            <p:cNvPr id="95266" name="文本框 1830915"/>
            <p:cNvSpPr txBox="1"/>
            <p:nvPr/>
          </p:nvSpPr>
          <p:spPr>
            <a:xfrm>
              <a:off x="0" y="527"/>
              <a:ext cx="3964" cy="365"/>
            </a:xfrm>
            <a:prstGeom prst="rect">
              <a:avLst/>
            </a:prstGeom>
            <a:noFill/>
            <a:ln w="31750">
              <a:noFill/>
            </a:ln>
          </p:spPr>
          <p:txBody>
            <a:bodyPr>
              <a:spAutoFit/>
            </a:bodyPr>
            <a:p>
              <a:pPr algn="ctr">
                <a:spcBef>
                  <a:spcPct val="20000"/>
                </a:spcBef>
                <a:buClr>
                  <a:schemeClr val="tx2"/>
                </a:buClr>
                <a:buFont typeface="Wingdings" panose="05000000000000000000" pitchFamily="2" charset="2"/>
              </a:pPr>
              <a:r>
                <a:rPr lang="zh-CN" altLang="en-US" sz="3200" dirty="0">
                  <a:latin typeface="幼圆" panose="02010509060101010101" pitchFamily="49" charset="-122"/>
                  <a:ea typeface="幼圆" panose="02010509060101010101" pitchFamily="49" charset="-122"/>
                </a:rPr>
                <a:t>计算机专业必修课程</a:t>
              </a:r>
              <a:endParaRPr lang="zh-CN" altLang="en-US" sz="3200" dirty="0">
                <a:latin typeface="幼圆" panose="02010509060101010101" pitchFamily="49" charset="-122"/>
                <a:ea typeface="幼圆" panose="02010509060101010101" pitchFamily="49" charset="-122"/>
              </a:endParaRPr>
            </a:p>
          </p:txBody>
        </p:sp>
        <p:sp>
          <p:nvSpPr>
            <p:cNvPr id="95267" name="文本框 1830916"/>
            <p:cNvSpPr txBox="1"/>
            <p:nvPr/>
          </p:nvSpPr>
          <p:spPr>
            <a:xfrm>
              <a:off x="236" y="911"/>
              <a:ext cx="3687" cy="327"/>
            </a:xfrm>
            <a:prstGeom prst="rect">
              <a:avLst/>
            </a:prstGeom>
            <a:noFill/>
            <a:ln w="31750">
              <a:noFill/>
            </a:ln>
          </p:spPr>
          <p:txBody>
            <a:bodyPr>
              <a:spAutoFit/>
            </a:bodyPr>
            <a:p>
              <a:pPr>
                <a:spcBef>
                  <a:spcPct val="20000"/>
                </a:spcBef>
                <a:buClr>
                  <a:schemeClr val="tx2"/>
                </a:buClr>
                <a:buFont typeface="Wingdings" panose="05000000000000000000" pitchFamily="2" charset="2"/>
              </a:pPr>
              <a:r>
                <a:rPr lang="zh-CN" altLang="en-US" sz="2800" dirty="0">
                  <a:latin typeface="幼圆" panose="02010509060101010101" pitchFamily="49" charset="-122"/>
                  <a:ea typeface="幼圆" panose="02010509060101010101" pitchFamily="49" charset="-122"/>
                </a:rPr>
                <a:t>课程代号	 课程名称	  先修课程</a:t>
              </a:r>
              <a:endParaRPr lang="zh-CN" altLang="en-US" sz="2800" dirty="0">
                <a:latin typeface="幼圆" panose="02010509060101010101" pitchFamily="49" charset="-122"/>
                <a:ea typeface="幼圆" panose="02010509060101010101" pitchFamily="49" charset="-122"/>
              </a:endParaRPr>
            </a:p>
          </p:txBody>
        </p:sp>
        <p:sp>
          <p:nvSpPr>
            <p:cNvPr id="95268" name="文本框 1830917"/>
            <p:cNvSpPr txBox="1"/>
            <p:nvPr/>
          </p:nvSpPr>
          <p:spPr>
            <a:xfrm>
              <a:off x="378" y="1151"/>
              <a:ext cx="3444" cy="365"/>
            </a:xfrm>
            <a:prstGeom prst="rect">
              <a:avLst/>
            </a:prstGeom>
            <a:noFill/>
            <a:ln w="31750">
              <a:noFill/>
            </a:ln>
          </p:spPr>
          <p:txBody>
            <a:bodyPr>
              <a:spAutoFit/>
            </a:bodyPr>
            <a:p>
              <a:pPr>
                <a:spcBef>
                  <a:spcPct val="20000"/>
                </a:spcBef>
                <a:buClr>
                  <a:schemeClr val="tx2"/>
                </a:buClr>
                <a:buFont typeface="Wingdings" panose="05000000000000000000" pitchFamily="2" charset="2"/>
              </a:pPr>
              <a:r>
                <a:rPr lang="en-US" altLang="zh-CN" sz="3200" dirty="0">
                  <a:latin typeface="幼圆" panose="02010509060101010101" pitchFamily="49" charset="-122"/>
                  <a:ea typeface="幼圆" panose="02010509060101010101" pitchFamily="49" charset="-122"/>
                </a:rPr>
                <a:t>  </a:t>
              </a:r>
              <a:r>
                <a:rPr lang="en-US" altLang="zh-CN" sz="2800" dirty="0">
                  <a:latin typeface="Times New Roman" panose="02020603050405020304" pitchFamily="18" charset="0"/>
                  <a:ea typeface="幼圆" panose="02010509060101010101" pitchFamily="49" charset="-122"/>
                </a:rPr>
                <a:t>C</a:t>
              </a:r>
              <a:r>
                <a:rPr lang="en-US" altLang="zh-CN" sz="2800" baseline="-25000" dirty="0">
                  <a:latin typeface="Times New Roman" panose="02020603050405020304" pitchFamily="18" charset="0"/>
                  <a:ea typeface="幼圆" panose="02010509060101010101" pitchFamily="49" charset="-122"/>
                </a:rPr>
                <a:t>1	</a:t>
              </a:r>
              <a:r>
                <a:rPr lang="en-US" altLang="zh-CN" sz="2800" baseline="-25000" dirty="0">
                  <a:latin typeface="幼圆" panose="02010509060101010101" pitchFamily="49" charset="-122"/>
                  <a:ea typeface="幼圆" panose="02010509060101010101" pitchFamily="49" charset="-122"/>
                </a:rPr>
                <a:t>       </a:t>
              </a:r>
              <a:r>
                <a:rPr lang="zh-CN" altLang="en-US" sz="2800" dirty="0">
                  <a:latin typeface="幼圆" panose="02010509060101010101" pitchFamily="49" charset="-122"/>
                  <a:ea typeface="幼圆" panose="02010509060101010101" pitchFamily="49" charset="-122"/>
                </a:rPr>
                <a:t>高等数学	   无</a:t>
              </a:r>
              <a:endParaRPr lang="zh-CN" altLang="en-US" sz="2800" dirty="0">
                <a:latin typeface="幼圆" panose="02010509060101010101" pitchFamily="49" charset="-122"/>
                <a:ea typeface="幼圆" panose="02010509060101010101" pitchFamily="49" charset="-122"/>
              </a:endParaRPr>
            </a:p>
          </p:txBody>
        </p:sp>
        <p:sp>
          <p:nvSpPr>
            <p:cNvPr id="95269" name="文本框 1830918"/>
            <p:cNvSpPr txBox="1"/>
            <p:nvPr/>
          </p:nvSpPr>
          <p:spPr>
            <a:xfrm>
              <a:off x="378" y="1439"/>
              <a:ext cx="3444" cy="365"/>
            </a:xfrm>
            <a:prstGeom prst="rect">
              <a:avLst/>
            </a:prstGeom>
            <a:noFill/>
            <a:ln w="31750">
              <a:noFill/>
            </a:ln>
          </p:spPr>
          <p:txBody>
            <a:bodyPr>
              <a:spAutoFit/>
            </a:bodyPr>
            <a:p>
              <a:pPr>
                <a:spcBef>
                  <a:spcPct val="20000"/>
                </a:spcBef>
                <a:buClr>
                  <a:schemeClr val="tx2"/>
                </a:buClr>
                <a:buFont typeface="Wingdings" panose="05000000000000000000" pitchFamily="2" charset="2"/>
              </a:pPr>
              <a:r>
                <a:rPr lang="en-US" altLang="zh-CN" sz="3200" dirty="0">
                  <a:latin typeface="幼圆" panose="02010509060101010101" pitchFamily="49" charset="-122"/>
                  <a:ea typeface="幼圆" panose="02010509060101010101" pitchFamily="49" charset="-122"/>
                </a:rPr>
                <a:t>  </a:t>
              </a:r>
              <a:r>
                <a:rPr lang="en-US" altLang="zh-CN" sz="2800" dirty="0">
                  <a:latin typeface="Times New Roman" panose="02020603050405020304" pitchFamily="18" charset="0"/>
                  <a:ea typeface="幼圆" panose="02010509060101010101" pitchFamily="49" charset="-122"/>
                </a:rPr>
                <a:t>C</a:t>
              </a:r>
              <a:r>
                <a:rPr lang="en-US" altLang="zh-CN" sz="2800" baseline="-25000" dirty="0">
                  <a:latin typeface="Times New Roman" panose="02020603050405020304" pitchFamily="18" charset="0"/>
                  <a:ea typeface="幼圆" panose="02010509060101010101" pitchFamily="49" charset="-122"/>
                </a:rPr>
                <a:t>2 </a:t>
              </a:r>
              <a:r>
                <a:rPr lang="en-US" altLang="zh-CN" sz="2800" baseline="-25000" dirty="0">
                  <a:latin typeface="幼圆" panose="02010509060101010101" pitchFamily="49" charset="-122"/>
                  <a:ea typeface="幼圆" panose="02010509060101010101" pitchFamily="49" charset="-122"/>
                </a:rPr>
                <a:t>    </a:t>
              </a:r>
              <a:r>
                <a:rPr lang="zh-CN" altLang="en-US" sz="2800" dirty="0">
                  <a:latin typeface="幼圆" panose="02010509060101010101" pitchFamily="49" charset="-122"/>
                  <a:ea typeface="幼圆" panose="02010509060101010101" pitchFamily="49" charset="-122"/>
                </a:rPr>
                <a:t>程序设计基础	   无</a:t>
              </a:r>
              <a:endParaRPr lang="zh-CN" altLang="en-US" sz="2800" dirty="0">
                <a:latin typeface="幼圆" panose="02010509060101010101" pitchFamily="49" charset="-122"/>
                <a:ea typeface="幼圆" panose="02010509060101010101" pitchFamily="49" charset="-122"/>
              </a:endParaRPr>
            </a:p>
          </p:txBody>
        </p:sp>
        <p:sp>
          <p:nvSpPr>
            <p:cNvPr id="95270" name="文本框 1830919"/>
            <p:cNvSpPr txBox="1"/>
            <p:nvPr/>
          </p:nvSpPr>
          <p:spPr>
            <a:xfrm>
              <a:off x="519" y="1775"/>
              <a:ext cx="3445" cy="547"/>
            </a:xfrm>
            <a:prstGeom prst="rect">
              <a:avLst/>
            </a:prstGeom>
            <a:noFill/>
            <a:ln w="31750">
              <a:noFill/>
            </a:ln>
          </p:spPr>
          <p:txBody>
            <a:bodyPr>
              <a:spAutoFit/>
            </a:bodyPr>
            <a:p>
              <a:pPr>
                <a:spcBef>
                  <a:spcPct val="20000"/>
                </a:spcBef>
                <a:buClr>
                  <a:schemeClr val="tx2"/>
                </a:buClr>
                <a:buFont typeface="Wingdings" panose="05000000000000000000" pitchFamily="2" charset="2"/>
              </a:pPr>
              <a:r>
                <a:rPr lang="en-US" altLang="zh-CN" sz="3200" dirty="0">
                  <a:latin typeface="幼圆" panose="02010509060101010101" pitchFamily="49" charset="-122"/>
                  <a:ea typeface="幼圆" panose="02010509060101010101" pitchFamily="49" charset="-122"/>
                </a:rPr>
                <a:t> </a:t>
              </a:r>
              <a:r>
                <a:rPr lang="en-US" altLang="zh-CN" sz="2800" dirty="0">
                  <a:latin typeface="Times New Roman" panose="02020603050405020304" pitchFamily="18" charset="0"/>
                  <a:ea typeface="幼圆" panose="02010509060101010101" pitchFamily="49" charset="-122"/>
                </a:rPr>
                <a:t>C</a:t>
              </a:r>
              <a:r>
                <a:rPr lang="en-US" altLang="zh-CN" sz="2800" baseline="-25000" dirty="0">
                  <a:latin typeface="Times New Roman" panose="02020603050405020304" pitchFamily="18" charset="0"/>
                  <a:ea typeface="幼圆" panose="02010509060101010101" pitchFamily="49" charset="-122"/>
                </a:rPr>
                <a:t>3	         </a:t>
              </a:r>
              <a:r>
                <a:rPr lang="zh-CN" altLang="en-US" sz="2800" dirty="0">
                  <a:latin typeface="Times New Roman" panose="02020603050405020304" pitchFamily="18" charset="0"/>
                  <a:ea typeface="幼圆" panose="02010509060101010101" pitchFamily="49" charset="-122"/>
                </a:rPr>
                <a:t>离散数学         </a:t>
              </a:r>
              <a:r>
                <a:rPr lang="en-US" altLang="zh-CN" sz="2800" dirty="0">
                  <a:latin typeface="Times New Roman" panose="02020603050405020304" pitchFamily="18" charset="0"/>
                  <a:ea typeface="幼圆" panose="02010509060101010101" pitchFamily="49" charset="-122"/>
                </a:rPr>
                <a:t>C</a:t>
              </a:r>
              <a:r>
                <a:rPr lang="en-US" altLang="zh-CN" sz="2800" baseline="-25000" dirty="0">
                  <a:latin typeface="Times New Roman" panose="02020603050405020304" pitchFamily="18" charset="0"/>
                  <a:ea typeface="幼圆" panose="02010509060101010101" pitchFamily="49" charset="-122"/>
                </a:rPr>
                <a:t>1</a:t>
              </a:r>
              <a:r>
                <a:rPr lang="en-US" altLang="zh-CN" sz="2800" dirty="0">
                  <a:latin typeface="Times New Roman" panose="02020603050405020304" pitchFamily="18" charset="0"/>
                  <a:ea typeface="幼圆" panose="02010509060101010101" pitchFamily="49" charset="-122"/>
                </a:rPr>
                <a:t>, C</a:t>
              </a:r>
              <a:r>
                <a:rPr lang="en-US" altLang="zh-CN" sz="2800" baseline="-25000" dirty="0">
                  <a:latin typeface="Times New Roman" panose="02020603050405020304" pitchFamily="18" charset="0"/>
                  <a:ea typeface="幼圆" panose="02010509060101010101" pitchFamily="49" charset="-122"/>
                </a:rPr>
                <a:t>2</a:t>
              </a:r>
              <a:r>
                <a:rPr lang="en-US" altLang="zh-CN" sz="2800" baseline="-25000" dirty="0">
                  <a:latin typeface="幼圆" panose="02010509060101010101" pitchFamily="49" charset="-122"/>
                  <a:ea typeface="幼圆" panose="02010509060101010101" pitchFamily="49" charset="-122"/>
                </a:rPr>
                <a:t> 	</a:t>
              </a:r>
              <a:endParaRPr lang="en-US" altLang="zh-CN" sz="2800" baseline="-25000" dirty="0">
                <a:latin typeface="幼圆" panose="02010509060101010101" pitchFamily="49" charset="-122"/>
                <a:ea typeface="幼圆" panose="02010509060101010101" pitchFamily="49" charset="-122"/>
              </a:endParaRPr>
            </a:p>
          </p:txBody>
        </p:sp>
        <p:sp>
          <p:nvSpPr>
            <p:cNvPr id="95271" name="文本框 1830920"/>
            <p:cNvSpPr txBox="1"/>
            <p:nvPr/>
          </p:nvSpPr>
          <p:spPr>
            <a:xfrm>
              <a:off x="375" y="2111"/>
              <a:ext cx="3444" cy="365"/>
            </a:xfrm>
            <a:prstGeom prst="rect">
              <a:avLst/>
            </a:prstGeom>
            <a:noFill/>
            <a:ln w="31750">
              <a:noFill/>
            </a:ln>
          </p:spPr>
          <p:txBody>
            <a:bodyPr>
              <a:spAutoFit/>
            </a:bodyPr>
            <a:p>
              <a:pPr>
                <a:spcBef>
                  <a:spcPct val="20000"/>
                </a:spcBef>
                <a:buClr>
                  <a:schemeClr val="tx2"/>
                </a:buClr>
                <a:buFont typeface="Wingdings" panose="05000000000000000000" pitchFamily="2" charset="2"/>
              </a:pPr>
              <a:r>
                <a:rPr lang="en-US" altLang="zh-CN" sz="3200" dirty="0">
                  <a:latin typeface="幼圆" panose="02010509060101010101" pitchFamily="49" charset="-122"/>
                  <a:ea typeface="幼圆" panose="02010509060101010101" pitchFamily="49" charset="-122"/>
                </a:rPr>
                <a:t>  </a:t>
              </a:r>
              <a:r>
                <a:rPr lang="en-US" altLang="zh-CN" sz="2800" dirty="0">
                  <a:latin typeface="Times New Roman" panose="02020603050405020304" pitchFamily="18" charset="0"/>
                  <a:ea typeface="幼圆" panose="02010509060101010101" pitchFamily="49" charset="-122"/>
                </a:rPr>
                <a:t>C</a:t>
              </a:r>
              <a:r>
                <a:rPr lang="en-US" altLang="zh-CN" sz="2800" baseline="-25000" dirty="0">
                  <a:latin typeface="Times New Roman" panose="02020603050405020304" pitchFamily="18" charset="0"/>
                  <a:ea typeface="幼圆" panose="02010509060101010101" pitchFamily="49" charset="-122"/>
                </a:rPr>
                <a:t>4</a:t>
              </a:r>
              <a:r>
                <a:rPr lang="en-US" altLang="zh-CN" sz="2800" baseline="-25000" dirty="0">
                  <a:latin typeface="幼圆" panose="02010509060101010101" pitchFamily="49" charset="-122"/>
                  <a:ea typeface="幼圆" panose="02010509060101010101" pitchFamily="49" charset="-122"/>
                </a:rPr>
                <a:t>	      </a:t>
              </a:r>
              <a:r>
                <a:rPr lang="zh-CN" altLang="en-US" sz="2800" dirty="0">
                  <a:latin typeface="幼圆" panose="02010509060101010101" pitchFamily="49" charset="-122"/>
                  <a:ea typeface="幼圆" panose="02010509060101010101" pitchFamily="49" charset="-122"/>
                </a:rPr>
                <a:t>数据结构	  </a:t>
              </a:r>
              <a:r>
                <a:rPr lang="en-US" altLang="zh-CN" sz="2800" dirty="0">
                  <a:latin typeface="Times New Roman" panose="02020603050405020304" pitchFamily="18" charset="0"/>
                  <a:ea typeface="幼圆" panose="02010509060101010101" pitchFamily="49" charset="-122"/>
                </a:rPr>
                <a:t>C</a:t>
              </a:r>
              <a:r>
                <a:rPr lang="en-US" altLang="zh-CN" sz="2800" baseline="-25000" dirty="0">
                  <a:latin typeface="Times New Roman" panose="02020603050405020304" pitchFamily="18" charset="0"/>
                  <a:ea typeface="幼圆" panose="02010509060101010101" pitchFamily="49" charset="-122"/>
                </a:rPr>
                <a:t>3</a:t>
              </a:r>
              <a:r>
                <a:rPr lang="en-US" altLang="zh-CN" sz="2800" dirty="0">
                  <a:latin typeface="Times New Roman" panose="02020603050405020304" pitchFamily="18" charset="0"/>
                  <a:ea typeface="幼圆" panose="02010509060101010101" pitchFamily="49" charset="-122"/>
                </a:rPr>
                <a:t>, C</a:t>
              </a:r>
              <a:r>
                <a:rPr lang="en-US" altLang="zh-CN" sz="2800" baseline="-25000" dirty="0">
                  <a:latin typeface="Times New Roman" panose="02020603050405020304" pitchFamily="18" charset="0"/>
                  <a:ea typeface="幼圆" panose="02010509060101010101" pitchFamily="49" charset="-122"/>
                </a:rPr>
                <a:t>5 </a:t>
              </a:r>
              <a:endParaRPr lang="en-US" altLang="zh-CN" sz="2800" baseline="-25000" dirty="0">
                <a:latin typeface="Times New Roman" panose="02020603050405020304" pitchFamily="18" charset="0"/>
                <a:ea typeface="幼圆" panose="02010509060101010101" pitchFamily="49" charset="-122"/>
              </a:endParaRPr>
            </a:p>
          </p:txBody>
        </p:sp>
        <p:sp>
          <p:nvSpPr>
            <p:cNvPr id="95272" name="文本框 1830921"/>
            <p:cNvSpPr txBox="1"/>
            <p:nvPr/>
          </p:nvSpPr>
          <p:spPr>
            <a:xfrm>
              <a:off x="378" y="2399"/>
              <a:ext cx="3444" cy="365"/>
            </a:xfrm>
            <a:prstGeom prst="rect">
              <a:avLst/>
            </a:prstGeom>
            <a:noFill/>
            <a:ln w="31750">
              <a:noFill/>
            </a:ln>
          </p:spPr>
          <p:txBody>
            <a:bodyPr>
              <a:spAutoFit/>
            </a:bodyPr>
            <a:p>
              <a:pPr>
                <a:spcBef>
                  <a:spcPct val="20000"/>
                </a:spcBef>
                <a:buClr>
                  <a:schemeClr val="tx2"/>
                </a:buClr>
                <a:buFont typeface="Wingdings" panose="05000000000000000000" pitchFamily="2" charset="2"/>
              </a:pPr>
              <a:r>
                <a:rPr lang="en-US" altLang="zh-CN" sz="3200" dirty="0">
                  <a:latin typeface="幼圆" panose="02010509060101010101" pitchFamily="49" charset="-122"/>
                  <a:ea typeface="幼圆" panose="02010509060101010101" pitchFamily="49" charset="-122"/>
                </a:rPr>
                <a:t>  </a:t>
              </a:r>
              <a:r>
                <a:rPr lang="en-US" altLang="zh-CN" sz="2800" dirty="0">
                  <a:latin typeface="Times New Roman" panose="02020603050405020304" pitchFamily="18" charset="0"/>
                  <a:ea typeface="幼圆" panose="02010509060101010101" pitchFamily="49" charset="-122"/>
                </a:rPr>
                <a:t>C</a:t>
              </a:r>
              <a:r>
                <a:rPr lang="en-US" altLang="zh-CN" sz="2800" baseline="-25000" dirty="0">
                  <a:latin typeface="Times New Roman" panose="02020603050405020304" pitchFamily="18" charset="0"/>
                  <a:ea typeface="幼圆" panose="02010509060101010101" pitchFamily="49" charset="-122"/>
                </a:rPr>
                <a:t>5</a:t>
              </a:r>
              <a:r>
                <a:rPr lang="en-US" altLang="zh-CN" sz="2800" baseline="-25000" dirty="0">
                  <a:latin typeface="幼圆" panose="02010509060101010101" pitchFamily="49" charset="-122"/>
                  <a:ea typeface="幼圆" panose="02010509060101010101" pitchFamily="49" charset="-122"/>
                </a:rPr>
                <a:t>     </a:t>
              </a:r>
              <a:r>
                <a:rPr lang="zh-CN" altLang="en-US" sz="2800" dirty="0">
                  <a:latin typeface="幼圆" panose="02010509060101010101" pitchFamily="49" charset="-122"/>
                  <a:ea typeface="幼圆" panose="02010509060101010101" pitchFamily="49" charset="-122"/>
                </a:rPr>
                <a:t>程序设计语言   </a:t>
              </a:r>
              <a:r>
                <a:rPr lang="en-US" altLang="zh-CN" sz="2800" dirty="0">
                  <a:latin typeface="Times New Roman" panose="02020603050405020304" pitchFamily="18" charset="0"/>
                  <a:ea typeface="幼圆" panose="02010509060101010101" pitchFamily="49" charset="-122"/>
                </a:rPr>
                <a:t>C</a:t>
              </a:r>
              <a:r>
                <a:rPr lang="en-US" altLang="zh-CN" sz="2800" baseline="-25000" dirty="0">
                  <a:latin typeface="Times New Roman" panose="02020603050405020304" pitchFamily="18" charset="0"/>
                  <a:ea typeface="幼圆" panose="02010509060101010101" pitchFamily="49" charset="-122"/>
                </a:rPr>
                <a:t>2 </a:t>
              </a:r>
              <a:endParaRPr lang="en-US" altLang="zh-CN" sz="2800" baseline="-25000" dirty="0">
                <a:latin typeface="Times New Roman" panose="02020603050405020304" pitchFamily="18" charset="0"/>
                <a:ea typeface="幼圆" panose="02010509060101010101" pitchFamily="49" charset="-122"/>
              </a:endParaRPr>
            </a:p>
          </p:txBody>
        </p:sp>
        <p:sp>
          <p:nvSpPr>
            <p:cNvPr id="95273" name="文本框 1830922"/>
            <p:cNvSpPr txBox="1"/>
            <p:nvPr/>
          </p:nvSpPr>
          <p:spPr>
            <a:xfrm>
              <a:off x="378" y="2687"/>
              <a:ext cx="3444" cy="365"/>
            </a:xfrm>
            <a:prstGeom prst="rect">
              <a:avLst/>
            </a:prstGeom>
            <a:noFill/>
            <a:ln w="31750">
              <a:noFill/>
            </a:ln>
          </p:spPr>
          <p:txBody>
            <a:bodyPr>
              <a:spAutoFit/>
            </a:bodyPr>
            <a:p>
              <a:pPr>
                <a:spcBef>
                  <a:spcPct val="20000"/>
                </a:spcBef>
                <a:buClr>
                  <a:schemeClr val="tx2"/>
                </a:buClr>
                <a:buFont typeface="Wingdings" panose="05000000000000000000" pitchFamily="2" charset="2"/>
              </a:pPr>
              <a:r>
                <a:rPr lang="en-US" altLang="zh-CN" sz="3200" dirty="0">
                  <a:latin typeface="Times New Roman" panose="02020603050405020304" pitchFamily="18" charset="0"/>
                  <a:ea typeface="幼圆" panose="02010509060101010101" pitchFamily="49" charset="-122"/>
                </a:rPr>
                <a:t>    </a:t>
              </a:r>
              <a:r>
                <a:rPr lang="en-US" altLang="zh-CN" sz="2800" dirty="0">
                  <a:latin typeface="Times New Roman" panose="02020603050405020304" pitchFamily="18" charset="0"/>
                  <a:ea typeface="幼圆" panose="02010509060101010101" pitchFamily="49" charset="-122"/>
                </a:rPr>
                <a:t>C</a:t>
              </a:r>
              <a:r>
                <a:rPr lang="en-US" altLang="zh-CN" sz="2800" baseline="-25000" dirty="0">
                  <a:latin typeface="Times New Roman" panose="02020603050405020304" pitchFamily="18" charset="0"/>
                  <a:ea typeface="幼圆" panose="02010509060101010101" pitchFamily="49" charset="-122"/>
                </a:rPr>
                <a:t>6 </a:t>
              </a:r>
              <a:r>
                <a:rPr lang="en-US" altLang="zh-CN" sz="2800" baseline="-25000" dirty="0">
                  <a:latin typeface="幼圆" panose="02010509060101010101" pitchFamily="49" charset="-122"/>
                  <a:ea typeface="幼圆" panose="02010509060101010101" pitchFamily="49" charset="-122"/>
                </a:rPr>
                <a:t>       </a:t>
              </a:r>
              <a:r>
                <a:rPr lang="zh-CN" altLang="en-US" sz="2800" dirty="0">
                  <a:latin typeface="幼圆" panose="02010509060101010101" pitchFamily="49" charset="-122"/>
                  <a:ea typeface="幼圆" panose="02010509060101010101" pitchFamily="49" charset="-122"/>
                </a:rPr>
                <a:t>编译技术	  </a:t>
              </a:r>
              <a:r>
                <a:rPr lang="en-US" altLang="zh-CN" sz="2800" dirty="0">
                  <a:latin typeface="Times New Roman" panose="02020603050405020304" pitchFamily="18" charset="0"/>
                  <a:ea typeface="幼圆" panose="02010509060101010101" pitchFamily="49" charset="-122"/>
                </a:rPr>
                <a:t>C</a:t>
              </a:r>
              <a:r>
                <a:rPr lang="en-US" altLang="zh-CN" sz="2800" baseline="-25000" dirty="0">
                  <a:latin typeface="Times New Roman" panose="02020603050405020304" pitchFamily="18" charset="0"/>
                  <a:ea typeface="幼圆" panose="02010509060101010101" pitchFamily="49" charset="-122"/>
                </a:rPr>
                <a:t>4</a:t>
              </a:r>
              <a:r>
                <a:rPr lang="en-US" altLang="zh-CN" sz="2800" dirty="0">
                  <a:latin typeface="Times New Roman" panose="02020603050405020304" pitchFamily="18" charset="0"/>
                  <a:ea typeface="幼圆" panose="02010509060101010101" pitchFamily="49" charset="-122"/>
                </a:rPr>
                <a:t>, C</a:t>
              </a:r>
              <a:r>
                <a:rPr lang="en-US" altLang="zh-CN" sz="2800" baseline="-25000" dirty="0">
                  <a:latin typeface="Times New Roman" panose="02020603050405020304" pitchFamily="18" charset="0"/>
                  <a:ea typeface="幼圆" panose="02010509060101010101" pitchFamily="49" charset="-122"/>
                </a:rPr>
                <a:t>5</a:t>
              </a:r>
              <a:r>
                <a:rPr lang="en-US" altLang="zh-CN" sz="2800" baseline="-25000" dirty="0">
                  <a:latin typeface="幼圆" panose="02010509060101010101" pitchFamily="49" charset="-122"/>
                  <a:ea typeface="幼圆" panose="02010509060101010101" pitchFamily="49" charset="-122"/>
                </a:rPr>
                <a:t> </a:t>
              </a:r>
              <a:endParaRPr lang="en-US" altLang="zh-CN" sz="2800" baseline="-25000" dirty="0">
                <a:latin typeface="幼圆" panose="02010509060101010101" pitchFamily="49" charset="-122"/>
                <a:ea typeface="幼圆" panose="02010509060101010101" pitchFamily="49" charset="-122"/>
              </a:endParaRPr>
            </a:p>
          </p:txBody>
        </p:sp>
        <p:sp>
          <p:nvSpPr>
            <p:cNvPr id="95274" name="文本框 1830923"/>
            <p:cNvSpPr txBox="1"/>
            <p:nvPr/>
          </p:nvSpPr>
          <p:spPr>
            <a:xfrm>
              <a:off x="378" y="2975"/>
              <a:ext cx="3444" cy="365"/>
            </a:xfrm>
            <a:prstGeom prst="rect">
              <a:avLst/>
            </a:prstGeom>
            <a:noFill/>
            <a:ln w="31750">
              <a:noFill/>
            </a:ln>
          </p:spPr>
          <p:txBody>
            <a:bodyPr>
              <a:spAutoFit/>
            </a:bodyPr>
            <a:p>
              <a:pPr>
                <a:spcBef>
                  <a:spcPct val="20000"/>
                </a:spcBef>
                <a:buClr>
                  <a:schemeClr val="tx2"/>
                </a:buClr>
                <a:buFont typeface="Wingdings" panose="05000000000000000000" pitchFamily="2" charset="2"/>
              </a:pPr>
              <a:r>
                <a:rPr lang="en-US" altLang="zh-CN" sz="3200" dirty="0">
                  <a:latin typeface="幼圆" panose="02010509060101010101" pitchFamily="49" charset="-122"/>
                  <a:ea typeface="幼圆" panose="02010509060101010101" pitchFamily="49" charset="-122"/>
                </a:rPr>
                <a:t>  </a:t>
              </a:r>
              <a:r>
                <a:rPr lang="en-US" altLang="zh-CN" sz="2800" dirty="0">
                  <a:latin typeface="Times New Roman" panose="02020603050405020304" pitchFamily="18" charset="0"/>
                  <a:ea typeface="幼圆" panose="02010509060101010101" pitchFamily="49" charset="-122"/>
                </a:rPr>
                <a:t>C</a:t>
              </a:r>
              <a:r>
                <a:rPr lang="en-US" altLang="zh-CN" sz="2800" baseline="-25000" dirty="0">
                  <a:latin typeface="Times New Roman" panose="02020603050405020304" pitchFamily="18" charset="0"/>
                  <a:ea typeface="幼圆" panose="02010509060101010101" pitchFamily="49" charset="-122"/>
                </a:rPr>
                <a:t>7</a:t>
              </a:r>
              <a:r>
                <a:rPr lang="en-US" altLang="zh-CN" sz="2800" baseline="-25000" dirty="0">
                  <a:latin typeface="幼圆" panose="02010509060101010101" pitchFamily="49" charset="-122"/>
                  <a:ea typeface="幼圆" panose="02010509060101010101" pitchFamily="49" charset="-122"/>
                </a:rPr>
                <a:t>        </a:t>
              </a:r>
              <a:r>
                <a:rPr lang="zh-CN" altLang="en-US" sz="2800" dirty="0">
                  <a:latin typeface="幼圆" panose="02010509060101010101" pitchFamily="49" charset="-122"/>
                  <a:ea typeface="幼圆" panose="02010509060101010101" pitchFamily="49" charset="-122"/>
                </a:rPr>
                <a:t>操作系统	  </a:t>
              </a:r>
              <a:r>
                <a:rPr lang="en-US" altLang="zh-CN" sz="2800" dirty="0">
                  <a:latin typeface="Times New Roman" panose="02020603050405020304" pitchFamily="18" charset="0"/>
                  <a:ea typeface="幼圆" panose="02010509060101010101" pitchFamily="49" charset="-122"/>
                </a:rPr>
                <a:t>C</a:t>
              </a:r>
              <a:r>
                <a:rPr lang="en-US" altLang="zh-CN" sz="2800" baseline="-25000" dirty="0">
                  <a:latin typeface="Times New Roman" panose="02020603050405020304" pitchFamily="18" charset="0"/>
                  <a:ea typeface="幼圆" panose="02010509060101010101" pitchFamily="49" charset="-122"/>
                </a:rPr>
                <a:t>4</a:t>
              </a:r>
              <a:r>
                <a:rPr lang="en-US" altLang="zh-CN" sz="2800" dirty="0">
                  <a:latin typeface="Times New Roman" panose="02020603050405020304" pitchFamily="18" charset="0"/>
                  <a:ea typeface="幼圆" panose="02010509060101010101" pitchFamily="49" charset="-122"/>
                </a:rPr>
                <a:t>, C</a:t>
              </a:r>
              <a:r>
                <a:rPr lang="en-US" altLang="zh-CN" sz="2800" baseline="-25000" dirty="0">
                  <a:latin typeface="Times New Roman" panose="02020603050405020304" pitchFamily="18" charset="0"/>
                  <a:ea typeface="幼圆" panose="02010509060101010101" pitchFamily="49" charset="-122"/>
                </a:rPr>
                <a:t>9</a:t>
              </a:r>
              <a:endParaRPr lang="en-US" altLang="zh-CN" sz="2800" baseline="-25000" dirty="0">
                <a:latin typeface="Times New Roman" panose="02020603050405020304" pitchFamily="18" charset="0"/>
                <a:ea typeface="幼圆" panose="02010509060101010101" pitchFamily="49" charset="-122"/>
              </a:endParaRPr>
            </a:p>
          </p:txBody>
        </p:sp>
        <p:sp>
          <p:nvSpPr>
            <p:cNvPr id="95275" name="文本框 1830924"/>
            <p:cNvSpPr txBox="1"/>
            <p:nvPr/>
          </p:nvSpPr>
          <p:spPr>
            <a:xfrm>
              <a:off x="378" y="3311"/>
              <a:ext cx="3444" cy="365"/>
            </a:xfrm>
            <a:prstGeom prst="rect">
              <a:avLst/>
            </a:prstGeom>
            <a:noFill/>
            <a:ln w="31750">
              <a:noFill/>
            </a:ln>
          </p:spPr>
          <p:txBody>
            <a:bodyPr>
              <a:spAutoFit/>
            </a:bodyPr>
            <a:p>
              <a:pPr>
                <a:spcBef>
                  <a:spcPct val="20000"/>
                </a:spcBef>
                <a:buClr>
                  <a:schemeClr val="tx2"/>
                </a:buClr>
                <a:buFont typeface="Wingdings" panose="05000000000000000000" pitchFamily="2" charset="2"/>
              </a:pPr>
              <a:r>
                <a:rPr lang="en-US" altLang="zh-CN" sz="3200" dirty="0">
                  <a:latin typeface="幼圆" panose="02010509060101010101" pitchFamily="49" charset="-122"/>
                  <a:ea typeface="幼圆" panose="02010509060101010101" pitchFamily="49" charset="-122"/>
                </a:rPr>
                <a:t>  </a:t>
              </a:r>
              <a:r>
                <a:rPr lang="en-US" altLang="zh-CN" sz="2800" dirty="0">
                  <a:latin typeface="Times New Roman" panose="02020603050405020304" pitchFamily="18" charset="0"/>
                  <a:ea typeface="幼圆" panose="02010509060101010101" pitchFamily="49" charset="-122"/>
                </a:rPr>
                <a:t>C</a:t>
              </a:r>
              <a:r>
                <a:rPr lang="en-US" altLang="zh-CN" sz="2800" baseline="-25000" dirty="0">
                  <a:latin typeface="Times New Roman" panose="02020603050405020304" pitchFamily="18" charset="0"/>
                  <a:ea typeface="幼圆" panose="02010509060101010101" pitchFamily="49" charset="-122"/>
                </a:rPr>
                <a:t>8</a:t>
              </a:r>
              <a:r>
                <a:rPr lang="en-US" altLang="zh-CN" sz="2800" baseline="-25000" dirty="0">
                  <a:latin typeface="幼圆" panose="02010509060101010101" pitchFamily="49" charset="-122"/>
                  <a:ea typeface="幼圆" panose="02010509060101010101" pitchFamily="49" charset="-122"/>
                </a:rPr>
                <a:t>        </a:t>
              </a:r>
              <a:r>
                <a:rPr lang="zh-CN" altLang="en-US" sz="2800" dirty="0">
                  <a:latin typeface="幼圆" panose="02010509060101010101" pitchFamily="49" charset="-122"/>
                  <a:ea typeface="幼圆" panose="02010509060101010101" pitchFamily="49" charset="-122"/>
                </a:rPr>
                <a:t>普通物理	   </a:t>
              </a:r>
              <a:r>
                <a:rPr lang="en-US" altLang="zh-CN" sz="2800" dirty="0">
                  <a:latin typeface="Times New Roman" panose="02020603050405020304" pitchFamily="18" charset="0"/>
                  <a:ea typeface="幼圆" panose="02010509060101010101" pitchFamily="49" charset="-122"/>
                </a:rPr>
                <a:t>C</a:t>
              </a:r>
              <a:r>
                <a:rPr lang="en-US" altLang="zh-CN" sz="2800" baseline="-25000" dirty="0">
                  <a:latin typeface="Times New Roman" panose="02020603050405020304" pitchFamily="18" charset="0"/>
                  <a:ea typeface="幼圆" panose="02010509060101010101" pitchFamily="49" charset="-122"/>
                </a:rPr>
                <a:t>1</a:t>
              </a:r>
              <a:endParaRPr lang="en-US" altLang="zh-CN" sz="2800" baseline="-25000" dirty="0">
                <a:latin typeface="Times New Roman" panose="02020603050405020304" pitchFamily="18" charset="0"/>
                <a:ea typeface="幼圆" panose="02010509060101010101" pitchFamily="49" charset="-122"/>
              </a:endParaRPr>
            </a:p>
          </p:txBody>
        </p:sp>
        <p:sp>
          <p:nvSpPr>
            <p:cNvPr id="95276" name="文本框 1830925"/>
            <p:cNvSpPr txBox="1"/>
            <p:nvPr/>
          </p:nvSpPr>
          <p:spPr>
            <a:xfrm>
              <a:off x="378" y="3647"/>
              <a:ext cx="3444" cy="547"/>
            </a:xfrm>
            <a:prstGeom prst="rect">
              <a:avLst/>
            </a:prstGeom>
            <a:noFill/>
            <a:ln w="31750">
              <a:noFill/>
            </a:ln>
          </p:spPr>
          <p:txBody>
            <a:bodyPr>
              <a:spAutoFit/>
            </a:bodyPr>
            <a:p>
              <a:pPr>
                <a:spcBef>
                  <a:spcPct val="20000"/>
                </a:spcBef>
                <a:buClr>
                  <a:schemeClr val="tx2"/>
                </a:buClr>
                <a:buFont typeface="Wingdings" panose="05000000000000000000" pitchFamily="2" charset="2"/>
              </a:pPr>
              <a:r>
                <a:rPr lang="en-US" altLang="zh-CN" sz="3200" dirty="0">
                  <a:latin typeface="幼圆" panose="02010509060101010101" pitchFamily="49" charset="-122"/>
                  <a:ea typeface="幼圆" panose="02010509060101010101" pitchFamily="49" charset="-122"/>
                </a:rPr>
                <a:t>  </a:t>
              </a:r>
              <a:r>
                <a:rPr lang="en-US" altLang="zh-CN" sz="2800" dirty="0">
                  <a:latin typeface="Times New Roman" panose="02020603050405020304" pitchFamily="18" charset="0"/>
                  <a:ea typeface="幼圆" panose="02010509060101010101" pitchFamily="49" charset="-122"/>
                </a:rPr>
                <a:t>C</a:t>
              </a:r>
              <a:r>
                <a:rPr lang="en-US" altLang="zh-CN" sz="2800" baseline="-25000" dirty="0">
                  <a:latin typeface="Times New Roman" panose="02020603050405020304" pitchFamily="18" charset="0"/>
                  <a:ea typeface="幼圆" panose="02010509060101010101" pitchFamily="49" charset="-122"/>
                </a:rPr>
                <a:t>9</a:t>
              </a:r>
              <a:r>
                <a:rPr lang="en-US" altLang="zh-CN" sz="2800" baseline="-25000" dirty="0">
                  <a:latin typeface="幼圆" panose="02010509060101010101" pitchFamily="49" charset="-122"/>
                  <a:ea typeface="幼圆" panose="02010509060101010101" pitchFamily="49" charset="-122"/>
                </a:rPr>
                <a:t>	     </a:t>
              </a:r>
              <a:r>
                <a:rPr lang="zh-CN" altLang="en-US" sz="2800" dirty="0">
                  <a:latin typeface="幼圆" panose="02010509060101010101" pitchFamily="49" charset="-122"/>
                  <a:ea typeface="幼圆" panose="02010509060101010101" pitchFamily="49" charset="-122"/>
                </a:rPr>
                <a:t>计算机原理     </a:t>
              </a:r>
              <a:r>
                <a:rPr lang="en-US" altLang="zh-CN" sz="2800" dirty="0">
                  <a:latin typeface="Times New Roman" panose="02020603050405020304" pitchFamily="18" charset="0"/>
                  <a:ea typeface="幼圆" panose="02010509060101010101" pitchFamily="49" charset="-122"/>
                </a:rPr>
                <a:t>C</a:t>
              </a:r>
              <a:r>
                <a:rPr lang="en-US" altLang="zh-CN" sz="2800" baseline="-25000" dirty="0">
                  <a:latin typeface="Times New Roman" panose="02020603050405020304" pitchFamily="18" charset="0"/>
                  <a:ea typeface="幼圆" panose="02010509060101010101" pitchFamily="49" charset="-122"/>
                </a:rPr>
                <a:t>8 </a:t>
              </a:r>
              <a:r>
                <a:rPr lang="en-US" altLang="zh-CN" sz="2800" baseline="-25000" dirty="0">
                  <a:latin typeface="幼圆" panose="02010509060101010101" pitchFamily="49" charset="-122"/>
                  <a:ea typeface="幼圆" panose="02010509060101010101" pitchFamily="49" charset="-122"/>
                </a:rPr>
                <a:t>	</a:t>
              </a:r>
              <a:endParaRPr lang="en-US" altLang="zh-CN" sz="2800" baseline="-25000" dirty="0">
                <a:latin typeface="幼圆" panose="02010509060101010101" pitchFamily="49" charset="-122"/>
                <a:ea typeface="幼圆" panose="02010509060101010101" pitchFamily="49" charset="-122"/>
              </a:endParaRPr>
            </a:p>
          </p:txBody>
        </p:sp>
        <p:sp>
          <p:nvSpPr>
            <p:cNvPr id="95277" name="直接连接符 1830926"/>
            <p:cNvSpPr/>
            <p:nvPr/>
          </p:nvSpPr>
          <p:spPr>
            <a:xfrm>
              <a:off x="236" y="911"/>
              <a:ext cx="3445" cy="0"/>
            </a:xfrm>
            <a:prstGeom prst="line">
              <a:avLst/>
            </a:prstGeom>
            <a:ln w="31750" cap="sq" cmpd="sng">
              <a:solidFill>
                <a:srgbClr val="993366"/>
              </a:solidFill>
              <a:prstDash val="solid"/>
              <a:headEnd type="none" w="sm" len="sm"/>
              <a:tailEnd type="none" w="med" len="lg"/>
            </a:ln>
          </p:spPr>
        </p:sp>
        <p:sp>
          <p:nvSpPr>
            <p:cNvPr id="95278" name="直接连接符 1830927"/>
            <p:cNvSpPr/>
            <p:nvPr/>
          </p:nvSpPr>
          <p:spPr>
            <a:xfrm>
              <a:off x="236" y="1225"/>
              <a:ext cx="3445" cy="22"/>
            </a:xfrm>
            <a:prstGeom prst="line">
              <a:avLst/>
            </a:prstGeom>
            <a:ln w="28575" cap="sq" cmpd="sng">
              <a:solidFill>
                <a:srgbClr val="993366"/>
              </a:solidFill>
              <a:prstDash val="solid"/>
              <a:headEnd type="none" w="sm" len="sm"/>
              <a:tailEnd type="none" w="med" len="lg"/>
            </a:ln>
          </p:spPr>
        </p:sp>
        <p:sp>
          <p:nvSpPr>
            <p:cNvPr id="95279" name="直接连接符 1830928"/>
            <p:cNvSpPr/>
            <p:nvPr/>
          </p:nvSpPr>
          <p:spPr>
            <a:xfrm>
              <a:off x="1227" y="911"/>
              <a:ext cx="0" cy="3216"/>
            </a:xfrm>
            <a:prstGeom prst="line">
              <a:avLst/>
            </a:prstGeom>
            <a:ln w="28575" cap="sq" cmpd="sng">
              <a:solidFill>
                <a:srgbClr val="993366"/>
              </a:solidFill>
              <a:prstDash val="solid"/>
              <a:headEnd type="none" w="sm" len="sm"/>
              <a:tailEnd type="none" w="med" len="lg"/>
            </a:ln>
          </p:spPr>
        </p:sp>
        <p:sp>
          <p:nvSpPr>
            <p:cNvPr id="95280" name="直接连接符 1830929"/>
            <p:cNvSpPr/>
            <p:nvPr/>
          </p:nvSpPr>
          <p:spPr>
            <a:xfrm>
              <a:off x="2711" y="911"/>
              <a:ext cx="0" cy="3216"/>
            </a:xfrm>
            <a:prstGeom prst="line">
              <a:avLst/>
            </a:prstGeom>
            <a:ln w="28575" cap="sq" cmpd="sng">
              <a:solidFill>
                <a:srgbClr val="993366"/>
              </a:solidFill>
              <a:prstDash val="solid"/>
              <a:headEnd type="none" w="sm" len="sm"/>
              <a:tailEnd type="none" w="med" len="lg"/>
            </a:ln>
          </p:spPr>
        </p:sp>
        <p:sp>
          <p:nvSpPr>
            <p:cNvPr id="95281" name="直接连接符 1830930"/>
            <p:cNvSpPr/>
            <p:nvPr/>
          </p:nvSpPr>
          <p:spPr>
            <a:xfrm>
              <a:off x="236" y="4127"/>
              <a:ext cx="3445" cy="0"/>
            </a:xfrm>
            <a:prstGeom prst="line">
              <a:avLst/>
            </a:prstGeom>
            <a:ln w="31750" cap="sq" cmpd="sng">
              <a:solidFill>
                <a:srgbClr val="993366"/>
              </a:solidFill>
              <a:prstDash val="solid"/>
              <a:headEnd type="none" w="sm" len="sm"/>
              <a:tailEnd type="none" w="med" len="lg"/>
            </a:ln>
          </p:spPr>
        </p:sp>
      </p:grpSp>
      <p:grpSp>
        <p:nvGrpSpPr>
          <p:cNvPr id="95236" name="组合 1830962"/>
          <p:cNvGrpSpPr/>
          <p:nvPr/>
        </p:nvGrpSpPr>
        <p:grpSpPr>
          <a:xfrm>
            <a:off x="5715000" y="2528888"/>
            <a:ext cx="3429000" cy="2925762"/>
            <a:chOff x="3600" y="1593"/>
            <a:chExt cx="2160" cy="1843"/>
          </a:xfrm>
        </p:grpSpPr>
        <p:sp>
          <p:nvSpPr>
            <p:cNvPr id="95237" name="椭圆 1830932"/>
            <p:cNvSpPr/>
            <p:nvPr/>
          </p:nvSpPr>
          <p:spPr>
            <a:xfrm>
              <a:off x="3744" y="1977"/>
              <a:ext cx="192" cy="192"/>
            </a:xfrm>
            <a:prstGeom prst="ellipse">
              <a:avLst/>
            </a:prstGeom>
            <a:noFill/>
            <a:ln w="31750" cap="sq" cmpd="sng">
              <a:solidFill>
                <a:schemeClr val="tx2"/>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95238" name="椭圆 1830933"/>
            <p:cNvSpPr/>
            <p:nvPr/>
          </p:nvSpPr>
          <p:spPr>
            <a:xfrm>
              <a:off x="5040" y="2457"/>
              <a:ext cx="192" cy="192"/>
            </a:xfrm>
            <a:prstGeom prst="ellipse">
              <a:avLst/>
            </a:prstGeom>
            <a:noFill/>
            <a:ln w="31750" cap="sq" cmpd="sng">
              <a:solidFill>
                <a:schemeClr val="tx2"/>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95239" name="椭圆 1830934"/>
            <p:cNvSpPr/>
            <p:nvPr/>
          </p:nvSpPr>
          <p:spPr>
            <a:xfrm>
              <a:off x="4176" y="2457"/>
              <a:ext cx="192" cy="192"/>
            </a:xfrm>
            <a:prstGeom prst="ellipse">
              <a:avLst/>
            </a:prstGeom>
            <a:noFill/>
            <a:ln w="31750" cap="sq" cmpd="sng">
              <a:solidFill>
                <a:schemeClr val="tx2"/>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95240" name="椭圆 1830935"/>
            <p:cNvSpPr/>
            <p:nvPr/>
          </p:nvSpPr>
          <p:spPr>
            <a:xfrm>
              <a:off x="5472" y="1977"/>
              <a:ext cx="192" cy="192"/>
            </a:xfrm>
            <a:prstGeom prst="ellipse">
              <a:avLst/>
            </a:prstGeom>
            <a:noFill/>
            <a:ln w="31750" cap="sq" cmpd="sng">
              <a:solidFill>
                <a:schemeClr val="tx2"/>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95241" name="椭圆 1830936"/>
            <p:cNvSpPr/>
            <p:nvPr/>
          </p:nvSpPr>
          <p:spPr>
            <a:xfrm>
              <a:off x="4896" y="1977"/>
              <a:ext cx="192" cy="192"/>
            </a:xfrm>
            <a:prstGeom prst="ellipse">
              <a:avLst/>
            </a:prstGeom>
            <a:noFill/>
            <a:ln w="31750" cap="sq" cmpd="sng">
              <a:solidFill>
                <a:schemeClr val="tx2"/>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95242" name="椭圆 1830937"/>
            <p:cNvSpPr/>
            <p:nvPr/>
          </p:nvSpPr>
          <p:spPr>
            <a:xfrm>
              <a:off x="4320" y="1977"/>
              <a:ext cx="192" cy="192"/>
            </a:xfrm>
            <a:prstGeom prst="ellipse">
              <a:avLst/>
            </a:prstGeom>
            <a:noFill/>
            <a:ln w="31750" cap="sq" cmpd="sng">
              <a:solidFill>
                <a:schemeClr val="tx2"/>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95243" name="椭圆 1830938"/>
            <p:cNvSpPr/>
            <p:nvPr/>
          </p:nvSpPr>
          <p:spPr>
            <a:xfrm>
              <a:off x="5280" y="2937"/>
              <a:ext cx="192" cy="192"/>
            </a:xfrm>
            <a:prstGeom prst="ellipse">
              <a:avLst/>
            </a:prstGeom>
            <a:noFill/>
            <a:ln w="31750" cap="sq" cmpd="sng">
              <a:solidFill>
                <a:schemeClr val="tx2"/>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95244" name="椭圆 1830939"/>
            <p:cNvSpPr/>
            <p:nvPr/>
          </p:nvSpPr>
          <p:spPr>
            <a:xfrm>
              <a:off x="4656" y="2937"/>
              <a:ext cx="192" cy="192"/>
            </a:xfrm>
            <a:prstGeom prst="ellipse">
              <a:avLst/>
            </a:prstGeom>
            <a:noFill/>
            <a:ln w="31750" cap="sq" cmpd="sng">
              <a:solidFill>
                <a:schemeClr val="tx2"/>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95245" name="椭圆 1830940"/>
            <p:cNvSpPr/>
            <p:nvPr/>
          </p:nvSpPr>
          <p:spPr>
            <a:xfrm>
              <a:off x="3984" y="2937"/>
              <a:ext cx="192" cy="192"/>
            </a:xfrm>
            <a:prstGeom prst="ellipse">
              <a:avLst/>
            </a:prstGeom>
            <a:noFill/>
            <a:ln w="31750" cap="sq" cmpd="sng">
              <a:solidFill>
                <a:schemeClr val="tx2"/>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95246" name="直接连接符 1830941"/>
            <p:cNvSpPr/>
            <p:nvPr/>
          </p:nvSpPr>
          <p:spPr>
            <a:xfrm>
              <a:off x="3935" y="2073"/>
              <a:ext cx="383" cy="0"/>
            </a:xfrm>
            <a:prstGeom prst="line">
              <a:avLst/>
            </a:prstGeom>
            <a:ln w="31750" cap="sq" cmpd="sng">
              <a:solidFill>
                <a:schemeClr val="tx2"/>
              </a:solidFill>
              <a:prstDash val="solid"/>
              <a:headEnd type="none" w="sm" len="sm"/>
              <a:tailEnd type="stealth" w="med" len="lg"/>
            </a:ln>
          </p:spPr>
        </p:sp>
        <p:sp>
          <p:nvSpPr>
            <p:cNvPr id="95247" name="直接连接符 1830942"/>
            <p:cNvSpPr/>
            <p:nvPr/>
          </p:nvSpPr>
          <p:spPr>
            <a:xfrm>
              <a:off x="4512" y="2073"/>
              <a:ext cx="384" cy="0"/>
            </a:xfrm>
            <a:prstGeom prst="line">
              <a:avLst/>
            </a:prstGeom>
            <a:ln w="31750" cap="sq" cmpd="sng">
              <a:solidFill>
                <a:schemeClr val="tx2"/>
              </a:solidFill>
              <a:prstDash val="solid"/>
              <a:headEnd type="none" w="sm" len="sm"/>
              <a:tailEnd type="stealth" w="med" len="lg"/>
            </a:ln>
          </p:spPr>
        </p:sp>
        <p:sp>
          <p:nvSpPr>
            <p:cNvPr id="95248" name="直接连接符 1830943"/>
            <p:cNvSpPr/>
            <p:nvPr/>
          </p:nvSpPr>
          <p:spPr>
            <a:xfrm>
              <a:off x="5088" y="2073"/>
              <a:ext cx="384" cy="0"/>
            </a:xfrm>
            <a:prstGeom prst="line">
              <a:avLst/>
            </a:prstGeom>
            <a:ln w="31750" cap="sq" cmpd="sng">
              <a:solidFill>
                <a:schemeClr val="tx2"/>
              </a:solidFill>
              <a:prstDash val="solid"/>
              <a:headEnd type="none" w="sm" len="sm"/>
              <a:tailEnd type="stealth" w="med" len="lg"/>
            </a:ln>
          </p:spPr>
        </p:sp>
        <p:sp>
          <p:nvSpPr>
            <p:cNvPr id="95249" name="直接连接符 1830944"/>
            <p:cNvSpPr/>
            <p:nvPr/>
          </p:nvSpPr>
          <p:spPr>
            <a:xfrm>
              <a:off x="3936" y="2121"/>
              <a:ext cx="288" cy="336"/>
            </a:xfrm>
            <a:prstGeom prst="line">
              <a:avLst/>
            </a:prstGeom>
            <a:ln w="31750" cap="sq" cmpd="sng">
              <a:solidFill>
                <a:schemeClr val="tx2"/>
              </a:solidFill>
              <a:prstDash val="solid"/>
              <a:headEnd type="none" w="sm" len="sm"/>
              <a:tailEnd type="stealth" w="med" len="lg"/>
            </a:ln>
          </p:spPr>
        </p:sp>
        <p:sp>
          <p:nvSpPr>
            <p:cNvPr id="95250" name="直接连接符 1830945"/>
            <p:cNvSpPr/>
            <p:nvPr/>
          </p:nvSpPr>
          <p:spPr>
            <a:xfrm flipV="1">
              <a:off x="4128" y="2659"/>
              <a:ext cx="135" cy="278"/>
            </a:xfrm>
            <a:prstGeom prst="line">
              <a:avLst/>
            </a:prstGeom>
            <a:ln w="31750" cap="sq" cmpd="sng">
              <a:solidFill>
                <a:schemeClr val="tx2"/>
              </a:solidFill>
              <a:prstDash val="solid"/>
              <a:headEnd type="none" w="sm" len="sm"/>
              <a:tailEnd type="stealth" w="med" len="lg"/>
            </a:ln>
          </p:spPr>
        </p:sp>
        <p:sp>
          <p:nvSpPr>
            <p:cNvPr id="95251" name="直接连接符 1830946"/>
            <p:cNvSpPr/>
            <p:nvPr/>
          </p:nvSpPr>
          <p:spPr>
            <a:xfrm>
              <a:off x="4176" y="3033"/>
              <a:ext cx="480" cy="0"/>
            </a:xfrm>
            <a:prstGeom prst="line">
              <a:avLst/>
            </a:prstGeom>
            <a:ln w="31750" cap="sq" cmpd="sng">
              <a:solidFill>
                <a:schemeClr val="tx2"/>
              </a:solidFill>
              <a:prstDash val="solid"/>
              <a:headEnd type="none" w="sm" len="sm"/>
              <a:tailEnd type="stealth" w="med" len="lg"/>
            </a:ln>
          </p:spPr>
        </p:sp>
        <p:sp>
          <p:nvSpPr>
            <p:cNvPr id="95252" name="直接连接符 1830947"/>
            <p:cNvSpPr/>
            <p:nvPr/>
          </p:nvSpPr>
          <p:spPr>
            <a:xfrm>
              <a:off x="4848" y="3033"/>
              <a:ext cx="432" cy="0"/>
            </a:xfrm>
            <a:prstGeom prst="line">
              <a:avLst/>
            </a:prstGeom>
            <a:ln w="31750" cap="sq" cmpd="sng">
              <a:solidFill>
                <a:schemeClr val="tx2"/>
              </a:solidFill>
              <a:prstDash val="solid"/>
              <a:headEnd type="none" w="sm" len="sm"/>
              <a:tailEnd type="stealth" w="med" len="lg"/>
            </a:ln>
          </p:spPr>
        </p:sp>
        <p:sp>
          <p:nvSpPr>
            <p:cNvPr id="95253" name="直接连接符 1830948"/>
            <p:cNvSpPr/>
            <p:nvPr/>
          </p:nvSpPr>
          <p:spPr>
            <a:xfrm flipV="1">
              <a:off x="4800" y="2601"/>
              <a:ext cx="288" cy="336"/>
            </a:xfrm>
            <a:prstGeom prst="line">
              <a:avLst/>
            </a:prstGeom>
            <a:ln w="31750" cap="sq" cmpd="sng">
              <a:solidFill>
                <a:schemeClr val="tx2"/>
              </a:solidFill>
              <a:prstDash val="solid"/>
              <a:headEnd type="none" w="sm" len="sm"/>
              <a:tailEnd type="stealth" w="med" len="lg"/>
            </a:ln>
          </p:spPr>
        </p:sp>
        <p:sp>
          <p:nvSpPr>
            <p:cNvPr id="95254" name="直接连接符 1830949"/>
            <p:cNvSpPr/>
            <p:nvPr/>
          </p:nvSpPr>
          <p:spPr>
            <a:xfrm flipV="1">
              <a:off x="5232" y="2169"/>
              <a:ext cx="288" cy="336"/>
            </a:xfrm>
            <a:prstGeom prst="line">
              <a:avLst/>
            </a:prstGeom>
            <a:ln w="31750" cap="sq" cmpd="sng">
              <a:solidFill>
                <a:schemeClr val="tx2"/>
              </a:solidFill>
              <a:prstDash val="solid"/>
              <a:headEnd type="none" w="sm" len="sm"/>
              <a:tailEnd type="stealth" w="med" len="lg"/>
            </a:ln>
          </p:spPr>
        </p:sp>
        <p:sp>
          <p:nvSpPr>
            <p:cNvPr id="95255" name="直接连接符 1830950"/>
            <p:cNvSpPr/>
            <p:nvPr/>
          </p:nvSpPr>
          <p:spPr>
            <a:xfrm>
              <a:off x="5136" y="2649"/>
              <a:ext cx="240" cy="288"/>
            </a:xfrm>
            <a:prstGeom prst="line">
              <a:avLst/>
            </a:prstGeom>
            <a:ln w="31750" cap="sq" cmpd="sng">
              <a:solidFill>
                <a:schemeClr val="tx2"/>
              </a:solidFill>
              <a:prstDash val="solid"/>
              <a:headEnd type="none" w="sm" len="sm"/>
              <a:tailEnd type="stealth" w="med" len="lg"/>
            </a:ln>
          </p:spPr>
        </p:sp>
        <p:sp>
          <p:nvSpPr>
            <p:cNvPr id="95256" name="直接连接符 1830951"/>
            <p:cNvSpPr/>
            <p:nvPr/>
          </p:nvSpPr>
          <p:spPr>
            <a:xfrm>
              <a:off x="4368" y="2553"/>
              <a:ext cx="672" cy="0"/>
            </a:xfrm>
            <a:prstGeom prst="line">
              <a:avLst/>
            </a:prstGeom>
            <a:ln w="31750" cap="sq" cmpd="sng">
              <a:solidFill>
                <a:schemeClr val="tx2"/>
              </a:solidFill>
              <a:prstDash val="solid"/>
              <a:headEnd type="none" w="sm" len="sm"/>
              <a:tailEnd type="stealth" w="med" len="lg"/>
            </a:ln>
          </p:spPr>
        </p:sp>
        <p:sp>
          <p:nvSpPr>
            <p:cNvPr id="95257" name="文本框 1830952"/>
            <p:cNvSpPr txBox="1"/>
            <p:nvPr/>
          </p:nvSpPr>
          <p:spPr>
            <a:xfrm>
              <a:off x="3600" y="1593"/>
              <a:ext cx="384" cy="307"/>
            </a:xfrm>
            <a:prstGeom prst="rect">
              <a:avLst/>
            </a:prstGeom>
            <a:noFill/>
            <a:ln w="31750">
              <a:noFill/>
            </a:ln>
          </p:spPr>
          <p:txBody>
            <a:bodyPr lIns="0" tIns="0" rIns="0" bIns="0">
              <a:spAutoFit/>
            </a:bodyPr>
            <a:p>
              <a:pPr>
                <a:spcBef>
                  <a:spcPct val="50000"/>
                </a:spcBef>
              </a:pPr>
              <a:r>
                <a:rPr lang="en-US" altLang="zh-CN" sz="3200" dirty="0">
                  <a:latin typeface="Times New Roman" panose="02020603050405020304" pitchFamily="18" charset="0"/>
                </a:rPr>
                <a:t>C</a:t>
              </a:r>
              <a:r>
                <a:rPr lang="en-US" altLang="zh-CN" sz="3200" baseline="-25000" dirty="0">
                  <a:latin typeface="Times New Roman" panose="02020603050405020304" pitchFamily="18" charset="0"/>
                </a:rPr>
                <a:t>1</a:t>
              </a:r>
              <a:endParaRPr lang="en-US" altLang="zh-CN" sz="3200" baseline="-25000" dirty="0">
                <a:latin typeface="Times New Roman" panose="02020603050405020304" pitchFamily="18" charset="0"/>
              </a:endParaRPr>
            </a:p>
          </p:txBody>
        </p:sp>
        <p:sp>
          <p:nvSpPr>
            <p:cNvPr id="95258" name="文本框 1830953"/>
            <p:cNvSpPr txBox="1"/>
            <p:nvPr/>
          </p:nvSpPr>
          <p:spPr>
            <a:xfrm>
              <a:off x="3840" y="2361"/>
              <a:ext cx="384" cy="307"/>
            </a:xfrm>
            <a:prstGeom prst="rect">
              <a:avLst/>
            </a:prstGeom>
            <a:noFill/>
            <a:ln w="31750">
              <a:noFill/>
            </a:ln>
          </p:spPr>
          <p:txBody>
            <a:bodyPr lIns="0" tIns="0" rIns="0" bIns="0">
              <a:spAutoFit/>
            </a:bodyPr>
            <a:p>
              <a:pPr>
                <a:spcBef>
                  <a:spcPct val="50000"/>
                </a:spcBef>
              </a:pPr>
              <a:r>
                <a:rPr lang="en-US" altLang="zh-CN" sz="3200" dirty="0">
                  <a:latin typeface="Times New Roman" panose="02020603050405020304" pitchFamily="18" charset="0"/>
                </a:rPr>
                <a:t>C</a:t>
              </a:r>
              <a:r>
                <a:rPr lang="en-US" altLang="zh-CN" sz="3200" baseline="-25000" dirty="0">
                  <a:latin typeface="Times New Roman" panose="02020603050405020304" pitchFamily="18" charset="0"/>
                </a:rPr>
                <a:t>3</a:t>
              </a:r>
              <a:endParaRPr lang="en-US" altLang="zh-CN" sz="3200" baseline="-25000" dirty="0">
                <a:latin typeface="Times New Roman" panose="02020603050405020304" pitchFamily="18" charset="0"/>
              </a:endParaRPr>
            </a:p>
          </p:txBody>
        </p:sp>
        <p:sp>
          <p:nvSpPr>
            <p:cNvPr id="95259" name="文本框 1830954"/>
            <p:cNvSpPr txBox="1"/>
            <p:nvPr/>
          </p:nvSpPr>
          <p:spPr>
            <a:xfrm>
              <a:off x="5280" y="2361"/>
              <a:ext cx="384" cy="307"/>
            </a:xfrm>
            <a:prstGeom prst="rect">
              <a:avLst/>
            </a:prstGeom>
            <a:noFill/>
            <a:ln w="31750">
              <a:noFill/>
            </a:ln>
          </p:spPr>
          <p:txBody>
            <a:bodyPr lIns="0" tIns="0" rIns="0" bIns="0">
              <a:spAutoFit/>
            </a:bodyPr>
            <a:p>
              <a:pPr>
                <a:spcBef>
                  <a:spcPct val="50000"/>
                </a:spcBef>
              </a:pPr>
              <a:r>
                <a:rPr lang="en-US" altLang="zh-CN" sz="3200" dirty="0">
                  <a:latin typeface="Times New Roman" panose="02020603050405020304" pitchFamily="18" charset="0"/>
                </a:rPr>
                <a:t>C</a:t>
              </a:r>
              <a:r>
                <a:rPr lang="en-US" altLang="zh-CN" sz="3200" baseline="-25000" dirty="0">
                  <a:latin typeface="Times New Roman" panose="02020603050405020304" pitchFamily="18" charset="0"/>
                </a:rPr>
                <a:t>4</a:t>
              </a:r>
              <a:endParaRPr lang="en-US" altLang="zh-CN" sz="3200" baseline="-25000" dirty="0">
                <a:latin typeface="Times New Roman" panose="02020603050405020304" pitchFamily="18" charset="0"/>
              </a:endParaRPr>
            </a:p>
          </p:txBody>
        </p:sp>
        <p:sp>
          <p:nvSpPr>
            <p:cNvPr id="95260" name="文本框 1830955"/>
            <p:cNvSpPr txBox="1"/>
            <p:nvPr/>
          </p:nvSpPr>
          <p:spPr>
            <a:xfrm>
              <a:off x="5232" y="3129"/>
              <a:ext cx="384" cy="307"/>
            </a:xfrm>
            <a:prstGeom prst="rect">
              <a:avLst/>
            </a:prstGeom>
            <a:noFill/>
            <a:ln w="31750">
              <a:noFill/>
            </a:ln>
          </p:spPr>
          <p:txBody>
            <a:bodyPr lIns="0" tIns="0" rIns="0" bIns="0">
              <a:spAutoFit/>
            </a:bodyPr>
            <a:p>
              <a:pPr>
                <a:spcBef>
                  <a:spcPct val="50000"/>
                </a:spcBef>
              </a:pPr>
              <a:r>
                <a:rPr lang="en-US" altLang="zh-CN" sz="3200" dirty="0">
                  <a:latin typeface="Times New Roman" panose="02020603050405020304" pitchFamily="18" charset="0"/>
                </a:rPr>
                <a:t>C</a:t>
              </a:r>
              <a:r>
                <a:rPr lang="en-US" altLang="zh-CN" sz="3200" baseline="-25000" dirty="0">
                  <a:latin typeface="Times New Roman" panose="02020603050405020304" pitchFamily="18" charset="0"/>
                </a:rPr>
                <a:t>6</a:t>
              </a:r>
              <a:endParaRPr lang="en-US" altLang="zh-CN" sz="3200" baseline="-25000" dirty="0">
                <a:latin typeface="Times New Roman" panose="02020603050405020304" pitchFamily="18" charset="0"/>
              </a:endParaRPr>
            </a:p>
          </p:txBody>
        </p:sp>
        <p:sp>
          <p:nvSpPr>
            <p:cNvPr id="95261" name="文本框 1830956"/>
            <p:cNvSpPr txBox="1"/>
            <p:nvPr/>
          </p:nvSpPr>
          <p:spPr>
            <a:xfrm>
              <a:off x="4608" y="3129"/>
              <a:ext cx="384" cy="307"/>
            </a:xfrm>
            <a:prstGeom prst="rect">
              <a:avLst/>
            </a:prstGeom>
            <a:noFill/>
            <a:ln w="31750">
              <a:noFill/>
            </a:ln>
          </p:spPr>
          <p:txBody>
            <a:bodyPr lIns="0" tIns="0" rIns="0" bIns="0">
              <a:spAutoFit/>
            </a:bodyPr>
            <a:p>
              <a:pPr>
                <a:spcBef>
                  <a:spcPct val="50000"/>
                </a:spcBef>
              </a:pPr>
              <a:r>
                <a:rPr lang="en-US" altLang="zh-CN" sz="3200" dirty="0">
                  <a:latin typeface="Times New Roman" panose="02020603050405020304" pitchFamily="18" charset="0"/>
                </a:rPr>
                <a:t>C</a:t>
              </a:r>
              <a:r>
                <a:rPr lang="en-US" altLang="zh-CN" sz="3200" baseline="-25000" dirty="0">
                  <a:latin typeface="Times New Roman" panose="02020603050405020304" pitchFamily="18" charset="0"/>
                </a:rPr>
                <a:t>5</a:t>
              </a:r>
              <a:endParaRPr lang="en-US" altLang="zh-CN" sz="3200" baseline="-25000" dirty="0">
                <a:latin typeface="Times New Roman" panose="02020603050405020304" pitchFamily="18" charset="0"/>
              </a:endParaRPr>
            </a:p>
          </p:txBody>
        </p:sp>
        <p:sp>
          <p:nvSpPr>
            <p:cNvPr id="95262" name="文本框 1830957"/>
            <p:cNvSpPr txBox="1"/>
            <p:nvPr/>
          </p:nvSpPr>
          <p:spPr>
            <a:xfrm>
              <a:off x="3888" y="3129"/>
              <a:ext cx="384" cy="307"/>
            </a:xfrm>
            <a:prstGeom prst="rect">
              <a:avLst/>
            </a:prstGeom>
            <a:noFill/>
            <a:ln w="31750">
              <a:noFill/>
            </a:ln>
          </p:spPr>
          <p:txBody>
            <a:bodyPr lIns="0" tIns="0" rIns="0" bIns="0">
              <a:spAutoFit/>
            </a:bodyPr>
            <a:p>
              <a:pPr>
                <a:spcBef>
                  <a:spcPct val="50000"/>
                </a:spcBef>
              </a:pPr>
              <a:r>
                <a:rPr lang="en-US" altLang="zh-CN" sz="3200" dirty="0">
                  <a:latin typeface="Times New Roman" panose="02020603050405020304" pitchFamily="18" charset="0"/>
                </a:rPr>
                <a:t>C</a:t>
              </a:r>
              <a:r>
                <a:rPr lang="en-US" altLang="zh-CN" sz="3200" baseline="-25000" dirty="0">
                  <a:latin typeface="Times New Roman" panose="02020603050405020304" pitchFamily="18" charset="0"/>
                </a:rPr>
                <a:t>2</a:t>
              </a:r>
              <a:endParaRPr lang="en-US" altLang="zh-CN" sz="3200" baseline="-25000" dirty="0">
                <a:latin typeface="Times New Roman" panose="02020603050405020304" pitchFamily="18" charset="0"/>
              </a:endParaRPr>
            </a:p>
          </p:txBody>
        </p:sp>
        <p:sp>
          <p:nvSpPr>
            <p:cNvPr id="95263" name="文本框 1830958"/>
            <p:cNvSpPr txBox="1"/>
            <p:nvPr/>
          </p:nvSpPr>
          <p:spPr>
            <a:xfrm>
              <a:off x="4176" y="1593"/>
              <a:ext cx="384" cy="307"/>
            </a:xfrm>
            <a:prstGeom prst="rect">
              <a:avLst/>
            </a:prstGeom>
            <a:noFill/>
            <a:ln w="31750">
              <a:noFill/>
            </a:ln>
          </p:spPr>
          <p:txBody>
            <a:bodyPr lIns="0" tIns="0" rIns="0" bIns="0">
              <a:spAutoFit/>
            </a:bodyPr>
            <a:p>
              <a:pPr>
                <a:spcBef>
                  <a:spcPct val="50000"/>
                </a:spcBef>
              </a:pPr>
              <a:r>
                <a:rPr lang="en-US" altLang="zh-CN" sz="3200" dirty="0">
                  <a:latin typeface="Times New Roman" panose="02020603050405020304" pitchFamily="18" charset="0"/>
                </a:rPr>
                <a:t>C</a:t>
              </a:r>
              <a:r>
                <a:rPr lang="en-US" altLang="zh-CN" sz="3200" baseline="-25000" dirty="0">
                  <a:latin typeface="Times New Roman" panose="02020603050405020304" pitchFamily="18" charset="0"/>
                </a:rPr>
                <a:t>8</a:t>
              </a:r>
              <a:endParaRPr lang="en-US" altLang="zh-CN" sz="3200" baseline="-25000" dirty="0">
                <a:latin typeface="Times New Roman" panose="02020603050405020304" pitchFamily="18" charset="0"/>
              </a:endParaRPr>
            </a:p>
          </p:txBody>
        </p:sp>
        <p:sp>
          <p:nvSpPr>
            <p:cNvPr id="95264" name="文本框 1830959"/>
            <p:cNvSpPr txBox="1"/>
            <p:nvPr/>
          </p:nvSpPr>
          <p:spPr>
            <a:xfrm>
              <a:off x="5376" y="1593"/>
              <a:ext cx="384" cy="307"/>
            </a:xfrm>
            <a:prstGeom prst="rect">
              <a:avLst/>
            </a:prstGeom>
            <a:noFill/>
            <a:ln w="31750">
              <a:noFill/>
            </a:ln>
          </p:spPr>
          <p:txBody>
            <a:bodyPr lIns="0" tIns="0" rIns="0" bIns="0">
              <a:spAutoFit/>
            </a:bodyPr>
            <a:p>
              <a:pPr>
                <a:spcBef>
                  <a:spcPct val="50000"/>
                </a:spcBef>
              </a:pPr>
              <a:r>
                <a:rPr lang="en-US" altLang="zh-CN" sz="3200" dirty="0">
                  <a:latin typeface="Times New Roman" panose="02020603050405020304" pitchFamily="18" charset="0"/>
                </a:rPr>
                <a:t>C</a:t>
              </a:r>
              <a:r>
                <a:rPr lang="en-US" altLang="zh-CN" sz="3200" baseline="-25000" dirty="0">
                  <a:latin typeface="Times New Roman" panose="02020603050405020304" pitchFamily="18" charset="0"/>
                </a:rPr>
                <a:t>7</a:t>
              </a:r>
              <a:endParaRPr lang="en-US" altLang="zh-CN" sz="3200" baseline="-25000" dirty="0">
                <a:latin typeface="Times New Roman" panose="02020603050405020304" pitchFamily="18" charset="0"/>
              </a:endParaRPr>
            </a:p>
          </p:txBody>
        </p:sp>
        <p:sp>
          <p:nvSpPr>
            <p:cNvPr id="95265" name="文本框 1830960"/>
            <p:cNvSpPr txBox="1"/>
            <p:nvPr/>
          </p:nvSpPr>
          <p:spPr>
            <a:xfrm>
              <a:off x="4800" y="1593"/>
              <a:ext cx="384" cy="307"/>
            </a:xfrm>
            <a:prstGeom prst="rect">
              <a:avLst/>
            </a:prstGeom>
            <a:noFill/>
            <a:ln w="31750">
              <a:noFill/>
            </a:ln>
          </p:spPr>
          <p:txBody>
            <a:bodyPr lIns="0" tIns="0" rIns="0" bIns="0">
              <a:spAutoFit/>
            </a:bodyPr>
            <a:p>
              <a:pPr>
                <a:spcBef>
                  <a:spcPct val="50000"/>
                </a:spcBef>
              </a:pPr>
              <a:r>
                <a:rPr lang="en-US" altLang="zh-CN" sz="3200" dirty="0">
                  <a:latin typeface="Times New Roman" panose="02020603050405020304" pitchFamily="18" charset="0"/>
                </a:rPr>
                <a:t>C</a:t>
              </a:r>
              <a:r>
                <a:rPr lang="en-US" altLang="zh-CN" sz="3200" baseline="-25000" dirty="0">
                  <a:latin typeface="Times New Roman" panose="02020603050405020304" pitchFamily="18" charset="0"/>
                </a:rPr>
                <a:t>9</a:t>
              </a:r>
              <a:endParaRPr lang="en-US" altLang="zh-CN" sz="3200" baseline="-25000" dirty="0">
                <a:latin typeface="Times New Roman" panose="02020603050405020304" pitchFamily="18" charset="0"/>
              </a:endParaRPr>
            </a:p>
          </p:txBody>
        </p:sp>
      </p:grpSp>
    </p:spTree>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文本占位符 1856513"/>
          <p:cNvSpPr/>
          <p:nvPr>
            <p:ph idx="1"/>
          </p:nvPr>
        </p:nvSpPr>
        <p:spPr>
          <a:xfrm>
            <a:off x="250825" y="304800"/>
            <a:ext cx="7993063" cy="3916363"/>
          </a:xfrm>
        </p:spPr>
        <p:txBody>
          <a:bodyPr vert="horz" wrap="square" lIns="91440" tIns="45720" rIns="91440" bIns="45720" anchor="t" anchorCtr="0"/>
          <a:p>
            <a:pPr>
              <a:lnSpc>
                <a:spcPct val="110000"/>
              </a:lnSpc>
              <a:spcBef>
                <a:spcPct val="30000"/>
              </a:spcBef>
              <a:buNone/>
            </a:pPr>
            <a:r>
              <a:rPr lang="en-US" altLang="zh-CN" sz="1200" dirty="0">
                <a:solidFill>
                  <a:schemeClr val="tx2"/>
                </a:solidFill>
                <a:ea typeface="幼圆" panose="02010509060101010101" pitchFamily="49" charset="-122"/>
              </a:rPr>
              <a:t>●  </a:t>
            </a:r>
            <a:r>
              <a:rPr lang="zh-CN" altLang="en-US" dirty="0">
                <a:solidFill>
                  <a:schemeClr val="tx2"/>
                </a:solidFill>
                <a:ea typeface="幼圆" panose="02010509060101010101" pitchFamily="49" charset="-122"/>
              </a:rPr>
              <a:t>求所有事件的最早发生时间：</a:t>
            </a:r>
            <a:endParaRPr lang="zh-CN" altLang="en-US" dirty="0">
              <a:solidFill>
                <a:schemeClr val="tx2"/>
              </a:solidFill>
              <a:ea typeface="幼圆" panose="02010509060101010101" pitchFamily="49" charset="-122"/>
            </a:endParaRPr>
          </a:p>
          <a:p>
            <a:pPr>
              <a:lnSpc>
                <a:spcPct val="110000"/>
              </a:lnSpc>
              <a:spcBef>
                <a:spcPct val="30000"/>
              </a:spcBef>
              <a:buNone/>
            </a:pPr>
            <a:r>
              <a:rPr lang="zh-CN" altLang="en-US" dirty="0">
                <a:solidFill>
                  <a:srgbClr val="003399"/>
                </a:solidFill>
                <a:ea typeface="幼圆" panose="02010509060101010101" pitchFamily="49" charset="-122"/>
              </a:rPr>
              <a:t>  </a:t>
            </a:r>
            <a:r>
              <a:rPr lang="zh-CN" altLang="en-US" dirty="0">
                <a:ea typeface="幼圆" panose="02010509060101010101" pitchFamily="49" charset="-122"/>
              </a:rPr>
              <a:t>递推公式：</a:t>
            </a:r>
            <a:r>
              <a:rPr lang="en-US" altLang="zh-CN" dirty="0">
                <a:ea typeface="幼圆" panose="02010509060101010101" pitchFamily="49" charset="-122"/>
              </a:rPr>
              <a:t>// </a:t>
            </a:r>
            <a:r>
              <a:rPr lang="zh-CN" altLang="en-US" dirty="0">
                <a:solidFill>
                  <a:srgbClr val="FF3300"/>
                </a:solidFill>
                <a:ea typeface="幼圆" panose="02010509060101010101" pitchFamily="49" charset="-122"/>
              </a:rPr>
              <a:t>拓扑排序正序</a:t>
            </a:r>
            <a:r>
              <a:rPr lang="zh-CN" altLang="en-US" dirty="0">
                <a:ea typeface="幼圆" panose="02010509060101010101" pitchFamily="49" charset="-122"/>
              </a:rPr>
              <a:t> </a:t>
            </a:r>
            <a:endParaRPr lang="zh-CN" altLang="en-US" dirty="0">
              <a:ea typeface="幼圆" panose="02010509060101010101" pitchFamily="49" charset="-122"/>
            </a:endParaRPr>
          </a:p>
          <a:p>
            <a:pPr>
              <a:lnSpc>
                <a:spcPct val="110000"/>
              </a:lnSpc>
              <a:spcBef>
                <a:spcPct val="30000"/>
              </a:spcBef>
              <a:buNone/>
            </a:pPr>
            <a:endParaRPr lang="zh-CN" altLang="en-US" sz="1200" dirty="0">
              <a:solidFill>
                <a:srgbClr val="0000CC"/>
              </a:solidFill>
              <a:ea typeface="幼圆" panose="02010509060101010101" pitchFamily="49" charset="-122"/>
            </a:endParaRPr>
          </a:p>
          <a:p>
            <a:pPr>
              <a:lnSpc>
                <a:spcPct val="110000"/>
              </a:lnSpc>
              <a:spcBef>
                <a:spcPct val="30000"/>
              </a:spcBef>
              <a:buNone/>
            </a:pPr>
            <a:endParaRPr lang="zh-CN" altLang="en-US" sz="1200" dirty="0">
              <a:solidFill>
                <a:srgbClr val="0000CC"/>
              </a:solidFill>
              <a:ea typeface="幼圆" panose="02010509060101010101" pitchFamily="49" charset="-122"/>
            </a:endParaRPr>
          </a:p>
          <a:p>
            <a:pPr>
              <a:lnSpc>
                <a:spcPct val="110000"/>
              </a:lnSpc>
              <a:spcBef>
                <a:spcPct val="30000"/>
              </a:spcBef>
              <a:buNone/>
            </a:pPr>
            <a:endParaRPr lang="zh-CN" altLang="en-US" sz="1200" dirty="0">
              <a:solidFill>
                <a:srgbClr val="0000CC"/>
              </a:solidFill>
              <a:ea typeface="幼圆" panose="02010509060101010101" pitchFamily="49" charset="-122"/>
            </a:endParaRPr>
          </a:p>
          <a:p>
            <a:pPr>
              <a:lnSpc>
                <a:spcPct val="110000"/>
              </a:lnSpc>
              <a:spcBef>
                <a:spcPct val="30000"/>
              </a:spcBef>
              <a:buNone/>
            </a:pPr>
            <a:endParaRPr lang="zh-CN" altLang="en-US" sz="1200" dirty="0">
              <a:solidFill>
                <a:srgbClr val="0000CC"/>
              </a:solidFill>
              <a:ea typeface="幼圆" panose="02010509060101010101" pitchFamily="49" charset="-122"/>
            </a:endParaRPr>
          </a:p>
          <a:p>
            <a:pPr>
              <a:lnSpc>
                <a:spcPct val="110000"/>
              </a:lnSpc>
              <a:spcBef>
                <a:spcPct val="30000"/>
              </a:spcBef>
              <a:buNone/>
            </a:pPr>
            <a:endParaRPr lang="zh-CN" altLang="en-US" sz="1200" dirty="0">
              <a:solidFill>
                <a:srgbClr val="0000CC"/>
              </a:solidFill>
              <a:ea typeface="幼圆" panose="02010509060101010101" pitchFamily="49" charset="-122"/>
            </a:endParaRPr>
          </a:p>
          <a:p>
            <a:pPr>
              <a:lnSpc>
                <a:spcPct val="110000"/>
              </a:lnSpc>
              <a:spcBef>
                <a:spcPct val="30000"/>
              </a:spcBef>
              <a:buNone/>
            </a:pPr>
            <a:endParaRPr lang="zh-CN" altLang="en-US" sz="1200" dirty="0">
              <a:solidFill>
                <a:srgbClr val="0000CC"/>
              </a:solidFill>
              <a:ea typeface="幼圆" panose="02010509060101010101" pitchFamily="49" charset="-122"/>
            </a:endParaRPr>
          </a:p>
          <a:p>
            <a:pPr>
              <a:lnSpc>
                <a:spcPct val="110000"/>
              </a:lnSpc>
              <a:spcBef>
                <a:spcPct val="30000"/>
              </a:spcBef>
              <a:buNone/>
            </a:pPr>
            <a:r>
              <a:rPr lang="zh-CN" altLang="en-US" sz="1200" dirty="0">
                <a:solidFill>
                  <a:schemeClr val="tx2"/>
                </a:solidFill>
                <a:ea typeface="幼圆" panose="02010509060101010101" pitchFamily="49" charset="-122"/>
              </a:rPr>
              <a:t>●  </a:t>
            </a:r>
            <a:r>
              <a:rPr lang="zh-CN" altLang="en-US" dirty="0">
                <a:solidFill>
                  <a:schemeClr val="tx2"/>
                </a:solidFill>
                <a:ea typeface="幼圆" panose="02010509060101010101" pitchFamily="49" charset="-122"/>
              </a:rPr>
              <a:t>求所有事件的最迟发生时间：</a:t>
            </a:r>
            <a:endParaRPr lang="zh-CN" altLang="en-US" dirty="0">
              <a:solidFill>
                <a:schemeClr val="tx2"/>
              </a:solidFill>
              <a:ea typeface="幼圆" panose="02010509060101010101" pitchFamily="49" charset="-122"/>
            </a:endParaRPr>
          </a:p>
          <a:p>
            <a:pPr>
              <a:lnSpc>
                <a:spcPct val="110000"/>
              </a:lnSpc>
              <a:spcBef>
                <a:spcPct val="30000"/>
              </a:spcBef>
              <a:buNone/>
            </a:pPr>
            <a:r>
              <a:rPr lang="zh-CN" altLang="en-US" dirty="0">
                <a:solidFill>
                  <a:srgbClr val="003399"/>
                </a:solidFill>
                <a:ea typeface="幼圆" panose="02010509060101010101" pitchFamily="49" charset="-122"/>
              </a:rPr>
              <a:t>  </a:t>
            </a:r>
            <a:r>
              <a:rPr lang="zh-CN" altLang="en-US" dirty="0">
                <a:ea typeface="幼圆" panose="02010509060101010101" pitchFamily="49" charset="-122"/>
              </a:rPr>
              <a:t>递推公式：</a:t>
            </a:r>
            <a:r>
              <a:rPr lang="en-US" altLang="zh-CN" dirty="0">
                <a:ea typeface="幼圆" panose="02010509060101010101" pitchFamily="49" charset="-122"/>
              </a:rPr>
              <a:t>// </a:t>
            </a:r>
            <a:r>
              <a:rPr lang="zh-CN" altLang="en-US" dirty="0">
                <a:solidFill>
                  <a:srgbClr val="FF3300"/>
                </a:solidFill>
                <a:ea typeface="幼圆" panose="02010509060101010101" pitchFamily="49" charset="-122"/>
              </a:rPr>
              <a:t>拓扑排序逆序</a:t>
            </a:r>
            <a:r>
              <a:rPr lang="zh-CN" altLang="en-US" b="0" dirty="0">
                <a:latin typeface="幼圆" panose="02010509060101010101" pitchFamily="49" charset="-122"/>
                <a:ea typeface="幼圆" panose="02010509060101010101" pitchFamily="49" charset="-122"/>
              </a:rPr>
              <a:t> </a:t>
            </a:r>
            <a:endParaRPr lang="zh-CN" altLang="en-US" b="0" dirty="0">
              <a:latin typeface="幼圆" panose="02010509060101010101" pitchFamily="49" charset="-122"/>
              <a:ea typeface="幼圆" panose="02010509060101010101" pitchFamily="49" charset="-122"/>
            </a:endParaRPr>
          </a:p>
        </p:txBody>
      </p:sp>
      <p:grpSp>
        <p:nvGrpSpPr>
          <p:cNvPr id="122883" name="组合 1856522"/>
          <p:cNvGrpSpPr/>
          <p:nvPr/>
        </p:nvGrpSpPr>
        <p:grpSpPr>
          <a:xfrm>
            <a:off x="250825" y="1268413"/>
            <a:ext cx="8543925" cy="1725612"/>
            <a:chOff x="158" y="799"/>
            <a:chExt cx="5382" cy="1087"/>
          </a:xfrm>
        </p:grpSpPr>
        <p:sp>
          <p:nvSpPr>
            <p:cNvPr id="122888" name="左大括号 1856515"/>
            <p:cNvSpPr/>
            <p:nvPr/>
          </p:nvSpPr>
          <p:spPr>
            <a:xfrm>
              <a:off x="1020" y="913"/>
              <a:ext cx="201" cy="936"/>
            </a:xfrm>
            <a:prstGeom prst="leftBrace">
              <a:avLst>
                <a:gd name="adj1" fmla="val 38784"/>
                <a:gd name="adj2" fmla="val 50000"/>
              </a:avLst>
            </a:prstGeom>
            <a:noFill/>
            <a:ln w="38100" cap="sq" cmpd="sng">
              <a:solidFill>
                <a:schemeClr val="hlink"/>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22889" name="文本框 1856516"/>
            <p:cNvSpPr txBox="1"/>
            <p:nvPr/>
          </p:nvSpPr>
          <p:spPr>
            <a:xfrm>
              <a:off x="158" y="1183"/>
              <a:ext cx="885" cy="365"/>
            </a:xfrm>
            <a:prstGeom prst="rect">
              <a:avLst/>
            </a:prstGeom>
            <a:noFill/>
            <a:ln w="28575">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ve(</a:t>
              </a:r>
              <a:r>
                <a:rPr lang="en-US" altLang="zh-CN" sz="3200" i="1" dirty="0">
                  <a:latin typeface="Times New Roman" panose="02020603050405020304" pitchFamily="18" charset="0"/>
                  <a:ea typeface="幼圆" panose="02010509060101010101" pitchFamily="49" charset="-122"/>
                </a:rPr>
                <a:t>j</a:t>
              </a:r>
              <a:r>
                <a:rPr lang="en-US" altLang="zh-CN" sz="3200" dirty="0">
                  <a:latin typeface="Times New Roman" panose="02020603050405020304" pitchFamily="18" charset="0"/>
                  <a:ea typeface="幼圆" panose="02010509060101010101" pitchFamily="49" charset="-122"/>
                </a:rPr>
                <a:t>)=</a:t>
              </a:r>
              <a:endParaRPr lang="en-US" altLang="zh-CN" sz="3200" dirty="0">
                <a:latin typeface="Times New Roman" panose="02020603050405020304" pitchFamily="18" charset="0"/>
                <a:ea typeface="幼圆" panose="02010509060101010101" pitchFamily="49" charset="-122"/>
              </a:endParaRPr>
            </a:p>
          </p:txBody>
        </p:sp>
        <p:sp>
          <p:nvSpPr>
            <p:cNvPr id="122890" name="文本框 1856517"/>
            <p:cNvSpPr txBox="1"/>
            <p:nvPr/>
          </p:nvSpPr>
          <p:spPr>
            <a:xfrm>
              <a:off x="1156" y="799"/>
              <a:ext cx="4384" cy="1087"/>
            </a:xfrm>
            <a:prstGeom prst="rect">
              <a:avLst/>
            </a:prstGeom>
            <a:noFill/>
            <a:ln w="28575">
              <a:noFill/>
            </a:ln>
          </p:spPr>
          <p:txBody>
            <a:bodyPr lIns="90000" tIns="46800" rIns="90000" bIns="46800">
              <a:spAutoFit/>
            </a:bodyPr>
            <a:p>
              <a:pPr>
                <a:lnSpc>
                  <a:spcPct val="110000"/>
                </a:lnSpc>
                <a:spcBef>
                  <a:spcPct val="5000"/>
                </a:spcBef>
                <a:buClr>
                  <a:schemeClr val="tx2"/>
                </a:buClr>
                <a:buFont typeface="Wingdings" panose="05000000000000000000" pitchFamily="2" charset="2"/>
              </a:pPr>
              <a:r>
                <a:rPr lang="en-US" altLang="zh-CN" sz="3200" dirty="0">
                  <a:latin typeface="Times New Roman" panose="02020603050405020304" pitchFamily="18" charset="0"/>
                  <a:ea typeface="幼圆" panose="02010509060101010101" pitchFamily="49" charset="-122"/>
                </a:rPr>
                <a:t>0      </a:t>
              </a:r>
              <a:r>
                <a:rPr lang="en-US" altLang="zh-CN" sz="3200" i="1" dirty="0">
                  <a:latin typeface="Times New Roman" panose="02020603050405020304" pitchFamily="18" charset="0"/>
                  <a:ea typeface="幼圆" panose="02010509060101010101" pitchFamily="49" charset="-122"/>
                </a:rPr>
                <a:t>j</a:t>
              </a: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a:p>
              <a:pPr>
                <a:lnSpc>
                  <a:spcPct val="110000"/>
                </a:lnSpc>
                <a:spcBef>
                  <a:spcPct val="5000"/>
                </a:spcBef>
                <a:buClr>
                  <a:schemeClr val="tx2"/>
                </a:buClr>
                <a:buFont typeface="Wingdings" panose="05000000000000000000" pitchFamily="2" charset="2"/>
              </a:pPr>
              <a:r>
                <a:rPr lang="en-US" altLang="zh-CN" sz="3200" dirty="0">
                  <a:solidFill>
                    <a:srgbClr val="FF3300"/>
                  </a:solidFill>
                  <a:latin typeface="Times New Roman" panose="02020603050405020304" pitchFamily="18" charset="0"/>
                  <a:ea typeface="幼圆" panose="02010509060101010101" pitchFamily="49" charset="-122"/>
                </a:rPr>
                <a:t>max</a:t>
              </a:r>
              <a:r>
                <a:rPr lang="en-US" altLang="zh-CN" sz="3200" dirty="0">
                  <a:latin typeface="Times New Roman" panose="02020603050405020304" pitchFamily="18" charset="0"/>
                  <a:ea typeface="幼圆" panose="02010509060101010101" pitchFamily="49" charset="-122"/>
                </a:rPr>
                <a:t>{ve(</a:t>
              </a:r>
              <a:r>
                <a:rPr lang="en-US" altLang="zh-CN" sz="3200" i="1" dirty="0">
                  <a:latin typeface="Times New Roman" panose="02020603050405020304" pitchFamily="18" charset="0"/>
                  <a:ea typeface="幼圆" panose="02010509060101010101" pitchFamily="49" charset="-122"/>
                </a:rPr>
                <a:t>i</a:t>
              </a:r>
              <a:r>
                <a:rPr lang="en-US" altLang="zh-CN" sz="3200" dirty="0">
                  <a:latin typeface="Times New Roman" panose="02020603050405020304" pitchFamily="18" charset="0"/>
                  <a:ea typeface="幼圆" panose="02010509060101010101" pitchFamily="49" charset="-122"/>
                </a:rPr>
                <a:t>)+ weight(&lt;</a:t>
              </a:r>
              <a:r>
                <a:rPr lang="en-US" altLang="zh-CN" sz="3200" i="1" dirty="0">
                  <a:latin typeface="Times New Roman" panose="02020603050405020304" pitchFamily="18" charset="0"/>
                  <a:ea typeface="幼圆" panose="02010509060101010101" pitchFamily="49" charset="-122"/>
                </a:rPr>
                <a:t>i</a:t>
              </a:r>
              <a:r>
                <a:rPr lang="en-US" altLang="zh-CN" sz="3200" baseline="-25000" dirty="0">
                  <a:latin typeface="Times New Roman" panose="02020603050405020304" pitchFamily="18" charset="0"/>
                  <a:ea typeface="幼圆" panose="02010509060101010101" pitchFamily="49" charset="-122"/>
                </a:rPr>
                <a:t> </a:t>
              </a:r>
              <a:r>
                <a:rPr lang="en-US" altLang="zh-CN" sz="3200" dirty="0">
                  <a:latin typeface="Times New Roman" panose="02020603050405020304" pitchFamily="18" charset="0"/>
                  <a:ea typeface="幼圆" panose="02010509060101010101" pitchFamily="49" charset="-122"/>
                </a:rPr>
                <a:t>, </a:t>
              </a:r>
              <a:r>
                <a:rPr lang="en-US" altLang="zh-CN" sz="3200" i="1" dirty="0">
                  <a:latin typeface="Times New Roman" panose="02020603050405020304" pitchFamily="18" charset="0"/>
                  <a:ea typeface="幼圆" panose="02010509060101010101" pitchFamily="49" charset="-122"/>
                </a:rPr>
                <a:t>j</a:t>
              </a:r>
              <a:r>
                <a:rPr lang="en-US" altLang="zh-CN" sz="3200" dirty="0">
                  <a:latin typeface="Times New Roman" panose="02020603050405020304" pitchFamily="18" charset="0"/>
                  <a:ea typeface="幼圆" panose="02010509060101010101" pitchFamily="49" charset="-122"/>
                </a:rPr>
                <a:t>&gt;) </a:t>
              </a:r>
              <a:r>
                <a:rPr lang="zh-CN" altLang="en-US" sz="2800" dirty="0">
                  <a:latin typeface="Arial" panose="020B0604020202020204" pitchFamily="34" charset="0"/>
                </a:rPr>
                <a:t>︱</a:t>
              </a:r>
              <a:br>
                <a:rPr lang="zh-CN" altLang="en-US" sz="3200" dirty="0">
                  <a:latin typeface="Times New Roman" panose="02020603050405020304" pitchFamily="18" charset="0"/>
                  <a:ea typeface="幼圆" panose="02010509060101010101" pitchFamily="49" charset="-122"/>
                </a:rPr>
              </a:br>
              <a:r>
                <a:rPr lang="zh-CN" altLang="en-US" sz="3200" dirty="0">
                  <a:latin typeface="Times New Roman" panose="02020603050405020304" pitchFamily="18" charset="0"/>
                  <a:ea typeface="幼圆" panose="02010509060101010101" pitchFamily="49" charset="-122"/>
                </a:rPr>
                <a:t>             </a:t>
              </a:r>
              <a:r>
                <a:rPr lang="en-US" altLang="zh-CN" sz="3200" dirty="0">
                  <a:latin typeface="Times New Roman" panose="02020603050405020304" pitchFamily="18" charset="0"/>
                  <a:ea typeface="幼圆" panose="02010509060101010101" pitchFamily="49" charset="-122"/>
                </a:rPr>
                <a:t>&lt;v</a:t>
              </a:r>
              <a:r>
                <a:rPr lang="en-US" altLang="zh-CN" sz="3200" i="1" baseline="-25000" dirty="0">
                  <a:latin typeface="Times New Roman" panose="02020603050405020304" pitchFamily="18" charset="0"/>
                  <a:ea typeface="幼圆" panose="02010509060101010101" pitchFamily="49" charset="-122"/>
                </a:rPr>
                <a:t>i</a:t>
              </a:r>
              <a:r>
                <a:rPr lang="en-US" altLang="zh-CN" sz="3200" baseline="-25000" dirty="0">
                  <a:latin typeface="Times New Roman" panose="02020603050405020304" pitchFamily="18" charset="0"/>
                  <a:ea typeface="幼圆" panose="02010509060101010101" pitchFamily="49" charset="-122"/>
                </a:rPr>
                <a:t> </a:t>
              </a:r>
              <a:r>
                <a:rPr lang="en-US" altLang="zh-CN" sz="3200" dirty="0">
                  <a:latin typeface="Times New Roman" panose="02020603050405020304" pitchFamily="18" charset="0"/>
                  <a:ea typeface="幼圆" panose="02010509060101010101" pitchFamily="49" charset="-122"/>
                </a:rPr>
                <a:t>, v</a:t>
              </a:r>
              <a:r>
                <a:rPr lang="en-US" altLang="zh-CN" sz="3200" i="1" baseline="-25000" dirty="0">
                  <a:latin typeface="Times New Roman" panose="02020603050405020304" pitchFamily="18" charset="0"/>
                  <a:ea typeface="幼圆" panose="02010509060101010101" pitchFamily="49" charset="-122"/>
                </a:rPr>
                <a:t>j</a:t>
              </a:r>
              <a:r>
                <a:rPr lang="en-US" altLang="zh-CN" sz="3200" dirty="0">
                  <a:latin typeface="Times New Roman" panose="02020603050405020304" pitchFamily="18" charset="0"/>
                  <a:ea typeface="幼圆" panose="02010509060101010101" pitchFamily="49" charset="-122"/>
                </a:rPr>
                <a:t>&gt;</a:t>
              </a:r>
              <a:r>
                <a:rPr lang="en-US" altLang="zh-CN" sz="3200" dirty="0">
                  <a:latin typeface="Times New Roman" panose="02020603050405020304" pitchFamily="18" charset="0"/>
                  <a:ea typeface="幼圆" panose="02010509060101010101" pitchFamily="49" charset="-122"/>
                  <a:sym typeface="Symbol" panose="05050102010706020507" pitchFamily="18" charset="2"/>
                </a:rPr>
                <a:t></a:t>
              </a:r>
              <a:r>
                <a:rPr lang="en-US" altLang="zh-CN" sz="3200" dirty="0">
                  <a:latin typeface="Times New Roman" panose="02020603050405020304" pitchFamily="18" charset="0"/>
                  <a:ea typeface="幼圆" panose="02010509060101010101" pitchFamily="49" charset="-122"/>
                </a:rPr>
                <a:t>E(G) },  </a:t>
              </a:r>
              <a:r>
                <a:rPr lang="en-US" altLang="zh-CN" sz="3200" i="1" dirty="0">
                  <a:latin typeface="Times New Roman" panose="02020603050405020304" pitchFamily="18" charset="0"/>
                  <a:ea typeface="幼圆" panose="02010509060101010101" pitchFamily="49" charset="-122"/>
                </a:rPr>
                <a:t>j</a:t>
              </a:r>
              <a:r>
                <a:rPr lang="en-US" altLang="zh-CN" sz="3200" dirty="0">
                  <a:latin typeface="Times New Roman" panose="02020603050405020304" pitchFamily="18" charset="0"/>
                  <a:ea typeface="幼圆" panose="02010509060101010101" pitchFamily="49" charset="-122"/>
                </a:rPr>
                <a:t> = 2, …, </a:t>
              </a:r>
              <a:r>
                <a:rPr lang="en-US" altLang="zh-CN" sz="3200" i="1" dirty="0">
                  <a:latin typeface="Times New Roman" panose="02020603050405020304" pitchFamily="18" charset="0"/>
                  <a:ea typeface="幼圆" panose="02010509060101010101" pitchFamily="49" charset="-122"/>
                </a:rPr>
                <a:t>n</a:t>
              </a:r>
              <a:endParaRPr lang="en-US" altLang="zh-CN" sz="3200" i="1" dirty="0">
                <a:latin typeface="Times New Roman" panose="02020603050405020304" pitchFamily="18" charset="0"/>
                <a:ea typeface="幼圆" panose="02010509060101010101" pitchFamily="49" charset="-122"/>
              </a:endParaRPr>
            </a:p>
          </p:txBody>
        </p:sp>
      </p:grpSp>
      <p:grpSp>
        <p:nvGrpSpPr>
          <p:cNvPr id="122884" name="组合 1856523"/>
          <p:cNvGrpSpPr/>
          <p:nvPr/>
        </p:nvGrpSpPr>
        <p:grpSpPr>
          <a:xfrm>
            <a:off x="323850" y="4365625"/>
            <a:ext cx="8532813" cy="1749425"/>
            <a:chOff x="204" y="2750"/>
            <a:chExt cx="5375" cy="1102"/>
          </a:xfrm>
        </p:grpSpPr>
        <p:sp>
          <p:nvSpPr>
            <p:cNvPr id="122885" name="左大括号 1856519"/>
            <p:cNvSpPr/>
            <p:nvPr/>
          </p:nvSpPr>
          <p:spPr>
            <a:xfrm>
              <a:off x="884" y="2886"/>
              <a:ext cx="210" cy="936"/>
            </a:xfrm>
            <a:prstGeom prst="leftBrace">
              <a:avLst>
                <a:gd name="adj1" fmla="val 37122"/>
                <a:gd name="adj2" fmla="val 50000"/>
              </a:avLst>
            </a:prstGeom>
            <a:noFill/>
            <a:ln w="38100" cap="sq" cmpd="sng">
              <a:solidFill>
                <a:schemeClr val="hlink"/>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22886" name="文本框 1856520"/>
            <p:cNvSpPr txBox="1"/>
            <p:nvPr/>
          </p:nvSpPr>
          <p:spPr>
            <a:xfrm>
              <a:off x="204" y="3134"/>
              <a:ext cx="756" cy="365"/>
            </a:xfrm>
            <a:prstGeom prst="rect">
              <a:avLst/>
            </a:prstGeom>
            <a:noFill/>
            <a:ln w="28575">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vl(</a:t>
              </a:r>
              <a:r>
                <a:rPr lang="en-US" altLang="zh-CN" sz="3200" i="1" dirty="0">
                  <a:latin typeface="Times New Roman" panose="02020603050405020304" pitchFamily="18" charset="0"/>
                  <a:ea typeface="幼圆" panose="02010509060101010101" pitchFamily="49" charset="-122"/>
                </a:rPr>
                <a:t>j</a:t>
              </a:r>
              <a:r>
                <a:rPr lang="en-US" altLang="zh-CN" sz="3200" dirty="0">
                  <a:latin typeface="Times New Roman" panose="02020603050405020304" pitchFamily="18" charset="0"/>
                  <a:ea typeface="幼圆" panose="02010509060101010101" pitchFamily="49" charset="-122"/>
                </a:rPr>
                <a:t>)=</a:t>
              </a:r>
              <a:endParaRPr lang="en-US" altLang="zh-CN" sz="3200" dirty="0">
                <a:latin typeface="Times New Roman" panose="02020603050405020304" pitchFamily="18" charset="0"/>
                <a:ea typeface="幼圆" panose="02010509060101010101" pitchFamily="49" charset="-122"/>
              </a:endParaRPr>
            </a:p>
          </p:txBody>
        </p:sp>
        <p:sp>
          <p:nvSpPr>
            <p:cNvPr id="122887" name="文本框 1856521"/>
            <p:cNvSpPr txBox="1"/>
            <p:nvPr/>
          </p:nvSpPr>
          <p:spPr>
            <a:xfrm>
              <a:off x="1002" y="2750"/>
              <a:ext cx="4577" cy="1102"/>
            </a:xfrm>
            <a:prstGeom prst="rect">
              <a:avLst/>
            </a:prstGeom>
            <a:noFill/>
            <a:ln w="28575">
              <a:noFill/>
            </a:ln>
          </p:spPr>
          <p:txBody>
            <a:bodyPr lIns="90000" tIns="46800" rIns="90000" bIns="46800">
              <a:spAutoFit/>
            </a:bodyPr>
            <a:p>
              <a:pPr>
                <a:lnSpc>
                  <a:spcPct val="110000"/>
                </a:lnSpc>
                <a:spcBef>
                  <a:spcPct val="5000"/>
                </a:spcBef>
                <a:buClr>
                  <a:schemeClr val="tx2"/>
                </a:buClr>
                <a:buFont typeface="Wingdings" panose="05000000000000000000" pitchFamily="2" charset="2"/>
              </a:pPr>
              <a:r>
                <a:rPr lang="en-US" altLang="zh-CN" sz="3200" dirty="0">
                  <a:latin typeface="Times New Roman" panose="02020603050405020304" pitchFamily="18" charset="0"/>
                  <a:ea typeface="幼圆" panose="02010509060101010101" pitchFamily="49" charset="-122"/>
                </a:rPr>
                <a:t>ve(</a:t>
              </a:r>
              <a:r>
                <a:rPr lang="en-US" altLang="zh-CN" sz="3200" i="1" dirty="0">
                  <a:latin typeface="Times New Roman" panose="02020603050405020304" pitchFamily="18" charset="0"/>
                  <a:ea typeface="幼圆" panose="02010509060101010101" pitchFamily="49" charset="-122"/>
                </a:rPr>
                <a:t>n</a:t>
              </a:r>
              <a:r>
                <a:rPr lang="en-US" altLang="zh-CN" sz="3200" dirty="0">
                  <a:latin typeface="Times New Roman" panose="02020603050405020304" pitchFamily="18" charset="0"/>
                  <a:ea typeface="幼圆" panose="02010509060101010101" pitchFamily="49" charset="-122"/>
                </a:rPr>
                <a:t>)    </a:t>
              </a:r>
              <a:r>
                <a:rPr lang="en-US" altLang="zh-CN" sz="3200" i="1" dirty="0">
                  <a:latin typeface="Times New Roman" panose="02020603050405020304" pitchFamily="18" charset="0"/>
                  <a:ea typeface="幼圆" panose="02010509060101010101" pitchFamily="49" charset="-122"/>
                </a:rPr>
                <a:t>j</a:t>
              </a:r>
              <a:r>
                <a:rPr lang="en-US" altLang="zh-CN" sz="3200" dirty="0">
                  <a:latin typeface="Times New Roman" panose="02020603050405020304" pitchFamily="18" charset="0"/>
                  <a:ea typeface="幼圆" panose="02010509060101010101" pitchFamily="49" charset="-122"/>
                </a:rPr>
                <a:t>=</a:t>
              </a:r>
              <a:r>
                <a:rPr lang="en-US" altLang="zh-CN" sz="3200" i="1" dirty="0">
                  <a:latin typeface="Times New Roman" panose="02020603050405020304" pitchFamily="18" charset="0"/>
                  <a:ea typeface="幼圆" panose="02010509060101010101" pitchFamily="49" charset="-122"/>
                </a:rPr>
                <a:t>n</a:t>
              </a:r>
              <a:endParaRPr lang="en-US" altLang="zh-CN" sz="3200" i="1" dirty="0">
                <a:latin typeface="Times New Roman" panose="02020603050405020304" pitchFamily="18" charset="0"/>
                <a:ea typeface="幼圆" panose="02010509060101010101" pitchFamily="49" charset="-122"/>
              </a:endParaRPr>
            </a:p>
            <a:p>
              <a:pPr>
                <a:lnSpc>
                  <a:spcPct val="110000"/>
                </a:lnSpc>
                <a:spcBef>
                  <a:spcPct val="5000"/>
                </a:spcBef>
                <a:buClr>
                  <a:schemeClr val="tx2"/>
                </a:buClr>
                <a:buFont typeface="Wingdings" panose="05000000000000000000" pitchFamily="2" charset="2"/>
              </a:pPr>
              <a:r>
                <a:rPr lang="en-US" altLang="zh-CN" sz="3200" dirty="0">
                  <a:solidFill>
                    <a:srgbClr val="FF3300"/>
                  </a:solidFill>
                  <a:latin typeface="Times New Roman" panose="02020603050405020304" pitchFamily="18" charset="0"/>
                  <a:ea typeface="幼圆" panose="02010509060101010101" pitchFamily="49" charset="-122"/>
                </a:rPr>
                <a:t>min</a:t>
              </a:r>
              <a:r>
                <a:rPr lang="en-US" altLang="zh-CN" sz="3200" dirty="0">
                  <a:latin typeface="Times New Roman" panose="02020603050405020304" pitchFamily="18" charset="0"/>
                  <a:ea typeface="幼圆" panose="02010509060101010101" pitchFamily="49" charset="-122"/>
                </a:rPr>
                <a:t>{vl(</a:t>
              </a:r>
              <a:r>
                <a:rPr lang="en-US" altLang="zh-CN" sz="3200" i="1" dirty="0">
                  <a:latin typeface="Times New Roman" panose="02020603050405020304" pitchFamily="18" charset="0"/>
                  <a:ea typeface="幼圆" panose="02010509060101010101" pitchFamily="49" charset="-122"/>
                </a:rPr>
                <a:t>k</a:t>
              </a:r>
              <a:r>
                <a:rPr lang="en-US" altLang="zh-CN" sz="3200" dirty="0">
                  <a:latin typeface="Times New Roman" panose="02020603050405020304" pitchFamily="18" charset="0"/>
                  <a:ea typeface="幼圆" panose="02010509060101010101" pitchFamily="49" charset="-122"/>
                </a:rPr>
                <a:t>)- weight(&lt;</a:t>
              </a:r>
              <a:r>
                <a:rPr lang="en-US" altLang="zh-CN" sz="3200" i="1" dirty="0">
                  <a:latin typeface="Times New Roman" panose="02020603050405020304" pitchFamily="18" charset="0"/>
                  <a:ea typeface="幼圆" panose="02010509060101010101" pitchFamily="49" charset="-122"/>
                </a:rPr>
                <a:t>j</a:t>
              </a:r>
              <a:r>
                <a:rPr lang="en-US" altLang="zh-CN" sz="3200" baseline="-25000" dirty="0">
                  <a:latin typeface="Times New Roman" panose="02020603050405020304" pitchFamily="18" charset="0"/>
                  <a:ea typeface="幼圆" panose="02010509060101010101" pitchFamily="49" charset="-122"/>
                </a:rPr>
                <a:t> </a:t>
              </a:r>
              <a:r>
                <a:rPr lang="en-US" altLang="zh-CN" sz="3200" dirty="0">
                  <a:latin typeface="Times New Roman" panose="02020603050405020304" pitchFamily="18" charset="0"/>
                  <a:ea typeface="幼圆" panose="02010509060101010101" pitchFamily="49" charset="-122"/>
                </a:rPr>
                <a:t>, </a:t>
              </a:r>
              <a:r>
                <a:rPr lang="en-US" altLang="zh-CN" sz="3200" i="1" dirty="0">
                  <a:latin typeface="Times New Roman" panose="02020603050405020304" pitchFamily="18" charset="0"/>
                  <a:ea typeface="幼圆" panose="02010509060101010101" pitchFamily="49" charset="-122"/>
                </a:rPr>
                <a:t>k</a:t>
              </a:r>
              <a:r>
                <a:rPr lang="en-US" altLang="zh-CN" sz="3200" dirty="0">
                  <a:latin typeface="Times New Roman" panose="02020603050405020304" pitchFamily="18" charset="0"/>
                  <a:ea typeface="幼圆" panose="02010509060101010101" pitchFamily="49" charset="-122"/>
                </a:rPr>
                <a:t>&gt;) </a:t>
              </a:r>
              <a:r>
                <a:rPr lang="zh-CN" altLang="en-US" sz="2800" dirty="0">
                  <a:latin typeface="Arial" panose="020B0604020202020204" pitchFamily="34" charset="0"/>
                </a:rPr>
                <a:t>︱</a:t>
              </a:r>
              <a:endParaRPr lang="zh-CN" altLang="en-US" sz="2800" dirty="0">
                <a:latin typeface="Times New Roman" panose="02020603050405020304" pitchFamily="18" charset="0"/>
                <a:ea typeface="幼圆" panose="02010509060101010101" pitchFamily="49" charset="-122"/>
              </a:endParaRPr>
            </a:p>
            <a:p>
              <a:pPr>
                <a:lnSpc>
                  <a:spcPct val="110000"/>
                </a:lnSpc>
                <a:spcBef>
                  <a:spcPct val="5000"/>
                </a:spcBef>
                <a:buClr>
                  <a:schemeClr val="tx2"/>
                </a:buClr>
                <a:buFont typeface="Wingdings" panose="05000000000000000000" pitchFamily="2" charset="2"/>
              </a:pPr>
              <a:r>
                <a:rPr lang="zh-CN" altLang="en-US" sz="3200" dirty="0">
                  <a:latin typeface="Times New Roman" panose="02020603050405020304" pitchFamily="18" charset="0"/>
                  <a:ea typeface="幼圆" panose="02010509060101010101" pitchFamily="49" charset="-122"/>
                </a:rPr>
                <a:t>           </a:t>
              </a:r>
              <a:r>
                <a:rPr lang="en-US" altLang="zh-CN" sz="3200" dirty="0">
                  <a:latin typeface="Times New Roman" panose="02020603050405020304" pitchFamily="18" charset="0"/>
                  <a:ea typeface="幼圆" panose="02010509060101010101" pitchFamily="49" charset="-122"/>
                </a:rPr>
                <a:t>&lt;v</a:t>
              </a:r>
              <a:r>
                <a:rPr lang="en-US" altLang="zh-CN" sz="3200" i="1" baseline="-25000" dirty="0">
                  <a:latin typeface="Times New Roman" panose="02020603050405020304" pitchFamily="18" charset="0"/>
                  <a:ea typeface="幼圆" panose="02010509060101010101" pitchFamily="49" charset="-122"/>
                </a:rPr>
                <a:t>j</a:t>
              </a:r>
              <a:r>
                <a:rPr lang="en-US" altLang="zh-CN" sz="3200" baseline="-25000" dirty="0">
                  <a:latin typeface="Times New Roman" panose="02020603050405020304" pitchFamily="18" charset="0"/>
                  <a:ea typeface="幼圆" panose="02010509060101010101" pitchFamily="49" charset="-122"/>
                </a:rPr>
                <a:t> </a:t>
              </a:r>
              <a:r>
                <a:rPr lang="en-US" altLang="zh-CN" sz="3200" dirty="0">
                  <a:latin typeface="Times New Roman" panose="02020603050405020304" pitchFamily="18" charset="0"/>
                  <a:ea typeface="幼圆" panose="02010509060101010101" pitchFamily="49" charset="-122"/>
                </a:rPr>
                <a:t>, v</a:t>
              </a:r>
              <a:r>
                <a:rPr lang="en-US" altLang="zh-CN" sz="3200" i="1" baseline="-25000" dirty="0">
                  <a:latin typeface="Times New Roman" panose="02020603050405020304" pitchFamily="18" charset="0"/>
                  <a:ea typeface="幼圆" panose="02010509060101010101" pitchFamily="49" charset="-122"/>
                </a:rPr>
                <a:t>k</a:t>
              </a:r>
              <a:r>
                <a:rPr lang="en-US" altLang="zh-CN" sz="3200" dirty="0">
                  <a:latin typeface="Times New Roman" panose="02020603050405020304" pitchFamily="18" charset="0"/>
                  <a:ea typeface="幼圆" panose="02010509060101010101" pitchFamily="49" charset="-122"/>
                </a:rPr>
                <a:t>&gt;</a:t>
              </a:r>
              <a:r>
                <a:rPr lang="en-US" altLang="zh-CN" sz="3200" dirty="0">
                  <a:latin typeface="Times New Roman" panose="02020603050405020304" pitchFamily="18" charset="0"/>
                  <a:ea typeface="幼圆" panose="02010509060101010101" pitchFamily="49" charset="-122"/>
                  <a:sym typeface="Symbol" panose="05050102010706020507" pitchFamily="18" charset="2"/>
                </a:rPr>
                <a:t></a:t>
              </a:r>
              <a:r>
                <a:rPr lang="en-US" altLang="zh-CN" sz="3200" dirty="0">
                  <a:latin typeface="Times New Roman" panose="02020603050405020304" pitchFamily="18" charset="0"/>
                  <a:ea typeface="幼圆" panose="02010509060101010101" pitchFamily="49" charset="-122"/>
                </a:rPr>
                <a:t>E(G) },  </a:t>
              </a:r>
              <a:r>
                <a:rPr lang="en-US" altLang="zh-CN" sz="3200" i="1" dirty="0">
                  <a:latin typeface="Times New Roman" panose="02020603050405020304" pitchFamily="18" charset="0"/>
                  <a:ea typeface="幼圆" panose="02010509060101010101" pitchFamily="49" charset="-122"/>
                </a:rPr>
                <a:t>j</a:t>
              </a:r>
              <a:r>
                <a:rPr lang="en-US" altLang="zh-CN" sz="3200" dirty="0">
                  <a:latin typeface="Times New Roman" panose="02020603050405020304" pitchFamily="18" charset="0"/>
                  <a:ea typeface="幼圆" panose="02010509060101010101" pitchFamily="49" charset="-122"/>
                </a:rPr>
                <a:t>= </a:t>
              </a:r>
              <a:r>
                <a:rPr lang="en-US" altLang="zh-CN" sz="3200" i="1" dirty="0">
                  <a:latin typeface="Times New Roman" panose="02020603050405020304" pitchFamily="18" charset="0"/>
                  <a:ea typeface="幼圆" panose="02010509060101010101" pitchFamily="49" charset="-122"/>
                </a:rPr>
                <a:t>n</a:t>
              </a:r>
              <a:r>
                <a:rPr lang="en-US" altLang="zh-CN" sz="3200" dirty="0">
                  <a:latin typeface="Times New Roman" panose="02020603050405020304" pitchFamily="18" charset="0"/>
                  <a:ea typeface="幼圆" panose="02010509060101010101" pitchFamily="49" charset="-122"/>
                </a:rPr>
                <a:t>-1, …, 1</a:t>
              </a:r>
              <a:endParaRPr lang="en-US" altLang="zh-CN" sz="3200" dirty="0">
                <a:latin typeface="Times New Roman" panose="02020603050405020304" pitchFamily="18" charset="0"/>
                <a:ea typeface="幼圆" panose="02010509060101010101" pitchFamily="49" charset="-122"/>
              </a:endParaRPr>
            </a:p>
          </p:txBody>
        </p:sp>
      </p:grpSp>
    </p:spTree>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文本占位符 1857537"/>
          <p:cNvSpPr>
            <a:spLocks noGrp="1"/>
          </p:cNvSpPr>
          <p:nvPr>
            <p:ph idx="1"/>
          </p:nvPr>
        </p:nvSpPr>
        <p:spPr>
          <a:xfrm>
            <a:off x="287338" y="1016000"/>
            <a:ext cx="8532812" cy="4967288"/>
          </a:xfrm>
        </p:spPr>
        <p:txBody>
          <a:bodyPr vert="horz" wrap="square" lIns="92075" tIns="46038" rIns="92075" bIns="46038" anchor="t" anchorCtr="0"/>
          <a:p>
            <a:pPr marL="0" indent="0" algn="just">
              <a:lnSpc>
                <a:spcPct val="120000"/>
              </a:lnSpc>
              <a:spcBef>
                <a:spcPct val="0"/>
              </a:spcBef>
              <a:buNone/>
            </a:pPr>
            <a:r>
              <a:rPr lang="zh-CN" altLang="en-US" sz="3200" dirty="0">
                <a:ea typeface="楷体_GB2312" pitchFamily="49" charset="-122"/>
              </a:rPr>
              <a:t>设活动</a:t>
            </a:r>
            <a:r>
              <a:rPr lang="en-US" altLang="zh-CN" sz="3200" dirty="0">
                <a:ea typeface="楷体_GB2312" pitchFamily="49" charset="-122"/>
              </a:rPr>
              <a:t>a</a:t>
            </a:r>
            <a:r>
              <a:rPr lang="en-US" altLang="zh-CN" sz="3200" i="1" baseline="-25000" dirty="0">
                <a:ea typeface="楷体_GB2312" pitchFamily="49" charset="-122"/>
              </a:rPr>
              <a:t>i </a:t>
            </a:r>
            <a:r>
              <a:rPr lang="en-US" altLang="zh-CN" sz="3200" dirty="0">
                <a:ea typeface="楷体_GB2312" pitchFamily="49" charset="-122"/>
              </a:rPr>
              <a:t>(</a:t>
            </a:r>
            <a:r>
              <a:rPr lang="en-US" altLang="zh-CN" sz="3200" i="1" dirty="0">
                <a:ea typeface="楷体_GB2312" pitchFamily="49" charset="-122"/>
              </a:rPr>
              <a:t>i</a:t>
            </a:r>
            <a:r>
              <a:rPr lang="en-US" altLang="zh-CN" sz="3200" dirty="0">
                <a:ea typeface="楷体_GB2312" pitchFamily="49" charset="-122"/>
              </a:rPr>
              <a:t> = 1, 2, …, </a:t>
            </a:r>
            <a:r>
              <a:rPr lang="en-US" altLang="zh-CN" sz="3200" i="1" dirty="0">
                <a:ea typeface="楷体_GB2312" pitchFamily="49" charset="-122"/>
              </a:rPr>
              <a:t>e</a:t>
            </a:r>
            <a:r>
              <a:rPr lang="en-US" altLang="zh-CN" sz="3200" dirty="0">
                <a:ea typeface="楷体_GB2312" pitchFamily="49" charset="-122"/>
              </a:rPr>
              <a:t>)</a:t>
            </a:r>
            <a:r>
              <a:rPr lang="zh-CN" altLang="en-US" sz="3200" dirty="0">
                <a:ea typeface="楷体_GB2312" pitchFamily="49" charset="-122"/>
              </a:rPr>
              <a:t>在带权有向边</a:t>
            </a:r>
            <a:r>
              <a:rPr lang="en-US" altLang="zh-CN" sz="3200" dirty="0">
                <a:ea typeface="楷体_GB2312" pitchFamily="49" charset="-122"/>
              </a:rPr>
              <a:t>&lt;V</a:t>
            </a:r>
            <a:r>
              <a:rPr lang="en-US" altLang="zh-CN" sz="3200" i="1" baseline="-25000" dirty="0">
                <a:ea typeface="楷体_GB2312" pitchFamily="49" charset="-122"/>
              </a:rPr>
              <a:t>j</a:t>
            </a:r>
            <a:r>
              <a:rPr lang="en-US" altLang="zh-CN" sz="3200" dirty="0">
                <a:ea typeface="楷体_GB2312" pitchFamily="49" charset="-122"/>
              </a:rPr>
              <a:t> , V</a:t>
            </a:r>
            <a:r>
              <a:rPr lang="en-US" altLang="zh-CN" sz="3200" i="1" baseline="-25000" dirty="0">
                <a:ea typeface="楷体_GB2312" pitchFamily="49" charset="-122"/>
              </a:rPr>
              <a:t>k</a:t>
            </a:r>
            <a:r>
              <a:rPr lang="en-US" altLang="zh-CN" sz="3200" dirty="0">
                <a:ea typeface="楷体_GB2312" pitchFamily="49" charset="-122"/>
              </a:rPr>
              <a:t>&gt; </a:t>
            </a:r>
            <a:r>
              <a:rPr lang="zh-CN" altLang="en-US" sz="3200" dirty="0">
                <a:ea typeface="楷体_GB2312" pitchFamily="49" charset="-122"/>
              </a:rPr>
              <a:t>上</a:t>
            </a:r>
            <a:r>
              <a:rPr lang="en-US" altLang="zh-CN" sz="3200" dirty="0">
                <a:ea typeface="楷体_GB2312" pitchFamily="49" charset="-122"/>
              </a:rPr>
              <a:t>, </a:t>
            </a:r>
            <a:r>
              <a:rPr lang="zh-CN" altLang="en-US" sz="3200" dirty="0">
                <a:ea typeface="楷体_GB2312" pitchFamily="49" charset="-122"/>
              </a:rPr>
              <a:t>完成它所需要的时间为</a:t>
            </a:r>
            <a:r>
              <a:rPr lang="en-US" altLang="zh-CN" sz="3200" dirty="0">
                <a:ea typeface="楷体_GB2312" pitchFamily="49" charset="-122"/>
              </a:rPr>
              <a:t>weight(&lt;</a:t>
            </a:r>
            <a:r>
              <a:rPr lang="en-US" altLang="zh-CN" sz="3200" i="1" dirty="0">
                <a:ea typeface="楷体_GB2312" pitchFamily="49" charset="-122"/>
              </a:rPr>
              <a:t>j</a:t>
            </a:r>
            <a:r>
              <a:rPr lang="en-US" altLang="zh-CN" sz="3200" dirty="0">
                <a:ea typeface="楷体_GB2312" pitchFamily="49" charset="-122"/>
              </a:rPr>
              <a:t> , </a:t>
            </a:r>
            <a:r>
              <a:rPr lang="en-US" altLang="zh-CN" sz="3200" i="1" dirty="0">
                <a:ea typeface="楷体_GB2312" pitchFamily="49" charset="-122"/>
              </a:rPr>
              <a:t>k</a:t>
            </a:r>
            <a:r>
              <a:rPr lang="en-US" altLang="zh-CN" sz="3200" dirty="0">
                <a:ea typeface="楷体_GB2312" pitchFamily="49" charset="-122"/>
              </a:rPr>
              <a:t>&gt;) </a:t>
            </a:r>
            <a:r>
              <a:rPr lang="zh-CN" altLang="en-US" sz="3200" dirty="0">
                <a:ea typeface="楷体_GB2312" pitchFamily="49" charset="-122"/>
              </a:rPr>
              <a:t>，则有</a:t>
            </a:r>
            <a:endParaRPr lang="zh-CN" altLang="en-US" sz="3200" dirty="0">
              <a:ea typeface="楷体_GB2312" pitchFamily="49" charset="-122"/>
            </a:endParaRPr>
          </a:p>
          <a:p>
            <a:pPr marL="0" indent="0" algn="just">
              <a:lnSpc>
                <a:spcPct val="120000"/>
              </a:lnSpc>
              <a:spcBef>
                <a:spcPct val="0"/>
              </a:spcBef>
              <a:buNone/>
            </a:pPr>
            <a:r>
              <a:rPr lang="zh-CN" altLang="en-US" sz="3200" dirty="0">
                <a:solidFill>
                  <a:schemeClr val="tx2"/>
                </a:solidFill>
                <a:ea typeface="楷体_GB2312" pitchFamily="49" charset="-122"/>
              </a:rPr>
              <a:t>           </a:t>
            </a:r>
            <a:r>
              <a:rPr lang="en-US" altLang="zh-CN" sz="3200" dirty="0">
                <a:solidFill>
                  <a:schemeClr val="tx2"/>
                </a:solidFill>
                <a:ea typeface="楷体_GB2312" pitchFamily="49" charset="-122"/>
              </a:rPr>
              <a:t>e[</a:t>
            </a:r>
            <a:r>
              <a:rPr lang="en-US" altLang="zh-CN" sz="3200" i="1" dirty="0">
                <a:solidFill>
                  <a:schemeClr val="tx2"/>
                </a:solidFill>
                <a:ea typeface="楷体_GB2312" pitchFamily="49" charset="-122"/>
              </a:rPr>
              <a:t>i</a:t>
            </a:r>
            <a:r>
              <a:rPr lang="en-US" altLang="zh-CN" sz="3200" dirty="0">
                <a:solidFill>
                  <a:schemeClr val="tx2"/>
                </a:solidFill>
                <a:ea typeface="楷体_GB2312" pitchFamily="49" charset="-122"/>
              </a:rPr>
              <a:t>] = ve[</a:t>
            </a:r>
            <a:r>
              <a:rPr lang="en-US" altLang="zh-CN" sz="3200" i="1" dirty="0">
                <a:solidFill>
                  <a:schemeClr val="tx2"/>
                </a:solidFill>
                <a:ea typeface="楷体_GB2312" pitchFamily="49" charset="-122"/>
              </a:rPr>
              <a:t>j</a:t>
            </a:r>
            <a:r>
              <a:rPr lang="en-US" altLang="zh-CN" sz="3200" dirty="0">
                <a:solidFill>
                  <a:schemeClr val="tx2"/>
                </a:solidFill>
                <a:ea typeface="楷体_GB2312" pitchFamily="49" charset="-122"/>
              </a:rPr>
              <a:t>]</a:t>
            </a:r>
            <a:r>
              <a:rPr lang="zh-CN" altLang="en-US" sz="3200" dirty="0">
                <a:solidFill>
                  <a:schemeClr val="tx2"/>
                </a:solidFill>
                <a:ea typeface="楷体_GB2312" pitchFamily="49" charset="-122"/>
              </a:rPr>
              <a:t>；</a:t>
            </a:r>
            <a:endParaRPr lang="zh-CN" altLang="en-US" sz="3200" dirty="0">
              <a:solidFill>
                <a:schemeClr val="tx2"/>
              </a:solidFill>
              <a:ea typeface="楷体_GB2312" pitchFamily="49" charset="-122"/>
            </a:endParaRPr>
          </a:p>
          <a:p>
            <a:pPr marL="0" indent="0" algn="just">
              <a:lnSpc>
                <a:spcPct val="120000"/>
              </a:lnSpc>
              <a:spcBef>
                <a:spcPct val="0"/>
              </a:spcBef>
              <a:buNone/>
            </a:pPr>
            <a:r>
              <a:rPr lang="zh-CN" altLang="en-US" sz="3200" dirty="0">
                <a:solidFill>
                  <a:schemeClr val="tx2"/>
                </a:solidFill>
                <a:ea typeface="楷体_GB2312" pitchFamily="49" charset="-122"/>
              </a:rPr>
              <a:t>           </a:t>
            </a:r>
            <a:r>
              <a:rPr lang="en-US" altLang="zh-CN" sz="3200" dirty="0">
                <a:solidFill>
                  <a:schemeClr val="tx2"/>
                </a:solidFill>
                <a:ea typeface="楷体_GB2312" pitchFamily="49" charset="-122"/>
              </a:rPr>
              <a:t>l[</a:t>
            </a:r>
            <a:r>
              <a:rPr lang="en-US" altLang="zh-CN" sz="3200" i="1" dirty="0">
                <a:solidFill>
                  <a:schemeClr val="tx2"/>
                </a:solidFill>
                <a:ea typeface="楷体_GB2312" pitchFamily="49" charset="-122"/>
              </a:rPr>
              <a:t>i</a:t>
            </a:r>
            <a:r>
              <a:rPr lang="en-US" altLang="zh-CN" sz="3200" dirty="0">
                <a:solidFill>
                  <a:schemeClr val="tx2"/>
                </a:solidFill>
                <a:ea typeface="楷体_GB2312" pitchFamily="49" charset="-122"/>
              </a:rPr>
              <a:t>] = vl[</a:t>
            </a:r>
            <a:r>
              <a:rPr lang="en-US" altLang="zh-CN" sz="3200" i="1" dirty="0">
                <a:solidFill>
                  <a:schemeClr val="tx2"/>
                </a:solidFill>
                <a:ea typeface="楷体_GB2312" pitchFamily="49" charset="-122"/>
              </a:rPr>
              <a:t>k</a:t>
            </a:r>
            <a:r>
              <a:rPr lang="en-US" altLang="zh-CN" sz="3200" dirty="0">
                <a:solidFill>
                  <a:schemeClr val="tx2"/>
                </a:solidFill>
                <a:ea typeface="楷体_GB2312" pitchFamily="49" charset="-122"/>
              </a:rPr>
              <a:t>] – weight(&lt;</a:t>
            </a:r>
            <a:r>
              <a:rPr lang="en-US" altLang="zh-CN" sz="3200" i="1" dirty="0">
                <a:solidFill>
                  <a:schemeClr val="tx2"/>
                </a:solidFill>
                <a:ea typeface="楷体_GB2312" pitchFamily="49" charset="-122"/>
              </a:rPr>
              <a:t>j</a:t>
            </a:r>
            <a:r>
              <a:rPr lang="en-US" altLang="zh-CN" sz="3200" dirty="0">
                <a:solidFill>
                  <a:schemeClr val="tx2"/>
                </a:solidFill>
                <a:ea typeface="楷体_GB2312" pitchFamily="49" charset="-122"/>
              </a:rPr>
              <a:t>, </a:t>
            </a:r>
            <a:r>
              <a:rPr lang="en-US" altLang="zh-CN" sz="3200" i="1" dirty="0">
                <a:solidFill>
                  <a:schemeClr val="tx2"/>
                </a:solidFill>
                <a:ea typeface="楷体_GB2312" pitchFamily="49" charset="-122"/>
              </a:rPr>
              <a:t>k</a:t>
            </a:r>
            <a:r>
              <a:rPr lang="en-US" altLang="zh-CN" sz="3200" dirty="0">
                <a:solidFill>
                  <a:schemeClr val="tx2"/>
                </a:solidFill>
                <a:ea typeface="楷体_GB2312" pitchFamily="49" charset="-122"/>
              </a:rPr>
              <a:t> &gt;)</a:t>
            </a:r>
            <a:r>
              <a:rPr lang="zh-CN" altLang="en-US" sz="3200" dirty="0">
                <a:solidFill>
                  <a:schemeClr val="tx2"/>
                </a:solidFill>
                <a:ea typeface="楷体_GB2312" pitchFamily="49" charset="-122"/>
              </a:rPr>
              <a:t>；</a:t>
            </a:r>
            <a:endParaRPr lang="zh-CN" altLang="en-US" sz="3200" dirty="0">
              <a:solidFill>
                <a:schemeClr val="tx2"/>
              </a:solidFill>
              <a:ea typeface="楷体_GB2312" pitchFamily="49" charset="-122"/>
            </a:endParaRPr>
          </a:p>
          <a:p>
            <a:pPr marL="0" indent="0" algn="just">
              <a:lnSpc>
                <a:spcPct val="120000"/>
              </a:lnSpc>
              <a:spcBef>
                <a:spcPct val="0"/>
              </a:spcBef>
              <a:buNone/>
            </a:pPr>
            <a:r>
              <a:rPr lang="zh-CN" altLang="en-US" sz="3200" dirty="0">
                <a:solidFill>
                  <a:schemeClr val="tx2"/>
                </a:solidFill>
                <a:ea typeface="楷体_GB2312" pitchFamily="49" charset="-122"/>
              </a:rPr>
              <a:t>                   </a:t>
            </a:r>
            <a:r>
              <a:rPr lang="en-US" altLang="zh-CN" sz="3200" i="1" dirty="0">
                <a:solidFill>
                  <a:schemeClr val="tx2"/>
                </a:solidFill>
                <a:ea typeface="楷体_GB2312" pitchFamily="49" charset="-122"/>
              </a:rPr>
              <a:t>i</a:t>
            </a:r>
            <a:r>
              <a:rPr lang="en-US" altLang="zh-CN" sz="3200" dirty="0">
                <a:solidFill>
                  <a:schemeClr val="tx2"/>
                </a:solidFill>
                <a:ea typeface="楷体_GB2312" pitchFamily="49" charset="-122"/>
              </a:rPr>
              <a:t> = 1, 2, …, </a:t>
            </a:r>
            <a:r>
              <a:rPr lang="en-US" altLang="zh-CN" sz="3200" i="1" dirty="0">
                <a:solidFill>
                  <a:schemeClr val="tx2"/>
                </a:solidFill>
                <a:ea typeface="楷体_GB2312" pitchFamily="49" charset="-122"/>
              </a:rPr>
              <a:t>e</a:t>
            </a:r>
            <a:endParaRPr lang="en-US" altLang="zh-CN" sz="3200" i="1" dirty="0">
              <a:solidFill>
                <a:schemeClr val="tx2"/>
              </a:solidFill>
              <a:ea typeface="楷体_GB2312" pitchFamily="49" charset="-122"/>
            </a:endParaRPr>
          </a:p>
          <a:p>
            <a:pPr marL="0" indent="0" algn="just">
              <a:lnSpc>
                <a:spcPct val="120000"/>
              </a:lnSpc>
              <a:spcBef>
                <a:spcPct val="0"/>
              </a:spcBef>
              <a:buNone/>
            </a:pPr>
            <a:r>
              <a:rPr lang="zh-CN" altLang="en-US" sz="3200" dirty="0">
                <a:ea typeface="楷体_GB2312" pitchFamily="49" charset="-122"/>
              </a:rPr>
              <a:t>这样就得到计算关键路径的算法。</a:t>
            </a:r>
            <a:endParaRPr lang="zh-CN" altLang="en-US" sz="3200" dirty="0">
              <a:ea typeface="楷体_GB2312" pitchFamily="49" charset="-122"/>
            </a:endParaRPr>
          </a:p>
        </p:txBody>
      </p:sp>
    </p:spTree>
  </p:cSld>
  <p:clrMapOvr>
    <a:masterClrMapping/>
  </p:clrMapOvr>
  <p:transition>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文本占位符 1858561"/>
          <p:cNvSpPr/>
          <p:nvPr>
            <p:ph idx="1"/>
          </p:nvPr>
        </p:nvSpPr>
        <p:spPr>
          <a:xfrm>
            <a:off x="431800" y="260350"/>
            <a:ext cx="8135938" cy="6119813"/>
          </a:xfrm>
        </p:spPr>
        <p:txBody>
          <a:bodyPr vert="horz" wrap="square" lIns="91440" tIns="45720" rIns="91440" bIns="45720" anchor="t" anchorCtr="0"/>
          <a:p>
            <a:pPr marL="533400" indent="-533400" algn="ctr">
              <a:lnSpc>
                <a:spcPct val="120000"/>
              </a:lnSpc>
              <a:spcAft>
                <a:spcPct val="30000"/>
              </a:spcAft>
              <a:buNone/>
            </a:pPr>
            <a:r>
              <a:rPr lang="zh-CN" altLang="en-US" sz="3600" dirty="0">
                <a:solidFill>
                  <a:schemeClr val="tx2"/>
                </a:solidFill>
                <a:ea typeface="宋体" panose="02010600030101010101" pitchFamily="2" charset="-122"/>
              </a:rPr>
              <a:t>关键活动算法</a:t>
            </a:r>
            <a:endParaRPr lang="zh-CN" altLang="en-US" sz="3600" dirty="0">
              <a:solidFill>
                <a:schemeClr val="tx2"/>
              </a:solidFill>
              <a:ea typeface="宋体" panose="02010600030101010101" pitchFamily="2" charset="-122"/>
            </a:endParaRPr>
          </a:p>
          <a:p>
            <a:pPr marL="533400" indent="-533400">
              <a:lnSpc>
                <a:spcPct val="120000"/>
              </a:lnSpc>
              <a:buNone/>
            </a:pPr>
            <a:r>
              <a:rPr lang="zh-CN" altLang="en-US" dirty="0">
                <a:solidFill>
                  <a:schemeClr val="tx2"/>
                </a:solidFill>
                <a:ea typeface="宋体" panose="02010600030101010101" pitchFamily="2" charset="-122"/>
              </a:rPr>
              <a:t>求关键活动的基本步骤：</a:t>
            </a:r>
            <a:endParaRPr lang="zh-CN" altLang="en-US" dirty="0">
              <a:solidFill>
                <a:schemeClr val="tx2"/>
              </a:solidFill>
              <a:ea typeface="宋体" panose="02010600030101010101" pitchFamily="2" charset="-122"/>
            </a:endParaRPr>
          </a:p>
          <a:p>
            <a:pPr marL="533400" indent="-533400" algn="just">
              <a:lnSpc>
                <a:spcPct val="120000"/>
              </a:lnSpc>
              <a:buNone/>
            </a:pPr>
            <a:r>
              <a:rPr lang="en-US" altLang="zh-CN" dirty="0">
                <a:ea typeface="宋体" panose="02010600030101010101" pitchFamily="2" charset="-122"/>
              </a:rPr>
              <a:t>① </a:t>
            </a:r>
            <a:r>
              <a:rPr lang="zh-CN" altLang="en-US" dirty="0">
                <a:ea typeface="宋体" panose="02010600030101010101" pitchFamily="2" charset="-122"/>
              </a:rPr>
              <a:t>对</a:t>
            </a:r>
            <a:r>
              <a:rPr lang="en-US" altLang="zh-CN" dirty="0">
                <a:ea typeface="宋体" panose="02010600030101010101" pitchFamily="2" charset="-122"/>
              </a:rPr>
              <a:t>AOE</a:t>
            </a:r>
            <a:r>
              <a:rPr lang="zh-CN" altLang="en-US" dirty="0">
                <a:ea typeface="宋体" panose="02010600030101010101" pitchFamily="2" charset="-122"/>
              </a:rPr>
              <a:t>网进行拓扑排序，若网中有回路，则终止算法；按拓扑次序求出各顶点事件的最早发生时间</a:t>
            </a:r>
            <a:r>
              <a:rPr lang="en-US" altLang="zh-CN" dirty="0">
                <a:ea typeface="宋体" panose="02010600030101010101" pitchFamily="2" charset="-122"/>
              </a:rPr>
              <a:t>ve</a:t>
            </a:r>
            <a:r>
              <a:rPr lang="zh-CN" altLang="en-US" dirty="0">
                <a:ea typeface="宋体" panose="02010600030101010101" pitchFamily="2" charset="-122"/>
              </a:rPr>
              <a:t>；</a:t>
            </a:r>
            <a:endParaRPr lang="zh-CN" altLang="en-US" dirty="0">
              <a:ea typeface="宋体" panose="02010600030101010101" pitchFamily="2" charset="-122"/>
            </a:endParaRPr>
          </a:p>
          <a:p>
            <a:pPr marL="533400" indent="-533400" algn="just">
              <a:lnSpc>
                <a:spcPct val="120000"/>
              </a:lnSpc>
              <a:buNone/>
            </a:pPr>
            <a:r>
              <a:rPr lang="en-US" altLang="zh-CN" dirty="0">
                <a:ea typeface="宋体" panose="02010600030101010101" pitchFamily="2" charset="-122"/>
              </a:rPr>
              <a:t>② </a:t>
            </a:r>
            <a:r>
              <a:rPr lang="zh-CN" altLang="en-US" dirty="0">
                <a:ea typeface="宋体" panose="02010600030101010101" pitchFamily="2" charset="-122"/>
              </a:rPr>
              <a:t>按拓扑序列的逆序求出各顶点事件的最迟发生时间</a:t>
            </a:r>
            <a:r>
              <a:rPr lang="en-US" altLang="zh-CN" dirty="0">
                <a:ea typeface="宋体" panose="02010600030101010101" pitchFamily="2" charset="-122"/>
              </a:rPr>
              <a:t>vl</a:t>
            </a:r>
            <a:r>
              <a:rPr lang="zh-CN" altLang="en-US" dirty="0">
                <a:ea typeface="宋体" panose="02010600030101010101" pitchFamily="2" charset="-122"/>
              </a:rPr>
              <a:t>；</a:t>
            </a:r>
            <a:endParaRPr lang="zh-CN" altLang="en-US" dirty="0">
              <a:ea typeface="宋体" panose="02010600030101010101" pitchFamily="2" charset="-122"/>
            </a:endParaRPr>
          </a:p>
          <a:p>
            <a:pPr marL="533400" indent="-533400" algn="just">
              <a:lnSpc>
                <a:spcPct val="120000"/>
              </a:lnSpc>
              <a:buNone/>
            </a:pPr>
            <a:r>
              <a:rPr lang="en-US" altLang="zh-CN" dirty="0">
                <a:ea typeface="宋体" panose="02010600030101010101" pitchFamily="2" charset="-122"/>
              </a:rPr>
              <a:t>③ </a:t>
            </a:r>
            <a:r>
              <a:rPr lang="zh-CN" altLang="en-US" dirty="0">
                <a:ea typeface="宋体" panose="02010600030101010101" pitchFamily="2" charset="-122"/>
              </a:rPr>
              <a:t>根据</a:t>
            </a:r>
            <a:r>
              <a:rPr lang="en-US" altLang="zh-CN" dirty="0">
                <a:ea typeface="宋体" panose="02010600030101010101" pitchFamily="2" charset="-122"/>
              </a:rPr>
              <a:t>ve</a:t>
            </a:r>
            <a:r>
              <a:rPr lang="zh-CN" altLang="en-US" dirty="0">
                <a:ea typeface="宋体" panose="02010600030101010101" pitchFamily="2" charset="-122"/>
              </a:rPr>
              <a:t>和</a:t>
            </a:r>
            <a:r>
              <a:rPr lang="en-US" altLang="zh-CN" dirty="0">
                <a:ea typeface="宋体" panose="02010600030101010101" pitchFamily="2" charset="-122"/>
              </a:rPr>
              <a:t>vl</a:t>
            </a:r>
            <a:r>
              <a:rPr lang="zh-CN" altLang="en-US" dirty="0">
                <a:ea typeface="宋体" panose="02010600030101010101" pitchFamily="2" charset="-122"/>
              </a:rPr>
              <a:t>的值，求出各活动</a:t>
            </a:r>
            <a:r>
              <a:rPr lang="en-US" altLang="zh-CN" dirty="0">
                <a:ea typeface="宋体" panose="02010600030101010101" pitchFamily="2" charset="-122"/>
              </a:rPr>
              <a:t>a</a:t>
            </a:r>
            <a:r>
              <a:rPr lang="en-US" altLang="zh-CN" i="1" baseline="-25000" dirty="0">
                <a:ea typeface="宋体" panose="02010600030101010101" pitchFamily="2" charset="-122"/>
              </a:rPr>
              <a:t>i</a:t>
            </a:r>
            <a:r>
              <a:rPr lang="zh-CN" altLang="en-US" dirty="0">
                <a:ea typeface="宋体" panose="02010600030101010101" pitchFamily="2" charset="-122"/>
              </a:rPr>
              <a:t>的最早开始时间</a:t>
            </a:r>
            <a:r>
              <a:rPr lang="en-US" altLang="zh-CN" dirty="0">
                <a:ea typeface="宋体" panose="02010600030101010101" pitchFamily="2" charset="-122"/>
              </a:rPr>
              <a:t>e(</a:t>
            </a:r>
            <a:r>
              <a:rPr lang="en-US" altLang="zh-CN" i="1" dirty="0">
                <a:ea typeface="宋体" panose="02010600030101010101" pitchFamily="2" charset="-122"/>
              </a:rPr>
              <a:t>i</a:t>
            </a:r>
            <a:r>
              <a:rPr lang="en-US" altLang="zh-CN" dirty="0">
                <a:ea typeface="宋体" panose="02010600030101010101" pitchFamily="2" charset="-122"/>
              </a:rPr>
              <a:t>)</a:t>
            </a:r>
            <a:r>
              <a:rPr lang="zh-CN" altLang="en-US" dirty="0">
                <a:ea typeface="宋体" panose="02010600030101010101" pitchFamily="2" charset="-122"/>
              </a:rPr>
              <a:t>与最迟开始时间</a:t>
            </a:r>
            <a:r>
              <a:rPr lang="en-US" altLang="zh-CN" dirty="0">
                <a:ea typeface="宋体" panose="02010600030101010101" pitchFamily="2" charset="-122"/>
              </a:rPr>
              <a:t>l(</a:t>
            </a:r>
            <a:r>
              <a:rPr lang="en-US" altLang="zh-CN" i="1" dirty="0">
                <a:ea typeface="宋体" panose="02010600030101010101" pitchFamily="2" charset="-122"/>
              </a:rPr>
              <a:t>i</a:t>
            </a:r>
            <a:r>
              <a:rPr lang="en-US" altLang="zh-CN" dirty="0">
                <a:ea typeface="宋体" panose="02010600030101010101" pitchFamily="2" charset="-122"/>
              </a:rPr>
              <a:t>)</a:t>
            </a:r>
            <a:r>
              <a:rPr lang="zh-CN" altLang="en-US" dirty="0">
                <a:ea typeface="宋体" panose="02010600030101010101" pitchFamily="2" charset="-122"/>
              </a:rPr>
              <a:t>，若</a:t>
            </a:r>
            <a:r>
              <a:rPr lang="en-US" altLang="zh-CN" dirty="0">
                <a:solidFill>
                  <a:srgbClr val="FF3300"/>
                </a:solidFill>
                <a:ea typeface="宋体" panose="02010600030101010101" pitchFamily="2" charset="-122"/>
              </a:rPr>
              <a:t>e(</a:t>
            </a:r>
            <a:r>
              <a:rPr lang="en-US" altLang="zh-CN" i="1" dirty="0">
                <a:solidFill>
                  <a:srgbClr val="FF3300"/>
                </a:solidFill>
                <a:ea typeface="宋体" panose="02010600030101010101" pitchFamily="2" charset="-122"/>
              </a:rPr>
              <a:t>i</a:t>
            </a:r>
            <a:r>
              <a:rPr lang="en-US" altLang="zh-CN" dirty="0">
                <a:solidFill>
                  <a:srgbClr val="FF3300"/>
                </a:solidFill>
                <a:ea typeface="宋体" panose="02010600030101010101" pitchFamily="2" charset="-122"/>
              </a:rPr>
              <a:t>)= l(</a:t>
            </a:r>
            <a:r>
              <a:rPr lang="en-US" altLang="zh-CN" i="1" dirty="0">
                <a:solidFill>
                  <a:srgbClr val="FF3300"/>
                </a:solidFill>
                <a:ea typeface="宋体" panose="02010600030101010101" pitchFamily="2" charset="-122"/>
              </a:rPr>
              <a:t>i</a:t>
            </a:r>
            <a:r>
              <a:rPr lang="en-US" altLang="zh-CN" dirty="0">
                <a:solidFill>
                  <a:srgbClr val="FF3300"/>
                </a:solidFill>
                <a:ea typeface="宋体" panose="02010600030101010101" pitchFamily="2" charset="-122"/>
              </a:rPr>
              <a:t>)</a:t>
            </a:r>
            <a:r>
              <a:rPr lang="zh-CN" altLang="en-US" dirty="0">
                <a:ea typeface="宋体" panose="02010600030101010101" pitchFamily="2" charset="-122"/>
              </a:rPr>
              <a:t>，则 </a:t>
            </a:r>
            <a:r>
              <a:rPr lang="en-US" altLang="zh-CN" dirty="0">
                <a:solidFill>
                  <a:srgbClr val="FF3300"/>
                </a:solidFill>
                <a:ea typeface="宋体" panose="02010600030101010101" pitchFamily="2" charset="-122"/>
              </a:rPr>
              <a:t>a</a:t>
            </a:r>
            <a:r>
              <a:rPr lang="en-US" altLang="zh-CN" i="1" baseline="-25000" dirty="0">
                <a:solidFill>
                  <a:srgbClr val="FF3300"/>
                </a:solidFill>
                <a:ea typeface="宋体" panose="02010600030101010101" pitchFamily="2" charset="-122"/>
              </a:rPr>
              <a:t>i</a:t>
            </a:r>
            <a:r>
              <a:rPr lang="en-US" altLang="zh-CN" dirty="0">
                <a:solidFill>
                  <a:srgbClr val="FF3300"/>
                </a:solidFill>
                <a:ea typeface="宋体" panose="02010600030101010101" pitchFamily="2" charset="-122"/>
              </a:rPr>
              <a:t> </a:t>
            </a:r>
            <a:r>
              <a:rPr lang="zh-CN" altLang="en-US" dirty="0">
                <a:ea typeface="宋体" panose="02010600030101010101" pitchFamily="2" charset="-122"/>
              </a:rPr>
              <a:t>是</a:t>
            </a:r>
            <a:r>
              <a:rPr lang="zh-CN" altLang="en-US" dirty="0">
                <a:solidFill>
                  <a:srgbClr val="FF3300"/>
                </a:solidFill>
                <a:ea typeface="宋体" panose="02010600030101010101" pitchFamily="2" charset="-122"/>
              </a:rPr>
              <a:t>关键活动</a:t>
            </a:r>
            <a:r>
              <a:rPr lang="zh-CN" altLang="en-US" dirty="0">
                <a:ea typeface="宋体" panose="02010600030101010101" pitchFamily="2" charset="-122"/>
              </a:rPr>
              <a:t>。</a:t>
            </a:r>
            <a:endParaRPr lang="zh-CN" altLang="en-US" dirty="0">
              <a:ea typeface="宋体" panose="02010600030101010101" pitchFamily="2" charset="-122"/>
            </a:endParaRPr>
          </a:p>
        </p:txBody>
      </p:sp>
    </p:spTree>
  </p:cSld>
  <p:clrMapOvr>
    <a:masterClrMapping/>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文本占位符 1859585"/>
          <p:cNvSpPr/>
          <p:nvPr>
            <p:ph idx="1"/>
          </p:nvPr>
        </p:nvSpPr>
        <p:spPr>
          <a:xfrm>
            <a:off x="250825" y="476250"/>
            <a:ext cx="8424863" cy="676275"/>
          </a:xfrm>
        </p:spPr>
        <p:txBody>
          <a:bodyPr vert="horz" wrap="square" lIns="91440" tIns="45720" rIns="91440" bIns="45720" anchor="t" anchorCtr="0"/>
          <a:p>
            <a:pPr>
              <a:spcBef>
                <a:spcPct val="0"/>
              </a:spcBef>
              <a:buClrTx/>
              <a:buNone/>
            </a:pPr>
            <a:r>
              <a:rPr lang="en-US" altLang="zh-CN" sz="3200" dirty="0">
                <a:solidFill>
                  <a:srgbClr val="0033CC"/>
                </a:solidFill>
                <a:ea typeface="幼圆" panose="02010509060101010101" pitchFamily="49" charset="-122"/>
              </a:rPr>
              <a:t>  </a:t>
            </a:r>
            <a:r>
              <a:rPr lang="en-US" altLang="zh-CN" sz="3200" dirty="0">
                <a:ea typeface="幼圆" panose="02010509060101010101" pitchFamily="49" charset="-122"/>
              </a:rPr>
              <a:t>[</a:t>
            </a:r>
            <a:r>
              <a:rPr lang="zh-CN" altLang="en-US" sz="3200" dirty="0">
                <a:ea typeface="幼圆" panose="02010509060101010101" pitchFamily="49" charset="-122"/>
              </a:rPr>
              <a:t>例</a:t>
            </a:r>
            <a:r>
              <a:rPr lang="en-US" altLang="zh-CN" sz="3200" dirty="0">
                <a:ea typeface="幼圆" panose="02010509060101010101" pitchFamily="49" charset="-122"/>
              </a:rPr>
              <a:t>] </a:t>
            </a:r>
            <a:r>
              <a:rPr lang="zh-CN" altLang="en-US" sz="3200" dirty="0">
                <a:ea typeface="幼圆" panose="02010509060101010101" pitchFamily="49" charset="-122"/>
              </a:rPr>
              <a:t>求关键活动  </a:t>
            </a:r>
            <a:r>
              <a:rPr lang="en-US" altLang="zh-CN" sz="3200" dirty="0">
                <a:solidFill>
                  <a:srgbClr val="FF3300"/>
                </a:solidFill>
                <a:ea typeface="幼圆" panose="02010509060101010101" pitchFamily="49" charset="-122"/>
              </a:rPr>
              <a:t>l(</a:t>
            </a:r>
            <a:r>
              <a:rPr lang="en-US" altLang="zh-CN" sz="3200" i="1" dirty="0">
                <a:solidFill>
                  <a:srgbClr val="FF3300"/>
                </a:solidFill>
                <a:ea typeface="幼圆" panose="02010509060101010101" pitchFamily="49" charset="-122"/>
              </a:rPr>
              <a:t>i</a:t>
            </a:r>
            <a:r>
              <a:rPr lang="en-US" altLang="zh-CN" sz="3200" dirty="0">
                <a:solidFill>
                  <a:srgbClr val="FF3300"/>
                </a:solidFill>
                <a:ea typeface="幼圆" panose="02010509060101010101" pitchFamily="49" charset="-122"/>
              </a:rPr>
              <a:t>)</a:t>
            </a:r>
            <a:r>
              <a:rPr lang="zh-CN" altLang="en-US" sz="3200" dirty="0">
                <a:solidFill>
                  <a:srgbClr val="FF3300"/>
                </a:solidFill>
                <a:ea typeface="幼圆" panose="02010509060101010101" pitchFamily="49" charset="-122"/>
              </a:rPr>
              <a:t>＝ </a:t>
            </a:r>
            <a:r>
              <a:rPr lang="en-US" altLang="zh-CN" sz="3200" dirty="0">
                <a:solidFill>
                  <a:srgbClr val="FF3300"/>
                </a:solidFill>
                <a:ea typeface="幼圆" panose="02010509060101010101" pitchFamily="49" charset="-122"/>
              </a:rPr>
              <a:t>e(</a:t>
            </a:r>
            <a:r>
              <a:rPr lang="en-US" altLang="zh-CN" sz="3200" i="1" dirty="0">
                <a:solidFill>
                  <a:srgbClr val="FF3300"/>
                </a:solidFill>
                <a:ea typeface="幼圆" panose="02010509060101010101" pitchFamily="49" charset="-122"/>
              </a:rPr>
              <a:t>i</a:t>
            </a:r>
            <a:r>
              <a:rPr lang="en-US" altLang="zh-CN" sz="3200" dirty="0">
                <a:solidFill>
                  <a:srgbClr val="FF3300"/>
                </a:solidFill>
                <a:ea typeface="幼圆" panose="02010509060101010101" pitchFamily="49" charset="-122"/>
              </a:rPr>
              <a:t>)</a:t>
            </a:r>
            <a:endParaRPr lang="en-US" altLang="zh-CN" sz="3200" dirty="0">
              <a:solidFill>
                <a:srgbClr val="FF3300"/>
              </a:solidFill>
              <a:ea typeface="幼圆" panose="02010509060101010101" pitchFamily="49" charset="-122"/>
            </a:endParaRPr>
          </a:p>
        </p:txBody>
      </p:sp>
      <p:grpSp>
        <p:nvGrpSpPr>
          <p:cNvPr id="125955" name="组合 1859646"/>
          <p:cNvGrpSpPr/>
          <p:nvPr/>
        </p:nvGrpSpPr>
        <p:grpSpPr>
          <a:xfrm>
            <a:off x="539750" y="1233488"/>
            <a:ext cx="8015288" cy="2744787"/>
            <a:chOff x="340" y="777"/>
            <a:chExt cx="5049" cy="1729"/>
          </a:xfrm>
        </p:grpSpPr>
        <p:grpSp>
          <p:nvGrpSpPr>
            <p:cNvPr id="125960" name="组合 1859591"/>
            <p:cNvGrpSpPr/>
            <p:nvPr/>
          </p:nvGrpSpPr>
          <p:grpSpPr>
            <a:xfrm>
              <a:off x="1825" y="2141"/>
              <a:ext cx="268" cy="365"/>
              <a:chOff x="1906" y="1248"/>
              <a:chExt cx="268" cy="365"/>
            </a:xfrm>
          </p:grpSpPr>
          <p:sp>
            <p:nvSpPr>
              <p:cNvPr id="126013" name="椭圆 1859592"/>
              <p:cNvSpPr>
                <a:spLocks noChangeAspect="1"/>
              </p:cNvSpPr>
              <p:nvPr/>
            </p:nvSpPr>
            <p:spPr>
              <a:xfrm>
                <a:off x="1906" y="133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26014" name="文本框 1859593"/>
              <p:cNvSpPr txBox="1">
                <a:spLocks noChangeAspect="1"/>
              </p:cNvSpPr>
              <p:nvPr/>
            </p:nvSpPr>
            <p:spPr>
              <a:xfrm>
                <a:off x="1920" y="124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grpSp>
        <p:grpSp>
          <p:nvGrpSpPr>
            <p:cNvPr id="125961" name="组合 1859594"/>
            <p:cNvGrpSpPr/>
            <p:nvPr/>
          </p:nvGrpSpPr>
          <p:grpSpPr>
            <a:xfrm>
              <a:off x="1825" y="1517"/>
              <a:ext cx="268" cy="365"/>
              <a:chOff x="1104" y="3408"/>
              <a:chExt cx="268" cy="365"/>
            </a:xfrm>
          </p:grpSpPr>
          <p:sp>
            <p:nvSpPr>
              <p:cNvPr id="126011" name="椭圆 1859595"/>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26012" name="文本框 1859596"/>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grpSp>
        <p:grpSp>
          <p:nvGrpSpPr>
            <p:cNvPr id="125962" name="组合 1859597"/>
            <p:cNvGrpSpPr/>
            <p:nvPr/>
          </p:nvGrpSpPr>
          <p:grpSpPr>
            <a:xfrm>
              <a:off x="2833" y="2141"/>
              <a:ext cx="268" cy="365"/>
              <a:chOff x="1104" y="3408"/>
              <a:chExt cx="268" cy="365"/>
            </a:xfrm>
          </p:grpSpPr>
          <p:sp>
            <p:nvSpPr>
              <p:cNvPr id="126009" name="椭圆 1859598"/>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26010" name="文本框 1859599"/>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6</a:t>
                </a:r>
                <a:endParaRPr lang="en-US" altLang="zh-CN" sz="3200" dirty="0">
                  <a:latin typeface="Times New Roman" panose="02020603050405020304" pitchFamily="18" charset="0"/>
                  <a:ea typeface="幼圆" panose="02010509060101010101" pitchFamily="49" charset="-122"/>
                </a:endParaRPr>
              </a:p>
            </p:txBody>
          </p:sp>
        </p:grpSp>
        <p:grpSp>
          <p:nvGrpSpPr>
            <p:cNvPr id="125963" name="组合 1859600"/>
            <p:cNvGrpSpPr/>
            <p:nvPr/>
          </p:nvGrpSpPr>
          <p:grpSpPr>
            <a:xfrm>
              <a:off x="1825" y="845"/>
              <a:ext cx="268" cy="365"/>
              <a:chOff x="1104" y="3408"/>
              <a:chExt cx="268" cy="365"/>
            </a:xfrm>
          </p:grpSpPr>
          <p:sp>
            <p:nvSpPr>
              <p:cNvPr id="126007" name="椭圆 1859601"/>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26008" name="文本框 1859602"/>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grpSp>
        <p:grpSp>
          <p:nvGrpSpPr>
            <p:cNvPr id="125964" name="组合 1859603"/>
            <p:cNvGrpSpPr/>
            <p:nvPr/>
          </p:nvGrpSpPr>
          <p:grpSpPr>
            <a:xfrm>
              <a:off x="2785" y="1277"/>
              <a:ext cx="268" cy="365"/>
              <a:chOff x="1104" y="3408"/>
              <a:chExt cx="268" cy="365"/>
            </a:xfrm>
          </p:grpSpPr>
          <p:sp>
            <p:nvSpPr>
              <p:cNvPr id="126005" name="椭圆 1859604"/>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26006" name="文本框 1859605"/>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grpSp>
        <p:grpSp>
          <p:nvGrpSpPr>
            <p:cNvPr id="125965" name="组合 1859606"/>
            <p:cNvGrpSpPr/>
            <p:nvPr/>
          </p:nvGrpSpPr>
          <p:grpSpPr>
            <a:xfrm>
              <a:off x="961" y="1517"/>
              <a:ext cx="268" cy="365"/>
              <a:chOff x="1104" y="3408"/>
              <a:chExt cx="268" cy="365"/>
            </a:xfrm>
          </p:grpSpPr>
          <p:sp>
            <p:nvSpPr>
              <p:cNvPr id="126003" name="椭圆 1859607"/>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26004" name="文本框 1859608"/>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grpSp>
        <p:grpSp>
          <p:nvGrpSpPr>
            <p:cNvPr id="125966" name="组合 1859609"/>
            <p:cNvGrpSpPr/>
            <p:nvPr/>
          </p:nvGrpSpPr>
          <p:grpSpPr>
            <a:xfrm>
              <a:off x="4465" y="1277"/>
              <a:ext cx="268" cy="365"/>
              <a:chOff x="1104" y="3408"/>
              <a:chExt cx="268" cy="365"/>
            </a:xfrm>
          </p:grpSpPr>
          <p:sp>
            <p:nvSpPr>
              <p:cNvPr id="126001" name="椭圆 1859610"/>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26002" name="文本框 1859611"/>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9</a:t>
                </a:r>
                <a:endParaRPr lang="en-US" altLang="zh-CN" sz="3200" dirty="0">
                  <a:latin typeface="Times New Roman" panose="02020603050405020304" pitchFamily="18" charset="0"/>
                  <a:ea typeface="幼圆" panose="02010509060101010101" pitchFamily="49" charset="-122"/>
                </a:endParaRPr>
              </a:p>
            </p:txBody>
          </p:sp>
        </p:grpSp>
        <p:grpSp>
          <p:nvGrpSpPr>
            <p:cNvPr id="125967" name="组合 1859612"/>
            <p:cNvGrpSpPr/>
            <p:nvPr/>
          </p:nvGrpSpPr>
          <p:grpSpPr>
            <a:xfrm>
              <a:off x="3601" y="845"/>
              <a:ext cx="268" cy="365"/>
              <a:chOff x="1104" y="3408"/>
              <a:chExt cx="268" cy="365"/>
            </a:xfrm>
          </p:grpSpPr>
          <p:sp>
            <p:nvSpPr>
              <p:cNvPr id="125999" name="椭圆 1859613"/>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26000" name="文本框 1859614"/>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7</a:t>
                </a:r>
                <a:endParaRPr lang="en-US" altLang="zh-CN" sz="3200" dirty="0">
                  <a:latin typeface="Times New Roman" panose="02020603050405020304" pitchFamily="18" charset="0"/>
                  <a:ea typeface="幼圆" panose="02010509060101010101" pitchFamily="49" charset="-122"/>
                </a:endParaRPr>
              </a:p>
            </p:txBody>
          </p:sp>
        </p:grpSp>
        <p:grpSp>
          <p:nvGrpSpPr>
            <p:cNvPr id="125968" name="组合 1859615"/>
            <p:cNvGrpSpPr/>
            <p:nvPr/>
          </p:nvGrpSpPr>
          <p:grpSpPr>
            <a:xfrm>
              <a:off x="3649" y="1805"/>
              <a:ext cx="268" cy="365"/>
              <a:chOff x="1104" y="3408"/>
              <a:chExt cx="268" cy="365"/>
            </a:xfrm>
          </p:grpSpPr>
          <p:sp>
            <p:nvSpPr>
              <p:cNvPr id="125997" name="椭圆 1859616"/>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25998" name="文本框 1859617"/>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8</a:t>
                </a:r>
                <a:endParaRPr lang="en-US" altLang="zh-CN" sz="3200" dirty="0">
                  <a:latin typeface="Times New Roman" panose="02020603050405020304" pitchFamily="18" charset="0"/>
                  <a:ea typeface="幼圆" panose="02010509060101010101" pitchFamily="49" charset="-122"/>
                </a:endParaRPr>
              </a:p>
            </p:txBody>
          </p:sp>
        </p:grpSp>
        <p:sp>
          <p:nvSpPr>
            <p:cNvPr id="125969" name="文本框 1859618"/>
            <p:cNvSpPr txBox="1"/>
            <p:nvPr/>
          </p:nvSpPr>
          <p:spPr>
            <a:xfrm rot="-2343426">
              <a:off x="1045" y="1041"/>
              <a:ext cx="672"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1</a:t>
              </a:r>
              <a:r>
                <a:rPr lang="en-US" altLang="zh-CN" sz="2800" dirty="0">
                  <a:latin typeface="Times New Roman" panose="02020603050405020304" pitchFamily="18" charset="0"/>
                  <a:ea typeface="幼圆" panose="02010509060101010101" pitchFamily="49" charset="-122"/>
                </a:rPr>
                <a:t>=6</a:t>
              </a:r>
              <a:endParaRPr lang="en-US" altLang="zh-CN" sz="2800" dirty="0">
                <a:latin typeface="Times New Roman" panose="02020603050405020304" pitchFamily="18" charset="0"/>
                <a:ea typeface="幼圆" panose="02010509060101010101" pitchFamily="49" charset="-122"/>
              </a:endParaRPr>
            </a:p>
          </p:txBody>
        </p:sp>
        <p:sp>
          <p:nvSpPr>
            <p:cNvPr id="125970" name="文本框 1859619"/>
            <p:cNvSpPr txBox="1"/>
            <p:nvPr/>
          </p:nvSpPr>
          <p:spPr>
            <a:xfrm rot="2278546">
              <a:off x="3121" y="1517"/>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8</a:t>
              </a:r>
              <a:r>
                <a:rPr lang="en-US" altLang="zh-CN" sz="2800" dirty="0">
                  <a:latin typeface="Times New Roman" panose="02020603050405020304" pitchFamily="18" charset="0"/>
                  <a:ea typeface="幼圆" panose="02010509060101010101" pitchFamily="49" charset="-122"/>
                </a:rPr>
                <a:t>=7</a:t>
              </a:r>
              <a:endParaRPr lang="en-US" altLang="zh-CN" sz="2800" dirty="0">
                <a:latin typeface="Times New Roman" panose="02020603050405020304" pitchFamily="18" charset="0"/>
                <a:ea typeface="幼圆" panose="02010509060101010101" pitchFamily="49" charset="-122"/>
              </a:endParaRPr>
            </a:p>
          </p:txBody>
        </p:sp>
        <p:sp>
          <p:nvSpPr>
            <p:cNvPr id="125971" name="文本框 1859620"/>
            <p:cNvSpPr txBox="1"/>
            <p:nvPr/>
          </p:nvSpPr>
          <p:spPr>
            <a:xfrm rot="-1572955">
              <a:off x="2881" y="893"/>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7</a:t>
              </a:r>
              <a:r>
                <a:rPr lang="en-US" altLang="zh-CN" sz="2800" dirty="0">
                  <a:latin typeface="Times New Roman" panose="02020603050405020304" pitchFamily="18" charset="0"/>
                  <a:ea typeface="幼圆" panose="02010509060101010101" pitchFamily="49" charset="-122"/>
                </a:rPr>
                <a:t>=9</a:t>
              </a:r>
              <a:endParaRPr lang="en-US" altLang="zh-CN" sz="2800" dirty="0">
                <a:latin typeface="Times New Roman" panose="02020603050405020304" pitchFamily="18" charset="0"/>
                <a:ea typeface="幼圆" panose="02010509060101010101" pitchFamily="49" charset="-122"/>
              </a:endParaRPr>
            </a:p>
          </p:txBody>
        </p:sp>
        <p:sp>
          <p:nvSpPr>
            <p:cNvPr id="125972" name="文本框 1859621"/>
            <p:cNvSpPr txBox="1"/>
            <p:nvPr/>
          </p:nvSpPr>
          <p:spPr>
            <a:xfrm>
              <a:off x="2113" y="2019"/>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6</a:t>
              </a:r>
              <a:r>
                <a:rPr lang="en-US" altLang="zh-CN" sz="2800" dirty="0">
                  <a:latin typeface="Times New Roman" panose="02020603050405020304" pitchFamily="18" charset="0"/>
                  <a:ea typeface="幼圆" panose="02010509060101010101" pitchFamily="49" charset="-122"/>
                </a:rPr>
                <a:t>=2</a:t>
              </a:r>
              <a:endParaRPr lang="en-US" altLang="zh-CN" sz="2800" dirty="0">
                <a:latin typeface="Times New Roman" panose="02020603050405020304" pitchFamily="18" charset="0"/>
                <a:ea typeface="幼圆" panose="02010509060101010101" pitchFamily="49" charset="-122"/>
              </a:endParaRPr>
            </a:p>
          </p:txBody>
        </p:sp>
        <p:sp>
          <p:nvSpPr>
            <p:cNvPr id="125973" name="文本框 1859622"/>
            <p:cNvSpPr txBox="1"/>
            <p:nvPr/>
          </p:nvSpPr>
          <p:spPr>
            <a:xfrm rot="1733042">
              <a:off x="2170" y="895"/>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4</a:t>
              </a:r>
              <a:r>
                <a:rPr lang="en-US" altLang="zh-CN" sz="2800" dirty="0">
                  <a:latin typeface="Times New Roman" panose="02020603050405020304" pitchFamily="18" charset="0"/>
                  <a:ea typeface="幼圆" panose="02010509060101010101" pitchFamily="49" charset="-122"/>
                </a:rPr>
                <a:t>=1</a:t>
              </a:r>
              <a:endParaRPr lang="en-US" altLang="zh-CN" sz="2800" dirty="0">
                <a:latin typeface="Times New Roman" panose="02020603050405020304" pitchFamily="18" charset="0"/>
                <a:ea typeface="幼圆" panose="02010509060101010101" pitchFamily="49" charset="-122"/>
              </a:endParaRPr>
            </a:p>
          </p:txBody>
        </p:sp>
        <p:sp>
          <p:nvSpPr>
            <p:cNvPr id="125974" name="文本框 1859623"/>
            <p:cNvSpPr txBox="1"/>
            <p:nvPr/>
          </p:nvSpPr>
          <p:spPr>
            <a:xfrm rot="-1057505">
              <a:off x="2011" y="1278"/>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5</a:t>
              </a:r>
              <a:r>
                <a:rPr lang="en-US" altLang="zh-CN" sz="2800" dirty="0">
                  <a:latin typeface="Times New Roman" panose="02020603050405020304" pitchFamily="18" charset="0"/>
                  <a:ea typeface="幼圆" panose="02010509060101010101" pitchFamily="49" charset="-122"/>
                </a:rPr>
                <a:t>=1</a:t>
              </a:r>
              <a:endParaRPr lang="en-US" altLang="zh-CN" sz="2800" dirty="0">
                <a:latin typeface="Times New Roman" panose="02020603050405020304" pitchFamily="18" charset="0"/>
                <a:ea typeface="幼圆" panose="02010509060101010101" pitchFamily="49" charset="-122"/>
              </a:endParaRPr>
            </a:p>
          </p:txBody>
        </p:sp>
        <p:sp>
          <p:nvSpPr>
            <p:cNvPr id="125975" name="文本框 1859624"/>
            <p:cNvSpPr txBox="1"/>
            <p:nvPr/>
          </p:nvSpPr>
          <p:spPr>
            <a:xfrm rot="2263694">
              <a:off x="1357" y="1853"/>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3</a:t>
              </a:r>
              <a:r>
                <a:rPr lang="en-US" altLang="zh-CN" sz="2800" dirty="0">
                  <a:latin typeface="Times New Roman" panose="02020603050405020304" pitchFamily="18" charset="0"/>
                  <a:ea typeface="幼圆" panose="02010509060101010101" pitchFamily="49" charset="-122"/>
                </a:rPr>
                <a:t>=5</a:t>
              </a:r>
              <a:endParaRPr lang="en-US" altLang="zh-CN" sz="2800" dirty="0">
                <a:latin typeface="Times New Roman" panose="02020603050405020304" pitchFamily="18" charset="0"/>
                <a:ea typeface="幼圆" panose="02010509060101010101" pitchFamily="49" charset="-122"/>
              </a:endParaRPr>
            </a:p>
          </p:txBody>
        </p:sp>
        <p:sp>
          <p:nvSpPr>
            <p:cNvPr id="125976" name="文本框 1859625"/>
            <p:cNvSpPr txBox="1"/>
            <p:nvPr/>
          </p:nvSpPr>
          <p:spPr>
            <a:xfrm>
              <a:off x="1249" y="1351"/>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2</a:t>
              </a:r>
              <a:r>
                <a:rPr lang="en-US" altLang="zh-CN" sz="2800" dirty="0">
                  <a:latin typeface="Times New Roman" panose="02020603050405020304" pitchFamily="18" charset="0"/>
                  <a:ea typeface="幼圆" panose="02010509060101010101" pitchFamily="49" charset="-122"/>
                </a:rPr>
                <a:t>=4</a:t>
              </a:r>
              <a:endParaRPr lang="en-US" altLang="zh-CN" sz="2800" dirty="0">
                <a:latin typeface="Times New Roman" panose="02020603050405020304" pitchFamily="18" charset="0"/>
                <a:ea typeface="幼圆" panose="02010509060101010101" pitchFamily="49" charset="-122"/>
              </a:endParaRPr>
            </a:p>
          </p:txBody>
        </p:sp>
        <p:sp>
          <p:nvSpPr>
            <p:cNvPr id="125977" name="直接连接符 1859626"/>
            <p:cNvSpPr/>
            <p:nvPr/>
          </p:nvSpPr>
          <p:spPr>
            <a:xfrm>
              <a:off x="1247" y="1706"/>
              <a:ext cx="576" cy="3"/>
            </a:xfrm>
            <a:prstGeom prst="line">
              <a:avLst/>
            </a:prstGeom>
            <a:ln w="28575" cap="sq" cmpd="sng">
              <a:solidFill>
                <a:schemeClr val="hlink"/>
              </a:solidFill>
              <a:prstDash val="solid"/>
              <a:headEnd type="none" w="sm" len="sm"/>
              <a:tailEnd type="triangle" w="med" len="lg"/>
            </a:ln>
          </p:spPr>
        </p:sp>
        <p:sp>
          <p:nvSpPr>
            <p:cNvPr id="125978" name="直接连接符 1859627"/>
            <p:cNvSpPr/>
            <p:nvPr/>
          </p:nvSpPr>
          <p:spPr>
            <a:xfrm flipV="1">
              <a:off x="1179" y="1108"/>
              <a:ext cx="646" cy="508"/>
            </a:xfrm>
            <a:prstGeom prst="line">
              <a:avLst/>
            </a:prstGeom>
            <a:ln w="28575" cap="sq" cmpd="sng">
              <a:solidFill>
                <a:srgbClr val="99FF33"/>
              </a:solidFill>
              <a:prstDash val="solid"/>
              <a:headEnd type="none" w="sm" len="sm"/>
              <a:tailEnd type="triangle" w="med" len="lg"/>
            </a:ln>
          </p:spPr>
        </p:sp>
        <p:sp>
          <p:nvSpPr>
            <p:cNvPr id="125979" name="直接连接符 1859628"/>
            <p:cNvSpPr/>
            <p:nvPr/>
          </p:nvSpPr>
          <p:spPr>
            <a:xfrm>
              <a:off x="1156" y="1842"/>
              <a:ext cx="669" cy="443"/>
            </a:xfrm>
            <a:prstGeom prst="line">
              <a:avLst/>
            </a:prstGeom>
            <a:ln w="28575" cap="sq" cmpd="sng">
              <a:solidFill>
                <a:schemeClr val="hlink"/>
              </a:solidFill>
              <a:prstDash val="solid"/>
              <a:headEnd type="none" w="sm" len="sm"/>
              <a:tailEnd type="triangle" w="med" len="lg"/>
            </a:ln>
          </p:spPr>
        </p:sp>
        <p:sp>
          <p:nvSpPr>
            <p:cNvPr id="125980" name="直接连接符 1859629"/>
            <p:cNvSpPr/>
            <p:nvPr/>
          </p:nvSpPr>
          <p:spPr>
            <a:xfrm flipV="1">
              <a:off x="2086" y="1517"/>
              <a:ext cx="699" cy="212"/>
            </a:xfrm>
            <a:prstGeom prst="line">
              <a:avLst/>
            </a:prstGeom>
            <a:ln w="28575" cap="sq" cmpd="sng">
              <a:solidFill>
                <a:schemeClr val="hlink"/>
              </a:solidFill>
              <a:prstDash val="solid"/>
              <a:headEnd type="none" w="sm" len="sm"/>
              <a:tailEnd type="triangle" w="med" len="lg"/>
            </a:ln>
          </p:spPr>
        </p:sp>
        <p:sp>
          <p:nvSpPr>
            <p:cNvPr id="125981" name="直接连接符 1859630"/>
            <p:cNvSpPr/>
            <p:nvPr/>
          </p:nvSpPr>
          <p:spPr>
            <a:xfrm>
              <a:off x="2086" y="1071"/>
              <a:ext cx="699" cy="350"/>
            </a:xfrm>
            <a:prstGeom prst="line">
              <a:avLst/>
            </a:prstGeom>
            <a:ln w="28575" cap="sq" cmpd="sng">
              <a:solidFill>
                <a:srgbClr val="99FF33"/>
              </a:solidFill>
              <a:prstDash val="solid"/>
              <a:headEnd type="none" w="sm" len="sm"/>
              <a:tailEnd type="triangle" w="med" len="lg"/>
            </a:ln>
          </p:spPr>
        </p:sp>
        <p:sp>
          <p:nvSpPr>
            <p:cNvPr id="125982" name="直接连接符 1859631"/>
            <p:cNvSpPr/>
            <p:nvPr/>
          </p:nvSpPr>
          <p:spPr>
            <a:xfrm flipV="1">
              <a:off x="2109" y="2381"/>
              <a:ext cx="724" cy="6"/>
            </a:xfrm>
            <a:prstGeom prst="line">
              <a:avLst/>
            </a:prstGeom>
            <a:ln w="28575" cap="sq" cmpd="sng">
              <a:solidFill>
                <a:schemeClr val="hlink"/>
              </a:solidFill>
              <a:prstDash val="solid"/>
              <a:headEnd type="none" w="sm" len="sm"/>
              <a:tailEnd type="triangle" w="med" len="lg"/>
            </a:ln>
          </p:spPr>
        </p:sp>
        <p:sp>
          <p:nvSpPr>
            <p:cNvPr id="125983" name="直接连接符 1859632"/>
            <p:cNvSpPr/>
            <p:nvPr/>
          </p:nvSpPr>
          <p:spPr>
            <a:xfrm flipV="1">
              <a:off x="3107" y="2045"/>
              <a:ext cx="542" cy="274"/>
            </a:xfrm>
            <a:prstGeom prst="line">
              <a:avLst/>
            </a:prstGeom>
            <a:ln w="28575" cap="sq" cmpd="sng">
              <a:solidFill>
                <a:schemeClr val="hlink"/>
              </a:solidFill>
              <a:prstDash val="solid"/>
              <a:headEnd type="none" w="sm" len="sm"/>
              <a:tailEnd type="triangle" w="med" len="lg"/>
            </a:ln>
          </p:spPr>
        </p:sp>
        <p:sp>
          <p:nvSpPr>
            <p:cNvPr id="125984" name="直接连接符 1859633"/>
            <p:cNvSpPr/>
            <p:nvPr/>
          </p:nvSpPr>
          <p:spPr>
            <a:xfrm flipV="1">
              <a:off x="3039" y="1085"/>
              <a:ext cx="562" cy="327"/>
            </a:xfrm>
            <a:prstGeom prst="line">
              <a:avLst/>
            </a:prstGeom>
            <a:ln w="28575" cap="sq" cmpd="sng">
              <a:solidFill>
                <a:srgbClr val="99FF33"/>
              </a:solidFill>
              <a:prstDash val="solid"/>
              <a:headEnd type="none" w="sm" len="sm"/>
              <a:tailEnd type="triangle" w="med" len="lg"/>
            </a:ln>
          </p:spPr>
        </p:sp>
        <p:sp>
          <p:nvSpPr>
            <p:cNvPr id="125985" name="直接连接符 1859634"/>
            <p:cNvSpPr/>
            <p:nvPr/>
          </p:nvSpPr>
          <p:spPr>
            <a:xfrm>
              <a:off x="3061" y="1525"/>
              <a:ext cx="588" cy="424"/>
            </a:xfrm>
            <a:prstGeom prst="line">
              <a:avLst/>
            </a:prstGeom>
            <a:ln w="28575" cap="sq" cmpd="sng">
              <a:solidFill>
                <a:srgbClr val="99FF33"/>
              </a:solidFill>
              <a:prstDash val="solid"/>
              <a:headEnd type="none" w="sm" len="sm"/>
              <a:tailEnd type="triangle" w="med" len="lg"/>
            </a:ln>
          </p:spPr>
        </p:sp>
        <p:sp>
          <p:nvSpPr>
            <p:cNvPr id="125986" name="直接连接符 1859635"/>
            <p:cNvSpPr/>
            <p:nvPr/>
          </p:nvSpPr>
          <p:spPr>
            <a:xfrm flipV="1">
              <a:off x="3878" y="1565"/>
              <a:ext cx="587" cy="368"/>
            </a:xfrm>
            <a:prstGeom prst="line">
              <a:avLst/>
            </a:prstGeom>
            <a:ln w="28575" cap="sq" cmpd="sng">
              <a:solidFill>
                <a:srgbClr val="99FF33"/>
              </a:solidFill>
              <a:prstDash val="solid"/>
              <a:headEnd type="none" w="sm" len="sm"/>
              <a:tailEnd type="triangle" w="med" len="lg"/>
            </a:ln>
          </p:spPr>
        </p:sp>
        <p:sp>
          <p:nvSpPr>
            <p:cNvPr id="125987" name="直接连接符 1859636"/>
            <p:cNvSpPr/>
            <p:nvPr/>
          </p:nvSpPr>
          <p:spPr>
            <a:xfrm>
              <a:off x="3841" y="1085"/>
              <a:ext cx="624" cy="384"/>
            </a:xfrm>
            <a:prstGeom prst="line">
              <a:avLst/>
            </a:prstGeom>
            <a:ln w="28575" cap="sq" cmpd="sng">
              <a:solidFill>
                <a:srgbClr val="99FF33"/>
              </a:solidFill>
              <a:prstDash val="solid"/>
              <a:headEnd type="none" w="sm" len="sm"/>
              <a:tailEnd type="triangle" w="med" len="lg"/>
            </a:ln>
          </p:spPr>
        </p:sp>
        <p:sp>
          <p:nvSpPr>
            <p:cNvPr id="125988" name="文本框 1859637"/>
            <p:cNvSpPr txBox="1"/>
            <p:nvPr/>
          </p:nvSpPr>
          <p:spPr>
            <a:xfrm rot="-1657167">
              <a:off x="2929" y="1827"/>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9</a:t>
              </a:r>
              <a:r>
                <a:rPr lang="en-US" altLang="zh-CN" sz="2800" dirty="0">
                  <a:latin typeface="Times New Roman" panose="02020603050405020304" pitchFamily="18" charset="0"/>
                  <a:ea typeface="幼圆" panose="02010509060101010101" pitchFamily="49" charset="-122"/>
                </a:rPr>
                <a:t>=4</a:t>
              </a:r>
              <a:endParaRPr lang="en-US" altLang="zh-CN" sz="2800" dirty="0">
                <a:latin typeface="Times New Roman" panose="02020603050405020304" pitchFamily="18" charset="0"/>
                <a:ea typeface="幼圆" panose="02010509060101010101" pitchFamily="49" charset="-122"/>
              </a:endParaRPr>
            </a:p>
          </p:txBody>
        </p:sp>
        <p:sp>
          <p:nvSpPr>
            <p:cNvPr id="125989" name="文本框 1859638"/>
            <p:cNvSpPr txBox="1"/>
            <p:nvPr/>
          </p:nvSpPr>
          <p:spPr>
            <a:xfrm rot="-1874290">
              <a:off x="3697" y="1419"/>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11</a:t>
              </a:r>
              <a:r>
                <a:rPr lang="en-US" altLang="zh-CN" sz="2800" dirty="0">
                  <a:latin typeface="Times New Roman" panose="02020603050405020304" pitchFamily="18" charset="0"/>
                  <a:ea typeface="幼圆" panose="02010509060101010101" pitchFamily="49" charset="-122"/>
                </a:rPr>
                <a:t>=4</a:t>
              </a:r>
              <a:endParaRPr lang="en-US" altLang="zh-CN" sz="2800" dirty="0">
                <a:latin typeface="Times New Roman" panose="02020603050405020304" pitchFamily="18" charset="0"/>
                <a:ea typeface="幼圆" panose="02010509060101010101" pitchFamily="49" charset="-122"/>
              </a:endParaRPr>
            </a:p>
          </p:txBody>
        </p:sp>
        <p:sp>
          <p:nvSpPr>
            <p:cNvPr id="125990" name="文本框 1859639"/>
            <p:cNvSpPr txBox="1"/>
            <p:nvPr/>
          </p:nvSpPr>
          <p:spPr>
            <a:xfrm rot="1854941">
              <a:off x="3889" y="989"/>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10</a:t>
              </a:r>
              <a:r>
                <a:rPr lang="en-US" altLang="zh-CN" sz="2800" dirty="0">
                  <a:latin typeface="Times New Roman" panose="02020603050405020304" pitchFamily="18" charset="0"/>
                  <a:ea typeface="幼圆" panose="02010509060101010101" pitchFamily="49" charset="-122"/>
                </a:rPr>
                <a:t>=2</a:t>
              </a:r>
              <a:endParaRPr lang="en-US" altLang="zh-CN" sz="2800" dirty="0">
                <a:latin typeface="Times New Roman" panose="02020603050405020304" pitchFamily="18" charset="0"/>
                <a:ea typeface="幼圆" panose="02010509060101010101" pitchFamily="49" charset="-122"/>
              </a:endParaRPr>
            </a:p>
          </p:txBody>
        </p:sp>
        <p:grpSp>
          <p:nvGrpSpPr>
            <p:cNvPr id="125991" name="组合 1859640"/>
            <p:cNvGrpSpPr/>
            <p:nvPr/>
          </p:nvGrpSpPr>
          <p:grpSpPr>
            <a:xfrm>
              <a:off x="4717" y="777"/>
              <a:ext cx="672" cy="358"/>
              <a:chOff x="816" y="2832"/>
              <a:chExt cx="672" cy="358"/>
            </a:xfrm>
          </p:grpSpPr>
          <p:sp>
            <p:nvSpPr>
              <p:cNvPr id="125995" name="文本框 1859641"/>
              <p:cNvSpPr txBox="1"/>
              <p:nvPr/>
            </p:nvSpPr>
            <p:spPr>
              <a:xfrm>
                <a:off x="816" y="2832"/>
                <a:ext cx="672" cy="327"/>
              </a:xfrm>
              <a:prstGeom prst="rect">
                <a:avLst/>
              </a:prstGeom>
              <a:noFill/>
              <a:ln w="28575">
                <a:noFill/>
              </a:ln>
            </p:spPr>
            <p:txBody>
              <a:bodyPr lIns="90000" tIns="46800" rIns="90000" bIns="46800">
                <a:spAutoFit/>
              </a:bodyPr>
              <a:p>
                <a:pPr algn="ctr">
                  <a:spcBef>
                    <a:spcPct val="50000"/>
                  </a:spcBef>
                </a:pPr>
                <a:r>
                  <a:rPr lang="zh-CN" altLang="en-US" sz="2800" dirty="0">
                    <a:solidFill>
                      <a:schemeClr val="tx2"/>
                    </a:solidFill>
                    <a:latin typeface="Times New Roman" panose="02020603050405020304" pitchFamily="18" charset="0"/>
                    <a:ea typeface="幼圆" panose="02010509060101010101" pitchFamily="49" charset="-122"/>
                  </a:rPr>
                  <a:t>汇点</a:t>
                </a:r>
                <a:endParaRPr lang="zh-CN" altLang="en-US" sz="2800" dirty="0">
                  <a:solidFill>
                    <a:schemeClr val="tx2"/>
                  </a:solidFill>
                  <a:latin typeface="Times New Roman" panose="02020603050405020304" pitchFamily="18" charset="0"/>
                  <a:ea typeface="幼圆" panose="02010509060101010101" pitchFamily="49" charset="-122"/>
                </a:endParaRPr>
              </a:p>
            </p:txBody>
          </p:sp>
          <p:sp>
            <p:nvSpPr>
              <p:cNvPr id="125996" name="圆角矩形标注 1859642"/>
              <p:cNvSpPr/>
              <p:nvPr/>
            </p:nvSpPr>
            <p:spPr>
              <a:xfrm>
                <a:off x="863" y="2854"/>
                <a:ext cx="576" cy="336"/>
              </a:xfrm>
              <a:prstGeom prst="wedgeRoundRectCallout">
                <a:avLst>
                  <a:gd name="adj1" fmla="val -58333"/>
                  <a:gd name="adj2" fmla="val 102083"/>
                  <a:gd name="adj3" fmla="val 16667"/>
                </a:avLst>
              </a:prstGeom>
              <a:noFill/>
              <a:ln w="28575" cap="sq" cmpd="sng">
                <a:solidFill>
                  <a:schemeClr val="tx2"/>
                </a:solidFill>
                <a:prstDash val="solid"/>
                <a:miter/>
                <a:headEnd type="none" w="sm" len="sm"/>
                <a:tailEnd type="none" w="med" len="lg"/>
              </a:ln>
            </p:spPr>
            <p:txBody>
              <a:bodyPr lIns="90000" tIns="46800" rIns="90000" bIns="46800"/>
              <a:p>
                <a:pPr algn="ctr"/>
                <a:endParaRPr lang="zh-CN" altLang="en-US" sz="3200" dirty="0">
                  <a:solidFill>
                    <a:schemeClr val="tx2"/>
                  </a:solidFill>
                  <a:latin typeface="Times New Roman" panose="02020603050405020304" pitchFamily="18" charset="0"/>
                  <a:ea typeface="幼圆" panose="02010509060101010101" pitchFamily="49" charset="-122"/>
                </a:endParaRPr>
              </a:p>
            </p:txBody>
          </p:sp>
        </p:grpSp>
        <p:grpSp>
          <p:nvGrpSpPr>
            <p:cNvPr id="125992" name="组合 1859643"/>
            <p:cNvGrpSpPr/>
            <p:nvPr/>
          </p:nvGrpSpPr>
          <p:grpSpPr>
            <a:xfrm flipH="1">
              <a:off x="340" y="1026"/>
              <a:ext cx="672" cy="358"/>
              <a:chOff x="816" y="2832"/>
              <a:chExt cx="672" cy="358"/>
            </a:xfrm>
          </p:grpSpPr>
          <p:sp>
            <p:nvSpPr>
              <p:cNvPr id="125993" name="文本框 1859644"/>
              <p:cNvSpPr txBox="1"/>
              <p:nvPr/>
            </p:nvSpPr>
            <p:spPr>
              <a:xfrm>
                <a:off x="816" y="2832"/>
                <a:ext cx="672" cy="327"/>
              </a:xfrm>
              <a:prstGeom prst="rect">
                <a:avLst/>
              </a:prstGeom>
              <a:noFill/>
              <a:ln w="28575">
                <a:noFill/>
              </a:ln>
            </p:spPr>
            <p:txBody>
              <a:bodyPr lIns="90000" tIns="46800" rIns="90000" bIns="46800">
                <a:spAutoFit/>
              </a:bodyPr>
              <a:p>
                <a:pPr algn="ctr">
                  <a:spcBef>
                    <a:spcPct val="50000"/>
                  </a:spcBef>
                </a:pPr>
                <a:r>
                  <a:rPr lang="zh-CN" altLang="en-US" sz="2800" dirty="0">
                    <a:solidFill>
                      <a:schemeClr val="tx2"/>
                    </a:solidFill>
                    <a:latin typeface="Times New Roman" panose="02020603050405020304" pitchFamily="18" charset="0"/>
                    <a:ea typeface="幼圆" panose="02010509060101010101" pitchFamily="49" charset="-122"/>
                  </a:rPr>
                  <a:t>源点</a:t>
                </a:r>
                <a:endParaRPr lang="zh-CN" altLang="en-US" sz="2800" dirty="0">
                  <a:solidFill>
                    <a:schemeClr val="tx2"/>
                  </a:solidFill>
                  <a:latin typeface="Times New Roman" panose="02020603050405020304" pitchFamily="18" charset="0"/>
                  <a:ea typeface="幼圆" panose="02010509060101010101" pitchFamily="49" charset="-122"/>
                </a:endParaRPr>
              </a:p>
            </p:txBody>
          </p:sp>
          <p:sp>
            <p:nvSpPr>
              <p:cNvPr id="125994" name="圆角矩形标注 1859645"/>
              <p:cNvSpPr/>
              <p:nvPr/>
            </p:nvSpPr>
            <p:spPr>
              <a:xfrm>
                <a:off x="863" y="2854"/>
                <a:ext cx="576" cy="336"/>
              </a:xfrm>
              <a:prstGeom prst="wedgeRoundRectCallout">
                <a:avLst>
                  <a:gd name="adj1" fmla="val -58333"/>
                  <a:gd name="adj2" fmla="val 102083"/>
                  <a:gd name="adj3" fmla="val 16667"/>
                </a:avLst>
              </a:prstGeom>
              <a:noFill/>
              <a:ln w="28575" cap="sq" cmpd="sng">
                <a:solidFill>
                  <a:schemeClr val="tx2"/>
                </a:solidFill>
                <a:prstDash val="solid"/>
                <a:miter/>
                <a:headEnd type="none" w="sm" len="sm"/>
                <a:tailEnd type="none" w="med" len="lg"/>
              </a:ln>
            </p:spPr>
            <p:txBody>
              <a:bodyPr lIns="90000" tIns="46800" rIns="90000" bIns="46800"/>
              <a:p>
                <a:pPr algn="ctr"/>
                <a:endParaRPr lang="zh-CN" altLang="en-US" sz="3200" dirty="0">
                  <a:latin typeface="Times New Roman" panose="02020603050405020304" pitchFamily="18" charset="0"/>
                  <a:ea typeface="幼圆" panose="02010509060101010101" pitchFamily="49" charset="-122"/>
                </a:endParaRPr>
              </a:p>
            </p:txBody>
          </p:sp>
        </p:grpSp>
      </p:grpSp>
      <p:grpSp>
        <p:nvGrpSpPr>
          <p:cNvPr id="125956" name="组合 1859647"/>
          <p:cNvGrpSpPr/>
          <p:nvPr/>
        </p:nvGrpSpPr>
        <p:grpSpPr>
          <a:xfrm>
            <a:off x="204788" y="4437063"/>
            <a:ext cx="8543925" cy="1725612"/>
            <a:chOff x="158" y="799"/>
            <a:chExt cx="5382" cy="1087"/>
          </a:xfrm>
        </p:grpSpPr>
        <p:sp>
          <p:nvSpPr>
            <p:cNvPr id="125957" name="左大括号 1859648"/>
            <p:cNvSpPr/>
            <p:nvPr/>
          </p:nvSpPr>
          <p:spPr>
            <a:xfrm>
              <a:off x="1020" y="913"/>
              <a:ext cx="201" cy="936"/>
            </a:xfrm>
            <a:prstGeom prst="leftBrace">
              <a:avLst>
                <a:gd name="adj1" fmla="val 38784"/>
                <a:gd name="adj2" fmla="val 50000"/>
              </a:avLst>
            </a:prstGeom>
            <a:noFill/>
            <a:ln w="38100" cap="sq" cmpd="sng">
              <a:solidFill>
                <a:schemeClr val="hlink"/>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25958" name="文本框 1859649"/>
            <p:cNvSpPr txBox="1"/>
            <p:nvPr/>
          </p:nvSpPr>
          <p:spPr>
            <a:xfrm>
              <a:off x="158" y="1183"/>
              <a:ext cx="885" cy="365"/>
            </a:xfrm>
            <a:prstGeom prst="rect">
              <a:avLst/>
            </a:prstGeom>
            <a:noFill/>
            <a:ln w="28575">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ve(</a:t>
              </a:r>
              <a:r>
                <a:rPr lang="en-US" altLang="zh-CN" sz="3200" i="1" dirty="0">
                  <a:latin typeface="Times New Roman" panose="02020603050405020304" pitchFamily="18" charset="0"/>
                  <a:ea typeface="幼圆" panose="02010509060101010101" pitchFamily="49" charset="-122"/>
                </a:rPr>
                <a:t>j</a:t>
              </a:r>
              <a:r>
                <a:rPr lang="en-US" altLang="zh-CN" sz="3200" dirty="0">
                  <a:latin typeface="Times New Roman" panose="02020603050405020304" pitchFamily="18" charset="0"/>
                  <a:ea typeface="幼圆" panose="02010509060101010101" pitchFamily="49" charset="-122"/>
                </a:rPr>
                <a:t>)=</a:t>
              </a:r>
              <a:endParaRPr lang="en-US" altLang="zh-CN" sz="3200" dirty="0">
                <a:latin typeface="Times New Roman" panose="02020603050405020304" pitchFamily="18" charset="0"/>
                <a:ea typeface="幼圆" panose="02010509060101010101" pitchFamily="49" charset="-122"/>
              </a:endParaRPr>
            </a:p>
          </p:txBody>
        </p:sp>
        <p:sp>
          <p:nvSpPr>
            <p:cNvPr id="125959" name="文本框 1859650"/>
            <p:cNvSpPr txBox="1"/>
            <p:nvPr/>
          </p:nvSpPr>
          <p:spPr>
            <a:xfrm>
              <a:off x="1156" y="799"/>
              <a:ext cx="4384" cy="1087"/>
            </a:xfrm>
            <a:prstGeom prst="rect">
              <a:avLst/>
            </a:prstGeom>
            <a:noFill/>
            <a:ln w="28575">
              <a:noFill/>
            </a:ln>
          </p:spPr>
          <p:txBody>
            <a:bodyPr lIns="90000" tIns="46800" rIns="90000" bIns="46800">
              <a:spAutoFit/>
            </a:bodyPr>
            <a:p>
              <a:pPr>
                <a:lnSpc>
                  <a:spcPct val="110000"/>
                </a:lnSpc>
                <a:spcBef>
                  <a:spcPct val="5000"/>
                </a:spcBef>
                <a:buClr>
                  <a:schemeClr val="tx2"/>
                </a:buClr>
                <a:buFont typeface="Wingdings" panose="05000000000000000000" pitchFamily="2" charset="2"/>
              </a:pPr>
              <a:r>
                <a:rPr lang="en-US" altLang="zh-CN" sz="3200" dirty="0">
                  <a:latin typeface="Times New Roman" panose="02020603050405020304" pitchFamily="18" charset="0"/>
                  <a:ea typeface="幼圆" panose="02010509060101010101" pitchFamily="49" charset="-122"/>
                </a:rPr>
                <a:t>0      </a:t>
              </a:r>
              <a:r>
                <a:rPr lang="en-US" altLang="zh-CN" sz="3200" i="1" dirty="0">
                  <a:latin typeface="Times New Roman" panose="02020603050405020304" pitchFamily="18" charset="0"/>
                  <a:ea typeface="幼圆" panose="02010509060101010101" pitchFamily="49" charset="-122"/>
                </a:rPr>
                <a:t>j</a:t>
              </a: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a:p>
              <a:pPr>
                <a:lnSpc>
                  <a:spcPct val="110000"/>
                </a:lnSpc>
                <a:spcBef>
                  <a:spcPct val="5000"/>
                </a:spcBef>
                <a:buClr>
                  <a:schemeClr val="tx2"/>
                </a:buClr>
                <a:buFont typeface="Wingdings" panose="05000000000000000000" pitchFamily="2" charset="2"/>
              </a:pPr>
              <a:r>
                <a:rPr lang="en-US" altLang="zh-CN" sz="3200" dirty="0">
                  <a:latin typeface="Times New Roman" panose="02020603050405020304" pitchFamily="18" charset="0"/>
                  <a:ea typeface="幼圆" panose="02010509060101010101" pitchFamily="49" charset="-122"/>
                </a:rPr>
                <a:t>max{ve(</a:t>
              </a:r>
              <a:r>
                <a:rPr lang="en-US" altLang="zh-CN" sz="3200" i="1" dirty="0">
                  <a:latin typeface="Times New Roman" panose="02020603050405020304" pitchFamily="18" charset="0"/>
                  <a:ea typeface="幼圆" panose="02010509060101010101" pitchFamily="49" charset="-122"/>
                </a:rPr>
                <a:t>i</a:t>
              </a:r>
              <a:r>
                <a:rPr lang="en-US" altLang="zh-CN" sz="3200" dirty="0">
                  <a:latin typeface="Times New Roman" panose="02020603050405020304" pitchFamily="18" charset="0"/>
                  <a:ea typeface="幼圆" panose="02010509060101010101" pitchFamily="49" charset="-122"/>
                </a:rPr>
                <a:t>)+ weight(&lt;</a:t>
              </a:r>
              <a:r>
                <a:rPr lang="en-US" altLang="zh-CN" sz="3200" i="1" dirty="0">
                  <a:latin typeface="Times New Roman" panose="02020603050405020304" pitchFamily="18" charset="0"/>
                  <a:ea typeface="幼圆" panose="02010509060101010101" pitchFamily="49" charset="-122"/>
                </a:rPr>
                <a:t>i</a:t>
              </a:r>
              <a:r>
                <a:rPr lang="en-US" altLang="zh-CN" sz="3200" baseline="-25000" dirty="0">
                  <a:latin typeface="Times New Roman" panose="02020603050405020304" pitchFamily="18" charset="0"/>
                  <a:ea typeface="幼圆" panose="02010509060101010101" pitchFamily="49" charset="-122"/>
                </a:rPr>
                <a:t> </a:t>
              </a:r>
              <a:r>
                <a:rPr lang="en-US" altLang="zh-CN" sz="3200" dirty="0">
                  <a:latin typeface="Times New Roman" panose="02020603050405020304" pitchFamily="18" charset="0"/>
                  <a:ea typeface="幼圆" panose="02010509060101010101" pitchFamily="49" charset="-122"/>
                </a:rPr>
                <a:t>, </a:t>
              </a:r>
              <a:r>
                <a:rPr lang="en-US" altLang="zh-CN" sz="3200" i="1" dirty="0">
                  <a:latin typeface="Times New Roman" panose="02020603050405020304" pitchFamily="18" charset="0"/>
                  <a:ea typeface="幼圆" panose="02010509060101010101" pitchFamily="49" charset="-122"/>
                </a:rPr>
                <a:t>j</a:t>
              </a:r>
              <a:r>
                <a:rPr lang="en-US" altLang="zh-CN" sz="3200" dirty="0">
                  <a:latin typeface="Times New Roman" panose="02020603050405020304" pitchFamily="18" charset="0"/>
                  <a:ea typeface="幼圆" panose="02010509060101010101" pitchFamily="49" charset="-122"/>
                </a:rPr>
                <a:t>&gt;) </a:t>
              </a:r>
              <a:r>
                <a:rPr lang="zh-CN" altLang="en-US" sz="2800" dirty="0">
                  <a:latin typeface="Arial" panose="020B0604020202020204" pitchFamily="34" charset="0"/>
                </a:rPr>
                <a:t>︱</a:t>
              </a:r>
              <a:r>
                <a:rPr lang="zh-CN" altLang="en-US" sz="2800" b="0" dirty="0">
                  <a:latin typeface="Arial" panose="020B0604020202020204" pitchFamily="34" charset="0"/>
                </a:rPr>
                <a:t> </a:t>
              </a:r>
              <a:br>
                <a:rPr lang="zh-CN" altLang="en-US" sz="2800" dirty="0">
                  <a:latin typeface="Times New Roman" panose="02020603050405020304" pitchFamily="18" charset="0"/>
                  <a:ea typeface="幼圆" panose="02010509060101010101" pitchFamily="49" charset="-122"/>
                </a:rPr>
              </a:br>
              <a:r>
                <a:rPr lang="zh-CN" altLang="en-US" sz="3200" dirty="0">
                  <a:latin typeface="Times New Roman" panose="02020603050405020304" pitchFamily="18" charset="0"/>
                  <a:ea typeface="幼圆" panose="02010509060101010101" pitchFamily="49" charset="-122"/>
                </a:rPr>
                <a:t>             </a:t>
              </a:r>
              <a:r>
                <a:rPr lang="en-US" altLang="zh-CN" sz="3200" dirty="0">
                  <a:latin typeface="Times New Roman" panose="02020603050405020304" pitchFamily="18" charset="0"/>
                  <a:ea typeface="幼圆" panose="02010509060101010101" pitchFamily="49" charset="-122"/>
                </a:rPr>
                <a:t>&lt;v</a:t>
              </a:r>
              <a:r>
                <a:rPr lang="en-US" altLang="zh-CN" sz="3200" i="1" baseline="-25000" dirty="0">
                  <a:latin typeface="Times New Roman" panose="02020603050405020304" pitchFamily="18" charset="0"/>
                  <a:ea typeface="幼圆" panose="02010509060101010101" pitchFamily="49" charset="-122"/>
                </a:rPr>
                <a:t>i</a:t>
              </a:r>
              <a:r>
                <a:rPr lang="en-US" altLang="zh-CN" sz="3200" baseline="-25000" dirty="0">
                  <a:latin typeface="Times New Roman" panose="02020603050405020304" pitchFamily="18" charset="0"/>
                  <a:ea typeface="幼圆" panose="02010509060101010101" pitchFamily="49" charset="-122"/>
                </a:rPr>
                <a:t> </a:t>
              </a:r>
              <a:r>
                <a:rPr lang="en-US" altLang="zh-CN" sz="3200" dirty="0">
                  <a:latin typeface="Times New Roman" panose="02020603050405020304" pitchFamily="18" charset="0"/>
                  <a:ea typeface="幼圆" panose="02010509060101010101" pitchFamily="49" charset="-122"/>
                </a:rPr>
                <a:t>, v</a:t>
              </a:r>
              <a:r>
                <a:rPr lang="en-US" altLang="zh-CN" sz="3200" i="1" baseline="-25000" dirty="0">
                  <a:latin typeface="Times New Roman" panose="02020603050405020304" pitchFamily="18" charset="0"/>
                  <a:ea typeface="幼圆" panose="02010509060101010101" pitchFamily="49" charset="-122"/>
                </a:rPr>
                <a:t>j</a:t>
              </a:r>
              <a:r>
                <a:rPr lang="en-US" altLang="zh-CN" sz="3200" dirty="0">
                  <a:latin typeface="Times New Roman" panose="02020603050405020304" pitchFamily="18" charset="0"/>
                  <a:ea typeface="幼圆" panose="02010509060101010101" pitchFamily="49" charset="-122"/>
                </a:rPr>
                <a:t>&gt;</a:t>
              </a:r>
              <a:r>
                <a:rPr lang="en-US" altLang="zh-CN" sz="3200" dirty="0">
                  <a:latin typeface="Times New Roman" panose="02020603050405020304" pitchFamily="18" charset="0"/>
                  <a:ea typeface="幼圆" panose="02010509060101010101" pitchFamily="49" charset="-122"/>
                  <a:sym typeface="Symbol" panose="05050102010706020507" pitchFamily="18" charset="2"/>
                </a:rPr>
                <a:t></a:t>
              </a:r>
              <a:r>
                <a:rPr lang="en-US" altLang="zh-CN" sz="3200" dirty="0">
                  <a:latin typeface="Times New Roman" panose="02020603050405020304" pitchFamily="18" charset="0"/>
                  <a:ea typeface="幼圆" panose="02010509060101010101" pitchFamily="49" charset="-122"/>
                </a:rPr>
                <a:t>E(G) },  </a:t>
              </a:r>
              <a:r>
                <a:rPr lang="en-US" altLang="zh-CN" sz="3200" i="1" dirty="0">
                  <a:latin typeface="Times New Roman" panose="02020603050405020304" pitchFamily="18" charset="0"/>
                  <a:ea typeface="幼圆" panose="02010509060101010101" pitchFamily="49" charset="-122"/>
                </a:rPr>
                <a:t>j</a:t>
              </a:r>
              <a:r>
                <a:rPr lang="en-US" altLang="zh-CN" sz="3200" dirty="0">
                  <a:latin typeface="Times New Roman" panose="02020603050405020304" pitchFamily="18" charset="0"/>
                  <a:ea typeface="幼圆" panose="02010509060101010101" pitchFamily="49" charset="-122"/>
                </a:rPr>
                <a:t> = 2, …, </a:t>
              </a:r>
              <a:r>
                <a:rPr lang="en-US" altLang="zh-CN" sz="3200" i="1" dirty="0">
                  <a:latin typeface="Times New Roman" panose="02020603050405020304" pitchFamily="18" charset="0"/>
                  <a:ea typeface="幼圆" panose="02010509060101010101" pitchFamily="49" charset="-122"/>
                </a:rPr>
                <a:t>n</a:t>
              </a:r>
              <a:endParaRPr lang="en-US" altLang="zh-CN" sz="3200" i="1" dirty="0">
                <a:latin typeface="Times New Roman" panose="02020603050405020304" pitchFamily="18" charset="0"/>
                <a:ea typeface="幼圆" panose="02010509060101010101" pitchFamily="49" charset="-122"/>
              </a:endParaRPr>
            </a:p>
          </p:txBody>
        </p:sp>
      </p:grpSp>
    </p:spTree>
  </p:cSld>
  <p:clrMapOvr>
    <a:masterClrMapping/>
  </p:clrMapOvr>
  <p:transition>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文本框 1860610"/>
          <p:cNvSpPr txBox="1"/>
          <p:nvPr/>
        </p:nvSpPr>
        <p:spPr>
          <a:xfrm>
            <a:off x="468313" y="3357563"/>
            <a:ext cx="8388350" cy="2938462"/>
          </a:xfrm>
          <a:prstGeom prst="rect">
            <a:avLst/>
          </a:prstGeom>
          <a:noFill/>
          <a:ln w="28575">
            <a:noFill/>
          </a:ln>
        </p:spPr>
        <p:txBody>
          <a:bodyPr lIns="90000" tIns="46800" rIns="90000" bIns="46800">
            <a:spAutoFit/>
          </a:bodyPr>
          <a:p>
            <a:pPr>
              <a:lnSpc>
                <a:spcPct val="115000"/>
              </a:lnSpc>
              <a:spcBef>
                <a:spcPct val="5000"/>
              </a:spcBef>
              <a:buClr>
                <a:schemeClr val="tx2"/>
              </a:buClr>
              <a:buFont typeface="Wingdings" panose="05000000000000000000" pitchFamily="2" charset="2"/>
            </a:pPr>
            <a:r>
              <a:rPr lang="en-US" altLang="zh-CN" sz="2600" dirty="0">
                <a:latin typeface="Times New Roman" panose="02020603050405020304" pitchFamily="18" charset="0"/>
                <a:ea typeface="幼圆" panose="02010509060101010101" pitchFamily="49" charset="-122"/>
              </a:rPr>
              <a:t>ve(1)=0</a:t>
            </a:r>
            <a:endParaRPr lang="en-US" altLang="zh-CN" sz="2600" dirty="0">
              <a:latin typeface="Times New Roman" panose="02020603050405020304" pitchFamily="18" charset="0"/>
              <a:ea typeface="幼圆" panose="02010509060101010101" pitchFamily="49" charset="-122"/>
            </a:endParaRPr>
          </a:p>
          <a:p>
            <a:pPr>
              <a:lnSpc>
                <a:spcPct val="115000"/>
              </a:lnSpc>
              <a:spcBef>
                <a:spcPct val="5000"/>
              </a:spcBef>
              <a:buClr>
                <a:schemeClr val="tx2"/>
              </a:buClr>
              <a:buFont typeface="Wingdings" panose="05000000000000000000" pitchFamily="2" charset="2"/>
            </a:pPr>
            <a:r>
              <a:rPr lang="en-US" altLang="zh-CN" sz="2600" dirty="0">
                <a:latin typeface="Times New Roman" panose="02020603050405020304" pitchFamily="18" charset="0"/>
                <a:ea typeface="幼圆" panose="02010509060101010101" pitchFamily="49" charset="-122"/>
              </a:rPr>
              <a:t>ve(2)= ve(1)+weight(&lt;1, 2&gt;)=0+6=6</a:t>
            </a:r>
            <a:endParaRPr lang="en-US" altLang="zh-CN" sz="2600" dirty="0">
              <a:latin typeface="Times New Roman" panose="02020603050405020304" pitchFamily="18" charset="0"/>
              <a:ea typeface="幼圆" panose="02010509060101010101" pitchFamily="49" charset="-122"/>
            </a:endParaRPr>
          </a:p>
          <a:p>
            <a:pPr>
              <a:lnSpc>
                <a:spcPct val="115000"/>
              </a:lnSpc>
              <a:spcBef>
                <a:spcPct val="5000"/>
              </a:spcBef>
              <a:buClr>
                <a:schemeClr val="tx2"/>
              </a:buClr>
              <a:buFont typeface="Wingdings" panose="05000000000000000000" pitchFamily="2" charset="2"/>
            </a:pPr>
            <a:r>
              <a:rPr lang="en-US" altLang="zh-CN" sz="2600" dirty="0">
                <a:latin typeface="Times New Roman" panose="02020603050405020304" pitchFamily="18" charset="0"/>
                <a:ea typeface="幼圆" panose="02010509060101010101" pitchFamily="49" charset="-122"/>
              </a:rPr>
              <a:t>ve(3)= ve(1)+weight(&lt;1, 3&gt;)=0+4=4</a:t>
            </a:r>
            <a:endParaRPr lang="en-US" altLang="zh-CN" sz="2600" dirty="0">
              <a:latin typeface="Times New Roman" panose="02020603050405020304" pitchFamily="18" charset="0"/>
              <a:ea typeface="幼圆" panose="02010509060101010101" pitchFamily="49" charset="-122"/>
            </a:endParaRPr>
          </a:p>
          <a:p>
            <a:pPr>
              <a:lnSpc>
                <a:spcPct val="115000"/>
              </a:lnSpc>
              <a:spcBef>
                <a:spcPct val="5000"/>
              </a:spcBef>
              <a:buClr>
                <a:schemeClr val="tx2"/>
              </a:buClr>
              <a:buFont typeface="Wingdings" panose="05000000000000000000" pitchFamily="2" charset="2"/>
            </a:pPr>
            <a:r>
              <a:rPr lang="en-US" altLang="zh-CN" sz="2600" dirty="0">
                <a:latin typeface="Times New Roman" panose="02020603050405020304" pitchFamily="18" charset="0"/>
                <a:ea typeface="幼圆" panose="02010509060101010101" pitchFamily="49" charset="-122"/>
              </a:rPr>
              <a:t>ve(4)= ve(1)+weight(&lt;1, 4&gt;)=0+5=5</a:t>
            </a:r>
            <a:endParaRPr lang="en-US" altLang="zh-CN" sz="2600" dirty="0">
              <a:latin typeface="Times New Roman" panose="02020603050405020304" pitchFamily="18" charset="0"/>
              <a:ea typeface="幼圆" panose="02010509060101010101" pitchFamily="49" charset="-122"/>
            </a:endParaRPr>
          </a:p>
          <a:p>
            <a:pPr>
              <a:lnSpc>
                <a:spcPct val="115000"/>
              </a:lnSpc>
              <a:spcBef>
                <a:spcPct val="5000"/>
              </a:spcBef>
              <a:buClr>
                <a:schemeClr val="tx2"/>
              </a:buClr>
              <a:buFont typeface="Wingdings" panose="05000000000000000000" pitchFamily="2" charset="2"/>
            </a:pPr>
            <a:r>
              <a:rPr lang="en-US" altLang="zh-CN" sz="2600" dirty="0">
                <a:latin typeface="Times New Roman" panose="02020603050405020304" pitchFamily="18" charset="0"/>
                <a:ea typeface="幼圆" panose="02010509060101010101" pitchFamily="49" charset="-122"/>
              </a:rPr>
              <a:t>ve(5)= max{</a:t>
            </a:r>
            <a:r>
              <a:rPr lang="en-US" altLang="zh-CN" sz="2600" dirty="0">
                <a:solidFill>
                  <a:schemeClr val="tx2"/>
                </a:solidFill>
                <a:latin typeface="Times New Roman" panose="02020603050405020304" pitchFamily="18" charset="0"/>
                <a:ea typeface="幼圆" panose="02010509060101010101" pitchFamily="49" charset="-122"/>
              </a:rPr>
              <a:t>ve(2)+ weight(&lt;2, 5&gt;)</a:t>
            </a:r>
            <a:r>
              <a:rPr lang="zh-CN" altLang="en-US" sz="2600" dirty="0">
                <a:solidFill>
                  <a:schemeClr val="tx2"/>
                </a:solidFill>
                <a:latin typeface="Times New Roman" panose="02020603050405020304" pitchFamily="18" charset="0"/>
                <a:ea typeface="幼圆" panose="02010509060101010101" pitchFamily="49" charset="-122"/>
              </a:rPr>
              <a:t>，</a:t>
            </a:r>
            <a:r>
              <a:rPr lang="en-US" altLang="zh-CN" sz="2600" dirty="0">
                <a:solidFill>
                  <a:schemeClr val="tx2"/>
                </a:solidFill>
                <a:latin typeface="Times New Roman" panose="02020603050405020304" pitchFamily="18" charset="0"/>
                <a:ea typeface="幼圆" panose="02010509060101010101" pitchFamily="49" charset="-122"/>
              </a:rPr>
              <a:t>ve(3)+ weight(&lt;3, 5&gt;)</a:t>
            </a:r>
            <a:r>
              <a:rPr lang="en-US" altLang="zh-CN" sz="2600" dirty="0">
                <a:latin typeface="Times New Roman" panose="02020603050405020304" pitchFamily="18" charset="0"/>
                <a:ea typeface="幼圆" panose="02010509060101010101" pitchFamily="49" charset="-122"/>
              </a:rPr>
              <a:t>}</a:t>
            </a:r>
            <a:endParaRPr lang="en-US" altLang="zh-CN" sz="2600" dirty="0">
              <a:latin typeface="Times New Roman" panose="02020603050405020304" pitchFamily="18" charset="0"/>
              <a:ea typeface="幼圆" panose="02010509060101010101" pitchFamily="49" charset="-122"/>
            </a:endParaRPr>
          </a:p>
          <a:p>
            <a:pPr>
              <a:lnSpc>
                <a:spcPct val="115000"/>
              </a:lnSpc>
              <a:spcBef>
                <a:spcPct val="5000"/>
              </a:spcBef>
              <a:buClr>
                <a:schemeClr val="tx2"/>
              </a:buClr>
              <a:buFont typeface="Wingdings" panose="05000000000000000000" pitchFamily="2" charset="2"/>
            </a:pPr>
            <a:r>
              <a:rPr lang="en-US" altLang="zh-CN" sz="2600" dirty="0">
                <a:latin typeface="Times New Roman" panose="02020603050405020304" pitchFamily="18" charset="0"/>
                <a:ea typeface="幼圆" panose="02010509060101010101" pitchFamily="49" charset="-122"/>
              </a:rPr>
              <a:t>        =max{6+1, 4+1}=7</a:t>
            </a:r>
            <a:endParaRPr lang="en-US" altLang="zh-CN" sz="2600" dirty="0">
              <a:latin typeface="幼圆" panose="02010509060101010101" pitchFamily="49" charset="-122"/>
              <a:ea typeface="幼圆" panose="02010509060101010101" pitchFamily="49" charset="-122"/>
            </a:endParaRPr>
          </a:p>
        </p:txBody>
      </p:sp>
      <p:grpSp>
        <p:nvGrpSpPr>
          <p:cNvPr id="126979" name="组合 1860668"/>
          <p:cNvGrpSpPr/>
          <p:nvPr/>
        </p:nvGrpSpPr>
        <p:grpSpPr>
          <a:xfrm>
            <a:off x="250825" y="512763"/>
            <a:ext cx="8016875" cy="2635250"/>
            <a:chOff x="158" y="414"/>
            <a:chExt cx="5050" cy="1660"/>
          </a:xfrm>
        </p:grpSpPr>
        <p:grpSp>
          <p:nvGrpSpPr>
            <p:cNvPr id="126980" name="组合 1860612"/>
            <p:cNvGrpSpPr/>
            <p:nvPr/>
          </p:nvGrpSpPr>
          <p:grpSpPr>
            <a:xfrm>
              <a:off x="1644" y="1709"/>
              <a:ext cx="268" cy="365"/>
              <a:chOff x="1906" y="1248"/>
              <a:chExt cx="268" cy="371"/>
            </a:xfrm>
          </p:grpSpPr>
          <p:sp>
            <p:nvSpPr>
              <p:cNvPr id="127033" name="椭圆 1860613"/>
              <p:cNvSpPr>
                <a:spLocks noChangeAspect="1"/>
              </p:cNvSpPr>
              <p:nvPr/>
            </p:nvSpPr>
            <p:spPr>
              <a:xfrm>
                <a:off x="1906" y="133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27034" name="文本框 1860614"/>
              <p:cNvSpPr txBox="1">
                <a:spLocks noChangeAspect="1"/>
              </p:cNvSpPr>
              <p:nvPr/>
            </p:nvSpPr>
            <p:spPr>
              <a:xfrm>
                <a:off x="1920" y="1248"/>
                <a:ext cx="194" cy="371"/>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grpSp>
        <p:grpSp>
          <p:nvGrpSpPr>
            <p:cNvPr id="126981" name="组合 1860615"/>
            <p:cNvGrpSpPr/>
            <p:nvPr/>
          </p:nvGrpSpPr>
          <p:grpSpPr>
            <a:xfrm>
              <a:off x="1644" y="1096"/>
              <a:ext cx="268" cy="365"/>
              <a:chOff x="1104" y="3408"/>
              <a:chExt cx="268" cy="371"/>
            </a:xfrm>
          </p:grpSpPr>
          <p:sp>
            <p:nvSpPr>
              <p:cNvPr id="127031" name="椭圆 1860616"/>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27032" name="文本框 1860617"/>
              <p:cNvSpPr txBox="1">
                <a:spLocks noChangeAspect="1"/>
              </p:cNvSpPr>
              <p:nvPr/>
            </p:nvSpPr>
            <p:spPr>
              <a:xfrm>
                <a:off x="1118" y="3408"/>
                <a:ext cx="194" cy="371"/>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grpSp>
        <p:grpSp>
          <p:nvGrpSpPr>
            <p:cNvPr id="126982" name="组合 1860618"/>
            <p:cNvGrpSpPr/>
            <p:nvPr/>
          </p:nvGrpSpPr>
          <p:grpSpPr>
            <a:xfrm>
              <a:off x="2652" y="1709"/>
              <a:ext cx="268" cy="365"/>
              <a:chOff x="1104" y="3408"/>
              <a:chExt cx="268" cy="371"/>
            </a:xfrm>
          </p:grpSpPr>
          <p:sp>
            <p:nvSpPr>
              <p:cNvPr id="127029" name="椭圆 1860619"/>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27030" name="文本框 1860620"/>
              <p:cNvSpPr txBox="1">
                <a:spLocks noChangeAspect="1"/>
              </p:cNvSpPr>
              <p:nvPr/>
            </p:nvSpPr>
            <p:spPr>
              <a:xfrm>
                <a:off x="1118" y="3408"/>
                <a:ext cx="194" cy="371"/>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6</a:t>
                </a:r>
                <a:endParaRPr lang="en-US" altLang="zh-CN" sz="3200" dirty="0">
                  <a:latin typeface="Times New Roman" panose="02020603050405020304" pitchFamily="18" charset="0"/>
                  <a:ea typeface="幼圆" panose="02010509060101010101" pitchFamily="49" charset="-122"/>
                </a:endParaRPr>
              </a:p>
            </p:txBody>
          </p:sp>
        </p:grpSp>
        <p:grpSp>
          <p:nvGrpSpPr>
            <p:cNvPr id="126983" name="组合 1860621"/>
            <p:cNvGrpSpPr/>
            <p:nvPr/>
          </p:nvGrpSpPr>
          <p:grpSpPr>
            <a:xfrm>
              <a:off x="1644" y="436"/>
              <a:ext cx="268" cy="365"/>
              <a:chOff x="1104" y="3408"/>
              <a:chExt cx="268" cy="371"/>
            </a:xfrm>
          </p:grpSpPr>
          <p:sp>
            <p:nvSpPr>
              <p:cNvPr id="127027" name="椭圆 1860622"/>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27028" name="文本框 1860623"/>
              <p:cNvSpPr txBox="1">
                <a:spLocks noChangeAspect="1"/>
              </p:cNvSpPr>
              <p:nvPr/>
            </p:nvSpPr>
            <p:spPr>
              <a:xfrm>
                <a:off x="1118" y="3408"/>
                <a:ext cx="194" cy="371"/>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grpSp>
        <p:grpSp>
          <p:nvGrpSpPr>
            <p:cNvPr id="126984" name="组合 1860624"/>
            <p:cNvGrpSpPr/>
            <p:nvPr/>
          </p:nvGrpSpPr>
          <p:grpSpPr>
            <a:xfrm>
              <a:off x="2604" y="860"/>
              <a:ext cx="268" cy="365"/>
              <a:chOff x="1104" y="3408"/>
              <a:chExt cx="268" cy="371"/>
            </a:xfrm>
          </p:grpSpPr>
          <p:sp>
            <p:nvSpPr>
              <p:cNvPr id="127025" name="椭圆 1860625"/>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27026" name="文本框 1860626"/>
              <p:cNvSpPr txBox="1">
                <a:spLocks noChangeAspect="1"/>
              </p:cNvSpPr>
              <p:nvPr/>
            </p:nvSpPr>
            <p:spPr>
              <a:xfrm>
                <a:off x="1118" y="3408"/>
                <a:ext cx="194" cy="371"/>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grpSp>
        <p:grpSp>
          <p:nvGrpSpPr>
            <p:cNvPr id="126985" name="组合 1860627"/>
            <p:cNvGrpSpPr/>
            <p:nvPr/>
          </p:nvGrpSpPr>
          <p:grpSpPr>
            <a:xfrm>
              <a:off x="780" y="1096"/>
              <a:ext cx="268" cy="365"/>
              <a:chOff x="1104" y="3408"/>
              <a:chExt cx="268" cy="371"/>
            </a:xfrm>
          </p:grpSpPr>
          <p:sp>
            <p:nvSpPr>
              <p:cNvPr id="127023" name="椭圆 1860628"/>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27024" name="文本框 1860629"/>
              <p:cNvSpPr txBox="1">
                <a:spLocks noChangeAspect="1"/>
              </p:cNvSpPr>
              <p:nvPr/>
            </p:nvSpPr>
            <p:spPr>
              <a:xfrm>
                <a:off x="1118" y="3408"/>
                <a:ext cx="194" cy="371"/>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grpSp>
        <p:grpSp>
          <p:nvGrpSpPr>
            <p:cNvPr id="126986" name="组合 1860630"/>
            <p:cNvGrpSpPr/>
            <p:nvPr/>
          </p:nvGrpSpPr>
          <p:grpSpPr>
            <a:xfrm>
              <a:off x="4284" y="860"/>
              <a:ext cx="268" cy="365"/>
              <a:chOff x="1104" y="3408"/>
              <a:chExt cx="268" cy="371"/>
            </a:xfrm>
          </p:grpSpPr>
          <p:sp>
            <p:nvSpPr>
              <p:cNvPr id="127021" name="椭圆 1860631"/>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27022" name="文本框 1860632"/>
              <p:cNvSpPr txBox="1">
                <a:spLocks noChangeAspect="1"/>
              </p:cNvSpPr>
              <p:nvPr/>
            </p:nvSpPr>
            <p:spPr>
              <a:xfrm>
                <a:off x="1118" y="3408"/>
                <a:ext cx="194" cy="371"/>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9</a:t>
                </a:r>
                <a:endParaRPr lang="en-US" altLang="zh-CN" sz="3200" dirty="0">
                  <a:latin typeface="Times New Roman" panose="02020603050405020304" pitchFamily="18" charset="0"/>
                  <a:ea typeface="幼圆" panose="02010509060101010101" pitchFamily="49" charset="-122"/>
                </a:endParaRPr>
              </a:p>
            </p:txBody>
          </p:sp>
        </p:grpSp>
        <p:grpSp>
          <p:nvGrpSpPr>
            <p:cNvPr id="126987" name="组合 1860633"/>
            <p:cNvGrpSpPr/>
            <p:nvPr/>
          </p:nvGrpSpPr>
          <p:grpSpPr>
            <a:xfrm>
              <a:off x="3420" y="436"/>
              <a:ext cx="268" cy="365"/>
              <a:chOff x="1104" y="3408"/>
              <a:chExt cx="268" cy="371"/>
            </a:xfrm>
          </p:grpSpPr>
          <p:sp>
            <p:nvSpPr>
              <p:cNvPr id="127019" name="椭圆 1860634"/>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27020" name="文本框 1860635"/>
              <p:cNvSpPr txBox="1">
                <a:spLocks noChangeAspect="1"/>
              </p:cNvSpPr>
              <p:nvPr/>
            </p:nvSpPr>
            <p:spPr>
              <a:xfrm>
                <a:off x="1118" y="3408"/>
                <a:ext cx="194" cy="371"/>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7</a:t>
                </a:r>
                <a:endParaRPr lang="en-US" altLang="zh-CN" sz="3200" dirty="0">
                  <a:latin typeface="Times New Roman" panose="02020603050405020304" pitchFamily="18" charset="0"/>
                  <a:ea typeface="幼圆" panose="02010509060101010101" pitchFamily="49" charset="-122"/>
                </a:endParaRPr>
              </a:p>
            </p:txBody>
          </p:sp>
        </p:grpSp>
        <p:grpSp>
          <p:nvGrpSpPr>
            <p:cNvPr id="126988" name="组合 1860636"/>
            <p:cNvGrpSpPr/>
            <p:nvPr/>
          </p:nvGrpSpPr>
          <p:grpSpPr>
            <a:xfrm>
              <a:off x="3468" y="1379"/>
              <a:ext cx="268" cy="365"/>
              <a:chOff x="1104" y="3408"/>
              <a:chExt cx="268" cy="371"/>
            </a:xfrm>
          </p:grpSpPr>
          <p:sp>
            <p:nvSpPr>
              <p:cNvPr id="127017" name="椭圆 1860637"/>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27018" name="文本框 1860638"/>
              <p:cNvSpPr txBox="1">
                <a:spLocks noChangeAspect="1"/>
              </p:cNvSpPr>
              <p:nvPr/>
            </p:nvSpPr>
            <p:spPr>
              <a:xfrm>
                <a:off x="1118" y="3408"/>
                <a:ext cx="194" cy="371"/>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8</a:t>
                </a:r>
                <a:endParaRPr lang="en-US" altLang="zh-CN" sz="3200" dirty="0">
                  <a:latin typeface="Times New Roman" panose="02020603050405020304" pitchFamily="18" charset="0"/>
                  <a:ea typeface="幼圆" panose="02010509060101010101" pitchFamily="49" charset="-122"/>
                </a:endParaRPr>
              </a:p>
            </p:txBody>
          </p:sp>
        </p:grpSp>
        <p:sp>
          <p:nvSpPr>
            <p:cNvPr id="126989" name="文本框 1860639"/>
            <p:cNvSpPr txBox="1"/>
            <p:nvPr/>
          </p:nvSpPr>
          <p:spPr>
            <a:xfrm rot="-2343426">
              <a:off x="864" y="629"/>
              <a:ext cx="672"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1</a:t>
              </a:r>
              <a:r>
                <a:rPr lang="en-US" altLang="zh-CN" sz="2800" dirty="0">
                  <a:latin typeface="Times New Roman" panose="02020603050405020304" pitchFamily="18" charset="0"/>
                  <a:ea typeface="幼圆" panose="02010509060101010101" pitchFamily="49" charset="-122"/>
                </a:rPr>
                <a:t>=6</a:t>
              </a:r>
              <a:endParaRPr lang="en-US" altLang="zh-CN" sz="2800" dirty="0">
                <a:latin typeface="Times New Roman" panose="02020603050405020304" pitchFamily="18" charset="0"/>
                <a:ea typeface="幼圆" panose="02010509060101010101" pitchFamily="49" charset="-122"/>
              </a:endParaRPr>
            </a:p>
          </p:txBody>
        </p:sp>
        <p:sp>
          <p:nvSpPr>
            <p:cNvPr id="126990" name="文本框 1860640"/>
            <p:cNvSpPr txBox="1"/>
            <p:nvPr/>
          </p:nvSpPr>
          <p:spPr>
            <a:xfrm rot="2278546">
              <a:off x="2938" y="1095"/>
              <a:ext cx="816" cy="328"/>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8</a:t>
              </a:r>
              <a:r>
                <a:rPr lang="en-US" altLang="zh-CN" sz="2800" dirty="0">
                  <a:latin typeface="Times New Roman" panose="02020603050405020304" pitchFamily="18" charset="0"/>
                  <a:ea typeface="幼圆" panose="02010509060101010101" pitchFamily="49" charset="-122"/>
                </a:rPr>
                <a:t>=7</a:t>
              </a:r>
              <a:endParaRPr lang="en-US" altLang="zh-CN" sz="2800" dirty="0">
                <a:latin typeface="Times New Roman" panose="02020603050405020304" pitchFamily="18" charset="0"/>
                <a:ea typeface="幼圆" panose="02010509060101010101" pitchFamily="49" charset="-122"/>
              </a:endParaRPr>
            </a:p>
          </p:txBody>
        </p:sp>
        <p:sp>
          <p:nvSpPr>
            <p:cNvPr id="126991" name="文本框 1860641"/>
            <p:cNvSpPr txBox="1"/>
            <p:nvPr/>
          </p:nvSpPr>
          <p:spPr>
            <a:xfrm rot="-1572955">
              <a:off x="2700" y="483"/>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7</a:t>
              </a:r>
              <a:r>
                <a:rPr lang="en-US" altLang="zh-CN" sz="2800" dirty="0">
                  <a:latin typeface="Times New Roman" panose="02020603050405020304" pitchFamily="18" charset="0"/>
                  <a:ea typeface="幼圆" panose="02010509060101010101" pitchFamily="49" charset="-122"/>
                </a:rPr>
                <a:t>=9</a:t>
              </a:r>
              <a:endParaRPr lang="en-US" altLang="zh-CN" sz="2800" dirty="0">
                <a:latin typeface="Times New Roman" panose="02020603050405020304" pitchFamily="18" charset="0"/>
                <a:ea typeface="幼圆" panose="02010509060101010101" pitchFamily="49" charset="-122"/>
              </a:endParaRPr>
            </a:p>
          </p:txBody>
        </p:sp>
        <p:sp>
          <p:nvSpPr>
            <p:cNvPr id="126992" name="文本框 1860642"/>
            <p:cNvSpPr txBox="1"/>
            <p:nvPr/>
          </p:nvSpPr>
          <p:spPr>
            <a:xfrm>
              <a:off x="1932" y="1591"/>
              <a:ext cx="816" cy="326"/>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6</a:t>
              </a:r>
              <a:r>
                <a:rPr lang="en-US" altLang="zh-CN" sz="2800" dirty="0">
                  <a:latin typeface="Times New Roman" panose="02020603050405020304" pitchFamily="18" charset="0"/>
                  <a:ea typeface="幼圆" panose="02010509060101010101" pitchFamily="49" charset="-122"/>
                </a:rPr>
                <a:t>=2</a:t>
              </a:r>
              <a:endParaRPr lang="en-US" altLang="zh-CN" sz="2800" dirty="0">
                <a:latin typeface="Times New Roman" panose="02020603050405020304" pitchFamily="18" charset="0"/>
                <a:ea typeface="幼圆" panose="02010509060101010101" pitchFamily="49" charset="-122"/>
              </a:endParaRPr>
            </a:p>
          </p:txBody>
        </p:sp>
        <p:sp>
          <p:nvSpPr>
            <p:cNvPr id="126993" name="文本框 1860643"/>
            <p:cNvSpPr txBox="1"/>
            <p:nvPr/>
          </p:nvSpPr>
          <p:spPr>
            <a:xfrm rot="1733042">
              <a:off x="1987" y="484"/>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4</a:t>
              </a:r>
              <a:r>
                <a:rPr lang="en-US" altLang="zh-CN" sz="2800" dirty="0">
                  <a:latin typeface="Times New Roman" panose="02020603050405020304" pitchFamily="18" charset="0"/>
                  <a:ea typeface="幼圆" panose="02010509060101010101" pitchFamily="49" charset="-122"/>
                </a:rPr>
                <a:t>=1</a:t>
              </a:r>
              <a:endParaRPr lang="en-US" altLang="zh-CN" sz="2800" dirty="0">
                <a:latin typeface="Times New Roman" panose="02020603050405020304" pitchFamily="18" charset="0"/>
                <a:ea typeface="幼圆" panose="02010509060101010101" pitchFamily="49" charset="-122"/>
              </a:endParaRPr>
            </a:p>
          </p:txBody>
        </p:sp>
        <p:sp>
          <p:nvSpPr>
            <p:cNvPr id="126994" name="文本框 1860644"/>
            <p:cNvSpPr txBox="1"/>
            <p:nvPr/>
          </p:nvSpPr>
          <p:spPr>
            <a:xfrm rot="-1057505">
              <a:off x="1830" y="861"/>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5</a:t>
              </a:r>
              <a:r>
                <a:rPr lang="en-US" altLang="zh-CN" sz="2800" dirty="0">
                  <a:latin typeface="Times New Roman" panose="02020603050405020304" pitchFamily="18" charset="0"/>
                  <a:ea typeface="幼圆" panose="02010509060101010101" pitchFamily="49" charset="-122"/>
                </a:rPr>
                <a:t>=1</a:t>
              </a:r>
              <a:endParaRPr lang="en-US" altLang="zh-CN" sz="2800" dirty="0">
                <a:latin typeface="Times New Roman" panose="02020603050405020304" pitchFamily="18" charset="0"/>
                <a:ea typeface="幼圆" panose="02010509060101010101" pitchFamily="49" charset="-122"/>
              </a:endParaRPr>
            </a:p>
          </p:txBody>
        </p:sp>
        <p:sp>
          <p:nvSpPr>
            <p:cNvPr id="126995" name="文本框 1860645"/>
            <p:cNvSpPr txBox="1"/>
            <p:nvPr/>
          </p:nvSpPr>
          <p:spPr>
            <a:xfrm rot="2263694">
              <a:off x="1174" y="1425"/>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3</a:t>
              </a:r>
              <a:r>
                <a:rPr lang="en-US" altLang="zh-CN" sz="2800" dirty="0">
                  <a:latin typeface="Times New Roman" panose="02020603050405020304" pitchFamily="18" charset="0"/>
                  <a:ea typeface="幼圆" panose="02010509060101010101" pitchFamily="49" charset="-122"/>
                </a:rPr>
                <a:t>=5</a:t>
              </a:r>
              <a:endParaRPr lang="en-US" altLang="zh-CN" sz="2800" dirty="0">
                <a:latin typeface="Times New Roman" panose="02020603050405020304" pitchFamily="18" charset="0"/>
                <a:ea typeface="幼圆" panose="02010509060101010101" pitchFamily="49" charset="-122"/>
              </a:endParaRPr>
            </a:p>
          </p:txBody>
        </p:sp>
        <p:sp>
          <p:nvSpPr>
            <p:cNvPr id="126996" name="文本框 1860646"/>
            <p:cNvSpPr txBox="1"/>
            <p:nvPr/>
          </p:nvSpPr>
          <p:spPr>
            <a:xfrm>
              <a:off x="1068" y="933"/>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2</a:t>
              </a:r>
              <a:r>
                <a:rPr lang="en-US" altLang="zh-CN" sz="2800" dirty="0">
                  <a:latin typeface="Times New Roman" panose="02020603050405020304" pitchFamily="18" charset="0"/>
                  <a:ea typeface="幼圆" panose="02010509060101010101" pitchFamily="49" charset="-122"/>
                </a:rPr>
                <a:t>=4</a:t>
              </a:r>
              <a:endParaRPr lang="en-US" altLang="zh-CN" sz="2800" dirty="0">
                <a:latin typeface="Times New Roman" panose="02020603050405020304" pitchFamily="18" charset="0"/>
                <a:ea typeface="幼圆" panose="02010509060101010101" pitchFamily="49" charset="-122"/>
              </a:endParaRPr>
            </a:p>
          </p:txBody>
        </p:sp>
        <p:sp>
          <p:nvSpPr>
            <p:cNvPr id="126997" name="直接连接符 1860647"/>
            <p:cNvSpPr/>
            <p:nvPr/>
          </p:nvSpPr>
          <p:spPr>
            <a:xfrm flipV="1">
              <a:off x="1066" y="1285"/>
              <a:ext cx="576" cy="13"/>
            </a:xfrm>
            <a:prstGeom prst="line">
              <a:avLst/>
            </a:prstGeom>
            <a:ln w="28575" cap="sq" cmpd="sng">
              <a:solidFill>
                <a:schemeClr val="hlink"/>
              </a:solidFill>
              <a:prstDash val="solid"/>
              <a:headEnd type="none" w="sm" len="sm"/>
              <a:tailEnd type="triangle" w="med" len="lg"/>
            </a:ln>
          </p:spPr>
        </p:sp>
        <p:sp>
          <p:nvSpPr>
            <p:cNvPr id="126998" name="直接连接符 1860648"/>
            <p:cNvSpPr/>
            <p:nvPr/>
          </p:nvSpPr>
          <p:spPr>
            <a:xfrm flipV="1">
              <a:off x="998" y="694"/>
              <a:ext cx="646" cy="491"/>
            </a:xfrm>
            <a:prstGeom prst="line">
              <a:avLst/>
            </a:prstGeom>
            <a:ln w="28575" cap="sq" cmpd="sng">
              <a:solidFill>
                <a:srgbClr val="99FF33"/>
              </a:solidFill>
              <a:prstDash val="solid"/>
              <a:headEnd type="none" w="sm" len="sm"/>
              <a:tailEnd type="triangle" w="med" len="lg"/>
            </a:ln>
          </p:spPr>
        </p:sp>
        <p:sp>
          <p:nvSpPr>
            <p:cNvPr id="126999" name="直接连接符 1860649"/>
            <p:cNvSpPr/>
            <p:nvPr/>
          </p:nvSpPr>
          <p:spPr>
            <a:xfrm>
              <a:off x="1020" y="1389"/>
              <a:ext cx="624" cy="462"/>
            </a:xfrm>
            <a:prstGeom prst="line">
              <a:avLst/>
            </a:prstGeom>
            <a:ln w="28575" cap="sq" cmpd="sng">
              <a:solidFill>
                <a:schemeClr val="hlink"/>
              </a:solidFill>
              <a:prstDash val="solid"/>
              <a:headEnd type="none" w="sm" len="sm"/>
              <a:tailEnd type="triangle" w="med" len="lg"/>
            </a:ln>
          </p:spPr>
        </p:sp>
        <p:sp>
          <p:nvSpPr>
            <p:cNvPr id="127000" name="直接连接符 1860650"/>
            <p:cNvSpPr/>
            <p:nvPr/>
          </p:nvSpPr>
          <p:spPr>
            <a:xfrm flipV="1">
              <a:off x="1905" y="1096"/>
              <a:ext cx="699" cy="225"/>
            </a:xfrm>
            <a:prstGeom prst="line">
              <a:avLst/>
            </a:prstGeom>
            <a:ln w="28575" cap="sq" cmpd="sng">
              <a:solidFill>
                <a:schemeClr val="hlink"/>
              </a:solidFill>
              <a:prstDash val="solid"/>
              <a:headEnd type="none" w="sm" len="sm"/>
              <a:tailEnd type="triangle" w="med" len="lg"/>
            </a:ln>
          </p:spPr>
        </p:sp>
        <p:sp>
          <p:nvSpPr>
            <p:cNvPr id="127001" name="直接连接符 1860651"/>
            <p:cNvSpPr/>
            <p:nvPr/>
          </p:nvSpPr>
          <p:spPr>
            <a:xfrm>
              <a:off x="1905" y="640"/>
              <a:ext cx="699" cy="362"/>
            </a:xfrm>
            <a:prstGeom prst="line">
              <a:avLst/>
            </a:prstGeom>
            <a:ln w="28575" cap="sq" cmpd="sng">
              <a:solidFill>
                <a:srgbClr val="99FF33"/>
              </a:solidFill>
              <a:prstDash val="solid"/>
              <a:headEnd type="none" w="sm" len="sm"/>
              <a:tailEnd type="triangle" w="med" len="lg"/>
            </a:ln>
          </p:spPr>
        </p:sp>
        <p:sp>
          <p:nvSpPr>
            <p:cNvPr id="127002" name="直接连接符 1860652"/>
            <p:cNvSpPr/>
            <p:nvPr/>
          </p:nvSpPr>
          <p:spPr>
            <a:xfrm flipV="1">
              <a:off x="1927" y="1945"/>
              <a:ext cx="725" cy="11"/>
            </a:xfrm>
            <a:prstGeom prst="line">
              <a:avLst/>
            </a:prstGeom>
            <a:ln w="28575" cap="sq" cmpd="sng">
              <a:solidFill>
                <a:schemeClr val="hlink"/>
              </a:solidFill>
              <a:prstDash val="solid"/>
              <a:headEnd type="none" w="sm" len="sm"/>
              <a:tailEnd type="triangle" w="med" len="lg"/>
            </a:ln>
          </p:spPr>
        </p:sp>
        <p:sp>
          <p:nvSpPr>
            <p:cNvPr id="127003" name="直接连接符 1860653"/>
            <p:cNvSpPr/>
            <p:nvPr/>
          </p:nvSpPr>
          <p:spPr>
            <a:xfrm flipV="1">
              <a:off x="2892" y="1615"/>
              <a:ext cx="576" cy="283"/>
            </a:xfrm>
            <a:prstGeom prst="line">
              <a:avLst/>
            </a:prstGeom>
            <a:ln w="28575" cap="sq" cmpd="sng">
              <a:solidFill>
                <a:schemeClr val="hlink"/>
              </a:solidFill>
              <a:prstDash val="solid"/>
              <a:headEnd type="none" w="sm" len="sm"/>
              <a:tailEnd type="triangle" w="med" len="lg"/>
            </a:ln>
          </p:spPr>
        </p:sp>
        <p:sp>
          <p:nvSpPr>
            <p:cNvPr id="127004" name="直接连接符 1860654"/>
            <p:cNvSpPr/>
            <p:nvPr/>
          </p:nvSpPr>
          <p:spPr>
            <a:xfrm flipV="1">
              <a:off x="2857" y="672"/>
              <a:ext cx="563" cy="309"/>
            </a:xfrm>
            <a:prstGeom prst="line">
              <a:avLst/>
            </a:prstGeom>
            <a:ln w="28575" cap="sq" cmpd="sng">
              <a:solidFill>
                <a:srgbClr val="99FF33"/>
              </a:solidFill>
              <a:prstDash val="solid"/>
              <a:headEnd type="none" w="sm" len="sm"/>
              <a:tailEnd type="triangle" w="med" len="lg"/>
            </a:ln>
          </p:spPr>
        </p:sp>
        <p:sp>
          <p:nvSpPr>
            <p:cNvPr id="127005" name="直接连接符 1860655"/>
            <p:cNvSpPr/>
            <p:nvPr/>
          </p:nvSpPr>
          <p:spPr>
            <a:xfrm>
              <a:off x="2857" y="1094"/>
              <a:ext cx="611" cy="427"/>
            </a:xfrm>
            <a:prstGeom prst="line">
              <a:avLst/>
            </a:prstGeom>
            <a:ln w="28575" cap="sq" cmpd="sng">
              <a:solidFill>
                <a:srgbClr val="99FF33"/>
              </a:solidFill>
              <a:prstDash val="solid"/>
              <a:headEnd type="none" w="sm" len="sm"/>
              <a:tailEnd type="triangle" w="med" len="lg"/>
            </a:ln>
          </p:spPr>
        </p:sp>
        <p:sp>
          <p:nvSpPr>
            <p:cNvPr id="127006" name="直接连接符 1860656"/>
            <p:cNvSpPr/>
            <p:nvPr/>
          </p:nvSpPr>
          <p:spPr>
            <a:xfrm flipV="1">
              <a:off x="3719" y="1143"/>
              <a:ext cx="565" cy="382"/>
            </a:xfrm>
            <a:prstGeom prst="line">
              <a:avLst/>
            </a:prstGeom>
            <a:ln w="28575" cap="sq" cmpd="sng">
              <a:solidFill>
                <a:srgbClr val="99FF33"/>
              </a:solidFill>
              <a:prstDash val="solid"/>
              <a:headEnd type="none" w="sm" len="sm"/>
              <a:tailEnd type="triangle" w="med" len="lg"/>
            </a:ln>
          </p:spPr>
        </p:sp>
        <p:sp>
          <p:nvSpPr>
            <p:cNvPr id="127007" name="直接连接符 1860657"/>
            <p:cNvSpPr/>
            <p:nvPr/>
          </p:nvSpPr>
          <p:spPr>
            <a:xfrm>
              <a:off x="3674" y="686"/>
              <a:ext cx="610" cy="363"/>
            </a:xfrm>
            <a:prstGeom prst="line">
              <a:avLst/>
            </a:prstGeom>
            <a:ln w="28575" cap="sq" cmpd="sng">
              <a:solidFill>
                <a:srgbClr val="99FF33"/>
              </a:solidFill>
              <a:prstDash val="solid"/>
              <a:headEnd type="none" w="sm" len="sm"/>
              <a:tailEnd type="triangle" w="med" len="lg"/>
            </a:ln>
          </p:spPr>
        </p:sp>
        <p:sp>
          <p:nvSpPr>
            <p:cNvPr id="127008" name="文本框 1860658"/>
            <p:cNvSpPr txBox="1"/>
            <p:nvPr/>
          </p:nvSpPr>
          <p:spPr>
            <a:xfrm rot="-1657167">
              <a:off x="2748" y="1401"/>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9</a:t>
              </a:r>
              <a:r>
                <a:rPr lang="en-US" altLang="zh-CN" sz="2800" dirty="0">
                  <a:latin typeface="Times New Roman" panose="02020603050405020304" pitchFamily="18" charset="0"/>
                  <a:ea typeface="幼圆" panose="02010509060101010101" pitchFamily="49" charset="-122"/>
                </a:rPr>
                <a:t>=4</a:t>
              </a:r>
              <a:endParaRPr lang="en-US" altLang="zh-CN" sz="2800" dirty="0">
                <a:latin typeface="Times New Roman" panose="02020603050405020304" pitchFamily="18" charset="0"/>
                <a:ea typeface="幼圆" panose="02010509060101010101" pitchFamily="49" charset="-122"/>
              </a:endParaRPr>
            </a:p>
          </p:txBody>
        </p:sp>
        <p:sp>
          <p:nvSpPr>
            <p:cNvPr id="127009" name="文本框 1860659"/>
            <p:cNvSpPr txBox="1"/>
            <p:nvPr/>
          </p:nvSpPr>
          <p:spPr>
            <a:xfrm rot="-1874290">
              <a:off x="3516" y="1000"/>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11</a:t>
              </a:r>
              <a:r>
                <a:rPr lang="en-US" altLang="zh-CN" sz="2800" dirty="0">
                  <a:latin typeface="Times New Roman" panose="02020603050405020304" pitchFamily="18" charset="0"/>
                  <a:ea typeface="幼圆" panose="02010509060101010101" pitchFamily="49" charset="-122"/>
                </a:rPr>
                <a:t>=4</a:t>
              </a:r>
              <a:endParaRPr lang="en-US" altLang="zh-CN" sz="2800" dirty="0">
                <a:latin typeface="Times New Roman" panose="02020603050405020304" pitchFamily="18" charset="0"/>
                <a:ea typeface="幼圆" panose="02010509060101010101" pitchFamily="49" charset="-122"/>
              </a:endParaRPr>
            </a:p>
          </p:txBody>
        </p:sp>
        <p:sp>
          <p:nvSpPr>
            <p:cNvPr id="127010" name="文本框 1860660"/>
            <p:cNvSpPr txBox="1"/>
            <p:nvPr/>
          </p:nvSpPr>
          <p:spPr>
            <a:xfrm rot="1854941">
              <a:off x="3706" y="576"/>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10</a:t>
              </a:r>
              <a:r>
                <a:rPr lang="en-US" altLang="zh-CN" sz="2800" dirty="0">
                  <a:latin typeface="Times New Roman" panose="02020603050405020304" pitchFamily="18" charset="0"/>
                  <a:ea typeface="幼圆" panose="02010509060101010101" pitchFamily="49" charset="-122"/>
                </a:rPr>
                <a:t>=2</a:t>
              </a:r>
              <a:endParaRPr lang="en-US" altLang="zh-CN" sz="2800" dirty="0">
                <a:latin typeface="Times New Roman" panose="02020603050405020304" pitchFamily="18" charset="0"/>
                <a:ea typeface="幼圆" panose="02010509060101010101" pitchFamily="49" charset="-122"/>
              </a:endParaRPr>
            </a:p>
          </p:txBody>
        </p:sp>
        <p:grpSp>
          <p:nvGrpSpPr>
            <p:cNvPr id="127011" name="组合 1860661"/>
            <p:cNvGrpSpPr/>
            <p:nvPr/>
          </p:nvGrpSpPr>
          <p:grpSpPr>
            <a:xfrm>
              <a:off x="4536" y="414"/>
              <a:ext cx="672" cy="352"/>
              <a:chOff x="816" y="2832"/>
              <a:chExt cx="672" cy="358"/>
            </a:xfrm>
          </p:grpSpPr>
          <p:sp>
            <p:nvSpPr>
              <p:cNvPr id="127015" name="文本框 1860662"/>
              <p:cNvSpPr txBox="1"/>
              <p:nvPr/>
            </p:nvSpPr>
            <p:spPr>
              <a:xfrm>
                <a:off x="816" y="2832"/>
                <a:ext cx="672" cy="333"/>
              </a:xfrm>
              <a:prstGeom prst="rect">
                <a:avLst/>
              </a:prstGeom>
              <a:noFill/>
              <a:ln w="28575">
                <a:noFill/>
              </a:ln>
            </p:spPr>
            <p:txBody>
              <a:bodyPr lIns="90000" tIns="46800" rIns="90000" bIns="46800">
                <a:spAutoFit/>
              </a:bodyPr>
              <a:p>
                <a:pPr algn="ctr">
                  <a:spcBef>
                    <a:spcPct val="50000"/>
                  </a:spcBef>
                </a:pPr>
                <a:r>
                  <a:rPr lang="zh-CN" altLang="en-US" sz="2800" dirty="0">
                    <a:solidFill>
                      <a:schemeClr val="tx2"/>
                    </a:solidFill>
                    <a:latin typeface="Times New Roman" panose="02020603050405020304" pitchFamily="18" charset="0"/>
                    <a:ea typeface="幼圆" panose="02010509060101010101" pitchFamily="49" charset="-122"/>
                  </a:rPr>
                  <a:t>汇点</a:t>
                </a:r>
                <a:endParaRPr lang="zh-CN" altLang="en-US" sz="2800" dirty="0">
                  <a:solidFill>
                    <a:schemeClr val="tx2"/>
                  </a:solidFill>
                  <a:latin typeface="Times New Roman" panose="02020603050405020304" pitchFamily="18" charset="0"/>
                  <a:ea typeface="幼圆" panose="02010509060101010101" pitchFamily="49" charset="-122"/>
                </a:endParaRPr>
              </a:p>
            </p:txBody>
          </p:sp>
          <p:sp>
            <p:nvSpPr>
              <p:cNvPr id="127016" name="圆角矩形标注 1860663"/>
              <p:cNvSpPr/>
              <p:nvPr/>
            </p:nvSpPr>
            <p:spPr>
              <a:xfrm>
                <a:off x="863" y="2854"/>
                <a:ext cx="576" cy="336"/>
              </a:xfrm>
              <a:prstGeom prst="wedgeRoundRectCallout">
                <a:avLst>
                  <a:gd name="adj1" fmla="val -58333"/>
                  <a:gd name="adj2" fmla="val 102083"/>
                  <a:gd name="adj3" fmla="val 16667"/>
                </a:avLst>
              </a:prstGeom>
              <a:noFill/>
              <a:ln w="28575" cap="sq" cmpd="sng">
                <a:solidFill>
                  <a:schemeClr val="tx2"/>
                </a:solidFill>
                <a:prstDash val="solid"/>
                <a:miter/>
                <a:headEnd type="none" w="sm" len="sm"/>
                <a:tailEnd type="none" w="med" len="lg"/>
              </a:ln>
            </p:spPr>
            <p:txBody>
              <a:bodyPr lIns="90000" tIns="46800" rIns="90000" bIns="46800"/>
              <a:p>
                <a:pPr algn="ctr"/>
                <a:endParaRPr lang="zh-CN" altLang="en-US" sz="3200" dirty="0">
                  <a:latin typeface="Times New Roman" panose="02020603050405020304" pitchFamily="18" charset="0"/>
                  <a:ea typeface="幼圆" panose="02010509060101010101" pitchFamily="49" charset="-122"/>
                </a:endParaRPr>
              </a:p>
            </p:txBody>
          </p:sp>
        </p:grpSp>
        <p:grpSp>
          <p:nvGrpSpPr>
            <p:cNvPr id="127012" name="组合 1860664"/>
            <p:cNvGrpSpPr/>
            <p:nvPr/>
          </p:nvGrpSpPr>
          <p:grpSpPr>
            <a:xfrm flipH="1">
              <a:off x="158" y="618"/>
              <a:ext cx="672" cy="352"/>
              <a:chOff x="816" y="2832"/>
              <a:chExt cx="672" cy="358"/>
            </a:xfrm>
          </p:grpSpPr>
          <p:sp>
            <p:nvSpPr>
              <p:cNvPr id="127013" name="文本框 1860665"/>
              <p:cNvSpPr txBox="1"/>
              <p:nvPr/>
            </p:nvSpPr>
            <p:spPr>
              <a:xfrm>
                <a:off x="816" y="2832"/>
                <a:ext cx="672" cy="333"/>
              </a:xfrm>
              <a:prstGeom prst="rect">
                <a:avLst/>
              </a:prstGeom>
              <a:noFill/>
              <a:ln w="28575">
                <a:noFill/>
              </a:ln>
            </p:spPr>
            <p:txBody>
              <a:bodyPr lIns="90000" tIns="46800" rIns="90000" bIns="46800">
                <a:spAutoFit/>
              </a:bodyPr>
              <a:p>
                <a:pPr algn="ctr">
                  <a:spcBef>
                    <a:spcPct val="50000"/>
                  </a:spcBef>
                </a:pPr>
                <a:r>
                  <a:rPr lang="zh-CN" altLang="en-US" sz="2800" dirty="0">
                    <a:solidFill>
                      <a:schemeClr val="tx2"/>
                    </a:solidFill>
                    <a:latin typeface="Times New Roman" panose="02020603050405020304" pitchFamily="18" charset="0"/>
                    <a:ea typeface="幼圆" panose="02010509060101010101" pitchFamily="49" charset="-122"/>
                  </a:rPr>
                  <a:t>源点</a:t>
                </a:r>
                <a:endParaRPr lang="zh-CN" altLang="en-US" sz="2800" dirty="0">
                  <a:solidFill>
                    <a:schemeClr val="tx2"/>
                  </a:solidFill>
                  <a:latin typeface="Times New Roman" panose="02020603050405020304" pitchFamily="18" charset="0"/>
                  <a:ea typeface="幼圆" panose="02010509060101010101" pitchFamily="49" charset="-122"/>
                </a:endParaRPr>
              </a:p>
            </p:txBody>
          </p:sp>
          <p:sp>
            <p:nvSpPr>
              <p:cNvPr id="127014" name="圆角矩形标注 1860666"/>
              <p:cNvSpPr/>
              <p:nvPr/>
            </p:nvSpPr>
            <p:spPr>
              <a:xfrm>
                <a:off x="863" y="2854"/>
                <a:ext cx="576" cy="336"/>
              </a:xfrm>
              <a:prstGeom prst="wedgeRoundRectCallout">
                <a:avLst>
                  <a:gd name="adj1" fmla="val -58333"/>
                  <a:gd name="adj2" fmla="val 102083"/>
                  <a:gd name="adj3" fmla="val 16667"/>
                </a:avLst>
              </a:prstGeom>
              <a:noFill/>
              <a:ln w="28575" cap="sq" cmpd="sng">
                <a:solidFill>
                  <a:schemeClr val="tx2"/>
                </a:solidFill>
                <a:prstDash val="solid"/>
                <a:miter/>
                <a:headEnd type="none" w="sm" len="sm"/>
                <a:tailEnd type="none" w="med" len="lg"/>
              </a:ln>
            </p:spPr>
            <p:txBody>
              <a:bodyPr lIns="90000" tIns="46800" rIns="90000" bIns="46800"/>
              <a:p>
                <a:pPr algn="ctr"/>
                <a:endParaRPr lang="zh-CN" altLang="en-US" sz="3200" dirty="0">
                  <a:latin typeface="Times New Roman" panose="02020603050405020304" pitchFamily="18" charset="0"/>
                  <a:ea typeface="幼圆" panose="02010509060101010101" pitchFamily="49" charset="-122"/>
                </a:endParaRPr>
              </a:p>
            </p:txBody>
          </p:sp>
        </p:grpSp>
      </p:grpSp>
    </p:spTree>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文本框 1861634"/>
          <p:cNvSpPr txBox="1"/>
          <p:nvPr/>
        </p:nvSpPr>
        <p:spPr>
          <a:xfrm>
            <a:off x="468313" y="3500438"/>
            <a:ext cx="7848600" cy="2725737"/>
          </a:xfrm>
          <a:prstGeom prst="rect">
            <a:avLst/>
          </a:prstGeom>
          <a:noFill/>
          <a:ln w="28575">
            <a:noFill/>
          </a:ln>
        </p:spPr>
        <p:txBody>
          <a:bodyPr lIns="90000" tIns="46800" rIns="90000" bIns="46800">
            <a:spAutoFit/>
          </a:bodyPr>
          <a:p>
            <a:pPr>
              <a:lnSpc>
                <a:spcPct val="115000"/>
              </a:lnSpc>
              <a:spcBef>
                <a:spcPct val="10000"/>
              </a:spcBef>
              <a:buClr>
                <a:schemeClr val="tx2"/>
              </a:buClr>
              <a:buFont typeface="Wingdings" panose="05000000000000000000" pitchFamily="2" charset="2"/>
            </a:pPr>
            <a:r>
              <a:rPr lang="en-US" altLang="zh-CN" sz="2400" dirty="0">
                <a:latin typeface="Times New Roman" panose="02020603050405020304" pitchFamily="18" charset="0"/>
                <a:ea typeface="幼圆" panose="02010509060101010101" pitchFamily="49" charset="-122"/>
              </a:rPr>
              <a:t>ve(6)= ve(4)+weight(&lt;4, 6&gt;)=5+2=7</a:t>
            </a:r>
            <a:endParaRPr lang="en-US" altLang="zh-CN" sz="2400" dirty="0">
              <a:latin typeface="Times New Roman" panose="02020603050405020304" pitchFamily="18" charset="0"/>
              <a:ea typeface="幼圆" panose="02010509060101010101" pitchFamily="49" charset="-122"/>
            </a:endParaRPr>
          </a:p>
          <a:p>
            <a:pPr>
              <a:lnSpc>
                <a:spcPct val="115000"/>
              </a:lnSpc>
              <a:spcBef>
                <a:spcPct val="10000"/>
              </a:spcBef>
              <a:buClr>
                <a:schemeClr val="tx2"/>
              </a:buClr>
              <a:buFont typeface="Wingdings" panose="05000000000000000000" pitchFamily="2" charset="2"/>
            </a:pPr>
            <a:r>
              <a:rPr lang="en-US" altLang="zh-CN" sz="2400" dirty="0">
                <a:latin typeface="Times New Roman" panose="02020603050405020304" pitchFamily="18" charset="0"/>
                <a:ea typeface="幼圆" panose="02010509060101010101" pitchFamily="49" charset="-122"/>
              </a:rPr>
              <a:t>ve(7)= ve(5)+weight(&lt;5, 7&gt;)=7+9=16</a:t>
            </a:r>
            <a:endParaRPr lang="en-US" altLang="zh-CN" sz="2400" dirty="0">
              <a:latin typeface="Times New Roman" panose="02020603050405020304" pitchFamily="18" charset="0"/>
              <a:ea typeface="幼圆" panose="02010509060101010101" pitchFamily="49" charset="-122"/>
            </a:endParaRPr>
          </a:p>
          <a:p>
            <a:pPr>
              <a:lnSpc>
                <a:spcPct val="115000"/>
              </a:lnSpc>
              <a:spcBef>
                <a:spcPct val="10000"/>
              </a:spcBef>
              <a:buClr>
                <a:schemeClr val="tx2"/>
              </a:buClr>
              <a:buFont typeface="Wingdings" panose="05000000000000000000" pitchFamily="2" charset="2"/>
            </a:pPr>
            <a:r>
              <a:rPr lang="en-US" altLang="zh-CN" sz="2400" dirty="0">
                <a:latin typeface="Times New Roman" panose="02020603050405020304" pitchFamily="18" charset="0"/>
                <a:ea typeface="幼圆" panose="02010509060101010101" pitchFamily="49" charset="-122"/>
              </a:rPr>
              <a:t>ve(8)= max{</a:t>
            </a:r>
            <a:r>
              <a:rPr lang="en-US" altLang="zh-CN" sz="2400" dirty="0">
                <a:solidFill>
                  <a:schemeClr val="tx2"/>
                </a:solidFill>
                <a:latin typeface="Times New Roman" panose="02020603050405020304" pitchFamily="18" charset="0"/>
                <a:ea typeface="幼圆" panose="02010509060101010101" pitchFamily="49" charset="-122"/>
              </a:rPr>
              <a:t>ve(5)+ weight(&lt;5, 8&gt;)</a:t>
            </a:r>
            <a:r>
              <a:rPr lang="zh-CN" altLang="en-US" sz="2400" dirty="0">
                <a:solidFill>
                  <a:schemeClr val="tx2"/>
                </a:solidFill>
                <a:latin typeface="Times New Roman" panose="02020603050405020304" pitchFamily="18" charset="0"/>
                <a:ea typeface="幼圆" panose="02010509060101010101" pitchFamily="49" charset="-122"/>
              </a:rPr>
              <a:t>，</a:t>
            </a:r>
            <a:r>
              <a:rPr lang="zh-CN" altLang="en-US" sz="2400" dirty="0">
                <a:latin typeface="Times New Roman" panose="02020603050405020304" pitchFamily="18" charset="0"/>
                <a:ea typeface="幼圆" panose="02010509060101010101" pitchFamily="49" charset="-122"/>
              </a:rPr>
              <a:t>      	  	  </a:t>
            </a:r>
            <a:br>
              <a:rPr lang="zh-CN" altLang="en-US" sz="2400" dirty="0">
                <a:latin typeface="Times New Roman" panose="02020603050405020304" pitchFamily="18" charset="0"/>
                <a:ea typeface="幼圆" panose="02010509060101010101" pitchFamily="49" charset="-122"/>
              </a:rPr>
            </a:br>
            <a:r>
              <a:rPr lang="zh-CN" altLang="en-US" sz="2400" dirty="0">
                <a:latin typeface="Times New Roman" panose="02020603050405020304" pitchFamily="18" charset="0"/>
                <a:ea typeface="幼圆" panose="02010509060101010101" pitchFamily="49" charset="-122"/>
              </a:rPr>
              <a:t>                  </a:t>
            </a:r>
            <a:r>
              <a:rPr lang="en-US" altLang="zh-CN" sz="2400" dirty="0">
                <a:solidFill>
                  <a:schemeClr val="tx2"/>
                </a:solidFill>
                <a:latin typeface="Times New Roman" panose="02020603050405020304" pitchFamily="18" charset="0"/>
                <a:ea typeface="幼圆" panose="02010509060101010101" pitchFamily="49" charset="-122"/>
              </a:rPr>
              <a:t>ve(6)+ weight(&lt;6, 8&gt;)</a:t>
            </a:r>
            <a:r>
              <a:rPr lang="en-US" altLang="zh-CN" sz="2400" dirty="0">
                <a:latin typeface="Times New Roman" panose="02020603050405020304" pitchFamily="18" charset="0"/>
                <a:ea typeface="幼圆" panose="02010509060101010101" pitchFamily="49" charset="-122"/>
              </a:rPr>
              <a:t>}=max{7+7, 7+4}=14</a:t>
            </a:r>
            <a:endParaRPr lang="en-US" altLang="zh-CN" sz="2400" dirty="0">
              <a:latin typeface="Times New Roman" panose="02020603050405020304" pitchFamily="18" charset="0"/>
              <a:ea typeface="幼圆" panose="02010509060101010101" pitchFamily="49" charset="-122"/>
            </a:endParaRPr>
          </a:p>
          <a:p>
            <a:pPr>
              <a:lnSpc>
                <a:spcPct val="115000"/>
              </a:lnSpc>
              <a:spcBef>
                <a:spcPct val="10000"/>
              </a:spcBef>
              <a:buClr>
                <a:schemeClr val="tx2"/>
              </a:buClr>
              <a:buFont typeface="Wingdings" panose="05000000000000000000" pitchFamily="2" charset="2"/>
            </a:pPr>
            <a:r>
              <a:rPr lang="en-US" altLang="zh-CN" sz="2400" dirty="0">
                <a:latin typeface="Times New Roman" panose="02020603050405020304" pitchFamily="18" charset="0"/>
                <a:ea typeface="幼圆" panose="02010509060101010101" pitchFamily="49" charset="-122"/>
              </a:rPr>
              <a:t>ve(9)= max{</a:t>
            </a:r>
            <a:r>
              <a:rPr lang="en-US" altLang="zh-CN" sz="2400" dirty="0">
                <a:solidFill>
                  <a:schemeClr val="tx2"/>
                </a:solidFill>
                <a:latin typeface="Times New Roman" panose="02020603050405020304" pitchFamily="18" charset="0"/>
                <a:ea typeface="幼圆" panose="02010509060101010101" pitchFamily="49" charset="-122"/>
              </a:rPr>
              <a:t>ve(7)+ weight(&lt;7, 9&gt;)</a:t>
            </a:r>
            <a:r>
              <a:rPr lang="zh-CN" altLang="en-US" sz="2400" dirty="0">
                <a:solidFill>
                  <a:schemeClr val="tx2"/>
                </a:solidFill>
                <a:latin typeface="Times New Roman" panose="02020603050405020304" pitchFamily="18" charset="0"/>
                <a:ea typeface="幼圆" panose="02010509060101010101" pitchFamily="49" charset="-122"/>
              </a:rPr>
              <a:t>，</a:t>
            </a:r>
            <a:r>
              <a:rPr lang="zh-CN" altLang="en-US" sz="2400" dirty="0">
                <a:latin typeface="Times New Roman" panose="02020603050405020304" pitchFamily="18" charset="0"/>
                <a:ea typeface="幼圆" panose="02010509060101010101" pitchFamily="49" charset="-122"/>
              </a:rPr>
              <a:t>      	  	 </a:t>
            </a:r>
            <a:br>
              <a:rPr lang="zh-CN" altLang="en-US" sz="2400" dirty="0">
                <a:latin typeface="Times New Roman" panose="02020603050405020304" pitchFamily="18" charset="0"/>
                <a:ea typeface="幼圆" panose="02010509060101010101" pitchFamily="49" charset="-122"/>
              </a:rPr>
            </a:br>
            <a:r>
              <a:rPr lang="zh-CN" altLang="en-US" sz="2400" dirty="0">
                <a:latin typeface="Times New Roman" panose="02020603050405020304" pitchFamily="18" charset="0"/>
                <a:ea typeface="幼圆" panose="02010509060101010101" pitchFamily="49" charset="-122"/>
              </a:rPr>
              <a:t>              </a:t>
            </a:r>
            <a:r>
              <a:rPr lang="en-US" altLang="zh-CN" sz="2400" dirty="0">
                <a:solidFill>
                  <a:schemeClr val="tx2"/>
                </a:solidFill>
                <a:latin typeface="Times New Roman" panose="02020603050405020304" pitchFamily="18" charset="0"/>
                <a:ea typeface="幼圆" panose="02010509060101010101" pitchFamily="49" charset="-122"/>
              </a:rPr>
              <a:t>ve(8)+ weight(&lt;8, 9&gt;)</a:t>
            </a:r>
            <a:r>
              <a:rPr lang="en-US" altLang="zh-CN" sz="2400" dirty="0">
                <a:latin typeface="Times New Roman" panose="02020603050405020304" pitchFamily="18" charset="0"/>
                <a:ea typeface="幼圆" panose="02010509060101010101" pitchFamily="49" charset="-122"/>
              </a:rPr>
              <a:t>}=max{16+2, 14+4}=18</a:t>
            </a:r>
            <a:endParaRPr lang="en-US" altLang="zh-CN" sz="2400" dirty="0">
              <a:latin typeface="Times New Roman" panose="02020603050405020304" pitchFamily="18" charset="0"/>
              <a:ea typeface="幼圆" panose="02010509060101010101" pitchFamily="49" charset="-122"/>
            </a:endParaRPr>
          </a:p>
        </p:txBody>
      </p:sp>
      <p:grpSp>
        <p:nvGrpSpPr>
          <p:cNvPr id="128003" name="组合 1861692"/>
          <p:cNvGrpSpPr/>
          <p:nvPr/>
        </p:nvGrpSpPr>
        <p:grpSpPr>
          <a:xfrm>
            <a:off x="395288" y="549275"/>
            <a:ext cx="7907337" cy="2708275"/>
            <a:chOff x="249" y="346"/>
            <a:chExt cx="4981" cy="1706"/>
          </a:xfrm>
        </p:grpSpPr>
        <p:grpSp>
          <p:nvGrpSpPr>
            <p:cNvPr id="128004" name="组合 1861636"/>
            <p:cNvGrpSpPr/>
            <p:nvPr/>
          </p:nvGrpSpPr>
          <p:grpSpPr>
            <a:xfrm>
              <a:off x="1735" y="1687"/>
              <a:ext cx="268" cy="365"/>
              <a:chOff x="1906" y="1248"/>
              <a:chExt cx="268" cy="365"/>
            </a:xfrm>
          </p:grpSpPr>
          <p:sp>
            <p:nvSpPr>
              <p:cNvPr id="128057" name="椭圆 1861637"/>
              <p:cNvSpPr>
                <a:spLocks noChangeAspect="1"/>
              </p:cNvSpPr>
              <p:nvPr/>
            </p:nvSpPr>
            <p:spPr>
              <a:xfrm>
                <a:off x="1906" y="133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28058" name="文本框 1861638"/>
              <p:cNvSpPr txBox="1">
                <a:spLocks noChangeAspect="1"/>
              </p:cNvSpPr>
              <p:nvPr/>
            </p:nvSpPr>
            <p:spPr>
              <a:xfrm>
                <a:off x="1920" y="124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grpSp>
        <p:grpSp>
          <p:nvGrpSpPr>
            <p:cNvPr id="128005" name="组合 1861639"/>
            <p:cNvGrpSpPr/>
            <p:nvPr/>
          </p:nvGrpSpPr>
          <p:grpSpPr>
            <a:xfrm>
              <a:off x="1735" y="1063"/>
              <a:ext cx="268" cy="365"/>
              <a:chOff x="1104" y="3408"/>
              <a:chExt cx="268" cy="365"/>
            </a:xfrm>
          </p:grpSpPr>
          <p:sp>
            <p:nvSpPr>
              <p:cNvPr id="128055" name="椭圆 1861640"/>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28056" name="文本框 1861641"/>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grpSp>
        <p:grpSp>
          <p:nvGrpSpPr>
            <p:cNvPr id="128006" name="组合 1861642"/>
            <p:cNvGrpSpPr/>
            <p:nvPr/>
          </p:nvGrpSpPr>
          <p:grpSpPr>
            <a:xfrm>
              <a:off x="2743" y="1687"/>
              <a:ext cx="268" cy="365"/>
              <a:chOff x="1104" y="3408"/>
              <a:chExt cx="268" cy="365"/>
            </a:xfrm>
          </p:grpSpPr>
          <p:sp>
            <p:nvSpPr>
              <p:cNvPr id="128053" name="椭圆 1861643"/>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28054" name="文本框 1861644"/>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6</a:t>
                </a:r>
                <a:endParaRPr lang="en-US" altLang="zh-CN" sz="3200" dirty="0">
                  <a:latin typeface="Times New Roman" panose="02020603050405020304" pitchFamily="18" charset="0"/>
                  <a:ea typeface="幼圆" panose="02010509060101010101" pitchFamily="49" charset="-122"/>
                </a:endParaRPr>
              </a:p>
            </p:txBody>
          </p:sp>
        </p:grpSp>
        <p:grpSp>
          <p:nvGrpSpPr>
            <p:cNvPr id="128007" name="组合 1861645"/>
            <p:cNvGrpSpPr/>
            <p:nvPr/>
          </p:nvGrpSpPr>
          <p:grpSpPr>
            <a:xfrm>
              <a:off x="1735" y="391"/>
              <a:ext cx="268" cy="365"/>
              <a:chOff x="1104" y="3408"/>
              <a:chExt cx="268" cy="365"/>
            </a:xfrm>
          </p:grpSpPr>
          <p:sp>
            <p:nvSpPr>
              <p:cNvPr id="128051" name="椭圆 1861646"/>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28052" name="文本框 1861647"/>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grpSp>
        <p:grpSp>
          <p:nvGrpSpPr>
            <p:cNvPr id="128008" name="组合 1861648"/>
            <p:cNvGrpSpPr/>
            <p:nvPr/>
          </p:nvGrpSpPr>
          <p:grpSpPr>
            <a:xfrm>
              <a:off x="2695" y="823"/>
              <a:ext cx="268" cy="365"/>
              <a:chOff x="1104" y="3408"/>
              <a:chExt cx="268" cy="365"/>
            </a:xfrm>
          </p:grpSpPr>
          <p:sp>
            <p:nvSpPr>
              <p:cNvPr id="128049" name="椭圆 1861649"/>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28050" name="文本框 1861650"/>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grpSp>
        <p:grpSp>
          <p:nvGrpSpPr>
            <p:cNvPr id="128009" name="组合 1861651"/>
            <p:cNvGrpSpPr/>
            <p:nvPr/>
          </p:nvGrpSpPr>
          <p:grpSpPr>
            <a:xfrm>
              <a:off x="871" y="1063"/>
              <a:ext cx="268" cy="365"/>
              <a:chOff x="1104" y="3408"/>
              <a:chExt cx="268" cy="365"/>
            </a:xfrm>
          </p:grpSpPr>
          <p:sp>
            <p:nvSpPr>
              <p:cNvPr id="128047" name="椭圆 1861652"/>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28048" name="文本框 1861653"/>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grpSp>
        <p:grpSp>
          <p:nvGrpSpPr>
            <p:cNvPr id="128010" name="组合 1861654"/>
            <p:cNvGrpSpPr/>
            <p:nvPr/>
          </p:nvGrpSpPr>
          <p:grpSpPr>
            <a:xfrm>
              <a:off x="4375" y="823"/>
              <a:ext cx="268" cy="365"/>
              <a:chOff x="1104" y="3408"/>
              <a:chExt cx="268" cy="365"/>
            </a:xfrm>
          </p:grpSpPr>
          <p:sp>
            <p:nvSpPr>
              <p:cNvPr id="128045" name="椭圆 1861655"/>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28046" name="文本框 1861656"/>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9</a:t>
                </a:r>
                <a:endParaRPr lang="en-US" altLang="zh-CN" sz="3200" dirty="0">
                  <a:latin typeface="Times New Roman" panose="02020603050405020304" pitchFamily="18" charset="0"/>
                  <a:ea typeface="幼圆" panose="02010509060101010101" pitchFamily="49" charset="-122"/>
                </a:endParaRPr>
              </a:p>
            </p:txBody>
          </p:sp>
        </p:grpSp>
        <p:grpSp>
          <p:nvGrpSpPr>
            <p:cNvPr id="128011" name="组合 1861657"/>
            <p:cNvGrpSpPr/>
            <p:nvPr/>
          </p:nvGrpSpPr>
          <p:grpSpPr>
            <a:xfrm>
              <a:off x="3511" y="391"/>
              <a:ext cx="268" cy="365"/>
              <a:chOff x="1104" y="3408"/>
              <a:chExt cx="268" cy="365"/>
            </a:xfrm>
          </p:grpSpPr>
          <p:sp>
            <p:nvSpPr>
              <p:cNvPr id="128043" name="椭圆 1861658"/>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28044" name="文本框 1861659"/>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7</a:t>
                </a:r>
                <a:endParaRPr lang="en-US" altLang="zh-CN" sz="3200" dirty="0">
                  <a:latin typeface="Times New Roman" panose="02020603050405020304" pitchFamily="18" charset="0"/>
                  <a:ea typeface="幼圆" panose="02010509060101010101" pitchFamily="49" charset="-122"/>
                </a:endParaRPr>
              </a:p>
            </p:txBody>
          </p:sp>
        </p:grpSp>
        <p:grpSp>
          <p:nvGrpSpPr>
            <p:cNvPr id="128012" name="组合 1861660"/>
            <p:cNvGrpSpPr/>
            <p:nvPr/>
          </p:nvGrpSpPr>
          <p:grpSpPr>
            <a:xfrm>
              <a:off x="3559" y="1351"/>
              <a:ext cx="268" cy="365"/>
              <a:chOff x="1104" y="3408"/>
              <a:chExt cx="268" cy="365"/>
            </a:xfrm>
          </p:grpSpPr>
          <p:sp>
            <p:nvSpPr>
              <p:cNvPr id="128041" name="椭圆 1861661"/>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28042" name="文本框 1861662"/>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8</a:t>
                </a:r>
                <a:endParaRPr lang="en-US" altLang="zh-CN" sz="3200" dirty="0">
                  <a:latin typeface="Times New Roman" panose="02020603050405020304" pitchFamily="18" charset="0"/>
                  <a:ea typeface="幼圆" panose="02010509060101010101" pitchFamily="49" charset="-122"/>
                </a:endParaRPr>
              </a:p>
            </p:txBody>
          </p:sp>
        </p:grpSp>
        <p:sp>
          <p:nvSpPr>
            <p:cNvPr id="128013" name="文本框 1861663"/>
            <p:cNvSpPr txBox="1"/>
            <p:nvPr/>
          </p:nvSpPr>
          <p:spPr>
            <a:xfrm rot="-2343426">
              <a:off x="955" y="587"/>
              <a:ext cx="672"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1</a:t>
              </a:r>
              <a:r>
                <a:rPr lang="en-US" altLang="zh-CN" sz="2800" dirty="0">
                  <a:latin typeface="Times New Roman" panose="02020603050405020304" pitchFamily="18" charset="0"/>
                  <a:ea typeface="幼圆" panose="02010509060101010101" pitchFamily="49" charset="-122"/>
                </a:rPr>
                <a:t>=6</a:t>
              </a:r>
              <a:endParaRPr lang="en-US" altLang="zh-CN" sz="2800" dirty="0">
                <a:latin typeface="Times New Roman" panose="02020603050405020304" pitchFamily="18" charset="0"/>
                <a:ea typeface="幼圆" panose="02010509060101010101" pitchFamily="49" charset="-122"/>
              </a:endParaRPr>
            </a:p>
          </p:txBody>
        </p:sp>
        <p:sp>
          <p:nvSpPr>
            <p:cNvPr id="128014" name="文本框 1861664"/>
            <p:cNvSpPr txBox="1"/>
            <p:nvPr/>
          </p:nvSpPr>
          <p:spPr>
            <a:xfrm rot="2278546">
              <a:off x="3031" y="1063"/>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8</a:t>
              </a:r>
              <a:r>
                <a:rPr lang="en-US" altLang="zh-CN" sz="2800" dirty="0">
                  <a:latin typeface="Times New Roman" panose="02020603050405020304" pitchFamily="18" charset="0"/>
                  <a:ea typeface="幼圆" panose="02010509060101010101" pitchFamily="49" charset="-122"/>
                </a:rPr>
                <a:t>=7</a:t>
              </a:r>
              <a:endParaRPr lang="en-US" altLang="zh-CN" sz="2800" dirty="0">
                <a:latin typeface="Times New Roman" panose="02020603050405020304" pitchFamily="18" charset="0"/>
                <a:ea typeface="幼圆" panose="02010509060101010101" pitchFamily="49" charset="-122"/>
              </a:endParaRPr>
            </a:p>
          </p:txBody>
        </p:sp>
        <p:sp>
          <p:nvSpPr>
            <p:cNvPr id="128015" name="文本框 1861665"/>
            <p:cNvSpPr txBox="1"/>
            <p:nvPr/>
          </p:nvSpPr>
          <p:spPr>
            <a:xfrm rot="-1572955">
              <a:off x="2791" y="439"/>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7</a:t>
              </a:r>
              <a:r>
                <a:rPr lang="en-US" altLang="zh-CN" sz="2800" dirty="0">
                  <a:latin typeface="Times New Roman" panose="02020603050405020304" pitchFamily="18" charset="0"/>
                  <a:ea typeface="幼圆" panose="02010509060101010101" pitchFamily="49" charset="-122"/>
                </a:rPr>
                <a:t>=9</a:t>
              </a:r>
              <a:endParaRPr lang="en-US" altLang="zh-CN" sz="2800" dirty="0">
                <a:latin typeface="Times New Roman" panose="02020603050405020304" pitchFamily="18" charset="0"/>
                <a:ea typeface="幼圆" panose="02010509060101010101" pitchFamily="49" charset="-122"/>
              </a:endParaRPr>
            </a:p>
          </p:txBody>
        </p:sp>
        <p:sp>
          <p:nvSpPr>
            <p:cNvPr id="128016" name="文本框 1861666"/>
            <p:cNvSpPr txBox="1"/>
            <p:nvPr/>
          </p:nvSpPr>
          <p:spPr>
            <a:xfrm>
              <a:off x="2023" y="1565"/>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6</a:t>
              </a:r>
              <a:r>
                <a:rPr lang="en-US" altLang="zh-CN" sz="2800" dirty="0">
                  <a:latin typeface="Times New Roman" panose="02020603050405020304" pitchFamily="18" charset="0"/>
                  <a:ea typeface="幼圆" panose="02010509060101010101" pitchFamily="49" charset="-122"/>
                </a:rPr>
                <a:t>=2</a:t>
              </a:r>
              <a:endParaRPr lang="en-US" altLang="zh-CN" sz="2800" dirty="0">
                <a:latin typeface="Times New Roman" panose="02020603050405020304" pitchFamily="18" charset="0"/>
                <a:ea typeface="幼圆" panose="02010509060101010101" pitchFamily="49" charset="-122"/>
              </a:endParaRPr>
            </a:p>
          </p:txBody>
        </p:sp>
        <p:sp>
          <p:nvSpPr>
            <p:cNvPr id="128017" name="文本框 1861667"/>
            <p:cNvSpPr txBox="1"/>
            <p:nvPr/>
          </p:nvSpPr>
          <p:spPr>
            <a:xfrm rot="1733042">
              <a:off x="2080" y="441"/>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4</a:t>
              </a:r>
              <a:r>
                <a:rPr lang="en-US" altLang="zh-CN" sz="2800" dirty="0">
                  <a:latin typeface="Times New Roman" panose="02020603050405020304" pitchFamily="18" charset="0"/>
                  <a:ea typeface="幼圆" panose="02010509060101010101" pitchFamily="49" charset="-122"/>
                </a:rPr>
                <a:t>=1</a:t>
              </a:r>
              <a:endParaRPr lang="en-US" altLang="zh-CN" sz="2800" dirty="0">
                <a:latin typeface="Times New Roman" panose="02020603050405020304" pitchFamily="18" charset="0"/>
                <a:ea typeface="幼圆" panose="02010509060101010101" pitchFamily="49" charset="-122"/>
              </a:endParaRPr>
            </a:p>
          </p:txBody>
        </p:sp>
        <p:sp>
          <p:nvSpPr>
            <p:cNvPr id="128018" name="文本框 1861668"/>
            <p:cNvSpPr txBox="1"/>
            <p:nvPr/>
          </p:nvSpPr>
          <p:spPr>
            <a:xfrm rot="-1057505">
              <a:off x="1921" y="824"/>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5</a:t>
              </a:r>
              <a:r>
                <a:rPr lang="en-US" altLang="zh-CN" sz="2800" dirty="0">
                  <a:latin typeface="Times New Roman" panose="02020603050405020304" pitchFamily="18" charset="0"/>
                  <a:ea typeface="幼圆" panose="02010509060101010101" pitchFamily="49" charset="-122"/>
                </a:rPr>
                <a:t>=1</a:t>
              </a:r>
              <a:endParaRPr lang="en-US" altLang="zh-CN" sz="2800" dirty="0">
                <a:latin typeface="Times New Roman" panose="02020603050405020304" pitchFamily="18" charset="0"/>
                <a:ea typeface="幼圆" panose="02010509060101010101" pitchFamily="49" charset="-122"/>
              </a:endParaRPr>
            </a:p>
          </p:txBody>
        </p:sp>
        <p:sp>
          <p:nvSpPr>
            <p:cNvPr id="128019" name="文本框 1861669"/>
            <p:cNvSpPr txBox="1"/>
            <p:nvPr/>
          </p:nvSpPr>
          <p:spPr>
            <a:xfrm rot="2263694">
              <a:off x="1267" y="1399"/>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3</a:t>
              </a:r>
              <a:r>
                <a:rPr lang="en-US" altLang="zh-CN" sz="2800" dirty="0">
                  <a:latin typeface="Times New Roman" panose="02020603050405020304" pitchFamily="18" charset="0"/>
                  <a:ea typeface="幼圆" panose="02010509060101010101" pitchFamily="49" charset="-122"/>
                </a:rPr>
                <a:t>=5</a:t>
              </a:r>
              <a:endParaRPr lang="en-US" altLang="zh-CN" sz="2800" dirty="0">
                <a:latin typeface="Times New Roman" panose="02020603050405020304" pitchFamily="18" charset="0"/>
                <a:ea typeface="幼圆" panose="02010509060101010101" pitchFamily="49" charset="-122"/>
              </a:endParaRPr>
            </a:p>
          </p:txBody>
        </p:sp>
        <p:sp>
          <p:nvSpPr>
            <p:cNvPr id="128020" name="文本框 1861670"/>
            <p:cNvSpPr txBox="1"/>
            <p:nvPr/>
          </p:nvSpPr>
          <p:spPr>
            <a:xfrm>
              <a:off x="1159" y="897"/>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2</a:t>
              </a:r>
              <a:r>
                <a:rPr lang="en-US" altLang="zh-CN" sz="2800" dirty="0">
                  <a:latin typeface="Times New Roman" panose="02020603050405020304" pitchFamily="18" charset="0"/>
                  <a:ea typeface="幼圆" panose="02010509060101010101" pitchFamily="49" charset="-122"/>
                </a:rPr>
                <a:t>=4</a:t>
              </a:r>
              <a:endParaRPr lang="en-US" altLang="zh-CN" sz="2800" dirty="0">
                <a:latin typeface="Times New Roman" panose="02020603050405020304" pitchFamily="18" charset="0"/>
                <a:ea typeface="幼圆" panose="02010509060101010101" pitchFamily="49" charset="-122"/>
              </a:endParaRPr>
            </a:p>
          </p:txBody>
        </p:sp>
        <p:sp>
          <p:nvSpPr>
            <p:cNvPr id="128021" name="直接连接符 1861671"/>
            <p:cNvSpPr/>
            <p:nvPr/>
          </p:nvSpPr>
          <p:spPr>
            <a:xfrm>
              <a:off x="1156" y="1253"/>
              <a:ext cx="577" cy="2"/>
            </a:xfrm>
            <a:prstGeom prst="line">
              <a:avLst/>
            </a:prstGeom>
            <a:ln w="28575" cap="sq" cmpd="sng">
              <a:solidFill>
                <a:schemeClr val="hlink"/>
              </a:solidFill>
              <a:prstDash val="solid"/>
              <a:headEnd type="none" w="sm" len="sm"/>
              <a:tailEnd type="triangle" w="med" len="lg"/>
            </a:ln>
          </p:spPr>
        </p:sp>
        <p:sp>
          <p:nvSpPr>
            <p:cNvPr id="128022" name="直接连接符 1861672"/>
            <p:cNvSpPr/>
            <p:nvPr/>
          </p:nvSpPr>
          <p:spPr>
            <a:xfrm flipV="1">
              <a:off x="1066" y="654"/>
              <a:ext cx="669" cy="485"/>
            </a:xfrm>
            <a:prstGeom prst="line">
              <a:avLst/>
            </a:prstGeom>
            <a:ln w="28575" cap="sq" cmpd="sng">
              <a:solidFill>
                <a:srgbClr val="99FF33"/>
              </a:solidFill>
              <a:prstDash val="solid"/>
              <a:headEnd type="none" w="sm" len="sm"/>
              <a:tailEnd type="triangle" w="med" len="lg"/>
            </a:ln>
          </p:spPr>
        </p:sp>
        <p:sp>
          <p:nvSpPr>
            <p:cNvPr id="128023" name="直接连接符 1861673"/>
            <p:cNvSpPr/>
            <p:nvPr/>
          </p:nvSpPr>
          <p:spPr>
            <a:xfrm>
              <a:off x="1088" y="1389"/>
              <a:ext cx="647" cy="442"/>
            </a:xfrm>
            <a:prstGeom prst="line">
              <a:avLst/>
            </a:prstGeom>
            <a:ln w="28575" cap="sq" cmpd="sng">
              <a:solidFill>
                <a:schemeClr val="hlink"/>
              </a:solidFill>
              <a:prstDash val="solid"/>
              <a:headEnd type="none" w="sm" len="sm"/>
              <a:tailEnd type="triangle" w="med" len="lg"/>
            </a:ln>
          </p:spPr>
        </p:sp>
        <p:sp>
          <p:nvSpPr>
            <p:cNvPr id="128024" name="直接连接符 1861674"/>
            <p:cNvSpPr/>
            <p:nvPr/>
          </p:nvSpPr>
          <p:spPr>
            <a:xfrm flipV="1">
              <a:off x="1995" y="1063"/>
              <a:ext cx="700" cy="212"/>
            </a:xfrm>
            <a:prstGeom prst="line">
              <a:avLst/>
            </a:prstGeom>
            <a:ln w="28575" cap="sq" cmpd="sng">
              <a:solidFill>
                <a:schemeClr val="hlink"/>
              </a:solidFill>
              <a:prstDash val="solid"/>
              <a:headEnd type="none" w="sm" len="sm"/>
              <a:tailEnd type="triangle" w="med" len="lg"/>
            </a:ln>
          </p:spPr>
        </p:sp>
        <p:sp>
          <p:nvSpPr>
            <p:cNvPr id="128025" name="直接连接符 1861675"/>
            <p:cNvSpPr/>
            <p:nvPr/>
          </p:nvSpPr>
          <p:spPr>
            <a:xfrm>
              <a:off x="1995" y="618"/>
              <a:ext cx="700" cy="349"/>
            </a:xfrm>
            <a:prstGeom prst="line">
              <a:avLst/>
            </a:prstGeom>
            <a:ln w="28575" cap="sq" cmpd="sng">
              <a:solidFill>
                <a:srgbClr val="99FF33"/>
              </a:solidFill>
              <a:prstDash val="solid"/>
              <a:headEnd type="none" w="sm" len="sm"/>
              <a:tailEnd type="triangle" w="med" len="lg"/>
            </a:ln>
          </p:spPr>
        </p:sp>
        <p:sp>
          <p:nvSpPr>
            <p:cNvPr id="128026" name="直接连接符 1861676"/>
            <p:cNvSpPr/>
            <p:nvPr/>
          </p:nvSpPr>
          <p:spPr>
            <a:xfrm flipV="1">
              <a:off x="1995" y="1927"/>
              <a:ext cx="748" cy="6"/>
            </a:xfrm>
            <a:prstGeom prst="line">
              <a:avLst/>
            </a:prstGeom>
            <a:ln w="28575" cap="sq" cmpd="sng">
              <a:solidFill>
                <a:schemeClr val="hlink"/>
              </a:solidFill>
              <a:prstDash val="solid"/>
              <a:headEnd type="none" w="sm" len="sm"/>
              <a:tailEnd type="triangle" w="med" len="lg"/>
            </a:ln>
          </p:spPr>
        </p:sp>
        <p:sp>
          <p:nvSpPr>
            <p:cNvPr id="128027" name="直接连接符 1861677"/>
            <p:cNvSpPr/>
            <p:nvPr/>
          </p:nvSpPr>
          <p:spPr>
            <a:xfrm flipV="1">
              <a:off x="2993" y="1591"/>
              <a:ext cx="566" cy="274"/>
            </a:xfrm>
            <a:prstGeom prst="line">
              <a:avLst/>
            </a:prstGeom>
            <a:ln w="28575" cap="sq" cmpd="sng">
              <a:solidFill>
                <a:schemeClr val="hlink"/>
              </a:solidFill>
              <a:prstDash val="solid"/>
              <a:headEnd type="none" w="sm" len="sm"/>
              <a:tailEnd type="triangle" w="med" len="lg"/>
            </a:ln>
          </p:spPr>
        </p:sp>
        <p:sp>
          <p:nvSpPr>
            <p:cNvPr id="128028" name="直接连接符 1861678"/>
            <p:cNvSpPr/>
            <p:nvPr/>
          </p:nvSpPr>
          <p:spPr>
            <a:xfrm flipV="1">
              <a:off x="2948" y="631"/>
              <a:ext cx="563" cy="327"/>
            </a:xfrm>
            <a:prstGeom prst="line">
              <a:avLst/>
            </a:prstGeom>
            <a:ln w="28575" cap="sq" cmpd="sng">
              <a:solidFill>
                <a:srgbClr val="99FF33"/>
              </a:solidFill>
              <a:prstDash val="solid"/>
              <a:headEnd type="none" w="sm" len="sm"/>
              <a:tailEnd type="triangle" w="med" len="lg"/>
            </a:ln>
          </p:spPr>
        </p:sp>
        <p:sp>
          <p:nvSpPr>
            <p:cNvPr id="128029" name="直接连接符 1861679"/>
            <p:cNvSpPr/>
            <p:nvPr/>
          </p:nvSpPr>
          <p:spPr>
            <a:xfrm>
              <a:off x="2971" y="1071"/>
              <a:ext cx="588" cy="424"/>
            </a:xfrm>
            <a:prstGeom prst="line">
              <a:avLst/>
            </a:prstGeom>
            <a:ln w="28575" cap="sq" cmpd="sng">
              <a:solidFill>
                <a:srgbClr val="99FF33"/>
              </a:solidFill>
              <a:prstDash val="solid"/>
              <a:headEnd type="none" w="sm" len="sm"/>
              <a:tailEnd type="triangle" w="med" len="lg"/>
            </a:ln>
          </p:spPr>
        </p:sp>
        <p:sp>
          <p:nvSpPr>
            <p:cNvPr id="128030" name="直接连接符 1861680"/>
            <p:cNvSpPr/>
            <p:nvPr/>
          </p:nvSpPr>
          <p:spPr>
            <a:xfrm flipV="1">
              <a:off x="3810" y="1111"/>
              <a:ext cx="565" cy="369"/>
            </a:xfrm>
            <a:prstGeom prst="line">
              <a:avLst/>
            </a:prstGeom>
            <a:ln w="28575" cap="sq" cmpd="sng">
              <a:solidFill>
                <a:srgbClr val="99FF33"/>
              </a:solidFill>
              <a:prstDash val="solid"/>
              <a:headEnd type="none" w="sm" len="sm"/>
              <a:tailEnd type="triangle" w="med" len="lg"/>
            </a:ln>
          </p:spPr>
        </p:sp>
        <p:sp>
          <p:nvSpPr>
            <p:cNvPr id="128031" name="直接连接符 1861681"/>
            <p:cNvSpPr/>
            <p:nvPr/>
          </p:nvSpPr>
          <p:spPr>
            <a:xfrm>
              <a:off x="3765" y="618"/>
              <a:ext cx="610" cy="397"/>
            </a:xfrm>
            <a:prstGeom prst="line">
              <a:avLst/>
            </a:prstGeom>
            <a:ln w="28575" cap="sq" cmpd="sng">
              <a:solidFill>
                <a:srgbClr val="99FF33"/>
              </a:solidFill>
              <a:prstDash val="solid"/>
              <a:headEnd type="none" w="sm" len="sm"/>
              <a:tailEnd type="triangle" w="med" len="lg"/>
            </a:ln>
          </p:spPr>
        </p:sp>
        <p:sp>
          <p:nvSpPr>
            <p:cNvPr id="128032" name="文本框 1861682"/>
            <p:cNvSpPr txBox="1"/>
            <p:nvPr/>
          </p:nvSpPr>
          <p:spPr>
            <a:xfrm rot="-1657167">
              <a:off x="2839" y="1373"/>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9</a:t>
              </a:r>
              <a:r>
                <a:rPr lang="en-US" altLang="zh-CN" sz="2800" dirty="0">
                  <a:latin typeface="Times New Roman" panose="02020603050405020304" pitchFamily="18" charset="0"/>
                  <a:ea typeface="幼圆" panose="02010509060101010101" pitchFamily="49" charset="-122"/>
                </a:rPr>
                <a:t>=4</a:t>
              </a:r>
              <a:endParaRPr lang="en-US" altLang="zh-CN" sz="2800" dirty="0">
                <a:latin typeface="Times New Roman" panose="02020603050405020304" pitchFamily="18" charset="0"/>
                <a:ea typeface="幼圆" panose="02010509060101010101" pitchFamily="49" charset="-122"/>
              </a:endParaRPr>
            </a:p>
          </p:txBody>
        </p:sp>
        <p:sp>
          <p:nvSpPr>
            <p:cNvPr id="128033" name="文本框 1861683"/>
            <p:cNvSpPr txBox="1"/>
            <p:nvPr/>
          </p:nvSpPr>
          <p:spPr>
            <a:xfrm rot="-1874290">
              <a:off x="3607" y="965"/>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11</a:t>
              </a:r>
              <a:r>
                <a:rPr lang="en-US" altLang="zh-CN" sz="2800" dirty="0">
                  <a:latin typeface="Times New Roman" panose="02020603050405020304" pitchFamily="18" charset="0"/>
                  <a:ea typeface="幼圆" panose="02010509060101010101" pitchFamily="49" charset="-122"/>
                </a:rPr>
                <a:t>=4</a:t>
              </a:r>
              <a:endParaRPr lang="en-US" altLang="zh-CN" sz="2800" dirty="0">
                <a:latin typeface="Times New Roman" panose="02020603050405020304" pitchFamily="18" charset="0"/>
                <a:ea typeface="幼圆" panose="02010509060101010101" pitchFamily="49" charset="-122"/>
              </a:endParaRPr>
            </a:p>
          </p:txBody>
        </p:sp>
        <p:sp>
          <p:nvSpPr>
            <p:cNvPr id="128034" name="文本框 1861684"/>
            <p:cNvSpPr txBox="1"/>
            <p:nvPr/>
          </p:nvSpPr>
          <p:spPr>
            <a:xfrm rot="1854941">
              <a:off x="3799" y="535"/>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10</a:t>
              </a:r>
              <a:r>
                <a:rPr lang="en-US" altLang="zh-CN" sz="2800" dirty="0">
                  <a:latin typeface="Times New Roman" panose="02020603050405020304" pitchFamily="18" charset="0"/>
                  <a:ea typeface="幼圆" panose="02010509060101010101" pitchFamily="49" charset="-122"/>
                </a:rPr>
                <a:t>=2</a:t>
              </a:r>
              <a:endParaRPr lang="en-US" altLang="zh-CN" sz="2800" dirty="0">
                <a:latin typeface="Times New Roman" panose="02020603050405020304" pitchFamily="18" charset="0"/>
                <a:ea typeface="幼圆" panose="02010509060101010101" pitchFamily="49" charset="-122"/>
              </a:endParaRPr>
            </a:p>
          </p:txBody>
        </p:sp>
        <p:grpSp>
          <p:nvGrpSpPr>
            <p:cNvPr id="128035" name="组合 1861685"/>
            <p:cNvGrpSpPr/>
            <p:nvPr/>
          </p:nvGrpSpPr>
          <p:grpSpPr>
            <a:xfrm>
              <a:off x="4558" y="346"/>
              <a:ext cx="672" cy="358"/>
              <a:chOff x="816" y="2832"/>
              <a:chExt cx="672" cy="358"/>
            </a:xfrm>
          </p:grpSpPr>
          <p:sp>
            <p:nvSpPr>
              <p:cNvPr id="128039" name="文本框 1861686"/>
              <p:cNvSpPr txBox="1"/>
              <p:nvPr/>
            </p:nvSpPr>
            <p:spPr>
              <a:xfrm>
                <a:off x="816" y="2832"/>
                <a:ext cx="672" cy="327"/>
              </a:xfrm>
              <a:prstGeom prst="rect">
                <a:avLst/>
              </a:prstGeom>
              <a:noFill/>
              <a:ln w="28575">
                <a:noFill/>
              </a:ln>
            </p:spPr>
            <p:txBody>
              <a:bodyPr lIns="90000" tIns="46800" rIns="90000" bIns="46800">
                <a:spAutoFit/>
              </a:bodyPr>
              <a:p>
                <a:pPr algn="ctr">
                  <a:spcBef>
                    <a:spcPct val="50000"/>
                  </a:spcBef>
                </a:pPr>
                <a:r>
                  <a:rPr lang="zh-CN" altLang="en-US" sz="2800" dirty="0">
                    <a:solidFill>
                      <a:schemeClr val="tx2"/>
                    </a:solidFill>
                    <a:latin typeface="Times New Roman" panose="02020603050405020304" pitchFamily="18" charset="0"/>
                    <a:ea typeface="幼圆" panose="02010509060101010101" pitchFamily="49" charset="-122"/>
                  </a:rPr>
                  <a:t>汇点</a:t>
                </a:r>
                <a:endParaRPr lang="zh-CN" altLang="en-US" sz="2800" dirty="0">
                  <a:solidFill>
                    <a:schemeClr val="tx2"/>
                  </a:solidFill>
                  <a:latin typeface="Times New Roman" panose="02020603050405020304" pitchFamily="18" charset="0"/>
                  <a:ea typeface="幼圆" panose="02010509060101010101" pitchFamily="49" charset="-122"/>
                </a:endParaRPr>
              </a:p>
            </p:txBody>
          </p:sp>
          <p:sp>
            <p:nvSpPr>
              <p:cNvPr id="128040" name="圆角矩形标注 1861687"/>
              <p:cNvSpPr/>
              <p:nvPr/>
            </p:nvSpPr>
            <p:spPr>
              <a:xfrm>
                <a:off x="863" y="2854"/>
                <a:ext cx="576" cy="336"/>
              </a:xfrm>
              <a:prstGeom prst="wedgeRoundRectCallout">
                <a:avLst>
                  <a:gd name="adj1" fmla="val -58333"/>
                  <a:gd name="adj2" fmla="val 102083"/>
                  <a:gd name="adj3" fmla="val 16667"/>
                </a:avLst>
              </a:prstGeom>
              <a:noFill/>
              <a:ln w="28575" cap="sq" cmpd="sng">
                <a:solidFill>
                  <a:schemeClr val="tx2"/>
                </a:solidFill>
                <a:prstDash val="solid"/>
                <a:miter/>
                <a:headEnd type="none" w="sm" len="sm"/>
                <a:tailEnd type="none" w="med" len="lg"/>
              </a:ln>
            </p:spPr>
            <p:txBody>
              <a:bodyPr lIns="90000" tIns="46800" rIns="90000" bIns="46800"/>
              <a:p>
                <a:pPr algn="ctr"/>
                <a:endParaRPr lang="zh-CN" altLang="en-US" sz="3200" dirty="0">
                  <a:latin typeface="Times New Roman" panose="02020603050405020304" pitchFamily="18" charset="0"/>
                  <a:ea typeface="幼圆" panose="02010509060101010101" pitchFamily="49" charset="-122"/>
                </a:endParaRPr>
              </a:p>
            </p:txBody>
          </p:sp>
        </p:grpSp>
        <p:grpSp>
          <p:nvGrpSpPr>
            <p:cNvPr id="128036" name="组合 1861688"/>
            <p:cNvGrpSpPr/>
            <p:nvPr/>
          </p:nvGrpSpPr>
          <p:grpSpPr>
            <a:xfrm flipH="1">
              <a:off x="249" y="595"/>
              <a:ext cx="672" cy="358"/>
              <a:chOff x="816" y="2832"/>
              <a:chExt cx="672" cy="358"/>
            </a:xfrm>
          </p:grpSpPr>
          <p:sp>
            <p:nvSpPr>
              <p:cNvPr id="128037" name="文本框 1861689"/>
              <p:cNvSpPr txBox="1"/>
              <p:nvPr/>
            </p:nvSpPr>
            <p:spPr>
              <a:xfrm>
                <a:off x="816" y="2832"/>
                <a:ext cx="672" cy="327"/>
              </a:xfrm>
              <a:prstGeom prst="rect">
                <a:avLst/>
              </a:prstGeom>
              <a:noFill/>
              <a:ln w="28575">
                <a:noFill/>
              </a:ln>
            </p:spPr>
            <p:txBody>
              <a:bodyPr lIns="90000" tIns="46800" rIns="90000" bIns="46800">
                <a:spAutoFit/>
              </a:bodyPr>
              <a:p>
                <a:pPr algn="ctr">
                  <a:spcBef>
                    <a:spcPct val="50000"/>
                  </a:spcBef>
                </a:pPr>
                <a:r>
                  <a:rPr lang="zh-CN" altLang="en-US" sz="2800" dirty="0">
                    <a:solidFill>
                      <a:schemeClr val="tx2"/>
                    </a:solidFill>
                    <a:latin typeface="Times New Roman" panose="02020603050405020304" pitchFamily="18" charset="0"/>
                    <a:ea typeface="幼圆" panose="02010509060101010101" pitchFamily="49" charset="-122"/>
                  </a:rPr>
                  <a:t>源点</a:t>
                </a:r>
                <a:endParaRPr lang="zh-CN" altLang="en-US" sz="2800" dirty="0">
                  <a:solidFill>
                    <a:schemeClr val="tx2"/>
                  </a:solidFill>
                  <a:latin typeface="Times New Roman" panose="02020603050405020304" pitchFamily="18" charset="0"/>
                  <a:ea typeface="幼圆" panose="02010509060101010101" pitchFamily="49" charset="-122"/>
                </a:endParaRPr>
              </a:p>
            </p:txBody>
          </p:sp>
          <p:sp>
            <p:nvSpPr>
              <p:cNvPr id="128038" name="圆角矩形标注 1861690"/>
              <p:cNvSpPr/>
              <p:nvPr/>
            </p:nvSpPr>
            <p:spPr>
              <a:xfrm>
                <a:off x="863" y="2854"/>
                <a:ext cx="576" cy="336"/>
              </a:xfrm>
              <a:prstGeom prst="wedgeRoundRectCallout">
                <a:avLst>
                  <a:gd name="adj1" fmla="val -58333"/>
                  <a:gd name="adj2" fmla="val 102083"/>
                  <a:gd name="adj3" fmla="val 16667"/>
                </a:avLst>
              </a:prstGeom>
              <a:noFill/>
              <a:ln w="28575" cap="sq" cmpd="sng">
                <a:solidFill>
                  <a:schemeClr val="tx2"/>
                </a:solidFill>
                <a:prstDash val="solid"/>
                <a:miter/>
                <a:headEnd type="none" w="sm" len="sm"/>
                <a:tailEnd type="none" w="med" len="lg"/>
              </a:ln>
            </p:spPr>
            <p:txBody>
              <a:bodyPr lIns="90000" tIns="46800" rIns="90000" bIns="46800"/>
              <a:p>
                <a:pPr algn="ctr"/>
                <a:endParaRPr lang="zh-CN" altLang="en-US" sz="3200" dirty="0">
                  <a:latin typeface="Times New Roman" panose="02020603050405020304" pitchFamily="18" charset="0"/>
                  <a:ea typeface="幼圆" panose="02010509060101010101" pitchFamily="49" charset="-122"/>
                </a:endParaRPr>
              </a:p>
            </p:txBody>
          </p:sp>
        </p:grpSp>
      </p:grpSp>
    </p:spTree>
  </p:cSld>
  <p:clrMapOvr>
    <a:masterClrMapping/>
  </p:clrMapOvr>
  <p:transition>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文本占位符 1862657"/>
          <p:cNvSpPr/>
          <p:nvPr>
            <p:ph idx="1"/>
          </p:nvPr>
        </p:nvSpPr>
        <p:spPr>
          <a:xfrm>
            <a:off x="358775" y="296863"/>
            <a:ext cx="3313113" cy="576262"/>
          </a:xfrm>
        </p:spPr>
        <p:txBody>
          <a:bodyPr vert="horz" wrap="square" lIns="91440" tIns="45720" rIns="91440" bIns="45720" anchor="t" anchorCtr="0"/>
          <a:p>
            <a:pPr marL="0" indent="0">
              <a:spcBef>
                <a:spcPct val="0"/>
              </a:spcBef>
              <a:buClrTx/>
              <a:buNone/>
            </a:pPr>
            <a:r>
              <a:rPr lang="en-US" altLang="zh-CN" sz="3200" dirty="0">
                <a:solidFill>
                  <a:schemeClr val="tx2"/>
                </a:solidFill>
                <a:latin typeface="幼圆" panose="02010509060101010101" pitchFamily="49" charset="-122"/>
                <a:ea typeface="幼圆" panose="02010509060101010101" pitchFamily="49" charset="-122"/>
              </a:rPr>
              <a:t>[</a:t>
            </a:r>
            <a:r>
              <a:rPr lang="zh-CN" altLang="en-US" sz="3200" dirty="0">
                <a:solidFill>
                  <a:schemeClr val="tx2"/>
                </a:solidFill>
                <a:latin typeface="幼圆" panose="02010509060101010101" pitchFamily="49" charset="-122"/>
                <a:ea typeface="幼圆" panose="02010509060101010101" pitchFamily="49" charset="-122"/>
              </a:rPr>
              <a:t>例</a:t>
            </a:r>
            <a:r>
              <a:rPr lang="en-US" altLang="zh-CN" sz="3200" dirty="0">
                <a:solidFill>
                  <a:schemeClr val="tx2"/>
                </a:solidFill>
                <a:latin typeface="幼圆" panose="02010509060101010101" pitchFamily="49" charset="-122"/>
                <a:ea typeface="幼圆" panose="02010509060101010101" pitchFamily="49" charset="-122"/>
              </a:rPr>
              <a:t>]</a:t>
            </a:r>
            <a:r>
              <a:rPr lang="zh-CN" altLang="en-US" sz="3200" dirty="0">
                <a:solidFill>
                  <a:schemeClr val="tx2"/>
                </a:solidFill>
                <a:latin typeface="幼圆" panose="02010509060101010101" pitchFamily="49" charset="-122"/>
                <a:ea typeface="幼圆" panose="02010509060101010101" pitchFamily="49" charset="-122"/>
              </a:rPr>
              <a:t>求关键活动</a:t>
            </a:r>
            <a:endParaRPr lang="zh-CN" altLang="en-US" sz="3200" dirty="0">
              <a:solidFill>
                <a:schemeClr val="tx2"/>
              </a:solidFill>
              <a:latin typeface="幼圆" panose="02010509060101010101" pitchFamily="49" charset="-122"/>
              <a:ea typeface="幼圆" panose="02010509060101010101" pitchFamily="49" charset="-122"/>
            </a:endParaRPr>
          </a:p>
        </p:txBody>
      </p:sp>
      <p:grpSp>
        <p:nvGrpSpPr>
          <p:cNvPr id="129027" name="组合 1862718"/>
          <p:cNvGrpSpPr/>
          <p:nvPr/>
        </p:nvGrpSpPr>
        <p:grpSpPr>
          <a:xfrm>
            <a:off x="539750" y="1160463"/>
            <a:ext cx="7978775" cy="2673350"/>
            <a:chOff x="340" y="731"/>
            <a:chExt cx="5026" cy="1684"/>
          </a:xfrm>
        </p:grpSpPr>
        <p:grpSp>
          <p:nvGrpSpPr>
            <p:cNvPr id="129032" name="组合 1862663"/>
            <p:cNvGrpSpPr/>
            <p:nvPr/>
          </p:nvGrpSpPr>
          <p:grpSpPr>
            <a:xfrm>
              <a:off x="1825" y="2050"/>
              <a:ext cx="268" cy="365"/>
              <a:chOff x="1906" y="1248"/>
              <a:chExt cx="268" cy="365"/>
            </a:xfrm>
          </p:grpSpPr>
          <p:sp>
            <p:nvSpPr>
              <p:cNvPr id="129085" name="椭圆 1862664"/>
              <p:cNvSpPr>
                <a:spLocks noChangeAspect="1"/>
              </p:cNvSpPr>
              <p:nvPr/>
            </p:nvSpPr>
            <p:spPr>
              <a:xfrm>
                <a:off x="1906" y="133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29086" name="文本框 1862665"/>
              <p:cNvSpPr txBox="1">
                <a:spLocks noChangeAspect="1"/>
              </p:cNvSpPr>
              <p:nvPr/>
            </p:nvSpPr>
            <p:spPr>
              <a:xfrm>
                <a:off x="1920" y="124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grpSp>
        <p:grpSp>
          <p:nvGrpSpPr>
            <p:cNvPr id="129033" name="组合 1862666"/>
            <p:cNvGrpSpPr/>
            <p:nvPr/>
          </p:nvGrpSpPr>
          <p:grpSpPr>
            <a:xfrm>
              <a:off x="1825" y="1426"/>
              <a:ext cx="268" cy="365"/>
              <a:chOff x="1104" y="3408"/>
              <a:chExt cx="268" cy="365"/>
            </a:xfrm>
          </p:grpSpPr>
          <p:sp>
            <p:nvSpPr>
              <p:cNvPr id="129083" name="椭圆 1862667"/>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29084" name="文本框 1862668"/>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grpSp>
        <p:grpSp>
          <p:nvGrpSpPr>
            <p:cNvPr id="129034" name="组合 1862669"/>
            <p:cNvGrpSpPr/>
            <p:nvPr/>
          </p:nvGrpSpPr>
          <p:grpSpPr>
            <a:xfrm>
              <a:off x="2833" y="2050"/>
              <a:ext cx="268" cy="365"/>
              <a:chOff x="1104" y="3408"/>
              <a:chExt cx="268" cy="365"/>
            </a:xfrm>
          </p:grpSpPr>
          <p:sp>
            <p:nvSpPr>
              <p:cNvPr id="129081" name="椭圆 1862670"/>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29082" name="文本框 1862671"/>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6</a:t>
                </a:r>
                <a:endParaRPr lang="en-US" altLang="zh-CN" sz="3200" dirty="0">
                  <a:latin typeface="Times New Roman" panose="02020603050405020304" pitchFamily="18" charset="0"/>
                  <a:ea typeface="幼圆" panose="02010509060101010101" pitchFamily="49" charset="-122"/>
                </a:endParaRPr>
              </a:p>
            </p:txBody>
          </p:sp>
        </p:grpSp>
        <p:grpSp>
          <p:nvGrpSpPr>
            <p:cNvPr id="129035" name="组合 1862672"/>
            <p:cNvGrpSpPr/>
            <p:nvPr/>
          </p:nvGrpSpPr>
          <p:grpSpPr>
            <a:xfrm>
              <a:off x="1825" y="754"/>
              <a:ext cx="268" cy="365"/>
              <a:chOff x="1104" y="3408"/>
              <a:chExt cx="268" cy="365"/>
            </a:xfrm>
          </p:grpSpPr>
          <p:sp>
            <p:nvSpPr>
              <p:cNvPr id="129079" name="椭圆 1862673"/>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29080" name="文本框 1862674"/>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grpSp>
        <p:grpSp>
          <p:nvGrpSpPr>
            <p:cNvPr id="129036" name="组合 1862675"/>
            <p:cNvGrpSpPr/>
            <p:nvPr/>
          </p:nvGrpSpPr>
          <p:grpSpPr>
            <a:xfrm>
              <a:off x="2785" y="1186"/>
              <a:ext cx="268" cy="365"/>
              <a:chOff x="1104" y="3408"/>
              <a:chExt cx="268" cy="365"/>
            </a:xfrm>
          </p:grpSpPr>
          <p:sp>
            <p:nvSpPr>
              <p:cNvPr id="129077" name="椭圆 1862676"/>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29078" name="文本框 1862677"/>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grpSp>
        <p:grpSp>
          <p:nvGrpSpPr>
            <p:cNvPr id="129037" name="组合 1862678"/>
            <p:cNvGrpSpPr/>
            <p:nvPr/>
          </p:nvGrpSpPr>
          <p:grpSpPr>
            <a:xfrm>
              <a:off x="961" y="1426"/>
              <a:ext cx="268" cy="365"/>
              <a:chOff x="1104" y="3408"/>
              <a:chExt cx="268" cy="365"/>
            </a:xfrm>
          </p:grpSpPr>
          <p:sp>
            <p:nvSpPr>
              <p:cNvPr id="129075" name="椭圆 1862679"/>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29076" name="文本框 1862680"/>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grpSp>
        <p:grpSp>
          <p:nvGrpSpPr>
            <p:cNvPr id="129038" name="组合 1862681"/>
            <p:cNvGrpSpPr/>
            <p:nvPr/>
          </p:nvGrpSpPr>
          <p:grpSpPr>
            <a:xfrm>
              <a:off x="4465" y="1186"/>
              <a:ext cx="268" cy="365"/>
              <a:chOff x="1104" y="3408"/>
              <a:chExt cx="268" cy="365"/>
            </a:xfrm>
          </p:grpSpPr>
          <p:sp>
            <p:nvSpPr>
              <p:cNvPr id="129073" name="椭圆 1862682"/>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29074" name="文本框 1862683"/>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9</a:t>
                </a:r>
                <a:endParaRPr lang="en-US" altLang="zh-CN" sz="3200" dirty="0">
                  <a:latin typeface="Times New Roman" panose="02020603050405020304" pitchFamily="18" charset="0"/>
                  <a:ea typeface="幼圆" panose="02010509060101010101" pitchFamily="49" charset="-122"/>
                </a:endParaRPr>
              </a:p>
            </p:txBody>
          </p:sp>
        </p:grpSp>
        <p:grpSp>
          <p:nvGrpSpPr>
            <p:cNvPr id="129039" name="组合 1862684"/>
            <p:cNvGrpSpPr/>
            <p:nvPr/>
          </p:nvGrpSpPr>
          <p:grpSpPr>
            <a:xfrm>
              <a:off x="3601" y="754"/>
              <a:ext cx="268" cy="365"/>
              <a:chOff x="1104" y="3408"/>
              <a:chExt cx="268" cy="365"/>
            </a:xfrm>
          </p:grpSpPr>
          <p:sp>
            <p:nvSpPr>
              <p:cNvPr id="129071" name="椭圆 1862685"/>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29072" name="文本框 1862686"/>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7</a:t>
                </a:r>
                <a:endParaRPr lang="en-US" altLang="zh-CN" sz="3200" dirty="0">
                  <a:latin typeface="Times New Roman" panose="02020603050405020304" pitchFamily="18" charset="0"/>
                  <a:ea typeface="幼圆" panose="02010509060101010101" pitchFamily="49" charset="-122"/>
                </a:endParaRPr>
              </a:p>
            </p:txBody>
          </p:sp>
        </p:grpSp>
        <p:grpSp>
          <p:nvGrpSpPr>
            <p:cNvPr id="129040" name="组合 1862687"/>
            <p:cNvGrpSpPr/>
            <p:nvPr/>
          </p:nvGrpSpPr>
          <p:grpSpPr>
            <a:xfrm>
              <a:off x="3649" y="1714"/>
              <a:ext cx="268" cy="365"/>
              <a:chOff x="1104" y="3408"/>
              <a:chExt cx="268" cy="365"/>
            </a:xfrm>
          </p:grpSpPr>
          <p:sp>
            <p:nvSpPr>
              <p:cNvPr id="129069" name="椭圆 1862688"/>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29070" name="文本框 1862689"/>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8</a:t>
                </a:r>
                <a:endParaRPr lang="en-US" altLang="zh-CN" sz="3200" dirty="0">
                  <a:latin typeface="Times New Roman" panose="02020603050405020304" pitchFamily="18" charset="0"/>
                  <a:ea typeface="幼圆" panose="02010509060101010101" pitchFamily="49" charset="-122"/>
                </a:endParaRPr>
              </a:p>
            </p:txBody>
          </p:sp>
        </p:grpSp>
        <p:sp>
          <p:nvSpPr>
            <p:cNvPr id="129041" name="文本框 1862690"/>
            <p:cNvSpPr txBox="1"/>
            <p:nvPr/>
          </p:nvSpPr>
          <p:spPr>
            <a:xfrm rot="-2343426">
              <a:off x="1045" y="950"/>
              <a:ext cx="672"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1</a:t>
              </a:r>
              <a:r>
                <a:rPr lang="en-US" altLang="zh-CN" sz="2800" dirty="0">
                  <a:latin typeface="Times New Roman" panose="02020603050405020304" pitchFamily="18" charset="0"/>
                  <a:ea typeface="幼圆" panose="02010509060101010101" pitchFamily="49" charset="-122"/>
                </a:rPr>
                <a:t>=6</a:t>
              </a:r>
              <a:endParaRPr lang="en-US" altLang="zh-CN" sz="2800" dirty="0">
                <a:latin typeface="Times New Roman" panose="02020603050405020304" pitchFamily="18" charset="0"/>
                <a:ea typeface="幼圆" panose="02010509060101010101" pitchFamily="49" charset="-122"/>
              </a:endParaRPr>
            </a:p>
          </p:txBody>
        </p:sp>
        <p:sp>
          <p:nvSpPr>
            <p:cNvPr id="129042" name="文本框 1862691"/>
            <p:cNvSpPr txBox="1"/>
            <p:nvPr/>
          </p:nvSpPr>
          <p:spPr>
            <a:xfrm rot="2278546">
              <a:off x="3121" y="1426"/>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8</a:t>
              </a:r>
              <a:r>
                <a:rPr lang="en-US" altLang="zh-CN" sz="2800" dirty="0">
                  <a:latin typeface="Times New Roman" panose="02020603050405020304" pitchFamily="18" charset="0"/>
                  <a:ea typeface="幼圆" panose="02010509060101010101" pitchFamily="49" charset="-122"/>
                </a:rPr>
                <a:t>=7</a:t>
              </a:r>
              <a:endParaRPr lang="en-US" altLang="zh-CN" sz="2800" dirty="0">
                <a:latin typeface="Times New Roman" panose="02020603050405020304" pitchFamily="18" charset="0"/>
                <a:ea typeface="幼圆" panose="02010509060101010101" pitchFamily="49" charset="-122"/>
              </a:endParaRPr>
            </a:p>
          </p:txBody>
        </p:sp>
        <p:sp>
          <p:nvSpPr>
            <p:cNvPr id="129043" name="文本框 1862692"/>
            <p:cNvSpPr txBox="1"/>
            <p:nvPr/>
          </p:nvSpPr>
          <p:spPr>
            <a:xfrm rot="-1572955">
              <a:off x="2881" y="802"/>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7</a:t>
              </a:r>
              <a:r>
                <a:rPr lang="en-US" altLang="zh-CN" sz="2800" dirty="0">
                  <a:latin typeface="Times New Roman" panose="02020603050405020304" pitchFamily="18" charset="0"/>
                  <a:ea typeface="幼圆" panose="02010509060101010101" pitchFamily="49" charset="-122"/>
                </a:rPr>
                <a:t>=9</a:t>
              </a:r>
              <a:endParaRPr lang="en-US" altLang="zh-CN" sz="2800" dirty="0">
                <a:latin typeface="Times New Roman" panose="02020603050405020304" pitchFamily="18" charset="0"/>
                <a:ea typeface="幼圆" panose="02010509060101010101" pitchFamily="49" charset="-122"/>
              </a:endParaRPr>
            </a:p>
          </p:txBody>
        </p:sp>
        <p:sp>
          <p:nvSpPr>
            <p:cNvPr id="129044" name="文本框 1862693"/>
            <p:cNvSpPr txBox="1"/>
            <p:nvPr/>
          </p:nvSpPr>
          <p:spPr>
            <a:xfrm>
              <a:off x="2113" y="1928"/>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6</a:t>
              </a:r>
              <a:r>
                <a:rPr lang="en-US" altLang="zh-CN" sz="2800" dirty="0">
                  <a:latin typeface="Times New Roman" panose="02020603050405020304" pitchFamily="18" charset="0"/>
                  <a:ea typeface="幼圆" panose="02010509060101010101" pitchFamily="49" charset="-122"/>
                </a:rPr>
                <a:t>=2</a:t>
              </a:r>
              <a:endParaRPr lang="en-US" altLang="zh-CN" sz="2800" dirty="0">
                <a:latin typeface="Times New Roman" panose="02020603050405020304" pitchFamily="18" charset="0"/>
                <a:ea typeface="幼圆" panose="02010509060101010101" pitchFamily="49" charset="-122"/>
              </a:endParaRPr>
            </a:p>
          </p:txBody>
        </p:sp>
        <p:sp>
          <p:nvSpPr>
            <p:cNvPr id="129045" name="文本框 1862694"/>
            <p:cNvSpPr txBox="1"/>
            <p:nvPr/>
          </p:nvSpPr>
          <p:spPr>
            <a:xfrm rot="1733042">
              <a:off x="2170" y="804"/>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4</a:t>
              </a:r>
              <a:r>
                <a:rPr lang="en-US" altLang="zh-CN" sz="2800" dirty="0">
                  <a:latin typeface="Times New Roman" panose="02020603050405020304" pitchFamily="18" charset="0"/>
                  <a:ea typeface="幼圆" panose="02010509060101010101" pitchFamily="49" charset="-122"/>
                </a:rPr>
                <a:t>=1</a:t>
              </a:r>
              <a:endParaRPr lang="en-US" altLang="zh-CN" sz="2800" dirty="0">
                <a:latin typeface="Times New Roman" panose="02020603050405020304" pitchFamily="18" charset="0"/>
                <a:ea typeface="幼圆" panose="02010509060101010101" pitchFamily="49" charset="-122"/>
              </a:endParaRPr>
            </a:p>
          </p:txBody>
        </p:sp>
        <p:sp>
          <p:nvSpPr>
            <p:cNvPr id="129046" name="文本框 1862695"/>
            <p:cNvSpPr txBox="1"/>
            <p:nvPr/>
          </p:nvSpPr>
          <p:spPr>
            <a:xfrm rot="-1057505">
              <a:off x="2011" y="1187"/>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5</a:t>
              </a:r>
              <a:r>
                <a:rPr lang="en-US" altLang="zh-CN" sz="2800" dirty="0">
                  <a:latin typeface="Times New Roman" panose="02020603050405020304" pitchFamily="18" charset="0"/>
                  <a:ea typeface="幼圆" panose="02010509060101010101" pitchFamily="49" charset="-122"/>
                </a:rPr>
                <a:t>=1</a:t>
              </a:r>
              <a:endParaRPr lang="en-US" altLang="zh-CN" sz="2800" dirty="0">
                <a:latin typeface="Times New Roman" panose="02020603050405020304" pitchFamily="18" charset="0"/>
                <a:ea typeface="幼圆" panose="02010509060101010101" pitchFamily="49" charset="-122"/>
              </a:endParaRPr>
            </a:p>
          </p:txBody>
        </p:sp>
        <p:sp>
          <p:nvSpPr>
            <p:cNvPr id="129047" name="文本框 1862696"/>
            <p:cNvSpPr txBox="1"/>
            <p:nvPr/>
          </p:nvSpPr>
          <p:spPr>
            <a:xfrm rot="2263694">
              <a:off x="1357" y="1762"/>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3</a:t>
              </a:r>
              <a:r>
                <a:rPr lang="en-US" altLang="zh-CN" sz="2800" dirty="0">
                  <a:latin typeface="Times New Roman" panose="02020603050405020304" pitchFamily="18" charset="0"/>
                  <a:ea typeface="幼圆" panose="02010509060101010101" pitchFamily="49" charset="-122"/>
                </a:rPr>
                <a:t>=5</a:t>
              </a:r>
              <a:endParaRPr lang="en-US" altLang="zh-CN" sz="2800" dirty="0">
                <a:latin typeface="Times New Roman" panose="02020603050405020304" pitchFamily="18" charset="0"/>
                <a:ea typeface="幼圆" panose="02010509060101010101" pitchFamily="49" charset="-122"/>
              </a:endParaRPr>
            </a:p>
          </p:txBody>
        </p:sp>
        <p:sp>
          <p:nvSpPr>
            <p:cNvPr id="129048" name="文本框 1862697"/>
            <p:cNvSpPr txBox="1"/>
            <p:nvPr/>
          </p:nvSpPr>
          <p:spPr>
            <a:xfrm>
              <a:off x="1249" y="1260"/>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2</a:t>
              </a:r>
              <a:r>
                <a:rPr lang="en-US" altLang="zh-CN" sz="2800" dirty="0">
                  <a:latin typeface="Times New Roman" panose="02020603050405020304" pitchFamily="18" charset="0"/>
                  <a:ea typeface="幼圆" panose="02010509060101010101" pitchFamily="49" charset="-122"/>
                </a:rPr>
                <a:t>=4</a:t>
              </a:r>
              <a:endParaRPr lang="en-US" altLang="zh-CN" sz="2800" dirty="0">
                <a:latin typeface="Times New Roman" panose="02020603050405020304" pitchFamily="18" charset="0"/>
                <a:ea typeface="幼圆" panose="02010509060101010101" pitchFamily="49" charset="-122"/>
              </a:endParaRPr>
            </a:p>
          </p:txBody>
        </p:sp>
        <p:sp>
          <p:nvSpPr>
            <p:cNvPr id="129049" name="直接连接符 1862698"/>
            <p:cNvSpPr/>
            <p:nvPr/>
          </p:nvSpPr>
          <p:spPr>
            <a:xfrm>
              <a:off x="1247" y="1616"/>
              <a:ext cx="576" cy="2"/>
            </a:xfrm>
            <a:prstGeom prst="line">
              <a:avLst/>
            </a:prstGeom>
            <a:ln w="28575" cap="sq" cmpd="sng">
              <a:solidFill>
                <a:schemeClr val="hlink"/>
              </a:solidFill>
              <a:prstDash val="solid"/>
              <a:headEnd type="none" w="sm" len="sm"/>
              <a:tailEnd type="triangle" w="med" len="lg"/>
            </a:ln>
          </p:spPr>
        </p:sp>
        <p:sp>
          <p:nvSpPr>
            <p:cNvPr id="129050" name="直接连接符 1862699"/>
            <p:cNvSpPr/>
            <p:nvPr/>
          </p:nvSpPr>
          <p:spPr>
            <a:xfrm flipV="1">
              <a:off x="1179" y="1017"/>
              <a:ext cx="646" cy="508"/>
            </a:xfrm>
            <a:prstGeom prst="line">
              <a:avLst/>
            </a:prstGeom>
            <a:ln w="28575" cap="sq" cmpd="sng">
              <a:solidFill>
                <a:srgbClr val="99FF33"/>
              </a:solidFill>
              <a:prstDash val="solid"/>
              <a:headEnd type="none" w="sm" len="sm"/>
              <a:tailEnd type="triangle" w="med" len="lg"/>
            </a:ln>
          </p:spPr>
        </p:sp>
        <p:sp>
          <p:nvSpPr>
            <p:cNvPr id="129051" name="直接连接符 1862700"/>
            <p:cNvSpPr/>
            <p:nvPr/>
          </p:nvSpPr>
          <p:spPr>
            <a:xfrm>
              <a:off x="1202" y="1752"/>
              <a:ext cx="623" cy="442"/>
            </a:xfrm>
            <a:prstGeom prst="line">
              <a:avLst/>
            </a:prstGeom>
            <a:ln w="28575" cap="sq" cmpd="sng">
              <a:solidFill>
                <a:schemeClr val="hlink"/>
              </a:solidFill>
              <a:prstDash val="solid"/>
              <a:headEnd type="none" w="sm" len="sm"/>
              <a:tailEnd type="triangle" w="med" len="lg"/>
            </a:ln>
          </p:spPr>
        </p:sp>
        <p:sp>
          <p:nvSpPr>
            <p:cNvPr id="129052" name="直接连接符 1862701"/>
            <p:cNvSpPr/>
            <p:nvPr/>
          </p:nvSpPr>
          <p:spPr>
            <a:xfrm flipV="1">
              <a:off x="2086" y="1426"/>
              <a:ext cx="699" cy="212"/>
            </a:xfrm>
            <a:prstGeom prst="line">
              <a:avLst/>
            </a:prstGeom>
            <a:ln w="28575" cap="sq" cmpd="sng">
              <a:solidFill>
                <a:schemeClr val="hlink"/>
              </a:solidFill>
              <a:prstDash val="solid"/>
              <a:headEnd type="none" w="sm" len="sm"/>
              <a:tailEnd type="triangle" w="med" len="lg"/>
            </a:ln>
          </p:spPr>
        </p:sp>
        <p:sp>
          <p:nvSpPr>
            <p:cNvPr id="129053" name="直接连接符 1862702"/>
            <p:cNvSpPr/>
            <p:nvPr/>
          </p:nvSpPr>
          <p:spPr>
            <a:xfrm>
              <a:off x="2086" y="935"/>
              <a:ext cx="699" cy="395"/>
            </a:xfrm>
            <a:prstGeom prst="line">
              <a:avLst/>
            </a:prstGeom>
            <a:ln w="28575" cap="sq" cmpd="sng">
              <a:solidFill>
                <a:srgbClr val="99FF33"/>
              </a:solidFill>
              <a:prstDash val="solid"/>
              <a:headEnd type="none" w="sm" len="sm"/>
              <a:tailEnd type="triangle" w="med" len="lg"/>
            </a:ln>
          </p:spPr>
        </p:sp>
        <p:sp>
          <p:nvSpPr>
            <p:cNvPr id="129054" name="直接连接符 1862703"/>
            <p:cNvSpPr/>
            <p:nvPr/>
          </p:nvSpPr>
          <p:spPr>
            <a:xfrm flipV="1">
              <a:off x="2086" y="2290"/>
              <a:ext cx="747" cy="6"/>
            </a:xfrm>
            <a:prstGeom prst="line">
              <a:avLst/>
            </a:prstGeom>
            <a:ln w="28575" cap="sq" cmpd="sng">
              <a:solidFill>
                <a:schemeClr val="hlink"/>
              </a:solidFill>
              <a:prstDash val="solid"/>
              <a:headEnd type="none" w="sm" len="sm"/>
              <a:tailEnd type="triangle" w="med" len="lg"/>
            </a:ln>
          </p:spPr>
        </p:sp>
        <p:sp>
          <p:nvSpPr>
            <p:cNvPr id="129055" name="直接连接符 1862704"/>
            <p:cNvSpPr/>
            <p:nvPr/>
          </p:nvSpPr>
          <p:spPr>
            <a:xfrm flipV="1">
              <a:off x="3107" y="1954"/>
              <a:ext cx="542" cy="274"/>
            </a:xfrm>
            <a:prstGeom prst="line">
              <a:avLst/>
            </a:prstGeom>
            <a:ln w="28575" cap="sq" cmpd="sng">
              <a:solidFill>
                <a:schemeClr val="hlink"/>
              </a:solidFill>
              <a:prstDash val="solid"/>
              <a:headEnd type="none" w="sm" len="sm"/>
              <a:tailEnd type="triangle" w="med" len="lg"/>
            </a:ln>
          </p:spPr>
        </p:sp>
        <p:sp>
          <p:nvSpPr>
            <p:cNvPr id="129056" name="直接连接符 1862705"/>
            <p:cNvSpPr/>
            <p:nvPr/>
          </p:nvSpPr>
          <p:spPr>
            <a:xfrm flipV="1">
              <a:off x="3039" y="994"/>
              <a:ext cx="562" cy="327"/>
            </a:xfrm>
            <a:prstGeom prst="line">
              <a:avLst/>
            </a:prstGeom>
            <a:ln w="28575" cap="sq" cmpd="sng">
              <a:solidFill>
                <a:srgbClr val="99FF33"/>
              </a:solidFill>
              <a:prstDash val="solid"/>
              <a:headEnd type="none" w="sm" len="sm"/>
              <a:tailEnd type="triangle" w="med" len="lg"/>
            </a:ln>
          </p:spPr>
        </p:sp>
        <p:sp>
          <p:nvSpPr>
            <p:cNvPr id="129057" name="直接连接符 1862706"/>
            <p:cNvSpPr/>
            <p:nvPr/>
          </p:nvSpPr>
          <p:spPr>
            <a:xfrm>
              <a:off x="3061" y="1434"/>
              <a:ext cx="588" cy="424"/>
            </a:xfrm>
            <a:prstGeom prst="line">
              <a:avLst/>
            </a:prstGeom>
            <a:ln w="28575" cap="sq" cmpd="sng">
              <a:solidFill>
                <a:srgbClr val="99FF33"/>
              </a:solidFill>
              <a:prstDash val="solid"/>
              <a:headEnd type="none" w="sm" len="sm"/>
              <a:tailEnd type="triangle" w="med" len="lg"/>
            </a:ln>
          </p:spPr>
        </p:sp>
        <p:sp>
          <p:nvSpPr>
            <p:cNvPr id="129058" name="直接连接符 1862707"/>
            <p:cNvSpPr/>
            <p:nvPr/>
          </p:nvSpPr>
          <p:spPr>
            <a:xfrm flipV="1">
              <a:off x="3901" y="1474"/>
              <a:ext cx="564" cy="368"/>
            </a:xfrm>
            <a:prstGeom prst="line">
              <a:avLst/>
            </a:prstGeom>
            <a:ln w="28575" cap="sq" cmpd="sng">
              <a:solidFill>
                <a:srgbClr val="99FF33"/>
              </a:solidFill>
              <a:prstDash val="solid"/>
              <a:headEnd type="none" w="sm" len="sm"/>
              <a:tailEnd type="triangle" w="med" len="lg"/>
            </a:ln>
          </p:spPr>
        </p:sp>
        <p:sp>
          <p:nvSpPr>
            <p:cNvPr id="129059" name="直接连接符 1862708"/>
            <p:cNvSpPr/>
            <p:nvPr/>
          </p:nvSpPr>
          <p:spPr>
            <a:xfrm>
              <a:off x="3878" y="1026"/>
              <a:ext cx="587" cy="352"/>
            </a:xfrm>
            <a:prstGeom prst="line">
              <a:avLst/>
            </a:prstGeom>
            <a:ln w="28575" cap="sq" cmpd="sng">
              <a:solidFill>
                <a:srgbClr val="99FF33"/>
              </a:solidFill>
              <a:prstDash val="solid"/>
              <a:headEnd type="none" w="sm" len="sm"/>
              <a:tailEnd type="triangle" w="med" len="lg"/>
            </a:ln>
          </p:spPr>
        </p:sp>
        <p:sp>
          <p:nvSpPr>
            <p:cNvPr id="129060" name="文本框 1862709"/>
            <p:cNvSpPr txBox="1"/>
            <p:nvPr/>
          </p:nvSpPr>
          <p:spPr>
            <a:xfrm rot="-1657167">
              <a:off x="2929" y="1736"/>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9</a:t>
              </a:r>
              <a:r>
                <a:rPr lang="en-US" altLang="zh-CN" sz="2800" dirty="0">
                  <a:latin typeface="Times New Roman" panose="02020603050405020304" pitchFamily="18" charset="0"/>
                  <a:ea typeface="幼圆" panose="02010509060101010101" pitchFamily="49" charset="-122"/>
                </a:rPr>
                <a:t>=4</a:t>
              </a:r>
              <a:endParaRPr lang="en-US" altLang="zh-CN" sz="2800" dirty="0">
                <a:latin typeface="Times New Roman" panose="02020603050405020304" pitchFamily="18" charset="0"/>
                <a:ea typeface="幼圆" panose="02010509060101010101" pitchFamily="49" charset="-122"/>
              </a:endParaRPr>
            </a:p>
          </p:txBody>
        </p:sp>
        <p:sp>
          <p:nvSpPr>
            <p:cNvPr id="129061" name="文本框 1862710"/>
            <p:cNvSpPr txBox="1"/>
            <p:nvPr/>
          </p:nvSpPr>
          <p:spPr>
            <a:xfrm rot="-1874290">
              <a:off x="3697" y="1328"/>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11</a:t>
              </a:r>
              <a:r>
                <a:rPr lang="en-US" altLang="zh-CN" sz="2800" dirty="0">
                  <a:latin typeface="Times New Roman" panose="02020603050405020304" pitchFamily="18" charset="0"/>
                  <a:ea typeface="幼圆" panose="02010509060101010101" pitchFamily="49" charset="-122"/>
                </a:rPr>
                <a:t>=4</a:t>
              </a:r>
              <a:endParaRPr lang="en-US" altLang="zh-CN" sz="2800" dirty="0">
                <a:latin typeface="Times New Roman" panose="02020603050405020304" pitchFamily="18" charset="0"/>
                <a:ea typeface="幼圆" panose="02010509060101010101" pitchFamily="49" charset="-122"/>
              </a:endParaRPr>
            </a:p>
          </p:txBody>
        </p:sp>
        <p:sp>
          <p:nvSpPr>
            <p:cNvPr id="129062" name="文本框 1862711"/>
            <p:cNvSpPr txBox="1"/>
            <p:nvPr/>
          </p:nvSpPr>
          <p:spPr>
            <a:xfrm rot="1854941">
              <a:off x="3889" y="898"/>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10</a:t>
              </a:r>
              <a:r>
                <a:rPr lang="en-US" altLang="zh-CN" sz="2800" dirty="0">
                  <a:latin typeface="Times New Roman" panose="02020603050405020304" pitchFamily="18" charset="0"/>
                  <a:ea typeface="幼圆" panose="02010509060101010101" pitchFamily="49" charset="-122"/>
                </a:rPr>
                <a:t>=2</a:t>
              </a:r>
              <a:endParaRPr lang="en-US" altLang="zh-CN" sz="2800" dirty="0">
                <a:latin typeface="Times New Roman" panose="02020603050405020304" pitchFamily="18" charset="0"/>
                <a:ea typeface="幼圆" panose="02010509060101010101" pitchFamily="49" charset="-122"/>
              </a:endParaRPr>
            </a:p>
          </p:txBody>
        </p:sp>
        <p:grpSp>
          <p:nvGrpSpPr>
            <p:cNvPr id="129063" name="组合 1862712"/>
            <p:cNvGrpSpPr/>
            <p:nvPr/>
          </p:nvGrpSpPr>
          <p:grpSpPr>
            <a:xfrm>
              <a:off x="4694" y="731"/>
              <a:ext cx="672" cy="358"/>
              <a:chOff x="816" y="2832"/>
              <a:chExt cx="672" cy="358"/>
            </a:xfrm>
          </p:grpSpPr>
          <p:sp>
            <p:nvSpPr>
              <p:cNvPr id="129067" name="文本框 1862713"/>
              <p:cNvSpPr txBox="1"/>
              <p:nvPr/>
            </p:nvSpPr>
            <p:spPr>
              <a:xfrm>
                <a:off x="816" y="2832"/>
                <a:ext cx="672" cy="327"/>
              </a:xfrm>
              <a:prstGeom prst="rect">
                <a:avLst/>
              </a:prstGeom>
              <a:noFill/>
              <a:ln w="28575">
                <a:noFill/>
              </a:ln>
            </p:spPr>
            <p:txBody>
              <a:bodyPr lIns="90000" tIns="46800" rIns="90000" bIns="46800">
                <a:spAutoFit/>
              </a:bodyPr>
              <a:p>
                <a:pPr algn="ctr">
                  <a:spcBef>
                    <a:spcPct val="50000"/>
                  </a:spcBef>
                </a:pPr>
                <a:r>
                  <a:rPr lang="zh-CN" altLang="en-US" sz="2800" dirty="0">
                    <a:solidFill>
                      <a:schemeClr val="tx2"/>
                    </a:solidFill>
                    <a:latin typeface="Times New Roman" panose="02020603050405020304" pitchFamily="18" charset="0"/>
                    <a:ea typeface="幼圆" panose="02010509060101010101" pitchFamily="49" charset="-122"/>
                  </a:rPr>
                  <a:t>汇点</a:t>
                </a:r>
                <a:endParaRPr lang="zh-CN" altLang="en-US" sz="2800" dirty="0">
                  <a:solidFill>
                    <a:schemeClr val="tx2"/>
                  </a:solidFill>
                  <a:latin typeface="Times New Roman" panose="02020603050405020304" pitchFamily="18" charset="0"/>
                  <a:ea typeface="幼圆" panose="02010509060101010101" pitchFamily="49" charset="-122"/>
                </a:endParaRPr>
              </a:p>
            </p:txBody>
          </p:sp>
          <p:sp>
            <p:nvSpPr>
              <p:cNvPr id="129068" name="圆角矩形标注 1862714"/>
              <p:cNvSpPr/>
              <p:nvPr/>
            </p:nvSpPr>
            <p:spPr>
              <a:xfrm>
                <a:off x="863" y="2854"/>
                <a:ext cx="576" cy="336"/>
              </a:xfrm>
              <a:prstGeom prst="wedgeRoundRectCallout">
                <a:avLst>
                  <a:gd name="adj1" fmla="val -58333"/>
                  <a:gd name="adj2" fmla="val 102083"/>
                  <a:gd name="adj3" fmla="val 16667"/>
                </a:avLst>
              </a:prstGeom>
              <a:noFill/>
              <a:ln w="28575" cap="sq" cmpd="sng">
                <a:solidFill>
                  <a:schemeClr val="tx2"/>
                </a:solidFill>
                <a:prstDash val="solid"/>
                <a:miter/>
                <a:headEnd type="none" w="sm" len="sm"/>
                <a:tailEnd type="none" w="med" len="lg"/>
              </a:ln>
            </p:spPr>
            <p:txBody>
              <a:bodyPr lIns="90000" tIns="46800" rIns="90000" bIns="46800"/>
              <a:p>
                <a:pPr algn="ctr"/>
                <a:endParaRPr lang="zh-CN" altLang="en-US" sz="3200" dirty="0">
                  <a:latin typeface="Times New Roman" panose="02020603050405020304" pitchFamily="18" charset="0"/>
                  <a:ea typeface="幼圆" panose="02010509060101010101" pitchFamily="49" charset="-122"/>
                </a:endParaRPr>
              </a:p>
            </p:txBody>
          </p:sp>
        </p:grpSp>
        <p:grpSp>
          <p:nvGrpSpPr>
            <p:cNvPr id="129064" name="组合 1862715"/>
            <p:cNvGrpSpPr/>
            <p:nvPr/>
          </p:nvGrpSpPr>
          <p:grpSpPr>
            <a:xfrm flipH="1">
              <a:off x="340" y="958"/>
              <a:ext cx="672" cy="358"/>
              <a:chOff x="816" y="2832"/>
              <a:chExt cx="672" cy="358"/>
            </a:xfrm>
          </p:grpSpPr>
          <p:sp>
            <p:nvSpPr>
              <p:cNvPr id="129065" name="文本框 1862716"/>
              <p:cNvSpPr txBox="1"/>
              <p:nvPr/>
            </p:nvSpPr>
            <p:spPr>
              <a:xfrm>
                <a:off x="816" y="2832"/>
                <a:ext cx="672" cy="327"/>
              </a:xfrm>
              <a:prstGeom prst="rect">
                <a:avLst/>
              </a:prstGeom>
              <a:noFill/>
              <a:ln w="28575">
                <a:noFill/>
              </a:ln>
            </p:spPr>
            <p:txBody>
              <a:bodyPr lIns="90000" tIns="46800" rIns="90000" bIns="46800">
                <a:spAutoFit/>
              </a:bodyPr>
              <a:p>
                <a:pPr algn="ctr">
                  <a:spcBef>
                    <a:spcPct val="50000"/>
                  </a:spcBef>
                </a:pPr>
                <a:r>
                  <a:rPr lang="zh-CN" altLang="en-US" sz="2800" dirty="0">
                    <a:solidFill>
                      <a:schemeClr val="tx2"/>
                    </a:solidFill>
                    <a:latin typeface="Times New Roman" panose="02020603050405020304" pitchFamily="18" charset="0"/>
                    <a:ea typeface="幼圆" panose="02010509060101010101" pitchFamily="49" charset="-122"/>
                  </a:rPr>
                  <a:t>源点</a:t>
                </a:r>
                <a:endParaRPr lang="zh-CN" altLang="en-US" sz="2800" dirty="0">
                  <a:solidFill>
                    <a:schemeClr val="tx2"/>
                  </a:solidFill>
                  <a:latin typeface="Times New Roman" panose="02020603050405020304" pitchFamily="18" charset="0"/>
                  <a:ea typeface="幼圆" panose="02010509060101010101" pitchFamily="49" charset="-122"/>
                </a:endParaRPr>
              </a:p>
            </p:txBody>
          </p:sp>
          <p:sp>
            <p:nvSpPr>
              <p:cNvPr id="129066" name="圆角矩形标注 1862717"/>
              <p:cNvSpPr/>
              <p:nvPr/>
            </p:nvSpPr>
            <p:spPr>
              <a:xfrm>
                <a:off x="863" y="2854"/>
                <a:ext cx="576" cy="336"/>
              </a:xfrm>
              <a:prstGeom prst="wedgeRoundRectCallout">
                <a:avLst>
                  <a:gd name="adj1" fmla="val -58333"/>
                  <a:gd name="adj2" fmla="val 102083"/>
                  <a:gd name="adj3" fmla="val 16667"/>
                </a:avLst>
              </a:prstGeom>
              <a:noFill/>
              <a:ln w="28575" cap="sq" cmpd="sng">
                <a:solidFill>
                  <a:schemeClr val="tx2"/>
                </a:solidFill>
                <a:prstDash val="solid"/>
                <a:miter/>
                <a:headEnd type="none" w="sm" len="sm"/>
                <a:tailEnd type="none" w="med" len="lg"/>
              </a:ln>
            </p:spPr>
            <p:txBody>
              <a:bodyPr lIns="90000" tIns="46800" rIns="90000" bIns="46800"/>
              <a:p>
                <a:pPr algn="ctr"/>
                <a:endParaRPr lang="zh-CN" altLang="en-US" sz="3200" dirty="0">
                  <a:latin typeface="Times New Roman" panose="02020603050405020304" pitchFamily="18" charset="0"/>
                  <a:ea typeface="幼圆" panose="02010509060101010101" pitchFamily="49" charset="-122"/>
                </a:endParaRPr>
              </a:p>
            </p:txBody>
          </p:sp>
        </p:grpSp>
      </p:grpSp>
      <p:grpSp>
        <p:nvGrpSpPr>
          <p:cNvPr id="129028" name="组合 1862719"/>
          <p:cNvGrpSpPr/>
          <p:nvPr/>
        </p:nvGrpSpPr>
        <p:grpSpPr>
          <a:xfrm>
            <a:off x="323850" y="4365625"/>
            <a:ext cx="8532813" cy="1749425"/>
            <a:chOff x="204" y="2750"/>
            <a:chExt cx="5375" cy="1102"/>
          </a:xfrm>
        </p:grpSpPr>
        <p:sp>
          <p:nvSpPr>
            <p:cNvPr id="129029" name="左大括号 1862720"/>
            <p:cNvSpPr/>
            <p:nvPr/>
          </p:nvSpPr>
          <p:spPr>
            <a:xfrm>
              <a:off x="884" y="2886"/>
              <a:ext cx="210" cy="936"/>
            </a:xfrm>
            <a:prstGeom prst="leftBrace">
              <a:avLst>
                <a:gd name="adj1" fmla="val 37122"/>
                <a:gd name="adj2" fmla="val 50000"/>
              </a:avLst>
            </a:prstGeom>
            <a:noFill/>
            <a:ln w="38100" cap="sq" cmpd="sng">
              <a:solidFill>
                <a:schemeClr val="hlink"/>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29030" name="文本框 1862721"/>
            <p:cNvSpPr txBox="1"/>
            <p:nvPr/>
          </p:nvSpPr>
          <p:spPr>
            <a:xfrm>
              <a:off x="204" y="3134"/>
              <a:ext cx="756" cy="365"/>
            </a:xfrm>
            <a:prstGeom prst="rect">
              <a:avLst/>
            </a:prstGeom>
            <a:noFill/>
            <a:ln w="28575">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vl(</a:t>
              </a:r>
              <a:r>
                <a:rPr lang="en-US" altLang="zh-CN" sz="3200" i="1" dirty="0">
                  <a:latin typeface="Times New Roman" panose="02020603050405020304" pitchFamily="18" charset="0"/>
                  <a:ea typeface="幼圆" panose="02010509060101010101" pitchFamily="49" charset="-122"/>
                </a:rPr>
                <a:t>j</a:t>
              </a:r>
              <a:r>
                <a:rPr lang="en-US" altLang="zh-CN" sz="3200" dirty="0">
                  <a:latin typeface="Times New Roman" panose="02020603050405020304" pitchFamily="18" charset="0"/>
                  <a:ea typeface="幼圆" panose="02010509060101010101" pitchFamily="49" charset="-122"/>
                </a:rPr>
                <a:t>)=</a:t>
              </a:r>
              <a:endParaRPr lang="en-US" altLang="zh-CN" sz="3200" dirty="0">
                <a:latin typeface="Times New Roman" panose="02020603050405020304" pitchFamily="18" charset="0"/>
                <a:ea typeface="幼圆" panose="02010509060101010101" pitchFamily="49" charset="-122"/>
              </a:endParaRPr>
            </a:p>
          </p:txBody>
        </p:sp>
        <p:sp>
          <p:nvSpPr>
            <p:cNvPr id="129031" name="文本框 1862722"/>
            <p:cNvSpPr txBox="1"/>
            <p:nvPr/>
          </p:nvSpPr>
          <p:spPr>
            <a:xfrm>
              <a:off x="1002" y="2750"/>
              <a:ext cx="4577" cy="1102"/>
            </a:xfrm>
            <a:prstGeom prst="rect">
              <a:avLst/>
            </a:prstGeom>
            <a:noFill/>
            <a:ln w="28575">
              <a:noFill/>
            </a:ln>
          </p:spPr>
          <p:txBody>
            <a:bodyPr lIns="90000" tIns="46800" rIns="90000" bIns="46800">
              <a:spAutoFit/>
            </a:bodyPr>
            <a:p>
              <a:pPr>
                <a:lnSpc>
                  <a:spcPct val="110000"/>
                </a:lnSpc>
                <a:spcBef>
                  <a:spcPct val="5000"/>
                </a:spcBef>
                <a:buClr>
                  <a:schemeClr val="tx2"/>
                </a:buClr>
                <a:buFont typeface="Wingdings" panose="05000000000000000000" pitchFamily="2" charset="2"/>
              </a:pPr>
              <a:r>
                <a:rPr lang="en-US" altLang="zh-CN" sz="3200" dirty="0">
                  <a:latin typeface="Times New Roman" panose="02020603050405020304" pitchFamily="18" charset="0"/>
                  <a:ea typeface="幼圆" panose="02010509060101010101" pitchFamily="49" charset="-122"/>
                </a:rPr>
                <a:t>ve(</a:t>
              </a:r>
              <a:r>
                <a:rPr lang="en-US" altLang="zh-CN" sz="3200" i="1" dirty="0">
                  <a:latin typeface="Times New Roman" panose="02020603050405020304" pitchFamily="18" charset="0"/>
                  <a:ea typeface="幼圆" panose="02010509060101010101" pitchFamily="49" charset="-122"/>
                </a:rPr>
                <a:t>n</a:t>
              </a:r>
              <a:r>
                <a:rPr lang="en-US" altLang="zh-CN" sz="3200" dirty="0">
                  <a:latin typeface="Times New Roman" panose="02020603050405020304" pitchFamily="18" charset="0"/>
                  <a:ea typeface="幼圆" panose="02010509060101010101" pitchFamily="49" charset="-122"/>
                </a:rPr>
                <a:t>)    </a:t>
              </a:r>
              <a:r>
                <a:rPr lang="en-US" altLang="zh-CN" sz="3200" i="1" dirty="0">
                  <a:latin typeface="Times New Roman" panose="02020603050405020304" pitchFamily="18" charset="0"/>
                  <a:ea typeface="幼圆" panose="02010509060101010101" pitchFamily="49" charset="-122"/>
                </a:rPr>
                <a:t>j</a:t>
              </a:r>
              <a:r>
                <a:rPr lang="en-US" altLang="zh-CN" sz="3200" dirty="0">
                  <a:latin typeface="Times New Roman" panose="02020603050405020304" pitchFamily="18" charset="0"/>
                  <a:ea typeface="幼圆" panose="02010509060101010101" pitchFamily="49" charset="-122"/>
                </a:rPr>
                <a:t>=</a:t>
              </a:r>
              <a:r>
                <a:rPr lang="en-US" altLang="zh-CN" sz="3200" i="1" dirty="0">
                  <a:latin typeface="Times New Roman" panose="02020603050405020304" pitchFamily="18" charset="0"/>
                  <a:ea typeface="幼圆" panose="02010509060101010101" pitchFamily="49" charset="-122"/>
                </a:rPr>
                <a:t>n</a:t>
              </a:r>
              <a:endParaRPr lang="en-US" altLang="zh-CN" sz="3200" i="1" dirty="0">
                <a:latin typeface="Times New Roman" panose="02020603050405020304" pitchFamily="18" charset="0"/>
                <a:ea typeface="幼圆" panose="02010509060101010101" pitchFamily="49" charset="-122"/>
              </a:endParaRPr>
            </a:p>
            <a:p>
              <a:pPr>
                <a:lnSpc>
                  <a:spcPct val="110000"/>
                </a:lnSpc>
                <a:spcBef>
                  <a:spcPct val="5000"/>
                </a:spcBef>
                <a:buClr>
                  <a:schemeClr val="tx2"/>
                </a:buClr>
                <a:buFont typeface="Wingdings" panose="05000000000000000000" pitchFamily="2" charset="2"/>
              </a:pPr>
              <a:r>
                <a:rPr lang="en-US" altLang="zh-CN" sz="3200" dirty="0">
                  <a:latin typeface="Times New Roman" panose="02020603050405020304" pitchFamily="18" charset="0"/>
                  <a:ea typeface="幼圆" panose="02010509060101010101" pitchFamily="49" charset="-122"/>
                </a:rPr>
                <a:t>min{vl(</a:t>
              </a:r>
              <a:r>
                <a:rPr lang="en-US" altLang="zh-CN" sz="3200" i="1" dirty="0">
                  <a:latin typeface="Times New Roman" panose="02020603050405020304" pitchFamily="18" charset="0"/>
                  <a:ea typeface="幼圆" panose="02010509060101010101" pitchFamily="49" charset="-122"/>
                </a:rPr>
                <a:t>k</a:t>
              </a:r>
              <a:r>
                <a:rPr lang="en-US" altLang="zh-CN" sz="3200" dirty="0">
                  <a:latin typeface="Times New Roman" panose="02020603050405020304" pitchFamily="18" charset="0"/>
                  <a:ea typeface="幼圆" panose="02010509060101010101" pitchFamily="49" charset="-122"/>
                </a:rPr>
                <a:t>)- weight(&lt;</a:t>
              </a:r>
              <a:r>
                <a:rPr lang="en-US" altLang="zh-CN" sz="3200" i="1" dirty="0">
                  <a:latin typeface="Times New Roman" panose="02020603050405020304" pitchFamily="18" charset="0"/>
                  <a:ea typeface="幼圆" panose="02010509060101010101" pitchFamily="49" charset="-122"/>
                </a:rPr>
                <a:t>j</a:t>
              </a:r>
              <a:r>
                <a:rPr lang="en-US" altLang="zh-CN" sz="3200" baseline="-25000" dirty="0">
                  <a:latin typeface="Times New Roman" panose="02020603050405020304" pitchFamily="18" charset="0"/>
                  <a:ea typeface="幼圆" panose="02010509060101010101" pitchFamily="49" charset="-122"/>
                </a:rPr>
                <a:t> </a:t>
              </a:r>
              <a:r>
                <a:rPr lang="en-US" altLang="zh-CN" sz="3200" dirty="0">
                  <a:latin typeface="Times New Roman" panose="02020603050405020304" pitchFamily="18" charset="0"/>
                  <a:ea typeface="幼圆" panose="02010509060101010101" pitchFamily="49" charset="-122"/>
                </a:rPr>
                <a:t>, </a:t>
              </a:r>
              <a:r>
                <a:rPr lang="en-US" altLang="zh-CN" sz="3200" i="1" dirty="0">
                  <a:latin typeface="Times New Roman" panose="02020603050405020304" pitchFamily="18" charset="0"/>
                  <a:ea typeface="幼圆" panose="02010509060101010101" pitchFamily="49" charset="-122"/>
                </a:rPr>
                <a:t>k</a:t>
              </a:r>
              <a:r>
                <a:rPr lang="en-US" altLang="zh-CN" sz="3200" dirty="0">
                  <a:latin typeface="Times New Roman" panose="02020603050405020304" pitchFamily="18" charset="0"/>
                  <a:ea typeface="幼圆" panose="02010509060101010101" pitchFamily="49" charset="-122"/>
                </a:rPr>
                <a:t>&gt;) </a:t>
              </a:r>
              <a:r>
                <a:rPr lang="zh-CN" altLang="en-US" sz="2800" dirty="0">
                  <a:latin typeface="Arial" panose="020B0604020202020204" pitchFamily="34" charset="0"/>
                </a:rPr>
                <a:t>︱</a:t>
              </a:r>
              <a:endParaRPr lang="zh-CN" altLang="en-US" sz="2800" dirty="0">
                <a:latin typeface="Times New Roman" panose="02020603050405020304" pitchFamily="18" charset="0"/>
                <a:ea typeface="幼圆" panose="02010509060101010101" pitchFamily="49" charset="-122"/>
              </a:endParaRPr>
            </a:p>
            <a:p>
              <a:pPr>
                <a:lnSpc>
                  <a:spcPct val="110000"/>
                </a:lnSpc>
                <a:spcBef>
                  <a:spcPct val="5000"/>
                </a:spcBef>
                <a:buClr>
                  <a:schemeClr val="tx2"/>
                </a:buClr>
                <a:buFont typeface="Wingdings" panose="05000000000000000000" pitchFamily="2" charset="2"/>
              </a:pPr>
              <a:r>
                <a:rPr lang="zh-CN" altLang="en-US" sz="3200" dirty="0">
                  <a:latin typeface="Times New Roman" panose="02020603050405020304" pitchFamily="18" charset="0"/>
                  <a:ea typeface="幼圆" panose="02010509060101010101" pitchFamily="49" charset="-122"/>
                </a:rPr>
                <a:t>           </a:t>
              </a:r>
              <a:r>
                <a:rPr lang="en-US" altLang="zh-CN" sz="3200" dirty="0">
                  <a:latin typeface="Times New Roman" panose="02020603050405020304" pitchFamily="18" charset="0"/>
                  <a:ea typeface="幼圆" panose="02010509060101010101" pitchFamily="49" charset="-122"/>
                </a:rPr>
                <a:t>&lt;v</a:t>
              </a:r>
              <a:r>
                <a:rPr lang="en-US" altLang="zh-CN" sz="3200" i="1" baseline="-25000" dirty="0">
                  <a:latin typeface="Times New Roman" panose="02020603050405020304" pitchFamily="18" charset="0"/>
                  <a:ea typeface="幼圆" panose="02010509060101010101" pitchFamily="49" charset="-122"/>
                </a:rPr>
                <a:t>j</a:t>
              </a:r>
              <a:r>
                <a:rPr lang="en-US" altLang="zh-CN" sz="3200" baseline="-25000" dirty="0">
                  <a:latin typeface="Times New Roman" panose="02020603050405020304" pitchFamily="18" charset="0"/>
                  <a:ea typeface="幼圆" panose="02010509060101010101" pitchFamily="49" charset="-122"/>
                </a:rPr>
                <a:t> </a:t>
              </a:r>
              <a:r>
                <a:rPr lang="en-US" altLang="zh-CN" sz="3200" dirty="0">
                  <a:latin typeface="Times New Roman" panose="02020603050405020304" pitchFamily="18" charset="0"/>
                  <a:ea typeface="幼圆" panose="02010509060101010101" pitchFamily="49" charset="-122"/>
                </a:rPr>
                <a:t>, v</a:t>
              </a:r>
              <a:r>
                <a:rPr lang="en-US" altLang="zh-CN" sz="3200" i="1" baseline="-25000" dirty="0">
                  <a:latin typeface="Times New Roman" panose="02020603050405020304" pitchFamily="18" charset="0"/>
                  <a:ea typeface="幼圆" panose="02010509060101010101" pitchFamily="49" charset="-122"/>
                </a:rPr>
                <a:t>k</a:t>
              </a:r>
              <a:r>
                <a:rPr lang="en-US" altLang="zh-CN" sz="3200" dirty="0">
                  <a:latin typeface="Times New Roman" panose="02020603050405020304" pitchFamily="18" charset="0"/>
                  <a:ea typeface="幼圆" panose="02010509060101010101" pitchFamily="49" charset="-122"/>
                </a:rPr>
                <a:t>&gt;</a:t>
              </a:r>
              <a:r>
                <a:rPr lang="en-US" altLang="zh-CN" sz="3200" dirty="0">
                  <a:latin typeface="Times New Roman" panose="02020603050405020304" pitchFamily="18" charset="0"/>
                  <a:ea typeface="幼圆" panose="02010509060101010101" pitchFamily="49" charset="-122"/>
                  <a:sym typeface="Symbol" panose="05050102010706020507" pitchFamily="18" charset="2"/>
                </a:rPr>
                <a:t></a:t>
              </a:r>
              <a:r>
                <a:rPr lang="en-US" altLang="zh-CN" sz="3200" dirty="0">
                  <a:latin typeface="Times New Roman" panose="02020603050405020304" pitchFamily="18" charset="0"/>
                  <a:ea typeface="幼圆" panose="02010509060101010101" pitchFamily="49" charset="-122"/>
                </a:rPr>
                <a:t>E(G) },  </a:t>
              </a:r>
              <a:r>
                <a:rPr lang="en-US" altLang="zh-CN" sz="3200" i="1" dirty="0">
                  <a:latin typeface="Times New Roman" panose="02020603050405020304" pitchFamily="18" charset="0"/>
                  <a:ea typeface="幼圆" panose="02010509060101010101" pitchFamily="49" charset="-122"/>
                </a:rPr>
                <a:t>j</a:t>
              </a:r>
              <a:r>
                <a:rPr lang="en-US" altLang="zh-CN" sz="3200" dirty="0">
                  <a:latin typeface="Times New Roman" panose="02020603050405020304" pitchFamily="18" charset="0"/>
                  <a:ea typeface="幼圆" panose="02010509060101010101" pitchFamily="49" charset="-122"/>
                </a:rPr>
                <a:t>= </a:t>
              </a:r>
              <a:r>
                <a:rPr lang="en-US" altLang="zh-CN" sz="3200" i="1" dirty="0">
                  <a:latin typeface="Times New Roman" panose="02020603050405020304" pitchFamily="18" charset="0"/>
                  <a:ea typeface="幼圆" panose="02010509060101010101" pitchFamily="49" charset="-122"/>
                </a:rPr>
                <a:t>n</a:t>
              </a:r>
              <a:r>
                <a:rPr lang="en-US" altLang="zh-CN" sz="3200" dirty="0">
                  <a:latin typeface="Times New Roman" panose="02020603050405020304" pitchFamily="18" charset="0"/>
                  <a:ea typeface="幼圆" panose="02010509060101010101" pitchFamily="49" charset="-122"/>
                </a:rPr>
                <a:t>-1, …, 1</a:t>
              </a:r>
              <a:endParaRPr lang="en-US" altLang="zh-CN" sz="3200" dirty="0">
                <a:latin typeface="Times New Roman" panose="02020603050405020304" pitchFamily="18" charset="0"/>
                <a:ea typeface="幼圆" panose="02010509060101010101" pitchFamily="49" charset="-122"/>
              </a:endParaRPr>
            </a:p>
          </p:txBody>
        </p:sp>
      </p:grpSp>
    </p:spTree>
  </p:cSld>
  <p:clrMapOvr>
    <a:masterClrMapping/>
  </p:clrMapOvr>
  <p:transition>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文本框 1863682"/>
          <p:cNvSpPr txBox="1"/>
          <p:nvPr/>
        </p:nvSpPr>
        <p:spPr>
          <a:xfrm>
            <a:off x="323850" y="3465513"/>
            <a:ext cx="8496300" cy="2814637"/>
          </a:xfrm>
          <a:prstGeom prst="rect">
            <a:avLst/>
          </a:prstGeom>
          <a:noFill/>
          <a:ln w="28575">
            <a:noFill/>
          </a:ln>
        </p:spPr>
        <p:txBody>
          <a:bodyPr lIns="90000" tIns="46800" rIns="90000" bIns="46800">
            <a:spAutoFit/>
          </a:bodyPr>
          <a:p>
            <a:pPr>
              <a:lnSpc>
                <a:spcPct val="110000"/>
              </a:lnSpc>
              <a:spcBef>
                <a:spcPct val="5000"/>
              </a:spcBef>
              <a:buClr>
                <a:schemeClr val="tx2"/>
              </a:buClr>
              <a:buFont typeface="Wingdings" panose="05000000000000000000" pitchFamily="2" charset="2"/>
            </a:pPr>
            <a:r>
              <a:rPr lang="en-US" altLang="zh-CN" sz="2600" dirty="0">
                <a:latin typeface="Times New Roman" panose="02020603050405020304" pitchFamily="18" charset="0"/>
                <a:ea typeface="幼圆" panose="02010509060101010101" pitchFamily="49" charset="-122"/>
              </a:rPr>
              <a:t>vl(9)= ve(9)=18</a:t>
            </a:r>
            <a:endParaRPr lang="en-US" altLang="zh-CN" sz="2600" dirty="0">
              <a:latin typeface="Times New Roman" panose="02020603050405020304" pitchFamily="18" charset="0"/>
              <a:ea typeface="幼圆" panose="02010509060101010101" pitchFamily="49" charset="-122"/>
            </a:endParaRPr>
          </a:p>
          <a:p>
            <a:pPr>
              <a:lnSpc>
                <a:spcPct val="110000"/>
              </a:lnSpc>
              <a:spcBef>
                <a:spcPct val="5000"/>
              </a:spcBef>
              <a:buClr>
                <a:schemeClr val="tx2"/>
              </a:buClr>
              <a:buFont typeface="Wingdings" panose="05000000000000000000" pitchFamily="2" charset="2"/>
            </a:pPr>
            <a:r>
              <a:rPr lang="en-US" altLang="zh-CN" sz="2600" dirty="0">
                <a:latin typeface="Times New Roman" panose="02020603050405020304" pitchFamily="18" charset="0"/>
                <a:ea typeface="幼圆" panose="02010509060101010101" pitchFamily="49" charset="-122"/>
              </a:rPr>
              <a:t>vl(8)= vl(9)-weight(&lt;8, 9&gt;)=18-4=14</a:t>
            </a:r>
            <a:endParaRPr lang="en-US" altLang="zh-CN" sz="2600" dirty="0">
              <a:latin typeface="Times New Roman" panose="02020603050405020304" pitchFamily="18" charset="0"/>
              <a:ea typeface="幼圆" panose="02010509060101010101" pitchFamily="49" charset="-122"/>
            </a:endParaRPr>
          </a:p>
          <a:p>
            <a:pPr>
              <a:lnSpc>
                <a:spcPct val="110000"/>
              </a:lnSpc>
              <a:spcBef>
                <a:spcPct val="5000"/>
              </a:spcBef>
              <a:buClr>
                <a:schemeClr val="tx2"/>
              </a:buClr>
              <a:buFont typeface="Wingdings" panose="05000000000000000000" pitchFamily="2" charset="2"/>
            </a:pPr>
            <a:r>
              <a:rPr lang="en-US" altLang="zh-CN" sz="2600" dirty="0">
                <a:latin typeface="Times New Roman" panose="02020603050405020304" pitchFamily="18" charset="0"/>
                <a:ea typeface="幼圆" panose="02010509060101010101" pitchFamily="49" charset="-122"/>
              </a:rPr>
              <a:t>vl(7)= vl(9)-weight(&lt;7, 9&gt;)=18-2=16</a:t>
            </a:r>
            <a:endParaRPr lang="en-US" altLang="zh-CN" sz="2600" dirty="0">
              <a:latin typeface="Times New Roman" panose="02020603050405020304" pitchFamily="18" charset="0"/>
              <a:ea typeface="幼圆" panose="02010509060101010101" pitchFamily="49" charset="-122"/>
            </a:endParaRPr>
          </a:p>
          <a:p>
            <a:pPr>
              <a:lnSpc>
                <a:spcPct val="110000"/>
              </a:lnSpc>
              <a:spcBef>
                <a:spcPct val="5000"/>
              </a:spcBef>
              <a:buClr>
                <a:schemeClr val="tx2"/>
              </a:buClr>
              <a:buFont typeface="Wingdings" panose="05000000000000000000" pitchFamily="2" charset="2"/>
            </a:pPr>
            <a:r>
              <a:rPr lang="en-US" altLang="zh-CN" sz="2600" dirty="0">
                <a:latin typeface="Times New Roman" panose="02020603050405020304" pitchFamily="18" charset="0"/>
                <a:ea typeface="幼圆" panose="02010509060101010101" pitchFamily="49" charset="-122"/>
              </a:rPr>
              <a:t>vl(6)= vl(8)-weight(&lt;6, 8&gt;)=14-4=10</a:t>
            </a:r>
            <a:endParaRPr lang="en-US" altLang="zh-CN" sz="2600" dirty="0">
              <a:latin typeface="Times New Roman" panose="02020603050405020304" pitchFamily="18" charset="0"/>
              <a:ea typeface="幼圆" panose="02010509060101010101" pitchFamily="49" charset="-122"/>
            </a:endParaRPr>
          </a:p>
          <a:p>
            <a:pPr>
              <a:lnSpc>
                <a:spcPct val="110000"/>
              </a:lnSpc>
              <a:spcBef>
                <a:spcPct val="5000"/>
              </a:spcBef>
              <a:buClr>
                <a:schemeClr val="tx2"/>
              </a:buClr>
              <a:buFont typeface="Wingdings" panose="05000000000000000000" pitchFamily="2" charset="2"/>
            </a:pPr>
            <a:r>
              <a:rPr lang="en-US" altLang="zh-CN" sz="2600" dirty="0">
                <a:latin typeface="Times New Roman" panose="02020603050405020304" pitchFamily="18" charset="0"/>
                <a:ea typeface="幼圆" panose="02010509060101010101" pitchFamily="49" charset="-122"/>
              </a:rPr>
              <a:t>vl(5)= min{</a:t>
            </a:r>
            <a:r>
              <a:rPr lang="en-US" altLang="zh-CN" sz="2600" dirty="0">
                <a:solidFill>
                  <a:schemeClr val="tx2"/>
                </a:solidFill>
                <a:latin typeface="Times New Roman" panose="02020603050405020304" pitchFamily="18" charset="0"/>
                <a:ea typeface="幼圆" panose="02010509060101010101" pitchFamily="49" charset="-122"/>
              </a:rPr>
              <a:t>vl(8)- weight(&lt;5</a:t>
            </a:r>
            <a:r>
              <a:rPr lang="en-US" altLang="zh-CN" sz="2600" baseline="-25000" dirty="0">
                <a:solidFill>
                  <a:schemeClr val="tx2"/>
                </a:solidFill>
                <a:latin typeface="Times New Roman" panose="02020603050405020304" pitchFamily="18" charset="0"/>
                <a:ea typeface="幼圆" panose="02010509060101010101" pitchFamily="49" charset="-122"/>
              </a:rPr>
              <a:t> </a:t>
            </a:r>
            <a:r>
              <a:rPr lang="en-US" altLang="zh-CN" sz="2600" dirty="0">
                <a:solidFill>
                  <a:schemeClr val="tx2"/>
                </a:solidFill>
                <a:latin typeface="Times New Roman" panose="02020603050405020304" pitchFamily="18" charset="0"/>
                <a:ea typeface="幼圆" panose="02010509060101010101" pitchFamily="49" charset="-122"/>
              </a:rPr>
              <a:t>, 8&gt;)</a:t>
            </a:r>
            <a:r>
              <a:rPr lang="zh-CN" altLang="en-US" sz="2600" dirty="0">
                <a:solidFill>
                  <a:schemeClr val="tx2"/>
                </a:solidFill>
                <a:latin typeface="Times New Roman" panose="02020603050405020304" pitchFamily="18" charset="0"/>
                <a:ea typeface="幼圆" panose="02010509060101010101" pitchFamily="49" charset="-122"/>
              </a:rPr>
              <a:t>， </a:t>
            </a:r>
            <a:r>
              <a:rPr lang="en-US" altLang="zh-CN" sz="2600" dirty="0">
                <a:solidFill>
                  <a:schemeClr val="tx2"/>
                </a:solidFill>
                <a:latin typeface="Times New Roman" panose="02020603050405020304" pitchFamily="18" charset="0"/>
                <a:ea typeface="幼圆" panose="02010509060101010101" pitchFamily="49" charset="-122"/>
              </a:rPr>
              <a:t>vl(7)- weight(&lt;5</a:t>
            </a:r>
            <a:r>
              <a:rPr lang="en-US" altLang="zh-CN" sz="2600" baseline="-25000" dirty="0">
                <a:solidFill>
                  <a:schemeClr val="tx2"/>
                </a:solidFill>
                <a:latin typeface="Times New Roman" panose="02020603050405020304" pitchFamily="18" charset="0"/>
                <a:ea typeface="幼圆" panose="02010509060101010101" pitchFamily="49" charset="-122"/>
              </a:rPr>
              <a:t> </a:t>
            </a:r>
            <a:r>
              <a:rPr lang="en-US" altLang="zh-CN" sz="2600" dirty="0">
                <a:solidFill>
                  <a:schemeClr val="tx2"/>
                </a:solidFill>
                <a:latin typeface="Times New Roman" panose="02020603050405020304" pitchFamily="18" charset="0"/>
                <a:ea typeface="幼圆" panose="02010509060101010101" pitchFamily="49" charset="-122"/>
              </a:rPr>
              <a:t>, 7&gt;)</a:t>
            </a:r>
            <a:r>
              <a:rPr lang="en-US" altLang="zh-CN" sz="2600" dirty="0">
                <a:latin typeface="Times New Roman" panose="02020603050405020304" pitchFamily="18" charset="0"/>
                <a:ea typeface="幼圆" panose="02010509060101010101" pitchFamily="49" charset="-122"/>
              </a:rPr>
              <a:t>}</a:t>
            </a:r>
            <a:endParaRPr lang="en-US" altLang="zh-CN" sz="2600" dirty="0">
              <a:latin typeface="Times New Roman" panose="02020603050405020304" pitchFamily="18" charset="0"/>
              <a:ea typeface="幼圆" panose="02010509060101010101" pitchFamily="49" charset="-122"/>
            </a:endParaRPr>
          </a:p>
          <a:p>
            <a:pPr>
              <a:lnSpc>
                <a:spcPct val="110000"/>
              </a:lnSpc>
              <a:spcBef>
                <a:spcPct val="5000"/>
              </a:spcBef>
              <a:buClr>
                <a:schemeClr val="tx2"/>
              </a:buClr>
              <a:buFont typeface="Wingdings" panose="05000000000000000000" pitchFamily="2" charset="2"/>
            </a:pPr>
            <a:r>
              <a:rPr lang="en-US" altLang="zh-CN" sz="2600" dirty="0">
                <a:latin typeface="Times New Roman" panose="02020603050405020304" pitchFamily="18" charset="0"/>
                <a:ea typeface="幼圆" panose="02010509060101010101" pitchFamily="49" charset="-122"/>
              </a:rPr>
              <a:t>        =min{14-7, 16-9}=7</a:t>
            </a:r>
            <a:endParaRPr lang="en-US" altLang="zh-CN" sz="2600" dirty="0">
              <a:latin typeface="幼圆" panose="02010509060101010101" pitchFamily="49" charset="-122"/>
              <a:ea typeface="幼圆" panose="02010509060101010101" pitchFamily="49" charset="-122"/>
            </a:endParaRPr>
          </a:p>
        </p:txBody>
      </p:sp>
      <p:grpSp>
        <p:nvGrpSpPr>
          <p:cNvPr id="130051" name="组合 1863740"/>
          <p:cNvGrpSpPr/>
          <p:nvPr/>
        </p:nvGrpSpPr>
        <p:grpSpPr>
          <a:xfrm>
            <a:off x="287338" y="620713"/>
            <a:ext cx="8015287" cy="2708275"/>
            <a:chOff x="181" y="391"/>
            <a:chExt cx="5049" cy="1706"/>
          </a:xfrm>
        </p:grpSpPr>
        <p:grpSp>
          <p:nvGrpSpPr>
            <p:cNvPr id="130052" name="组合 1863684"/>
            <p:cNvGrpSpPr/>
            <p:nvPr/>
          </p:nvGrpSpPr>
          <p:grpSpPr>
            <a:xfrm>
              <a:off x="1689" y="1732"/>
              <a:ext cx="268" cy="365"/>
              <a:chOff x="1906" y="1248"/>
              <a:chExt cx="268" cy="365"/>
            </a:xfrm>
          </p:grpSpPr>
          <p:sp>
            <p:nvSpPr>
              <p:cNvPr id="130105" name="椭圆 1863685"/>
              <p:cNvSpPr>
                <a:spLocks noChangeAspect="1"/>
              </p:cNvSpPr>
              <p:nvPr/>
            </p:nvSpPr>
            <p:spPr>
              <a:xfrm>
                <a:off x="1906" y="133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30106" name="文本框 1863686"/>
              <p:cNvSpPr txBox="1">
                <a:spLocks noChangeAspect="1"/>
              </p:cNvSpPr>
              <p:nvPr/>
            </p:nvSpPr>
            <p:spPr>
              <a:xfrm>
                <a:off x="1920" y="124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grpSp>
        <p:grpSp>
          <p:nvGrpSpPr>
            <p:cNvPr id="130053" name="组合 1863687"/>
            <p:cNvGrpSpPr/>
            <p:nvPr/>
          </p:nvGrpSpPr>
          <p:grpSpPr>
            <a:xfrm>
              <a:off x="1689" y="1108"/>
              <a:ext cx="268" cy="365"/>
              <a:chOff x="1104" y="3408"/>
              <a:chExt cx="268" cy="365"/>
            </a:xfrm>
          </p:grpSpPr>
          <p:sp>
            <p:nvSpPr>
              <p:cNvPr id="130103" name="椭圆 1863688"/>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30104" name="文本框 1863689"/>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grpSp>
        <p:grpSp>
          <p:nvGrpSpPr>
            <p:cNvPr id="130054" name="组合 1863690"/>
            <p:cNvGrpSpPr/>
            <p:nvPr/>
          </p:nvGrpSpPr>
          <p:grpSpPr>
            <a:xfrm>
              <a:off x="2697" y="1732"/>
              <a:ext cx="268" cy="365"/>
              <a:chOff x="1104" y="3408"/>
              <a:chExt cx="268" cy="365"/>
            </a:xfrm>
          </p:grpSpPr>
          <p:sp>
            <p:nvSpPr>
              <p:cNvPr id="130101" name="椭圆 1863691"/>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30102" name="文本框 1863692"/>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6</a:t>
                </a:r>
                <a:endParaRPr lang="en-US" altLang="zh-CN" sz="3200" dirty="0">
                  <a:latin typeface="Times New Roman" panose="02020603050405020304" pitchFamily="18" charset="0"/>
                  <a:ea typeface="幼圆" panose="02010509060101010101" pitchFamily="49" charset="-122"/>
                </a:endParaRPr>
              </a:p>
            </p:txBody>
          </p:sp>
        </p:grpSp>
        <p:grpSp>
          <p:nvGrpSpPr>
            <p:cNvPr id="130055" name="组合 1863693"/>
            <p:cNvGrpSpPr/>
            <p:nvPr/>
          </p:nvGrpSpPr>
          <p:grpSpPr>
            <a:xfrm>
              <a:off x="1689" y="436"/>
              <a:ext cx="268" cy="365"/>
              <a:chOff x="1104" y="3408"/>
              <a:chExt cx="268" cy="365"/>
            </a:xfrm>
          </p:grpSpPr>
          <p:sp>
            <p:nvSpPr>
              <p:cNvPr id="130099" name="椭圆 1863694"/>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30100" name="文本框 1863695"/>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grpSp>
        <p:grpSp>
          <p:nvGrpSpPr>
            <p:cNvPr id="130056" name="组合 1863696"/>
            <p:cNvGrpSpPr/>
            <p:nvPr/>
          </p:nvGrpSpPr>
          <p:grpSpPr>
            <a:xfrm>
              <a:off x="2649" y="868"/>
              <a:ext cx="268" cy="365"/>
              <a:chOff x="1104" y="3408"/>
              <a:chExt cx="268" cy="365"/>
            </a:xfrm>
          </p:grpSpPr>
          <p:sp>
            <p:nvSpPr>
              <p:cNvPr id="130097" name="椭圆 1863697"/>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30098" name="文本框 1863698"/>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grpSp>
        <p:grpSp>
          <p:nvGrpSpPr>
            <p:cNvPr id="130057" name="组合 1863699"/>
            <p:cNvGrpSpPr/>
            <p:nvPr/>
          </p:nvGrpSpPr>
          <p:grpSpPr>
            <a:xfrm>
              <a:off x="825" y="1108"/>
              <a:ext cx="268" cy="365"/>
              <a:chOff x="1104" y="3408"/>
              <a:chExt cx="268" cy="365"/>
            </a:xfrm>
          </p:grpSpPr>
          <p:sp>
            <p:nvSpPr>
              <p:cNvPr id="130095" name="椭圆 1863700"/>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30096" name="文本框 1863701"/>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grpSp>
        <p:grpSp>
          <p:nvGrpSpPr>
            <p:cNvPr id="130058" name="组合 1863702"/>
            <p:cNvGrpSpPr/>
            <p:nvPr/>
          </p:nvGrpSpPr>
          <p:grpSpPr>
            <a:xfrm>
              <a:off x="4329" y="868"/>
              <a:ext cx="268" cy="365"/>
              <a:chOff x="1104" y="3408"/>
              <a:chExt cx="268" cy="365"/>
            </a:xfrm>
          </p:grpSpPr>
          <p:sp>
            <p:nvSpPr>
              <p:cNvPr id="130093" name="椭圆 1863703"/>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30094" name="文本框 1863704"/>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9</a:t>
                </a:r>
                <a:endParaRPr lang="en-US" altLang="zh-CN" sz="3200" dirty="0">
                  <a:latin typeface="Times New Roman" panose="02020603050405020304" pitchFamily="18" charset="0"/>
                  <a:ea typeface="幼圆" panose="02010509060101010101" pitchFamily="49" charset="-122"/>
                </a:endParaRPr>
              </a:p>
            </p:txBody>
          </p:sp>
        </p:grpSp>
        <p:grpSp>
          <p:nvGrpSpPr>
            <p:cNvPr id="130059" name="组合 1863705"/>
            <p:cNvGrpSpPr/>
            <p:nvPr/>
          </p:nvGrpSpPr>
          <p:grpSpPr>
            <a:xfrm>
              <a:off x="3465" y="436"/>
              <a:ext cx="268" cy="365"/>
              <a:chOff x="1104" y="3408"/>
              <a:chExt cx="268" cy="365"/>
            </a:xfrm>
          </p:grpSpPr>
          <p:sp>
            <p:nvSpPr>
              <p:cNvPr id="130091" name="椭圆 1863706"/>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30092" name="文本框 1863707"/>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7</a:t>
                </a:r>
                <a:endParaRPr lang="en-US" altLang="zh-CN" sz="3200" dirty="0">
                  <a:latin typeface="Times New Roman" panose="02020603050405020304" pitchFamily="18" charset="0"/>
                  <a:ea typeface="幼圆" panose="02010509060101010101" pitchFamily="49" charset="-122"/>
                </a:endParaRPr>
              </a:p>
            </p:txBody>
          </p:sp>
        </p:grpSp>
        <p:grpSp>
          <p:nvGrpSpPr>
            <p:cNvPr id="130060" name="组合 1863708"/>
            <p:cNvGrpSpPr/>
            <p:nvPr/>
          </p:nvGrpSpPr>
          <p:grpSpPr>
            <a:xfrm>
              <a:off x="3513" y="1396"/>
              <a:ext cx="268" cy="365"/>
              <a:chOff x="1104" y="3408"/>
              <a:chExt cx="268" cy="365"/>
            </a:xfrm>
          </p:grpSpPr>
          <p:sp>
            <p:nvSpPr>
              <p:cNvPr id="130089" name="椭圆 1863709"/>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30090" name="文本框 1863710"/>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8</a:t>
                </a:r>
                <a:endParaRPr lang="en-US" altLang="zh-CN" sz="3200" dirty="0">
                  <a:latin typeface="Times New Roman" panose="02020603050405020304" pitchFamily="18" charset="0"/>
                  <a:ea typeface="幼圆" panose="02010509060101010101" pitchFamily="49" charset="-122"/>
                </a:endParaRPr>
              </a:p>
            </p:txBody>
          </p:sp>
        </p:grpSp>
        <p:sp>
          <p:nvSpPr>
            <p:cNvPr id="130061" name="文本框 1863711"/>
            <p:cNvSpPr txBox="1"/>
            <p:nvPr/>
          </p:nvSpPr>
          <p:spPr>
            <a:xfrm rot="-2343426">
              <a:off x="909" y="632"/>
              <a:ext cx="672"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1</a:t>
              </a:r>
              <a:r>
                <a:rPr lang="en-US" altLang="zh-CN" sz="2800" dirty="0">
                  <a:latin typeface="Times New Roman" panose="02020603050405020304" pitchFamily="18" charset="0"/>
                  <a:ea typeface="幼圆" panose="02010509060101010101" pitchFamily="49" charset="-122"/>
                </a:rPr>
                <a:t>=6</a:t>
              </a:r>
              <a:endParaRPr lang="en-US" altLang="zh-CN" sz="2800" dirty="0">
                <a:latin typeface="Times New Roman" panose="02020603050405020304" pitchFamily="18" charset="0"/>
                <a:ea typeface="幼圆" panose="02010509060101010101" pitchFamily="49" charset="-122"/>
              </a:endParaRPr>
            </a:p>
          </p:txBody>
        </p:sp>
        <p:sp>
          <p:nvSpPr>
            <p:cNvPr id="130062" name="文本框 1863712"/>
            <p:cNvSpPr txBox="1"/>
            <p:nvPr/>
          </p:nvSpPr>
          <p:spPr>
            <a:xfrm rot="2278546">
              <a:off x="2985" y="1108"/>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8</a:t>
              </a:r>
              <a:r>
                <a:rPr lang="en-US" altLang="zh-CN" sz="2800" dirty="0">
                  <a:latin typeface="Times New Roman" panose="02020603050405020304" pitchFamily="18" charset="0"/>
                  <a:ea typeface="幼圆" panose="02010509060101010101" pitchFamily="49" charset="-122"/>
                </a:rPr>
                <a:t>=7</a:t>
              </a:r>
              <a:endParaRPr lang="en-US" altLang="zh-CN" sz="2800" dirty="0">
                <a:latin typeface="Times New Roman" panose="02020603050405020304" pitchFamily="18" charset="0"/>
                <a:ea typeface="幼圆" panose="02010509060101010101" pitchFamily="49" charset="-122"/>
              </a:endParaRPr>
            </a:p>
          </p:txBody>
        </p:sp>
        <p:sp>
          <p:nvSpPr>
            <p:cNvPr id="130063" name="文本框 1863713"/>
            <p:cNvSpPr txBox="1"/>
            <p:nvPr/>
          </p:nvSpPr>
          <p:spPr>
            <a:xfrm rot="-1572955">
              <a:off x="2745" y="484"/>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7</a:t>
              </a:r>
              <a:r>
                <a:rPr lang="en-US" altLang="zh-CN" sz="2800" dirty="0">
                  <a:latin typeface="Times New Roman" panose="02020603050405020304" pitchFamily="18" charset="0"/>
                  <a:ea typeface="幼圆" panose="02010509060101010101" pitchFamily="49" charset="-122"/>
                </a:rPr>
                <a:t>=9</a:t>
              </a:r>
              <a:endParaRPr lang="en-US" altLang="zh-CN" sz="2800" dirty="0">
                <a:latin typeface="Times New Roman" panose="02020603050405020304" pitchFamily="18" charset="0"/>
                <a:ea typeface="幼圆" panose="02010509060101010101" pitchFamily="49" charset="-122"/>
              </a:endParaRPr>
            </a:p>
          </p:txBody>
        </p:sp>
        <p:sp>
          <p:nvSpPr>
            <p:cNvPr id="130064" name="文本框 1863714"/>
            <p:cNvSpPr txBox="1"/>
            <p:nvPr/>
          </p:nvSpPr>
          <p:spPr>
            <a:xfrm>
              <a:off x="1977" y="1610"/>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6</a:t>
              </a:r>
              <a:r>
                <a:rPr lang="en-US" altLang="zh-CN" sz="2800" dirty="0">
                  <a:latin typeface="Times New Roman" panose="02020603050405020304" pitchFamily="18" charset="0"/>
                  <a:ea typeface="幼圆" panose="02010509060101010101" pitchFamily="49" charset="-122"/>
                </a:rPr>
                <a:t>=2</a:t>
              </a:r>
              <a:endParaRPr lang="en-US" altLang="zh-CN" sz="2800" dirty="0">
                <a:latin typeface="Times New Roman" panose="02020603050405020304" pitchFamily="18" charset="0"/>
                <a:ea typeface="幼圆" panose="02010509060101010101" pitchFamily="49" charset="-122"/>
              </a:endParaRPr>
            </a:p>
          </p:txBody>
        </p:sp>
        <p:sp>
          <p:nvSpPr>
            <p:cNvPr id="130065" name="文本框 1863715"/>
            <p:cNvSpPr txBox="1"/>
            <p:nvPr/>
          </p:nvSpPr>
          <p:spPr>
            <a:xfrm rot="1733042">
              <a:off x="2034" y="486"/>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4</a:t>
              </a:r>
              <a:r>
                <a:rPr lang="en-US" altLang="zh-CN" sz="2800" dirty="0">
                  <a:latin typeface="Times New Roman" panose="02020603050405020304" pitchFamily="18" charset="0"/>
                  <a:ea typeface="幼圆" panose="02010509060101010101" pitchFamily="49" charset="-122"/>
                </a:rPr>
                <a:t>=1</a:t>
              </a:r>
              <a:endParaRPr lang="en-US" altLang="zh-CN" sz="2800" dirty="0">
                <a:latin typeface="Times New Roman" panose="02020603050405020304" pitchFamily="18" charset="0"/>
                <a:ea typeface="幼圆" panose="02010509060101010101" pitchFamily="49" charset="-122"/>
              </a:endParaRPr>
            </a:p>
          </p:txBody>
        </p:sp>
        <p:sp>
          <p:nvSpPr>
            <p:cNvPr id="130066" name="文本框 1863716"/>
            <p:cNvSpPr txBox="1"/>
            <p:nvPr/>
          </p:nvSpPr>
          <p:spPr>
            <a:xfrm rot="-1057505">
              <a:off x="1875" y="869"/>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5</a:t>
              </a:r>
              <a:r>
                <a:rPr lang="en-US" altLang="zh-CN" sz="2800" dirty="0">
                  <a:latin typeface="Times New Roman" panose="02020603050405020304" pitchFamily="18" charset="0"/>
                  <a:ea typeface="幼圆" panose="02010509060101010101" pitchFamily="49" charset="-122"/>
                </a:rPr>
                <a:t>=1</a:t>
              </a:r>
              <a:endParaRPr lang="en-US" altLang="zh-CN" sz="2800" dirty="0">
                <a:latin typeface="Times New Roman" panose="02020603050405020304" pitchFamily="18" charset="0"/>
                <a:ea typeface="幼圆" panose="02010509060101010101" pitchFamily="49" charset="-122"/>
              </a:endParaRPr>
            </a:p>
          </p:txBody>
        </p:sp>
        <p:sp>
          <p:nvSpPr>
            <p:cNvPr id="130067" name="文本框 1863717"/>
            <p:cNvSpPr txBox="1"/>
            <p:nvPr/>
          </p:nvSpPr>
          <p:spPr>
            <a:xfrm rot="2263694">
              <a:off x="1221" y="1444"/>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3</a:t>
              </a:r>
              <a:r>
                <a:rPr lang="en-US" altLang="zh-CN" sz="2800" dirty="0">
                  <a:latin typeface="Times New Roman" panose="02020603050405020304" pitchFamily="18" charset="0"/>
                  <a:ea typeface="幼圆" panose="02010509060101010101" pitchFamily="49" charset="-122"/>
                </a:rPr>
                <a:t>=5</a:t>
              </a:r>
              <a:endParaRPr lang="en-US" altLang="zh-CN" sz="2800" dirty="0">
                <a:latin typeface="Times New Roman" panose="02020603050405020304" pitchFamily="18" charset="0"/>
                <a:ea typeface="幼圆" panose="02010509060101010101" pitchFamily="49" charset="-122"/>
              </a:endParaRPr>
            </a:p>
          </p:txBody>
        </p:sp>
        <p:sp>
          <p:nvSpPr>
            <p:cNvPr id="130068" name="文本框 1863718"/>
            <p:cNvSpPr txBox="1"/>
            <p:nvPr/>
          </p:nvSpPr>
          <p:spPr>
            <a:xfrm>
              <a:off x="1113" y="942"/>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2</a:t>
              </a:r>
              <a:r>
                <a:rPr lang="en-US" altLang="zh-CN" sz="2800" dirty="0">
                  <a:latin typeface="Times New Roman" panose="02020603050405020304" pitchFamily="18" charset="0"/>
                  <a:ea typeface="幼圆" panose="02010509060101010101" pitchFamily="49" charset="-122"/>
                </a:rPr>
                <a:t>=4</a:t>
              </a:r>
              <a:endParaRPr lang="en-US" altLang="zh-CN" sz="2800" dirty="0">
                <a:latin typeface="Times New Roman" panose="02020603050405020304" pitchFamily="18" charset="0"/>
                <a:ea typeface="幼圆" panose="02010509060101010101" pitchFamily="49" charset="-122"/>
              </a:endParaRPr>
            </a:p>
          </p:txBody>
        </p:sp>
        <p:sp>
          <p:nvSpPr>
            <p:cNvPr id="130069" name="直接连接符 1863719"/>
            <p:cNvSpPr/>
            <p:nvPr/>
          </p:nvSpPr>
          <p:spPr>
            <a:xfrm>
              <a:off x="1088" y="1298"/>
              <a:ext cx="599" cy="2"/>
            </a:xfrm>
            <a:prstGeom prst="line">
              <a:avLst/>
            </a:prstGeom>
            <a:ln w="28575" cap="sq" cmpd="sng">
              <a:solidFill>
                <a:schemeClr val="hlink"/>
              </a:solidFill>
              <a:prstDash val="solid"/>
              <a:headEnd type="none" w="sm" len="sm"/>
              <a:tailEnd type="triangle" w="med" len="lg"/>
            </a:ln>
          </p:spPr>
        </p:sp>
        <p:sp>
          <p:nvSpPr>
            <p:cNvPr id="130070" name="直接连接符 1863720"/>
            <p:cNvSpPr/>
            <p:nvPr/>
          </p:nvSpPr>
          <p:spPr>
            <a:xfrm flipV="1">
              <a:off x="1043" y="699"/>
              <a:ext cx="646" cy="508"/>
            </a:xfrm>
            <a:prstGeom prst="line">
              <a:avLst/>
            </a:prstGeom>
            <a:ln w="28575" cap="sq" cmpd="sng">
              <a:solidFill>
                <a:srgbClr val="99FF33"/>
              </a:solidFill>
              <a:prstDash val="solid"/>
              <a:headEnd type="none" w="sm" len="sm"/>
              <a:tailEnd type="triangle" w="med" len="lg"/>
            </a:ln>
          </p:spPr>
        </p:sp>
        <p:sp>
          <p:nvSpPr>
            <p:cNvPr id="130071" name="直接连接符 1863721"/>
            <p:cNvSpPr/>
            <p:nvPr/>
          </p:nvSpPr>
          <p:spPr>
            <a:xfrm>
              <a:off x="1043" y="1412"/>
              <a:ext cx="646" cy="464"/>
            </a:xfrm>
            <a:prstGeom prst="line">
              <a:avLst/>
            </a:prstGeom>
            <a:ln w="28575" cap="sq" cmpd="sng">
              <a:solidFill>
                <a:schemeClr val="hlink"/>
              </a:solidFill>
              <a:prstDash val="solid"/>
              <a:headEnd type="none" w="sm" len="sm"/>
              <a:tailEnd type="triangle" w="med" len="lg"/>
            </a:ln>
          </p:spPr>
        </p:sp>
        <p:sp>
          <p:nvSpPr>
            <p:cNvPr id="130072" name="直接连接符 1863722"/>
            <p:cNvSpPr/>
            <p:nvPr/>
          </p:nvSpPr>
          <p:spPr>
            <a:xfrm flipV="1">
              <a:off x="1950" y="1108"/>
              <a:ext cx="699" cy="213"/>
            </a:xfrm>
            <a:prstGeom prst="line">
              <a:avLst/>
            </a:prstGeom>
            <a:ln w="28575" cap="sq" cmpd="sng">
              <a:solidFill>
                <a:schemeClr val="hlink"/>
              </a:solidFill>
              <a:prstDash val="solid"/>
              <a:headEnd type="none" w="sm" len="sm"/>
              <a:tailEnd type="triangle" w="med" len="lg"/>
            </a:ln>
          </p:spPr>
        </p:sp>
        <p:sp>
          <p:nvSpPr>
            <p:cNvPr id="130073" name="直接连接符 1863723"/>
            <p:cNvSpPr/>
            <p:nvPr/>
          </p:nvSpPr>
          <p:spPr>
            <a:xfrm>
              <a:off x="1950" y="663"/>
              <a:ext cx="699" cy="349"/>
            </a:xfrm>
            <a:prstGeom prst="line">
              <a:avLst/>
            </a:prstGeom>
            <a:ln w="28575" cap="sq" cmpd="sng">
              <a:solidFill>
                <a:srgbClr val="99FF33"/>
              </a:solidFill>
              <a:prstDash val="solid"/>
              <a:headEnd type="none" w="sm" len="sm"/>
              <a:tailEnd type="triangle" w="med" len="lg"/>
            </a:ln>
          </p:spPr>
        </p:sp>
        <p:sp>
          <p:nvSpPr>
            <p:cNvPr id="130074" name="直接连接符 1863724"/>
            <p:cNvSpPr/>
            <p:nvPr/>
          </p:nvSpPr>
          <p:spPr>
            <a:xfrm flipV="1">
              <a:off x="1973" y="1972"/>
              <a:ext cx="724" cy="7"/>
            </a:xfrm>
            <a:prstGeom prst="line">
              <a:avLst/>
            </a:prstGeom>
            <a:ln w="28575" cap="sq" cmpd="sng">
              <a:solidFill>
                <a:schemeClr val="hlink"/>
              </a:solidFill>
              <a:prstDash val="solid"/>
              <a:headEnd type="none" w="sm" len="sm"/>
              <a:tailEnd type="triangle" w="med" len="lg"/>
            </a:ln>
          </p:spPr>
        </p:sp>
        <p:sp>
          <p:nvSpPr>
            <p:cNvPr id="130075" name="直接连接符 1863725"/>
            <p:cNvSpPr/>
            <p:nvPr/>
          </p:nvSpPr>
          <p:spPr>
            <a:xfrm flipV="1">
              <a:off x="2971" y="1636"/>
              <a:ext cx="542" cy="297"/>
            </a:xfrm>
            <a:prstGeom prst="line">
              <a:avLst/>
            </a:prstGeom>
            <a:ln w="28575" cap="sq" cmpd="sng">
              <a:solidFill>
                <a:schemeClr val="hlink"/>
              </a:solidFill>
              <a:prstDash val="solid"/>
              <a:headEnd type="none" w="sm" len="sm"/>
              <a:tailEnd type="triangle" w="med" len="lg"/>
            </a:ln>
          </p:spPr>
        </p:sp>
        <p:sp>
          <p:nvSpPr>
            <p:cNvPr id="130076" name="直接连接符 1863726"/>
            <p:cNvSpPr/>
            <p:nvPr/>
          </p:nvSpPr>
          <p:spPr>
            <a:xfrm flipV="1">
              <a:off x="2903" y="676"/>
              <a:ext cx="562" cy="327"/>
            </a:xfrm>
            <a:prstGeom prst="line">
              <a:avLst/>
            </a:prstGeom>
            <a:ln w="28575" cap="sq" cmpd="sng">
              <a:solidFill>
                <a:srgbClr val="99FF33"/>
              </a:solidFill>
              <a:prstDash val="solid"/>
              <a:headEnd type="none" w="sm" len="sm"/>
              <a:tailEnd type="triangle" w="med" len="lg"/>
            </a:ln>
          </p:spPr>
        </p:sp>
        <p:sp>
          <p:nvSpPr>
            <p:cNvPr id="130077" name="直接连接符 1863727"/>
            <p:cNvSpPr/>
            <p:nvPr/>
          </p:nvSpPr>
          <p:spPr>
            <a:xfrm>
              <a:off x="2903" y="1139"/>
              <a:ext cx="610" cy="401"/>
            </a:xfrm>
            <a:prstGeom prst="line">
              <a:avLst/>
            </a:prstGeom>
            <a:ln w="28575" cap="sq" cmpd="sng">
              <a:solidFill>
                <a:srgbClr val="99FF33"/>
              </a:solidFill>
              <a:prstDash val="solid"/>
              <a:headEnd type="none" w="sm" len="sm"/>
              <a:tailEnd type="triangle" w="med" len="lg"/>
            </a:ln>
          </p:spPr>
        </p:sp>
        <p:sp>
          <p:nvSpPr>
            <p:cNvPr id="130078" name="直接连接符 1863728"/>
            <p:cNvSpPr/>
            <p:nvPr/>
          </p:nvSpPr>
          <p:spPr>
            <a:xfrm flipV="1">
              <a:off x="3765" y="1156"/>
              <a:ext cx="564" cy="369"/>
            </a:xfrm>
            <a:prstGeom prst="line">
              <a:avLst/>
            </a:prstGeom>
            <a:ln w="28575" cap="sq" cmpd="sng">
              <a:solidFill>
                <a:srgbClr val="99FF33"/>
              </a:solidFill>
              <a:prstDash val="solid"/>
              <a:headEnd type="none" w="sm" len="sm"/>
              <a:tailEnd type="triangle" w="med" len="lg"/>
            </a:ln>
          </p:spPr>
        </p:sp>
        <p:sp>
          <p:nvSpPr>
            <p:cNvPr id="130079" name="直接连接符 1863729"/>
            <p:cNvSpPr/>
            <p:nvPr/>
          </p:nvSpPr>
          <p:spPr>
            <a:xfrm>
              <a:off x="3719" y="686"/>
              <a:ext cx="610" cy="374"/>
            </a:xfrm>
            <a:prstGeom prst="line">
              <a:avLst/>
            </a:prstGeom>
            <a:ln w="28575" cap="sq" cmpd="sng">
              <a:solidFill>
                <a:srgbClr val="99FF33"/>
              </a:solidFill>
              <a:prstDash val="solid"/>
              <a:headEnd type="none" w="sm" len="sm"/>
              <a:tailEnd type="triangle" w="med" len="lg"/>
            </a:ln>
          </p:spPr>
        </p:sp>
        <p:sp>
          <p:nvSpPr>
            <p:cNvPr id="130080" name="文本框 1863730"/>
            <p:cNvSpPr txBox="1"/>
            <p:nvPr/>
          </p:nvSpPr>
          <p:spPr>
            <a:xfrm rot="-1657167">
              <a:off x="2793" y="1418"/>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9</a:t>
              </a:r>
              <a:r>
                <a:rPr lang="en-US" altLang="zh-CN" sz="2800" dirty="0">
                  <a:latin typeface="Times New Roman" panose="02020603050405020304" pitchFamily="18" charset="0"/>
                  <a:ea typeface="幼圆" panose="02010509060101010101" pitchFamily="49" charset="-122"/>
                </a:rPr>
                <a:t>=4</a:t>
              </a:r>
              <a:endParaRPr lang="en-US" altLang="zh-CN" sz="2800" dirty="0">
                <a:latin typeface="Times New Roman" panose="02020603050405020304" pitchFamily="18" charset="0"/>
                <a:ea typeface="幼圆" panose="02010509060101010101" pitchFamily="49" charset="-122"/>
              </a:endParaRPr>
            </a:p>
          </p:txBody>
        </p:sp>
        <p:sp>
          <p:nvSpPr>
            <p:cNvPr id="130081" name="文本框 1863731"/>
            <p:cNvSpPr txBox="1"/>
            <p:nvPr/>
          </p:nvSpPr>
          <p:spPr>
            <a:xfrm rot="-1874290">
              <a:off x="3561" y="1010"/>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11</a:t>
              </a:r>
              <a:r>
                <a:rPr lang="en-US" altLang="zh-CN" sz="2800" dirty="0">
                  <a:latin typeface="Times New Roman" panose="02020603050405020304" pitchFamily="18" charset="0"/>
                  <a:ea typeface="幼圆" panose="02010509060101010101" pitchFamily="49" charset="-122"/>
                </a:rPr>
                <a:t>=4</a:t>
              </a:r>
              <a:endParaRPr lang="en-US" altLang="zh-CN" sz="2800" dirty="0">
                <a:latin typeface="Times New Roman" panose="02020603050405020304" pitchFamily="18" charset="0"/>
                <a:ea typeface="幼圆" panose="02010509060101010101" pitchFamily="49" charset="-122"/>
              </a:endParaRPr>
            </a:p>
          </p:txBody>
        </p:sp>
        <p:sp>
          <p:nvSpPr>
            <p:cNvPr id="130082" name="文本框 1863732"/>
            <p:cNvSpPr txBox="1"/>
            <p:nvPr/>
          </p:nvSpPr>
          <p:spPr>
            <a:xfrm rot="1854941">
              <a:off x="3753" y="580"/>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10</a:t>
              </a:r>
              <a:r>
                <a:rPr lang="en-US" altLang="zh-CN" sz="2800" dirty="0">
                  <a:latin typeface="Times New Roman" panose="02020603050405020304" pitchFamily="18" charset="0"/>
                  <a:ea typeface="幼圆" panose="02010509060101010101" pitchFamily="49" charset="-122"/>
                </a:rPr>
                <a:t>=2</a:t>
              </a:r>
              <a:endParaRPr lang="en-US" altLang="zh-CN" sz="2800" dirty="0">
                <a:latin typeface="Times New Roman" panose="02020603050405020304" pitchFamily="18" charset="0"/>
                <a:ea typeface="幼圆" panose="02010509060101010101" pitchFamily="49" charset="-122"/>
              </a:endParaRPr>
            </a:p>
          </p:txBody>
        </p:sp>
        <p:grpSp>
          <p:nvGrpSpPr>
            <p:cNvPr id="130083" name="组合 1863733"/>
            <p:cNvGrpSpPr/>
            <p:nvPr/>
          </p:nvGrpSpPr>
          <p:grpSpPr>
            <a:xfrm>
              <a:off x="4558" y="391"/>
              <a:ext cx="672" cy="358"/>
              <a:chOff x="816" y="2832"/>
              <a:chExt cx="672" cy="358"/>
            </a:xfrm>
          </p:grpSpPr>
          <p:sp>
            <p:nvSpPr>
              <p:cNvPr id="130087" name="文本框 1863734"/>
              <p:cNvSpPr txBox="1"/>
              <p:nvPr/>
            </p:nvSpPr>
            <p:spPr>
              <a:xfrm>
                <a:off x="816" y="2832"/>
                <a:ext cx="672" cy="327"/>
              </a:xfrm>
              <a:prstGeom prst="rect">
                <a:avLst/>
              </a:prstGeom>
              <a:noFill/>
              <a:ln w="28575">
                <a:noFill/>
              </a:ln>
            </p:spPr>
            <p:txBody>
              <a:bodyPr lIns="90000" tIns="46800" rIns="90000" bIns="46800">
                <a:spAutoFit/>
              </a:bodyPr>
              <a:p>
                <a:pPr algn="ctr">
                  <a:spcBef>
                    <a:spcPct val="50000"/>
                  </a:spcBef>
                </a:pPr>
                <a:r>
                  <a:rPr lang="zh-CN" altLang="en-US" sz="2800" dirty="0">
                    <a:solidFill>
                      <a:schemeClr val="tx2"/>
                    </a:solidFill>
                    <a:latin typeface="Times New Roman" panose="02020603050405020304" pitchFamily="18" charset="0"/>
                    <a:ea typeface="幼圆" panose="02010509060101010101" pitchFamily="49" charset="-122"/>
                  </a:rPr>
                  <a:t>汇点</a:t>
                </a:r>
                <a:endParaRPr lang="zh-CN" altLang="en-US" sz="2800" dirty="0">
                  <a:solidFill>
                    <a:schemeClr val="tx2"/>
                  </a:solidFill>
                  <a:latin typeface="Times New Roman" panose="02020603050405020304" pitchFamily="18" charset="0"/>
                  <a:ea typeface="幼圆" panose="02010509060101010101" pitchFamily="49" charset="-122"/>
                </a:endParaRPr>
              </a:p>
            </p:txBody>
          </p:sp>
          <p:sp>
            <p:nvSpPr>
              <p:cNvPr id="130088" name="圆角矩形标注 1863735"/>
              <p:cNvSpPr/>
              <p:nvPr/>
            </p:nvSpPr>
            <p:spPr>
              <a:xfrm>
                <a:off x="863" y="2854"/>
                <a:ext cx="576" cy="336"/>
              </a:xfrm>
              <a:prstGeom prst="wedgeRoundRectCallout">
                <a:avLst>
                  <a:gd name="adj1" fmla="val -58333"/>
                  <a:gd name="adj2" fmla="val 102083"/>
                  <a:gd name="adj3" fmla="val 16667"/>
                </a:avLst>
              </a:prstGeom>
              <a:noFill/>
              <a:ln w="28575" cap="sq" cmpd="sng">
                <a:solidFill>
                  <a:schemeClr val="tx2"/>
                </a:solidFill>
                <a:prstDash val="solid"/>
                <a:miter/>
                <a:headEnd type="none" w="sm" len="sm"/>
                <a:tailEnd type="none" w="med" len="lg"/>
              </a:ln>
            </p:spPr>
            <p:txBody>
              <a:bodyPr lIns="90000" tIns="46800" rIns="90000" bIns="46800"/>
              <a:p>
                <a:pPr algn="ctr"/>
                <a:endParaRPr lang="zh-CN" altLang="en-US" sz="3200" dirty="0">
                  <a:latin typeface="Times New Roman" panose="02020603050405020304" pitchFamily="18" charset="0"/>
                  <a:ea typeface="幼圆" panose="02010509060101010101" pitchFamily="49" charset="-122"/>
                </a:endParaRPr>
              </a:p>
            </p:txBody>
          </p:sp>
        </p:grpSp>
        <p:grpSp>
          <p:nvGrpSpPr>
            <p:cNvPr id="130084" name="组合 1863736"/>
            <p:cNvGrpSpPr/>
            <p:nvPr/>
          </p:nvGrpSpPr>
          <p:grpSpPr>
            <a:xfrm flipH="1">
              <a:off x="181" y="640"/>
              <a:ext cx="672" cy="358"/>
              <a:chOff x="816" y="2832"/>
              <a:chExt cx="672" cy="358"/>
            </a:xfrm>
          </p:grpSpPr>
          <p:sp>
            <p:nvSpPr>
              <p:cNvPr id="130085" name="文本框 1863737"/>
              <p:cNvSpPr txBox="1"/>
              <p:nvPr/>
            </p:nvSpPr>
            <p:spPr>
              <a:xfrm>
                <a:off x="816" y="2832"/>
                <a:ext cx="672" cy="327"/>
              </a:xfrm>
              <a:prstGeom prst="rect">
                <a:avLst/>
              </a:prstGeom>
              <a:noFill/>
              <a:ln w="28575">
                <a:noFill/>
              </a:ln>
            </p:spPr>
            <p:txBody>
              <a:bodyPr lIns="90000" tIns="46800" rIns="90000" bIns="46800">
                <a:spAutoFit/>
              </a:bodyPr>
              <a:p>
                <a:pPr algn="ctr">
                  <a:spcBef>
                    <a:spcPct val="50000"/>
                  </a:spcBef>
                </a:pPr>
                <a:r>
                  <a:rPr lang="zh-CN" altLang="en-US" sz="2800" dirty="0">
                    <a:solidFill>
                      <a:schemeClr val="tx2"/>
                    </a:solidFill>
                    <a:latin typeface="Times New Roman" panose="02020603050405020304" pitchFamily="18" charset="0"/>
                    <a:ea typeface="幼圆" panose="02010509060101010101" pitchFamily="49" charset="-122"/>
                  </a:rPr>
                  <a:t>源点</a:t>
                </a:r>
                <a:endParaRPr lang="zh-CN" altLang="en-US" sz="2800" dirty="0">
                  <a:solidFill>
                    <a:schemeClr val="tx2"/>
                  </a:solidFill>
                  <a:latin typeface="Times New Roman" panose="02020603050405020304" pitchFamily="18" charset="0"/>
                  <a:ea typeface="幼圆" panose="02010509060101010101" pitchFamily="49" charset="-122"/>
                </a:endParaRPr>
              </a:p>
            </p:txBody>
          </p:sp>
          <p:sp>
            <p:nvSpPr>
              <p:cNvPr id="130086" name="圆角矩形标注 1863738"/>
              <p:cNvSpPr/>
              <p:nvPr/>
            </p:nvSpPr>
            <p:spPr>
              <a:xfrm>
                <a:off x="863" y="2854"/>
                <a:ext cx="576" cy="336"/>
              </a:xfrm>
              <a:prstGeom prst="wedgeRoundRectCallout">
                <a:avLst>
                  <a:gd name="adj1" fmla="val -58333"/>
                  <a:gd name="adj2" fmla="val 102083"/>
                  <a:gd name="adj3" fmla="val 16667"/>
                </a:avLst>
              </a:prstGeom>
              <a:noFill/>
              <a:ln w="28575" cap="sq" cmpd="sng">
                <a:solidFill>
                  <a:schemeClr val="tx2"/>
                </a:solidFill>
                <a:prstDash val="solid"/>
                <a:miter/>
                <a:headEnd type="none" w="sm" len="sm"/>
                <a:tailEnd type="none" w="med" len="lg"/>
              </a:ln>
            </p:spPr>
            <p:txBody>
              <a:bodyPr lIns="90000" tIns="46800" rIns="90000" bIns="46800"/>
              <a:p>
                <a:pPr algn="ctr"/>
                <a:endParaRPr lang="zh-CN" altLang="en-US" sz="3200" dirty="0">
                  <a:latin typeface="Times New Roman" panose="02020603050405020304" pitchFamily="18" charset="0"/>
                  <a:ea typeface="幼圆" panose="02010509060101010101" pitchFamily="49" charset="-122"/>
                </a:endParaRPr>
              </a:p>
            </p:txBody>
          </p:sp>
        </p:grpSp>
      </p:grpSp>
    </p:spTree>
  </p:cSld>
  <p:clrMapOvr>
    <a:masterClrMapping/>
  </p:clrMapOvr>
  <p:transition>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文本框 1864706"/>
          <p:cNvSpPr txBox="1"/>
          <p:nvPr/>
        </p:nvSpPr>
        <p:spPr>
          <a:xfrm>
            <a:off x="539750" y="3500438"/>
            <a:ext cx="6337300" cy="2867025"/>
          </a:xfrm>
          <a:prstGeom prst="rect">
            <a:avLst/>
          </a:prstGeom>
          <a:noFill/>
          <a:ln w="28575">
            <a:noFill/>
          </a:ln>
        </p:spPr>
        <p:txBody>
          <a:bodyPr lIns="90000" tIns="46800" rIns="90000" bIns="46800">
            <a:spAutoFit/>
          </a:bodyPr>
          <a:p>
            <a:pPr>
              <a:spcBef>
                <a:spcPct val="10000"/>
              </a:spcBef>
              <a:buClr>
                <a:schemeClr val="tx2"/>
              </a:buClr>
              <a:buFont typeface="Wingdings" panose="05000000000000000000" pitchFamily="2" charset="2"/>
            </a:pPr>
            <a:r>
              <a:rPr lang="en-US" altLang="zh-CN" sz="2400" dirty="0">
                <a:latin typeface="Times New Roman" panose="02020603050405020304" pitchFamily="18" charset="0"/>
                <a:ea typeface="幼圆" panose="02010509060101010101" pitchFamily="49" charset="-122"/>
              </a:rPr>
              <a:t>vl(4)= vl(6)-weight(&lt;4, 6&gt;)=10-2=8</a:t>
            </a:r>
            <a:endParaRPr lang="en-US" altLang="zh-CN" sz="2400" dirty="0">
              <a:latin typeface="Times New Roman" panose="02020603050405020304" pitchFamily="18" charset="0"/>
              <a:ea typeface="幼圆" panose="02010509060101010101" pitchFamily="49" charset="-122"/>
            </a:endParaRPr>
          </a:p>
          <a:p>
            <a:pPr>
              <a:spcBef>
                <a:spcPct val="10000"/>
              </a:spcBef>
              <a:buClr>
                <a:schemeClr val="tx2"/>
              </a:buClr>
              <a:buFont typeface="Wingdings" panose="05000000000000000000" pitchFamily="2" charset="2"/>
            </a:pPr>
            <a:r>
              <a:rPr lang="en-US" altLang="zh-CN" sz="2400" dirty="0">
                <a:latin typeface="Times New Roman" panose="02020603050405020304" pitchFamily="18" charset="0"/>
                <a:ea typeface="幼圆" panose="02010509060101010101" pitchFamily="49" charset="-122"/>
              </a:rPr>
              <a:t>vl(3)= vl(5)-weight(&lt;3, 5&gt;)=7-1=6</a:t>
            </a:r>
            <a:endParaRPr lang="en-US" altLang="zh-CN" sz="2400" dirty="0">
              <a:latin typeface="Times New Roman" panose="02020603050405020304" pitchFamily="18" charset="0"/>
              <a:ea typeface="幼圆" panose="02010509060101010101" pitchFamily="49" charset="-122"/>
            </a:endParaRPr>
          </a:p>
          <a:p>
            <a:pPr>
              <a:spcBef>
                <a:spcPct val="10000"/>
              </a:spcBef>
              <a:buClr>
                <a:schemeClr val="tx2"/>
              </a:buClr>
              <a:buFont typeface="Wingdings" panose="05000000000000000000" pitchFamily="2" charset="2"/>
            </a:pPr>
            <a:r>
              <a:rPr lang="en-US" altLang="zh-CN" sz="2400" dirty="0">
                <a:latin typeface="Times New Roman" panose="02020603050405020304" pitchFamily="18" charset="0"/>
                <a:ea typeface="幼圆" panose="02010509060101010101" pitchFamily="49" charset="-122"/>
              </a:rPr>
              <a:t>vl(2)= vl(5)-weight(&lt;2, 5&gt;)=7-1=6</a:t>
            </a:r>
            <a:endParaRPr lang="en-US" altLang="zh-CN" sz="2400" dirty="0">
              <a:latin typeface="Times New Roman" panose="02020603050405020304" pitchFamily="18" charset="0"/>
              <a:ea typeface="幼圆" panose="02010509060101010101" pitchFamily="49" charset="-122"/>
            </a:endParaRPr>
          </a:p>
          <a:p>
            <a:pPr>
              <a:spcBef>
                <a:spcPct val="10000"/>
              </a:spcBef>
              <a:buClr>
                <a:schemeClr val="tx2"/>
              </a:buClr>
              <a:buFont typeface="Wingdings" panose="05000000000000000000" pitchFamily="2" charset="2"/>
            </a:pPr>
            <a:r>
              <a:rPr lang="en-US" altLang="zh-CN" sz="2400" dirty="0">
                <a:latin typeface="Times New Roman" panose="02020603050405020304" pitchFamily="18" charset="0"/>
                <a:ea typeface="幼圆" panose="02010509060101010101" pitchFamily="49" charset="-122"/>
              </a:rPr>
              <a:t>vl(1)= min{</a:t>
            </a:r>
            <a:r>
              <a:rPr lang="en-US" altLang="zh-CN" sz="2400" dirty="0">
                <a:solidFill>
                  <a:schemeClr val="tx2"/>
                </a:solidFill>
                <a:latin typeface="Times New Roman" panose="02020603050405020304" pitchFamily="18" charset="0"/>
                <a:ea typeface="幼圆" panose="02010509060101010101" pitchFamily="49" charset="-122"/>
              </a:rPr>
              <a:t>vl(2)- weight(&lt;1</a:t>
            </a:r>
            <a:r>
              <a:rPr lang="en-US" altLang="zh-CN" sz="2400" baseline="-25000" dirty="0">
                <a:solidFill>
                  <a:schemeClr val="tx2"/>
                </a:solidFill>
                <a:latin typeface="Times New Roman" panose="02020603050405020304" pitchFamily="18" charset="0"/>
                <a:ea typeface="幼圆" panose="02010509060101010101" pitchFamily="49" charset="-122"/>
              </a:rPr>
              <a:t> </a:t>
            </a:r>
            <a:r>
              <a:rPr lang="en-US" altLang="zh-CN" sz="2400" dirty="0">
                <a:solidFill>
                  <a:schemeClr val="tx2"/>
                </a:solidFill>
                <a:latin typeface="Times New Roman" panose="02020603050405020304" pitchFamily="18" charset="0"/>
                <a:ea typeface="幼圆" panose="02010509060101010101" pitchFamily="49" charset="-122"/>
              </a:rPr>
              <a:t>, 2&gt;)</a:t>
            </a:r>
            <a:r>
              <a:rPr lang="zh-CN" altLang="en-US" sz="2400" dirty="0">
                <a:solidFill>
                  <a:schemeClr val="tx2"/>
                </a:solidFill>
                <a:latin typeface="Times New Roman" panose="02020603050405020304" pitchFamily="18" charset="0"/>
                <a:ea typeface="幼圆" panose="02010509060101010101" pitchFamily="49" charset="-122"/>
              </a:rPr>
              <a:t>，</a:t>
            </a:r>
            <a:endParaRPr lang="zh-CN" altLang="en-US" sz="2400" dirty="0">
              <a:solidFill>
                <a:schemeClr val="tx2"/>
              </a:solidFill>
              <a:latin typeface="Times New Roman" panose="02020603050405020304" pitchFamily="18" charset="0"/>
              <a:ea typeface="幼圆" panose="02010509060101010101" pitchFamily="49" charset="-122"/>
            </a:endParaRPr>
          </a:p>
          <a:p>
            <a:pPr>
              <a:spcBef>
                <a:spcPct val="10000"/>
              </a:spcBef>
              <a:buClr>
                <a:schemeClr val="tx2"/>
              </a:buClr>
              <a:buFont typeface="Wingdings" panose="05000000000000000000" pitchFamily="2" charset="2"/>
            </a:pPr>
            <a:r>
              <a:rPr lang="zh-CN" altLang="en-US" sz="2400" dirty="0">
                <a:solidFill>
                  <a:schemeClr val="tx2"/>
                </a:solidFill>
                <a:latin typeface="Times New Roman" panose="02020603050405020304" pitchFamily="18" charset="0"/>
                <a:ea typeface="幼圆" panose="02010509060101010101" pitchFamily="49" charset="-122"/>
              </a:rPr>
              <a:t>                   </a:t>
            </a:r>
            <a:r>
              <a:rPr lang="en-US" altLang="zh-CN" sz="2400" dirty="0">
                <a:solidFill>
                  <a:schemeClr val="tx2"/>
                </a:solidFill>
                <a:latin typeface="Times New Roman" panose="02020603050405020304" pitchFamily="18" charset="0"/>
                <a:ea typeface="幼圆" panose="02010509060101010101" pitchFamily="49" charset="-122"/>
              </a:rPr>
              <a:t>vl(3)- weight(&lt;1</a:t>
            </a:r>
            <a:r>
              <a:rPr lang="en-US" altLang="zh-CN" sz="2400" baseline="-25000" dirty="0">
                <a:solidFill>
                  <a:schemeClr val="tx2"/>
                </a:solidFill>
                <a:latin typeface="Times New Roman" panose="02020603050405020304" pitchFamily="18" charset="0"/>
                <a:ea typeface="幼圆" panose="02010509060101010101" pitchFamily="49" charset="-122"/>
              </a:rPr>
              <a:t> </a:t>
            </a:r>
            <a:r>
              <a:rPr lang="en-US" altLang="zh-CN" sz="2400" dirty="0">
                <a:solidFill>
                  <a:schemeClr val="tx2"/>
                </a:solidFill>
                <a:latin typeface="Times New Roman" panose="02020603050405020304" pitchFamily="18" charset="0"/>
                <a:ea typeface="幼圆" panose="02010509060101010101" pitchFamily="49" charset="-122"/>
              </a:rPr>
              <a:t>, 3&gt;),</a:t>
            </a:r>
            <a:endParaRPr lang="en-US" altLang="zh-CN" sz="2400" dirty="0">
              <a:solidFill>
                <a:schemeClr val="tx2"/>
              </a:solidFill>
              <a:latin typeface="Times New Roman" panose="02020603050405020304" pitchFamily="18" charset="0"/>
              <a:ea typeface="幼圆" panose="02010509060101010101" pitchFamily="49" charset="-122"/>
            </a:endParaRPr>
          </a:p>
          <a:p>
            <a:pPr>
              <a:spcBef>
                <a:spcPct val="10000"/>
              </a:spcBef>
              <a:buClr>
                <a:schemeClr val="tx2"/>
              </a:buClr>
              <a:buFont typeface="Wingdings" panose="05000000000000000000" pitchFamily="2" charset="2"/>
            </a:pPr>
            <a:r>
              <a:rPr lang="en-US" altLang="zh-CN" sz="2400" dirty="0">
                <a:solidFill>
                  <a:schemeClr val="tx2"/>
                </a:solidFill>
                <a:latin typeface="Times New Roman" panose="02020603050405020304" pitchFamily="18" charset="0"/>
                <a:ea typeface="幼圆" panose="02010509060101010101" pitchFamily="49" charset="-122"/>
              </a:rPr>
              <a:t>                   vl(4)- weight(&lt;1</a:t>
            </a:r>
            <a:r>
              <a:rPr lang="en-US" altLang="zh-CN" sz="2400" baseline="-25000" dirty="0">
                <a:solidFill>
                  <a:schemeClr val="tx2"/>
                </a:solidFill>
                <a:latin typeface="Times New Roman" panose="02020603050405020304" pitchFamily="18" charset="0"/>
                <a:ea typeface="幼圆" panose="02010509060101010101" pitchFamily="49" charset="-122"/>
              </a:rPr>
              <a:t> </a:t>
            </a:r>
            <a:r>
              <a:rPr lang="en-US" altLang="zh-CN" sz="2400" dirty="0">
                <a:solidFill>
                  <a:schemeClr val="tx2"/>
                </a:solidFill>
                <a:latin typeface="Times New Roman" panose="02020603050405020304" pitchFamily="18" charset="0"/>
                <a:ea typeface="幼圆" panose="02010509060101010101" pitchFamily="49" charset="-122"/>
              </a:rPr>
              <a:t>, 4&gt;)</a:t>
            </a:r>
            <a:r>
              <a:rPr lang="en-US" altLang="zh-CN" sz="2400" dirty="0">
                <a:latin typeface="Times New Roman" panose="02020603050405020304" pitchFamily="18" charset="0"/>
                <a:ea typeface="幼圆" panose="02010509060101010101" pitchFamily="49" charset="-122"/>
              </a:rPr>
              <a:t>}</a:t>
            </a:r>
            <a:endParaRPr lang="en-US" altLang="zh-CN" sz="2400" dirty="0">
              <a:latin typeface="Times New Roman" panose="02020603050405020304" pitchFamily="18" charset="0"/>
              <a:ea typeface="幼圆" panose="02010509060101010101" pitchFamily="49" charset="-122"/>
            </a:endParaRPr>
          </a:p>
          <a:p>
            <a:pPr>
              <a:spcBef>
                <a:spcPct val="10000"/>
              </a:spcBef>
              <a:buClr>
                <a:schemeClr val="tx2"/>
              </a:buClr>
              <a:buFont typeface="Wingdings" panose="05000000000000000000" pitchFamily="2" charset="2"/>
            </a:pPr>
            <a:r>
              <a:rPr lang="en-US" altLang="zh-CN" sz="2400" dirty="0">
                <a:latin typeface="Times New Roman" panose="02020603050405020304" pitchFamily="18" charset="0"/>
                <a:ea typeface="幼圆" panose="02010509060101010101" pitchFamily="49" charset="-122"/>
              </a:rPr>
              <a:t>        = min{6-6, 6-4, 8-5}=0</a:t>
            </a:r>
            <a:endParaRPr lang="en-US" altLang="zh-CN" sz="2400" dirty="0">
              <a:latin typeface="Times New Roman" panose="02020603050405020304" pitchFamily="18" charset="0"/>
              <a:ea typeface="幼圆" panose="02010509060101010101" pitchFamily="49" charset="-122"/>
            </a:endParaRPr>
          </a:p>
        </p:txBody>
      </p:sp>
      <p:grpSp>
        <p:nvGrpSpPr>
          <p:cNvPr id="131075" name="组合 1864764"/>
          <p:cNvGrpSpPr/>
          <p:nvPr/>
        </p:nvGrpSpPr>
        <p:grpSpPr>
          <a:xfrm>
            <a:off x="323850" y="728663"/>
            <a:ext cx="7978775" cy="2673350"/>
            <a:chOff x="204" y="459"/>
            <a:chExt cx="5026" cy="1684"/>
          </a:xfrm>
        </p:grpSpPr>
        <p:grpSp>
          <p:nvGrpSpPr>
            <p:cNvPr id="131076" name="组合 1864708"/>
            <p:cNvGrpSpPr/>
            <p:nvPr/>
          </p:nvGrpSpPr>
          <p:grpSpPr>
            <a:xfrm>
              <a:off x="1689" y="1778"/>
              <a:ext cx="268" cy="365"/>
              <a:chOff x="1906" y="1248"/>
              <a:chExt cx="268" cy="365"/>
            </a:xfrm>
          </p:grpSpPr>
          <p:sp>
            <p:nvSpPr>
              <p:cNvPr id="131129" name="椭圆 1864709"/>
              <p:cNvSpPr>
                <a:spLocks noChangeAspect="1"/>
              </p:cNvSpPr>
              <p:nvPr/>
            </p:nvSpPr>
            <p:spPr>
              <a:xfrm>
                <a:off x="1906" y="133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31130" name="文本框 1864710"/>
              <p:cNvSpPr txBox="1">
                <a:spLocks noChangeAspect="1"/>
              </p:cNvSpPr>
              <p:nvPr/>
            </p:nvSpPr>
            <p:spPr>
              <a:xfrm>
                <a:off x="1920" y="124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grpSp>
        <p:grpSp>
          <p:nvGrpSpPr>
            <p:cNvPr id="131077" name="组合 1864711"/>
            <p:cNvGrpSpPr/>
            <p:nvPr/>
          </p:nvGrpSpPr>
          <p:grpSpPr>
            <a:xfrm>
              <a:off x="1689" y="1154"/>
              <a:ext cx="268" cy="365"/>
              <a:chOff x="1104" y="3408"/>
              <a:chExt cx="268" cy="365"/>
            </a:xfrm>
          </p:grpSpPr>
          <p:sp>
            <p:nvSpPr>
              <p:cNvPr id="131127" name="椭圆 1864712"/>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31128" name="文本框 1864713"/>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grpSp>
        <p:grpSp>
          <p:nvGrpSpPr>
            <p:cNvPr id="131078" name="组合 1864714"/>
            <p:cNvGrpSpPr/>
            <p:nvPr/>
          </p:nvGrpSpPr>
          <p:grpSpPr>
            <a:xfrm>
              <a:off x="2697" y="1778"/>
              <a:ext cx="268" cy="365"/>
              <a:chOff x="1104" y="3408"/>
              <a:chExt cx="268" cy="365"/>
            </a:xfrm>
          </p:grpSpPr>
          <p:sp>
            <p:nvSpPr>
              <p:cNvPr id="131125" name="椭圆 1864715"/>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31126" name="文本框 1864716"/>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6</a:t>
                </a:r>
                <a:endParaRPr lang="en-US" altLang="zh-CN" sz="3200" dirty="0">
                  <a:latin typeface="Times New Roman" panose="02020603050405020304" pitchFamily="18" charset="0"/>
                  <a:ea typeface="幼圆" panose="02010509060101010101" pitchFamily="49" charset="-122"/>
                </a:endParaRPr>
              </a:p>
            </p:txBody>
          </p:sp>
        </p:grpSp>
        <p:grpSp>
          <p:nvGrpSpPr>
            <p:cNvPr id="131079" name="组合 1864717"/>
            <p:cNvGrpSpPr/>
            <p:nvPr/>
          </p:nvGrpSpPr>
          <p:grpSpPr>
            <a:xfrm>
              <a:off x="1689" y="482"/>
              <a:ext cx="268" cy="365"/>
              <a:chOff x="1104" y="3408"/>
              <a:chExt cx="268" cy="365"/>
            </a:xfrm>
          </p:grpSpPr>
          <p:sp>
            <p:nvSpPr>
              <p:cNvPr id="131123" name="椭圆 1864718"/>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31124" name="文本框 1864719"/>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grpSp>
        <p:grpSp>
          <p:nvGrpSpPr>
            <p:cNvPr id="131080" name="组合 1864720"/>
            <p:cNvGrpSpPr/>
            <p:nvPr/>
          </p:nvGrpSpPr>
          <p:grpSpPr>
            <a:xfrm>
              <a:off x="2649" y="914"/>
              <a:ext cx="268" cy="365"/>
              <a:chOff x="1104" y="3408"/>
              <a:chExt cx="268" cy="365"/>
            </a:xfrm>
          </p:grpSpPr>
          <p:sp>
            <p:nvSpPr>
              <p:cNvPr id="131121" name="椭圆 1864721"/>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31122" name="文本框 1864722"/>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grpSp>
        <p:grpSp>
          <p:nvGrpSpPr>
            <p:cNvPr id="131081" name="组合 1864723"/>
            <p:cNvGrpSpPr/>
            <p:nvPr/>
          </p:nvGrpSpPr>
          <p:grpSpPr>
            <a:xfrm>
              <a:off x="825" y="1154"/>
              <a:ext cx="268" cy="365"/>
              <a:chOff x="1104" y="3408"/>
              <a:chExt cx="268" cy="365"/>
            </a:xfrm>
          </p:grpSpPr>
          <p:sp>
            <p:nvSpPr>
              <p:cNvPr id="131119" name="椭圆 1864724"/>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31120" name="文本框 1864725"/>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grpSp>
        <p:grpSp>
          <p:nvGrpSpPr>
            <p:cNvPr id="131082" name="组合 1864726"/>
            <p:cNvGrpSpPr/>
            <p:nvPr/>
          </p:nvGrpSpPr>
          <p:grpSpPr>
            <a:xfrm>
              <a:off x="4329" y="914"/>
              <a:ext cx="268" cy="365"/>
              <a:chOff x="1104" y="3408"/>
              <a:chExt cx="268" cy="365"/>
            </a:xfrm>
          </p:grpSpPr>
          <p:sp>
            <p:nvSpPr>
              <p:cNvPr id="131117" name="椭圆 1864727"/>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31118" name="文本框 1864728"/>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9</a:t>
                </a:r>
                <a:endParaRPr lang="en-US" altLang="zh-CN" sz="3200" dirty="0">
                  <a:latin typeface="Times New Roman" panose="02020603050405020304" pitchFamily="18" charset="0"/>
                  <a:ea typeface="幼圆" panose="02010509060101010101" pitchFamily="49" charset="-122"/>
                </a:endParaRPr>
              </a:p>
            </p:txBody>
          </p:sp>
        </p:grpSp>
        <p:grpSp>
          <p:nvGrpSpPr>
            <p:cNvPr id="131083" name="组合 1864729"/>
            <p:cNvGrpSpPr/>
            <p:nvPr/>
          </p:nvGrpSpPr>
          <p:grpSpPr>
            <a:xfrm>
              <a:off x="3465" y="482"/>
              <a:ext cx="268" cy="365"/>
              <a:chOff x="1104" y="3408"/>
              <a:chExt cx="268" cy="365"/>
            </a:xfrm>
          </p:grpSpPr>
          <p:sp>
            <p:nvSpPr>
              <p:cNvPr id="131115" name="椭圆 1864730"/>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31116" name="文本框 1864731"/>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7</a:t>
                </a:r>
                <a:endParaRPr lang="en-US" altLang="zh-CN" sz="3200" dirty="0">
                  <a:latin typeface="Times New Roman" panose="02020603050405020304" pitchFamily="18" charset="0"/>
                  <a:ea typeface="幼圆" panose="02010509060101010101" pitchFamily="49" charset="-122"/>
                </a:endParaRPr>
              </a:p>
            </p:txBody>
          </p:sp>
        </p:grpSp>
        <p:grpSp>
          <p:nvGrpSpPr>
            <p:cNvPr id="131084" name="组合 1864732"/>
            <p:cNvGrpSpPr/>
            <p:nvPr/>
          </p:nvGrpSpPr>
          <p:grpSpPr>
            <a:xfrm>
              <a:off x="3513" y="1442"/>
              <a:ext cx="268" cy="365"/>
              <a:chOff x="1104" y="3408"/>
              <a:chExt cx="268" cy="365"/>
            </a:xfrm>
          </p:grpSpPr>
          <p:sp>
            <p:nvSpPr>
              <p:cNvPr id="131113" name="椭圆 1864733"/>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31114" name="文本框 1864734"/>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8</a:t>
                </a:r>
                <a:endParaRPr lang="en-US" altLang="zh-CN" sz="3200" dirty="0">
                  <a:latin typeface="Times New Roman" panose="02020603050405020304" pitchFamily="18" charset="0"/>
                  <a:ea typeface="幼圆" panose="02010509060101010101" pitchFamily="49" charset="-122"/>
                </a:endParaRPr>
              </a:p>
            </p:txBody>
          </p:sp>
        </p:grpSp>
        <p:sp>
          <p:nvSpPr>
            <p:cNvPr id="131085" name="文本框 1864735"/>
            <p:cNvSpPr txBox="1"/>
            <p:nvPr/>
          </p:nvSpPr>
          <p:spPr>
            <a:xfrm rot="-2343426">
              <a:off x="909" y="678"/>
              <a:ext cx="672"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1</a:t>
              </a:r>
              <a:r>
                <a:rPr lang="en-US" altLang="zh-CN" sz="2800" dirty="0">
                  <a:latin typeface="Times New Roman" panose="02020603050405020304" pitchFamily="18" charset="0"/>
                  <a:ea typeface="幼圆" panose="02010509060101010101" pitchFamily="49" charset="-122"/>
                </a:rPr>
                <a:t>=6</a:t>
              </a:r>
              <a:endParaRPr lang="en-US" altLang="zh-CN" sz="2800" dirty="0">
                <a:latin typeface="Times New Roman" panose="02020603050405020304" pitchFamily="18" charset="0"/>
                <a:ea typeface="幼圆" panose="02010509060101010101" pitchFamily="49" charset="-122"/>
              </a:endParaRPr>
            </a:p>
          </p:txBody>
        </p:sp>
        <p:sp>
          <p:nvSpPr>
            <p:cNvPr id="131086" name="文本框 1864736"/>
            <p:cNvSpPr txBox="1"/>
            <p:nvPr/>
          </p:nvSpPr>
          <p:spPr>
            <a:xfrm rot="2278546">
              <a:off x="2985" y="1154"/>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8</a:t>
              </a:r>
              <a:r>
                <a:rPr lang="en-US" altLang="zh-CN" sz="2800" dirty="0">
                  <a:latin typeface="Times New Roman" panose="02020603050405020304" pitchFamily="18" charset="0"/>
                  <a:ea typeface="幼圆" panose="02010509060101010101" pitchFamily="49" charset="-122"/>
                </a:rPr>
                <a:t>=7</a:t>
              </a:r>
              <a:endParaRPr lang="en-US" altLang="zh-CN" sz="2800" dirty="0">
                <a:latin typeface="Times New Roman" panose="02020603050405020304" pitchFamily="18" charset="0"/>
                <a:ea typeface="幼圆" panose="02010509060101010101" pitchFamily="49" charset="-122"/>
              </a:endParaRPr>
            </a:p>
          </p:txBody>
        </p:sp>
        <p:sp>
          <p:nvSpPr>
            <p:cNvPr id="131087" name="文本框 1864737"/>
            <p:cNvSpPr txBox="1"/>
            <p:nvPr/>
          </p:nvSpPr>
          <p:spPr>
            <a:xfrm rot="-1572955">
              <a:off x="2745" y="530"/>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7</a:t>
              </a:r>
              <a:r>
                <a:rPr lang="en-US" altLang="zh-CN" sz="2800" dirty="0">
                  <a:latin typeface="Times New Roman" panose="02020603050405020304" pitchFamily="18" charset="0"/>
                  <a:ea typeface="幼圆" panose="02010509060101010101" pitchFamily="49" charset="-122"/>
                </a:rPr>
                <a:t>=9</a:t>
              </a:r>
              <a:endParaRPr lang="en-US" altLang="zh-CN" sz="2800" dirty="0">
                <a:latin typeface="Times New Roman" panose="02020603050405020304" pitchFamily="18" charset="0"/>
                <a:ea typeface="幼圆" panose="02010509060101010101" pitchFamily="49" charset="-122"/>
              </a:endParaRPr>
            </a:p>
          </p:txBody>
        </p:sp>
        <p:sp>
          <p:nvSpPr>
            <p:cNvPr id="131088" name="文本框 1864738"/>
            <p:cNvSpPr txBox="1"/>
            <p:nvPr/>
          </p:nvSpPr>
          <p:spPr>
            <a:xfrm>
              <a:off x="1977" y="1656"/>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6</a:t>
              </a:r>
              <a:r>
                <a:rPr lang="en-US" altLang="zh-CN" sz="2800" dirty="0">
                  <a:latin typeface="Times New Roman" panose="02020603050405020304" pitchFamily="18" charset="0"/>
                  <a:ea typeface="幼圆" panose="02010509060101010101" pitchFamily="49" charset="-122"/>
                </a:rPr>
                <a:t>=2</a:t>
              </a:r>
              <a:endParaRPr lang="en-US" altLang="zh-CN" sz="2800" dirty="0">
                <a:latin typeface="Times New Roman" panose="02020603050405020304" pitchFamily="18" charset="0"/>
                <a:ea typeface="幼圆" panose="02010509060101010101" pitchFamily="49" charset="-122"/>
              </a:endParaRPr>
            </a:p>
          </p:txBody>
        </p:sp>
        <p:sp>
          <p:nvSpPr>
            <p:cNvPr id="131089" name="文本框 1864739"/>
            <p:cNvSpPr txBox="1"/>
            <p:nvPr/>
          </p:nvSpPr>
          <p:spPr>
            <a:xfrm rot="1733042">
              <a:off x="2034" y="532"/>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4</a:t>
              </a:r>
              <a:r>
                <a:rPr lang="en-US" altLang="zh-CN" sz="2800" dirty="0">
                  <a:latin typeface="Times New Roman" panose="02020603050405020304" pitchFamily="18" charset="0"/>
                  <a:ea typeface="幼圆" panose="02010509060101010101" pitchFamily="49" charset="-122"/>
                </a:rPr>
                <a:t>=1</a:t>
              </a:r>
              <a:endParaRPr lang="en-US" altLang="zh-CN" sz="2800" dirty="0">
                <a:latin typeface="Times New Roman" panose="02020603050405020304" pitchFamily="18" charset="0"/>
                <a:ea typeface="幼圆" panose="02010509060101010101" pitchFamily="49" charset="-122"/>
              </a:endParaRPr>
            </a:p>
          </p:txBody>
        </p:sp>
        <p:sp>
          <p:nvSpPr>
            <p:cNvPr id="131090" name="文本框 1864740"/>
            <p:cNvSpPr txBox="1"/>
            <p:nvPr/>
          </p:nvSpPr>
          <p:spPr>
            <a:xfrm rot="-1057505">
              <a:off x="1875" y="915"/>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5</a:t>
              </a:r>
              <a:r>
                <a:rPr lang="en-US" altLang="zh-CN" sz="2800" dirty="0">
                  <a:latin typeface="Times New Roman" panose="02020603050405020304" pitchFamily="18" charset="0"/>
                  <a:ea typeface="幼圆" panose="02010509060101010101" pitchFamily="49" charset="-122"/>
                </a:rPr>
                <a:t>=1</a:t>
              </a:r>
              <a:endParaRPr lang="en-US" altLang="zh-CN" sz="2800" dirty="0">
                <a:latin typeface="Times New Roman" panose="02020603050405020304" pitchFamily="18" charset="0"/>
                <a:ea typeface="幼圆" panose="02010509060101010101" pitchFamily="49" charset="-122"/>
              </a:endParaRPr>
            </a:p>
          </p:txBody>
        </p:sp>
        <p:sp>
          <p:nvSpPr>
            <p:cNvPr id="131091" name="文本框 1864741"/>
            <p:cNvSpPr txBox="1"/>
            <p:nvPr/>
          </p:nvSpPr>
          <p:spPr>
            <a:xfrm rot="2263694">
              <a:off x="1221" y="1490"/>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3</a:t>
              </a:r>
              <a:r>
                <a:rPr lang="en-US" altLang="zh-CN" sz="2800" dirty="0">
                  <a:latin typeface="Times New Roman" panose="02020603050405020304" pitchFamily="18" charset="0"/>
                  <a:ea typeface="幼圆" panose="02010509060101010101" pitchFamily="49" charset="-122"/>
                </a:rPr>
                <a:t>=5</a:t>
              </a:r>
              <a:endParaRPr lang="en-US" altLang="zh-CN" sz="2800" dirty="0">
                <a:latin typeface="Times New Roman" panose="02020603050405020304" pitchFamily="18" charset="0"/>
                <a:ea typeface="幼圆" panose="02010509060101010101" pitchFamily="49" charset="-122"/>
              </a:endParaRPr>
            </a:p>
          </p:txBody>
        </p:sp>
        <p:sp>
          <p:nvSpPr>
            <p:cNvPr id="131092" name="文本框 1864742"/>
            <p:cNvSpPr txBox="1"/>
            <p:nvPr/>
          </p:nvSpPr>
          <p:spPr>
            <a:xfrm>
              <a:off x="1113" y="988"/>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2</a:t>
              </a:r>
              <a:r>
                <a:rPr lang="en-US" altLang="zh-CN" sz="2800" dirty="0">
                  <a:latin typeface="Times New Roman" panose="02020603050405020304" pitchFamily="18" charset="0"/>
                  <a:ea typeface="幼圆" panose="02010509060101010101" pitchFamily="49" charset="-122"/>
                </a:rPr>
                <a:t>=4</a:t>
              </a:r>
              <a:endParaRPr lang="en-US" altLang="zh-CN" sz="2800" dirty="0">
                <a:latin typeface="Times New Roman" panose="02020603050405020304" pitchFamily="18" charset="0"/>
                <a:ea typeface="幼圆" panose="02010509060101010101" pitchFamily="49" charset="-122"/>
              </a:endParaRPr>
            </a:p>
          </p:txBody>
        </p:sp>
        <p:sp>
          <p:nvSpPr>
            <p:cNvPr id="131093" name="直接连接符 1864743"/>
            <p:cNvSpPr/>
            <p:nvPr/>
          </p:nvSpPr>
          <p:spPr>
            <a:xfrm>
              <a:off x="1088" y="1344"/>
              <a:ext cx="599" cy="2"/>
            </a:xfrm>
            <a:prstGeom prst="line">
              <a:avLst/>
            </a:prstGeom>
            <a:ln w="28575" cap="sq" cmpd="sng">
              <a:solidFill>
                <a:schemeClr val="hlink"/>
              </a:solidFill>
              <a:prstDash val="solid"/>
              <a:headEnd type="none" w="sm" len="sm"/>
              <a:tailEnd type="triangle" w="med" len="lg"/>
            </a:ln>
          </p:spPr>
        </p:sp>
        <p:sp>
          <p:nvSpPr>
            <p:cNvPr id="131094" name="直接连接符 1864744"/>
            <p:cNvSpPr/>
            <p:nvPr/>
          </p:nvSpPr>
          <p:spPr>
            <a:xfrm flipV="1">
              <a:off x="1020" y="745"/>
              <a:ext cx="669" cy="508"/>
            </a:xfrm>
            <a:prstGeom prst="line">
              <a:avLst/>
            </a:prstGeom>
            <a:ln w="28575" cap="sq" cmpd="sng">
              <a:solidFill>
                <a:srgbClr val="99FF33"/>
              </a:solidFill>
              <a:prstDash val="solid"/>
              <a:headEnd type="none" w="sm" len="sm"/>
              <a:tailEnd type="triangle" w="med" len="lg"/>
            </a:ln>
          </p:spPr>
        </p:sp>
        <p:sp>
          <p:nvSpPr>
            <p:cNvPr id="131095" name="直接连接符 1864745"/>
            <p:cNvSpPr/>
            <p:nvPr/>
          </p:nvSpPr>
          <p:spPr>
            <a:xfrm>
              <a:off x="1043" y="1457"/>
              <a:ext cx="646" cy="465"/>
            </a:xfrm>
            <a:prstGeom prst="line">
              <a:avLst/>
            </a:prstGeom>
            <a:ln w="28575" cap="sq" cmpd="sng">
              <a:solidFill>
                <a:schemeClr val="hlink"/>
              </a:solidFill>
              <a:prstDash val="solid"/>
              <a:headEnd type="none" w="sm" len="sm"/>
              <a:tailEnd type="triangle" w="med" len="lg"/>
            </a:ln>
          </p:spPr>
        </p:sp>
        <p:sp>
          <p:nvSpPr>
            <p:cNvPr id="131096" name="直接连接符 1864746"/>
            <p:cNvSpPr/>
            <p:nvPr/>
          </p:nvSpPr>
          <p:spPr>
            <a:xfrm flipV="1">
              <a:off x="1950" y="1154"/>
              <a:ext cx="699" cy="235"/>
            </a:xfrm>
            <a:prstGeom prst="line">
              <a:avLst/>
            </a:prstGeom>
            <a:ln w="28575" cap="sq" cmpd="sng">
              <a:solidFill>
                <a:schemeClr val="hlink"/>
              </a:solidFill>
              <a:prstDash val="solid"/>
              <a:headEnd type="none" w="sm" len="sm"/>
              <a:tailEnd type="triangle" w="med" len="lg"/>
            </a:ln>
          </p:spPr>
        </p:sp>
        <p:sp>
          <p:nvSpPr>
            <p:cNvPr id="131097" name="直接连接符 1864747"/>
            <p:cNvSpPr/>
            <p:nvPr/>
          </p:nvSpPr>
          <p:spPr>
            <a:xfrm>
              <a:off x="1973" y="709"/>
              <a:ext cx="676" cy="349"/>
            </a:xfrm>
            <a:prstGeom prst="line">
              <a:avLst/>
            </a:prstGeom>
            <a:ln w="28575" cap="sq" cmpd="sng">
              <a:solidFill>
                <a:srgbClr val="99FF33"/>
              </a:solidFill>
              <a:prstDash val="solid"/>
              <a:headEnd type="none" w="sm" len="sm"/>
              <a:tailEnd type="triangle" w="med" len="lg"/>
            </a:ln>
          </p:spPr>
        </p:sp>
        <p:sp>
          <p:nvSpPr>
            <p:cNvPr id="131098" name="直接连接符 1864748"/>
            <p:cNvSpPr/>
            <p:nvPr/>
          </p:nvSpPr>
          <p:spPr>
            <a:xfrm flipV="1">
              <a:off x="1950" y="2018"/>
              <a:ext cx="747" cy="6"/>
            </a:xfrm>
            <a:prstGeom prst="line">
              <a:avLst/>
            </a:prstGeom>
            <a:ln w="28575" cap="sq" cmpd="sng">
              <a:solidFill>
                <a:schemeClr val="hlink"/>
              </a:solidFill>
              <a:prstDash val="solid"/>
              <a:headEnd type="none" w="sm" len="sm"/>
              <a:tailEnd type="triangle" w="med" len="lg"/>
            </a:ln>
          </p:spPr>
        </p:sp>
        <p:sp>
          <p:nvSpPr>
            <p:cNvPr id="131099" name="直接连接符 1864749"/>
            <p:cNvSpPr/>
            <p:nvPr/>
          </p:nvSpPr>
          <p:spPr>
            <a:xfrm flipV="1">
              <a:off x="2971" y="1682"/>
              <a:ext cx="542" cy="274"/>
            </a:xfrm>
            <a:prstGeom prst="line">
              <a:avLst/>
            </a:prstGeom>
            <a:ln w="28575" cap="sq" cmpd="sng">
              <a:solidFill>
                <a:schemeClr val="hlink"/>
              </a:solidFill>
              <a:prstDash val="solid"/>
              <a:headEnd type="none" w="sm" len="sm"/>
              <a:tailEnd type="triangle" w="med" len="lg"/>
            </a:ln>
          </p:spPr>
        </p:sp>
        <p:sp>
          <p:nvSpPr>
            <p:cNvPr id="131100" name="直接连接符 1864750"/>
            <p:cNvSpPr/>
            <p:nvPr/>
          </p:nvSpPr>
          <p:spPr>
            <a:xfrm flipV="1">
              <a:off x="2903" y="722"/>
              <a:ext cx="562" cy="327"/>
            </a:xfrm>
            <a:prstGeom prst="line">
              <a:avLst/>
            </a:prstGeom>
            <a:ln w="28575" cap="sq" cmpd="sng">
              <a:solidFill>
                <a:srgbClr val="99FF33"/>
              </a:solidFill>
              <a:prstDash val="solid"/>
              <a:headEnd type="none" w="sm" len="sm"/>
              <a:tailEnd type="triangle" w="med" len="lg"/>
            </a:ln>
          </p:spPr>
        </p:sp>
        <p:sp>
          <p:nvSpPr>
            <p:cNvPr id="131101" name="直接连接符 1864751"/>
            <p:cNvSpPr/>
            <p:nvPr/>
          </p:nvSpPr>
          <p:spPr>
            <a:xfrm>
              <a:off x="2903" y="1162"/>
              <a:ext cx="610" cy="424"/>
            </a:xfrm>
            <a:prstGeom prst="line">
              <a:avLst/>
            </a:prstGeom>
            <a:ln w="28575" cap="sq" cmpd="sng">
              <a:solidFill>
                <a:srgbClr val="99FF33"/>
              </a:solidFill>
              <a:prstDash val="solid"/>
              <a:headEnd type="none" w="sm" len="sm"/>
              <a:tailEnd type="triangle" w="med" len="lg"/>
            </a:ln>
          </p:spPr>
        </p:sp>
        <p:sp>
          <p:nvSpPr>
            <p:cNvPr id="131102" name="直接连接符 1864752"/>
            <p:cNvSpPr/>
            <p:nvPr/>
          </p:nvSpPr>
          <p:spPr>
            <a:xfrm flipV="1">
              <a:off x="3742" y="1202"/>
              <a:ext cx="587" cy="368"/>
            </a:xfrm>
            <a:prstGeom prst="line">
              <a:avLst/>
            </a:prstGeom>
            <a:ln w="28575" cap="sq" cmpd="sng">
              <a:solidFill>
                <a:srgbClr val="99FF33"/>
              </a:solidFill>
              <a:prstDash val="solid"/>
              <a:headEnd type="none" w="sm" len="sm"/>
              <a:tailEnd type="triangle" w="med" len="lg"/>
            </a:ln>
          </p:spPr>
        </p:sp>
        <p:sp>
          <p:nvSpPr>
            <p:cNvPr id="131103" name="直接连接符 1864753"/>
            <p:cNvSpPr/>
            <p:nvPr/>
          </p:nvSpPr>
          <p:spPr>
            <a:xfrm>
              <a:off x="3719" y="731"/>
              <a:ext cx="610" cy="375"/>
            </a:xfrm>
            <a:prstGeom prst="line">
              <a:avLst/>
            </a:prstGeom>
            <a:ln w="28575" cap="sq" cmpd="sng">
              <a:solidFill>
                <a:srgbClr val="99FF33"/>
              </a:solidFill>
              <a:prstDash val="solid"/>
              <a:headEnd type="none" w="sm" len="sm"/>
              <a:tailEnd type="triangle" w="med" len="lg"/>
            </a:ln>
          </p:spPr>
        </p:sp>
        <p:sp>
          <p:nvSpPr>
            <p:cNvPr id="131104" name="文本框 1864754"/>
            <p:cNvSpPr txBox="1"/>
            <p:nvPr/>
          </p:nvSpPr>
          <p:spPr>
            <a:xfrm rot="-1657167">
              <a:off x="2793" y="1464"/>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9</a:t>
              </a:r>
              <a:r>
                <a:rPr lang="en-US" altLang="zh-CN" sz="2800" dirty="0">
                  <a:latin typeface="Times New Roman" panose="02020603050405020304" pitchFamily="18" charset="0"/>
                  <a:ea typeface="幼圆" panose="02010509060101010101" pitchFamily="49" charset="-122"/>
                </a:rPr>
                <a:t>=4</a:t>
              </a:r>
              <a:endParaRPr lang="en-US" altLang="zh-CN" sz="2800" dirty="0">
                <a:latin typeface="Times New Roman" panose="02020603050405020304" pitchFamily="18" charset="0"/>
                <a:ea typeface="幼圆" panose="02010509060101010101" pitchFamily="49" charset="-122"/>
              </a:endParaRPr>
            </a:p>
          </p:txBody>
        </p:sp>
        <p:sp>
          <p:nvSpPr>
            <p:cNvPr id="131105" name="文本框 1864755"/>
            <p:cNvSpPr txBox="1"/>
            <p:nvPr/>
          </p:nvSpPr>
          <p:spPr>
            <a:xfrm rot="-1874290">
              <a:off x="3561" y="1056"/>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11</a:t>
              </a:r>
              <a:r>
                <a:rPr lang="en-US" altLang="zh-CN" sz="2800" dirty="0">
                  <a:latin typeface="Times New Roman" panose="02020603050405020304" pitchFamily="18" charset="0"/>
                  <a:ea typeface="幼圆" panose="02010509060101010101" pitchFamily="49" charset="-122"/>
                </a:rPr>
                <a:t>=4</a:t>
              </a:r>
              <a:endParaRPr lang="en-US" altLang="zh-CN" sz="2800" dirty="0">
                <a:latin typeface="Times New Roman" panose="02020603050405020304" pitchFamily="18" charset="0"/>
                <a:ea typeface="幼圆" panose="02010509060101010101" pitchFamily="49" charset="-122"/>
              </a:endParaRPr>
            </a:p>
          </p:txBody>
        </p:sp>
        <p:sp>
          <p:nvSpPr>
            <p:cNvPr id="131106" name="文本框 1864756"/>
            <p:cNvSpPr txBox="1"/>
            <p:nvPr/>
          </p:nvSpPr>
          <p:spPr>
            <a:xfrm rot="1854941">
              <a:off x="3753" y="626"/>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10</a:t>
              </a:r>
              <a:r>
                <a:rPr lang="en-US" altLang="zh-CN" sz="2800" dirty="0">
                  <a:latin typeface="Times New Roman" panose="02020603050405020304" pitchFamily="18" charset="0"/>
                  <a:ea typeface="幼圆" panose="02010509060101010101" pitchFamily="49" charset="-122"/>
                </a:rPr>
                <a:t>=2</a:t>
              </a:r>
              <a:endParaRPr lang="en-US" altLang="zh-CN" sz="2800" dirty="0">
                <a:latin typeface="Times New Roman" panose="02020603050405020304" pitchFamily="18" charset="0"/>
                <a:ea typeface="幼圆" panose="02010509060101010101" pitchFamily="49" charset="-122"/>
              </a:endParaRPr>
            </a:p>
          </p:txBody>
        </p:sp>
        <p:grpSp>
          <p:nvGrpSpPr>
            <p:cNvPr id="131107" name="组合 1864757"/>
            <p:cNvGrpSpPr/>
            <p:nvPr/>
          </p:nvGrpSpPr>
          <p:grpSpPr>
            <a:xfrm>
              <a:off x="4558" y="459"/>
              <a:ext cx="672" cy="358"/>
              <a:chOff x="816" y="2832"/>
              <a:chExt cx="672" cy="358"/>
            </a:xfrm>
          </p:grpSpPr>
          <p:sp>
            <p:nvSpPr>
              <p:cNvPr id="131111" name="文本框 1864758"/>
              <p:cNvSpPr txBox="1"/>
              <p:nvPr/>
            </p:nvSpPr>
            <p:spPr>
              <a:xfrm>
                <a:off x="816" y="2832"/>
                <a:ext cx="672" cy="327"/>
              </a:xfrm>
              <a:prstGeom prst="rect">
                <a:avLst/>
              </a:prstGeom>
              <a:noFill/>
              <a:ln w="28575">
                <a:noFill/>
              </a:ln>
            </p:spPr>
            <p:txBody>
              <a:bodyPr lIns="90000" tIns="46800" rIns="90000" bIns="46800">
                <a:spAutoFit/>
              </a:bodyPr>
              <a:p>
                <a:pPr algn="ctr">
                  <a:spcBef>
                    <a:spcPct val="50000"/>
                  </a:spcBef>
                </a:pPr>
                <a:r>
                  <a:rPr lang="zh-CN" altLang="en-US" sz="2800" dirty="0">
                    <a:solidFill>
                      <a:schemeClr val="tx2"/>
                    </a:solidFill>
                    <a:latin typeface="Times New Roman" panose="02020603050405020304" pitchFamily="18" charset="0"/>
                    <a:ea typeface="幼圆" panose="02010509060101010101" pitchFamily="49" charset="-122"/>
                  </a:rPr>
                  <a:t>汇点</a:t>
                </a:r>
                <a:endParaRPr lang="zh-CN" altLang="en-US" sz="2800" dirty="0">
                  <a:solidFill>
                    <a:schemeClr val="tx2"/>
                  </a:solidFill>
                  <a:latin typeface="Times New Roman" panose="02020603050405020304" pitchFamily="18" charset="0"/>
                  <a:ea typeface="幼圆" panose="02010509060101010101" pitchFamily="49" charset="-122"/>
                </a:endParaRPr>
              </a:p>
            </p:txBody>
          </p:sp>
          <p:sp>
            <p:nvSpPr>
              <p:cNvPr id="131112" name="圆角矩形标注 1864759"/>
              <p:cNvSpPr/>
              <p:nvPr/>
            </p:nvSpPr>
            <p:spPr>
              <a:xfrm>
                <a:off x="863" y="2854"/>
                <a:ext cx="576" cy="336"/>
              </a:xfrm>
              <a:prstGeom prst="wedgeRoundRectCallout">
                <a:avLst>
                  <a:gd name="adj1" fmla="val -58333"/>
                  <a:gd name="adj2" fmla="val 102083"/>
                  <a:gd name="adj3" fmla="val 16667"/>
                </a:avLst>
              </a:prstGeom>
              <a:noFill/>
              <a:ln w="28575" cap="sq" cmpd="sng">
                <a:solidFill>
                  <a:schemeClr val="tx2"/>
                </a:solidFill>
                <a:prstDash val="solid"/>
                <a:miter/>
                <a:headEnd type="none" w="sm" len="sm"/>
                <a:tailEnd type="none" w="med" len="lg"/>
              </a:ln>
            </p:spPr>
            <p:txBody>
              <a:bodyPr lIns="90000" tIns="46800" rIns="90000" bIns="46800"/>
              <a:p>
                <a:pPr algn="ctr"/>
                <a:endParaRPr lang="zh-CN" altLang="en-US" sz="3200" dirty="0">
                  <a:latin typeface="Times New Roman" panose="02020603050405020304" pitchFamily="18" charset="0"/>
                  <a:ea typeface="幼圆" panose="02010509060101010101" pitchFamily="49" charset="-122"/>
                </a:endParaRPr>
              </a:p>
            </p:txBody>
          </p:sp>
        </p:grpSp>
        <p:grpSp>
          <p:nvGrpSpPr>
            <p:cNvPr id="131108" name="组合 1864760"/>
            <p:cNvGrpSpPr/>
            <p:nvPr/>
          </p:nvGrpSpPr>
          <p:grpSpPr>
            <a:xfrm flipH="1">
              <a:off x="204" y="686"/>
              <a:ext cx="672" cy="358"/>
              <a:chOff x="816" y="2832"/>
              <a:chExt cx="672" cy="358"/>
            </a:xfrm>
          </p:grpSpPr>
          <p:sp>
            <p:nvSpPr>
              <p:cNvPr id="131109" name="文本框 1864761"/>
              <p:cNvSpPr txBox="1"/>
              <p:nvPr/>
            </p:nvSpPr>
            <p:spPr>
              <a:xfrm>
                <a:off x="816" y="2832"/>
                <a:ext cx="672" cy="327"/>
              </a:xfrm>
              <a:prstGeom prst="rect">
                <a:avLst/>
              </a:prstGeom>
              <a:noFill/>
              <a:ln w="28575">
                <a:noFill/>
              </a:ln>
            </p:spPr>
            <p:txBody>
              <a:bodyPr lIns="90000" tIns="46800" rIns="90000" bIns="46800">
                <a:spAutoFit/>
              </a:bodyPr>
              <a:p>
                <a:pPr algn="ctr">
                  <a:spcBef>
                    <a:spcPct val="50000"/>
                  </a:spcBef>
                </a:pPr>
                <a:r>
                  <a:rPr lang="zh-CN" altLang="en-US" sz="2800" dirty="0">
                    <a:solidFill>
                      <a:schemeClr val="tx2"/>
                    </a:solidFill>
                    <a:latin typeface="Times New Roman" panose="02020603050405020304" pitchFamily="18" charset="0"/>
                    <a:ea typeface="幼圆" panose="02010509060101010101" pitchFamily="49" charset="-122"/>
                  </a:rPr>
                  <a:t>源点</a:t>
                </a:r>
                <a:endParaRPr lang="zh-CN" altLang="en-US" sz="2800" dirty="0">
                  <a:solidFill>
                    <a:schemeClr val="tx2"/>
                  </a:solidFill>
                  <a:latin typeface="Times New Roman" panose="02020603050405020304" pitchFamily="18" charset="0"/>
                  <a:ea typeface="幼圆" panose="02010509060101010101" pitchFamily="49" charset="-122"/>
                </a:endParaRPr>
              </a:p>
            </p:txBody>
          </p:sp>
          <p:sp>
            <p:nvSpPr>
              <p:cNvPr id="131110" name="圆角矩形标注 1864762"/>
              <p:cNvSpPr/>
              <p:nvPr/>
            </p:nvSpPr>
            <p:spPr>
              <a:xfrm>
                <a:off x="863" y="2854"/>
                <a:ext cx="576" cy="336"/>
              </a:xfrm>
              <a:prstGeom prst="wedgeRoundRectCallout">
                <a:avLst>
                  <a:gd name="adj1" fmla="val -58333"/>
                  <a:gd name="adj2" fmla="val 102083"/>
                  <a:gd name="adj3" fmla="val 16667"/>
                </a:avLst>
              </a:prstGeom>
              <a:noFill/>
              <a:ln w="28575" cap="sq" cmpd="sng">
                <a:solidFill>
                  <a:schemeClr val="tx2"/>
                </a:solidFill>
                <a:prstDash val="solid"/>
                <a:miter/>
                <a:headEnd type="none" w="sm" len="sm"/>
                <a:tailEnd type="none" w="med" len="lg"/>
              </a:ln>
            </p:spPr>
            <p:txBody>
              <a:bodyPr lIns="90000" tIns="46800" rIns="90000" bIns="46800"/>
              <a:p>
                <a:pPr algn="ctr"/>
                <a:endParaRPr lang="zh-CN" altLang="en-US" sz="3200" dirty="0">
                  <a:latin typeface="Times New Roman" panose="02020603050405020304" pitchFamily="18" charset="0"/>
                  <a:ea typeface="幼圆" panose="02010509060101010101" pitchFamily="49" charset="-122"/>
                </a:endParaRPr>
              </a:p>
            </p:txBody>
          </p:sp>
        </p:grpSp>
      </p:grpSp>
    </p:spTree>
  </p:cSld>
  <p:clrMapOvr>
    <a:masterClrMapping/>
  </p:clrMapOvr>
  <p:transition>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文本占位符 1865729"/>
          <p:cNvSpPr/>
          <p:nvPr>
            <p:ph idx="1"/>
          </p:nvPr>
        </p:nvSpPr>
        <p:spPr>
          <a:xfrm>
            <a:off x="395288" y="3933825"/>
            <a:ext cx="7921625" cy="2376488"/>
          </a:xfrm>
        </p:spPr>
        <p:txBody>
          <a:bodyPr vert="horz" wrap="square" lIns="91440" tIns="45720" rIns="91440" bIns="45720" anchor="t" anchorCtr="0"/>
          <a:p>
            <a:pPr>
              <a:lnSpc>
                <a:spcPct val="120000"/>
              </a:lnSpc>
              <a:spcBef>
                <a:spcPct val="5000"/>
              </a:spcBef>
              <a:buNone/>
            </a:pPr>
            <a:r>
              <a:rPr lang="en-US" altLang="zh-CN" sz="2400" dirty="0">
                <a:ea typeface="幼圆" panose="02010509060101010101" pitchFamily="49" charset="-122"/>
              </a:rPr>
              <a:t>l(1)= vl(2)-weight(&lt;1, 2&gt;)=6-6=0</a:t>
            </a:r>
            <a:endParaRPr lang="en-US" altLang="zh-CN" sz="2400" dirty="0">
              <a:ea typeface="幼圆" panose="02010509060101010101" pitchFamily="49" charset="-122"/>
            </a:endParaRPr>
          </a:p>
          <a:p>
            <a:pPr>
              <a:lnSpc>
                <a:spcPct val="120000"/>
              </a:lnSpc>
              <a:spcBef>
                <a:spcPct val="5000"/>
              </a:spcBef>
              <a:buNone/>
            </a:pPr>
            <a:r>
              <a:rPr lang="en-US" altLang="zh-CN" sz="2400" dirty="0">
                <a:ea typeface="幼圆" panose="02010509060101010101" pitchFamily="49" charset="-122"/>
              </a:rPr>
              <a:t>l(2)= vl(3)-weight(&lt;1, 3&gt;)=6-4=2</a:t>
            </a:r>
            <a:endParaRPr lang="en-US" altLang="zh-CN" sz="2400" dirty="0">
              <a:ea typeface="幼圆" panose="02010509060101010101" pitchFamily="49" charset="-122"/>
            </a:endParaRPr>
          </a:p>
          <a:p>
            <a:pPr>
              <a:lnSpc>
                <a:spcPct val="120000"/>
              </a:lnSpc>
              <a:spcBef>
                <a:spcPct val="5000"/>
              </a:spcBef>
              <a:buNone/>
            </a:pPr>
            <a:r>
              <a:rPr lang="en-US" altLang="zh-CN" sz="2400" dirty="0">
                <a:ea typeface="幼圆" panose="02010509060101010101" pitchFamily="49" charset="-122"/>
              </a:rPr>
              <a:t>l(3)= vl(4)-weight(&lt;1, 4&gt;)=8-5=3</a:t>
            </a:r>
            <a:endParaRPr lang="en-US" altLang="zh-CN" sz="2400" dirty="0">
              <a:ea typeface="幼圆" panose="02010509060101010101" pitchFamily="49" charset="-122"/>
            </a:endParaRPr>
          </a:p>
          <a:p>
            <a:pPr>
              <a:lnSpc>
                <a:spcPct val="120000"/>
              </a:lnSpc>
              <a:spcBef>
                <a:spcPct val="5000"/>
              </a:spcBef>
              <a:buNone/>
            </a:pPr>
            <a:r>
              <a:rPr lang="en-US" altLang="zh-CN" sz="2400" dirty="0">
                <a:ea typeface="幼圆" panose="02010509060101010101" pitchFamily="49" charset="-122"/>
              </a:rPr>
              <a:t>l(4)= vl(5)-weight(&lt;2, 5&gt;)=7-1=6</a:t>
            </a:r>
            <a:endParaRPr lang="en-US" altLang="zh-CN" sz="2400" dirty="0">
              <a:ea typeface="幼圆" panose="02010509060101010101" pitchFamily="49" charset="-122"/>
            </a:endParaRPr>
          </a:p>
          <a:p>
            <a:pPr>
              <a:lnSpc>
                <a:spcPct val="120000"/>
              </a:lnSpc>
              <a:spcBef>
                <a:spcPct val="5000"/>
              </a:spcBef>
              <a:buNone/>
            </a:pPr>
            <a:r>
              <a:rPr lang="en-US" altLang="zh-CN" sz="2400" dirty="0">
                <a:ea typeface="幼圆" panose="02010509060101010101" pitchFamily="49" charset="-122"/>
              </a:rPr>
              <a:t>l(5)= vl(5)-weight(&lt;3, 5&gt;)=7-1=6</a:t>
            </a:r>
            <a:endParaRPr lang="en-US" altLang="zh-CN" sz="2400" dirty="0">
              <a:ea typeface="幼圆" panose="02010509060101010101" pitchFamily="49" charset="-122"/>
            </a:endParaRPr>
          </a:p>
        </p:txBody>
      </p:sp>
      <p:sp>
        <p:nvSpPr>
          <p:cNvPr id="132099" name="文本框 1865730"/>
          <p:cNvSpPr txBox="1"/>
          <p:nvPr/>
        </p:nvSpPr>
        <p:spPr>
          <a:xfrm>
            <a:off x="250825" y="404813"/>
            <a:ext cx="6481763" cy="579437"/>
          </a:xfrm>
          <a:prstGeom prst="rect">
            <a:avLst/>
          </a:prstGeom>
          <a:noFill/>
          <a:ln w="28575">
            <a:noFill/>
          </a:ln>
        </p:spPr>
        <p:txBody>
          <a:bodyPr lIns="90000" tIns="46800" rIns="90000" bIns="46800">
            <a:spAutoFit/>
          </a:bodyPr>
          <a:p>
            <a:pPr algn="just"/>
            <a:r>
              <a:rPr lang="en-US" altLang="zh-CN" sz="3200" dirty="0">
                <a:solidFill>
                  <a:srgbClr val="FF3300"/>
                </a:solidFill>
                <a:latin typeface="Times New Roman" panose="02020603050405020304" pitchFamily="18" charset="0"/>
                <a:ea typeface="幼圆" panose="02010509060101010101" pitchFamily="49" charset="-122"/>
              </a:rPr>
              <a:t>e(</a:t>
            </a:r>
            <a:r>
              <a:rPr lang="en-US" altLang="zh-CN" sz="3200" i="1" dirty="0">
                <a:solidFill>
                  <a:srgbClr val="FF3300"/>
                </a:solidFill>
                <a:latin typeface="Times New Roman" panose="02020603050405020304" pitchFamily="18" charset="0"/>
                <a:ea typeface="幼圆" panose="02010509060101010101" pitchFamily="49" charset="-122"/>
              </a:rPr>
              <a:t>i</a:t>
            </a:r>
            <a:r>
              <a:rPr lang="en-US" altLang="zh-CN" sz="3200" dirty="0">
                <a:solidFill>
                  <a:srgbClr val="FF3300"/>
                </a:solidFill>
                <a:latin typeface="Times New Roman" panose="02020603050405020304" pitchFamily="18" charset="0"/>
                <a:ea typeface="幼圆" panose="02010509060101010101" pitchFamily="49" charset="-122"/>
              </a:rPr>
              <a:t>)=ve(</a:t>
            </a:r>
            <a:r>
              <a:rPr lang="en-US" altLang="zh-CN" sz="3200" i="1" dirty="0">
                <a:solidFill>
                  <a:srgbClr val="FF3300"/>
                </a:solidFill>
                <a:latin typeface="Times New Roman" panose="02020603050405020304" pitchFamily="18" charset="0"/>
                <a:ea typeface="幼圆" panose="02010509060101010101" pitchFamily="49" charset="-122"/>
              </a:rPr>
              <a:t>j</a:t>
            </a:r>
            <a:r>
              <a:rPr lang="en-US" altLang="zh-CN" sz="3200" dirty="0">
                <a:solidFill>
                  <a:srgbClr val="FF3300"/>
                </a:solidFill>
                <a:latin typeface="Times New Roman" panose="02020603050405020304" pitchFamily="18" charset="0"/>
                <a:ea typeface="幼圆" panose="02010509060101010101" pitchFamily="49" charset="-122"/>
              </a:rPr>
              <a:t>),   l(</a:t>
            </a:r>
            <a:r>
              <a:rPr lang="en-US" altLang="zh-CN" sz="3200" i="1" dirty="0">
                <a:solidFill>
                  <a:srgbClr val="FF3300"/>
                </a:solidFill>
                <a:latin typeface="Times New Roman" panose="02020603050405020304" pitchFamily="18" charset="0"/>
                <a:ea typeface="幼圆" panose="02010509060101010101" pitchFamily="49" charset="-122"/>
              </a:rPr>
              <a:t>i</a:t>
            </a:r>
            <a:r>
              <a:rPr lang="en-US" altLang="zh-CN" sz="3200" dirty="0">
                <a:solidFill>
                  <a:srgbClr val="FF3300"/>
                </a:solidFill>
                <a:latin typeface="Times New Roman" panose="02020603050405020304" pitchFamily="18" charset="0"/>
                <a:ea typeface="幼圆" panose="02010509060101010101" pitchFamily="49" charset="-122"/>
              </a:rPr>
              <a:t>)=vl(</a:t>
            </a:r>
            <a:r>
              <a:rPr lang="en-US" altLang="zh-CN" sz="3200" i="1" dirty="0">
                <a:solidFill>
                  <a:srgbClr val="FF3300"/>
                </a:solidFill>
                <a:latin typeface="Times New Roman" panose="02020603050405020304" pitchFamily="18" charset="0"/>
                <a:ea typeface="幼圆" panose="02010509060101010101" pitchFamily="49" charset="-122"/>
              </a:rPr>
              <a:t>k</a:t>
            </a:r>
            <a:r>
              <a:rPr lang="en-US" altLang="zh-CN" sz="3200" dirty="0">
                <a:solidFill>
                  <a:srgbClr val="FF3300"/>
                </a:solidFill>
                <a:latin typeface="Times New Roman" panose="02020603050405020304" pitchFamily="18" charset="0"/>
                <a:ea typeface="幼圆" panose="02010509060101010101" pitchFamily="49" charset="-122"/>
              </a:rPr>
              <a:t>)-weight(&lt;</a:t>
            </a:r>
            <a:r>
              <a:rPr lang="en-US" altLang="zh-CN" sz="3200" i="1" dirty="0">
                <a:solidFill>
                  <a:srgbClr val="FF3300"/>
                </a:solidFill>
                <a:latin typeface="Times New Roman" panose="02020603050405020304" pitchFamily="18" charset="0"/>
                <a:ea typeface="幼圆" panose="02010509060101010101" pitchFamily="49" charset="-122"/>
              </a:rPr>
              <a:t>j</a:t>
            </a:r>
            <a:r>
              <a:rPr lang="en-US" altLang="zh-CN" sz="3200" dirty="0">
                <a:solidFill>
                  <a:srgbClr val="FF3300"/>
                </a:solidFill>
                <a:latin typeface="Times New Roman" panose="02020603050405020304" pitchFamily="18" charset="0"/>
                <a:ea typeface="幼圆" panose="02010509060101010101" pitchFamily="49" charset="-122"/>
              </a:rPr>
              <a:t>, </a:t>
            </a:r>
            <a:r>
              <a:rPr lang="en-US" altLang="zh-CN" sz="3200" i="1" dirty="0">
                <a:solidFill>
                  <a:srgbClr val="FF3300"/>
                </a:solidFill>
                <a:latin typeface="Times New Roman" panose="02020603050405020304" pitchFamily="18" charset="0"/>
                <a:ea typeface="幼圆" panose="02010509060101010101" pitchFamily="49" charset="-122"/>
              </a:rPr>
              <a:t>k</a:t>
            </a:r>
            <a:r>
              <a:rPr lang="en-US" altLang="zh-CN" sz="3200" dirty="0">
                <a:solidFill>
                  <a:srgbClr val="FF3300"/>
                </a:solidFill>
                <a:latin typeface="Times New Roman" panose="02020603050405020304" pitchFamily="18" charset="0"/>
                <a:ea typeface="幼圆" panose="02010509060101010101" pitchFamily="49" charset="-122"/>
              </a:rPr>
              <a:t>&gt;)</a:t>
            </a:r>
            <a:endParaRPr lang="en-US" altLang="zh-CN" sz="3200" dirty="0">
              <a:solidFill>
                <a:srgbClr val="FF3300"/>
              </a:solidFill>
              <a:latin typeface="Times New Roman" panose="02020603050405020304" pitchFamily="18" charset="0"/>
              <a:ea typeface="幼圆" panose="02010509060101010101" pitchFamily="49" charset="-122"/>
            </a:endParaRPr>
          </a:p>
        </p:txBody>
      </p:sp>
      <p:grpSp>
        <p:nvGrpSpPr>
          <p:cNvPr id="132100" name="组合 1865787"/>
          <p:cNvGrpSpPr/>
          <p:nvPr/>
        </p:nvGrpSpPr>
        <p:grpSpPr>
          <a:xfrm>
            <a:off x="539750" y="1125538"/>
            <a:ext cx="7978775" cy="2708275"/>
            <a:chOff x="340" y="709"/>
            <a:chExt cx="5026" cy="1706"/>
          </a:xfrm>
        </p:grpSpPr>
        <p:grpSp>
          <p:nvGrpSpPr>
            <p:cNvPr id="132101" name="组合 1865732"/>
            <p:cNvGrpSpPr/>
            <p:nvPr/>
          </p:nvGrpSpPr>
          <p:grpSpPr>
            <a:xfrm>
              <a:off x="1825" y="2050"/>
              <a:ext cx="268" cy="365"/>
              <a:chOff x="1906" y="1248"/>
              <a:chExt cx="268" cy="365"/>
            </a:xfrm>
          </p:grpSpPr>
          <p:sp>
            <p:nvSpPr>
              <p:cNvPr id="132154" name="椭圆 1865733"/>
              <p:cNvSpPr>
                <a:spLocks noChangeAspect="1"/>
              </p:cNvSpPr>
              <p:nvPr/>
            </p:nvSpPr>
            <p:spPr>
              <a:xfrm>
                <a:off x="1906" y="133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32155" name="文本框 1865734"/>
              <p:cNvSpPr txBox="1">
                <a:spLocks noChangeAspect="1"/>
              </p:cNvSpPr>
              <p:nvPr/>
            </p:nvSpPr>
            <p:spPr>
              <a:xfrm>
                <a:off x="1920" y="124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grpSp>
        <p:grpSp>
          <p:nvGrpSpPr>
            <p:cNvPr id="132102" name="组合 1865735"/>
            <p:cNvGrpSpPr/>
            <p:nvPr/>
          </p:nvGrpSpPr>
          <p:grpSpPr>
            <a:xfrm>
              <a:off x="1825" y="1426"/>
              <a:ext cx="268" cy="365"/>
              <a:chOff x="1104" y="3408"/>
              <a:chExt cx="268" cy="365"/>
            </a:xfrm>
          </p:grpSpPr>
          <p:sp>
            <p:nvSpPr>
              <p:cNvPr id="132152" name="椭圆 1865736"/>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32153" name="文本框 1865737"/>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grpSp>
        <p:grpSp>
          <p:nvGrpSpPr>
            <p:cNvPr id="132103" name="组合 1865738"/>
            <p:cNvGrpSpPr/>
            <p:nvPr/>
          </p:nvGrpSpPr>
          <p:grpSpPr>
            <a:xfrm>
              <a:off x="2833" y="2050"/>
              <a:ext cx="268" cy="365"/>
              <a:chOff x="1104" y="3408"/>
              <a:chExt cx="268" cy="365"/>
            </a:xfrm>
          </p:grpSpPr>
          <p:sp>
            <p:nvSpPr>
              <p:cNvPr id="132150" name="椭圆 1865739"/>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32151" name="文本框 1865740"/>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6</a:t>
                </a:r>
                <a:endParaRPr lang="en-US" altLang="zh-CN" sz="3200" dirty="0">
                  <a:latin typeface="Times New Roman" panose="02020603050405020304" pitchFamily="18" charset="0"/>
                  <a:ea typeface="幼圆" panose="02010509060101010101" pitchFamily="49" charset="-122"/>
                </a:endParaRPr>
              </a:p>
            </p:txBody>
          </p:sp>
        </p:grpSp>
        <p:grpSp>
          <p:nvGrpSpPr>
            <p:cNvPr id="132104" name="组合 1865741"/>
            <p:cNvGrpSpPr/>
            <p:nvPr/>
          </p:nvGrpSpPr>
          <p:grpSpPr>
            <a:xfrm>
              <a:off x="1825" y="754"/>
              <a:ext cx="268" cy="365"/>
              <a:chOff x="1104" y="3408"/>
              <a:chExt cx="268" cy="365"/>
            </a:xfrm>
          </p:grpSpPr>
          <p:sp>
            <p:nvSpPr>
              <p:cNvPr id="132148" name="椭圆 1865742"/>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32149" name="文本框 1865743"/>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grpSp>
        <p:grpSp>
          <p:nvGrpSpPr>
            <p:cNvPr id="132105" name="组合 1865744"/>
            <p:cNvGrpSpPr/>
            <p:nvPr/>
          </p:nvGrpSpPr>
          <p:grpSpPr>
            <a:xfrm>
              <a:off x="2785" y="1186"/>
              <a:ext cx="268" cy="365"/>
              <a:chOff x="1104" y="3408"/>
              <a:chExt cx="268" cy="365"/>
            </a:xfrm>
          </p:grpSpPr>
          <p:sp>
            <p:nvSpPr>
              <p:cNvPr id="132146" name="椭圆 1865745"/>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32147" name="文本框 1865746"/>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grpSp>
        <p:grpSp>
          <p:nvGrpSpPr>
            <p:cNvPr id="132106" name="组合 1865747"/>
            <p:cNvGrpSpPr/>
            <p:nvPr/>
          </p:nvGrpSpPr>
          <p:grpSpPr>
            <a:xfrm>
              <a:off x="961" y="1426"/>
              <a:ext cx="268" cy="365"/>
              <a:chOff x="1104" y="3408"/>
              <a:chExt cx="268" cy="365"/>
            </a:xfrm>
          </p:grpSpPr>
          <p:sp>
            <p:nvSpPr>
              <p:cNvPr id="132144" name="椭圆 1865748"/>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32145" name="文本框 1865749"/>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grpSp>
        <p:grpSp>
          <p:nvGrpSpPr>
            <p:cNvPr id="132107" name="组合 1865750"/>
            <p:cNvGrpSpPr/>
            <p:nvPr/>
          </p:nvGrpSpPr>
          <p:grpSpPr>
            <a:xfrm>
              <a:off x="4465" y="1186"/>
              <a:ext cx="268" cy="365"/>
              <a:chOff x="1104" y="3408"/>
              <a:chExt cx="268" cy="365"/>
            </a:xfrm>
          </p:grpSpPr>
          <p:sp>
            <p:nvSpPr>
              <p:cNvPr id="132142" name="椭圆 1865751"/>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32143" name="文本框 1865752"/>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9</a:t>
                </a:r>
                <a:endParaRPr lang="en-US" altLang="zh-CN" sz="3200" dirty="0">
                  <a:latin typeface="Times New Roman" panose="02020603050405020304" pitchFamily="18" charset="0"/>
                  <a:ea typeface="幼圆" panose="02010509060101010101" pitchFamily="49" charset="-122"/>
                </a:endParaRPr>
              </a:p>
            </p:txBody>
          </p:sp>
        </p:grpSp>
        <p:grpSp>
          <p:nvGrpSpPr>
            <p:cNvPr id="132108" name="组合 1865753"/>
            <p:cNvGrpSpPr/>
            <p:nvPr/>
          </p:nvGrpSpPr>
          <p:grpSpPr>
            <a:xfrm>
              <a:off x="3601" y="754"/>
              <a:ext cx="268" cy="365"/>
              <a:chOff x="1104" y="3408"/>
              <a:chExt cx="268" cy="365"/>
            </a:xfrm>
          </p:grpSpPr>
          <p:sp>
            <p:nvSpPr>
              <p:cNvPr id="132140" name="椭圆 1865754"/>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32141" name="文本框 1865755"/>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7</a:t>
                </a:r>
                <a:endParaRPr lang="en-US" altLang="zh-CN" sz="3200" dirty="0">
                  <a:latin typeface="Times New Roman" panose="02020603050405020304" pitchFamily="18" charset="0"/>
                  <a:ea typeface="幼圆" panose="02010509060101010101" pitchFamily="49" charset="-122"/>
                </a:endParaRPr>
              </a:p>
            </p:txBody>
          </p:sp>
        </p:grpSp>
        <p:grpSp>
          <p:nvGrpSpPr>
            <p:cNvPr id="132109" name="组合 1865756"/>
            <p:cNvGrpSpPr/>
            <p:nvPr/>
          </p:nvGrpSpPr>
          <p:grpSpPr>
            <a:xfrm>
              <a:off x="3649" y="1714"/>
              <a:ext cx="268" cy="365"/>
              <a:chOff x="1104" y="3408"/>
              <a:chExt cx="268" cy="365"/>
            </a:xfrm>
          </p:grpSpPr>
          <p:sp>
            <p:nvSpPr>
              <p:cNvPr id="132138" name="椭圆 1865757"/>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32139" name="文本框 1865758"/>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8</a:t>
                </a:r>
                <a:endParaRPr lang="en-US" altLang="zh-CN" sz="3200" dirty="0">
                  <a:latin typeface="Times New Roman" panose="02020603050405020304" pitchFamily="18" charset="0"/>
                  <a:ea typeface="幼圆" panose="02010509060101010101" pitchFamily="49" charset="-122"/>
                </a:endParaRPr>
              </a:p>
            </p:txBody>
          </p:sp>
        </p:grpSp>
        <p:sp>
          <p:nvSpPr>
            <p:cNvPr id="132110" name="文本框 1865759"/>
            <p:cNvSpPr txBox="1"/>
            <p:nvPr/>
          </p:nvSpPr>
          <p:spPr>
            <a:xfrm rot="-2343426">
              <a:off x="1045" y="950"/>
              <a:ext cx="672"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1</a:t>
              </a:r>
              <a:r>
                <a:rPr lang="en-US" altLang="zh-CN" sz="2800" dirty="0">
                  <a:latin typeface="Times New Roman" panose="02020603050405020304" pitchFamily="18" charset="0"/>
                  <a:ea typeface="幼圆" panose="02010509060101010101" pitchFamily="49" charset="-122"/>
                </a:rPr>
                <a:t>=6</a:t>
              </a:r>
              <a:endParaRPr lang="en-US" altLang="zh-CN" sz="2800" dirty="0">
                <a:latin typeface="Times New Roman" panose="02020603050405020304" pitchFamily="18" charset="0"/>
                <a:ea typeface="幼圆" panose="02010509060101010101" pitchFamily="49" charset="-122"/>
              </a:endParaRPr>
            </a:p>
          </p:txBody>
        </p:sp>
        <p:sp>
          <p:nvSpPr>
            <p:cNvPr id="132111" name="文本框 1865760"/>
            <p:cNvSpPr txBox="1"/>
            <p:nvPr/>
          </p:nvSpPr>
          <p:spPr>
            <a:xfrm rot="2278546">
              <a:off x="3121" y="1426"/>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8</a:t>
              </a:r>
              <a:r>
                <a:rPr lang="en-US" altLang="zh-CN" sz="2800" dirty="0">
                  <a:latin typeface="Times New Roman" panose="02020603050405020304" pitchFamily="18" charset="0"/>
                  <a:ea typeface="幼圆" panose="02010509060101010101" pitchFamily="49" charset="-122"/>
                </a:rPr>
                <a:t>=7</a:t>
              </a:r>
              <a:endParaRPr lang="en-US" altLang="zh-CN" sz="2800" dirty="0">
                <a:latin typeface="Times New Roman" panose="02020603050405020304" pitchFamily="18" charset="0"/>
                <a:ea typeface="幼圆" panose="02010509060101010101" pitchFamily="49" charset="-122"/>
              </a:endParaRPr>
            </a:p>
          </p:txBody>
        </p:sp>
        <p:sp>
          <p:nvSpPr>
            <p:cNvPr id="132112" name="文本框 1865761"/>
            <p:cNvSpPr txBox="1"/>
            <p:nvPr/>
          </p:nvSpPr>
          <p:spPr>
            <a:xfrm rot="-1572955">
              <a:off x="2881" y="802"/>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7</a:t>
              </a:r>
              <a:r>
                <a:rPr lang="en-US" altLang="zh-CN" sz="2800" dirty="0">
                  <a:latin typeface="Times New Roman" panose="02020603050405020304" pitchFamily="18" charset="0"/>
                  <a:ea typeface="幼圆" panose="02010509060101010101" pitchFamily="49" charset="-122"/>
                </a:rPr>
                <a:t>=9</a:t>
              </a:r>
              <a:endParaRPr lang="en-US" altLang="zh-CN" sz="2800" dirty="0">
                <a:latin typeface="Times New Roman" panose="02020603050405020304" pitchFamily="18" charset="0"/>
                <a:ea typeface="幼圆" panose="02010509060101010101" pitchFamily="49" charset="-122"/>
              </a:endParaRPr>
            </a:p>
          </p:txBody>
        </p:sp>
        <p:sp>
          <p:nvSpPr>
            <p:cNvPr id="132113" name="文本框 1865762"/>
            <p:cNvSpPr txBox="1"/>
            <p:nvPr/>
          </p:nvSpPr>
          <p:spPr>
            <a:xfrm>
              <a:off x="2113" y="1928"/>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6</a:t>
              </a:r>
              <a:r>
                <a:rPr lang="en-US" altLang="zh-CN" sz="2800" dirty="0">
                  <a:latin typeface="Times New Roman" panose="02020603050405020304" pitchFamily="18" charset="0"/>
                  <a:ea typeface="幼圆" panose="02010509060101010101" pitchFamily="49" charset="-122"/>
                </a:rPr>
                <a:t>=2</a:t>
              </a:r>
              <a:endParaRPr lang="en-US" altLang="zh-CN" sz="2800" dirty="0">
                <a:latin typeface="Times New Roman" panose="02020603050405020304" pitchFamily="18" charset="0"/>
                <a:ea typeface="幼圆" panose="02010509060101010101" pitchFamily="49" charset="-122"/>
              </a:endParaRPr>
            </a:p>
          </p:txBody>
        </p:sp>
        <p:sp>
          <p:nvSpPr>
            <p:cNvPr id="132114" name="文本框 1865763"/>
            <p:cNvSpPr txBox="1"/>
            <p:nvPr/>
          </p:nvSpPr>
          <p:spPr>
            <a:xfrm rot="1733042">
              <a:off x="2170" y="804"/>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4</a:t>
              </a:r>
              <a:r>
                <a:rPr lang="en-US" altLang="zh-CN" sz="2800" dirty="0">
                  <a:latin typeface="Times New Roman" panose="02020603050405020304" pitchFamily="18" charset="0"/>
                  <a:ea typeface="幼圆" panose="02010509060101010101" pitchFamily="49" charset="-122"/>
                </a:rPr>
                <a:t>=1</a:t>
              </a:r>
              <a:endParaRPr lang="en-US" altLang="zh-CN" sz="2800" dirty="0">
                <a:latin typeface="Times New Roman" panose="02020603050405020304" pitchFamily="18" charset="0"/>
                <a:ea typeface="幼圆" panose="02010509060101010101" pitchFamily="49" charset="-122"/>
              </a:endParaRPr>
            </a:p>
          </p:txBody>
        </p:sp>
        <p:sp>
          <p:nvSpPr>
            <p:cNvPr id="132115" name="文本框 1865764"/>
            <p:cNvSpPr txBox="1"/>
            <p:nvPr/>
          </p:nvSpPr>
          <p:spPr>
            <a:xfrm rot="-1057505">
              <a:off x="2011" y="1187"/>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5</a:t>
              </a:r>
              <a:r>
                <a:rPr lang="en-US" altLang="zh-CN" sz="2800" dirty="0">
                  <a:latin typeface="Times New Roman" panose="02020603050405020304" pitchFamily="18" charset="0"/>
                  <a:ea typeface="幼圆" panose="02010509060101010101" pitchFamily="49" charset="-122"/>
                </a:rPr>
                <a:t>=1</a:t>
              </a:r>
              <a:endParaRPr lang="en-US" altLang="zh-CN" sz="2800" dirty="0">
                <a:latin typeface="Times New Roman" panose="02020603050405020304" pitchFamily="18" charset="0"/>
                <a:ea typeface="幼圆" panose="02010509060101010101" pitchFamily="49" charset="-122"/>
              </a:endParaRPr>
            </a:p>
          </p:txBody>
        </p:sp>
        <p:sp>
          <p:nvSpPr>
            <p:cNvPr id="132116" name="文本框 1865765"/>
            <p:cNvSpPr txBox="1"/>
            <p:nvPr/>
          </p:nvSpPr>
          <p:spPr>
            <a:xfrm rot="2263694">
              <a:off x="1357" y="1762"/>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3</a:t>
              </a:r>
              <a:r>
                <a:rPr lang="en-US" altLang="zh-CN" sz="2800" dirty="0">
                  <a:latin typeface="Times New Roman" panose="02020603050405020304" pitchFamily="18" charset="0"/>
                  <a:ea typeface="幼圆" panose="02010509060101010101" pitchFamily="49" charset="-122"/>
                </a:rPr>
                <a:t>=5</a:t>
              </a:r>
              <a:endParaRPr lang="en-US" altLang="zh-CN" sz="2800" dirty="0">
                <a:latin typeface="Times New Roman" panose="02020603050405020304" pitchFamily="18" charset="0"/>
                <a:ea typeface="幼圆" panose="02010509060101010101" pitchFamily="49" charset="-122"/>
              </a:endParaRPr>
            </a:p>
          </p:txBody>
        </p:sp>
        <p:sp>
          <p:nvSpPr>
            <p:cNvPr id="132117" name="文本框 1865766"/>
            <p:cNvSpPr txBox="1"/>
            <p:nvPr/>
          </p:nvSpPr>
          <p:spPr>
            <a:xfrm>
              <a:off x="1249" y="1260"/>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2</a:t>
              </a:r>
              <a:r>
                <a:rPr lang="en-US" altLang="zh-CN" sz="2800" dirty="0">
                  <a:latin typeface="Times New Roman" panose="02020603050405020304" pitchFamily="18" charset="0"/>
                  <a:ea typeface="幼圆" panose="02010509060101010101" pitchFamily="49" charset="-122"/>
                </a:rPr>
                <a:t>=4</a:t>
              </a:r>
              <a:endParaRPr lang="en-US" altLang="zh-CN" sz="2800" dirty="0">
                <a:latin typeface="Times New Roman" panose="02020603050405020304" pitchFamily="18" charset="0"/>
                <a:ea typeface="幼圆" panose="02010509060101010101" pitchFamily="49" charset="-122"/>
              </a:endParaRPr>
            </a:p>
          </p:txBody>
        </p:sp>
        <p:sp>
          <p:nvSpPr>
            <p:cNvPr id="132118" name="直接连接符 1865767"/>
            <p:cNvSpPr/>
            <p:nvPr/>
          </p:nvSpPr>
          <p:spPr>
            <a:xfrm>
              <a:off x="1224" y="1616"/>
              <a:ext cx="599" cy="2"/>
            </a:xfrm>
            <a:prstGeom prst="line">
              <a:avLst/>
            </a:prstGeom>
            <a:ln w="28575" cap="sq" cmpd="sng">
              <a:solidFill>
                <a:schemeClr val="hlink"/>
              </a:solidFill>
              <a:prstDash val="solid"/>
              <a:headEnd type="none" w="sm" len="sm"/>
              <a:tailEnd type="triangle" w="med" len="lg"/>
            </a:ln>
          </p:spPr>
        </p:sp>
        <p:sp>
          <p:nvSpPr>
            <p:cNvPr id="132119" name="直接连接符 1865768"/>
            <p:cNvSpPr/>
            <p:nvPr/>
          </p:nvSpPr>
          <p:spPr>
            <a:xfrm flipV="1">
              <a:off x="1179" y="1017"/>
              <a:ext cx="646" cy="508"/>
            </a:xfrm>
            <a:prstGeom prst="line">
              <a:avLst/>
            </a:prstGeom>
            <a:ln w="28575" cap="sq" cmpd="sng">
              <a:solidFill>
                <a:srgbClr val="99FF33"/>
              </a:solidFill>
              <a:prstDash val="solid"/>
              <a:headEnd type="none" w="sm" len="sm"/>
              <a:tailEnd type="triangle" w="med" len="lg"/>
            </a:ln>
          </p:spPr>
        </p:sp>
        <p:sp>
          <p:nvSpPr>
            <p:cNvPr id="132120" name="直接连接符 1865769"/>
            <p:cNvSpPr/>
            <p:nvPr/>
          </p:nvSpPr>
          <p:spPr>
            <a:xfrm>
              <a:off x="1179" y="1729"/>
              <a:ext cx="646" cy="465"/>
            </a:xfrm>
            <a:prstGeom prst="line">
              <a:avLst/>
            </a:prstGeom>
            <a:ln w="28575" cap="sq" cmpd="sng">
              <a:solidFill>
                <a:schemeClr val="hlink"/>
              </a:solidFill>
              <a:prstDash val="solid"/>
              <a:headEnd type="none" w="sm" len="sm"/>
              <a:tailEnd type="triangle" w="med" len="lg"/>
            </a:ln>
          </p:spPr>
        </p:sp>
        <p:sp>
          <p:nvSpPr>
            <p:cNvPr id="132121" name="直接连接符 1865770"/>
            <p:cNvSpPr/>
            <p:nvPr/>
          </p:nvSpPr>
          <p:spPr>
            <a:xfrm flipV="1">
              <a:off x="2086" y="1426"/>
              <a:ext cx="699" cy="212"/>
            </a:xfrm>
            <a:prstGeom prst="line">
              <a:avLst/>
            </a:prstGeom>
            <a:ln w="28575" cap="sq" cmpd="sng">
              <a:solidFill>
                <a:schemeClr val="hlink"/>
              </a:solidFill>
              <a:prstDash val="solid"/>
              <a:headEnd type="none" w="sm" len="sm"/>
              <a:tailEnd type="triangle" w="med" len="lg"/>
            </a:ln>
          </p:spPr>
        </p:sp>
        <p:sp>
          <p:nvSpPr>
            <p:cNvPr id="132122" name="直接连接符 1865771"/>
            <p:cNvSpPr/>
            <p:nvPr/>
          </p:nvSpPr>
          <p:spPr>
            <a:xfrm>
              <a:off x="2086" y="958"/>
              <a:ext cx="699" cy="372"/>
            </a:xfrm>
            <a:prstGeom prst="line">
              <a:avLst/>
            </a:prstGeom>
            <a:ln w="28575" cap="sq" cmpd="sng">
              <a:solidFill>
                <a:srgbClr val="99FF33"/>
              </a:solidFill>
              <a:prstDash val="solid"/>
              <a:headEnd type="none" w="sm" len="sm"/>
              <a:tailEnd type="triangle" w="med" len="lg"/>
            </a:ln>
          </p:spPr>
        </p:sp>
        <p:sp>
          <p:nvSpPr>
            <p:cNvPr id="132123" name="直接连接符 1865772"/>
            <p:cNvSpPr/>
            <p:nvPr/>
          </p:nvSpPr>
          <p:spPr>
            <a:xfrm flipV="1">
              <a:off x="2109" y="2290"/>
              <a:ext cx="724" cy="6"/>
            </a:xfrm>
            <a:prstGeom prst="line">
              <a:avLst/>
            </a:prstGeom>
            <a:ln w="28575" cap="sq" cmpd="sng">
              <a:solidFill>
                <a:schemeClr val="hlink"/>
              </a:solidFill>
              <a:prstDash val="solid"/>
              <a:headEnd type="none" w="sm" len="sm"/>
              <a:tailEnd type="triangle" w="med" len="lg"/>
            </a:ln>
          </p:spPr>
        </p:sp>
        <p:sp>
          <p:nvSpPr>
            <p:cNvPr id="132124" name="直接连接符 1865773"/>
            <p:cNvSpPr/>
            <p:nvPr/>
          </p:nvSpPr>
          <p:spPr>
            <a:xfrm flipV="1">
              <a:off x="3084" y="1954"/>
              <a:ext cx="565" cy="297"/>
            </a:xfrm>
            <a:prstGeom prst="line">
              <a:avLst/>
            </a:prstGeom>
            <a:ln w="28575" cap="sq" cmpd="sng">
              <a:solidFill>
                <a:schemeClr val="hlink"/>
              </a:solidFill>
              <a:prstDash val="solid"/>
              <a:headEnd type="none" w="sm" len="sm"/>
              <a:tailEnd type="triangle" w="med" len="lg"/>
            </a:ln>
          </p:spPr>
        </p:sp>
        <p:sp>
          <p:nvSpPr>
            <p:cNvPr id="132125" name="直接连接符 1865774"/>
            <p:cNvSpPr/>
            <p:nvPr/>
          </p:nvSpPr>
          <p:spPr>
            <a:xfrm flipV="1">
              <a:off x="3039" y="994"/>
              <a:ext cx="562" cy="304"/>
            </a:xfrm>
            <a:prstGeom prst="line">
              <a:avLst/>
            </a:prstGeom>
            <a:ln w="28575" cap="sq" cmpd="sng">
              <a:solidFill>
                <a:srgbClr val="99FF33"/>
              </a:solidFill>
              <a:prstDash val="solid"/>
              <a:headEnd type="none" w="sm" len="sm"/>
              <a:tailEnd type="triangle" w="med" len="lg"/>
            </a:ln>
          </p:spPr>
        </p:sp>
        <p:sp>
          <p:nvSpPr>
            <p:cNvPr id="132126" name="直接连接符 1865775"/>
            <p:cNvSpPr/>
            <p:nvPr/>
          </p:nvSpPr>
          <p:spPr>
            <a:xfrm>
              <a:off x="3039" y="1457"/>
              <a:ext cx="610" cy="401"/>
            </a:xfrm>
            <a:prstGeom prst="line">
              <a:avLst/>
            </a:prstGeom>
            <a:ln w="28575" cap="sq" cmpd="sng">
              <a:solidFill>
                <a:srgbClr val="99FF33"/>
              </a:solidFill>
              <a:prstDash val="solid"/>
              <a:headEnd type="none" w="sm" len="sm"/>
              <a:tailEnd type="triangle" w="med" len="lg"/>
            </a:ln>
          </p:spPr>
        </p:sp>
        <p:sp>
          <p:nvSpPr>
            <p:cNvPr id="132127" name="直接连接符 1865776"/>
            <p:cNvSpPr/>
            <p:nvPr/>
          </p:nvSpPr>
          <p:spPr>
            <a:xfrm flipV="1">
              <a:off x="3901" y="1474"/>
              <a:ext cx="564" cy="368"/>
            </a:xfrm>
            <a:prstGeom prst="line">
              <a:avLst/>
            </a:prstGeom>
            <a:ln w="28575" cap="sq" cmpd="sng">
              <a:solidFill>
                <a:srgbClr val="99FF33"/>
              </a:solidFill>
              <a:prstDash val="solid"/>
              <a:headEnd type="none" w="sm" len="sm"/>
              <a:tailEnd type="triangle" w="med" len="lg"/>
            </a:ln>
          </p:spPr>
        </p:sp>
        <p:sp>
          <p:nvSpPr>
            <p:cNvPr id="132128" name="直接连接符 1865777"/>
            <p:cNvSpPr/>
            <p:nvPr/>
          </p:nvSpPr>
          <p:spPr>
            <a:xfrm>
              <a:off x="3878" y="1026"/>
              <a:ext cx="587" cy="352"/>
            </a:xfrm>
            <a:prstGeom prst="line">
              <a:avLst/>
            </a:prstGeom>
            <a:ln w="28575" cap="sq" cmpd="sng">
              <a:solidFill>
                <a:srgbClr val="99FF33"/>
              </a:solidFill>
              <a:prstDash val="solid"/>
              <a:headEnd type="none" w="sm" len="sm"/>
              <a:tailEnd type="triangle" w="med" len="lg"/>
            </a:ln>
          </p:spPr>
        </p:sp>
        <p:sp>
          <p:nvSpPr>
            <p:cNvPr id="132129" name="文本框 1865778"/>
            <p:cNvSpPr txBox="1"/>
            <p:nvPr/>
          </p:nvSpPr>
          <p:spPr>
            <a:xfrm rot="-1657167">
              <a:off x="2929" y="1736"/>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9</a:t>
              </a:r>
              <a:r>
                <a:rPr lang="en-US" altLang="zh-CN" sz="2800" dirty="0">
                  <a:latin typeface="Times New Roman" panose="02020603050405020304" pitchFamily="18" charset="0"/>
                  <a:ea typeface="幼圆" panose="02010509060101010101" pitchFamily="49" charset="-122"/>
                </a:rPr>
                <a:t>=4</a:t>
              </a:r>
              <a:endParaRPr lang="en-US" altLang="zh-CN" sz="2800" dirty="0">
                <a:latin typeface="Times New Roman" panose="02020603050405020304" pitchFamily="18" charset="0"/>
                <a:ea typeface="幼圆" panose="02010509060101010101" pitchFamily="49" charset="-122"/>
              </a:endParaRPr>
            </a:p>
          </p:txBody>
        </p:sp>
        <p:sp>
          <p:nvSpPr>
            <p:cNvPr id="132130" name="文本框 1865779"/>
            <p:cNvSpPr txBox="1"/>
            <p:nvPr/>
          </p:nvSpPr>
          <p:spPr>
            <a:xfrm rot="-1874290">
              <a:off x="3697" y="1328"/>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11</a:t>
              </a:r>
              <a:r>
                <a:rPr lang="en-US" altLang="zh-CN" sz="2800" dirty="0">
                  <a:latin typeface="Times New Roman" panose="02020603050405020304" pitchFamily="18" charset="0"/>
                  <a:ea typeface="幼圆" panose="02010509060101010101" pitchFamily="49" charset="-122"/>
                </a:rPr>
                <a:t>=4</a:t>
              </a:r>
              <a:endParaRPr lang="en-US" altLang="zh-CN" sz="2800" dirty="0">
                <a:latin typeface="Times New Roman" panose="02020603050405020304" pitchFamily="18" charset="0"/>
                <a:ea typeface="幼圆" panose="02010509060101010101" pitchFamily="49" charset="-122"/>
              </a:endParaRPr>
            </a:p>
          </p:txBody>
        </p:sp>
        <p:sp>
          <p:nvSpPr>
            <p:cNvPr id="132131" name="文本框 1865780"/>
            <p:cNvSpPr txBox="1"/>
            <p:nvPr/>
          </p:nvSpPr>
          <p:spPr>
            <a:xfrm rot="1854941">
              <a:off x="3889" y="898"/>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10</a:t>
              </a:r>
              <a:r>
                <a:rPr lang="en-US" altLang="zh-CN" sz="2800" dirty="0">
                  <a:latin typeface="Times New Roman" panose="02020603050405020304" pitchFamily="18" charset="0"/>
                  <a:ea typeface="幼圆" panose="02010509060101010101" pitchFamily="49" charset="-122"/>
                </a:rPr>
                <a:t>=2</a:t>
              </a:r>
              <a:endParaRPr lang="en-US" altLang="zh-CN" sz="2800" dirty="0">
                <a:latin typeface="Times New Roman" panose="02020603050405020304" pitchFamily="18" charset="0"/>
                <a:ea typeface="幼圆" panose="02010509060101010101" pitchFamily="49" charset="-122"/>
              </a:endParaRPr>
            </a:p>
          </p:txBody>
        </p:sp>
        <p:grpSp>
          <p:nvGrpSpPr>
            <p:cNvPr id="132132" name="组合 1865781"/>
            <p:cNvGrpSpPr/>
            <p:nvPr/>
          </p:nvGrpSpPr>
          <p:grpSpPr>
            <a:xfrm>
              <a:off x="4694" y="709"/>
              <a:ext cx="672" cy="358"/>
              <a:chOff x="816" y="2832"/>
              <a:chExt cx="672" cy="358"/>
            </a:xfrm>
          </p:grpSpPr>
          <p:sp>
            <p:nvSpPr>
              <p:cNvPr id="132136" name="文本框 1865782"/>
              <p:cNvSpPr txBox="1"/>
              <p:nvPr/>
            </p:nvSpPr>
            <p:spPr>
              <a:xfrm>
                <a:off x="816" y="2832"/>
                <a:ext cx="672" cy="327"/>
              </a:xfrm>
              <a:prstGeom prst="rect">
                <a:avLst/>
              </a:prstGeom>
              <a:noFill/>
              <a:ln w="28575">
                <a:noFill/>
              </a:ln>
            </p:spPr>
            <p:txBody>
              <a:bodyPr lIns="90000" tIns="46800" rIns="90000" bIns="46800">
                <a:spAutoFit/>
              </a:bodyPr>
              <a:p>
                <a:pPr algn="ctr">
                  <a:spcBef>
                    <a:spcPct val="50000"/>
                  </a:spcBef>
                </a:pPr>
                <a:r>
                  <a:rPr lang="zh-CN" altLang="en-US" sz="2800" dirty="0">
                    <a:solidFill>
                      <a:schemeClr val="tx2"/>
                    </a:solidFill>
                    <a:latin typeface="Times New Roman" panose="02020603050405020304" pitchFamily="18" charset="0"/>
                    <a:ea typeface="幼圆" panose="02010509060101010101" pitchFamily="49" charset="-122"/>
                  </a:rPr>
                  <a:t>汇点</a:t>
                </a:r>
                <a:endParaRPr lang="zh-CN" altLang="en-US" sz="2800" dirty="0">
                  <a:solidFill>
                    <a:schemeClr val="tx2"/>
                  </a:solidFill>
                  <a:latin typeface="Times New Roman" panose="02020603050405020304" pitchFamily="18" charset="0"/>
                  <a:ea typeface="幼圆" panose="02010509060101010101" pitchFamily="49" charset="-122"/>
                </a:endParaRPr>
              </a:p>
            </p:txBody>
          </p:sp>
          <p:sp>
            <p:nvSpPr>
              <p:cNvPr id="132137" name="圆角矩形标注 1865783"/>
              <p:cNvSpPr/>
              <p:nvPr/>
            </p:nvSpPr>
            <p:spPr>
              <a:xfrm>
                <a:off x="863" y="2854"/>
                <a:ext cx="576" cy="336"/>
              </a:xfrm>
              <a:prstGeom prst="wedgeRoundRectCallout">
                <a:avLst>
                  <a:gd name="adj1" fmla="val -58333"/>
                  <a:gd name="adj2" fmla="val 102083"/>
                  <a:gd name="adj3" fmla="val 16667"/>
                </a:avLst>
              </a:prstGeom>
              <a:noFill/>
              <a:ln w="28575" cap="sq" cmpd="sng">
                <a:solidFill>
                  <a:schemeClr val="tx2"/>
                </a:solidFill>
                <a:prstDash val="solid"/>
                <a:miter/>
                <a:headEnd type="none" w="sm" len="sm"/>
                <a:tailEnd type="none" w="med" len="lg"/>
              </a:ln>
            </p:spPr>
            <p:txBody>
              <a:bodyPr lIns="90000" tIns="46800" rIns="90000" bIns="46800"/>
              <a:p>
                <a:pPr algn="ctr"/>
                <a:endParaRPr lang="zh-CN" altLang="en-US" sz="3200" dirty="0">
                  <a:latin typeface="Times New Roman" panose="02020603050405020304" pitchFamily="18" charset="0"/>
                  <a:ea typeface="幼圆" panose="02010509060101010101" pitchFamily="49" charset="-122"/>
                </a:endParaRPr>
              </a:p>
            </p:txBody>
          </p:sp>
        </p:grpSp>
        <p:grpSp>
          <p:nvGrpSpPr>
            <p:cNvPr id="132133" name="组合 1865784"/>
            <p:cNvGrpSpPr/>
            <p:nvPr/>
          </p:nvGrpSpPr>
          <p:grpSpPr>
            <a:xfrm flipH="1">
              <a:off x="340" y="958"/>
              <a:ext cx="672" cy="358"/>
              <a:chOff x="816" y="2832"/>
              <a:chExt cx="672" cy="358"/>
            </a:xfrm>
          </p:grpSpPr>
          <p:sp>
            <p:nvSpPr>
              <p:cNvPr id="132134" name="文本框 1865785"/>
              <p:cNvSpPr txBox="1"/>
              <p:nvPr/>
            </p:nvSpPr>
            <p:spPr>
              <a:xfrm>
                <a:off x="816" y="2832"/>
                <a:ext cx="672" cy="327"/>
              </a:xfrm>
              <a:prstGeom prst="rect">
                <a:avLst/>
              </a:prstGeom>
              <a:noFill/>
              <a:ln w="28575">
                <a:noFill/>
              </a:ln>
            </p:spPr>
            <p:txBody>
              <a:bodyPr lIns="90000" tIns="46800" rIns="90000" bIns="46800">
                <a:spAutoFit/>
              </a:bodyPr>
              <a:p>
                <a:pPr algn="ctr">
                  <a:spcBef>
                    <a:spcPct val="50000"/>
                  </a:spcBef>
                </a:pPr>
                <a:r>
                  <a:rPr lang="zh-CN" altLang="en-US" sz="2800" dirty="0">
                    <a:solidFill>
                      <a:schemeClr val="tx2"/>
                    </a:solidFill>
                    <a:latin typeface="Times New Roman" panose="02020603050405020304" pitchFamily="18" charset="0"/>
                    <a:ea typeface="幼圆" panose="02010509060101010101" pitchFamily="49" charset="-122"/>
                  </a:rPr>
                  <a:t>源点</a:t>
                </a:r>
                <a:endParaRPr lang="zh-CN" altLang="en-US" sz="2800" dirty="0">
                  <a:solidFill>
                    <a:schemeClr val="tx2"/>
                  </a:solidFill>
                  <a:latin typeface="Times New Roman" panose="02020603050405020304" pitchFamily="18" charset="0"/>
                  <a:ea typeface="幼圆" panose="02010509060101010101" pitchFamily="49" charset="-122"/>
                </a:endParaRPr>
              </a:p>
            </p:txBody>
          </p:sp>
          <p:sp>
            <p:nvSpPr>
              <p:cNvPr id="132135" name="圆角矩形标注 1865786"/>
              <p:cNvSpPr/>
              <p:nvPr/>
            </p:nvSpPr>
            <p:spPr>
              <a:xfrm>
                <a:off x="863" y="2854"/>
                <a:ext cx="576" cy="336"/>
              </a:xfrm>
              <a:prstGeom prst="wedgeRoundRectCallout">
                <a:avLst>
                  <a:gd name="adj1" fmla="val -58333"/>
                  <a:gd name="adj2" fmla="val 102083"/>
                  <a:gd name="adj3" fmla="val 16667"/>
                </a:avLst>
              </a:prstGeom>
              <a:noFill/>
              <a:ln w="28575" cap="sq" cmpd="sng">
                <a:solidFill>
                  <a:schemeClr val="tx2"/>
                </a:solidFill>
                <a:prstDash val="solid"/>
                <a:miter/>
                <a:headEnd type="none" w="sm" len="sm"/>
                <a:tailEnd type="none" w="med" len="lg"/>
              </a:ln>
            </p:spPr>
            <p:txBody>
              <a:bodyPr lIns="90000" tIns="46800" rIns="90000" bIns="46800"/>
              <a:p>
                <a:pPr algn="ctr"/>
                <a:endParaRPr lang="zh-CN" altLang="en-US" sz="3200" dirty="0">
                  <a:latin typeface="Times New Roman" panose="02020603050405020304" pitchFamily="18" charset="0"/>
                  <a:ea typeface="幼圆" panose="02010509060101010101" pitchFamily="49" charset="-122"/>
                </a:endParaRPr>
              </a:p>
            </p:txBody>
          </p:sp>
        </p:grpSp>
      </p:grpSp>
    </p:spTree>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文本占位符 1831937"/>
          <p:cNvSpPr>
            <a:spLocks noGrp="1"/>
          </p:cNvSpPr>
          <p:nvPr>
            <p:ph idx="1"/>
          </p:nvPr>
        </p:nvSpPr>
        <p:spPr>
          <a:xfrm>
            <a:off x="323850" y="1050925"/>
            <a:ext cx="8424863" cy="4249738"/>
          </a:xfrm>
        </p:spPr>
        <p:txBody>
          <a:bodyPr vert="horz" wrap="square" lIns="92075" tIns="46038" rIns="92075" bIns="46038" anchor="t" anchorCtr="0"/>
          <a:p>
            <a:pPr algn="just">
              <a:lnSpc>
                <a:spcPct val="110000"/>
              </a:lnSpc>
              <a:buClr>
                <a:schemeClr val="tx2"/>
              </a:buClr>
              <a:buFont typeface="Wingdings" panose="05000000000000000000" pitchFamily="2" charset="2"/>
              <a:buChar char="u"/>
            </a:pPr>
            <a:r>
              <a:rPr lang="zh-CN" altLang="en-US" sz="3200" dirty="0">
                <a:ea typeface="楷体_GB2312" pitchFamily="49" charset="-122"/>
              </a:rPr>
              <a:t>在</a:t>
            </a:r>
            <a:r>
              <a:rPr lang="en-US" altLang="zh-CN" sz="3200" dirty="0">
                <a:ea typeface="楷体_GB2312" pitchFamily="49" charset="-122"/>
              </a:rPr>
              <a:t>AOV</a:t>
            </a:r>
            <a:r>
              <a:rPr lang="zh-CN" altLang="en-US" sz="3200" dirty="0">
                <a:ea typeface="楷体_GB2312" pitchFamily="49" charset="-122"/>
              </a:rPr>
              <a:t>网络中，如果活动</a:t>
            </a:r>
            <a:r>
              <a:rPr lang="en-US" altLang="zh-CN" sz="3200" i="1" dirty="0">
                <a:ea typeface="楷体_GB2312" pitchFamily="49" charset="-122"/>
              </a:rPr>
              <a:t>V</a:t>
            </a:r>
            <a:r>
              <a:rPr lang="en-US" altLang="zh-CN" sz="3200" i="1" baseline="-25000" dirty="0">
                <a:ea typeface="楷体_GB2312" pitchFamily="49" charset="-122"/>
              </a:rPr>
              <a:t>i </a:t>
            </a:r>
            <a:r>
              <a:rPr lang="zh-CN" altLang="en-US" sz="3200" dirty="0">
                <a:ea typeface="楷体_GB2312" pitchFamily="49" charset="-122"/>
              </a:rPr>
              <a:t>必须在活动</a:t>
            </a:r>
            <a:r>
              <a:rPr lang="en-US" altLang="zh-CN" sz="3200" i="1" dirty="0">
                <a:ea typeface="楷体_GB2312" pitchFamily="49" charset="-122"/>
              </a:rPr>
              <a:t>V</a:t>
            </a:r>
            <a:r>
              <a:rPr lang="en-US" altLang="zh-CN" sz="3200" i="1" baseline="-25000" dirty="0">
                <a:ea typeface="楷体_GB2312" pitchFamily="49" charset="-122"/>
              </a:rPr>
              <a:t>j </a:t>
            </a:r>
            <a:r>
              <a:rPr lang="zh-CN" altLang="en-US" sz="3200" dirty="0">
                <a:ea typeface="楷体_GB2312" pitchFamily="49" charset="-122"/>
              </a:rPr>
              <a:t>之前进行，则存在有向边</a:t>
            </a:r>
            <a:r>
              <a:rPr lang="en-US" altLang="zh-CN" sz="3200" dirty="0">
                <a:ea typeface="楷体_GB2312" pitchFamily="49" charset="-122"/>
              </a:rPr>
              <a:t>&lt;</a:t>
            </a:r>
            <a:r>
              <a:rPr lang="en-US" altLang="zh-CN" sz="3200" i="1" dirty="0">
                <a:ea typeface="楷体_GB2312" pitchFamily="49" charset="-122"/>
              </a:rPr>
              <a:t>V</a:t>
            </a:r>
            <a:r>
              <a:rPr lang="en-US" altLang="zh-CN" sz="3200" i="1" baseline="-25000" dirty="0">
                <a:ea typeface="楷体_GB2312" pitchFamily="49" charset="-122"/>
              </a:rPr>
              <a:t>i</a:t>
            </a:r>
            <a:r>
              <a:rPr lang="en-US" altLang="zh-CN" sz="3200" i="1" dirty="0">
                <a:ea typeface="楷体_GB2312" pitchFamily="49" charset="-122"/>
              </a:rPr>
              <a:t> </a:t>
            </a:r>
            <a:r>
              <a:rPr lang="en-US" altLang="zh-CN" sz="3200" dirty="0">
                <a:ea typeface="楷体_GB2312" pitchFamily="49" charset="-122"/>
              </a:rPr>
              <a:t>, </a:t>
            </a:r>
            <a:r>
              <a:rPr lang="en-US" altLang="zh-CN" sz="3200" i="1" dirty="0">
                <a:ea typeface="楷体_GB2312" pitchFamily="49" charset="-122"/>
              </a:rPr>
              <a:t>V</a:t>
            </a:r>
            <a:r>
              <a:rPr lang="en-US" altLang="zh-CN" sz="3200" i="1" baseline="-25000" dirty="0">
                <a:ea typeface="楷体_GB2312" pitchFamily="49" charset="-122"/>
              </a:rPr>
              <a:t>j</a:t>
            </a:r>
            <a:r>
              <a:rPr lang="en-US" altLang="zh-CN" sz="3200" dirty="0">
                <a:ea typeface="楷体_GB2312" pitchFamily="49" charset="-122"/>
              </a:rPr>
              <a:t>&gt;</a:t>
            </a:r>
            <a:r>
              <a:rPr lang="zh-CN" altLang="en-US" sz="3200" dirty="0">
                <a:ea typeface="楷体_GB2312" pitchFamily="49" charset="-122"/>
              </a:rPr>
              <a:t>， </a:t>
            </a:r>
            <a:r>
              <a:rPr lang="en-US" altLang="zh-CN" sz="3200" dirty="0">
                <a:ea typeface="楷体_GB2312" pitchFamily="49" charset="-122"/>
              </a:rPr>
              <a:t>AOV</a:t>
            </a:r>
            <a:r>
              <a:rPr lang="zh-CN" altLang="en-US" sz="3200" dirty="0">
                <a:ea typeface="楷体_GB2312" pitchFamily="49" charset="-122"/>
              </a:rPr>
              <a:t>网络中</a:t>
            </a:r>
            <a:r>
              <a:rPr lang="zh-CN" altLang="en-US" sz="3200" dirty="0">
                <a:solidFill>
                  <a:schemeClr val="tx2"/>
                </a:solidFill>
                <a:ea typeface="楷体_GB2312" pitchFamily="49" charset="-122"/>
              </a:rPr>
              <a:t>不能出现有向回路</a:t>
            </a:r>
            <a:r>
              <a:rPr lang="zh-CN" altLang="en-US" sz="3200" dirty="0">
                <a:ea typeface="楷体_GB2312" pitchFamily="49" charset="-122"/>
              </a:rPr>
              <a:t>，即有向环。在</a:t>
            </a:r>
            <a:r>
              <a:rPr lang="en-US" altLang="zh-CN" sz="3200" dirty="0">
                <a:ea typeface="楷体_GB2312" pitchFamily="49" charset="-122"/>
              </a:rPr>
              <a:t>AOV</a:t>
            </a:r>
            <a:r>
              <a:rPr lang="zh-CN" altLang="en-US" sz="3200" dirty="0">
                <a:ea typeface="楷体_GB2312" pitchFamily="49" charset="-122"/>
              </a:rPr>
              <a:t>网络中如果出现了有向环，则意味着某项活动应以自己作为先决条件。</a:t>
            </a:r>
            <a:endParaRPr lang="zh-CN" altLang="en-US" sz="3200" dirty="0">
              <a:ea typeface="楷体_GB2312" pitchFamily="49" charset="-122"/>
            </a:endParaRPr>
          </a:p>
          <a:p>
            <a:pPr algn="just">
              <a:lnSpc>
                <a:spcPct val="110000"/>
              </a:lnSpc>
              <a:buClr>
                <a:schemeClr val="tx2"/>
              </a:buClr>
              <a:buFont typeface="Wingdings" panose="05000000000000000000" pitchFamily="2" charset="2"/>
              <a:buChar char="u"/>
            </a:pPr>
            <a:r>
              <a:rPr lang="zh-CN" altLang="en-US" sz="3200" dirty="0">
                <a:ea typeface="楷体_GB2312" pitchFamily="49" charset="-122"/>
              </a:rPr>
              <a:t>因此，对给定的</a:t>
            </a:r>
            <a:r>
              <a:rPr lang="en-US" altLang="zh-CN" sz="3200" dirty="0">
                <a:ea typeface="楷体_GB2312" pitchFamily="49" charset="-122"/>
              </a:rPr>
              <a:t>AOV</a:t>
            </a:r>
            <a:r>
              <a:rPr lang="zh-CN" altLang="en-US" sz="3200" dirty="0">
                <a:ea typeface="楷体_GB2312" pitchFamily="49" charset="-122"/>
              </a:rPr>
              <a:t>网络，应判断它是否存在有向环。</a:t>
            </a:r>
            <a:endParaRPr lang="zh-CN" altLang="en-US" sz="3200" dirty="0">
              <a:ea typeface="楷体_GB2312" pitchFamily="49" charset="-122"/>
            </a:endParaRPr>
          </a:p>
        </p:txBody>
      </p:sp>
    </p:spTree>
  </p:cSld>
  <p:clrMapOvr>
    <a:masterClrMapping/>
  </p:clrMapOvr>
  <p:transition>
    <p:zoom dir="in"/>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文本占位符 1866753"/>
          <p:cNvSpPr/>
          <p:nvPr>
            <p:ph idx="1"/>
          </p:nvPr>
        </p:nvSpPr>
        <p:spPr>
          <a:xfrm>
            <a:off x="539750" y="3752850"/>
            <a:ext cx="5472113" cy="2700338"/>
          </a:xfrm>
        </p:spPr>
        <p:txBody>
          <a:bodyPr vert="horz" wrap="square" lIns="91440" tIns="45720" rIns="91440" bIns="45720" anchor="t" anchorCtr="0"/>
          <a:p>
            <a:pPr>
              <a:lnSpc>
                <a:spcPct val="110000"/>
              </a:lnSpc>
              <a:spcBef>
                <a:spcPct val="10000"/>
              </a:spcBef>
              <a:buNone/>
            </a:pPr>
            <a:r>
              <a:rPr lang="en-US" altLang="zh-CN" sz="2400" dirty="0">
                <a:ea typeface="幼圆" panose="02010509060101010101" pitchFamily="49" charset="-122"/>
              </a:rPr>
              <a:t>l(6)= vl(6)-weight(&lt;4, 6&gt;)=10-2=8</a:t>
            </a:r>
            <a:endParaRPr lang="en-US" altLang="zh-CN" sz="2400" dirty="0">
              <a:ea typeface="幼圆" panose="02010509060101010101" pitchFamily="49" charset="-122"/>
            </a:endParaRPr>
          </a:p>
          <a:p>
            <a:pPr>
              <a:lnSpc>
                <a:spcPct val="110000"/>
              </a:lnSpc>
              <a:spcBef>
                <a:spcPct val="10000"/>
              </a:spcBef>
              <a:buNone/>
            </a:pPr>
            <a:r>
              <a:rPr lang="en-US" altLang="zh-CN" sz="2400" dirty="0">
                <a:ea typeface="幼圆" panose="02010509060101010101" pitchFamily="49" charset="-122"/>
              </a:rPr>
              <a:t>l(7)= vl(7)-weight(&lt;5, 8&gt;)=16-9=7</a:t>
            </a:r>
            <a:endParaRPr lang="en-US" altLang="zh-CN" sz="2400" dirty="0">
              <a:ea typeface="幼圆" panose="02010509060101010101" pitchFamily="49" charset="-122"/>
            </a:endParaRPr>
          </a:p>
          <a:p>
            <a:pPr>
              <a:lnSpc>
                <a:spcPct val="110000"/>
              </a:lnSpc>
              <a:spcBef>
                <a:spcPct val="10000"/>
              </a:spcBef>
              <a:buNone/>
            </a:pPr>
            <a:r>
              <a:rPr lang="en-US" altLang="zh-CN" sz="2400" dirty="0">
                <a:ea typeface="幼圆" panose="02010509060101010101" pitchFamily="49" charset="-122"/>
              </a:rPr>
              <a:t>l(8)= vl(8)-weight(&lt;5, 8&gt;)=14-7=7</a:t>
            </a:r>
            <a:endParaRPr lang="en-US" altLang="zh-CN" sz="2400" dirty="0">
              <a:ea typeface="幼圆" panose="02010509060101010101" pitchFamily="49" charset="-122"/>
            </a:endParaRPr>
          </a:p>
          <a:p>
            <a:pPr>
              <a:lnSpc>
                <a:spcPct val="110000"/>
              </a:lnSpc>
              <a:spcBef>
                <a:spcPct val="10000"/>
              </a:spcBef>
              <a:buNone/>
            </a:pPr>
            <a:r>
              <a:rPr lang="en-US" altLang="zh-CN" sz="2400" dirty="0">
                <a:ea typeface="幼圆" panose="02010509060101010101" pitchFamily="49" charset="-122"/>
              </a:rPr>
              <a:t>l(9)= vl(8)-weight(&lt;6, 8&gt;)=14-4=10</a:t>
            </a:r>
            <a:endParaRPr lang="en-US" altLang="zh-CN" sz="2400" dirty="0">
              <a:ea typeface="幼圆" panose="02010509060101010101" pitchFamily="49" charset="-122"/>
            </a:endParaRPr>
          </a:p>
          <a:p>
            <a:pPr>
              <a:lnSpc>
                <a:spcPct val="110000"/>
              </a:lnSpc>
              <a:spcBef>
                <a:spcPct val="10000"/>
              </a:spcBef>
              <a:buNone/>
            </a:pPr>
            <a:r>
              <a:rPr lang="en-US" altLang="zh-CN" sz="2400" dirty="0">
                <a:ea typeface="幼圆" panose="02010509060101010101" pitchFamily="49" charset="-122"/>
              </a:rPr>
              <a:t>l(10)= vl(9)-weight(&lt;7, 9&gt;)=18-2=16</a:t>
            </a:r>
            <a:endParaRPr lang="en-US" altLang="zh-CN" sz="2400" dirty="0">
              <a:ea typeface="幼圆" panose="02010509060101010101" pitchFamily="49" charset="-122"/>
            </a:endParaRPr>
          </a:p>
          <a:p>
            <a:pPr>
              <a:lnSpc>
                <a:spcPct val="110000"/>
              </a:lnSpc>
              <a:spcBef>
                <a:spcPct val="10000"/>
              </a:spcBef>
              <a:buNone/>
            </a:pPr>
            <a:r>
              <a:rPr lang="en-US" altLang="zh-CN" sz="2400" dirty="0">
                <a:ea typeface="幼圆" panose="02010509060101010101" pitchFamily="49" charset="-122"/>
              </a:rPr>
              <a:t>l(11)= vl(9)-weight(&lt;8, 9&gt;)=18-4=14</a:t>
            </a:r>
            <a:endParaRPr lang="en-US" altLang="zh-CN" sz="2400" dirty="0">
              <a:ea typeface="幼圆" panose="02010509060101010101" pitchFamily="49" charset="-122"/>
            </a:endParaRPr>
          </a:p>
        </p:txBody>
      </p:sp>
      <p:sp>
        <p:nvSpPr>
          <p:cNvPr id="133123" name="文本框 1866754"/>
          <p:cNvSpPr txBox="1"/>
          <p:nvPr/>
        </p:nvSpPr>
        <p:spPr>
          <a:xfrm>
            <a:off x="323850" y="260350"/>
            <a:ext cx="6624638" cy="579438"/>
          </a:xfrm>
          <a:prstGeom prst="rect">
            <a:avLst/>
          </a:prstGeom>
          <a:noFill/>
          <a:ln w="28575">
            <a:noFill/>
          </a:ln>
        </p:spPr>
        <p:txBody>
          <a:bodyPr lIns="90000" tIns="46800" rIns="90000" bIns="46800">
            <a:spAutoFit/>
          </a:bodyPr>
          <a:p>
            <a:pPr algn="just"/>
            <a:r>
              <a:rPr lang="en-US" altLang="zh-CN" sz="3200" dirty="0">
                <a:solidFill>
                  <a:srgbClr val="FF3300"/>
                </a:solidFill>
                <a:latin typeface="Times New Roman" panose="02020603050405020304" pitchFamily="18" charset="0"/>
                <a:ea typeface="幼圆" panose="02010509060101010101" pitchFamily="49" charset="-122"/>
              </a:rPr>
              <a:t>e(</a:t>
            </a:r>
            <a:r>
              <a:rPr lang="en-US" altLang="zh-CN" sz="3200" i="1" dirty="0">
                <a:solidFill>
                  <a:srgbClr val="FF3300"/>
                </a:solidFill>
                <a:latin typeface="Times New Roman" panose="02020603050405020304" pitchFamily="18" charset="0"/>
                <a:ea typeface="幼圆" panose="02010509060101010101" pitchFamily="49" charset="-122"/>
              </a:rPr>
              <a:t>i</a:t>
            </a:r>
            <a:r>
              <a:rPr lang="en-US" altLang="zh-CN" sz="3200" dirty="0">
                <a:solidFill>
                  <a:srgbClr val="FF3300"/>
                </a:solidFill>
                <a:latin typeface="Times New Roman" panose="02020603050405020304" pitchFamily="18" charset="0"/>
                <a:ea typeface="幼圆" panose="02010509060101010101" pitchFamily="49" charset="-122"/>
              </a:rPr>
              <a:t>)=ve(</a:t>
            </a:r>
            <a:r>
              <a:rPr lang="en-US" altLang="zh-CN" sz="3200" i="1" dirty="0">
                <a:solidFill>
                  <a:srgbClr val="FF3300"/>
                </a:solidFill>
                <a:latin typeface="Times New Roman" panose="02020603050405020304" pitchFamily="18" charset="0"/>
                <a:ea typeface="幼圆" panose="02010509060101010101" pitchFamily="49" charset="-122"/>
              </a:rPr>
              <a:t>j</a:t>
            </a:r>
            <a:r>
              <a:rPr lang="en-US" altLang="zh-CN" sz="3200" dirty="0">
                <a:solidFill>
                  <a:srgbClr val="FF3300"/>
                </a:solidFill>
                <a:latin typeface="Times New Roman" panose="02020603050405020304" pitchFamily="18" charset="0"/>
                <a:ea typeface="幼圆" panose="02010509060101010101" pitchFamily="49" charset="-122"/>
              </a:rPr>
              <a:t>),   l(</a:t>
            </a:r>
            <a:r>
              <a:rPr lang="en-US" altLang="zh-CN" sz="3200" i="1" dirty="0">
                <a:solidFill>
                  <a:srgbClr val="FF3300"/>
                </a:solidFill>
                <a:latin typeface="Times New Roman" panose="02020603050405020304" pitchFamily="18" charset="0"/>
                <a:ea typeface="幼圆" panose="02010509060101010101" pitchFamily="49" charset="-122"/>
              </a:rPr>
              <a:t>i</a:t>
            </a:r>
            <a:r>
              <a:rPr lang="en-US" altLang="zh-CN" sz="3200" dirty="0">
                <a:solidFill>
                  <a:srgbClr val="FF3300"/>
                </a:solidFill>
                <a:latin typeface="Times New Roman" panose="02020603050405020304" pitchFamily="18" charset="0"/>
                <a:ea typeface="幼圆" panose="02010509060101010101" pitchFamily="49" charset="-122"/>
              </a:rPr>
              <a:t>)=vl(</a:t>
            </a:r>
            <a:r>
              <a:rPr lang="en-US" altLang="zh-CN" sz="3200" i="1" dirty="0">
                <a:solidFill>
                  <a:srgbClr val="FF3300"/>
                </a:solidFill>
                <a:latin typeface="Times New Roman" panose="02020603050405020304" pitchFamily="18" charset="0"/>
                <a:ea typeface="幼圆" panose="02010509060101010101" pitchFamily="49" charset="-122"/>
              </a:rPr>
              <a:t>k</a:t>
            </a:r>
            <a:r>
              <a:rPr lang="en-US" altLang="zh-CN" sz="3200" dirty="0">
                <a:solidFill>
                  <a:srgbClr val="FF3300"/>
                </a:solidFill>
                <a:latin typeface="Times New Roman" panose="02020603050405020304" pitchFamily="18" charset="0"/>
                <a:ea typeface="幼圆" panose="02010509060101010101" pitchFamily="49" charset="-122"/>
              </a:rPr>
              <a:t>)-weight(&lt;</a:t>
            </a:r>
            <a:r>
              <a:rPr lang="en-US" altLang="zh-CN" sz="3200" i="1" dirty="0">
                <a:solidFill>
                  <a:srgbClr val="FF3300"/>
                </a:solidFill>
                <a:latin typeface="Times New Roman" panose="02020603050405020304" pitchFamily="18" charset="0"/>
                <a:ea typeface="幼圆" panose="02010509060101010101" pitchFamily="49" charset="-122"/>
              </a:rPr>
              <a:t>j</a:t>
            </a:r>
            <a:r>
              <a:rPr lang="en-US" altLang="zh-CN" sz="3200" dirty="0">
                <a:solidFill>
                  <a:srgbClr val="FF3300"/>
                </a:solidFill>
                <a:latin typeface="Times New Roman" panose="02020603050405020304" pitchFamily="18" charset="0"/>
                <a:ea typeface="幼圆" panose="02010509060101010101" pitchFamily="49" charset="-122"/>
              </a:rPr>
              <a:t>, </a:t>
            </a:r>
            <a:r>
              <a:rPr lang="en-US" altLang="zh-CN" sz="3200" i="1" dirty="0">
                <a:solidFill>
                  <a:srgbClr val="FF3300"/>
                </a:solidFill>
                <a:latin typeface="Times New Roman" panose="02020603050405020304" pitchFamily="18" charset="0"/>
                <a:ea typeface="幼圆" panose="02010509060101010101" pitchFamily="49" charset="-122"/>
              </a:rPr>
              <a:t>k</a:t>
            </a:r>
            <a:r>
              <a:rPr lang="en-US" altLang="zh-CN" sz="3200" dirty="0">
                <a:solidFill>
                  <a:srgbClr val="FF3300"/>
                </a:solidFill>
                <a:latin typeface="Times New Roman" panose="02020603050405020304" pitchFamily="18" charset="0"/>
                <a:ea typeface="幼圆" panose="02010509060101010101" pitchFamily="49" charset="-122"/>
              </a:rPr>
              <a:t>&gt;)</a:t>
            </a:r>
            <a:endParaRPr lang="en-US" altLang="zh-CN" sz="3200" dirty="0">
              <a:solidFill>
                <a:srgbClr val="FF3300"/>
              </a:solidFill>
              <a:latin typeface="Times New Roman" panose="02020603050405020304" pitchFamily="18" charset="0"/>
              <a:ea typeface="幼圆" panose="02010509060101010101" pitchFamily="49" charset="-122"/>
            </a:endParaRPr>
          </a:p>
        </p:txBody>
      </p:sp>
      <p:grpSp>
        <p:nvGrpSpPr>
          <p:cNvPr id="133124" name="组合 1866811"/>
          <p:cNvGrpSpPr/>
          <p:nvPr/>
        </p:nvGrpSpPr>
        <p:grpSpPr>
          <a:xfrm>
            <a:off x="539750" y="1089025"/>
            <a:ext cx="7943850" cy="2673350"/>
            <a:chOff x="340" y="686"/>
            <a:chExt cx="5004" cy="1684"/>
          </a:xfrm>
        </p:grpSpPr>
        <p:grpSp>
          <p:nvGrpSpPr>
            <p:cNvPr id="133125" name="组合 1866756"/>
            <p:cNvGrpSpPr/>
            <p:nvPr/>
          </p:nvGrpSpPr>
          <p:grpSpPr>
            <a:xfrm>
              <a:off x="1825" y="2005"/>
              <a:ext cx="268" cy="365"/>
              <a:chOff x="1906" y="1248"/>
              <a:chExt cx="268" cy="365"/>
            </a:xfrm>
          </p:grpSpPr>
          <p:sp>
            <p:nvSpPr>
              <p:cNvPr id="133178" name="椭圆 1866757"/>
              <p:cNvSpPr>
                <a:spLocks noChangeAspect="1"/>
              </p:cNvSpPr>
              <p:nvPr/>
            </p:nvSpPr>
            <p:spPr>
              <a:xfrm>
                <a:off x="1906" y="133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33179" name="文本框 1866758"/>
              <p:cNvSpPr txBox="1">
                <a:spLocks noChangeAspect="1"/>
              </p:cNvSpPr>
              <p:nvPr/>
            </p:nvSpPr>
            <p:spPr>
              <a:xfrm>
                <a:off x="1920" y="124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grpSp>
        <p:grpSp>
          <p:nvGrpSpPr>
            <p:cNvPr id="133126" name="组合 1866759"/>
            <p:cNvGrpSpPr/>
            <p:nvPr/>
          </p:nvGrpSpPr>
          <p:grpSpPr>
            <a:xfrm>
              <a:off x="1825" y="1381"/>
              <a:ext cx="268" cy="365"/>
              <a:chOff x="1104" y="3408"/>
              <a:chExt cx="268" cy="365"/>
            </a:xfrm>
          </p:grpSpPr>
          <p:sp>
            <p:nvSpPr>
              <p:cNvPr id="133176" name="椭圆 1866760"/>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33177" name="文本框 1866761"/>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grpSp>
        <p:grpSp>
          <p:nvGrpSpPr>
            <p:cNvPr id="133127" name="组合 1866762"/>
            <p:cNvGrpSpPr/>
            <p:nvPr/>
          </p:nvGrpSpPr>
          <p:grpSpPr>
            <a:xfrm>
              <a:off x="2833" y="2005"/>
              <a:ext cx="268" cy="365"/>
              <a:chOff x="1104" y="3408"/>
              <a:chExt cx="268" cy="365"/>
            </a:xfrm>
          </p:grpSpPr>
          <p:sp>
            <p:nvSpPr>
              <p:cNvPr id="133174" name="椭圆 1866763"/>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33175" name="文本框 1866764"/>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6</a:t>
                </a:r>
                <a:endParaRPr lang="en-US" altLang="zh-CN" sz="3200" dirty="0">
                  <a:latin typeface="Times New Roman" panose="02020603050405020304" pitchFamily="18" charset="0"/>
                  <a:ea typeface="幼圆" panose="02010509060101010101" pitchFamily="49" charset="-122"/>
                </a:endParaRPr>
              </a:p>
            </p:txBody>
          </p:sp>
        </p:grpSp>
        <p:grpSp>
          <p:nvGrpSpPr>
            <p:cNvPr id="133128" name="组合 1866765"/>
            <p:cNvGrpSpPr/>
            <p:nvPr/>
          </p:nvGrpSpPr>
          <p:grpSpPr>
            <a:xfrm>
              <a:off x="1825" y="709"/>
              <a:ext cx="268" cy="365"/>
              <a:chOff x="1104" y="3408"/>
              <a:chExt cx="268" cy="365"/>
            </a:xfrm>
          </p:grpSpPr>
          <p:sp>
            <p:nvSpPr>
              <p:cNvPr id="133172" name="椭圆 1866766"/>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33173" name="文本框 1866767"/>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grpSp>
        <p:grpSp>
          <p:nvGrpSpPr>
            <p:cNvPr id="133129" name="组合 1866768"/>
            <p:cNvGrpSpPr/>
            <p:nvPr/>
          </p:nvGrpSpPr>
          <p:grpSpPr>
            <a:xfrm>
              <a:off x="2785" y="1141"/>
              <a:ext cx="268" cy="365"/>
              <a:chOff x="1104" y="3408"/>
              <a:chExt cx="268" cy="365"/>
            </a:xfrm>
          </p:grpSpPr>
          <p:sp>
            <p:nvSpPr>
              <p:cNvPr id="133170" name="椭圆 1866769"/>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33171" name="文本框 1866770"/>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grpSp>
        <p:grpSp>
          <p:nvGrpSpPr>
            <p:cNvPr id="133130" name="组合 1866771"/>
            <p:cNvGrpSpPr/>
            <p:nvPr/>
          </p:nvGrpSpPr>
          <p:grpSpPr>
            <a:xfrm>
              <a:off x="961" y="1381"/>
              <a:ext cx="268" cy="365"/>
              <a:chOff x="1104" y="3408"/>
              <a:chExt cx="268" cy="365"/>
            </a:xfrm>
          </p:grpSpPr>
          <p:sp>
            <p:nvSpPr>
              <p:cNvPr id="133168" name="椭圆 1866772"/>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33169" name="文本框 1866773"/>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grpSp>
        <p:grpSp>
          <p:nvGrpSpPr>
            <p:cNvPr id="133131" name="组合 1866774"/>
            <p:cNvGrpSpPr/>
            <p:nvPr/>
          </p:nvGrpSpPr>
          <p:grpSpPr>
            <a:xfrm>
              <a:off x="4465" y="1141"/>
              <a:ext cx="268" cy="365"/>
              <a:chOff x="1104" y="3408"/>
              <a:chExt cx="268" cy="365"/>
            </a:xfrm>
          </p:grpSpPr>
          <p:sp>
            <p:nvSpPr>
              <p:cNvPr id="133166" name="椭圆 1866775"/>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33167" name="文本框 1866776"/>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9</a:t>
                </a:r>
                <a:endParaRPr lang="en-US" altLang="zh-CN" sz="3200" dirty="0">
                  <a:latin typeface="Times New Roman" panose="02020603050405020304" pitchFamily="18" charset="0"/>
                  <a:ea typeface="幼圆" panose="02010509060101010101" pitchFamily="49" charset="-122"/>
                </a:endParaRPr>
              </a:p>
            </p:txBody>
          </p:sp>
        </p:grpSp>
        <p:grpSp>
          <p:nvGrpSpPr>
            <p:cNvPr id="133132" name="组合 1866777"/>
            <p:cNvGrpSpPr/>
            <p:nvPr/>
          </p:nvGrpSpPr>
          <p:grpSpPr>
            <a:xfrm>
              <a:off x="3601" y="709"/>
              <a:ext cx="268" cy="365"/>
              <a:chOff x="1104" y="3408"/>
              <a:chExt cx="268" cy="365"/>
            </a:xfrm>
          </p:grpSpPr>
          <p:sp>
            <p:nvSpPr>
              <p:cNvPr id="133164" name="椭圆 1866778"/>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33165" name="文本框 1866779"/>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7</a:t>
                </a:r>
                <a:endParaRPr lang="en-US" altLang="zh-CN" sz="3200" dirty="0">
                  <a:latin typeface="Times New Roman" panose="02020603050405020304" pitchFamily="18" charset="0"/>
                  <a:ea typeface="幼圆" panose="02010509060101010101" pitchFamily="49" charset="-122"/>
                </a:endParaRPr>
              </a:p>
            </p:txBody>
          </p:sp>
        </p:grpSp>
        <p:grpSp>
          <p:nvGrpSpPr>
            <p:cNvPr id="133133" name="组合 1866780"/>
            <p:cNvGrpSpPr/>
            <p:nvPr/>
          </p:nvGrpSpPr>
          <p:grpSpPr>
            <a:xfrm>
              <a:off x="3649" y="1669"/>
              <a:ext cx="268" cy="365"/>
              <a:chOff x="1104" y="3408"/>
              <a:chExt cx="268" cy="365"/>
            </a:xfrm>
          </p:grpSpPr>
          <p:sp>
            <p:nvSpPr>
              <p:cNvPr id="133162" name="椭圆 1866781"/>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33163" name="文本框 1866782"/>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8</a:t>
                </a:r>
                <a:endParaRPr lang="en-US" altLang="zh-CN" sz="3200" dirty="0">
                  <a:latin typeface="Times New Roman" panose="02020603050405020304" pitchFamily="18" charset="0"/>
                  <a:ea typeface="幼圆" panose="02010509060101010101" pitchFamily="49" charset="-122"/>
                </a:endParaRPr>
              </a:p>
            </p:txBody>
          </p:sp>
        </p:grpSp>
        <p:sp>
          <p:nvSpPr>
            <p:cNvPr id="133134" name="文本框 1866783"/>
            <p:cNvSpPr txBox="1"/>
            <p:nvPr/>
          </p:nvSpPr>
          <p:spPr>
            <a:xfrm rot="-2343426">
              <a:off x="1045" y="905"/>
              <a:ext cx="672"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1</a:t>
              </a:r>
              <a:r>
                <a:rPr lang="en-US" altLang="zh-CN" sz="2800" dirty="0">
                  <a:latin typeface="Times New Roman" panose="02020603050405020304" pitchFamily="18" charset="0"/>
                  <a:ea typeface="幼圆" panose="02010509060101010101" pitchFamily="49" charset="-122"/>
                </a:rPr>
                <a:t>=6</a:t>
              </a:r>
              <a:endParaRPr lang="en-US" altLang="zh-CN" sz="2800" dirty="0">
                <a:latin typeface="Times New Roman" panose="02020603050405020304" pitchFamily="18" charset="0"/>
                <a:ea typeface="幼圆" panose="02010509060101010101" pitchFamily="49" charset="-122"/>
              </a:endParaRPr>
            </a:p>
          </p:txBody>
        </p:sp>
        <p:sp>
          <p:nvSpPr>
            <p:cNvPr id="133135" name="文本框 1866784"/>
            <p:cNvSpPr txBox="1"/>
            <p:nvPr/>
          </p:nvSpPr>
          <p:spPr>
            <a:xfrm rot="2278546">
              <a:off x="3121" y="1381"/>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8</a:t>
              </a:r>
              <a:r>
                <a:rPr lang="en-US" altLang="zh-CN" sz="2800" dirty="0">
                  <a:latin typeface="Times New Roman" panose="02020603050405020304" pitchFamily="18" charset="0"/>
                  <a:ea typeface="幼圆" panose="02010509060101010101" pitchFamily="49" charset="-122"/>
                </a:rPr>
                <a:t>=7</a:t>
              </a:r>
              <a:endParaRPr lang="en-US" altLang="zh-CN" sz="2800" dirty="0">
                <a:latin typeface="Times New Roman" panose="02020603050405020304" pitchFamily="18" charset="0"/>
                <a:ea typeface="幼圆" panose="02010509060101010101" pitchFamily="49" charset="-122"/>
              </a:endParaRPr>
            </a:p>
          </p:txBody>
        </p:sp>
        <p:sp>
          <p:nvSpPr>
            <p:cNvPr id="133136" name="文本框 1866785"/>
            <p:cNvSpPr txBox="1"/>
            <p:nvPr/>
          </p:nvSpPr>
          <p:spPr>
            <a:xfrm rot="-1572955">
              <a:off x="2881" y="757"/>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7</a:t>
              </a:r>
              <a:r>
                <a:rPr lang="en-US" altLang="zh-CN" sz="2800" dirty="0">
                  <a:latin typeface="Times New Roman" panose="02020603050405020304" pitchFamily="18" charset="0"/>
                  <a:ea typeface="幼圆" panose="02010509060101010101" pitchFamily="49" charset="-122"/>
                </a:rPr>
                <a:t>=9</a:t>
              </a:r>
              <a:endParaRPr lang="en-US" altLang="zh-CN" sz="2800" dirty="0">
                <a:latin typeface="Times New Roman" panose="02020603050405020304" pitchFamily="18" charset="0"/>
                <a:ea typeface="幼圆" panose="02010509060101010101" pitchFamily="49" charset="-122"/>
              </a:endParaRPr>
            </a:p>
          </p:txBody>
        </p:sp>
        <p:sp>
          <p:nvSpPr>
            <p:cNvPr id="133137" name="文本框 1866786"/>
            <p:cNvSpPr txBox="1"/>
            <p:nvPr/>
          </p:nvSpPr>
          <p:spPr>
            <a:xfrm>
              <a:off x="2113" y="1883"/>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6</a:t>
              </a:r>
              <a:r>
                <a:rPr lang="en-US" altLang="zh-CN" sz="2800" dirty="0">
                  <a:latin typeface="Times New Roman" panose="02020603050405020304" pitchFamily="18" charset="0"/>
                  <a:ea typeface="幼圆" panose="02010509060101010101" pitchFamily="49" charset="-122"/>
                </a:rPr>
                <a:t>=2</a:t>
              </a:r>
              <a:endParaRPr lang="en-US" altLang="zh-CN" sz="2800" dirty="0">
                <a:latin typeface="Times New Roman" panose="02020603050405020304" pitchFamily="18" charset="0"/>
                <a:ea typeface="幼圆" panose="02010509060101010101" pitchFamily="49" charset="-122"/>
              </a:endParaRPr>
            </a:p>
          </p:txBody>
        </p:sp>
        <p:sp>
          <p:nvSpPr>
            <p:cNvPr id="133138" name="文本框 1866787"/>
            <p:cNvSpPr txBox="1"/>
            <p:nvPr/>
          </p:nvSpPr>
          <p:spPr>
            <a:xfrm rot="1733042">
              <a:off x="2170" y="759"/>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4</a:t>
              </a:r>
              <a:r>
                <a:rPr lang="en-US" altLang="zh-CN" sz="2800" dirty="0">
                  <a:latin typeface="Times New Roman" panose="02020603050405020304" pitchFamily="18" charset="0"/>
                  <a:ea typeface="幼圆" panose="02010509060101010101" pitchFamily="49" charset="-122"/>
                </a:rPr>
                <a:t>=1</a:t>
              </a:r>
              <a:endParaRPr lang="en-US" altLang="zh-CN" sz="2800" dirty="0">
                <a:latin typeface="Times New Roman" panose="02020603050405020304" pitchFamily="18" charset="0"/>
                <a:ea typeface="幼圆" panose="02010509060101010101" pitchFamily="49" charset="-122"/>
              </a:endParaRPr>
            </a:p>
          </p:txBody>
        </p:sp>
        <p:sp>
          <p:nvSpPr>
            <p:cNvPr id="133139" name="文本框 1866788"/>
            <p:cNvSpPr txBox="1"/>
            <p:nvPr/>
          </p:nvSpPr>
          <p:spPr>
            <a:xfrm rot="-1057505">
              <a:off x="2011" y="1142"/>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5</a:t>
              </a:r>
              <a:r>
                <a:rPr lang="en-US" altLang="zh-CN" sz="2800" dirty="0">
                  <a:latin typeface="Times New Roman" panose="02020603050405020304" pitchFamily="18" charset="0"/>
                  <a:ea typeface="幼圆" panose="02010509060101010101" pitchFamily="49" charset="-122"/>
                </a:rPr>
                <a:t>=1</a:t>
              </a:r>
              <a:endParaRPr lang="en-US" altLang="zh-CN" sz="2800" dirty="0">
                <a:latin typeface="Times New Roman" panose="02020603050405020304" pitchFamily="18" charset="0"/>
                <a:ea typeface="幼圆" panose="02010509060101010101" pitchFamily="49" charset="-122"/>
              </a:endParaRPr>
            </a:p>
          </p:txBody>
        </p:sp>
        <p:sp>
          <p:nvSpPr>
            <p:cNvPr id="133140" name="文本框 1866789"/>
            <p:cNvSpPr txBox="1"/>
            <p:nvPr/>
          </p:nvSpPr>
          <p:spPr>
            <a:xfrm rot="2263694">
              <a:off x="1357" y="1717"/>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3</a:t>
              </a:r>
              <a:r>
                <a:rPr lang="en-US" altLang="zh-CN" sz="2800" dirty="0">
                  <a:latin typeface="Times New Roman" panose="02020603050405020304" pitchFamily="18" charset="0"/>
                  <a:ea typeface="幼圆" panose="02010509060101010101" pitchFamily="49" charset="-122"/>
                </a:rPr>
                <a:t>=5</a:t>
              </a:r>
              <a:endParaRPr lang="en-US" altLang="zh-CN" sz="2800" dirty="0">
                <a:latin typeface="Times New Roman" panose="02020603050405020304" pitchFamily="18" charset="0"/>
                <a:ea typeface="幼圆" panose="02010509060101010101" pitchFamily="49" charset="-122"/>
              </a:endParaRPr>
            </a:p>
          </p:txBody>
        </p:sp>
        <p:sp>
          <p:nvSpPr>
            <p:cNvPr id="133141" name="文本框 1866790"/>
            <p:cNvSpPr txBox="1"/>
            <p:nvPr/>
          </p:nvSpPr>
          <p:spPr>
            <a:xfrm>
              <a:off x="1249" y="1215"/>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2</a:t>
              </a:r>
              <a:r>
                <a:rPr lang="en-US" altLang="zh-CN" sz="2800" dirty="0">
                  <a:latin typeface="Times New Roman" panose="02020603050405020304" pitchFamily="18" charset="0"/>
                  <a:ea typeface="幼圆" panose="02010509060101010101" pitchFamily="49" charset="-122"/>
                </a:rPr>
                <a:t>=4</a:t>
              </a:r>
              <a:endParaRPr lang="en-US" altLang="zh-CN" sz="2800" dirty="0">
                <a:latin typeface="Times New Roman" panose="02020603050405020304" pitchFamily="18" charset="0"/>
                <a:ea typeface="幼圆" panose="02010509060101010101" pitchFamily="49" charset="-122"/>
              </a:endParaRPr>
            </a:p>
          </p:txBody>
        </p:sp>
        <p:sp>
          <p:nvSpPr>
            <p:cNvPr id="133142" name="直接连接符 1866791"/>
            <p:cNvSpPr/>
            <p:nvPr/>
          </p:nvSpPr>
          <p:spPr>
            <a:xfrm>
              <a:off x="1247" y="1570"/>
              <a:ext cx="576" cy="3"/>
            </a:xfrm>
            <a:prstGeom prst="line">
              <a:avLst/>
            </a:prstGeom>
            <a:ln w="28575" cap="sq" cmpd="sng">
              <a:solidFill>
                <a:schemeClr val="hlink"/>
              </a:solidFill>
              <a:prstDash val="solid"/>
              <a:headEnd type="none" w="sm" len="sm"/>
              <a:tailEnd type="triangle" w="med" len="lg"/>
            </a:ln>
          </p:spPr>
        </p:sp>
        <p:sp>
          <p:nvSpPr>
            <p:cNvPr id="133143" name="直接连接符 1866792"/>
            <p:cNvSpPr/>
            <p:nvPr/>
          </p:nvSpPr>
          <p:spPr>
            <a:xfrm flipV="1">
              <a:off x="1156" y="972"/>
              <a:ext cx="669" cy="508"/>
            </a:xfrm>
            <a:prstGeom prst="line">
              <a:avLst/>
            </a:prstGeom>
            <a:ln w="28575" cap="sq" cmpd="sng">
              <a:solidFill>
                <a:srgbClr val="99FF33"/>
              </a:solidFill>
              <a:prstDash val="solid"/>
              <a:headEnd type="none" w="sm" len="sm"/>
              <a:tailEnd type="triangle" w="med" len="lg"/>
            </a:ln>
          </p:spPr>
        </p:sp>
        <p:sp>
          <p:nvSpPr>
            <p:cNvPr id="133144" name="直接连接符 1866793"/>
            <p:cNvSpPr/>
            <p:nvPr/>
          </p:nvSpPr>
          <p:spPr>
            <a:xfrm>
              <a:off x="1179" y="1684"/>
              <a:ext cx="646" cy="465"/>
            </a:xfrm>
            <a:prstGeom prst="line">
              <a:avLst/>
            </a:prstGeom>
            <a:ln w="28575" cap="sq" cmpd="sng">
              <a:solidFill>
                <a:schemeClr val="hlink"/>
              </a:solidFill>
              <a:prstDash val="solid"/>
              <a:headEnd type="none" w="sm" len="sm"/>
              <a:tailEnd type="triangle" w="med" len="lg"/>
            </a:ln>
          </p:spPr>
        </p:sp>
        <p:sp>
          <p:nvSpPr>
            <p:cNvPr id="133145" name="直接连接符 1866794"/>
            <p:cNvSpPr/>
            <p:nvPr/>
          </p:nvSpPr>
          <p:spPr>
            <a:xfrm flipV="1">
              <a:off x="2132" y="1381"/>
              <a:ext cx="653" cy="212"/>
            </a:xfrm>
            <a:prstGeom prst="line">
              <a:avLst/>
            </a:prstGeom>
            <a:ln w="28575" cap="sq" cmpd="sng">
              <a:solidFill>
                <a:schemeClr val="hlink"/>
              </a:solidFill>
              <a:prstDash val="solid"/>
              <a:headEnd type="none" w="sm" len="sm"/>
              <a:tailEnd type="triangle" w="med" len="lg"/>
            </a:ln>
          </p:spPr>
        </p:sp>
        <p:sp>
          <p:nvSpPr>
            <p:cNvPr id="133146" name="直接连接符 1866795"/>
            <p:cNvSpPr/>
            <p:nvPr/>
          </p:nvSpPr>
          <p:spPr>
            <a:xfrm>
              <a:off x="2086" y="913"/>
              <a:ext cx="699" cy="372"/>
            </a:xfrm>
            <a:prstGeom prst="line">
              <a:avLst/>
            </a:prstGeom>
            <a:ln w="28575" cap="sq" cmpd="sng">
              <a:solidFill>
                <a:srgbClr val="99FF33"/>
              </a:solidFill>
              <a:prstDash val="solid"/>
              <a:headEnd type="none" w="sm" len="sm"/>
              <a:tailEnd type="triangle" w="med" len="lg"/>
            </a:ln>
          </p:spPr>
        </p:sp>
        <p:sp>
          <p:nvSpPr>
            <p:cNvPr id="133147" name="直接连接符 1866796"/>
            <p:cNvSpPr/>
            <p:nvPr/>
          </p:nvSpPr>
          <p:spPr>
            <a:xfrm flipV="1">
              <a:off x="2109" y="2245"/>
              <a:ext cx="724" cy="6"/>
            </a:xfrm>
            <a:prstGeom prst="line">
              <a:avLst/>
            </a:prstGeom>
            <a:ln w="28575" cap="sq" cmpd="sng">
              <a:solidFill>
                <a:schemeClr val="hlink"/>
              </a:solidFill>
              <a:prstDash val="solid"/>
              <a:headEnd type="none" w="sm" len="sm"/>
              <a:tailEnd type="triangle" w="med" len="lg"/>
            </a:ln>
          </p:spPr>
        </p:sp>
        <p:sp>
          <p:nvSpPr>
            <p:cNvPr id="133148" name="直接连接符 1866797"/>
            <p:cNvSpPr/>
            <p:nvPr/>
          </p:nvSpPr>
          <p:spPr>
            <a:xfrm flipV="1">
              <a:off x="3107" y="1909"/>
              <a:ext cx="542" cy="274"/>
            </a:xfrm>
            <a:prstGeom prst="line">
              <a:avLst/>
            </a:prstGeom>
            <a:ln w="28575" cap="sq" cmpd="sng">
              <a:solidFill>
                <a:schemeClr val="hlink"/>
              </a:solidFill>
              <a:prstDash val="solid"/>
              <a:headEnd type="none" w="sm" len="sm"/>
              <a:tailEnd type="triangle" w="med" len="lg"/>
            </a:ln>
          </p:spPr>
        </p:sp>
        <p:sp>
          <p:nvSpPr>
            <p:cNvPr id="133149" name="直接连接符 1866798"/>
            <p:cNvSpPr/>
            <p:nvPr/>
          </p:nvSpPr>
          <p:spPr>
            <a:xfrm flipV="1">
              <a:off x="3039" y="949"/>
              <a:ext cx="562" cy="326"/>
            </a:xfrm>
            <a:prstGeom prst="line">
              <a:avLst/>
            </a:prstGeom>
            <a:ln w="28575" cap="sq" cmpd="sng">
              <a:solidFill>
                <a:srgbClr val="99FF33"/>
              </a:solidFill>
              <a:prstDash val="solid"/>
              <a:headEnd type="none" w="sm" len="sm"/>
              <a:tailEnd type="triangle" w="med" len="lg"/>
            </a:ln>
          </p:spPr>
        </p:sp>
        <p:sp>
          <p:nvSpPr>
            <p:cNvPr id="133150" name="直接连接符 1866799"/>
            <p:cNvSpPr/>
            <p:nvPr/>
          </p:nvSpPr>
          <p:spPr>
            <a:xfrm>
              <a:off x="3061" y="1389"/>
              <a:ext cx="588" cy="424"/>
            </a:xfrm>
            <a:prstGeom prst="line">
              <a:avLst/>
            </a:prstGeom>
            <a:ln w="28575" cap="sq" cmpd="sng">
              <a:solidFill>
                <a:srgbClr val="99FF33"/>
              </a:solidFill>
              <a:prstDash val="solid"/>
              <a:headEnd type="none" w="sm" len="sm"/>
              <a:tailEnd type="triangle" w="med" len="lg"/>
            </a:ln>
          </p:spPr>
        </p:sp>
        <p:sp>
          <p:nvSpPr>
            <p:cNvPr id="133151" name="直接连接符 1866800"/>
            <p:cNvSpPr/>
            <p:nvPr/>
          </p:nvSpPr>
          <p:spPr>
            <a:xfrm flipV="1">
              <a:off x="3901" y="1429"/>
              <a:ext cx="564" cy="391"/>
            </a:xfrm>
            <a:prstGeom prst="line">
              <a:avLst/>
            </a:prstGeom>
            <a:ln w="28575" cap="sq" cmpd="sng">
              <a:solidFill>
                <a:srgbClr val="99FF33"/>
              </a:solidFill>
              <a:prstDash val="solid"/>
              <a:headEnd type="none" w="sm" len="sm"/>
              <a:tailEnd type="triangle" w="med" len="lg"/>
            </a:ln>
          </p:spPr>
        </p:sp>
        <p:sp>
          <p:nvSpPr>
            <p:cNvPr id="133152" name="直接连接符 1866801"/>
            <p:cNvSpPr/>
            <p:nvPr/>
          </p:nvSpPr>
          <p:spPr>
            <a:xfrm>
              <a:off x="3878" y="958"/>
              <a:ext cx="587" cy="375"/>
            </a:xfrm>
            <a:prstGeom prst="line">
              <a:avLst/>
            </a:prstGeom>
            <a:ln w="28575" cap="sq" cmpd="sng">
              <a:solidFill>
                <a:srgbClr val="99FF33"/>
              </a:solidFill>
              <a:prstDash val="solid"/>
              <a:headEnd type="none" w="sm" len="sm"/>
              <a:tailEnd type="triangle" w="med" len="lg"/>
            </a:ln>
          </p:spPr>
        </p:sp>
        <p:sp>
          <p:nvSpPr>
            <p:cNvPr id="133153" name="文本框 1866802"/>
            <p:cNvSpPr txBox="1"/>
            <p:nvPr/>
          </p:nvSpPr>
          <p:spPr>
            <a:xfrm rot="-1657167">
              <a:off x="2929" y="1691"/>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9</a:t>
              </a:r>
              <a:r>
                <a:rPr lang="en-US" altLang="zh-CN" sz="2800" dirty="0">
                  <a:latin typeface="Times New Roman" panose="02020603050405020304" pitchFamily="18" charset="0"/>
                  <a:ea typeface="幼圆" panose="02010509060101010101" pitchFamily="49" charset="-122"/>
                </a:rPr>
                <a:t>=4</a:t>
              </a:r>
              <a:endParaRPr lang="en-US" altLang="zh-CN" sz="2800" dirty="0">
                <a:latin typeface="Times New Roman" panose="02020603050405020304" pitchFamily="18" charset="0"/>
                <a:ea typeface="幼圆" panose="02010509060101010101" pitchFamily="49" charset="-122"/>
              </a:endParaRPr>
            </a:p>
          </p:txBody>
        </p:sp>
        <p:sp>
          <p:nvSpPr>
            <p:cNvPr id="133154" name="文本框 1866803"/>
            <p:cNvSpPr txBox="1"/>
            <p:nvPr/>
          </p:nvSpPr>
          <p:spPr>
            <a:xfrm rot="-1874290">
              <a:off x="3697" y="1283"/>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11</a:t>
              </a:r>
              <a:r>
                <a:rPr lang="en-US" altLang="zh-CN" sz="2800" dirty="0">
                  <a:latin typeface="Times New Roman" panose="02020603050405020304" pitchFamily="18" charset="0"/>
                  <a:ea typeface="幼圆" panose="02010509060101010101" pitchFamily="49" charset="-122"/>
                </a:rPr>
                <a:t>=4</a:t>
              </a:r>
              <a:endParaRPr lang="en-US" altLang="zh-CN" sz="2800" dirty="0">
                <a:latin typeface="Times New Roman" panose="02020603050405020304" pitchFamily="18" charset="0"/>
                <a:ea typeface="幼圆" panose="02010509060101010101" pitchFamily="49" charset="-122"/>
              </a:endParaRPr>
            </a:p>
          </p:txBody>
        </p:sp>
        <p:sp>
          <p:nvSpPr>
            <p:cNvPr id="133155" name="文本框 1866804"/>
            <p:cNvSpPr txBox="1"/>
            <p:nvPr/>
          </p:nvSpPr>
          <p:spPr>
            <a:xfrm rot="1854941">
              <a:off x="3889" y="853"/>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10</a:t>
              </a:r>
              <a:r>
                <a:rPr lang="en-US" altLang="zh-CN" sz="2800" dirty="0">
                  <a:latin typeface="Times New Roman" panose="02020603050405020304" pitchFamily="18" charset="0"/>
                  <a:ea typeface="幼圆" panose="02010509060101010101" pitchFamily="49" charset="-122"/>
                </a:rPr>
                <a:t>=2</a:t>
              </a:r>
              <a:endParaRPr lang="en-US" altLang="zh-CN" sz="2800" dirty="0">
                <a:latin typeface="Times New Roman" panose="02020603050405020304" pitchFamily="18" charset="0"/>
                <a:ea typeface="幼圆" panose="02010509060101010101" pitchFamily="49" charset="-122"/>
              </a:endParaRPr>
            </a:p>
          </p:txBody>
        </p:sp>
        <p:grpSp>
          <p:nvGrpSpPr>
            <p:cNvPr id="133156" name="组合 1866805"/>
            <p:cNvGrpSpPr/>
            <p:nvPr/>
          </p:nvGrpSpPr>
          <p:grpSpPr>
            <a:xfrm>
              <a:off x="4672" y="686"/>
              <a:ext cx="672" cy="358"/>
              <a:chOff x="816" y="2832"/>
              <a:chExt cx="672" cy="358"/>
            </a:xfrm>
          </p:grpSpPr>
          <p:sp>
            <p:nvSpPr>
              <p:cNvPr id="133160" name="文本框 1866806"/>
              <p:cNvSpPr txBox="1"/>
              <p:nvPr/>
            </p:nvSpPr>
            <p:spPr>
              <a:xfrm>
                <a:off x="816" y="2832"/>
                <a:ext cx="672" cy="327"/>
              </a:xfrm>
              <a:prstGeom prst="rect">
                <a:avLst/>
              </a:prstGeom>
              <a:noFill/>
              <a:ln w="28575">
                <a:noFill/>
              </a:ln>
            </p:spPr>
            <p:txBody>
              <a:bodyPr lIns="90000" tIns="46800" rIns="90000" bIns="46800">
                <a:spAutoFit/>
              </a:bodyPr>
              <a:p>
                <a:pPr algn="ctr">
                  <a:spcBef>
                    <a:spcPct val="50000"/>
                  </a:spcBef>
                </a:pPr>
                <a:r>
                  <a:rPr lang="zh-CN" altLang="en-US" sz="2800" dirty="0">
                    <a:solidFill>
                      <a:schemeClr val="tx2"/>
                    </a:solidFill>
                    <a:latin typeface="Times New Roman" panose="02020603050405020304" pitchFamily="18" charset="0"/>
                    <a:ea typeface="幼圆" panose="02010509060101010101" pitchFamily="49" charset="-122"/>
                  </a:rPr>
                  <a:t>汇点</a:t>
                </a:r>
                <a:endParaRPr lang="zh-CN" altLang="en-US" sz="2800" dirty="0">
                  <a:solidFill>
                    <a:schemeClr val="tx2"/>
                  </a:solidFill>
                  <a:latin typeface="Times New Roman" panose="02020603050405020304" pitchFamily="18" charset="0"/>
                  <a:ea typeface="幼圆" panose="02010509060101010101" pitchFamily="49" charset="-122"/>
                </a:endParaRPr>
              </a:p>
            </p:txBody>
          </p:sp>
          <p:sp>
            <p:nvSpPr>
              <p:cNvPr id="133161" name="圆角矩形标注 1866807"/>
              <p:cNvSpPr/>
              <p:nvPr/>
            </p:nvSpPr>
            <p:spPr>
              <a:xfrm>
                <a:off x="863" y="2854"/>
                <a:ext cx="576" cy="336"/>
              </a:xfrm>
              <a:prstGeom prst="wedgeRoundRectCallout">
                <a:avLst>
                  <a:gd name="adj1" fmla="val -58333"/>
                  <a:gd name="adj2" fmla="val 102083"/>
                  <a:gd name="adj3" fmla="val 16667"/>
                </a:avLst>
              </a:prstGeom>
              <a:noFill/>
              <a:ln w="28575" cap="sq" cmpd="sng">
                <a:solidFill>
                  <a:schemeClr val="tx2"/>
                </a:solidFill>
                <a:prstDash val="solid"/>
                <a:miter/>
                <a:headEnd type="none" w="sm" len="sm"/>
                <a:tailEnd type="none" w="med" len="lg"/>
              </a:ln>
            </p:spPr>
            <p:txBody>
              <a:bodyPr lIns="90000" tIns="46800" rIns="90000" bIns="46800"/>
              <a:p>
                <a:pPr algn="ctr"/>
                <a:endParaRPr lang="zh-CN" altLang="en-US" sz="3200" dirty="0">
                  <a:latin typeface="Times New Roman" panose="02020603050405020304" pitchFamily="18" charset="0"/>
                  <a:ea typeface="幼圆" panose="02010509060101010101" pitchFamily="49" charset="-122"/>
                </a:endParaRPr>
              </a:p>
            </p:txBody>
          </p:sp>
        </p:grpSp>
        <p:grpSp>
          <p:nvGrpSpPr>
            <p:cNvPr id="133157" name="组合 1866808"/>
            <p:cNvGrpSpPr/>
            <p:nvPr/>
          </p:nvGrpSpPr>
          <p:grpSpPr>
            <a:xfrm flipH="1">
              <a:off x="340" y="935"/>
              <a:ext cx="672" cy="358"/>
              <a:chOff x="816" y="2832"/>
              <a:chExt cx="672" cy="358"/>
            </a:xfrm>
          </p:grpSpPr>
          <p:sp>
            <p:nvSpPr>
              <p:cNvPr id="133158" name="文本框 1866809"/>
              <p:cNvSpPr txBox="1"/>
              <p:nvPr/>
            </p:nvSpPr>
            <p:spPr>
              <a:xfrm>
                <a:off x="816" y="2832"/>
                <a:ext cx="672" cy="327"/>
              </a:xfrm>
              <a:prstGeom prst="rect">
                <a:avLst/>
              </a:prstGeom>
              <a:noFill/>
              <a:ln w="28575">
                <a:noFill/>
              </a:ln>
            </p:spPr>
            <p:txBody>
              <a:bodyPr lIns="90000" tIns="46800" rIns="90000" bIns="46800">
                <a:spAutoFit/>
              </a:bodyPr>
              <a:p>
                <a:pPr algn="ctr">
                  <a:spcBef>
                    <a:spcPct val="50000"/>
                  </a:spcBef>
                </a:pPr>
                <a:r>
                  <a:rPr lang="zh-CN" altLang="en-US" sz="2800" dirty="0">
                    <a:solidFill>
                      <a:schemeClr val="tx2"/>
                    </a:solidFill>
                    <a:latin typeface="Times New Roman" panose="02020603050405020304" pitchFamily="18" charset="0"/>
                    <a:ea typeface="幼圆" panose="02010509060101010101" pitchFamily="49" charset="-122"/>
                  </a:rPr>
                  <a:t>源点</a:t>
                </a:r>
                <a:endParaRPr lang="zh-CN" altLang="en-US" sz="2800" dirty="0">
                  <a:solidFill>
                    <a:schemeClr val="tx2"/>
                  </a:solidFill>
                  <a:latin typeface="Times New Roman" panose="02020603050405020304" pitchFamily="18" charset="0"/>
                  <a:ea typeface="幼圆" panose="02010509060101010101" pitchFamily="49" charset="-122"/>
                </a:endParaRPr>
              </a:p>
            </p:txBody>
          </p:sp>
          <p:sp>
            <p:nvSpPr>
              <p:cNvPr id="133159" name="圆角矩形标注 1866810"/>
              <p:cNvSpPr/>
              <p:nvPr/>
            </p:nvSpPr>
            <p:spPr>
              <a:xfrm>
                <a:off x="863" y="2854"/>
                <a:ext cx="576" cy="336"/>
              </a:xfrm>
              <a:prstGeom prst="wedgeRoundRectCallout">
                <a:avLst>
                  <a:gd name="adj1" fmla="val -58333"/>
                  <a:gd name="adj2" fmla="val 102083"/>
                  <a:gd name="adj3" fmla="val 16667"/>
                </a:avLst>
              </a:prstGeom>
              <a:noFill/>
              <a:ln w="28575" cap="sq" cmpd="sng">
                <a:solidFill>
                  <a:schemeClr val="tx2"/>
                </a:solidFill>
                <a:prstDash val="solid"/>
                <a:miter/>
                <a:headEnd type="none" w="sm" len="sm"/>
                <a:tailEnd type="none" w="med" len="lg"/>
              </a:ln>
            </p:spPr>
            <p:txBody>
              <a:bodyPr lIns="90000" tIns="46800" rIns="90000" bIns="46800"/>
              <a:p>
                <a:pPr algn="ctr"/>
                <a:endParaRPr lang="zh-CN" altLang="en-US" sz="3200" dirty="0">
                  <a:latin typeface="Times New Roman" panose="02020603050405020304" pitchFamily="18" charset="0"/>
                  <a:ea typeface="幼圆" panose="02010509060101010101" pitchFamily="49" charset="-122"/>
                </a:endParaRPr>
              </a:p>
            </p:txBody>
          </p:sp>
        </p:grpSp>
      </p:grpSp>
    </p:spTree>
  </p:cSld>
  <p:clrMapOvr>
    <a:masterClrMapping/>
  </p:clrMapOvr>
  <p:transition>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4146" name="组合 1867861"/>
          <p:cNvGrpSpPr/>
          <p:nvPr/>
        </p:nvGrpSpPr>
        <p:grpSpPr>
          <a:xfrm>
            <a:off x="503238" y="4041775"/>
            <a:ext cx="8335962" cy="2209800"/>
            <a:chOff x="317" y="2544"/>
            <a:chExt cx="5251" cy="1392"/>
          </a:xfrm>
        </p:grpSpPr>
        <p:sp>
          <p:nvSpPr>
            <p:cNvPr id="134204" name="矩形 1867779"/>
            <p:cNvSpPr/>
            <p:nvPr/>
          </p:nvSpPr>
          <p:spPr>
            <a:xfrm>
              <a:off x="336" y="2592"/>
              <a:ext cx="5088" cy="1344"/>
            </a:xfrm>
            <a:prstGeom prst="rect">
              <a:avLst/>
            </a:prstGeom>
            <a:noFill/>
            <a:ln w="28575" cap="sq" cmpd="sng">
              <a:solidFill>
                <a:schemeClr val="hlink"/>
              </a:solidFill>
              <a:prstDash val="solid"/>
              <a:miter/>
              <a:headEnd type="none" w="sm" len="sm"/>
              <a:tailEnd type="none" w="med" len="lg"/>
            </a:ln>
            <a:effectLst>
              <a:prstShdw prst="shdw17" dist="17961" dir="2699999">
                <a:srgbClr val="4A0089"/>
              </a:prstShdw>
            </a:effectLst>
          </p:spPr>
          <p:txBody>
            <a:bodyPr/>
            <a:p>
              <a:endParaRPr lang="zh-CN" altLang="en-US" dirty="0">
                <a:latin typeface="Times New Roman" panose="02020603050405020304" pitchFamily="18" charset="0"/>
              </a:endParaRPr>
            </a:p>
          </p:txBody>
        </p:sp>
        <p:sp>
          <p:nvSpPr>
            <p:cNvPr id="134205" name="直接连接符 1867780"/>
            <p:cNvSpPr/>
            <p:nvPr/>
          </p:nvSpPr>
          <p:spPr>
            <a:xfrm>
              <a:off x="336" y="3264"/>
              <a:ext cx="5088" cy="0"/>
            </a:xfrm>
            <a:prstGeom prst="line">
              <a:avLst/>
            </a:prstGeom>
            <a:ln w="28575" cap="sq" cmpd="sng">
              <a:solidFill>
                <a:schemeClr val="hlink"/>
              </a:solidFill>
              <a:prstDash val="solid"/>
              <a:headEnd type="none" w="sm" len="sm"/>
              <a:tailEnd type="none" w="med" len="lg"/>
            </a:ln>
          </p:spPr>
        </p:sp>
        <p:sp>
          <p:nvSpPr>
            <p:cNvPr id="134206" name="直接连接符 1867781"/>
            <p:cNvSpPr/>
            <p:nvPr/>
          </p:nvSpPr>
          <p:spPr>
            <a:xfrm>
              <a:off x="336" y="2928"/>
              <a:ext cx="5088" cy="0"/>
            </a:xfrm>
            <a:prstGeom prst="line">
              <a:avLst/>
            </a:prstGeom>
            <a:ln w="28575" cap="sq" cmpd="sng">
              <a:solidFill>
                <a:schemeClr val="hlink"/>
              </a:solidFill>
              <a:prstDash val="solid"/>
              <a:headEnd type="none" w="sm" len="sm"/>
              <a:tailEnd type="none" w="med" len="lg"/>
            </a:ln>
          </p:spPr>
        </p:sp>
        <p:sp>
          <p:nvSpPr>
            <p:cNvPr id="134207" name="直接连接符 1867782"/>
            <p:cNvSpPr/>
            <p:nvPr/>
          </p:nvSpPr>
          <p:spPr>
            <a:xfrm>
              <a:off x="336" y="3600"/>
              <a:ext cx="5088" cy="0"/>
            </a:xfrm>
            <a:prstGeom prst="line">
              <a:avLst/>
            </a:prstGeom>
            <a:ln w="28575" cap="sq" cmpd="sng">
              <a:solidFill>
                <a:schemeClr val="hlink"/>
              </a:solidFill>
              <a:prstDash val="solid"/>
              <a:headEnd type="none" w="sm" len="sm"/>
              <a:tailEnd type="none" w="med" len="lg"/>
            </a:ln>
          </p:spPr>
        </p:sp>
        <p:sp>
          <p:nvSpPr>
            <p:cNvPr id="134208" name="直接连接符 1867783"/>
            <p:cNvSpPr/>
            <p:nvPr/>
          </p:nvSpPr>
          <p:spPr>
            <a:xfrm>
              <a:off x="1152" y="2592"/>
              <a:ext cx="0" cy="1344"/>
            </a:xfrm>
            <a:prstGeom prst="line">
              <a:avLst/>
            </a:prstGeom>
            <a:ln w="28575" cap="sq" cmpd="sng">
              <a:solidFill>
                <a:schemeClr val="hlink"/>
              </a:solidFill>
              <a:prstDash val="solid"/>
              <a:headEnd type="none" w="sm" len="sm"/>
              <a:tailEnd type="none" w="med" len="lg"/>
            </a:ln>
          </p:spPr>
        </p:sp>
        <p:sp>
          <p:nvSpPr>
            <p:cNvPr id="134209" name="文本框 1867784"/>
            <p:cNvSpPr txBox="1"/>
            <p:nvPr/>
          </p:nvSpPr>
          <p:spPr>
            <a:xfrm>
              <a:off x="624" y="2544"/>
              <a:ext cx="624" cy="365"/>
            </a:xfrm>
            <a:prstGeom prst="rect">
              <a:avLst/>
            </a:prstGeom>
            <a:noFill/>
            <a:ln w="28575">
              <a:noFill/>
            </a:ln>
          </p:spPr>
          <p:txBody>
            <a:bodyPr lIns="90000" tIns="46800" rIns="90000" bIns="46800">
              <a:spAutoFit/>
            </a:bodyPr>
            <a:p>
              <a:pPr algn="just">
                <a:spcBef>
                  <a:spcPct val="50000"/>
                </a:spcBef>
              </a:pPr>
              <a:r>
                <a:rPr lang="en-US" altLang="zh-CN" sz="3200" dirty="0">
                  <a:latin typeface="Times New Roman" panose="02020603050405020304" pitchFamily="18" charset="0"/>
                  <a:ea typeface="幼圆" panose="02010509060101010101" pitchFamily="49" charset="-122"/>
                </a:rPr>
                <a:t>a</a:t>
              </a:r>
              <a:r>
                <a:rPr lang="en-US" altLang="zh-CN" sz="3200" i="1" baseline="-25000" dirty="0">
                  <a:latin typeface="Times New Roman" panose="02020603050405020304" pitchFamily="18" charset="0"/>
                  <a:ea typeface="幼圆" panose="02010509060101010101" pitchFamily="49" charset="-122"/>
                </a:rPr>
                <a:t>i</a:t>
              </a:r>
              <a:endParaRPr lang="en-US" altLang="zh-CN" sz="3200" i="1" baseline="-25000" dirty="0">
                <a:latin typeface="Times New Roman" panose="02020603050405020304" pitchFamily="18" charset="0"/>
                <a:ea typeface="幼圆" panose="02010509060101010101" pitchFamily="49" charset="-122"/>
              </a:endParaRPr>
            </a:p>
          </p:txBody>
        </p:sp>
        <p:sp>
          <p:nvSpPr>
            <p:cNvPr id="134210" name="文本框 1867785"/>
            <p:cNvSpPr txBox="1"/>
            <p:nvPr/>
          </p:nvSpPr>
          <p:spPr>
            <a:xfrm>
              <a:off x="480" y="2880"/>
              <a:ext cx="912" cy="365"/>
            </a:xfrm>
            <a:prstGeom prst="rect">
              <a:avLst/>
            </a:prstGeom>
            <a:noFill/>
            <a:ln w="28575">
              <a:noFill/>
            </a:ln>
          </p:spPr>
          <p:txBody>
            <a:bodyPr lIns="90000" tIns="46800" rIns="90000" bIns="46800">
              <a:spAutoFit/>
            </a:bodyPr>
            <a:p>
              <a:pPr algn="just">
                <a:spcBef>
                  <a:spcPct val="50000"/>
                </a:spcBef>
              </a:pPr>
              <a:r>
                <a:rPr lang="en-US" altLang="zh-CN" sz="3200" dirty="0">
                  <a:latin typeface="Times New Roman" panose="02020603050405020304" pitchFamily="18" charset="0"/>
                  <a:ea typeface="幼圆" panose="02010509060101010101" pitchFamily="49" charset="-122"/>
                </a:rPr>
                <a:t>e(</a:t>
              </a:r>
              <a:r>
                <a:rPr lang="en-US" altLang="zh-CN" sz="3200" i="1" dirty="0">
                  <a:latin typeface="Times New Roman" panose="02020603050405020304" pitchFamily="18" charset="0"/>
                  <a:ea typeface="幼圆" panose="02010509060101010101" pitchFamily="49" charset="-122"/>
                </a:rPr>
                <a:t>i</a:t>
              </a:r>
              <a:r>
                <a:rPr lang="en-US" altLang="zh-CN" sz="3200" dirty="0">
                  <a:latin typeface="Times New Roman" panose="02020603050405020304" pitchFamily="18" charset="0"/>
                  <a:ea typeface="幼圆" panose="02010509060101010101" pitchFamily="49" charset="-122"/>
                </a:rPr>
                <a:t>)</a:t>
              </a:r>
              <a:endParaRPr lang="en-US" altLang="zh-CN" sz="3200" baseline="-25000" dirty="0">
                <a:latin typeface="Times New Roman" panose="02020603050405020304" pitchFamily="18" charset="0"/>
                <a:ea typeface="幼圆" panose="02010509060101010101" pitchFamily="49" charset="-122"/>
              </a:endParaRPr>
            </a:p>
          </p:txBody>
        </p:sp>
        <p:sp>
          <p:nvSpPr>
            <p:cNvPr id="134211" name="文本框 1867786"/>
            <p:cNvSpPr txBox="1"/>
            <p:nvPr/>
          </p:nvSpPr>
          <p:spPr>
            <a:xfrm>
              <a:off x="480" y="3216"/>
              <a:ext cx="912" cy="365"/>
            </a:xfrm>
            <a:prstGeom prst="rect">
              <a:avLst/>
            </a:prstGeom>
            <a:noFill/>
            <a:ln w="28575">
              <a:noFill/>
            </a:ln>
          </p:spPr>
          <p:txBody>
            <a:bodyPr lIns="90000" tIns="46800" rIns="90000" bIns="46800">
              <a:spAutoFit/>
            </a:bodyPr>
            <a:p>
              <a:pPr algn="just">
                <a:spcBef>
                  <a:spcPct val="50000"/>
                </a:spcBef>
              </a:pPr>
              <a:r>
                <a:rPr lang="en-US" altLang="zh-CN" sz="3200" dirty="0">
                  <a:latin typeface="Times New Roman" panose="02020603050405020304" pitchFamily="18" charset="0"/>
                  <a:ea typeface="幼圆" panose="02010509060101010101" pitchFamily="49" charset="-122"/>
                </a:rPr>
                <a:t>l(</a:t>
              </a:r>
              <a:r>
                <a:rPr lang="en-US" altLang="zh-CN" sz="3200" i="1" dirty="0">
                  <a:latin typeface="Times New Roman" panose="02020603050405020304" pitchFamily="18" charset="0"/>
                  <a:ea typeface="幼圆" panose="02010509060101010101" pitchFamily="49" charset="-122"/>
                </a:rPr>
                <a:t>i</a:t>
              </a:r>
              <a:r>
                <a:rPr lang="en-US" altLang="zh-CN" sz="3200" dirty="0">
                  <a:latin typeface="Times New Roman" panose="02020603050405020304" pitchFamily="18" charset="0"/>
                  <a:ea typeface="幼圆" panose="02010509060101010101" pitchFamily="49" charset="-122"/>
                </a:rPr>
                <a:t>)</a:t>
              </a:r>
              <a:endParaRPr lang="en-US" altLang="zh-CN" sz="3200" baseline="-25000" dirty="0">
                <a:latin typeface="Times New Roman" panose="02020603050405020304" pitchFamily="18" charset="0"/>
                <a:ea typeface="幼圆" panose="02010509060101010101" pitchFamily="49" charset="-122"/>
              </a:endParaRPr>
            </a:p>
          </p:txBody>
        </p:sp>
        <p:sp>
          <p:nvSpPr>
            <p:cNvPr id="134212" name="文本框 1867787"/>
            <p:cNvSpPr txBox="1"/>
            <p:nvPr/>
          </p:nvSpPr>
          <p:spPr>
            <a:xfrm>
              <a:off x="317" y="3566"/>
              <a:ext cx="912" cy="365"/>
            </a:xfrm>
            <a:prstGeom prst="rect">
              <a:avLst/>
            </a:prstGeom>
            <a:noFill/>
            <a:ln w="28575">
              <a:noFill/>
            </a:ln>
          </p:spPr>
          <p:txBody>
            <a:bodyPr lIns="90000" tIns="46800" rIns="90000" bIns="46800">
              <a:spAutoFit/>
            </a:bodyPr>
            <a:p>
              <a:pPr algn="just">
                <a:spcBef>
                  <a:spcPct val="50000"/>
                </a:spcBef>
              </a:pPr>
              <a:r>
                <a:rPr lang="en-US" altLang="zh-CN" sz="3200" dirty="0">
                  <a:latin typeface="Times New Roman" panose="02020603050405020304" pitchFamily="18" charset="0"/>
                  <a:ea typeface="幼圆" panose="02010509060101010101" pitchFamily="49" charset="-122"/>
                </a:rPr>
                <a:t>l(</a:t>
              </a:r>
              <a:r>
                <a:rPr lang="en-US" altLang="zh-CN" sz="3200" i="1" dirty="0">
                  <a:latin typeface="Times New Roman" panose="02020603050405020304" pitchFamily="18" charset="0"/>
                  <a:ea typeface="幼圆" panose="02010509060101010101" pitchFamily="49" charset="-122"/>
                </a:rPr>
                <a:t>i</a:t>
              </a:r>
              <a:r>
                <a:rPr lang="en-US" altLang="zh-CN" sz="3200" dirty="0">
                  <a:latin typeface="Times New Roman" panose="02020603050405020304" pitchFamily="18" charset="0"/>
                  <a:ea typeface="幼圆" panose="02010509060101010101" pitchFamily="49" charset="-122"/>
                </a:rPr>
                <a:t>)-e(</a:t>
              </a:r>
              <a:r>
                <a:rPr lang="en-US" altLang="zh-CN" sz="3200" i="1" dirty="0">
                  <a:latin typeface="Times New Roman" panose="02020603050405020304" pitchFamily="18" charset="0"/>
                  <a:ea typeface="幼圆" panose="02010509060101010101" pitchFamily="49" charset="-122"/>
                </a:rPr>
                <a:t>i</a:t>
              </a:r>
              <a:r>
                <a:rPr lang="en-US" altLang="zh-CN" sz="3200" dirty="0">
                  <a:latin typeface="Times New Roman" panose="02020603050405020304" pitchFamily="18" charset="0"/>
                  <a:ea typeface="幼圆" panose="02010509060101010101" pitchFamily="49" charset="-122"/>
                </a:rPr>
                <a:t>)</a:t>
              </a:r>
              <a:endParaRPr lang="en-US" altLang="zh-CN" sz="3200" dirty="0">
                <a:latin typeface="Times New Roman" panose="02020603050405020304" pitchFamily="18" charset="0"/>
                <a:ea typeface="幼圆" panose="02010509060101010101" pitchFamily="49" charset="-122"/>
              </a:endParaRPr>
            </a:p>
          </p:txBody>
        </p:sp>
        <p:sp>
          <p:nvSpPr>
            <p:cNvPr id="134213" name="直接连接符 1867788"/>
            <p:cNvSpPr/>
            <p:nvPr/>
          </p:nvSpPr>
          <p:spPr>
            <a:xfrm>
              <a:off x="5036" y="2592"/>
              <a:ext cx="0" cy="1344"/>
            </a:xfrm>
            <a:prstGeom prst="line">
              <a:avLst/>
            </a:prstGeom>
            <a:ln w="28575" cap="sq" cmpd="sng">
              <a:solidFill>
                <a:schemeClr val="hlink"/>
              </a:solidFill>
              <a:prstDash val="solid"/>
              <a:headEnd type="none" w="sm" len="sm"/>
              <a:tailEnd type="none" w="med" len="lg"/>
            </a:ln>
          </p:spPr>
        </p:sp>
        <p:sp>
          <p:nvSpPr>
            <p:cNvPr id="134214" name="直接连接符 1867789"/>
            <p:cNvSpPr/>
            <p:nvPr/>
          </p:nvSpPr>
          <p:spPr>
            <a:xfrm>
              <a:off x="3072" y="2592"/>
              <a:ext cx="0" cy="1344"/>
            </a:xfrm>
            <a:prstGeom prst="line">
              <a:avLst/>
            </a:prstGeom>
            <a:ln w="28575" cap="sq" cmpd="sng">
              <a:solidFill>
                <a:schemeClr val="hlink"/>
              </a:solidFill>
              <a:prstDash val="solid"/>
              <a:headEnd type="none" w="sm" len="sm"/>
              <a:tailEnd type="none" w="med" len="lg"/>
            </a:ln>
          </p:spPr>
        </p:sp>
        <p:sp>
          <p:nvSpPr>
            <p:cNvPr id="134215" name="直接连接符 1867790"/>
            <p:cNvSpPr/>
            <p:nvPr/>
          </p:nvSpPr>
          <p:spPr>
            <a:xfrm>
              <a:off x="1536" y="2592"/>
              <a:ext cx="0" cy="1344"/>
            </a:xfrm>
            <a:prstGeom prst="line">
              <a:avLst/>
            </a:prstGeom>
            <a:ln w="28575" cap="sq" cmpd="sng">
              <a:solidFill>
                <a:schemeClr val="hlink"/>
              </a:solidFill>
              <a:prstDash val="solid"/>
              <a:headEnd type="none" w="sm" len="sm"/>
              <a:tailEnd type="none" w="med" len="lg"/>
            </a:ln>
          </p:spPr>
        </p:sp>
        <p:sp>
          <p:nvSpPr>
            <p:cNvPr id="134216" name="直接连接符 1867791"/>
            <p:cNvSpPr/>
            <p:nvPr/>
          </p:nvSpPr>
          <p:spPr>
            <a:xfrm>
              <a:off x="2304" y="2592"/>
              <a:ext cx="0" cy="1344"/>
            </a:xfrm>
            <a:prstGeom prst="line">
              <a:avLst/>
            </a:prstGeom>
            <a:ln w="28575" cap="sq" cmpd="sng">
              <a:solidFill>
                <a:schemeClr val="hlink"/>
              </a:solidFill>
              <a:prstDash val="solid"/>
              <a:headEnd type="none" w="sm" len="sm"/>
              <a:tailEnd type="none" w="med" len="lg"/>
            </a:ln>
          </p:spPr>
        </p:sp>
        <p:sp>
          <p:nvSpPr>
            <p:cNvPr id="134217" name="直接连接符 1867792"/>
            <p:cNvSpPr/>
            <p:nvPr/>
          </p:nvSpPr>
          <p:spPr>
            <a:xfrm>
              <a:off x="2688" y="2592"/>
              <a:ext cx="0" cy="1344"/>
            </a:xfrm>
            <a:prstGeom prst="line">
              <a:avLst/>
            </a:prstGeom>
            <a:ln w="28575" cap="sq" cmpd="sng">
              <a:solidFill>
                <a:schemeClr val="hlink"/>
              </a:solidFill>
              <a:prstDash val="solid"/>
              <a:headEnd type="none" w="sm" len="sm"/>
              <a:tailEnd type="none" w="med" len="lg"/>
            </a:ln>
          </p:spPr>
        </p:sp>
        <p:sp>
          <p:nvSpPr>
            <p:cNvPr id="134218" name="直接连接符 1867793"/>
            <p:cNvSpPr/>
            <p:nvPr/>
          </p:nvSpPr>
          <p:spPr>
            <a:xfrm flipH="1">
              <a:off x="1920" y="2592"/>
              <a:ext cx="0" cy="1344"/>
            </a:xfrm>
            <a:prstGeom prst="line">
              <a:avLst/>
            </a:prstGeom>
            <a:ln w="28575" cap="sq" cmpd="sng">
              <a:solidFill>
                <a:schemeClr val="hlink"/>
              </a:solidFill>
              <a:prstDash val="solid"/>
              <a:headEnd type="none" w="sm" len="sm"/>
              <a:tailEnd type="none" w="med" len="lg"/>
            </a:ln>
          </p:spPr>
        </p:sp>
        <p:sp>
          <p:nvSpPr>
            <p:cNvPr id="134219" name="直接连接符 1867794"/>
            <p:cNvSpPr/>
            <p:nvPr/>
          </p:nvSpPr>
          <p:spPr>
            <a:xfrm>
              <a:off x="3456" y="2592"/>
              <a:ext cx="0" cy="1344"/>
            </a:xfrm>
            <a:prstGeom prst="line">
              <a:avLst/>
            </a:prstGeom>
            <a:ln w="28575" cap="sq" cmpd="sng">
              <a:solidFill>
                <a:schemeClr val="hlink"/>
              </a:solidFill>
              <a:prstDash val="solid"/>
              <a:headEnd type="none" w="sm" len="sm"/>
              <a:tailEnd type="none" w="med" len="lg"/>
            </a:ln>
          </p:spPr>
        </p:sp>
        <p:sp>
          <p:nvSpPr>
            <p:cNvPr id="134220" name="直接连接符 1867795"/>
            <p:cNvSpPr/>
            <p:nvPr/>
          </p:nvSpPr>
          <p:spPr>
            <a:xfrm>
              <a:off x="4224" y="2592"/>
              <a:ext cx="0" cy="1344"/>
            </a:xfrm>
            <a:prstGeom prst="line">
              <a:avLst/>
            </a:prstGeom>
            <a:ln w="28575" cap="sq" cmpd="sng">
              <a:solidFill>
                <a:schemeClr val="hlink"/>
              </a:solidFill>
              <a:prstDash val="solid"/>
              <a:headEnd type="none" w="sm" len="sm"/>
              <a:tailEnd type="none" w="med" len="lg"/>
            </a:ln>
          </p:spPr>
        </p:sp>
        <p:sp>
          <p:nvSpPr>
            <p:cNvPr id="134221" name="直接连接符 1867796"/>
            <p:cNvSpPr/>
            <p:nvPr/>
          </p:nvSpPr>
          <p:spPr>
            <a:xfrm>
              <a:off x="3840" y="2592"/>
              <a:ext cx="0" cy="1344"/>
            </a:xfrm>
            <a:prstGeom prst="line">
              <a:avLst/>
            </a:prstGeom>
            <a:ln w="28575" cap="sq" cmpd="sng">
              <a:solidFill>
                <a:schemeClr val="hlink"/>
              </a:solidFill>
              <a:prstDash val="solid"/>
              <a:headEnd type="none" w="sm" len="sm"/>
              <a:tailEnd type="none" w="med" len="lg"/>
            </a:ln>
          </p:spPr>
        </p:sp>
        <p:sp>
          <p:nvSpPr>
            <p:cNvPr id="134222" name="直接连接符 1867797"/>
            <p:cNvSpPr/>
            <p:nvPr/>
          </p:nvSpPr>
          <p:spPr>
            <a:xfrm>
              <a:off x="4656" y="2592"/>
              <a:ext cx="0" cy="1344"/>
            </a:xfrm>
            <a:prstGeom prst="line">
              <a:avLst/>
            </a:prstGeom>
            <a:ln w="28575" cap="sq" cmpd="sng">
              <a:solidFill>
                <a:schemeClr val="hlink"/>
              </a:solidFill>
              <a:prstDash val="solid"/>
              <a:headEnd type="none" w="sm" len="sm"/>
              <a:tailEnd type="none" w="med" len="lg"/>
            </a:ln>
          </p:spPr>
        </p:sp>
        <p:sp>
          <p:nvSpPr>
            <p:cNvPr id="134223" name="文本框 1867798"/>
            <p:cNvSpPr txBox="1"/>
            <p:nvPr/>
          </p:nvSpPr>
          <p:spPr>
            <a:xfrm>
              <a:off x="1056" y="2928"/>
              <a:ext cx="4512" cy="365"/>
            </a:xfrm>
            <a:prstGeom prst="rect">
              <a:avLst/>
            </a:prstGeom>
            <a:noFill/>
            <a:ln w="28575">
              <a:noFill/>
            </a:ln>
          </p:spPr>
          <p:txBody>
            <a:bodyPr lIns="90000" tIns="46800" rIns="90000" bIns="46800">
              <a:spAutoFit/>
            </a:bodyPr>
            <a:p>
              <a:pPr algn="just">
                <a:spcBef>
                  <a:spcPct val="50000"/>
                </a:spcBef>
              </a:pPr>
              <a:r>
                <a:rPr lang="en-US" altLang="zh-CN" sz="3200" dirty="0">
                  <a:latin typeface="Times New Roman" panose="02020603050405020304" pitchFamily="18" charset="0"/>
                  <a:ea typeface="幼圆" panose="02010509060101010101" pitchFamily="49" charset="-122"/>
                </a:rPr>
                <a:t>   0    0    0    6    4    5    7    7    7 </a:t>
              </a:r>
              <a:r>
                <a:rPr lang="en-US" altLang="zh-CN" sz="2400" dirty="0">
                  <a:latin typeface="Times New Roman" panose="02020603050405020304" pitchFamily="18" charset="0"/>
                  <a:ea typeface="幼圆" panose="02010509060101010101" pitchFamily="49" charset="-122"/>
                </a:rPr>
                <a:t>   </a:t>
              </a:r>
              <a:r>
                <a:rPr lang="en-US" altLang="zh-CN" sz="2800" dirty="0">
                  <a:latin typeface="Times New Roman" panose="02020603050405020304" pitchFamily="18" charset="0"/>
                  <a:ea typeface="幼圆" panose="02010509060101010101" pitchFamily="49" charset="-122"/>
                </a:rPr>
                <a:t>16   14 </a:t>
              </a:r>
              <a:endParaRPr lang="en-US" altLang="zh-CN" sz="2800" dirty="0">
                <a:latin typeface="Times New Roman" panose="02020603050405020304" pitchFamily="18" charset="0"/>
                <a:ea typeface="幼圆" panose="02010509060101010101" pitchFamily="49" charset="-122"/>
              </a:endParaRPr>
            </a:p>
          </p:txBody>
        </p:sp>
        <p:sp>
          <p:nvSpPr>
            <p:cNvPr id="134224" name="文本框 1867799"/>
            <p:cNvSpPr txBox="1"/>
            <p:nvPr/>
          </p:nvSpPr>
          <p:spPr>
            <a:xfrm>
              <a:off x="1056" y="3264"/>
              <a:ext cx="4512" cy="365"/>
            </a:xfrm>
            <a:prstGeom prst="rect">
              <a:avLst/>
            </a:prstGeom>
            <a:noFill/>
            <a:ln w="28575">
              <a:noFill/>
            </a:ln>
          </p:spPr>
          <p:txBody>
            <a:bodyPr lIns="90000" tIns="46800" rIns="90000" bIns="46800">
              <a:spAutoFit/>
            </a:bodyPr>
            <a:p>
              <a:pPr algn="just">
                <a:spcBef>
                  <a:spcPct val="50000"/>
                </a:spcBef>
              </a:pPr>
              <a:r>
                <a:rPr lang="en-US" altLang="zh-CN" sz="3200" dirty="0">
                  <a:latin typeface="Times New Roman" panose="02020603050405020304" pitchFamily="18" charset="0"/>
                  <a:ea typeface="幼圆" panose="02010509060101010101" pitchFamily="49" charset="-122"/>
                </a:rPr>
                <a:t>   0    2    3    6    6    8    7    7 </a:t>
              </a:r>
              <a:r>
                <a:rPr lang="en-US" altLang="zh-CN" dirty="0">
                  <a:latin typeface="Times New Roman" panose="02020603050405020304" pitchFamily="18" charset="0"/>
                  <a:ea typeface="幼圆" panose="02010509060101010101" pitchFamily="49" charset="-122"/>
                </a:rPr>
                <a:t>   </a:t>
              </a:r>
              <a:r>
                <a:rPr lang="en-US" altLang="zh-CN" sz="2800" dirty="0">
                  <a:latin typeface="Times New Roman" panose="02020603050405020304" pitchFamily="18" charset="0"/>
                  <a:ea typeface="幼圆" panose="02010509060101010101" pitchFamily="49" charset="-122"/>
                </a:rPr>
                <a:t>10</a:t>
              </a:r>
              <a:r>
                <a:rPr lang="en-US" altLang="zh-CN" sz="3200" dirty="0">
                  <a:latin typeface="Times New Roman" panose="02020603050405020304" pitchFamily="18" charset="0"/>
                  <a:ea typeface="幼圆" panose="02010509060101010101" pitchFamily="49" charset="-122"/>
                </a:rPr>
                <a:t>   </a:t>
              </a:r>
              <a:r>
                <a:rPr lang="en-US" altLang="zh-CN" sz="1600" dirty="0">
                  <a:latin typeface="Times New Roman" panose="02020603050405020304" pitchFamily="18" charset="0"/>
                  <a:ea typeface="幼圆" panose="02010509060101010101" pitchFamily="49" charset="-122"/>
                </a:rPr>
                <a:t> </a:t>
              </a:r>
              <a:r>
                <a:rPr lang="en-US" altLang="zh-CN" sz="2800" dirty="0">
                  <a:latin typeface="Times New Roman" panose="02020603050405020304" pitchFamily="18" charset="0"/>
                  <a:ea typeface="幼圆" panose="02010509060101010101" pitchFamily="49" charset="-122"/>
                </a:rPr>
                <a:t>16   14 </a:t>
              </a:r>
              <a:endParaRPr lang="en-US" altLang="zh-CN" sz="2800" dirty="0">
                <a:latin typeface="Times New Roman" panose="02020603050405020304" pitchFamily="18" charset="0"/>
                <a:ea typeface="幼圆" panose="02010509060101010101" pitchFamily="49" charset="-122"/>
              </a:endParaRPr>
            </a:p>
          </p:txBody>
        </p:sp>
        <p:sp>
          <p:nvSpPr>
            <p:cNvPr id="134225" name="文本框 1867800"/>
            <p:cNvSpPr txBox="1"/>
            <p:nvPr/>
          </p:nvSpPr>
          <p:spPr>
            <a:xfrm>
              <a:off x="1056" y="3552"/>
              <a:ext cx="4512" cy="365"/>
            </a:xfrm>
            <a:prstGeom prst="rect">
              <a:avLst/>
            </a:prstGeom>
            <a:noFill/>
            <a:ln w="28575">
              <a:noFill/>
            </a:ln>
          </p:spPr>
          <p:txBody>
            <a:bodyPr lIns="90000" tIns="46800" rIns="90000" bIns="46800">
              <a:spAutoFit/>
            </a:bodyPr>
            <a:p>
              <a:pPr algn="just">
                <a:spcBef>
                  <a:spcPct val="50000"/>
                </a:spcBef>
              </a:pPr>
              <a:r>
                <a:rPr lang="en-US" altLang="zh-CN" sz="3200" dirty="0">
                  <a:latin typeface="Times New Roman" panose="02020603050405020304" pitchFamily="18" charset="0"/>
                  <a:ea typeface="幼圆" panose="02010509060101010101" pitchFamily="49" charset="-122"/>
                </a:rPr>
                <a:t>   </a:t>
              </a:r>
              <a:r>
                <a:rPr lang="en-US" altLang="zh-CN" sz="3200" dirty="0">
                  <a:solidFill>
                    <a:schemeClr val="tx2"/>
                  </a:solidFill>
                  <a:latin typeface="Times New Roman" panose="02020603050405020304" pitchFamily="18" charset="0"/>
                  <a:ea typeface="幼圆" panose="02010509060101010101" pitchFamily="49" charset="-122"/>
                </a:rPr>
                <a:t>0</a:t>
              </a:r>
              <a:r>
                <a:rPr lang="en-US" altLang="zh-CN" sz="3200" dirty="0">
                  <a:solidFill>
                    <a:srgbClr val="FFFF00"/>
                  </a:solidFill>
                  <a:latin typeface="Times New Roman" panose="02020603050405020304" pitchFamily="18" charset="0"/>
                  <a:ea typeface="幼圆" panose="02010509060101010101" pitchFamily="49" charset="-122"/>
                </a:rPr>
                <a:t> </a:t>
              </a:r>
              <a:r>
                <a:rPr lang="en-US" altLang="zh-CN" sz="3200" dirty="0">
                  <a:latin typeface="Times New Roman" panose="02020603050405020304" pitchFamily="18" charset="0"/>
                  <a:ea typeface="幼圆" panose="02010509060101010101" pitchFamily="49" charset="-122"/>
                </a:rPr>
                <a:t>   2    3  </a:t>
              </a:r>
              <a:r>
                <a:rPr lang="en-US" altLang="zh-CN" sz="3200" dirty="0">
                  <a:solidFill>
                    <a:schemeClr val="tx2"/>
                  </a:solidFill>
                  <a:latin typeface="Times New Roman" panose="02020603050405020304" pitchFamily="18" charset="0"/>
                  <a:ea typeface="幼圆" panose="02010509060101010101" pitchFamily="49" charset="-122"/>
                </a:rPr>
                <a:t>  0 </a:t>
              </a:r>
              <a:r>
                <a:rPr lang="en-US" altLang="zh-CN" sz="3200" dirty="0">
                  <a:solidFill>
                    <a:srgbClr val="FFFF00"/>
                  </a:solidFill>
                  <a:latin typeface="Times New Roman" panose="02020603050405020304" pitchFamily="18" charset="0"/>
                  <a:ea typeface="幼圆" panose="02010509060101010101" pitchFamily="49" charset="-122"/>
                </a:rPr>
                <a:t> </a:t>
              </a:r>
              <a:r>
                <a:rPr lang="en-US" altLang="zh-CN" sz="3200" dirty="0">
                  <a:latin typeface="Times New Roman" panose="02020603050405020304" pitchFamily="18" charset="0"/>
                  <a:ea typeface="幼圆" panose="02010509060101010101" pitchFamily="49" charset="-122"/>
                </a:rPr>
                <a:t>  2    3    </a:t>
              </a:r>
              <a:r>
                <a:rPr lang="en-US" altLang="zh-CN" sz="3200" dirty="0">
                  <a:solidFill>
                    <a:schemeClr val="tx2"/>
                  </a:solidFill>
                  <a:latin typeface="Times New Roman" panose="02020603050405020304" pitchFamily="18" charset="0"/>
                  <a:ea typeface="幼圆" panose="02010509060101010101" pitchFamily="49" charset="-122"/>
                </a:rPr>
                <a:t>0    0</a:t>
              </a:r>
              <a:r>
                <a:rPr lang="en-US" altLang="zh-CN" sz="3200" dirty="0">
                  <a:latin typeface="Times New Roman" panose="02020603050405020304" pitchFamily="18" charset="0"/>
                  <a:ea typeface="幼圆" panose="02010509060101010101" pitchFamily="49" charset="-122"/>
                </a:rPr>
                <a:t>    3    </a:t>
              </a:r>
              <a:r>
                <a:rPr lang="en-US" altLang="zh-CN" sz="3200" dirty="0">
                  <a:solidFill>
                    <a:schemeClr val="tx2"/>
                  </a:solidFill>
                  <a:latin typeface="Times New Roman" panose="02020603050405020304" pitchFamily="18" charset="0"/>
                  <a:ea typeface="幼圆" panose="02010509060101010101" pitchFamily="49" charset="-122"/>
                </a:rPr>
                <a:t>0    0 </a:t>
              </a:r>
              <a:endParaRPr lang="en-US" altLang="zh-CN" sz="3200" dirty="0">
                <a:solidFill>
                  <a:schemeClr val="tx2"/>
                </a:solidFill>
                <a:latin typeface="Times New Roman" panose="02020603050405020304" pitchFamily="18" charset="0"/>
                <a:ea typeface="幼圆" panose="02010509060101010101" pitchFamily="49" charset="-122"/>
              </a:endParaRPr>
            </a:p>
          </p:txBody>
        </p:sp>
        <p:sp>
          <p:nvSpPr>
            <p:cNvPr id="134226" name="文本框 1867801"/>
            <p:cNvSpPr txBox="1"/>
            <p:nvPr/>
          </p:nvSpPr>
          <p:spPr>
            <a:xfrm>
              <a:off x="1056" y="2544"/>
              <a:ext cx="4512" cy="365"/>
            </a:xfrm>
            <a:prstGeom prst="rect">
              <a:avLst/>
            </a:prstGeom>
            <a:noFill/>
            <a:ln w="28575">
              <a:noFill/>
            </a:ln>
          </p:spPr>
          <p:txBody>
            <a:bodyPr lIns="90000" tIns="46800" rIns="90000" bIns="46800">
              <a:spAutoFit/>
            </a:bodyPr>
            <a:p>
              <a:pPr algn="just">
                <a:spcBef>
                  <a:spcPct val="50000"/>
                </a:spcBef>
              </a:pPr>
              <a:r>
                <a:rPr lang="en-US" altLang="zh-CN" sz="3200" dirty="0">
                  <a:latin typeface="Times New Roman" panose="02020603050405020304" pitchFamily="18" charset="0"/>
                  <a:ea typeface="幼圆" panose="02010509060101010101" pitchFamily="49" charset="-122"/>
                </a:rPr>
                <a:t> </a:t>
              </a:r>
              <a:r>
                <a:rPr lang="en-US" altLang="zh-CN" sz="3200" dirty="0">
                  <a:solidFill>
                    <a:schemeClr val="tx2"/>
                  </a:solidFill>
                  <a:latin typeface="Times New Roman" panose="02020603050405020304" pitchFamily="18" charset="0"/>
                  <a:ea typeface="幼圆" panose="02010509060101010101" pitchFamily="49" charset="-122"/>
                </a:rPr>
                <a:t>a</a:t>
              </a:r>
              <a:r>
                <a:rPr lang="en-US" altLang="zh-CN" sz="3200" baseline="-25000" dirty="0">
                  <a:solidFill>
                    <a:schemeClr val="tx2"/>
                  </a:solidFill>
                  <a:latin typeface="Times New Roman" panose="02020603050405020304" pitchFamily="18" charset="0"/>
                  <a:ea typeface="幼圆" panose="02010509060101010101" pitchFamily="49" charset="-122"/>
                </a:rPr>
                <a:t>1 </a:t>
              </a:r>
              <a:r>
                <a:rPr lang="en-US" altLang="zh-CN" sz="3200" baseline="-25000" dirty="0">
                  <a:solidFill>
                    <a:srgbClr val="993366"/>
                  </a:solidFill>
                  <a:latin typeface="Times New Roman" panose="02020603050405020304" pitchFamily="18" charset="0"/>
                  <a:ea typeface="幼圆" panose="02010509060101010101" pitchFamily="49" charset="-122"/>
                </a:rPr>
                <a:t>   </a:t>
              </a:r>
              <a:r>
                <a:rPr lang="en-US" altLang="zh-CN" sz="3200" dirty="0">
                  <a:latin typeface="Times New Roman" panose="02020603050405020304" pitchFamily="18" charset="0"/>
                  <a:ea typeface="幼圆" panose="02010509060101010101" pitchFamily="49" charset="-122"/>
                </a:rPr>
                <a:t>a</a:t>
              </a:r>
              <a:r>
                <a:rPr lang="en-US" altLang="zh-CN" sz="3200" baseline="-25000" dirty="0">
                  <a:latin typeface="Times New Roman" panose="02020603050405020304" pitchFamily="18" charset="0"/>
                  <a:ea typeface="幼圆" panose="02010509060101010101" pitchFamily="49" charset="-122"/>
                </a:rPr>
                <a:t>2     </a:t>
              </a:r>
              <a:r>
                <a:rPr lang="en-US" altLang="zh-CN" sz="3200" dirty="0">
                  <a:latin typeface="Times New Roman" panose="02020603050405020304" pitchFamily="18" charset="0"/>
                  <a:ea typeface="幼圆" panose="02010509060101010101" pitchFamily="49" charset="-122"/>
                </a:rPr>
                <a:t>a</a:t>
              </a:r>
              <a:r>
                <a:rPr lang="en-US" altLang="zh-CN" sz="3200" baseline="-25000" dirty="0">
                  <a:latin typeface="Times New Roman" panose="02020603050405020304" pitchFamily="18" charset="0"/>
                  <a:ea typeface="幼圆" panose="02010509060101010101" pitchFamily="49" charset="-122"/>
                </a:rPr>
                <a:t>3</a:t>
              </a:r>
              <a:r>
                <a:rPr lang="en-US" altLang="zh-CN" sz="3200" baseline="-25000" dirty="0">
                  <a:solidFill>
                    <a:srgbClr val="993366"/>
                  </a:solidFill>
                  <a:latin typeface="Times New Roman" panose="02020603050405020304" pitchFamily="18" charset="0"/>
                  <a:ea typeface="幼圆" panose="02010509060101010101" pitchFamily="49" charset="-122"/>
                </a:rPr>
                <a:t> </a:t>
              </a:r>
              <a:r>
                <a:rPr lang="en-US" altLang="zh-CN" sz="3200" baseline="-25000" dirty="0">
                  <a:solidFill>
                    <a:srgbClr val="FF3300"/>
                  </a:solidFill>
                  <a:latin typeface="Times New Roman" panose="02020603050405020304" pitchFamily="18" charset="0"/>
                  <a:ea typeface="幼圆" panose="02010509060101010101" pitchFamily="49" charset="-122"/>
                </a:rPr>
                <a:t>   </a:t>
              </a:r>
              <a:r>
                <a:rPr lang="en-US" altLang="zh-CN" sz="3200" baseline="-25000" dirty="0">
                  <a:solidFill>
                    <a:schemeClr val="tx2"/>
                  </a:solidFill>
                  <a:latin typeface="Times New Roman" panose="02020603050405020304" pitchFamily="18" charset="0"/>
                  <a:ea typeface="幼圆" panose="02010509060101010101" pitchFamily="49" charset="-122"/>
                </a:rPr>
                <a:t> </a:t>
              </a:r>
              <a:r>
                <a:rPr lang="en-US" altLang="zh-CN" sz="3200" dirty="0">
                  <a:solidFill>
                    <a:schemeClr val="tx2"/>
                  </a:solidFill>
                  <a:latin typeface="Times New Roman" panose="02020603050405020304" pitchFamily="18" charset="0"/>
                  <a:ea typeface="幼圆" panose="02010509060101010101" pitchFamily="49" charset="-122"/>
                </a:rPr>
                <a:t>a</a:t>
              </a:r>
              <a:r>
                <a:rPr lang="en-US" altLang="zh-CN" sz="3200" baseline="-25000" dirty="0">
                  <a:solidFill>
                    <a:schemeClr val="tx2"/>
                  </a:solidFill>
                  <a:latin typeface="Times New Roman" panose="02020603050405020304" pitchFamily="18" charset="0"/>
                  <a:ea typeface="幼圆" panose="02010509060101010101" pitchFamily="49" charset="-122"/>
                </a:rPr>
                <a:t>4  </a:t>
              </a:r>
              <a:r>
                <a:rPr lang="en-US" altLang="zh-CN" sz="3200" baseline="-25000" dirty="0">
                  <a:solidFill>
                    <a:srgbClr val="993366"/>
                  </a:solidFill>
                  <a:latin typeface="Times New Roman" panose="02020603050405020304" pitchFamily="18" charset="0"/>
                  <a:ea typeface="幼圆" panose="02010509060101010101" pitchFamily="49" charset="-122"/>
                </a:rPr>
                <a:t> </a:t>
              </a:r>
              <a:r>
                <a:rPr lang="en-US" altLang="zh-CN" sz="3200" dirty="0">
                  <a:latin typeface="Times New Roman" panose="02020603050405020304" pitchFamily="18" charset="0"/>
                  <a:ea typeface="幼圆" panose="02010509060101010101" pitchFamily="49" charset="-122"/>
                </a:rPr>
                <a:t>a</a:t>
              </a:r>
              <a:r>
                <a:rPr lang="en-US" altLang="zh-CN" sz="3200" baseline="-25000" dirty="0">
                  <a:latin typeface="Times New Roman" panose="02020603050405020304" pitchFamily="18" charset="0"/>
                  <a:ea typeface="幼圆" panose="02010509060101010101" pitchFamily="49" charset="-122"/>
                </a:rPr>
                <a:t>5    </a:t>
              </a:r>
              <a:r>
                <a:rPr lang="en-US" altLang="zh-CN" sz="3200" dirty="0">
                  <a:latin typeface="Times New Roman" panose="02020603050405020304" pitchFamily="18" charset="0"/>
                  <a:ea typeface="幼圆" panose="02010509060101010101" pitchFamily="49" charset="-122"/>
                </a:rPr>
                <a:t>a</a:t>
              </a:r>
              <a:r>
                <a:rPr lang="en-US" altLang="zh-CN" sz="3200" baseline="-25000" dirty="0">
                  <a:latin typeface="Times New Roman" panose="02020603050405020304" pitchFamily="18" charset="0"/>
                  <a:ea typeface="幼圆" panose="02010509060101010101" pitchFamily="49" charset="-122"/>
                </a:rPr>
                <a:t>6</a:t>
              </a:r>
              <a:r>
                <a:rPr lang="en-US" altLang="zh-CN" sz="3200" baseline="-25000" dirty="0">
                  <a:solidFill>
                    <a:srgbClr val="993366"/>
                  </a:solidFill>
                  <a:latin typeface="Times New Roman" panose="02020603050405020304" pitchFamily="18" charset="0"/>
                  <a:ea typeface="幼圆" panose="02010509060101010101" pitchFamily="49" charset="-122"/>
                </a:rPr>
                <a:t>     </a:t>
              </a:r>
              <a:r>
                <a:rPr lang="en-US" altLang="zh-CN" sz="3200" dirty="0">
                  <a:solidFill>
                    <a:schemeClr val="tx2"/>
                  </a:solidFill>
                  <a:latin typeface="Times New Roman" panose="02020603050405020304" pitchFamily="18" charset="0"/>
                  <a:ea typeface="幼圆" panose="02010509060101010101" pitchFamily="49" charset="-122"/>
                </a:rPr>
                <a:t>a</a:t>
              </a:r>
              <a:r>
                <a:rPr lang="en-US" altLang="zh-CN" sz="3200" baseline="-25000" dirty="0">
                  <a:solidFill>
                    <a:schemeClr val="tx2"/>
                  </a:solidFill>
                  <a:latin typeface="Times New Roman" panose="02020603050405020304" pitchFamily="18" charset="0"/>
                  <a:ea typeface="幼圆" panose="02010509060101010101" pitchFamily="49" charset="-122"/>
                </a:rPr>
                <a:t>7   </a:t>
              </a:r>
              <a:r>
                <a:rPr lang="en-US" altLang="zh-CN" sz="3200" dirty="0">
                  <a:solidFill>
                    <a:schemeClr val="tx2"/>
                  </a:solidFill>
                  <a:latin typeface="Times New Roman" panose="02020603050405020304" pitchFamily="18" charset="0"/>
                  <a:ea typeface="幼圆" panose="02010509060101010101" pitchFamily="49" charset="-122"/>
                </a:rPr>
                <a:t>a</a:t>
              </a:r>
              <a:r>
                <a:rPr lang="en-US" altLang="zh-CN" sz="3200" baseline="-25000" dirty="0">
                  <a:solidFill>
                    <a:schemeClr val="tx2"/>
                  </a:solidFill>
                  <a:latin typeface="Times New Roman" panose="02020603050405020304" pitchFamily="18" charset="0"/>
                  <a:ea typeface="幼圆" panose="02010509060101010101" pitchFamily="49" charset="-122"/>
                </a:rPr>
                <a:t>8</a:t>
              </a:r>
              <a:r>
                <a:rPr lang="en-US" altLang="zh-CN" sz="3200" baseline="-25000" dirty="0">
                  <a:solidFill>
                    <a:srgbClr val="993366"/>
                  </a:solidFill>
                  <a:latin typeface="Times New Roman" panose="02020603050405020304" pitchFamily="18" charset="0"/>
                  <a:ea typeface="幼圆" panose="02010509060101010101" pitchFamily="49" charset="-122"/>
                </a:rPr>
                <a:t>    </a:t>
              </a:r>
              <a:r>
                <a:rPr lang="en-US" altLang="zh-CN" sz="3200" baseline="-25000" dirty="0">
                  <a:solidFill>
                    <a:srgbClr val="FFFF00"/>
                  </a:solidFill>
                  <a:latin typeface="Times New Roman" panose="02020603050405020304" pitchFamily="18" charset="0"/>
                  <a:ea typeface="幼圆" panose="02010509060101010101" pitchFamily="49" charset="-122"/>
                </a:rPr>
                <a:t> </a:t>
              </a:r>
              <a:r>
                <a:rPr lang="en-US" altLang="zh-CN" sz="3200" dirty="0">
                  <a:latin typeface="Times New Roman" panose="02020603050405020304" pitchFamily="18" charset="0"/>
                  <a:ea typeface="幼圆" panose="02010509060101010101" pitchFamily="49" charset="-122"/>
                </a:rPr>
                <a:t>a</a:t>
              </a:r>
              <a:r>
                <a:rPr lang="en-US" altLang="zh-CN" sz="3200" baseline="-25000" dirty="0">
                  <a:latin typeface="Times New Roman" panose="02020603050405020304" pitchFamily="18" charset="0"/>
                  <a:ea typeface="幼圆" panose="02010509060101010101" pitchFamily="49" charset="-122"/>
                </a:rPr>
                <a:t>9 </a:t>
              </a:r>
              <a:r>
                <a:rPr lang="en-US" altLang="zh-CN" sz="3200" baseline="-25000" dirty="0">
                  <a:solidFill>
                    <a:srgbClr val="993366"/>
                  </a:solidFill>
                  <a:latin typeface="Times New Roman" panose="02020603050405020304" pitchFamily="18" charset="0"/>
                  <a:ea typeface="幼圆" panose="02010509060101010101" pitchFamily="49" charset="-122"/>
                </a:rPr>
                <a:t>   </a:t>
              </a:r>
              <a:r>
                <a:rPr lang="en-US" altLang="zh-CN" sz="3200" dirty="0">
                  <a:solidFill>
                    <a:schemeClr val="tx2"/>
                  </a:solidFill>
                  <a:latin typeface="Times New Roman" panose="02020603050405020304" pitchFamily="18" charset="0"/>
                  <a:ea typeface="幼圆" panose="02010509060101010101" pitchFamily="49" charset="-122"/>
                </a:rPr>
                <a:t>a</a:t>
              </a:r>
              <a:r>
                <a:rPr lang="en-US" altLang="zh-CN" sz="3200" baseline="-25000" dirty="0">
                  <a:solidFill>
                    <a:schemeClr val="tx2"/>
                  </a:solidFill>
                  <a:latin typeface="Times New Roman" panose="02020603050405020304" pitchFamily="18" charset="0"/>
                  <a:ea typeface="幼圆" panose="02010509060101010101" pitchFamily="49" charset="-122"/>
                </a:rPr>
                <a:t>10   </a:t>
              </a:r>
              <a:r>
                <a:rPr lang="en-US" altLang="zh-CN" sz="3200" dirty="0">
                  <a:solidFill>
                    <a:schemeClr val="tx2"/>
                  </a:solidFill>
                  <a:latin typeface="Times New Roman" panose="02020603050405020304" pitchFamily="18" charset="0"/>
                  <a:ea typeface="幼圆" panose="02010509060101010101" pitchFamily="49" charset="-122"/>
                </a:rPr>
                <a:t>a</a:t>
              </a:r>
              <a:r>
                <a:rPr lang="en-US" altLang="zh-CN" sz="3200" baseline="-25000" dirty="0">
                  <a:solidFill>
                    <a:schemeClr val="tx2"/>
                  </a:solidFill>
                  <a:latin typeface="Times New Roman" panose="02020603050405020304" pitchFamily="18" charset="0"/>
                  <a:ea typeface="幼圆" panose="02010509060101010101" pitchFamily="49" charset="-122"/>
                </a:rPr>
                <a:t>11</a:t>
              </a:r>
              <a:r>
                <a:rPr lang="en-US" altLang="zh-CN" sz="3200" baseline="-25000" dirty="0">
                  <a:latin typeface="Times New Roman" panose="02020603050405020304" pitchFamily="18" charset="0"/>
                  <a:ea typeface="幼圆" panose="02010509060101010101" pitchFamily="49" charset="-122"/>
                </a:rPr>
                <a:t> </a:t>
              </a:r>
              <a:endParaRPr lang="en-US" altLang="zh-CN" sz="3200" dirty="0">
                <a:latin typeface="Times New Roman" panose="02020603050405020304" pitchFamily="18" charset="0"/>
                <a:ea typeface="幼圆" panose="02010509060101010101" pitchFamily="49" charset="-122"/>
              </a:endParaRPr>
            </a:p>
          </p:txBody>
        </p:sp>
      </p:grpSp>
      <p:sp>
        <p:nvSpPr>
          <p:cNvPr id="134147" name="文本框 1867802"/>
          <p:cNvSpPr txBox="1"/>
          <p:nvPr/>
        </p:nvSpPr>
        <p:spPr>
          <a:xfrm>
            <a:off x="250825" y="260350"/>
            <a:ext cx="6732588" cy="579438"/>
          </a:xfrm>
          <a:prstGeom prst="rect">
            <a:avLst/>
          </a:prstGeom>
          <a:noFill/>
          <a:ln w="28575">
            <a:noFill/>
          </a:ln>
        </p:spPr>
        <p:txBody>
          <a:bodyPr lIns="90000" tIns="46800" rIns="90000" bIns="46800">
            <a:spAutoFit/>
          </a:bodyPr>
          <a:p>
            <a:pPr algn="just"/>
            <a:r>
              <a:rPr lang="en-US" altLang="zh-CN" sz="3200" dirty="0">
                <a:solidFill>
                  <a:schemeClr val="tx2"/>
                </a:solidFill>
                <a:latin typeface="Times New Roman" panose="02020603050405020304" pitchFamily="18" charset="0"/>
                <a:ea typeface="幼圆" panose="02010509060101010101" pitchFamily="49" charset="-122"/>
              </a:rPr>
              <a:t>   e(</a:t>
            </a:r>
            <a:r>
              <a:rPr lang="en-US" altLang="zh-CN" sz="3200" i="1" dirty="0">
                <a:solidFill>
                  <a:schemeClr val="tx2"/>
                </a:solidFill>
                <a:latin typeface="Times New Roman" panose="02020603050405020304" pitchFamily="18" charset="0"/>
                <a:ea typeface="幼圆" panose="02010509060101010101" pitchFamily="49" charset="-122"/>
              </a:rPr>
              <a:t>i</a:t>
            </a:r>
            <a:r>
              <a:rPr lang="en-US" altLang="zh-CN" sz="3200" dirty="0">
                <a:solidFill>
                  <a:schemeClr val="tx2"/>
                </a:solidFill>
                <a:latin typeface="Times New Roman" panose="02020603050405020304" pitchFamily="18" charset="0"/>
                <a:ea typeface="幼圆" panose="02010509060101010101" pitchFamily="49" charset="-122"/>
              </a:rPr>
              <a:t>)=ve(</a:t>
            </a:r>
            <a:r>
              <a:rPr lang="en-US" altLang="zh-CN" sz="3200" i="1" dirty="0">
                <a:solidFill>
                  <a:schemeClr val="tx2"/>
                </a:solidFill>
                <a:latin typeface="Times New Roman" panose="02020603050405020304" pitchFamily="18" charset="0"/>
                <a:ea typeface="幼圆" panose="02010509060101010101" pitchFamily="49" charset="-122"/>
              </a:rPr>
              <a:t>j</a:t>
            </a:r>
            <a:r>
              <a:rPr lang="en-US" altLang="zh-CN" sz="3200" dirty="0">
                <a:solidFill>
                  <a:schemeClr val="tx2"/>
                </a:solidFill>
                <a:latin typeface="Times New Roman" panose="02020603050405020304" pitchFamily="18" charset="0"/>
                <a:ea typeface="幼圆" panose="02010509060101010101" pitchFamily="49" charset="-122"/>
              </a:rPr>
              <a:t>),   l(</a:t>
            </a:r>
            <a:r>
              <a:rPr lang="en-US" altLang="zh-CN" sz="3200" i="1" dirty="0">
                <a:solidFill>
                  <a:schemeClr val="tx2"/>
                </a:solidFill>
                <a:latin typeface="Times New Roman" panose="02020603050405020304" pitchFamily="18" charset="0"/>
                <a:ea typeface="幼圆" panose="02010509060101010101" pitchFamily="49" charset="-122"/>
              </a:rPr>
              <a:t>i</a:t>
            </a:r>
            <a:r>
              <a:rPr lang="en-US" altLang="zh-CN" sz="3200" dirty="0">
                <a:solidFill>
                  <a:schemeClr val="tx2"/>
                </a:solidFill>
                <a:latin typeface="Times New Roman" panose="02020603050405020304" pitchFamily="18" charset="0"/>
                <a:ea typeface="幼圆" panose="02010509060101010101" pitchFamily="49" charset="-122"/>
              </a:rPr>
              <a:t>)=vl(</a:t>
            </a:r>
            <a:r>
              <a:rPr lang="en-US" altLang="zh-CN" sz="3200" i="1" dirty="0">
                <a:solidFill>
                  <a:schemeClr val="tx2"/>
                </a:solidFill>
                <a:latin typeface="Times New Roman" panose="02020603050405020304" pitchFamily="18" charset="0"/>
                <a:ea typeface="幼圆" panose="02010509060101010101" pitchFamily="49" charset="-122"/>
              </a:rPr>
              <a:t>k</a:t>
            </a:r>
            <a:r>
              <a:rPr lang="en-US" altLang="zh-CN" sz="3200" dirty="0">
                <a:solidFill>
                  <a:schemeClr val="tx2"/>
                </a:solidFill>
                <a:latin typeface="Times New Roman" panose="02020603050405020304" pitchFamily="18" charset="0"/>
                <a:ea typeface="幼圆" panose="02010509060101010101" pitchFamily="49" charset="-122"/>
              </a:rPr>
              <a:t>)-weight(&lt;</a:t>
            </a:r>
            <a:r>
              <a:rPr lang="en-US" altLang="zh-CN" sz="3200" i="1" dirty="0">
                <a:solidFill>
                  <a:schemeClr val="tx2"/>
                </a:solidFill>
                <a:latin typeface="Times New Roman" panose="02020603050405020304" pitchFamily="18" charset="0"/>
                <a:ea typeface="幼圆" panose="02010509060101010101" pitchFamily="49" charset="-122"/>
              </a:rPr>
              <a:t>j</a:t>
            </a:r>
            <a:r>
              <a:rPr lang="en-US" altLang="zh-CN" sz="3200" dirty="0">
                <a:solidFill>
                  <a:schemeClr val="tx2"/>
                </a:solidFill>
                <a:latin typeface="Times New Roman" panose="02020603050405020304" pitchFamily="18" charset="0"/>
                <a:ea typeface="幼圆" panose="02010509060101010101" pitchFamily="49" charset="-122"/>
              </a:rPr>
              <a:t>, </a:t>
            </a:r>
            <a:r>
              <a:rPr lang="en-US" altLang="zh-CN" sz="3200" i="1" dirty="0">
                <a:solidFill>
                  <a:schemeClr val="tx2"/>
                </a:solidFill>
                <a:latin typeface="Times New Roman" panose="02020603050405020304" pitchFamily="18" charset="0"/>
                <a:ea typeface="幼圆" panose="02010509060101010101" pitchFamily="49" charset="-122"/>
              </a:rPr>
              <a:t>k</a:t>
            </a:r>
            <a:r>
              <a:rPr lang="en-US" altLang="zh-CN" sz="3200" dirty="0">
                <a:solidFill>
                  <a:schemeClr val="tx2"/>
                </a:solidFill>
                <a:latin typeface="Times New Roman" panose="02020603050405020304" pitchFamily="18" charset="0"/>
                <a:ea typeface="幼圆" panose="02010509060101010101" pitchFamily="49" charset="-122"/>
              </a:rPr>
              <a:t>&gt;)</a:t>
            </a:r>
            <a:endParaRPr lang="en-US" altLang="zh-CN" sz="3200" dirty="0">
              <a:solidFill>
                <a:schemeClr val="tx2"/>
              </a:solidFill>
              <a:latin typeface="Times New Roman" panose="02020603050405020304" pitchFamily="18" charset="0"/>
              <a:ea typeface="幼圆" panose="02010509060101010101" pitchFamily="49" charset="-122"/>
            </a:endParaRPr>
          </a:p>
        </p:txBody>
      </p:sp>
      <p:grpSp>
        <p:nvGrpSpPr>
          <p:cNvPr id="134148" name="组合 1867860"/>
          <p:cNvGrpSpPr/>
          <p:nvPr/>
        </p:nvGrpSpPr>
        <p:grpSpPr>
          <a:xfrm>
            <a:off x="576263" y="1160463"/>
            <a:ext cx="7942262" cy="2673350"/>
            <a:chOff x="363" y="731"/>
            <a:chExt cx="5003" cy="1684"/>
          </a:xfrm>
        </p:grpSpPr>
        <p:grpSp>
          <p:nvGrpSpPr>
            <p:cNvPr id="134149" name="组合 1867804"/>
            <p:cNvGrpSpPr/>
            <p:nvPr/>
          </p:nvGrpSpPr>
          <p:grpSpPr>
            <a:xfrm>
              <a:off x="1825" y="2050"/>
              <a:ext cx="268" cy="365"/>
              <a:chOff x="1906" y="1248"/>
              <a:chExt cx="268" cy="365"/>
            </a:xfrm>
          </p:grpSpPr>
          <p:sp>
            <p:nvSpPr>
              <p:cNvPr id="134202" name="椭圆 1867805"/>
              <p:cNvSpPr>
                <a:spLocks noChangeAspect="1"/>
              </p:cNvSpPr>
              <p:nvPr/>
            </p:nvSpPr>
            <p:spPr>
              <a:xfrm>
                <a:off x="1906" y="133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34203" name="文本框 1867806"/>
              <p:cNvSpPr txBox="1">
                <a:spLocks noChangeAspect="1"/>
              </p:cNvSpPr>
              <p:nvPr/>
            </p:nvSpPr>
            <p:spPr>
              <a:xfrm>
                <a:off x="1920" y="124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grpSp>
        <p:grpSp>
          <p:nvGrpSpPr>
            <p:cNvPr id="134150" name="组合 1867807"/>
            <p:cNvGrpSpPr/>
            <p:nvPr/>
          </p:nvGrpSpPr>
          <p:grpSpPr>
            <a:xfrm>
              <a:off x="1825" y="1426"/>
              <a:ext cx="268" cy="365"/>
              <a:chOff x="1104" y="3408"/>
              <a:chExt cx="268" cy="365"/>
            </a:xfrm>
          </p:grpSpPr>
          <p:sp>
            <p:nvSpPr>
              <p:cNvPr id="134200" name="椭圆 1867808"/>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34201" name="文本框 1867809"/>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grpSp>
        <p:grpSp>
          <p:nvGrpSpPr>
            <p:cNvPr id="134151" name="组合 1867810"/>
            <p:cNvGrpSpPr/>
            <p:nvPr/>
          </p:nvGrpSpPr>
          <p:grpSpPr>
            <a:xfrm>
              <a:off x="2833" y="2050"/>
              <a:ext cx="268" cy="365"/>
              <a:chOff x="1104" y="3408"/>
              <a:chExt cx="268" cy="365"/>
            </a:xfrm>
          </p:grpSpPr>
          <p:sp>
            <p:nvSpPr>
              <p:cNvPr id="134198" name="椭圆 1867811"/>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34199" name="文本框 1867812"/>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6</a:t>
                </a:r>
                <a:endParaRPr lang="en-US" altLang="zh-CN" sz="3200" dirty="0">
                  <a:latin typeface="Times New Roman" panose="02020603050405020304" pitchFamily="18" charset="0"/>
                  <a:ea typeface="幼圆" panose="02010509060101010101" pitchFamily="49" charset="-122"/>
                </a:endParaRPr>
              </a:p>
            </p:txBody>
          </p:sp>
        </p:grpSp>
        <p:grpSp>
          <p:nvGrpSpPr>
            <p:cNvPr id="134152" name="组合 1867813"/>
            <p:cNvGrpSpPr/>
            <p:nvPr/>
          </p:nvGrpSpPr>
          <p:grpSpPr>
            <a:xfrm>
              <a:off x="1825" y="754"/>
              <a:ext cx="268" cy="365"/>
              <a:chOff x="1104" y="3408"/>
              <a:chExt cx="268" cy="365"/>
            </a:xfrm>
          </p:grpSpPr>
          <p:sp>
            <p:nvSpPr>
              <p:cNvPr id="134196" name="椭圆 1867814"/>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34197" name="文本框 1867815"/>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grpSp>
        <p:grpSp>
          <p:nvGrpSpPr>
            <p:cNvPr id="134153" name="组合 1867816"/>
            <p:cNvGrpSpPr/>
            <p:nvPr/>
          </p:nvGrpSpPr>
          <p:grpSpPr>
            <a:xfrm>
              <a:off x="2785" y="1186"/>
              <a:ext cx="268" cy="365"/>
              <a:chOff x="1104" y="3408"/>
              <a:chExt cx="268" cy="365"/>
            </a:xfrm>
          </p:grpSpPr>
          <p:sp>
            <p:nvSpPr>
              <p:cNvPr id="134194" name="椭圆 1867817"/>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34195" name="文本框 1867818"/>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grpSp>
        <p:grpSp>
          <p:nvGrpSpPr>
            <p:cNvPr id="134154" name="组合 1867819"/>
            <p:cNvGrpSpPr/>
            <p:nvPr/>
          </p:nvGrpSpPr>
          <p:grpSpPr>
            <a:xfrm>
              <a:off x="961" y="1426"/>
              <a:ext cx="268" cy="365"/>
              <a:chOff x="1104" y="3408"/>
              <a:chExt cx="268" cy="365"/>
            </a:xfrm>
          </p:grpSpPr>
          <p:sp>
            <p:nvSpPr>
              <p:cNvPr id="134192" name="椭圆 1867820"/>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34193" name="文本框 1867821"/>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grpSp>
        <p:grpSp>
          <p:nvGrpSpPr>
            <p:cNvPr id="134155" name="组合 1867822"/>
            <p:cNvGrpSpPr/>
            <p:nvPr/>
          </p:nvGrpSpPr>
          <p:grpSpPr>
            <a:xfrm>
              <a:off x="4465" y="1186"/>
              <a:ext cx="268" cy="365"/>
              <a:chOff x="1104" y="3408"/>
              <a:chExt cx="268" cy="365"/>
            </a:xfrm>
          </p:grpSpPr>
          <p:sp>
            <p:nvSpPr>
              <p:cNvPr id="134190" name="椭圆 1867823"/>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34191" name="文本框 1867824"/>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9</a:t>
                </a:r>
                <a:endParaRPr lang="en-US" altLang="zh-CN" sz="3200" dirty="0">
                  <a:latin typeface="Times New Roman" panose="02020603050405020304" pitchFamily="18" charset="0"/>
                  <a:ea typeface="幼圆" panose="02010509060101010101" pitchFamily="49" charset="-122"/>
                </a:endParaRPr>
              </a:p>
            </p:txBody>
          </p:sp>
        </p:grpSp>
        <p:grpSp>
          <p:nvGrpSpPr>
            <p:cNvPr id="134156" name="组合 1867825"/>
            <p:cNvGrpSpPr/>
            <p:nvPr/>
          </p:nvGrpSpPr>
          <p:grpSpPr>
            <a:xfrm>
              <a:off x="3601" y="754"/>
              <a:ext cx="268" cy="365"/>
              <a:chOff x="1104" y="3408"/>
              <a:chExt cx="268" cy="365"/>
            </a:xfrm>
          </p:grpSpPr>
          <p:sp>
            <p:nvSpPr>
              <p:cNvPr id="134188" name="椭圆 1867826"/>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34189" name="文本框 1867827"/>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7</a:t>
                </a:r>
                <a:endParaRPr lang="en-US" altLang="zh-CN" sz="3200" dirty="0">
                  <a:latin typeface="Times New Roman" panose="02020603050405020304" pitchFamily="18" charset="0"/>
                  <a:ea typeface="幼圆" panose="02010509060101010101" pitchFamily="49" charset="-122"/>
                </a:endParaRPr>
              </a:p>
            </p:txBody>
          </p:sp>
        </p:grpSp>
        <p:grpSp>
          <p:nvGrpSpPr>
            <p:cNvPr id="134157" name="组合 1867828"/>
            <p:cNvGrpSpPr/>
            <p:nvPr/>
          </p:nvGrpSpPr>
          <p:grpSpPr>
            <a:xfrm>
              <a:off x="3649" y="1714"/>
              <a:ext cx="268" cy="365"/>
              <a:chOff x="1104" y="3408"/>
              <a:chExt cx="268" cy="365"/>
            </a:xfrm>
          </p:grpSpPr>
          <p:sp>
            <p:nvSpPr>
              <p:cNvPr id="134186" name="椭圆 1867829"/>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34187" name="文本框 1867830"/>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8</a:t>
                </a:r>
                <a:endParaRPr lang="en-US" altLang="zh-CN" sz="3200" dirty="0">
                  <a:latin typeface="Times New Roman" panose="02020603050405020304" pitchFamily="18" charset="0"/>
                  <a:ea typeface="幼圆" panose="02010509060101010101" pitchFamily="49" charset="-122"/>
                </a:endParaRPr>
              </a:p>
            </p:txBody>
          </p:sp>
        </p:grpSp>
        <p:sp>
          <p:nvSpPr>
            <p:cNvPr id="134158" name="文本框 1867831"/>
            <p:cNvSpPr txBox="1"/>
            <p:nvPr/>
          </p:nvSpPr>
          <p:spPr>
            <a:xfrm rot="-2343426">
              <a:off x="1045" y="950"/>
              <a:ext cx="672"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1</a:t>
              </a:r>
              <a:r>
                <a:rPr lang="en-US" altLang="zh-CN" sz="2800" dirty="0">
                  <a:latin typeface="Times New Roman" panose="02020603050405020304" pitchFamily="18" charset="0"/>
                  <a:ea typeface="幼圆" panose="02010509060101010101" pitchFamily="49" charset="-122"/>
                </a:rPr>
                <a:t>=6</a:t>
              </a:r>
              <a:endParaRPr lang="en-US" altLang="zh-CN" sz="2800" dirty="0">
                <a:latin typeface="Times New Roman" panose="02020603050405020304" pitchFamily="18" charset="0"/>
                <a:ea typeface="幼圆" panose="02010509060101010101" pitchFamily="49" charset="-122"/>
              </a:endParaRPr>
            </a:p>
          </p:txBody>
        </p:sp>
        <p:sp>
          <p:nvSpPr>
            <p:cNvPr id="134159" name="文本框 1867832"/>
            <p:cNvSpPr txBox="1"/>
            <p:nvPr/>
          </p:nvSpPr>
          <p:spPr>
            <a:xfrm rot="2278546">
              <a:off x="3121" y="1426"/>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8</a:t>
              </a:r>
              <a:r>
                <a:rPr lang="en-US" altLang="zh-CN" sz="2800" dirty="0">
                  <a:latin typeface="Times New Roman" panose="02020603050405020304" pitchFamily="18" charset="0"/>
                  <a:ea typeface="幼圆" panose="02010509060101010101" pitchFamily="49" charset="-122"/>
                </a:rPr>
                <a:t>=7</a:t>
              </a:r>
              <a:endParaRPr lang="en-US" altLang="zh-CN" sz="2800" dirty="0">
                <a:latin typeface="Times New Roman" panose="02020603050405020304" pitchFamily="18" charset="0"/>
                <a:ea typeface="幼圆" panose="02010509060101010101" pitchFamily="49" charset="-122"/>
              </a:endParaRPr>
            </a:p>
          </p:txBody>
        </p:sp>
        <p:sp>
          <p:nvSpPr>
            <p:cNvPr id="134160" name="文本框 1867833"/>
            <p:cNvSpPr txBox="1"/>
            <p:nvPr/>
          </p:nvSpPr>
          <p:spPr>
            <a:xfrm rot="-1572955">
              <a:off x="2881" y="802"/>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7</a:t>
              </a:r>
              <a:r>
                <a:rPr lang="en-US" altLang="zh-CN" sz="2800" dirty="0">
                  <a:latin typeface="Times New Roman" panose="02020603050405020304" pitchFamily="18" charset="0"/>
                  <a:ea typeface="幼圆" panose="02010509060101010101" pitchFamily="49" charset="-122"/>
                </a:rPr>
                <a:t>=9</a:t>
              </a:r>
              <a:endParaRPr lang="en-US" altLang="zh-CN" sz="2800" dirty="0">
                <a:latin typeface="Times New Roman" panose="02020603050405020304" pitchFamily="18" charset="0"/>
                <a:ea typeface="幼圆" panose="02010509060101010101" pitchFamily="49" charset="-122"/>
              </a:endParaRPr>
            </a:p>
          </p:txBody>
        </p:sp>
        <p:sp>
          <p:nvSpPr>
            <p:cNvPr id="134161" name="文本框 1867834"/>
            <p:cNvSpPr txBox="1"/>
            <p:nvPr/>
          </p:nvSpPr>
          <p:spPr>
            <a:xfrm>
              <a:off x="2113" y="1928"/>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6</a:t>
              </a:r>
              <a:r>
                <a:rPr lang="en-US" altLang="zh-CN" sz="2800" dirty="0">
                  <a:latin typeface="Times New Roman" panose="02020603050405020304" pitchFamily="18" charset="0"/>
                  <a:ea typeface="幼圆" panose="02010509060101010101" pitchFamily="49" charset="-122"/>
                </a:rPr>
                <a:t>=2</a:t>
              </a:r>
              <a:endParaRPr lang="en-US" altLang="zh-CN" sz="2800" dirty="0">
                <a:latin typeface="Times New Roman" panose="02020603050405020304" pitchFamily="18" charset="0"/>
                <a:ea typeface="幼圆" panose="02010509060101010101" pitchFamily="49" charset="-122"/>
              </a:endParaRPr>
            </a:p>
          </p:txBody>
        </p:sp>
        <p:sp>
          <p:nvSpPr>
            <p:cNvPr id="134162" name="文本框 1867835"/>
            <p:cNvSpPr txBox="1"/>
            <p:nvPr/>
          </p:nvSpPr>
          <p:spPr>
            <a:xfrm rot="1733042">
              <a:off x="2170" y="804"/>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4</a:t>
              </a:r>
              <a:r>
                <a:rPr lang="en-US" altLang="zh-CN" sz="2800" dirty="0">
                  <a:latin typeface="Times New Roman" panose="02020603050405020304" pitchFamily="18" charset="0"/>
                  <a:ea typeface="幼圆" panose="02010509060101010101" pitchFamily="49" charset="-122"/>
                </a:rPr>
                <a:t>=1</a:t>
              </a:r>
              <a:endParaRPr lang="en-US" altLang="zh-CN" sz="2800" dirty="0">
                <a:latin typeface="Times New Roman" panose="02020603050405020304" pitchFamily="18" charset="0"/>
                <a:ea typeface="幼圆" panose="02010509060101010101" pitchFamily="49" charset="-122"/>
              </a:endParaRPr>
            </a:p>
          </p:txBody>
        </p:sp>
        <p:sp>
          <p:nvSpPr>
            <p:cNvPr id="134163" name="文本框 1867836"/>
            <p:cNvSpPr txBox="1"/>
            <p:nvPr/>
          </p:nvSpPr>
          <p:spPr>
            <a:xfrm rot="-1057505">
              <a:off x="2011" y="1187"/>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5</a:t>
              </a:r>
              <a:r>
                <a:rPr lang="en-US" altLang="zh-CN" sz="2800" dirty="0">
                  <a:latin typeface="Times New Roman" panose="02020603050405020304" pitchFamily="18" charset="0"/>
                  <a:ea typeface="幼圆" panose="02010509060101010101" pitchFamily="49" charset="-122"/>
                </a:rPr>
                <a:t>=1</a:t>
              </a:r>
              <a:endParaRPr lang="en-US" altLang="zh-CN" sz="2800" dirty="0">
                <a:latin typeface="Times New Roman" panose="02020603050405020304" pitchFamily="18" charset="0"/>
                <a:ea typeface="幼圆" panose="02010509060101010101" pitchFamily="49" charset="-122"/>
              </a:endParaRPr>
            </a:p>
          </p:txBody>
        </p:sp>
        <p:sp>
          <p:nvSpPr>
            <p:cNvPr id="134164" name="文本框 1867837"/>
            <p:cNvSpPr txBox="1"/>
            <p:nvPr/>
          </p:nvSpPr>
          <p:spPr>
            <a:xfrm rot="2263694">
              <a:off x="1357" y="1762"/>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3</a:t>
              </a:r>
              <a:r>
                <a:rPr lang="en-US" altLang="zh-CN" sz="2800" dirty="0">
                  <a:latin typeface="Times New Roman" panose="02020603050405020304" pitchFamily="18" charset="0"/>
                  <a:ea typeface="幼圆" panose="02010509060101010101" pitchFamily="49" charset="-122"/>
                </a:rPr>
                <a:t>=5</a:t>
              </a:r>
              <a:endParaRPr lang="en-US" altLang="zh-CN" sz="2800" dirty="0">
                <a:latin typeface="Times New Roman" panose="02020603050405020304" pitchFamily="18" charset="0"/>
                <a:ea typeface="幼圆" panose="02010509060101010101" pitchFamily="49" charset="-122"/>
              </a:endParaRPr>
            </a:p>
          </p:txBody>
        </p:sp>
        <p:sp>
          <p:nvSpPr>
            <p:cNvPr id="134165" name="文本框 1867838"/>
            <p:cNvSpPr txBox="1"/>
            <p:nvPr/>
          </p:nvSpPr>
          <p:spPr>
            <a:xfrm>
              <a:off x="1249" y="1260"/>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2</a:t>
              </a:r>
              <a:r>
                <a:rPr lang="en-US" altLang="zh-CN" sz="2800" dirty="0">
                  <a:latin typeface="Times New Roman" panose="02020603050405020304" pitchFamily="18" charset="0"/>
                  <a:ea typeface="幼圆" panose="02010509060101010101" pitchFamily="49" charset="-122"/>
                </a:rPr>
                <a:t>=4</a:t>
              </a:r>
              <a:endParaRPr lang="en-US" altLang="zh-CN" sz="2800" dirty="0">
                <a:latin typeface="Times New Roman" panose="02020603050405020304" pitchFamily="18" charset="0"/>
                <a:ea typeface="幼圆" panose="02010509060101010101" pitchFamily="49" charset="-122"/>
              </a:endParaRPr>
            </a:p>
          </p:txBody>
        </p:sp>
        <p:sp>
          <p:nvSpPr>
            <p:cNvPr id="134166" name="直接连接符 1867839"/>
            <p:cNvSpPr/>
            <p:nvPr/>
          </p:nvSpPr>
          <p:spPr>
            <a:xfrm>
              <a:off x="1247" y="1616"/>
              <a:ext cx="576" cy="2"/>
            </a:xfrm>
            <a:prstGeom prst="line">
              <a:avLst/>
            </a:prstGeom>
            <a:ln w="28575" cap="sq" cmpd="sng">
              <a:solidFill>
                <a:schemeClr val="hlink"/>
              </a:solidFill>
              <a:prstDash val="solid"/>
              <a:headEnd type="none" w="sm" len="sm"/>
              <a:tailEnd type="triangle" w="med" len="lg"/>
            </a:ln>
          </p:spPr>
        </p:sp>
        <p:sp>
          <p:nvSpPr>
            <p:cNvPr id="134167" name="直接连接符 1867840"/>
            <p:cNvSpPr/>
            <p:nvPr/>
          </p:nvSpPr>
          <p:spPr>
            <a:xfrm flipV="1">
              <a:off x="1156" y="1017"/>
              <a:ext cx="669" cy="508"/>
            </a:xfrm>
            <a:prstGeom prst="line">
              <a:avLst/>
            </a:prstGeom>
            <a:ln w="28575" cap="sq" cmpd="sng">
              <a:solidFill>
                <a:srgbClr val="99FF33"/>
              </a:solidFill>
              <a:prstDash val="solid"/>
              <a:headEnd type="none" w="sm" len="sm"/>
              <a:tailEnd type="triangle" w="med" len="lg"/>
            </a:ln>
          </p:spPr>
        </p:sp>
        <p:sp>
          <p:nvSpPr>
            <p:cNvPr id="134168" name="直接连接符 1867841"/>
            <p:cNvSpPr/>
            <p:nvPr/>
          </p:nvSpPr>
          <p:spPr>
            <a:xfrm>
              <a:off x="1179" y="1729"/>
              <a:ext cx="646" cy="465"/>
            </a:xfrm>
            <a:prstGeom prst="line">
              <a:avLst/>
            </a:prstGeom>
            <a:ln w="28575" cap="sq" cmpd="sng">
              <a:solidFill>
                <a:schemeClr val="hlink"/>
              </a:solidFill>
              <a:prstDash val="solid"/>
              <a:headEnd type="none" w="sm" len="sm"/>
              <a:tailEnd type="triangle" w="med" len="lg"/>
            </a:ln>
          </p:spPr>
        </p:sp>
        <p:sp>
          <p:nvSpPr>
            <p:cNvPr id="134169" name="直接连接符 1867842"/>
            <p:cNvSpPr/>
            <p:nvPr/>
          </p:nvSpPr>
          <p:spPr>
            <a:xfrm flipV="1">
              <a:off x="2086" y="1426"/>
              <a:ext cx="699" cy="212"/>
            </a:xfrm>
            <a:prstGeom prst="line">
              <a:avLst/>
            </a:prstGeom>
            <a:ln w="28575" cap="sq" cmpd="sng">
              <a:solidFill>
                <a:schemeClr val="hlink"/>
              </a:solidFill>
              <a:prstDash val="solid"/>
              <a:headEnd type="none" w="sm" len="sm"/>
              <a:tailEnd type="triangle" w="med" len="lg"/>
            </a:ln>
          </p:spPr>
        </p:sp>
        <p:sp>
          <p:nvSpPr>
            <p:cNvPr id="134170" name="直接连接符 1867843"/>
            <p:cNvSpPr/>
            <p:nvPr/>
          </p:nvSpPr>
          <p:spPr>
            <a:xfrm>
              <a:off x="2109" y="958"/>
              <a:ext cx="676" cy="372"/>
            </a:xfrm>
            <a:prstGeom prst="line">
              <a:avLst/>
            </a:prstGeom>
            <a:ln w="28575" cap="sq" cmpd="sng">
              <a:solidFill>
                <a:srgbClr val="99FF33"/>
              </a:solidFill>
              <a:prstDash val="solid"/>
              <a:headEnd type="none" w="sm" len="sm"/>
              <a:tailEnd type="triangle" w="med" len="lg"/>
            </a:ln>
          </p:spPr>
        </p:sp>
        <p:sp>
          <p:nvSpPr>
            <p:cNvPr id="134171" name="直接连接符 1867844"/>
            <p:cNvSpPr/>
            <p:nvPr/>
          </p:nvSpPr>
          <p:spPr>
            <a:xfrm>
              <a:off x="2109" y="2273"/>
              <a:ext cx="724" cy="17"/>
            </a:xfrm>
            <a:prstGeom prst="line">
              <a:avLst/>
            </a:prstGeom>
            <a:ln w="28575" cap="sq" cmpd="sng">
              <a:solidFill>
                <a:schemeClr val="hlink"/>
              </a:solidFill>
              <a:prstDash val="solid"/>
              <a:headEnd type="none" w="sm" len="sm"/>
              <a:tailEnd type="triangle" w="med" len="lg"/>
            </a:ln>
          </p:spPr>
        </p:sp>
        <p:sp>
          <p:nvSpPr>
            <p:cNvPr id="134172" name="直接连接符 1867845"/>
            <p:cNvSpPr/>
            <p:nvPr/>
          </p:nvSpPr>
          <p:spPr>
            <a:xfrm flipV="1">
              <a:off x="3084" y="1954"/>
              <a:ext cx="565" cy="274"/>
            </a:xfrm>
            <a:prstGeom prst="line">
              <a:avLst/>
            </a:prstGeom>
            <a:ln w="28575" cap="sq" cmpd="sng">
              <a:solidFill>
                <a:schemeClr val="hlink"/>
              </a:solidFill>
              <a:prstDash val="solid"/>
              <a:headEnd type="none" w="sm" len="sm"/>
              <a:tailEnd type="triangle" w="med" len="lg"/>
            </a:ln>
          </p:spPr>
        </p:sp>
        <p:sp>
          <p:nvSpPr>
            <p:cNvPr id="134173" name="直接连接符 1867846"/>
            <p:cNvSpPr/>
            <p:nvPr/>
          </p:nvSpPr>
          <p:spPr>
            <a:xfrm flipV="1">
              <a:off x="3039" y="994"/>
              <a:ext cx="562" cy="350"/>
            </a:xfrm>
            <a:prstGeom prst="line">
              <a:avLst/>
            </a:prstGeom>
            <a:ln w="28575" cap="sq" cmpd="sng">
              <a:solidFill>
                <a:srgbClr val="99FF33"/>
              </a:solidFill>
              <a:prstDash val="solid"/>
              <a:headEnd type="none" w="sm" len="sm"/>
              <a:tailEnd type="triangle" w="med" len="lg"/>
            </a:ln>
          </p:spPr>
        </p:sp>
        <p:sp>
          <p:nvSpPr>
            <p:cNvPr id="134174" name="直接连接符 1867847"/>
            <p:cNvSpPr/>
            <p:nvPr/>
          </p:nvSpPr>
          <p:spPr>
            <a:xfrm>
              <a:off x="3061" y="1457"/>
              <a:ext cx="588" cy="401"/>
            </a:xfrm>
            <a:prstGeom prst="line">
              <a:avLst/>
            </a:prstGeom>
            <a:ln w="28575" cap="sq" cmpd="sng">
              <a:solidFill>
                <a:srgbClr val="99FF33"/>
              </a:solidFill>
              <a:prstDash val="solid"/>
              <a:headEnd type="none" w="sm" len="sm"/>
              <a:tailEnd type="triangle" w="med" len="lg"/>
            </a:ln>
          </p:spPr>
        </p:sp>
        <p:sp>
          <p:nvSpPr>
            <p:cNvPr id="134175" name="直接连接符 1867848"/>
            <p:cNvSpPr/>
            <p:nvPr/>
          </p:nvSpPr>
          <p:spPr>
            <a:xfrm flipV="1">
              <a:off x="3901" y="1474"/>
              <a:ext cx="564" cy="368"/>
            </a:xfrm>
            <a:prstGeom prst="line">
              <a:avLst/>
            </a:prstGeom>
            <a:ln w="28575" cap="sq" cmpd="sng">
              <a:solidFill>
                <a:srgbClr val="99FF33"/>
              </a:solidFill>
              <a:prstDash val="solid"/>
              <a:headEnd type="none" w="sm" len="sm"/>
              <a:tailEnd type="triangle" w="med" len="lg"/>
            </a:ln>
          </p:spPr>
        </p:sp>
        <p:sp>
          <p:nvSpPr>
            <p:cNvPr id="134176" name="直接连接符 1867849"/>
            <p:cNvSpPr/>
            <p:nvPr/>
          </p:nvSpPr>
          <p:spPr>
            <a:xfrm>
              <a:off x="3878" y="1003"/>
              <a:ext cx="587" cy="375"/>
            </a:xfrm>
            <a:prstGeom prst="line">
              <a:avLst/>
            </a:prstGeom>
            <a:ln w="28575" cap="sq" cmpd="sng">
              <a:solidFill>
                <a:srgbClr val="99FF33"/>
              </a:solidFill>
              <a:prstDash val="solid"/>
              <a:headEnd type="none" w="sm" len="sm"/>
              <a:tailEnd type="triangle" w="med" len="lg"/>
            </a:ln>
          </p:spPr>
        </p:sp>
        <p:sp>
          <p:nvSpPr>
            <p:cNvPr id="134177" name="文本框 1867850"/>
            <p:cNvSpPr txBox="1"/>
            <p:nvPr/>
          </p:nvSpPr>
          <p:spPr>
            <a:xfrm rot="-1657167">
              <a:off x="2929" y="1736"/>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9</a:t>
              </a:r>
              <a:r>
                <a:rPr lang="en-US" altLang="zh-CN" sz="2800" dirty="0">
                  <a:latin typeface="Times New Roman" panose="02020603050405020304" pitchFamily="18" charset="0"/>
                  <a:ea typeface="幼圆" panose="02010509060101010101" pitchFamily="49" charset="-122"/>
                </a:rPr>
                <a:t>=4</a:t>
              </a:r>
              <a:endParaRPr lang="en-US" altLang="zh-CN" sz="2800" dirty="0">
                <a:latin typeface="Times New Roman" panose="02020603050405020304" pitchFamily="18" charset="0"/>
                <a:ea typeface="幼圆" panose="02010509060101010101" pitchFamily="49" charset="-122"/>
              </a:endParaRPr>
            </a:p>
          </p:txBody>
        </p:sp>
        <p:sp>
          <p:nvSpPr>
            <p:cNvPr id="134178" name="文本框 1867851"/>
            <p:cNvSpPr txBox="1"/>
            <p:nvPr/>
          </p:nvSpPr>
          <p:spPr>
            <a:xfrm rot="-1874290">
              <a:off x="3697" y="1328"/>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11</a:t>
              </a:r>
              <a:r>
                <a:rPr lang="en-US" altLang="zh-CN" sz="2800" dirty="0">
                  <a:latin typeface="Times New Roman" panose="02020603050405020304" pitchFamily="18" charset="0"/>
                  <a:ea typeface="幼圆" panose="02010509060101010101" pitchFamily="49" charset="-122"/>
                </a:rPr>
                <a:t>=4</a:t>
              </a:r>
              <a:endParaRPr lang="en-US" altLang="zh-CN" sz="2800" dirty="0">
                <a:latin typeface="Times New Roman" panose="02020603050405020304" pitchFamily="18" charset="0"/>
                <a:ea typeface="幼圆" panose="02010509060101010101" pitchFamily="49" charset="-122"/>
              </a:endParaRPr>
            </a:p>
          </p:txBody>
        </p:sp>
        <p:sp>
          <p:nvSpPr>
            <p:cNvPr id="134179" name="文本框 1867852"/>
            <p:cNvSpPr txBox="1"/>
            <p:nvPr/>
          </p:nvSpPr>
          <p:spPr>
            <a:xfrm rot="1854941">
              <a:off x="3889" y="898"/>
              <a:ext cx="816"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a</a:t>
              </a:r>
              <a:r>
                <a:rPr lang="en-US" altLang="zh-CN" sz="2800" baseline="-25000" dirty="0">
                  <a:latin typeface="Times New Roman" panose="02020603050405020304" pitchFamily="18" charset="0"/>
                  <a:ea typeface="幼圆" panose="02010509060101010101" pitchFamily="49" charset="-122"/>
                </a:rPr>
                <a:t>10</a:t>
              </a:r>
              <a:r>
                <a:rPr lang="en-US" altLang="zh-CN" sz="2800" dirty="0">
                  <a:latin typeface="Times New Roman" panose="02020603050405020304" pitchFamily="18" charset="0"/>
                  <a:ea typeface="幼圆" panose="02010509060101010101" pitchFamily="49" charset="-122"/>
                </a:rPr>
                <a:t>=2</a:t>
              </a:r>
              <a:endParaRPr lang="en-US" altLang="zh-CN" sz="2800" dirty="0">
                <a:latin typeface="Times New Roman" panose="02020603050405020304" pitchFamily="18" charset="0"/>
                <a:ea typeface="幼圆" panose="02010509060101010101" pitchFamily="49" charset="-122"/>
              </a:endParaRPr>
            </a:p>
          </p:txBody>
        </p:sp>
        <p:grpSp>
          <p:nvGrpSpPr>
            <p:cNvPr id="134180" name="组合 1867853"/>
            <p:cNvGrpSpPr/>
            <p:nvPr/>
          </p:nvGrpSpPr>
          <p:grpSpPr>
            <a:xfrm>
              <a:off x="4694" y="731"/>
              <a:ext cx="672" cy="358"/>
              <a:chOff x="816" y="2832"/>
              <a:chExt cx="672" cy="358"/>
            </a:xfrm>
          </p:grpSpPr>
          <p:sp>
            <p:nvSpPr>
              <p:cNvPr id="134184" name="文本框 1867854"/>
              <p:cNvSpPr txBox="1"/>
              <p:nvPr/>
            </p:nvSpPr>
            <p:spPr>
              <a:xfrm>
                <a:off x="816" y="2832"/>
                <a:ext cx="672" cy="327"/>
              </a:xfrm>
              <a:prstGeom prst="rect">
                <a:avLst/>
              </a:prstGeom>
              <a:noFill/>
              <a:ln w="28575">
                <a:noFill/>
              </a:ln>
            </p:spPr>
            <p:txBody>
              <a:bodyPr lIns="90000" tIns="46800" rIns="90000" bIns="46800">
                <a:spAutoFit/>
              </a:bodyPr>
              <a:p>
                <a:pPr algn="ctr">
                  <a:spcBef>
                    <a:spcPct val="50000"/>
                  </a:spcBef>
                </a:pPr>
                <a:r>
                  <a:rPr lang="zh-CN" altLang="en-US" sz="2800" dirty="0">
                    <a:solidFill>
                      <a:schemeClr val="tx2"/>
                    </a:solidFill>
                    <a:latin typeface="Times New Roman" panose="02020603050405020304" pitchFamily="18" charset="0"/>
                    <a:ea typeface="幼圆" panose="02010509060101010101" pitchFamily="49" charset="-122"/>
                  </a:rPr>
                  <a:t>汇点</a:t>
                </a:r>
                <a:endParaRPr lang="zh-CN" altLang="en-US" sz="2800" dirty="0">
                  <a:solidFill>
                    <a:schemeClr val="tx2"/>
                  </a:solidFill>
                  <a:latin typeface="Times New Roman" panose="02020603050405020304" pitchFamily="18" charset="0"/>
                  <a:ea typeface="幼圆" panose="02010509060101010101" pitchFamily="49" charset="-122"/>
                </a:endParaRPr>
              </a:p>
            </p:txBody>
          </p:sp>
          <p:sp>
            <p:nvSpPr>
              <p:cNvPr id="134185" name="圆角矩形标注 1867855"/>
              <p:cNvSpPr/>
              <p:nvPr/>
            </p:nvSpPr>
            <p:spPr>
              <a:xfrm>
                <a:off x="863" y="2854"/>
                <a:ext cx="576" cy="336"/>
              </a:xfrm>
              <a:prstGeom prst="wedgeRoundRectCallout">
                <a:avLst>
                  <a:gd name="adj1" fmla="val -58333"/>
                  <a:gd name="adj2" fmla="val 102083"/>
                  <a:gd name="adj3" fmla="val 16667"/>
                </a:avLst>
              </a:prstGeom>
              <a:noFill/>
              <a:ln w="28575" cap="sq" cmpd="sng">
                <a:solidFill>
                  <a:schemeClr val="tx2"/>
                </a:solidFill>
                <a:prstDash val="solid"/>
                <a:miter/>
                <a:headEnd type="none" w="sm" len="sm"/>
                <a:tailEnd type="none" w="med" len="lg"/>
              </a:ln>
            </p:spPr>
            <p:txBody>
              <a:bodyPr lIns="90000" tIns="46800" rIns="90000" bIns="46800"/>
              <a:p>
                <a:pPr algn="ctr"/>
                <a:endParaRPr lang="zh-CN" altLang="en-US" sz="3200" dirty="0">
                  <a:latin typeface="Times New Roman" panose="02020603050405020304" pitchFamily="18" charset="0"/>
                  <a:ea typeface="幼圆" panose="02010509060101010101" pitchFamily="49" charset="-122"/>
                </a:endParaRPr>
              </a:p>
            </p:txBody>
          </p:sp>
        </p:grpSp>
        <p:grpSp>
          <p:nvGrpSpPr>
            <p:cNvPr id="134181" name="组合 1867856"/>
            <p:cNvGrpSpPr/>
            <p:nvPr/>
          </p:nvGrpSpPr>
          <p:grpSpPr>
            <a:xfrm flipH="1">
              <a:off x="363" y="958"/>
              <a:ext cx="672" cy="358"/>
              <a:chOff x="816" y="2832"/>
              <a:chExt cx="672" cy="358"/>
            </a:xfrm>
          </p:grpSpPr>
          <p:sp>
            <p:nvSpPr>
              <p:cNvPr id="134182" name="文本框 1867857"/>
              <p:cNvSpPr txBox="1"/>
              <p:nvPr/>
            </p:nvSpPr>
            <p:spPr>
              <a:xfrm>
                <a:off x="816" y="2832"/>
                <a:ext cx="672" cy="327"/>
              </a:xfrm>
              <a:prstGeom prst="rect">
                <a:avLst/>
              </a:prstGeom>
              <a:noFill/>
              <a:ln w="28575">
                <a:noFill/>
              </a:ln>
            </p:spPr>
            <p:txBody>
              <a:bodyPr lIns="90000" tIns="46800" rIns="90000" bIns="46800">
                <a:spAutoFit/>
              </a:bodyPr>
              <a:p>
                <a:pPr algn="ctr">
                  <a:spcBef>
                    <a:spcPct val="50000"/>
                  </a:spcBef>
                </a:pPr>
                <a:r>
                  <a:rPr lang="zh-CN" altLang="en-US" sz="2800" dirty="0">
                    <a:solidFill>
                      <a:schemeClr val="tx2"/>
                    </a:solidFill>
                    <a:latin typeface="Times New Roman" panose="02020603050405020304" pitchFamily="18" charset="0"/>
                    <a:ea typeface="幼圆" panose="02010509060101010101" pitchFamily="49" charset="-122"/>
                  </a:rPr>
                  <a:t>源点</a:t>
                </a:r>
                <a:endParaRPr lang="zh-CN" altLang="en-US" sz="2800" dirty="0">
                  <a:solidFill>
                    <a:schemeClr val="tx2"/>
                  </a:solidFill>
                  <a:latin typeface="Times New Roman" panose="02020603050405020304" pitchFamily="18" charset="0"/>
                  <a:ea typeface="幼圆" panose="02010509060101010101" pitchFamily="49" charset="-122"/>
                </a:endParaRPr>
              </a:p>
            </p:txBody>
          </p:sp>
          <p:sp>
            <p:nvSpPr>
              <p:cNvPr id="134183" name="圆角矩形标注 1867858"/>
              <p:cNvSpPr/>
              <p:nvPr/>
            </p:nvSpPr>
            <p:spPr>
              <a:xfrm>
                <a:off x="863" y="2854"/>
                <a:ext cx="576" cy="336"/>
              </a:xfrm>
              <a:prstGeom prst="wedgeRoundRectCallout">
                <a:avLst>
                  <a:gd name="adj1" fmla="val -58333"/>
                  <a:gd name="adj2" fmla="val 102083"/>
                  <a:gd name="adj3" fmla="val 16667"/>
                </a:avLst>
              </a:prstGeom>
              <a:noFill/>
              <a:ln w="28575" cap="sq" cmpd="sng">
                <a:solidFill>
                  <a:schemeClr val="tx2"/>
                </a:solidFill>
                <a:prstDash val="solid"/>
                <a:miter/>
                <a:headEnd type="none" w="sm" len="sm"/>
                <a:tailEnd type="none" w="med" len="lg"/>
              </a:ln>
            </p:spPr>
            <p:txBody>
              <a:bodyPr lIns="90000" tIns="46800" rIns="90000" bIns="46800"/>
              <a:p>
                <a:pPr algn="ctr"/>
                <a:endParaRPr lang="zh-CN" altLang="en-US" sz="3200" dirty="0">
                  <a:latin typeface="Times New Roman" panose="02020603050405020304" pitchFamily="18" charset="0"/>
                  <a:ea typeface="幼圆" panose="02010509060101010101" pitchFamily="49" charset="-122"/>
                </a:endParaRPr>
              </a:p>
            </p:txBody>
          </p:sp>
        </p:grpSp>
      </p:grpSp>
    </p:spTree>
  </p:cSld>
  <p:clrMapOvr>
    <a:masterClrMapping/>
  </p:clrMapOvr>
  <p:transition>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文本框 1868801"/>
          <p:cNvSpPr txBox="1"/>
          <p:nvPr/>
        </p:nvSpPr>
        <p:spPr>
          <a:xfrm>
            <a:off x="215900" y="288925"/>
            <a:ext cx="8640763" cy="6200775"/>
          </a:xfrm>
          <a:prstGeom prst="rect">
            <a:avLst/>
          </a:prstGeom>
          <a:noFill/>
          <a:ln w="9525">
            <a:noFill/>
          </a:ln>
        </p:spPr>
        <p:txBody>
          <a:bodyPr>
            <a:spAutoFit/>
          </a:bodyPr>
          <a:p>
            <a:pPr algn="just" eaLnBrk="0" hangingPunct="0">
              <a:lnSpc>
                <a:spcPct val="110000"/>
              </a:lnSpc>
            </a:pPr>
            <a:r>
              <a:rPr lang="zh-CN" altLang="en-US" sz="2800" dirty="0">
                <a:latin typeface="Times New Roman" panose="02020603050405020304" pitchFamily="18" charset="0"/>
              </a:rPr>
              <a:t>算法</a:t>
            </a:r>
            <a:r>
              <a:rPr lang="en-US" altLang="zh-CN" sz="2800" dirty="0">
                <a:latin typeface="Times New Roman" panose="02020603050405020304" pitchFamily="18" charset="0"/>
              </a:rPr>
              <a:t>CriticalPath (Head)</a:t>
            </a:r>
            <a:endParaRPr lang="en-US" altLang="zh-CN" sz="2800" dirty="0">
              <a:latin typeface="Times New Roman" panose="02020603050405020304" pitchFamily="18" charset="0"/>
            </a:endParaRPr>
          </a:p>
          <a:p>
            <a:pPr algn="just" eaLnBrk="0" hangingPunct="0">
              <a:lnSpc>
                <a:spcPct val="110000"/>
              </a:lnSpc>
            </a:pPr>
            <a:r>
              <a:rPr lang="en-US" altLang="zh-CN" sz="2800" dirty="0">
                <a:latin typeface="Times New Roman" panose="02020603050405020304" pitchFamily="18" charset="0"/>
              </a:rPr>
              <a:t>/* </a:t>
            </a:r>
            <a:r>
              <a:rPr lang="zh-CN" altLang="en-US" sz="2800" dirty="0">
                <a:latin typeface="Times New Roman" panose="02020603050405020304" pitchFamily="18" charset="0"/>
              </a:rPr>
              <a:t>图的关键路径算法 </a:t>
            </a:r>
            <a:r>
              <a:rPr lang="en-US" altLang="zh-CN" sz="2800" dirty="0">
                <a:latin typeface="Times New Roman" panose="02020603050405020304" pitchFamily="18" charset="0"/>
              </a:rPr>
              <a:t>*/</a:t>
            </a:r>
            <a:endParaRPr lang="en-US" altLang="zh-CN" sz="2800" dirty="0">
              <a:latin typeface="Times New Roman" panose="02020603050405020304" pitchFamily="18" charset="0"/>
            </a:endParaRPr>
          </a:p>
          <a:p>
            <a:pPr algn="just" eaLnBrk="0" hangingPunct="0">
              <a:lnSpc>
                <a:spcPct val="110000"/>
              </a:lnSpc>
            </a:pPr>
            <a:r>
              <a:rPr lang="en-US" altLang="zh-CN" sz="2800" dirty="0">
                <a:latin typeface="Times New Roman" panose="02020603050405020304" pitchFamily="18" charset="0"/>
              </a:rPr>
              <a:t>CPath1[</a:t>
            </a:r>
            <a:r>
              <a:rPr lang="zh-CN" altLang="en-US" sz="2800" dirty="0">
                <a:latin typeface="Times New Roman" panose="02020603050405020304" pitchFamily="18" charset="0"/>
              </a:rPr>
              <a:t>计算事件的最早发生时间</a:t>
            </a:r>
            <a:r>
              <a:rPr lang="pt-BR" altLang="zh-CN" sz="2800" dirty="0">
                <a:latin typeface="Times New Roman" panose="02020603050405020304" pitchFamily="18" charset="0"/>
              </a:rPr>
              <a:t>]</a:t>
            </a:r>
            <a:endParaRPr lang="pt-BR" altLang="zh-CN" sz="2800" dirty="0">
              <a:latin typeface="Times New Roman" panose="02020603050405020304" pitchFamily="18" charset="0"/>
            </a:endParaRPr>
          </a:p>
          <a:p>
            <a:pPr algn="just" eaLnBrk="0" hangingPunct="0">
              <a:lnSpc>
                <a:spcPct val="110000"/>
              </a:lnSpc>
            </a:pPr>
            <a:r>
              <a:rPr lang="pt-BR" altLang="zh-CN" sz="2800" dirty="0">
                <a:latin typeface="Times New Roman" panose="02020603050405020304" pitchFamily="18" charset="0"/>
              </a:rPr>
              <a:t>    FOR </a:t>
            </a:r>
            <a:r>
              <a:rPr lang="pt-BR" altLang="zh-CN" sz="2800" i="1" dirty="0">
                <a:latin typeface="Times New Roman" panose="02020603050405020304" pitchFamily="18" charset="0"/>
              </a:rPr>
              <a:t>i </a:t>
            </a:r>
            <a:r>
              <a:rPr lang="pt-BR" altLang="zh-CN" sz="2800" dirty="0">
                <a:latin typeface="Times New Roman" panose="02020603050405020304" pitchFamily="18" charset="0"/>
              </a:rPr>
              <a:t>= 1 TO </a:t>
            </a:r>
            <a:r>
              <a:rPr lang="pt-BR" altLang="zh-CN" sz="2800" i="1" dirty="0">
                <a:latin typeface="Times New Roman" panose="02020603050405020304" pitchFamily="18" charset="0"/>
              </a:rPr>
              <a:t>n</a:t>
            </a:r>
            <a:r>
              <a:rPr lang="pt-BR" altLang="zh-CN" sz="2800" dirty="0">
                <a:latin typeface="Times New Roman" panose="02020603050405020304" pitchFamily="18" charset="0"/>
              </a:rPr>
              <a:t> DO				</a:t>
            </a:r>
            <a:endParaRPr lang="pt-BR" altLang="zh-CN" sz="2800" dirty="0">
              <a:latin typeface="Times New Roman" panose="02020603050405020304" pitchFamily="18" charset="0"/>
            </a:endParaRPr>
          </a:p>
          <a:p>
            <a:pPr algn="just" eaLnBrk="0" hangingPunct="0">
              <a:lnSpc>
                <a:spcPct val="110000"/>
              </a:lnSpc>
            </a:pPr>
            <a:r>
              <a:rPr lang="pt-BR" altLang="zh-CN" sz="2800" dirty="0">
                <a:latin typeface="Times New Roman" panose="02020603050405020304" pitchFamily="18" charset="0"/>
              </a:rPr>
              <a:t> 	</a:t>
            </a:r>
            <a:r>
              <a:rPr lang="pt-BR" altLang="zh-CN" sz="2800" i="1" dirty="0">
                <a:latin typeface="Times New Roman" panose="02020603050405020304" pitchFamily="18" charset="0"/>
              </a:rPr>
              <a:t>ve</a:t>
            </a:r>
            <a:r>
              <a:rPr lang="pt-BR" altLang="zh-CN" sz="2800" dirty="0">
                <a:latin typeface="Times New Roman" panose="02020603050405020304" pitchFamily="18" charset="0"/>
              </a:rPr>
              <a:t> [</a:t>
            </a:r>
            <a:r>
              <a:rPr lang="pt-BR" altLang="zh-CN" sz="2800" i="1" dirty="0">
                <a:latin typeface="Times New Roman" panose="02020603050405020304" pitchFamily="18" charset="0"/>
              </a:rPr>
              <a:t>i</a:t>
            </a:r>
            <a:r>
              <a:rPr lang="pt-BR" altLang="zh-CN" sz="2800" dirty="0">
                <a:latin typeface="Times New Roman" panose="02020603050405020304" pitchFamily="18" charset="0"/>
              </a:rPr>
              <a:t>] </a:t>
            </a:r>
            <a:r>
              <a:rPr lang="en-US" altLang="zh-CN" sz="2800" dirty="0">
                <a:latin typeface="Times New Roman" panose="02020603050405020304" pitchFamily="18" charset="0"/>
                <a:sym typeface="Symbol" panose="05050102010706020507" pitchFamily="18" charset="2"/>
              </a:rPr>
              <a:t></a:t>
            </a:r>
            <a:r>
              <a:rPr lang="pt-BR" altLang="zh-CN" sz="2800" dirty="0">
                <a:latin typeface="Times New Roman" panose="02020603050405020304" pitchFamily="18" charset="0"/>
              </a:rPr>
              <a:t>0.</a:t>
            </a:r>
            <a:endParaRPr lang="pt-BR" altLang="zh-CN" sz="2800" dirty="0">
              <a:latin typeface="Times New Roman" panose="02020603050405020304" pitchFamily="18" charset="0"/>
            </a:endParaRPr>
          </a:p>
          <a:p>
            <a:pPr algn="just" eaLnBrk="0" hangingPunct="0">
              <a:lnSpc>
                <a:spcPct val="110000"/>
              </a:lnSpc>
            </a:pPr>
            <a:r>
              <a:rPr lang="pt-BR" altLang="zh-CN" sz="2800" dirty="0">
                <a:latin typeface="Times New Roman" panose="02020603050405020304" pitchFamily="18" charset="0"/>
              </a:rPr>
              <a:t>    FOR </a:t>
            </a:r>
            <a:r>
              <a:rPr lang="pt-BR" altLang="zh-CN" sz="2800" i="1" dirty="0">
                <a:latin typeface="Times New Roman" panose="02020603050405020304" pitchFamily="18" charset="0"/>
              </a:rPr>
              <a:t>i </a:t>
            </a:r>
            <a:r>
              <a:rPr lang="pt-BR" altLang="zh-CN" sz="2800" dirty="0">
                <a:latin typeface="Times New Roman" panose="02020603050405020304" pitchFamily="18" charset="0"/>
              </a:rPr>
              <a:t>= 1 TO </a:t>
            </a:r>
            <a:r>
              <a:rPr lang="pt-BR" altLang="zh-CN" sz="2800" i="1" dirty="0">
                <a:latin typeface="Times New Roman" panose="02020603050405020304" pitchFamily="18" charset="0"/>
              </a:rPr>
              <a:t>n</a:t>
            </a:r>
            <a:r>
              <a:rPr lang="pt-BR" altLang="zh-CN" sz="2800" dirty="0">
                <a:latin typeface="Times New Roman" panose="02020603050405020304" pitchFamily="18" charset="0"/>
              </a:rPr>
              <a:t>–1 DO    /*</a:t>
            </a:r>
            <a:r>
              <a:rPr lang="zh-CN" altLang="pt-BR" sz="2800" dirty="0">
                <a:latin typeface="Times New Roman" panose="02020603050405020304" pitchFamily="18" charset="0"/>
              </a:rPr>
              <a:t>（</a:t>
            </a:r>
            <a:r>
              <a:rPr lang="pt-BR" altLang="zh-CN" sz="2800" dirty="0">
                <a:latin typeface="Times New Roman" panose="02020603050405020304" pitchFamily="18" charset="0"/>
              </a:rPr>
              <a:t>1</a:t>
            </a:r>
            <a:r>
              <a:rPr lang="zh-CN" altLang="pt-BR" sz="2800" dirty="0">
                <a:latin typeface="Times New Roman" panose="02020603050405020304" pitchFamily="18" charset="0"/>
              </a:rPr>
              <a:t>）按顶点的</a:t>
            </a:r>
            <a:r>
              <a:rPr lang="zh-CN" altLang="pt-BR" sz="2800" dirty="0">
                <a:solidFill>
                  <a:srgbClr val="FF3300"/>
                </a:solidFill>
                <a:latin typeface="Times New Roman" panose="02020603050405020304" pitchFamily="18" charset="0"/>
              </a:rPr>
              <a:t>拓扑序列</a:t>
            </a:r>
            <a:r>
              <a:rPr lang="zh-CN" altLang="pt-BR" sz="2800" dirty="0">
                <a:latin typeface="Times New Roman" panose="02020603050405020304" pitchFamily="18" charset="0"/>
              </a:rPr>
              <a:t>计算各事件的最早发生时间*</a:t>
            </a:r>
            <a:r>
              <a:rPr lang="pt-BR" altLang="zh-CN" sz="2800" dirty="0">
                <a:latin typeface="Times New Roman" panose="02020603050405020304" pitchFamily="18" charset="0"/>
              </a:rPr>
              <a:t>/</a:t>
            </a:r>
            <a:endParaRPr lang="en-US" altLang="zh-CN" sz="2800" dirty="0">
              <a:latin typeface="Times New Roman" panose="02020603050405020304" pitchFamily="18" charset="0"/>
            </a:endParaRPr>
          </a:p>
          <a:p>
            <a:pPr algn="just" eaLnBrk="0" hangingPunct="0">
              <a:lnSpc>
                <a:spcPct val="110000"/>
              </a:lnSpc>
            </a:pPr>
            <a:r>
              <a:rPr lang="en-US" altLang="zh-CN" sz="2800" dirty="0">
                <a:latin typeface="Times New Roman" panose="02020603050405020304" pitchFamily="18" charset="0"/>
              </a:rPr>
              <a:t>        (	</a:t>
            </a:r>
            <a:r>
              <a:rPr lang="en-US" altLang="zh-CN" sz="2800" i="1" dirty="0">
                <a:latin typeface="Times New Roman" panose="02020603050405020304" pitchFamily="18" charset="0"/>
              </a:rPr>
              <a:t>p</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adjacent(Head [</a:t>
            </a:r>
            <a:r>
              <a:rPr lang="en-US" altLang="zh-CN" sz="2800" i="1" dirty="0">
                <a:latin typeface="Times New Roman" panose="02020603050405020304" pitchFamily="18" charset="0"/>
              </a:rPr>
              <a:t>i</a:t>
            </a:r>
            <a:r>
              <a:rPr lang="en-US" altLang="zh-CN" sz="2800" dirty="0">
                <a:latin typeface="Times New Roman" panose="02020603050405020304" pitchFamily="18" charset="0"/>
              </a:rPr>
              <a:t>]) . </a:t>
            </a:r>
            <a:endParaRPr lang="en-US" altLang="zh-CN" sz="2800" dirty="0">
              <a:latin typeface="Times New Roman" panose="02020603050405020304" pitchFamily="18" charset="0"/>
            </a:endParaRPr>
          </a:p>
          <a:p>
            <a:pPr algn="just" eaLnBrk="0" hangingPunct="0">
              <a:lnSpc>
                <a:spcPct val="110000"/>
              </a:lnSpc>
            </a:pPr>
            <a:r>
              <a:rPr lang="en-US" altLang="zh-CN" sz="2800" dirty="0">
                <a:latin typeface="Times New Roman" panose="02020603050405020304" pitchFamily="18" charset="0"/>
              </a:rPr>
              <a:t>	WHILE </a:t>
            </a:r>
            <a:r>
              <a:rPr lang="en-US" altLang="zh-CN" sz="2800" i="1" dirty="0">
                <a:latin typeface="Times New Roman" panose="02020603050405020304" pitchFamily="18" charset="0"/>
              </a:rPr>
              <a:t>p</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 DO</a:t>
            </a:r>
            <a:endParaRPr lang="en-US" altLang="zh-CN" sz="2800" dirty="0">
              <a:latin typeface="Times New Roman" panose="02020603050405020304" pitchFamily="18" charset="0"/>
            </a:endParaRPr>
          </a:p>
          <a:p>
            <a:pPr algn="just" eaLnBrk="0" hangingPunct="0">
              <a:lnSpc>
                <a:spcPct val="110000"/>
              </a:lnSpc>
            </a:pPr>
            <a:r>
              <a:rPr lang="en-US" altLang="zh-CN" sz="2800" dirty="0">
                <a:latin typeface="Times New Roman" panose="02020603050405020304" pitchFamily="18" charset="0"/>
              </a:rPr>
              <a:t>	       (	</a:t>
            </a:r>
            <a:r>
              <a:rPr lang="en-US" altLang="zh-CN" sz="2800" i="1" dirty="0">
                <a:latin typeface="Times New Roman" panose="02020603050405020304" pitchFamily="18" charset="0"/>
              </a:rPr>
              <a:t>k </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 VerAdj (</a:t>
            </a:r>
            <a:r>
              <a:rPr lang="en-US" altLang="zh-CN" sz="2800" i="1" dirty="0">
                <a:latin typeface="Times New Roman" panose="02020603050405020304" pitchFamily="18" charset="0"/>
              </a:rPr>
              <a:t>p</a:t>
            </a:r>
            <a:r>
              <a:rPr lang="en-US" altLang="zh-CN" sz="2800" dirty="0">
                <a:latin typeface="Times New Roman" panose="02020603050405020304" pitchFamily="18" charset="0"/>
              </a:rPr>
              <a:t>) .</a:t>
            </a:r>
            <a:endParaRPr lang="en-US" altLang="zh-CN" sz="2800" dirty="0">
              <a:latin typeface="Times New Roman" panose="02020603050405020304" pitchFamily="18" charset="0"/>
            </a:endParaRPr>
          </a:p>
          <a:p>
            <a:pPr algn="just" eaLnBrk="0" hangingPunct="0">
              <a:lnSpc>
                <a:spcPct val="110000"/>
              </a:lnSpc>
            </a:pPr>
            <a:r>
              <a:rPr lang="en-US" altLang="zh-CN" sz="2800" dirty="0">
                <a:latin typeface="Times New Roman" panose="02020603050405020304" pitchFamily="18" charset="0"/>
              </a:rPr>
              <a:t>		IF (</a:t>
            </a:r>
            <a:r>
              <a:rPr lang="en-US" altLang="zh-CN" sz="2800" i="1" dirty="0">
                <a:latin typeface="Times New Roman" panose="02020603050405020304" pitchFamily="18" charset="0"/>
              </a:rPr>
              <a:t>ve</a:t>
            </a:r>
            <a:r>
              <a:rPr lang="en-US" altLang="zh-CN" sz="2800" dirty="0">
                <a:latin typeface="Times New Roman" panose="02020603050405020304" pitchFamily="18" charset="0"/>
              </a:rPr>
              <a:t>[</a:t>
            </a:r>
            <a:r>
              <a:rPr lang="en-US" altLang="zh-CN" sz="2800" i="1" dirty="0">
                <a:latin typeface="Times New Roman" panose="02020603050405020304" pitchFamily="18" charset="0"/>
              </a:rPr>
              <a:t>i</a:t>
            </a:r>
            <a:r>
              <a:rPr lang="en-US" altLang="zh-CN" sz="2800" dirty="0">
                <a:latin typeface="Times New Roman" panose="02020603050405020304" pitchFamily="18" charset="0"/>
              </a:rPr>
              <a:t>] + </a:t>
            </a:r>
            <a:r>
              <a:rPr lang="en-US" altLang="zh-CN" sz="2800" i="1" dirty="0">
                <a:latin typeface="Times New Roman" panose="02020603050405020304" pitchFamily="18" charset="0"/>
              </a:rPr>
              <a:t>cost</a:t>
            </a:r>
            <a:r>
              <a:rPr lang="en-US" altLang="zh-CN" sz="2800" dirty="0">
                <a:latin typeface="Times New Roman" panose="02020603050405020304" pitchFamily="18" charset="0"/>
              </a:rPr>
              <a:t> (</a:t>
            </a:r>
            <a:r>
              <a:rPr lang="en-US" altLang="zh-CN" sz="2800" i="1" dirty="0">
                <a:latin typeface="Times New Roman" panose="02020603050405020304" pitchFamily="18" charset="0"/>
              </a:rPr>
              <a:t>p</a:t>
            </a:r>
            <a:r>
              <a:rPr lang="en-US" altLang="zh-CN" sz="2800" dirty="0">
                <a:latin typeface="Times New Roman" panose="02020603050405020304" pitchFamily="18" charset="0"/>
              </a:rPr>
              <a:t>) &gt; </a:t>
            </a:r>
            <a:r>
              <a:rPr lang="en-US" altLang="zh-CN" sz="2800" i="1" dirty="0">
                <a:latin typeface="Times New Roman" panose="02020603050405020304" pitchFamily="18" charset="0"/>
              </a:rPr>
              <a:t>ve</a:t>
            </a:r>
            <a:r>
              <a:rPr lang="en-US" altLang="zh-CN" sz="2800" dirty="0">
                <a:latin typeface="Times New Roman" panose="02020603050405020304" pitchFamily="18" charset="0"/>
              </a:rPr>
              <a:t>[</a:t>
            </a:r>
            <a:r>
              <a:rPr lang="en-US" altLang="zh-CN" sz="2800" i="1" dirty="0">
                <a:latin typeface="Times New Roman" panose="02020603050405020304" pitchFamily="18" charset="0"/>
              </a:rPr>
              <a:t>k</a:t>
            </a:r>
            <a:r>
              <a:rPr lang="en-US" altLang="zh-CN" sz="2800" dirty="0">
                <a:latin typeface="Times New Roman" panose="02020603050405020304" pitchFamily="18" charset="0"/>
              </a:rPr>
              <a:t>] ) THEN</a:t>
            </a:r>
            <a:endParaRPr lang="en-US" altLang="zh-CN" sz="2800" dirty="0">
              <a:latin typeface="Times New Roman" panose="02020603050405020304" pitchFamily="18" charset="0"/>
            </a:endParaRPr>
          </a:p>
          <a:p>
            <a:pPr algn="just" eaLnBrk="0" hangingPunct="0">
              <a:lnSpc>
                <a:spcPct val="110000"/>
              </a:lnSpc>
            </a:pPr>
            <a:r>
              <a:rPr lang="en-US" altLang="zh-CN" sz="2800" dirty="0">
                <a:latin typeface="Times New Roman" panose="02020603050405020304" pitchFamily="18" charset="0"/>
              </a:rPr>
              <a:t>			</a:t>
            </a:r>
            <a:r>
              <a:rPr lang="en-US" altLang="zh-CN" sz="2800" i="1" dirty="0">
                <a:latin typeface="Times New Roman" panose="02020603050405020304" pitchFamily="18" charset="0"/>
              </a:rPr>
              <a:t>ve</a:t>
            </a:r>
            <a:r>
              <a:rPr lang="en-US" altLang="zh-CN" sz="2800" dirty="0">
                <a:latin typeface="Times New Roman" panose="02020603050405020304" pitchFamily="18" charset="0"/>
              </a:rPr>
              <a:t>[</a:t>
            </a:r>
            <a:r>
              <a:rPr lang="en-US" altLang="zh-CN" sz="2800" i="1" dirty="0">
                <a:latin typeface="Times New Roman" panose="02020603050405020304" pitchFamily="18" charset="0"/>
              </a:rPr>
              <a:t>k</a:t>
            </a:r>
            <a:r>
              <a:rPr lang="en-US" altLang="zh-CN" sz="2800" dirty="0">
                <a:latin typeface="Times New Roman" panose="02020603050405020304" pitchFamily="18" charset="0"/>
              </a:rPr>
              <a:t>] </a:t>
            </a:r>
            <a:r>
              <a:rPr lang="en-US" altLang="zh-CN" sz="2800" dirty="0">
                <a:latin typeface="Times New Roman" panose="02020603050405020304" pitchFamily="18" charset="0"/>
                <a:sym typeface="Symbol" panose="05050102010706020507" pitchFamily="18" charset="2"/>
              </a:rPr>
              <a:t></a:t>
            </a:r>
            <a:r>
              <a:rPr lang="en-US" altLang="zh-CN" sz="2800" i="1" dirty="0">
                <a:latin typeface="Times New Roman" panose="02020603050405020304" pitchFamily="18" charset="0"/>
              </a:rPr>
              <a:t>ve</a:t>
            </a:r>
            <a:r>
              <a:rPr lang="en-US" altLang="zh-CN" sz="2800" dirty="0">
                <a:latin typeface="Times New Roman" panose="02020603050405020304" pitchFamily="18" charset="0"/>
              </a:rPr>
              <a:t>[</a:t>
            </a:r>
            <a:r>
              <a:rPr lang="en-US" altLang="zh-CN" sz="2800" i="1" dirty="0">
                <a:latin typeface="Times New Roman" panose="02020603050405020304" pitchFamily="18" charset="0"/>
              </a:rPr>
              <a:t>i</a:t>
            </a:r>
            <a:r>
              <a:rPr lang="en-US" altLang="zh-CN" sz="2800" dirty="0">
                <a:latin typeface="Times New Roman" panose="02020603050405020304" pitchFamily="18" charset="0"/>
              </a:rPr>
              <a:t>] + </a:t>
            </a:r>
            <a:r>
              <a:rPr lang="en-US" altLang="zh-CN" sz="2800" i="1" dirty="0">
                <a:latin typeface="Times New Roman" panose="02020603050405020304" pitchFamily="18" charset="0"/>
              </a:rPr>
              <a:t>cost</a:t>
            </a:r>
            <a:r>
              <a:rPr lang="en-US" altLang="zh-CN" sz="2800" dirty="0">
                <a:latin typeface="Times New Roman" panose="02020603050405020304" pitchFamily="18" charset="0"/>
              </a:rPr>
              <a:t> (</a:t>
            </a:r>
            <a:r>
              <a:rPr lang="en-US" altLang="zh-CN" sz="2800" i="1" dirty="0">
                <a:latin typeface="Times New Roman" panose="02020603050405020304" pitchFamily="18" charset="0"/>
              </a:rPr>
              <a:t>p</a:t>
            </a:r>
            <a:r>
              <a:rPr lang="en-US" altLang="zh-CN" sz="2800" dirty="0">
                <a:latin typeface="Times New Roman" panose="02020603050405020304" pitchFamily="18" charset="0"/>
              </a:rPr>
              <a:t>) .</a:t>
            </a:r>
            <a:endParaRPr lang="en-US" altLang="zh-CN" sz="2800" dirty="0">
              <a:latin typeface="Times New Roman" panose="02020603050405020304" pitchFamily="18" charset="0"/>
            </a:endParaRPr>
          </a:p>
          <a:p>
            <a:pPr algn="just" eaLnBrk="0" hangingPunct="0">
              <a:lnSpc>
                <a:spcPct val="110000"/>
              </a:lnSpc>
            </a:pPr>
            <a:r>
              <a:rPr lang="en-US" altLang="zh-CN" sz="2800" dirty="0">
                <a:latin typeface="Times New Roman" panose="02020603050405020304" pitchFamily="18" charset="0"/>
              </a:rPr>
              <a:t>		</a:t>
            </a:r>
            <a:r>
              <a:rPr lang="en-US" altLang="zh-CN" sz="2800" i="1" dirty="0">
                <a:latin typeface="Times New Roman" panose="02020603050405020304" pitchFamily="18" charset="0"/>
              </a:rPr>
              <a:t>p</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link(</a:t>
            </a:r>
            <a:r>
              <a:rPr lang="en-US" altLang="zh-CN" sz="2800" i="1" dirty="0">
                <a:latin typeface="Times New Roman" panose="02020603050405020304" pitchFamily="18" charset="0"/>
              </a:rPr>
              <a:t>p</a:t>
            </a:r>
            <a:r>
              <a:rPr lang="en-US" altLang="zh-CN" sz="2800" dirty="0">
                <a:latin typeface="Times New Roman" panose="02020603050405020304" pitchFamily="18" charset="0"/>
              </a:rPr>
              <a:t>). ) )</a:t>
            </a:r>
            <a:endParaRPr lang="en-US" altLang="zh-CN" sz="2800" dirty="0">
              <a:latin typeface="Times New Roman" panose="02020603050405020304" pitchFamily="18" charset="0"/>
            </a:endParaRPr>
          </a:p>
        </p:txBody>
      </p:sp>
    </p:spTree>
  </p:cSld>
  <p:clrMapOvr>
    <a:masterClrMapping/>
  </p:clrMapOvr>
  <p:transition>
    <p:pull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矩形 1869825"/>
          <p:cNvSpPr/>
          <p:nvPr/>
        </p:nvSpPr>
        <p:spPr>
          <a:xfrm>
            <a:off x="250825" y="333375"/>
            <a:ext cx="8713788" cy="6118225"/>
          </a:xfrm>
          <a:prstGeom prst="rect">
            <a:avLst/>
          </a:prstGeom>
          <a:noFill/>
          <a:ln w="9525">
            <a:noFill/>
          </a:ln>
        </p:spPr>
        <p:txBody>
          <a:bodyPr>
            <a:spAutoFit/>
          </a:bodyPr>
          <a:p>
            <a:pPr eaLnBrk="0" hangingPunct="0">
              <a:lnSpc>
                <a:spcPct val="120000"/>
              </a:lnSpc>
              <a:spcBef>
                <a:spcPct val="10000"/>
              </a:spcBef>
            </a:pPr>
            <a:r>
              <a:rPr lang="en-US" altLang="zh-CN" sz="2800" dirty="0">
                <a:latin typeface="Times New Roman" panose="02020603050405020304" pitchFamily="18" charset="0"/>
              </a:rPr>
              <a:t>CPath2[</a:t>
            </a:r>
            <a:r>
              <a:rPr lang="zh-CN" altLang="en-US" sz="2800" dirty="0">
                <a:latin typeface="Times New Roman" panose="02020603050405020304" pitchFamily="18" charset="0"/>
              </a:rPr>
              <a:t>计算事件的最迟发生时间</a:t>
            </a:r>
            <a:r>
              <a:rPr lang="en-US" altLang="zh-CN" sz="2800" dirty="0">
                <a:latin typeface="Times New Roman" panose="02020603050405020304" pitchFamily="18" charset="0"/>
              </a:rPr>
              <a:t>]</a:t>
            </a:r>
            <a:endParaRPr lang="en-US" altLang="zh-CN" sz="2800" dirty="0">
              <a:latin typeface="Times New Roman" panose="02020603050405020304" pitchFamily="18" charset="0"/>
            </a:endParaRPr>
          </a:p>
          <a:p>
            <a:pPr eaLnBrk="0" hangingPunct="0">
              <a:lnSpc>
                <a:spcPct val="120000"/>
              </a:lnSpc>
              <a:spcBef>
                <a:spcPct val="10000"/>
              </a:spcBef>
            </a:pPr>
            <a:r>
              <a:rPr lang="en-US" altLang="zh-CN" sz="2800" dirty="0">
                <a:latin typeface="Times New Roman" panose="02020603050405020304" pitchFamily="18" charset="0"/>
              </a:rPr>
              <a:t>    FOR </a:t>
            </a:r>
            <a:r>
              <a:rPr lang="en-US" altLang="zh-CN" sz="2800" i="1" dirty="0">
                <a:latin typeface="Times New Roman" panose="02020603050405020304" pitchFamily="18" charset="0"/>
              </a:rPr>
              <a:t>i </a:t>
            </a:r>
            <a:r>
              <a:rPr lang="en-US" altLang="zh-CN" sz="2800" dirty="0">
                <a:latin typeface="Times New Roman" panose="02020603050405020304" pitchFamily="18" charset="0"/>
              </a:rPr>
              <a:t>= 1 TO </a:t>
            </a:r>
            <a:r>
              <a:rPr lang="en-US" altLang="zh-CN" sz="2800" i="1" dirty="0">
                <a:latin typeface="Times New Roman" panose="02020603050405020304" pitchFamily="18" charset="0"/>
              </a:rPr>
              <a:t>n </a:t>
            </a:r>
            <a:r>
              <a:rPr lang="en-US" altLang="zh-CN" sz="2800" dirty="0">
                <a:latin typeface="Times New Roman" panose="02020603050405020304" pitchFamily="18" charset="0"/>
              </a:rPr>
              <a:t>DO			        	</a:t>
            </a:r>
            <a:endParaRPr lang="en-US" altLang="zh-CN" sz="2800" dirty="0">
              <a:latin typeface="Times New Roman" panose="02020603050405020304" pitchFamily="18" charset="0"/>
            </a:endParaRPr>
          </a:p>
          <a:p>
            <a:pPr eaLnBrk="0" hangingPunct="0">
              <a:lnSpc>
                <a:spcPct val="120000"/>
              </a:lnSpc>
              <a:spcBef>
                <a:spcPct val="10000"/>
              </a:spcBef>
            </a:pPr>
            <a:r>
              <a:rPr lang="en-US" altLang="zh-CN" sz="2800" dirty="0">
                <a:latin typeface="Times New Roman" panose="02020603050405020304" pitchFamily="18" charset="0"/>
              </a:rPr>
              <a:t>	</a:t>
            </a:r>
            <a:r>
              <a:rPr lang="en-US" altLang="zh-CN" sz="2800" i="1" dirty="0">
                <a:latin typeface="Times New Roman" panose="02020603050405020304" pitchFamily="18" charset="0"/>
              </a:rPr>
              <a:t>vl</a:t>
            </a:r>
            <a:r>
              <a:rPr lang="en-US" altLang="zh-CN" sz="2800" dirty="0">
                <a:latin typeface="Times New Roman" panose="02020603050405020304" pitchFamily="18" charset="0"/>
              </a:rPr>
              <a:t>[</a:t>
            </a:r>
            <a:r>
              <a:rPr lang="en-US" altLang="zh-CN" sz="2800" i="1" dirty="0">
                <a:latin typeface="Times New Roman" panose="02020603050405020304" pitchFamily="18" charset="0"/>
              </a:rPr>
              <a:t>i</a:t>
            </a:r>
            <a:r>
              <a:rPr lang="en-US" altLang="zh-CN" sz="2800" dirty="0">
                <a:latin typeface="Times New Roman" panose="02020603050405020304" pitchFamily="18" charset="0"/>
              </a:rPr>
              <a:t>] </a:t>
            </a:r>
            <a:r>
              <a:rPr lang="en-US" altLang="zh-CN" sz="2800" dirty="0">
                <a:latin typeface="Arial" panose="020B0604020202020204" pitchFamily="34" charset="0"/>
                <a:sym typeface="Symbol" panose="05050102010706020507" pitchFamily="18" charset="2"/>
              </a:rPr>
              <a:t></a:t>
            </a:r>
            <a:r>
              <a:rPr lang="en-US" altLang="zh-CN" sz="2800" b="0" dirty="0">
                <a:latin typeface="Arial" panose="020B0604020202020204" pitchFamily="34" charset="0"/>
              </a:rPr>
              <a:t> </a:t>
            </a:r>
            <a:r>
              <a:rPr lang="en-US" altLang="zh-CN" sz="2800" i="1" dirty="0">
                <a:latin typeface="Times New Roman" panose="02020603050405020304" pitchFamily="18" charset="0"/>
              </a:rPr>
              <a:t>ve</a:t>
            </a:r>
            <a:r>
              <a:rPr lang="en-US" altLang="zh-CN" sz="2800" dirty="0">
                <a:latin typeface="Times New Roman" panose="02020603050405020304" pitchFamily="18" charset="0"/>
              </a:rPr>
              <a:t>[</a:t>
            </a:r>
            <a:r>
              <a:rPr lang="en-US" altLang="zh-CN" sz="2800" i="1" dirty="0">
                <a:latin typeface="Times New Roman" panose="02020603050405020304" pitchFamily="18" charset="0"/>
              </a:rPr>
              <a:t>n</a:t>
            </a:r>
            <a:r>
              <a:rPr lang="en-US" altLang="zh-CN" sz="2800" dirty="0">
                <a:latin typeface="Times New Roman" panose="02020603050405020304" pitchFamily="18" charset="0"/>
              </a:rPr>
              <a:t>] .</a:t>
            </a:r>
            <a:endParaRPr lang="en-US" altLang="zh-CN" sz="2800" dirty="0">
              <a:latin typeface="Times New Roman" panose="02020603050405020304" pitchFamily="18" charset="0"/>
            </a:endParaRPr>
          </a:p>
          <a:p>
            <a:pPr eaLnBrk="0" hangingPunct="0">
              <a:lnSpc>
                <a:spcPct val="120000"/>
              </a:lnSpc>
              <a:spcBef>
                <a:spcPct val="10000"/>
              </a:spcBef>
            </a:pPr>
            <a:r>
              <a:rPr lang="en-US" altLang="zh-CN" sz="2800" dirty="0">
                <a:latin typeface="Times New Roman" panose="02020603050405020304" pitchFamily="18" charset="0"/>
              </a:rPr>
              <a:t>    FOR</a:t>
            </a:r>
            <a:r>
              <a:rPr lang="en-US" altLang="zh-CN" sz="2800" i="1" dirty="0">
                <a:latin typeface="Times New Roman" panose="02020603050405020304" pitchFamily="18" charset="0"/>
              </a:rPr>
              <a:t> i </a:t>
            </a:r>
            <a:r>
              <a:rPr lang="en-US" altLang="zh-CN" sz="2800" dirty="0">
                <a:latin typeface="Times New Roman" panose="02020603050405020304" pitchFamily="18" charset="0"/>
              </a:rPr>
              <a:t>= </a:t>
            </a:r>
            <a:r>
              <a:rPr lang="en-US" altLang="zh-CN" sz="2800" i="1" dirty="0">
                <a:latin typeface="Times New Roman" panose="02020603050405020304" pitchFamily="18" charset="0"/>
              </a:rPr>
              <a:t>n</a:t>
            </a:r>
            <a:r>
              <a:rPr lang="en-US" altLang="zh-CN" sz="2800" dirty="0">
                <a:latin typeface="Times New Roman" panose="02020603050405020304" pitchFamily="18" charset="0"/>
              </a:rPr>
              <a:t>–1 TO 1 STEP –1 DO	 /*</a:t>
            </a:r>
            <a:r>
              <a:rPr lang="zh-CN" altLang="en-US" sz="2800" dirty="0">
                <a:latin typeface="Times New Roman" panose="02020603050405020304" pitchFamily="18" charset="0"/>
              </a:rPr>
              <a:t>（</a:t>
            </a:r>
            <a:r>
              <a:rPr lang="en-US" altLang="zh-CN" sz="2800" dirty="0">
                <a:latin typeface="Times New Roman" panose="02020603050405020304" pitchFamily="18" charset="0"/>
              </a:rPr>
              <a:t>2</a:t>
            </a:r>
            <a:r>
              <a:rPr lang="zh-CN" altLang="en-US" sz="2800" dirty="0">
                <a:latin typeface="Times New Roman" panose="02020603050405020304" pitchFamily="18" charset="0"/>
              </a:rPr>
              <a:t>）按</a:t>
            </a:r>
            <a:r>
              <a:rPr lang="zh-CN" altLang="en-US" sz="2800" dirty="0">
                <a:solidFill>
                  <a:srgbClr val="FF3300"/>
                </a:solidFill>
                <a:latin typeface="Times New Roman" panose="02020603050405020304" pitchFamily="18" charset="0"/>
              </a:rPr>
              <a:t>拓扑逆序</a:t>
            </a:r>
            <a:r>
              <a:rPr lang="zh-CN" altLang="en-US" sz="2800" dirty="0">
                <a:latin typeface="Times New Roman" panose="02020603050405020304" pitchFamily="18" charset="0"/>
              </a:rPr>
              <a:t>计算事件的最迟发生时间</a:t>
            </a:r>
            <a:r>
              <a:rPr lang="en-US" altLang="zh-CN" sz="2800" dirty="0">
                <a:latin typeface="Times New Roman" panose="02020603050405020304" pitchFamily="18" charset="0"/>
              </a:rPr>
              <a:t>*/</a:t>
            </a:r>
            <a:endParaRPr lang="en-US" altLang="zh-CN" sz="2800" dirty="0">
              <a:latin typeface="Times New Roman" panose="02020603050405020304" pitchFamily="18" charset="0"/>
            </a:endParaRPr>
          </a:p>
          <a:p>
            <a:pPr eaLnBrk="0" hangingPunct="0">
              <a:lnSpc>
                <a:spcPct val="120000"/>
              </a:lnSpc>
              <a:spcBef>
                <a:spcPct val="10000"/>
              </a:spcBef>
            </a:pPr>
            <a:r>
              <a:rPr lang="en-US" altLang="zh-CN" sz="2800" dirty="0">
                <a:latin typeface="Times New Roman" panose="02020603050405020304" pitchFamily="18" charset="0"/>
              </a:rPr>
              <a:t>        (	</a:t>
            </a:r>
            <a:r>
              <a:rPr lang="en-US" altLang="zh-CN" sz="2800" i="1" dirty="0">
                <a:latin typeface="Times New Roman" panose="02020603050405020304" pitchFamily="18" charset="0"/>
              </a:rPr>
              <a:t>p</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adjacent (Head[</a:t>
            </a:r>
            <a:r>
              <a:rPr lang="en-US" altLang="zh-CN" sz="2800" i="1" dirty="0">
                <a:latin typeface="Times New Roman" panose="02020603050405020304" pitchFamily="18" charset="0"/>
              </a:rPr>
              <a:t>i</a:t>
            </a:r>
            <a:r>
              <a:rPr lang="en-US" altLang="zh-CN" sz="2800" dirty="0">
                <a:latin typeface="Times New Roman" panose="02020603050405020304" pitchFamily="18" charset="0"/>
              </a:rPr>
              <a:t>]) .</a:t>
            </a:r>
            <a:endParaRPr lang="en-US" altLang="zh-CN" sz="2800" dirty="0">
              <a:latin typeface="Times New Roman" panose="02020603050405020304" pitchFamily="18" charset="0"/>
            </a:endParaRPr>
          </a:p>
          <a:p>
            <a:pPr eaLnBrk="0" hangingPunct="0">
              <a:lnSpc>
                <a:spcPct val="120000"/>
              </a:lnSpc>
              <a:spcBef>
                <a:spcPct val="10000"/>
              </a:spcBef>
            </a:pPr>
            <a:r>
              <a:rPr lang="en-US" altLang="zh-CN" sz="2800" dirty="0">
                <a:latin typeface="Times New Roman" panose="02020603050405020304" pitchFamily="18" charset="0"/>
              </a:rPr>
              <a:t>	WHILE</a:t>
            </a:r>
            <a:r>
              <a:rPr lang="en-US" altLang="zh-CN" sz="2800" i="1" dirty="0">
                <a:latin typeface="Times New Roman" panose="02020603050405020304" pitchFamily="18" charset="0"/>
              </a:rPr>
              <a:t> p </a:t>
            </a:r>
            <a:r>
              <a:rPr lang="en-US" altLang="zh-CN" sz="2800" dirty="0">
                <a:latin typeface="Arial" panose="020B0604020202020204" pitchFamily="34" charset="0"/>
                <a:sym typeface="Symbol" panose="05050102010706020507" pitchFamily="18" charset="2"/>
              </a:rPr>
              <a:t></a:t>
            </a:r>
            <a:r>
              <a:rPr lang="en-US" altLang="zh-CN" sz="2800" dirty="0">
                <a:latin typeface="Times New Roman" panose="02020603050405020304" pitchFamily="18" charset="0"/>
              </a:rPr>
              <a:t> DO</a:t>
            </a:r>
            <a:endParaRPr lang="en-US" altLang="zh-CN" sz="2800" dirty="0">
              <a:latin typeface="Times New Roman" panose="02020603050405020304" pitchFamily="18" charset="0"/>
            </a:endParaRPr>
          </a:p>
          <a:p>
            <a:pPr eaLnBrk="0" hangingPunct="0">
              <a:lnSpc>
                <a:spcPct val="120000"/>
              </a:lnSpc>
              <a:spcBef>
                <a:spcPct val="10000"/>
              </a:spcBef>
            </a:pPr>
            <a:r>
              <a:rPr lang="en-US" altLang="zh-CN" sz="2800" dirty="0">
                <a:latin typeface="Times New Roman" panose="02020603050405020304" pitchFamily="18" charset="0"/>
              </a:rPr>
              <a:t>	      (	</a:t>
            </a:r>
            <a:r>
              <a:rPr lang="en-US" altLang="zh-CN" sz="2800" i="1" dirty="0">
                <a:latin typeface="Times New Roman" panose="02020603050405020304" pitchFamily="18" charset="0"/>
              </a:rPr>
              <a:t>k</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VerAdj(</a:t>
            </a:r>
            <a:r>
              <a:rPr lang="en-US" altLang="zh-CN" sz="2800" i="1" dirty="0">
                <a:latin typeface="Times New Roman" panose="02020603050405020304" pitchFamily="18" charset="0"/>
              </a:rPr>
              <a:t>p</a:t>
            </a:r>
            <a:r>
              <a:rPr lang="en-US" altLang="zh-CN" sz="2800" dirty="0">
                <a:latin typeface="Times New Roman" panose="02020603050405020304" pitchFamily="18" charset="0"/>
              </a:rPr>
              <a:t>) .</a:t>
            </a:r>
            <a:endParaRPr lang="en-US" altLang="zh-CN" sz="2800" dirty="0">
              <a:latin typeface="Times New Roman" panose="02020603050405020304" pitchFamily="18" charset="0"/>
            </a:endParaRPr>
          </a:p>
          <a:p>
            <a:pPr eaLnBrk="0" hangingPunct="0">
              <a:lnSpc>
                <a:spcPct val="120000"/>
              </a:lnSpc>
              <a:spcBef>
                <a:spcPct val="10000"/>
              </a:spcBef>
            </a:pPr>
            <a:r>
              <a:rPr lang="en-US" altLang="zh-CN" sz="2800" dirty="0">
                <a:latin typeface="Times New Roman" panose="02020603050405020304" pitchFamily="18" charset="0"/>
              </a:rPr>
              <a:t>		IF (</a:t>
            </a:r>
            <a:r>
              <a:rPr lang="en-US" altLang="zh-CN" sz="2800" i="1" dirty="0">
                <a:latin typeface="Times New Roman" panose="02020603050405020304" pitchFamily="18" charset="0"/>
              </a:rPr>
              <a:t>vl</a:t>
            </a:r>
            <a:r>
              <a:rPr lang="en-US" altLang="zh-CN" sz="2800" dirty="0">
                <a:latin typeface="Times New Roman" panose="02020603050405020304" pitchFamily="18" charset="0"/>
              </a:rPr>
              <a:t>[</a:t>
            </a:r>
            <a:r>
              <a:rPr lang="en-US" altLang="zh-CN" sz="2800" i="1" dirty="0">
                <a:latin typeface="Times New Roman" panose="02020603050405020304" pitchFamily="18" charset="0"/>
              </a:rPr>
              <a:t>k</a:t>
            </a:r>
            <a:r>
              <a:rPr lang="en-US" altLang="zh-CN" sz="2800" dirty="0">
                <a:latin typeface="Times New Roman" panose="02020603050405020304" pitchFamily="18" charset="0"/>
              </a:rPr>
              <a:t>] – </a:t>
            </a:r>
            <a:r>
              <a:rPr lang="en-US" altLang="zh-CN" sz="2800" i="1" dirty="0">
                <a:latin typeface="Times New Roman" panose="02020603050405020304" pitchFamily="18" charset="0"/>
              </a:rPr>
              <a:t>cost</a:t>
            </a:r>
            <a:r>
              <a:rPr lang="en-US" altLang="zh-CN" sz="2800" dirty="0">
                <a:latin typeface="Times New Roman" panose="02020603050405020304" pitchFamily="18" charset="0"/>
              </a:rPr>
              <a:t> (</a:t>
            </a:r>
            <a:r>
              <a:rPr lang="en-US" altLang="zh-CN" sz="2800" i="1" dirty="0">
                <a:latin typeface="Times New Roman" panose="02020603050405020304" pitchFamily="18" charset="0"/>
              </a:rPr>
              <a:t>p</a:t>
            </a:r>
            <a:r>
              <a:rPr lang="en-US" altLang="zh-CN" sz="2800" dirty="0">
                <a:latin typeface="Times New Roman" panose="02020603050405020304" pitchFamily="18" charset="0"/>
              </a:rPr>
              <a:t>) </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 </a:t>
            </a:r>
            <a:r>
              <a:rPr lang="en-US" altLang="zh-CN" sz="2800" i="1" dirty="0">
                <a:latin typeface="Times New Roman" panose="02020603050405020304" pitchFamily="18" charset="0"/>
              </a:rPr>
              <a:t>vl</a:t>
            </a:r>
            <a:r>
              <a:rPr lang="en-US" altLang="zh-CN" sz="2800" dirty="0">
                <a:latin typeface="Times New Roman" panose="02020603050405020304" pitchFamily="18" charset="0"/>
              </a:rPr>
              <a:t>[</a:t>
            </a:r>
            <a:r>
              <a:rPr lang="en-US" altLang="zh-CN" sz="2800" i="1" dirty="0">
                <a:latin typeface="Times New Roman" panose="02020603050405020304" pitchFamily="18" charset="0"/>
              </a:rPr>
              <a:t>i</a:t>
            </a:r>
            <a:r>
              <a:rPr lang="en-US" altLang="zh-CN" sz="2800" dirty="0">
                <a:latin typeface="Times New Roman" panose="02020603050405020304" pitchFamily="18" charset="0"/>
              </a:rPr>
              <a:t>] ) THEN</a:t>
            </a:r>
            <a:endParaRPr lang="en-US" altLang="zh-CN" sz="2800" dirty="0">
              <a:latin typeface="Times New Roman" panose="02020603050405020304" pitchFamily="18" charset="0"/>
            </a:endParaRPr>
          </a:p>
          <a:p>
            <a:pPr eaLnBrk="0" hangingPunct="0">
              <a:lnSpc>
                <a:spcPct val="120000"/>
              </a:lnSpc>
              <a:spcBef>
                <a:spcPct val="10000"/>
              </a:spcBef>
            </a:pPr>
            <a:r>
              <a:rPr lang="en-US" altLang="zh-CN" sz="2800" dirty="0">
                <a:latin typeface="Times New Roman" panose="02020603050405020304" pitchFamily="18" charset="0"/>
              </a:rPr>
              <a:t>		       </a:t>
            </a:r>
            <a:r>
              <a:rPr lang="en-US" altLang="zh-CN" sz="2800" i="1" dirty="0">
                <a:latin typeface="Times New Roman" panose="02020603050405020304" pitchFamily="18" charset="0"/>
              </a:rPr>
              <a:t>vl</a:t>
            </a:r>
            <a:r>
              <a:rPr lang="en-US" altLang="zh-CN" sz="2800" dirty="0">
                <a:latin typeface="Times New Roman" panose="02020603050405020304" pitchFamily="18" charset="0"/>
              </a:rPr>
              <a:t>[</a:t>
            </a:r>
            <a:r>
              <a:rPr lang="en-US" altLang="zh-CN" sz="2800" i="1" dirty="0">
                <a:latin typeface="Times New Roman" panose="02020603050405020304" pitchFamily="18" charset="0"/>
              </a:rPr>
              <a:t>i</a:t>
            </a:r>
            <a:r>
              <a:rPr lang="en-US" altLang="zh-CN" sz="2800" dirty="0">
                <a:latin typeface="Times New Roman" panose="02020603050405020304" pitchFamily="18" charset="0"/>
              </a:rPr>
              <a:t>] </a:t>
            </a:r>
            <a:r>
              <a:rPr lang="en-US" altLang="zh-CN" sz="2800" dirty="0">
                <a:latin typeface="Times New Roman" panose="02020603050405020304" pitchFamily="18" charset="0"/>
                <a:sym typeface="Symbol" panose="05050102010706020507" pitchFamily="18" charset="2"/>
              </a:rPr>
              <a:t></a:t>
            </a:r>
            <a:r>
              <a:rPr lang="en-US" altLang="zh-CN" sz="2800" i="1" dirty="0">
                <a:latin typeface="Times New Roman" panose="02020603050405020304" pitchFamily="18" charset="0"/>
              </a:rPr>
              <a:t>vl</a:t>
            </a:r>
            <a:r>
              <a:rPr lang="en-US" altLang="zh-CN" sz="2800" dirty="0">
                <a:latin typeface="Times New Roman" panose="02020603050405020304" pitchFamily="18" charset="0"/>
              </a:rPr>
              <a:t>[</a:t>
            </a:r>
            <a:r>
              <a:rPr lang="en-US" altLang="zh-CN" sz="2800" i="1" dirty="0">
                <a:latin typeface="Times New Roman" panose="02020603050405020304" pitchFamily="18" charset="0"/>
              </a:rPr>
              <a:t>k</a:t>
            </a:r>
            <a:r>
              <a:rPr lang="en-US" altLang="zh-CN" sz="2800" dirty="0">
                <a:latin typeface="Times New Roman" panose="02020603050405020304" pitchFamily="18" charset="0"/>
              </a:rPr>
              <a:t>] – </a:t>
            </a:r>
            <a:r>
              <a:rPr lang="en-US" altLang="zh-CN" sz="2800" i="1" dirty="0">
                <a:latin typeface="Times New Roman" panose="02020603050405020304" pitchFamily="18" charset="0"/>
              </a:rPr>
              <a:t>cost</a:t>
            </a:r>
            <a:r>
              <a:rPr lang="en-US" altLang="zh-CN" sz="2800" dirty="0">
                <a:latin typeface="Times New Roman" panose="02020603050405020304" pitchFamily="18" charset="0"/>
              </a:rPr>
              <a:t>(</a:t>
            </a:r>
            <a:r>
              <a:rPr lang="en-US" altLang="zh-CN" sz="2800" i="1" dirty="0">
                <a:latin typeface="Times New Roman" panose="02020603050405020304" pitchFamily="18" charset="0"/>
              </a:rPr>
              <a:t>p</a:t>
            </a:r>
            <a:r>
              <a:rPr lang="en-US" altLang="zh-CN" sz="2800" dirty="0">
                <a:latin typeface="Times New Roman" panose="02020603050405020304" pitchFamily="18" charset="0"/>
              </a:rPr>
              <a:t>) .</a:t>
            </a:r>
            <a:endParaRPr lang="en-US" altLang="zh-CN" sz="2800" dirty="0">
              <a:latin typeface="Times New Roman" panose="02020603050405020304" pitchFamily="18" charset="0"/>
            </a:endParaRPr>
          </a:p>
          <a:p>
            <a:pPr eaLnBrk="0" hangingPunct="0">
              <a:lnSpc>
                <a:spcPct val="120000"/>
              </a:lnSpc>
              <a:spcBef>
                <a:spcPct val="10000"/>
              </a:spcBef>
            </a:pPr>
            <a:r>
              <a:rPr lang="en-US" altLang="zh-CN" sz="2800" dirty="0">
                <a:latin typeface="Times New Roman" panose="02020603050405020304" pitchFamily="18" charset="0"/>
              </a:rPr>
              <a:t>		</a:t>
            </a:r>
            <a:r>
              <a:rPr lang="en-US" altLang="zh-CN" sz="2800" i="1" dirty="0">
                <a:latin typeface="Times New Roman" panose="02020603050405020304" pitchFamily="18" charset="0"/>
              </a:rPr>
              <a:t>p</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link(</a:t>
            </a:r>
            <a:r>
              <a:rPr lang="en-US" altLang="zh-CN" sz="2800" i="1" dirty="0">
                <a:latin typeface="Times New Roman" panose="02020603050405020304" pitchFamily="18" charset="0"/>
              </a:rPr>
              <a:t>p</a:t>
            </a:r>
            <a:r>
              <a:rPr lang="en-US" altLang="zh-CN" sz="2800" dirty="0">
                <a:latin typeface="Times New Roman" panose="02020603050405020304" pitchFamily="18" charset="0"/>
              </a:rPr>
              <a:t>). ) )</a:t>
            </a:r>
            <a:endParaRPr lang="en-US" altLang="zh-CN" sz="2800" dirty="0">
              <a:latin typeface="Times New Roman" panose="02020603050405020304" pitchFamily="18" charset="0"/>
            </a:endParaRPr>
          </a:p>
        </p:txBody>
      </p:sp>
    </p:spTree>
  </p:cSld>
  <p:clrMapOvr>
    <a:masterClrMapping/>
  </p:clrMapOvr>
  <p:transition>
    <p:pull dir="l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矩形 1870849"/>
          <p:cNvSpPr/>
          <p:nvPr/>
        </p:nvSpPr>
        <p:spPr>
          <a:xfrm>
            <a:off x="250825" y="441325"/>
            <a:ext cx="8713788" cy="5991225"/>
          </a:xfrm>
          <a:prstGeom prst="rect">
            <a:avLst/>
          </a:prstGeom>
          <a:noFill/>
          <a:ln w="9525">
            <a:noFill/>
          </a:ln>
        </p:spPr>
        <p:txBody>
          <a:bodyPr>
            <a:spAutoFit/>
          </a:bodyPr>
          <a:p>
            <a:pPr algn="just" eaLnBrk="0" hangingPunct="0">
              <a:lnSpc>
                <a:spcPct val="120000"/>
              </a:lnSpc>
              <a:spcBef>
                <a:spcPct val="20000"/>
              </a:spcBef>
            </a:pPr>
            <a:r>
              <a:rPr lang="en-US" altLang="zh-CN" sz="2800" dirty="0">
                <a:latin typeface="Times New Roman" panose="02020603050405020304" pitchFamily="18" charset="0"/>
              </a:rPr>
              <a:t>CPath3[</a:t>
            </a:r>
            <a:r>
              <a:rPr lang="zh-CN" altLang="en-US" sz="2800" dirty="0">
                <a:latin typeface="Times New Roman" panose="02020603050405020304" pitchFamily="18" charset="0"/>
              </a:rPr>
              <a:t>求诸活动的最早开始时间和最迟开始时间</a:t>
            </a:r>
            <a:r>
              <a:rPr lang="en-US" altLang="zh-CN" sz="2800" dirty="0">
                <a:latin typeface="Times New Roman" panose="02020603050405020304" pitchFamily="18" charset="0"/>
              </a:rPr>
              <a:t>]</a:t>
            </a:r>
            <a:endParaRPr lang="en-US" altLang="zh-CN" sz="2800" dirty="0">
              <a:latin typeface="Times New Roman" panose="02020603050405020304" pitchFamily="18" charset="0"/>
            </a:endParaRPr>
          </a:p>
          <a:p>
            <a:pPr algn="just" eaLnBrk="0" hangingPunct="0">
              <a:lnSpc>
                <a:spcPct val="120000"/>
              </a:lnSpc>
              <a:spcBef>
                <a:spcPct val="20000"/>
              </a:spcBef>
            </a:pPr>
            <a:r>
              <a:rPr lang="en-US" altLang="zh-CN" sz="2800" dirty="0">
                <a:latin typeface="Times New Roman" panose="02020603050405020304" pitchFamily="18" charset="0"/>
              </a:rPr>
              <a:t>    FOR </a:t>
            </a:r>
            <a:r>
              <a:rPr lang="en-US" altLang="zh-CN" sz="2800" i="1" dirty="0">
                <a:latin typeface="Times New Roman" panose="02020603050405020304" pitchFamily="18" charset="0"/>
              </a:rPr>
              <a:t>i </a:t>
            </a:r>
            <a:r>
              <a:rPr lang="en-US" altLang="zh-CN" sz="2800" dirty="0">
                <a:latin typeface="Times New Roman" panose="02020603050405020304" pitchFamily="18" charset="0"/>
              </a:rPr>
              <a:t>= 1 TO </a:t>
            </a:r>
            <a:r>
              <a:rPr lang="en-US" altLang="zh-CN" sz="2800" i="1" dirty="0">
                <a:latin typeface="Times New Roman" panose="02020603050405020304" pitchFamily="18" charset="0"/>
              </a:rPr>
              <a:t>n</a:t>
            </a:r>
            <a:r>
              <a:rPr lang="en-US" altLang="zh-CN" sz="2800" dirty="0">
                <a:latin typeface="Times New Roman" panose="02020603050405020304" pitchFamily="18" charset="0"/>
              </a:rPr>
              <a:t> DO     			   </a:t>
            </a:r>
            <a:endParaRPr lang="en-US" altLang="zh-CN" sz="2800" dirty="0">
              <a:latin typeface="Times New Roman" panose="02020603050405020304" pitchFamily="18" charset="0"/>
            </a:endParaRPr>
          </a:p>
          <a:p>
            <a:pPr algn="just" eaLnBrk="0" hangingPunct="0">
              <a:lnSpc>
                <a:spcPct val="120000"/>
              </a:lnSpc>
              <a:spcBef>
                <a:spcPct val="20000"/>
              </a:spcBef>
            </a:pPr>
            <a:r>
              <a:rPr lang="en-US" altLang="zh-CN" sz="2800" dirty="0">
                <a:latin typeface="Times New Roman" panose="02020603050405020304" pitchFamily="18" charset="0"/>
              </a:rPr>
              <a:t>         ( </a:t>
            </a:r>
            <a:r>
              <a:rPr lang="en-US" altLang="zh-CN" sz="2800" i="1" dirty="0">
                <a:latin typeface="Times New Roman" panose="02020603050405020304" pitchFamily="18" charset="0"/>
              </a:rPr>
              <a:t>p</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adjacent (Head [</a:t>
            </a:r>
            <a:r>
              <a:rPr lang="en-US" altLang="zh-CN" sz="2800" i="1" dirty="0">
                <a:latin typeface="Times New Roman" panose="02020603050405020304" pitchFamily="18" charset="0"/>
              </a:rPr>
              <a:t>i</a:t>
            </a:r>
            <a:r>
              <a:rPr lang="en-US" altLang="zh-CN" sz="2800" dirty="0">
                <a:latin typeface="Times New Roman" panose="02020603050405020304" pitchFamily="18" charset="0"/>
              </a:rPr>
              <a:t>]) .</a:t>
            </a:r>
            <a:endParaRPr lang="en-US" altLang="zh-CN" sz="2800" dirty="0">
              <a:latin typeface="Times New Roman" panose="02020603050405020304" pitchFamily="18" charset="0"/>
            </a:endParaRPr>
          </a:p>
          <a:p>
            <a:pPr algn="just" eaLnBrk="0" hangingPunct="0">
              <a:lnSpc>
                <a:spcPct val="120000"/>
              </a:lnSpc>
              <a:spcBef>
                <a:spcPct val="20000"/>
              </a:spcBef>
            </a:pPr>
            <a:r>
              <a:rPr lang="pt-BR" altLang="zh-CN" sz="2800" dirty="0">
                <a:latin typeface="Times New Roman" panose="02020603050405020304" pitchFamily="18" charset="0"/>
              </a:rPr>
              <a:t>	 WHILE </a:t>
            </a:r>
            <a:r>
              <a:rPr lang="pt-BR" altLang="zh-CN" sz="2800" i="1" dirty="0">
                <a:latin typeface="Times New Roman" panose="02020603050405020304" pitchFamily="18" charset="0"/>
              </a:rPr>
              <a:t>p </a:t>
            </a:r>
            <a:r>
              <a:rPr lang="en-US" altLang="zh-CN" sz="2800" dirty="0">
                <a:latin typeface="Arial" panose="020B0604020202020204" pitchFamily="34" charset="0"/>
                <a:sym typeface="Symbol" panose="05050102010706020507" pitchFamily="18" charset="2"/>
              </a:rPr>
              <a:t></a:t>
            </a:r>
            <a:r>
              <a:rPr lang="pt-BR" altLang="zh-CN" sz="2800" dirty="0">
                <a:latin typeface="Times New Roman" panose="02020603050405020304" pitchFamily="18" charset="0"/>
              </a:rPr>
              <a:t> DO</a:t>
            </a:r>
            <a:endParaRPr lang="pt-BR" altLang="zh-CN" sz="2800" dirty="0">
              <a:latin typeface="Times New Roman" panose="02020603050405020304" pitchFamily="18" charset="0"/>
            </a:endParaRPr>
          </a:p>
          <a:p>
            <a:pPr algn="just" eaLnBrk="0" hangingPunct="0">
              <a:lnSpc>
                <a:spcPct val="120000"/>
              </a:lnSpc>
              <a:spcBef>
                <a:spcPct val="20000"/>
              </a:spcBef>
            </a:pPr>
            <a:r>
              <a:rPr lang="pt-BR" altLang="zh-CN" sz="2800" dirty="0">
                <a:latin typeface="Times New Roman" panose="02020603050405020304" pitchFamily="18" charset="0"/>
              </a:rPr>
              <a:t>	      ( </a:t>
            </a:r>
            <a:r>
              <a:rPr lang="pt-BR" altLang="zh-CN" sz="2800" i="1" dirty="0">
                <a:latin typeface="Times New Roman" panose="02020603050405020304" pitchFamily="18" charset="0"/>
              </a:rPr>
              <a:t>k</a:t>
            </a:r>
            <a:r>
              <a:rPr lang="en-US" altLang="zh-CN" sz="2800" dirty="0">
                <a:latin typeface="Times New Roman" panose="02020603050405020304" pitchFamily="18" charset="0"/>
                <a:sym typeface="Symbol" panose="05050102010706020507" pitchFamily="18" charset="2"/>
              </a:rPr>
              <a:t></a:t>
            </a:r>
            <a:r>
              <a:rPr lang="pt-BR" altLang="zh-CN" sz="2800" dirty="0">
                <a:latin typeface="Times New Roman" panose="02020603050405020304" pitchFamily="18" charset="0"/>
              </a:rPr>
              <a:t>VerAdj (</a:t>
            </a:r>
            <a:r>
              <a:rPr lang="pt-BR" altLang="zh-CN" sz="2800" i="1" dirty="0">
                <a:latin typeface="Times New Roman" panose="02020603050405020304" pitchFamily="18" charset="0"/>
              </a:rPr>
              <a:t>p</a:t>
            </a:r>
            <a:r>
              <a:rPr lang="pt-BR" altLang="zh-CN" sz="2800" dirty="0">
                <a:latin typeface="Times New Roman" panose="02020603050405020304" pitchFamily="18" charset="0"/>
              </a:rPr>
              <a:t>) .</a:t>
            </a:r>
            <a:endParaRPr lang="pt-BR" altLang="zh-CN" sz="2800" dirty="0">
              <a:latin typeface="Times New Roman" panose="02020603050405020304" pitchFamily="18" charset="0"/>
            </a:endParaRPr>
          </a:p>
          <a:p>
            <a:pPr algn="just" eaLnBrk="0" hangingPunct="0">
              <a:lnSpc>
                <a:spcPct val="120000"/>
              </a:lnSpc>
              <a:spcBef>
                <a:spcPct val="20000"/>
              </a:spcBef>
            </a:pPr>
            <a:r>
              <a:rPr lang="pt-BR" altLang="zh-CN" sz="2800" dirty="0">
                <a:latin typeface="Times New Roman" panose="02020603050405020304" pitchFamily="18" charset="0"/>
              </a:rPr>
              <a:t>	        </a:t>
            </a:r>
            <a:r>
              <a:rPr lang="pt-BR" altLang="zh-CN" sz="2800" i="1" dirty="0">
                <a:latin typeface="Times New Roman" panose="02020603050405020304" pitchFamily="18" charset="0"/>
              </a:rPr>
              <a:t>e</a:t>
            </a:r>
            <a:r>
              <a:rPr lang="en-US" altLang="zh-CN" sz="2800" dirty="0">
                <a:latin typeface="Times New Roman" panose="02020603050405020304" pitchFamily="18" charset="0"/>
                <a:sym typeface="Symbol" panose="05050102010706020507" pitchFamily="18" charset="2"/>
              </a:rPr>
              <a:t></a:t>
            </a:r>
            <a:r>
              <a:rPr lang="pt-BR" altLang="zh-CN" sz="2800" i="1" dirty="0">
                <a:latin typeface="Times New Roman" panose="02020603050405020304" pitchFamily="18" charset="0"/>
              </a:rPr>
              <a:t>ve</a:t>
            </a:r>
            <a:r>
              <a:rPr lang="pt-BR" altLang="zh-CN" sz="2800" dirty="0">
                <a:latin typeface="Times New Roman" panose="02020603050405020304" pitchFamily="18" charset="0"/>
              </a:rPr>
              <a:t>[</a:t>
            </a:r>
            <a:r>
              <a:rPr lang="pt-BR" altLang="zh-CN" sz="2800" i="1" dirty="0">
                <a:latin typeface="Times New Roman" panose="02020603050405020304" pitchFamily="18" charset="0"/>
              </a:rPr>
              <a:t>i</a:t>
            </a:r>
            <a:r>
              <a:rPr lang="pt-BR" altLang="zh-CN" sz="2800" dirty="0">
                <a:latin typeface="Times New Roman" panose="02020603050405020304" pitchFamily="18" charset="0"/>
              </a:rPr>
              <a:t>] .</a:t>
            </a:r>
            <a:endParaRPr lang="pt-BR" altLang="zh-CN" sz="2800" dirty="0">
              <a:latin typeface="Times New Roman" panose="02020603050405020304" pitchFamily="18" charset="0"/>
            </a:endParaRPr>
          </a:p>
          <a:p>
            <a:pPr algn="just" eaLnBrk="0" hangingPunct="0">
              <a:lnSpc>
                <a:spcPct val="120000"/>
              </a:lnSpc>
              <a:spcBef>
                <a:spcPct val="20000"/>
              </a:spcBef>
            </a:pPr>
            <a:r>
              <a:rPr lang="pt-BR" altLang="zh-CN" sz="2800" dirty="0">
                <a:latin typeface="Times New Roman" panose="02020603050405020304" pitchFamily="18" charset="0"/>
              </a:rPr>
              <a:t>	        </a:t>
            </a:r>
            <a:r>
              <a:rPr lang="en-US" altLang="zh-CN" sz="2800" i="1" dirty="0">
                <a:latin typeface="Times New Roman" panose="02020603050405020304" pitchFamily="18" charset="0"/>
              </a:rPr>
              <a:t>l</a:t>
            </a:r>
            <a:r>
              <a:rPr lang="en-US" altLang="zh-CN" sz="2800" dirty="0">
                <a:latin typeface="Times New Roman" panose="02020603050405020304" pitchFamily="18" charset="0"/>
                <a:sym typeface="Symbol" panose="05050102010706020507" pitchFamily="18" charset="2"/>
              </a:rPr>
              <a:t></a:t>
            </a:r>
            <a:r>
              <a:rPr lang="en-US" altLang="zh-CN" sz="2800" i="1" dirty="0">
                <a:latin typeface="Times New Roman" panose="02020603050405020304" pitchFamily="18" charset="0"/>
              </a:rPr>
              <a:t>vl</a:t>
            </a:r>
            <a:r>
              <a:rPr lang="en-US" altLang="zh-CN" sz="2800" dirty="0">
                <a:latin typeface="Times New Roman" panose="02020603050405020304" pitchFamily="18" charset="0"/>
              </a:rPr>
              <a:t>[</a:t>
            </a:r>
            <a:r>
              <a:rPr lang="en-US" altLang="zh-CN" sz="2800" i="1" dirty="0">
                <a:latin typeface="Times New Roman" panose="02020603050405020304" pitchFamily="18" charset="0"/>
              </a:rPr>
              <a:t>k</a:t>
            </a:r>
            <a:r>
              <a:rPr lang="en-US" altLang="zh-CN" sz="2800" dirty="0">
                <a:latin typeface="Times New Roman" panose="02020603050405020304" pitchFamily="18" charset="0"/>
              </a:rPr>
              <a:t>] – </a:t>
            </a:r>
            <a:r>
              <a:rPr lang="en-US" altLang="zh-CN" sz="2800" i="1" dirty="0">
                <a:latin typeface="Times New Roman" panose="02020603050405020304" pitchFamily="18" charset="0"/>
              </a:rPr>
              <a:t>cost</a:t>
            </a:r>
            <a:r>
              <a:rPr lang="en-US" altLang="zh-CN" sz="2800" dirty="0">
                <a:latin typeface="Times New Roman" panose="02020603050405020304" pitchFamily="18" charset="0"/>
              </a:rPr>
              <a:t>(</a:t>
            </a:r>
            <a:r>
              <a:rPr lang="en-US" altLang="zh-CN" sz="2800" i="1" dirty="0">
                <a:latin typeface="Times New Roman" panose="02020603050405020304" pitchFamily="18" charset="0"/>
              </a:rPr>
              <a:t>p</a:t>
            </a:r>
            <a:r>
              <a:rPr lang="en-US" altLang="zh-CN" sz="2800" dirty="0">
                <a:latin typeface="Times New Roman" panose="02020603050405020304" pitchFamily="18" charset="0"/>
              </a:rPr>
              <a:t>) .</a:t>
            </a:r>
            <a:endParaRPr lang="en-US" altLang="zh-CN" sz="2800" dirty="0">
              <a:latin typeface="Times New Roman" panose="02020603050405020304" pitchFamily="18" charset="0"/>
            </a:endParaRPr>
          </a:p>
          <a:p>
            <a:pPr algn="just" eaLnBrk="0" hangingPunct="0">
              <a:lnSpc>
                <a:spcPct val="120000"/>
              </a:lnSpc>
              <a:spcBef>
                <a:spcPct val="20000"/>
              </a:spcBef>
            </a:pPr>
            <a:r>
              <a:rPr lang="en-US" altLang="zh-CN" sz="2800" dirty="0">
                <a:latin typeface="Times New Roman" panose="02020603050405020304" pitchFamily="18" charset="0"/>
              </a:rPr>
              <a:t>	        IF </a:t>
            </a:r>
            <a:r>
              <a:rPr lang="en-US" altLang="zh-CN" sz="2800" i="1" dirty="0">
                <a:latin typeface="Times New Roman" panose="02020603050405020304" pitchFamily="18" charset="0"/>
              </a:rPr>
              <a:t>l </a:t>
            </a:r>
            <a:r>
              <a:rPr lang="en-US" altLang="zh-CN" sz="2800" dirty="0">
                <a:latin typeface="Times New Roman" panose="02020603050405020304" pitchFamily="18" charset="0"/>
              </a:rPr>
              <a:t>= </a:t>
            </a:r>
            <a:r>
              <a:rPr lang="en-US" altLang="zh-CN" sz="2800" i="1" dirty="0">
                <a:latin typeface="Times New Roman" panose="02020603050405020304" pitchFamily="18" charset="0"/>
              </a:rPr>
              <a:t>e</a:t>
            </a:r>
            <a:r>
              <a:rPr lang="en-US" altLang="zh-CN" sz="2800" dirty="0">
                <a:latin typeface="Times New Roman" panose="02020603050405020304" pitchFamily="18" charset="0"/>
              </a:rPr>
              <a:t> THEN</a:t>
            </a:r>
            <a:endParaRPr lang="en-US" altLang="zh-CN" sz="2800" dirty="0">
              <a:latin typeface="Times New Roman" panose="02020603050405020304" pitchFamily="18" charset="0"/>
            </a:endParaRPr>
          </a:p>
          <a:p>
            <a:pPr algn="just" eaLnBrk="0" hangingPunct="0">
              <a:lnSpc>
                <a:spcPct val="120000"/>
              </a:lnSpc>
              <a:spcBef>
                <a:spcPct val="20000"/>
              </a:spcBef>
            </a:pPr>
            <a:r>
              <a:rPr lang="en-US" altLang="zh-CN" sz="2800" dirty="0">
                <a:latin typeface="Times New Roman" panose="02020603050405020304" pitchFamily="18" charset="0"/>
              </a:rPr>
              <a:t>		  PRINT </a:t>
            </a:r>
            <a:r>
              <a:rPr lang="en-US" altLang="zh-CN" sz="2800" i="1" dirty="0">
                <a:latin typeface="Times New Roman" panose="02020603050405020304" pitchFamily="18" charset="0"/>
              </a:rPr>
              <a:t>i</a:t>
            </a:r>
            <a:r>
              <a:rPr lang="en-US" altLang="zh-CN" sz="2800" dirty="0">
                <a:latin typeface="Times New Roman" panose="02020603050405020304" pitchFamily="18" charset="0"/>
              </a:rPr>
              <a:t>, </a:t>
            </a:r>
            <a:r>
              <a:rPr lang="en-US" altLang="zh-CN" sz="2800" i="1" dirty="0">
                <a:latin typeface="Times New Roman" panose="02020603050405020304" pitchFamily="18" charset="0"/>
              </a:rPr>
              <a:t>k, </a:t>
            </a:r>
            <a:r>
              <a:rPr lang="en-US" altLang="zh-CN" sz="2800" dirty="0">
                <a:latin typeface="Times New Roman" panose="02020603050405020304" pitchFamily="18" charset="0"/>
              </a:rPr>
              <a:t>“ is Critical Activity! ” .</a:t>
            </a:r>
            <a:endParaRPr lang="en-US" altLang="zh-CN" sz="2800" dirty="0">
              <a:latin typeface="Times New Roman" panose="02020603050405020304" pitchFamily="18" charset="0"/>
            </a:endParaRPr>
          </a:p>
          <a:p>
            <a:pPr algn="just" eaLnBrk="0" hangingPunct="0">
              <a:lnSpc>
                <a:spcPct val="120000"/>
              </a:lnSpc>
              <a:spcBef>
                <a:spcPct val="20000"/>
              </a:spcBef>
            </a:pPr>
            <a:r>
              <a:rPr lang="en-US" altLang="zh-CN" sz="2800" dirty="0">
                <a:latin typeface="Times New Roman" panose="02020603050405020304" pitchFamily="18" charset="0"/>
              </a:rPr>
              <a:t>	        </a:t>
            </a:r>
            <a:r>
              <a:rPr lang="en-US" altLang="zh-CN" sz="2800" i="1" dirty="0">
                <a:latin typeface="Times New Roman" panose="02020603050405020304" pitchFamily="18" charset="0"/>
              </a:rPr>
              <a:t>p</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link(</a:t>
            </a:r>
            <a:r>
              <a:rPr lang="en-US" altLang="zh-CN" sz="2800" i="1" dirty="0">
                <a:latin typeface="Times New Roman" panose="02020603050405020304" pitchFamily="18" charset="0"/>
              </a:rPr>
              <a:t>p</a:t>
            </a:r>
            <a:r>
              <a:rPr lang="en-US" altLang="zh-CN" sz="2800" dirty="0">
                <a:latin typeface="Times New Roman" panose="02020603050405020304" pitchFamily="18" charset="0"/>
              </a:rPr>
              <a:t>). ) ) ▐</a:t>
            </a:r>
            <a:endParaRPr lang="en-US" altLang="zh-CN" sz="2800" dirty="0">
              <a:latin typeface="Times New Roman" panose="02020603050405020304" pitchFamily="18" charset="0"/>
            </a:endParaRPr>
          </a:p>
        </p:txBody>
      </p:sp>
    </p:spTree>
  </p:cSld>
  <p:clrMapOvr>
    <a:masterClrMapping/>
  </p:clrMapOvr>
  <p:transition>
    <p:pull dir="l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文本框 1871873"/>
          <p:cNvSpPr txBox="1"/>
          <p:nvPr/>
        </p:nvSpPr>
        <p:spPr>
          <a:xfrm>
            <a:off x="468313" y="1052513"/>
            <a:ext cx="8172450" cy="3989387"/>
          </a:xfrm>
          <a:prstGeom prst="rect">
            <a:avLst/>
          </a:prstGeom>
          <a:noFill/>
          <a:ln w="9525">
            <a:noFill/>
          </a:ln>
        </p:spPr>
        <p:txBody>
          <a:bodyPr>
            <a:spAutoFit/>
          </a:bodyPr>
          <a:p>
            <a:pPr algn="just">
              <a:lnSpc>
                <a:spcPct val="120000"/>
              </a:lnSpc>
              <a:spcBef>
                <a:spcPct val="50000"/>
              </a:spcBef>
            </a:pPr>
            <a:r>
              <a:rPr lang="zh-CN" altLang="en-US" sz="3200" dirty="0">
                <a:latin typeface="Times New Roman" panose="02020603050405020304" pitchFamily="18" charset="0"/>
                <a:ea typeface="楷体_GB2312" pitchFamily="49" charset="-122"/>
              </a:rPr>
              <a:t>时间复杂性：</a:t>
            </a:r>
            <a:endParaRPr lang="zh-CN" altLang="en-US" sz="3200" dirty="0">
              <a:latin typeface="Times New Roman" panose="02020603050405020304" pitchFamily="18" charset="0"/>
              <a:ea typeface="楷体_GB2312" pitchFamily="49" charset="-122"/>
            </a:endParaRPr>
          </a:p>
          <a:p>
            <a:pPr algn="just">
              <a:lnSpc>
                <a:spcPct val="120000"/>
              </a:lnSpc>
              <a:spcBef>
                <a:spcPct val="50000"/>
              </a:spcBef>
            </a:pPr>
            <a:r>
              <a:rPr lang="zh-CN" altLang="en-US" sz="3200" dirty="0">
                <a:latin typeface="Times New Roman" panose="02020603050405020304" pitchFamily="18" charset="0"/>
                <a:ea typeface="楷体_GB2312" pitchFamily="49" charset="-122"/>
              </a:rPr>
              <a:t>    对顶点进行拓扑排序的时间复杂性为</a:t>
            </a:r>
            <a:r>
              <a:rPr lang="en-US" altLang="zh-CN" sz="3200" dirty="0">
                <a:latin typeface="Times New Roman" panose="02020603050405020304" pitchFamily="18" charset="0"/>
                <a:ea typeface="楷体_GB2312" pitchFamily="49" charset="-122"/>
              </a:rPr>
              <a:t>O(</a:t>
            </a:r>
            <a:r>
              <a:rPr lang="en-US" altLang="zh-CN" sz="3200" i="1" dirty="0">
                <a:latin typeface="Times New Roman" panose="02020603050405020304" pitchFamily="18" charset="0"/>
                <a:ea typeface="楷体_GB2312" pitchFamily="49" charset="-122"/>
              </a:rPr>
              <a:t>n</a:t>
            </a:r>
            <a:r>
              <a:rPr lang="en-US" altLang="zh-CN" sz="3200" dirty="0">
                <a:latin typeface="Times New Roman" panose="02020603050405020304" pitchFamily="18" charset="0"/>
                <a:ea typeface="楷体_GB2312" pitchFamily="49" charset="-122"/>
              </a:rPr>
              <a:t>+</a:t>
            </a:r>
            <a:r>
              <a:rPr lang="en-US" altLang="zh-CN" sz="3200" i="1" dirty="0">
                <a:latin typeface="Times New Roman" panose="02020603050405020304" pitchFamily="18" charset="0"/>
                <a:ea typeface="楷体_GB2312" pitchFamily="49" charset="-122"/>
              </a:rPr>
              <a:t>e</a:t>
            </a:r>
            <a:r>
              <a:rPr lang="en-US" altLang="zh-CN" sz="3200" dirty="0">
                <a:latin typeface="Times New Roman" panose="02020603050405020304" pitchFamily="18" charset="0"/>
                <a:ea typeface="楷体_GB2312" pitchFamily="49" charset="-122"/>
              </a:rPr>
              <a:t>), </a:t>
            </a:r>
            <a:r>
              <a:rPr lang="zh-CN" altLang="en-US" sz="3200" dirty="0">
                <a:latin typeface="Times New Roman" panose="02020603050405020304" pitchFamily="18" charset="0"/>
                <a:ea typeface="楷体_GB2312" pitchFamily="49" charset="-122"/>
              </a:rPr>
              <a:t>以拓扑次序求</a:t>
            </a:r>
            <a:r>
              <a:rPr lang="en-US" altLang="zh-CN" sz="3200" i="1" dirty="0">
                <a:latin typeface="Times New Roman" panose="02020603050405020304" pitchFamily="18" charset="0"/>
                <a:ea typeface="楷体_GB2312" pitchFamily="49" charset="-122"/>
              </a:rPr>
              <a:t>ve</a:t>
            </a:r>
            <a:r>
              <a:rPr lang="en-US" altLang="zh-CN" sz="3200" dirty="0">
                <a:latin typeface="Times New Roman" panose="02020603050405020304" pitchFamily="18" charset="0"/>
                <a:ea typeface="楷体_GB2312" pitchFamily="49" charset="-122"/>
              </a:rPr>
              <a:t>[</a:t>
            </a:r>
            <a:r>
              <a:rPr lang="en-US" altLang="zh-CN" sz="3200" i="1" dirty="0">
                <a:latin typeface="Times New Roman" panose="02020603050405020304" pitchFamily="18" charset="0"/>
                <a:ea typeface="楷体_GB2312" pitchFamily="49" charset="-122"/>
              </a:rPr>
              <a:t>i</a:t>
            </a:r>
            <a:r>
              <a:rPr lang="en-US" altLang="zh-CN" sz="3200" dirty="0">
                <a:latin typeface="Times New Roman" panose="02020603050405020304" pitchFamily="18" charset="0"/>
                <a:ea typeface="楷体_GB2312" pitchFamily="49" charset="-122"/>
              </a:rPr>
              <a:t>]</a:t>
            </a:r>
            <a:r>
              <a:rPr lang="zh-CN" altLang="en-US" sz="3200" dirty="0">
                <a:latin typeface="Times New Roman" panose="02020603050405020304" pitchFamily="18" charset="0"/>
                <a:ea typeface="楷体_GB2312" pitchFamily="49" charset="-122"/>
              </a:rPr>
              <a:t>和以拓扑逆序求</a:t>
            </a:r>
            <a:r>
              <a:rPr lang="en-US" altLang="zh-CN" sz="3200" i="1" dirty="0">
                <a:latin typeface="Times New Roman" panose="02020603050405020304" pitchFamily="18" charset="0"/>
                <a:ea typeface="楷体_GB2312" pitchFamily="49" charset="-122"/>
              </a:rPr>
              <a:t>vl</a:t>
            </a:r>
            <a:r>
              <a:rPr lang="en-US" altLang="zh-CN" sz="3200" dirty="0">
                <a:latin typeface="Times New Roman" panose="02020603050405020304" pitchFamily="18" charset="0"/>
                <a:ea typeface="楷体_GB2312" pitchFamily="49" charset="-122"/>
              </a:rPr>
              <a:t>[</a:t>
            </a:r>
            <a:r>
              <a:rPr lang="en-US" altLang="zh-CN" sz="3200" i="1" dirty="0">
                <a:latin typeface="Times New Roman" panose="02020603050405020304" pitchFamily="18" charset="0"/>
                <a:ea typeface="楷体_GB2312" pitchFamily="49" charset="-122"/>
              </a:rPr>
              <a:t>i</a:t>
            </a:r>
            <a:r>
              <a:rPr lang="en-US" altLang="zh-CN" sz="3200" dirty="0">
                <a:latin typeface="Times New Roman" panose="02020603050405020304" pitchFamily="18" charset="0"/>
                <a:ea typeface="楷体_GB2312" pitchFamily="49" charset="-122"/>
              </a:rPr>
              <a:t>]</a:t>
            </a:r>
            <a:r>
              <a:rPr lang="zh-CN" altLang="en-US" sz="3200" dirty="0">
                <a:latin typeface="Times New Roman" panose="02020603050405020304" pitchFamily="18" charset="0"/>
                <a:ea typeface="楷体_GB2312" pitchFamily="49" charset="-122"/>
              </a:rPr>
              <a:t>时</a:t>
            </a:r>
            <a:r>
              <a:rPr lang="en-US" altLang="zh-CN" sz="3200" dirty="0">
                <a:latin typeface="Times New Roman" panose="02020603050405020304" pitchFamily="18" charset="0"/>
                <a:ea typeface="楷体_GB2312" pitchFamily="49" charset="-122"/>
              </a:rPr>
              <a:t>, </a:t>
            </a:r>
            <a:r>
              <a:rPr lang="zh-CN" altLang="en-US" sz="3200" dirty="0">
                <a:latin typeface="Times New Roman" panose="02020603050405020304" pitchFamily="18" charset="0"/>
                <a:ea typeface="楷体_GB2312" pitchFamily="49" charset="-122"/>
              </a:rPr>
              <a:t>所需时间均为 </a:t>
            </a:r>
            <a:r>
              <a:rPr lang="en-US" altLang="zh-CN" sz="3200" dirty="0">
                <a:latin typeface="Times New Roman" panose="02020603050405020304" pitchFamily="18" charset="0"/>
                <a:ea typeface="楷体_GB2312" pitchFamily="49" charset="-122"/>
              </a:rPr>
              <a:t>O(</a:t>
            </a:r>
            <a:r>
              <a:rPr lang="en-US" altLang="zh-CN" sz="3200" i="1" dirty="0">
                <a:latin typeface="Times New Roman" panose="02020603050405020304" pitchFamily="18" charset="0"/>
                <a:ea typeface="楷体_GB2312" pitchFamily="49" charset="-122"/>
              </a:rPr>
              <a:t>e</a:t>
            </a:r>
            <a:r>
              <a:rPr lang="en-US" altLang="zh-CN" sz="3200" dirty="0">
                <a:latin typeface="Times New Roman" panose="02020603050405020304" pitchFamily="18" charset="0"/>
                <a:ea typeface="楷体_GB2312" pitchFamily="49" charset="-122"/>
              </a:rPr>
              <a:t>),  </a:t>
            </a:r>
            <a:r>
              <a:rPr lang="zh-CN" altLang="en-US" sz="3200" dirty="0">
                <a:latin typeface="Times New Roman" panose="02020603050405020304" pitchFamily="18" charset="0"/>
                <a:ea typeface="楷体_GB2312" pitchFamily="49" charset="-122"/>
              </a:rPr>
              <a:t>求各个活动的</a:t>
            </a:r>
            <a:r>
              <a:rPr lang="en-US" altLang="zh-CN" sz="3200" i="1" dirty="0">
                <a:latin typeface="Times New Roman" panose="02020603050405020304" pitchFamily="18" charset="0"/>
                <a:ea typeface="楷体_GB2312" pitchFamily="49" charset="-122"/>
              </a:rPr>
              <a:t>e</a:t>
            </a:r>
            <a:r>
              <a:rPr lang="en-US" altLang="zh-CN" sz="3200" dirty="0">
                <a:latin typeface="Times New Roman" panose="02020603050405020304" pitchFamily="18" charset="0"/>
                <a:ea typeface="楷体_GB2312" pitchFamily="49" charset="-122"/>
              </a:rPr>
              <a:t>[</a:t>
            </a:r>
            <a:r>
              <a:rPr lang="en-US" altLang="zh-CN" sz="3200" i="1" dirty="0">
                <a:latin typeface="Times New Roman" panose="02020603050405020304" pitchFamily="18" charset="0"/>
                <a:ea typeface="楷体_GB2312" pitchFamily="49" charset="-122"/>
              </a:rPr>
              <a:t>k</a:t>
            </a:r>
            <a:r>
              <a:rPr lang="en-US" altLang="zh-CN" sz="3200" dirty="0">
                <a:latin typeface="Times New Roman" panose="02020603050405020304" pitchFamily="18" charset="0"/>
                <a:ea typeface="楷体_GB2312" pitchFamily="49" charset="-122"/>
              </a:rPr>
              <a:t>]</a:t>
            </a:r>
            <a:r>
              <a:rPr lang="zh-CN" altLang="en-US" sz="3200" dirty="0">
                <a:latin typeface="Times New Roman" panose="02020603050405020304" pitchFamily="18" charset="0"/>
                <a:ea typeface="楷体_GB2312" pitchFamily="49" charset="-122"/>
              </a:rPr>
              <a:t>和</a:t>
            </a:r>
            <a:r>
              <a:rPr lang="en-US" altLang="zh-CN" sz="3200" i="1" dirty="0">
                <a:latin typeface="Times New Roman" panose="02020603050405020304" pitchFamily="18" charset="0"/>
                <a:ea typeface="楷体_GB2312" pitchFamily="49" charset="-122"/>
              </a:rPr>
              <a:t>l</a:t>
            </a:r>
            <a:r>
              <a:rPr lang="en-US" altLang="zh-CN" sz="3200" dirty="0">
                <a:latin typeface="Times New Roman" panose="02020603050405020304" pitchFamily="18" charset="0"/>
                <a:ea typeface="楷体_GB2312" pitchFamily="49" charset="-122"/>
              </a:rPr>
              <a:t>[</a:t>
            </a:r>
            <a:r>
              <a:rPr lang="en-US" altLang="zh-CN" sz="3200" i="1" dirty="0">
                <a:latin typeface="Times New Roman" panose="02020603050405020304" pitchFamily="18" charset="0"/>
                <a:ea typeface="楷体_GB2312" pitchFamily="49" charset="-122"/>
              </a:rPr>
              <a:t>k</a:t>
            </a:r>
            <a:r>
              <a:rPr lang="en-US" altLang="zh-CN" sz="3200" dirty="0">
                <a:latin typeface="Times New Roman" panose="02020603050405020304" pitchFamily="18" charset="0"/>
                <a:ea typeface="楷体_GB2312" pitchFamily="49" charset="-122"/>
              </a:rPr>
              <a:t>]</a:t>
            </a:r>
            <a:r>
              <a:rPr lang="zh-CN" altLang="en-US" sz="3200" dirty="0">
                <a:latin typeface="Times New Roman" panose="02020603050405020304" pitchFamily="18" charset="0"/>
                <a:ea typeface="楷体_GB2312" pitchFamily="49" charset="-122"/>
              </a:rPr>
              <a:t>的时间复杂度为</a:t>
            </a:r>
            <a:r>
              <a:rPr lang="en-US" altLang="zh-CN" sz="3200" dirty="0">
                <a:latin typeface="Times New Roman" panose="02020603050405020304" pitchFamily="18" charset="0"/>
                <a:ea typeface="楷体_GB2312" pitchFamily="49" charset="-122"/>
              </a:rPr>
              <a:t>O(</a:t>
            </a:r>
            <a:r>
              <a:rPr lang="en-US" altLang="zh-CN" sz="3200" i="1" dirty="0">
                <a:latin typeface="Times New Roman" panose="02020603050405020304" pitchFamily="18" charset="0"/>
                <a:ea typeface="楷体_GB2312" pitchFamily="49" charset="-122"/>
              </a:rPr>
              <a:t>e</a:t>
            </a:r>
            <a:r>
              <a:rPr lang="en-US" altLang="zh-CN" sz="3200" dirty="0">
                <a:latin typeface="Times New Roman" panose="02020603050405020304" pitchFamily="18" charset="0"/>
                <a:ea typeface="楷体_GB2312" pitchFamily="49" charset="-122"/>
              </a:rPr>
              <a:t>), </a:t>
            </a:r>
            <a:r>
              <a:rPr lang="zh-CN" altLang="en-US" sz="3200" dirty="0">
                <a:latin typeface="Times New Roman" panose="02020603050405020304" pitchFamily="18" charset="0"/>
                <a:ea typeface="楷体_GB2312" pitchFamily="49" charset="-122"/>
              </a:rPr>
              <a:t>整个算法的时间复杂性是</a:t>
            </a:r>
            <a:r>
              <a:rPr lang="en-US" altLang="zh-CN" sz="3200" dirty="0">
                <a:latin typeface="Times New Roman" panose="02020603050405020304" pitchFamily="18" charset="0"/>
                <a:ea typeface="楷体_GB2312" pitchFamily="49" charset="-122"/>
              </a:rPr>
              <a:t>O(</a:t>
            </a:r>
            <a:r>
              <a:rPr lang="en-US" altLang="zh-CN" sz="3200" i="1" dirty="0">
                <a:latin typeface="Times New Roman" panose="02020603050405020304" pitchFamily="18" charset="0"/>
                <a:ea typeface="楷体_GB2312" pitchFamily="49" charset="-122"/>
              </a:rPr>
              <a:t>n</a:t>
            </a:r>
            <a:r>
              <a:rPr lang="en-US" altLang="zh-CN" sz="3200" dirty="0">
                <a:latin typeface="Times New Roman" panose="02020603050405020304" pitchFamily="18" charset="0"/>
                <a:ea typeface="楷体_GB2312" pitchFamily="49" charset="-122"/>
              </a:rPr>
              <a:t>+</a:t>
            </a:r>
            <a:r>
              <a:rPr lang="en-US" altLang="zh-CN" sz="3200" i="1" dirty="0">
                <a:latin typeface="Times New Roman" panose="02020603050405020304" pitchFamily="18" charset="0"/>
                <a:ea typeface="楷体_GB2312" pitchFamily="49" charset="-122"/>
              </a:rPr>
              <a:t>e</a:t>
            </a:r>
            <a:r>
              <a:rPr lang="en-US" altLang="zh-CN" sz="3200" dirty="0">
                <a:latin typeface="Times New Roman" panose="02020603050405020304" pitchFamily="18" charset="0"/>
                <a:ea typeface="楷体_GB2312" pitchFamily="49" charset="-122"/>
              </a:rPr>
              <a:t>)</a:t>
            </a:r>
            <a:r>
              <a:rPr lang="zh-CN" altLang="en-US" sz="4000" dirty="0">
                <a:latin typeface="Times New Roman" panose="02020603050405020304" pitchFamily="18" charset="0"/>
                <a:ea typeface="楷体_GB2312" pitchFamily="49" charset="-122"/>
              </a:rPr>
              <a:t>。</a:t>
            </a:r>
            <a:endParaRPr lang="zh-CN" altLang="en-US" sz="4000" dirty="0">
              <a:latin typeface="Times New Roman" panose="02020603050405020304" pitchFamily="18" charset="0"/>
              <a:ea typeface="楷体_GB2312" pitchFamily="49" charset="-122"/>
            </a:endParaRPr>
          </a:p>
        </p:txBody>
      </p:sp>
    </p:spTree>
  </p:cSld>
  <p:clrMapOvr>
    <a:masterClrMapping/>
  </p:clrMapOvr>
  <p:transition>
    <p:strips dir="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2" name="文本框 2009089"/>
          <p:cNvSpPr txBox="1"/>
          <p:nvPr/>
        </p:nvSpPr>
        <p:spPr>
          <a:xfrm>
            <a:off x="539750" y="836613"/>
            <a:ext cx="8172450" cy="4967287"/>
          </a:xfrm>
          <a:prstGeom prst="rect">
            <a:avLst/>
          </a:prstGeom>
          <a:noFill/>
          <a:ln w="9525">
            <a:noFill/>
          </a:ln>
        </p:spPr>
        <p:txBody>
          <a:bodyPr>
            <a:spAutoFit/>
          </a:bodyPr>
          <a:p>
            <a:pPr algn="just">
              <a:spcBef>
                <a:spcPct val="50000"/>
              </a:spcBef>
            </a:pPr>
            <a:r>
              <a:rPr lang="zh-CN" altLang="en-US" sz="3200" dirty="0">
                <a:solidFill>
                  <a:schemeClr val="tx2"/>
                </a:solidFill>
                <a:latin typeface="Times New Roman" panose="02020603050405020304" pitchFamily="18" charset="0"/>
                <a:ea typeface="楷体_GB2312" pitchFamily="49" charset="-122"/>
              </a:rPr>
              <a:t>定理 </a:t>
            </a:r>
            <a:r>
              <a:rPr lang="en-US" altLang="zh-CN" sz="3200" dirty="0">
                <a:solidFill>
                  <a:schemeClr val="tx2"/>
                </a:solidFill>
                <a:latin typeface="Times New Roman" panose="02020603050405020304" pitchFamily="18" charset="0"/>
                <a:ea typeface="楷体_GB2312" pitchFamily="49" charset="-122"/>
              </a:rPr>
              <a:t>6.3 </a:t>
            </a:r>
            <a:r>
              <a:rPr lang="zh-CN" altLang="en-US" sz="3200" dirty="0">
                <a:latin typeface="Times New Roman" panose="02020603050405020304" pitchFamily="18" charset="0"/>
                <a:ea typeface="楷体_GB2312" pitchFamily="49" charset="-122"/>
              </a:rPr>
              <a:t>任意的非空</a:t>
            </a:r>
            <a:r>
              <a:rPr lang="en-US" altLang="zh-CN" sz="3200" dirty="0">
                <a:latin typeface="Times New Roman" panose="02020603050405020304" pitchFamily="18" charset="0"/>
                <a:ea typeface="楷体_GB2312" pitchFamily="49" charset="-122"/>
              </a:rPr>
              <a:t>AOE</a:t>
            </a:r>
            <a:r>
              <a:rPr lang="zh-CN" altLang="en-US" sz="3200" dirty="0">
                <a:latin typeface="Times New Roman" panose="02020603050405020304" pitchFamily="18" charset="0"/>
                <a:ea typeface="楷体_GB2312" pitchFamily="49" charset="-122"/>
              </a:rPr>
              <a:t>网至少存在一条关键路径。</a:t>
            </a:r>
            <a:endParaRPr lang="zh-CN" altLang="en-US" sz="3200" dirty="0">
              <a:solidFill>
                <a:srgbClr val="FF3300"/>
              </a:solidFill>
              <a:latin typeface="Times New Roman" panose="02020603050405020304" pitchFamily="18" charset="0"/>
              <a:ea typeface="楷体_GB2312" pitchFamily="49" charset="-122"/>
            </a:endParaRPr>
          </a:p>
          <a:p>
            <a:pPr eaLnBrk="0" hangingPunct="0"/>
            <a:endParaRPr lang="zh-CN" altLang="en-US" sz="3200" dirty="0">
              <a:latin typeface="Times New Roman" panose="02020603050405020304" pitchFamily="18" charset="0"/>
              <a:ea typeface="楷体_GB2312" pitchFamily="49" charset="-122"/>
            </a:endParaRPr>
          </a:p>
          <a:p>
            <a:pPr eaLnBrk="0" hangingPunct="0"/>
            <a:r>
              <a:rPr lang="zh-CN" altLang="en-US" sz="3200" dirty="0">
                <a:solidFill>
                  <a:schemeClr val="tx2"/>
                </a:solidFill>
                <a:latin typeface="Times New Roman" panose="02020603050405020304" pitchFamily="18" charset="0"/>
                <a:ea typeface="楷体_GB2312" pitchFamily="49" charset="-122"/>
              </a:rPr>
              <a:t>推论 </a:t>
            </a:r>
            <a:r>
              <a:rPr lang="en-US" altLang="zh-CN" sz="3200" dirty="0">
                <a:solidFill>
                  <a:schemeClr val="tx2"/>
                </a:solidFill>
                <a:latin typeface="Times New Roman" panose="02020603050405020304" pitchFamily="18" charset="0"/>
                <a:ea typeface="楷体_GB2312" pitchFamily="49" charset="-122"/>
              </a:rPr>
              <a:t>6.1</a:t>
            </a:r>
            <a:r>
              <a:rPr lang="en-US" altLang="zh-CN" sz="3200" dirty="0">
                <a:latin typeface="Times New Roman" panose="02020603050405020304" pitchFamily="18" charset="0"/>
                <a:ea typeface="楷体_GB2312" pitchFamily="49" charset="-122"/>
              </a:rPr>
              <a:t>  </a:t>
            </a:r>
            <a:r>
              <a:rPr lang="zh-CN" altLang="en-US" sz="3200" dirty="0">
                <a:latin typeface="Times New Roman" panose="02020603050405020304" pitchFamily="18" charset="0"/>
                <a:ea typeface="楷体_GB2312" pitchFamily="49" charset="-122"/>
              </a:rPr>
              <a:t>假设边</a:t>
            </a:r>
            <a:r>
              <a:rPr lang="en-US" altLang="zh-CN" sz="3200" dirty="0">
                <a:latin typeface="Times New Roman" panose="02020603050405020304" pitchFamily="18" charset="0"/>
                <a:ea typeface="楷体_GB2312" pitchFamily="49" charset="-122"/>
              </a:rPr>
              <a:t>&lt;</a:t>
            </a:r>
            <a:r>
              <a:rPr lang="en-US" altLang="zh-CN" sz="3200" i="1" dirty="0">
                <a:latin typeface="Times New Roman" panose="02020603050405020304" pitchFamily="18" charset="0"/>
                <a:ea typeface="楷体_GB2312" pitchFamily="49" charset="-122"/>
              </a:rPr>
              <a:t>T</a:t>
            </a:r>
            <a:r>
              <a:rPr lang="en-US" altLang="zh-CN" sz="3200" i="1" baseline="-25000" dirty="0">
                <a:latin typeface="Times New Roman" panose="02020603050405020304" pitchFamily="18" charset="0"/>
                <a:ea typeface="楷体_GB2312" pitchFamily="49" charset="-122"/>
              </a:rPr>
              <a:t>i </a:t>
            </a:r>
            <a:r>
              <a:rPr lang="en-US" altLang="zh-CN" sz="3200" dirty="0">
                <a:latin typeface="Times New Roman" panose="02020603050405020304" pitchFamily="18" charset="0"/>
                <a:ea typeface="楷体_GB2312" pitchFamily="49" charset="-122"/>
              </a:rPr>
              <a:t>, </a:t>
            </a:r>
            <a:r>
              <a:rPr lang="en-US" altLang="zh-CN" sz="3200" i="1" dirty="0">
                <a:latin typeface="Times New Roman" panose="02020603050405020304" pitchFamily="18" charset="0"/>
                <a:ea typeface="楷体_GB2312" pitchFamily="49" charset="-122"/>
              </a:rPr>
              <a:t>T</a:t>
            </a:r>
            <a:r>
              <a:rPr lang="en-US" altLang="zh-CN" sz="3200" i="1" baseline="-25000" dirty="0">
                <a:latin typeface="Times New Roman" panose="02020603050405020304" pitchFamily="18" charset="0"/>
                <a:ea typeface="楷体_GB2312" pitchFamily="49" charset="-122"/>
              </a:rPr>
              <a:t>j</a:t>
            </a:r>
            <a:r>
              <a:rPr lang="en-US" altLang="zh-CN" sz="3200" dirty="0">
                <a:latin typeface="Times New Roman" panose="02020603050405020304" pitchFamily="18" charset="0"/>
                <a:ea typeface="楷体_GB2312" pitchFamily="49" charset="-122"/>
              </a:rPr>
              <a:t>&gt;</a:t>
            </a:r>
            <a:r>
              <a:rPr lang="zh-CN" altLang="en-US" sz="3200" dirty="0">
                <a:latin typeface="Times New Roman" panose="02020603050405020304" pitchFamily="18" charset="0"/>
                <a:ea typeface="楷体_GB2312" pitchFamily="49" charset="-122"/>
              </a:rPr>
              <a:t>属于</a:t>
            </a:r>
            <a:r>
              <a:rPr lang="en-US" altLang="zh-CN" sz="3200" dirty="0">
                <a:latin typeface="Times New Roman" panose="02020603050405020304" pitchFamily="18" charset="0"/>
                <a:ea typeface="楷体_GB2312" pitchFamily="49" charset="-122"/>
              </a:rPr>
              <a:t>AOE</a:t>
            </a:r>
            <a:r>
              <a:rPr lang="zh-CN" altLang="en-US" sz="3200" dirty="0">
                <a:latin typeface="Times New Roman" panose="02020603050405020304" pitchFamily="18" charset="0"/>
                <a:ea typeface="楷体_GB2312" pitchFamily="49" charset="-122"/>
              </a:rPr>
              <a:t>网，则有</a:t>
            </a:r>
            <a:endParaRPr lang="zh-CN" altLang="en-US" sz="3200" dirty="0">
              <a:latin typeface="Times New Roman" panose="02020603050405020304" pitchFamily="18" charset="0"/>
              <a:ea typeface="楷体_GB2312" pitchFamily="49" charset="-122"/>
            </a:endParaRPr>
          </a:p>
          <a:p>
            <a:pPr eaLnBrk="0" hangingPunct="0"/>
            <a:endParaRPr lang="zh-CN" altLang="en-US" sz="3200" dirty="0">
              <a:latin typeface="Times New Roman" panose="02020603050405020304" pitchFamily="18" charset="0"/>
              <a:ea typeface="楷体_GB2312" pitchFamily="49" charset="-122"/>
            </a:endParaRPr>
          </a:p>
          <a:p>
            <a:pPr eaLnBrk="0" hangingPunct="0"/>
            <a:endParaRPr lang="zh-CN" altLang="en-US" sz="3200" dirty="0">
              <a:latin typeface="Times New Roman" panose="02020603050405020304" pitchFamily="18" charset="0"/>
              <a:ea typeface="楷体_GB2312" pitchFamily="49" charset="-122"/>
            </a:endParaRPr>
          </a:p>
          <a:p>
            <a:pPr eaLnBrk="0" hangingPunct="0"/>
            <a:r>
              <a:rPr lang="zh-CN" altLang="en-US" sz="3200" dirty="0">
                <a:latin typeface="Times New Roman" panose="02020603050405020304" pitchFamily="18" charset="0"/>
                <a:ea typeface="楷体_GB2312" pitchFamily="49" charset="-122"/>
              </a:rPr>
              <a:t>且如果</a:t>
            </a:r>
            <a:r>
              <a:rPr lang="en-US" altLang="zh-CN" sz="3200" dirty="0">
                <a:latin typeface="Times New Roman" panose="02020603050405020304" pitchFamily="18" charset="0"/>
                <a:ea typeface="楷体_GB2312" pitchFamily="49" charset="-122"/>
              </a:rPr>
              <a:t>&lt;</a:t>
            </a:r>
            <a:r>
              <a:rPr lang="en-US" altLang="zh-CN" sz="3200" i="1" dirty="0">
                <a:latin typeface="Times New Roman" panose="02020603050405020304" pitchFamily="18" charset="0"/>
                <a:ea typeface="楷体_GB2312" pitchFamily="49" charset="-122"/>
              </a:rPr>
              <a:t>T</a:t>
            </a:r>
            <a:r>
              <a:rPr lang="en-US" altLang="zh-CN" sz="3200" i="1" baseline="-25000" dirty="0">
                <a:latin typeface="Times New Roman" panose="02020603050405020304" pitchFamily="18" charset="0"/>
                <a:ea typeface="楷体_GB2312" pitchFamily="49" charset="-122"/>
              </a:rPr>
              <a:t>i </a:t>
            </a:r>
            <a:r>
              <a:rPr lang="en-US" altLang="zh-CN" sz="3200" dirty="0">
                <a:latin typeface="Times New Roman" panose="02020603050405020304" pitchFamily="18" charset="0"/>
                <a:ea typeface="楷体_GB2312" pitchFamily="49" charset="-122"/>
              </a:rPr>
              <a:t>,</a:t>
            </a:r>
            <a:r>
              <a:rPr lang="en-US" altLang="zh-CN" sz="3200" i="1" dirty="0">
                <a:latin typeface="Times New Roman" panose="02020603050405020304" pitchFamily="18" charset="0"/>
                <a:ea typeface="楷体_GB2312" pitchFamily="49" charset="-122"/>
              </a:rPr>
              <a:t> T</a:t>
            </a:r>
            <a:r>
              <a:rPr lang="en-US" altLang="zh-CN" sz="3200" i="1" baseline="-25000" dirty="0">
                <a:latin typeface="Times New Roman" panose="02020603050405020304" pitchFamily="18" charset="0"/>
                <a:ea typeface="楷体_GB2312" pitchFamily="49" charset="-122"/>
              </a:rPr>
              <a:t>j</a:t>
            </a:r>
            <a:r>
              <a:rPr lang="en-US" altLang="zh-CN" sz="3200" dirty="0">
                <a:latin typeface="Times New Roman" panose="02020603050405020304" pitchFamily="18" charset="0"/>
                <a:ea typeface="楷体_GB2312" pitchFamily="49" charset="-122"/>
              </a:rPr>
              <a:t>&gt;</a:t>
            </a:r>
            <a:r>
              <a:rPr lang="zh-CN" altLang="en-US" sz="3200" dirty="0">
                <a:latin typeface="Times New Roman" panose="02020603050405020304" pitchFamily="18" charset="0"/>
                <a:ea typeface="楷体_GB2312" pitchFamily="49" charset="-122"/>
              </a:rPr>
              <a:t>属于某一条关键路径，则有</a:t>
            </a:r>
            <a:endParaRPr lang="zh-CN" altLang="en-US" sz="3200" dirty="0">
              <a:latin typeface="Times New Roman" panose="02020603050405020304" pitchFamily="18" charset="0"/>
              <a:ea typeface="楷体_GB2312" pitchFamily="49" charset="-122"/>
            </a:endParaRPr>
          </a:p>
          <a:p>
            <a:pPr algn="just">
              <a:spcBef>
                <a:spcPct val="50000"/>
              </a:spcBef>
            </a:pPr>
            <a:endParaRPr lang="zh-CN" altLang="en-US" sz="3200" dirty="0">
              <a:latin typeface="Times New Roman" panose="02020603050405020304" pitchFamily="18" charset="0"/>
              <a:ea typeface="楷体_GB2312" pitchFamily="49" charset="-122"/>
            </a:endParaRPr>
          </a:p>
          <a:p>
            <a:pPr algn="just">
              <a:spcBef>
                <a:spcPct val="50000"/>
              </a:spcBef>
            </a:pPr>
            <a:endParaRPr lang="zh-CN" altLang="en-US" sz="3200" dirty="0">
              <a:latin typeface="Times New Roman" panose="02020603050405020304" pitchFamily="18" charset="0"/>
              <a:ea typeface="楷体_GB2312" pitchFamily="49" charset="-122"/>
            </a:endParaRPr>
          </a:p>
        </p:txBody>
      </p:sp>
      <p:sp>
        <p:nvSpPr>
          <p:cNvPr id="7173" name="矩形 2009090"/>
          <p:cNvSpPr/>
          <p:nvPr/>
        </p:nvSpPr>
        <p:spPr>
          <a:xfrm>
            <a:off x="0" y="3309938"/>
            <a:ext cx="9144000" cy="0"/>
          </a:xfrm>
          <a:prstGeom prst="rect">
            <a:avLst/>
          </a:prstGeom>
          <a:noFill/>
          <a:ln w="9525">
            <a:noFill/>
          </a:ln>
        </p:spPr>
        <p:txBody>
          <a:bodyPr/>
          <a:p>
            <a:endParaRPr lang="zh-CN" altLang="en-US" dirty="0">
              <a:latin typeface="Times New Roman" panose="02020603050405020304" pitchFamily="18" charset="0"/>
            </a:endParaRPr>
          </a:p>
        </p:txBody>
      </p:sp>
      <p:graphicFrame>
        <p:nvGraphicFramePr>
          <p:cNvPr id="7170" name="对象 2009091"/>
          <p:cNvGraphicFramePr/>
          <p:nvPr/>
        </p:nvGraphicFramePr>
        <p:xfrm>
          <a:off x="1727200" y="3001963"/>
          <a:ext cx="5832475" cy="714375"/>
        </p:xfrm>
        <a:graphic>
          <a:graphicData uri="http://schemas.openxmlformats.org/presentationml/2006/ole">
            <mc:AlternateContent xmlns:mc="http://schemas.openxmlformats.org/markup-compatibility/2006">
              <mc:Choice xmlns:v="urn:schemas-microsoft-com:vml" Requires="v">
                <p:oleObj spid="_x0000_s3097" name="" r:id="rId1" imgW="1943100" imgH="241300" progId="Equation.DSMT4">
                  <p:embed/>
                </p:oleObj>
              </mc:Choice>
              <mc:Fallback>
                <p:oleObj name="" r:id="rId1" imgW="1943100" imgH="241300" progId="Equation.DSMT4">
                  <p:embed/>
                  <p:pic>
                    <p:nvPicPr>
                      <p:cNvPr id="0" name="图片 3096"/>
                      <p:cNvPicPr/>
                      <p:nvPr/>
                    </p:nvPicPr>
                    <p:blipFill>
                      <a:blip r:embed="rId2"/>
                      <a:stretch>
                        <a:fillRect/>
                      </a:stretch>
                    </p:blipFill>
                    <p:spPr>
                      <a:xfrm>
                        <a:off x="1727200" y="3001963"/>
                        <a:ext cx="5832475" cy="714375"/>
                      </a:xfrm>
                      <a:prstGeom prst="rect">
                        <a:avLst/>
                      </a:prstGeom>
                      <a:noFill/>
                      <a:ln w="38100">
                        <a:noFill/>
                        <a:miter/>
                      </a:ln>
                    </p:spPr>
                  </p:pic>
                </p:oleObj>
              </mc:Fallback>
            </mc:AlternateContent>
          </a:graphicData>
        </a:graphic>
      </p:graphicFrame>
      <p:sp>
        <p:nvSpPr>
          <p:cNvPr id="7174" name="矩形 2009092"/>
          <p:cNvSpPr/>
          <p:nvPr/>
        </p:nvSpPr>
        <p:spPr>
          <a:xfrm>
            <a:off x="0" y="3309938"/>
            <a:ext cx="9144000" cy="0"/>
          </a:xfrm>
          <a:prstGeom prst="rect">
            <a:avLst/>
          </a:prstGeom>
          <a:noFill/>
          <a:ln w="9525">
            <a:noFill/>
          </a:ln>
        </p:spPr>
        <p:txBody>
          <a:bodyPr/>
          <a:p>
            <a:endParaRPr lang="zh-CN" altLang="en-US" dirty="0">
              <a:latin typeface="Times New Roman" panose="02020603050405020304" pitchFamily="18" charset="0"/>
            </a:endParaRPr>
          </a:p>
        </p:txBody>
      </p:sp>
      <p:graphicFrame>
        <p:nvGraphicFramePr>
          <p:cNvPr id="7171" name="对象 2009093"/>
          <p:cNvGraphicFramePr/>
          <p:nvPr/>
        </p:nvGraphicFramePr>
        <p:xfrm>
          <a:off x="1619250" y="4508500"/>
          <a:ext cx="6337300" cy="776288"/>
        </p:xfrm>
        <a:graphic>
          <a:graphicData uri="http://schemas.openxmlformats.org/presentationml/2006/ole">
            <mc:AlternateContent xmlns:mc="http://schemas.openxmlformats.org/markup-compatibility/2006">
              <mc:Choice xmlns:v="urn:schemas-microsoft-com:vml" Requires="v">
                <p:oleObj spid="_x0000_s3098" name="" r:id="rId3" imgW="1943100" imgH="241300" progId="Equation.DSMT4">
                  <p:embed/>
                </p:oleObj>
              </mc:Choice>
              <mc:Fallback>
                <p:oleObj name="" r:id="rId3" imgW="1943100" imgH="241300" progId="Equation.DSMT4">
                  <p:embed/>
                  <p:pic>
                    <p:nvPicPr>
                      <p:cNvPr id="0" name="图片 3097"/>
                      <p:cNvPicPr/>
                      <p:nvPr/>
                    </p:nvPicPr>
                    <p:blipFill>
                      <a:blip r:embed="rId4"/>
                      <a:stretch>
                        <a:fillRect/>
                      </a:stretch>
                    </p:blipFill>
                    <p:spPr>
                      <a:xfrm>
                        <a:off x="1619250" y="4508500"/>
                        <a:ext cx="6337300" cy="776288"/>
                      </a:xfrm>
                      <a:prstGeom prst="rect">
                        <a:avLst/>
                      </a:prstGeom>
                      <a:noFill/>
                      <a:ln w="38100">
                        <a:noFill/>
                        <a:miter/>
                      </a:ln>
                    </p:spPr>
                  </p:pic>
                </p:oleObj>
              </mc:Fallback>
            </mc:AlternateContent>
          </a:graphicData>
        </a:graphic>
      </p:graphicFrame>
    </p:spTree>
  </p:cSld>
  <p:clrMapOvr>
    <a:masterClrMapping/>
  </p:clrMapOvr>
  <p:transition>
    <p:strips dir="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文本占位符 1872897"/>
          <p:cNvSpPr>
            <a:spLocks noGrp="1"/>
          </p:cNvSpPr>
          <p:nvPr>
            <p:ph idx="1"/>
          </p:nvPr>
        </p:nvSpPr>
        <p:spPr>
          <a:xfrm>
            <a:off x="503238" y="620713"/>
            <a:ext cx="8281987" cy="5868987"/>
          </a:xfrm>
        </p:spPr>
        <p:txBody>
          <a:bodyPr vert="horz" wrap="square" lIns="92075" tIns="46038" rIns="92075" bIns="46038" anchor="t" anchorCtr="0"/>
          <a:p>
            <a:pPr marL="0" indent="0" algn="ctr">
              <a:lnSpc>
                <a:spcPct val="90000"/>
              </a:lnSpc>
              <a:buNone/>
            </a:pPr>
            <a:r>
              <a:rPr lang="en-US" altLang="zh-CN" sz="4000" dirty="0">
                <a:solidFill>
                  <a:schemeClr val="tx2"/>
                </a:solidFill>
                <a:ea typeface="宋体" panose="02010600030101010101" pitchFamily="2" charset="-122"/>
              </a:rPr>
              <a:t>6.6 </a:t>
            </a:r>
            <a:r>
              <a:rPr lang="zh-CN" altLang="en-US" sz="4000" dirty="0">
                <a:solidFill>
                  <a:schemeClr val="tx2"/>
                </a:solidFill>
                <a:ea typeface="宋体" panose="02010600030101010101" pitchFamily="2" charset="-122"/>
              </a:rPr>
              <a:t>最短路径问题</a:t>
            </a:r>
            <a:endParaRPr lang="zh-CN" altLang="en-US" sz="4000" dirty="0">
              <a:solidFill>
                <a:schemeClr val="tx2"/>
              </a:solidFill>
              <a:ea typeface="宋体" panose="02010600030101010101" pitchFamily="2" charset="-122"/>
            </a:endParaRPr>
          </a:p>
          <a:p>
            <a:pPr marL="0" indent="0" algn="just">
              <a:lnSpc>
                <a:spcPct val="90000"/>
              </a:lnSpc>
              <a:buNone/>
            </a:pPr>
            <a:endParaRPr lang="zh-CN" altLang="en-US" sz="1800" dirty="0">
              <a:solidFill>
                <a:srgbClr val="FFFF00"/>
              </a:solidFill>
              <a:ea typeface="宋体" panose="02010600030101010101" pitchFamily="2" charset="-122"/>
            </a:endParaRPr>
          </a:p>
          <a:p>
            <a:pPr marL="0" indent="0" algn="just">
              <a:lnSpc>
                <a:spcPct val="115000"/>
              </a:lnSpc>
              <a:buClr>
                <a:srgbClr val="FF3300"/>
              </a:buClr>
              <a:buSzPct val="90000"/>
              <a:buFont typeface="Wingdings" panose="05000000000000000000" pitchFamily="2" charset="2"/>
              <a:buChar char="l"/>
            </a:pPr>
            <a:r>
              <a:rPr lang="zh-CN" altLang="en-US" sz="3200" dirty="0">
                <a:ea typeface="宋体" panose="02010600030101010101" pitchFamily="2" charset="-122"/>
              </a:rPr>
              <a:t> 两顶点间可能存在多条路径</a:t>
            </a:r>
            <a:endParaRPr lang="zh-CN" altLang="en-US" sz="3200" dirty="0">
              <a:ea typeface="宋体" panose="02010600030101010101" pitchFamily="2" charset="-122"/>
            </a:endParaRPr>
          </a:p>
          <a:p>
            <a:pPr marL="0" indent="0" algn="just">
              <a:lnSpc>
                <a:spcPct val="115000"/>
              </a:lnSpc>
              <a:buClr>
                <a:srgbClr val="FF3300"/>
              </a:buClr>
              <a:buSzPct val="90000"/>
              <a:buFont typeface="Wingdings" panose="05000000000000000000" pitchFamily="2" charset="2"/>
              <a:buNone/>
            </a:pPr>
            <a:r>
              <a:rPr lang="zh-CN" altLang="en-US" dirty="0">
                <a:ea typeface="宋体" panose="02010600030101010101" pitchFamily="2" charset="-122"/>
              </a:rPr>
              <a:t>　每条路径所经过的</a:t>
            </a:r>
            <a:r>
              <a:rPr lang="zh-CN" altLang="en-US" dirty="0">
                <a:solidFill>
                  <a:srgbClr val="FF3300"/>
                </a:solidFill>
                <a:ea typeface="宋体" panose="02010600030101010101" pitchFamily="2" charset="-122"/>
              </a:rPr>
              <a:t>边数</a:t>
            </a:r>
            <a:r>
              <a:rPr lang="zh-CN" altLang="en-US" dirty="0">
                <a:ea typeface="宋体" panose="02010600030101010101" pitchFamily="2" charset="-122"/>
              </a:rPr>
              <a:t>可能不同</a:t>
            </a:r>
            <a:endParaRPr lang="zh-CN" altLang="en-US" dirty="0">
              <a:ea typeface="宋体" panose="02010600030101010101" pitchFamily="2" charset="-122"/>
            </a:endParaRPr>
          </a:p>
          <a:p>
            <a:pPr marL="0" indent="0" algn="just">
              <a:lnSpc>
                <a:spcPct val="115000"/>
              </a:lnSpc>
              <a:buClr>
                <a:srgbClr val="FF3300"/>
              </a:buClr>
              <a:buSzPct val="90000"/>
              <a:buFont typeface="Wingdings" panose="05000000000000000000" pitchFamily="2" charset="2"/>
              <a:buNone/>
            </a:pPr>
            <a:r>
              <a:rPr lang="zh-CN" altLang="en-US" dirty="0">
                <a:ea typeface="宋体" panose="02010600030101010101" pitchFamily="2" charset="-122"/>
              </a:rPr>
              <a:t>　每条路径上的</a:t>
            </a:r>
            <a:r>
              <a:rPr lang="zh-CN" altLang="en-US" dirty="0">
                <a:solidFill>
                  <a:srgbClr val="FF3300"/>
                </a:solidFill>
                <a:ea typeface="宋体" panose="02010600030101010101" pitchFamily="2" charset="-122"/>
              </a:rPr>
              <a:t>各边权值之和</a:t>
            </a:r>
            <a:r>
              <a:rPr lang="zh-CN" altLang="en-US" dirty="0">
                <a:ea typeface="宋体" panose="02010600030101010101" pitchFamily="2" charset="-122"/>
              </a:rPr>
              <a:t>可能不同</a:t>
            </a:r>
            <a:endParaRPr lang="zh-CN" altLang="en-US" dirty="0">
              <a:ea typeface="宋体" panose="02010600030101010101" pitchFamily="2" charset="-122"/>
            </a:endParaRPr>
          </a:p>
          <a:p>
            <a:pPr marL="0" indent="0" algn="just">
              <a:lnSpc>
                <a:spcPct val="115000"/>
              </a:lnSpc>
              <a:buClr>
                <a:srgbClr val="FF3300"/>
              </a:buClr>
              <a:buSzPct val="90000"/>
              <a:buFont typeface="Wingdings" panose="05000000000000000000" pitchFamily="2" charset="2"/>
              <a:buChar char="l"/>
            </a:pPr>
            <a:endParaRPr lang="zh-CN" altLang="en-US" dirty="0">
              <a:ea typeface="宋体" panose="02010600030101010101" pitchFamily="2" charset="-122"/>
            </a:endParaRPr>
          </a:p>
          <a:p>
            <a:pPr marL="0" indent="0" algn="just">
              <a:lnSpc>
                <a:spcPct val="115000"/>
              </a:lnSpc>
              <a:buClr>
                <a:srgbClr val="FF3300"/>
              </a:buClr>
              <a:buSzPct val="90000"/>
              <a:buFont typeface="Wingdings" panose="05000000000000000000" pitchFamily="2" charset="2"/>
              <a:buChar char="l"/>
            </a:pPr>
            <a:r>
              <a:rPr lang="zh-CN" altLang="en-US" dirty="0">
                <a:ea typeface="宋体" panose="02010600030101010101" pitchFamily="2" charset="-122"/>
              </a:rPr>
              <a:t> 从一个指定顶点到达另一指定顶点的路径上</a:t>
            </a:r>
            <a:r>
              <a:rPr lang="zh-CN" altLang="en-US" dirty="0">
                <a:solidFill>
                  <a:srgbClr val="FF3300"/>
                </a:solidFill>
                <a:ea typeface="宋体" panose="02010600030101010101" pitchFamily="2" charset="-122"/>
              </a:rPr>
              <a:t>各边权值之和为最小的路径</a:t>
            </a:r>
            <a:r>
              <a:rPr lang="zh-CN" altLang="en-US" dirty="0">
                <a:ea typeface="宋体" panose="02010600030101010101" pitchFamily="2" charset="-122"/>
              </a:rPr>
              <a:t>被称为最短路径，这类问题亦称为</a:t>
            </a:r>
            <a:r>
              <a:rPr lang="zh-CN" altLang="en-US" dirty="0">
                <a:solidFill>
                  <a:schemeClr val="tx2"/>
                </a:solidFill>
                <a:ea typeface="宋体" panose="02010600030101010101" pitchFamily="2" charset="-122"/>
              </a:rPr>
              <a:t>最短路径问题</a:t>
            </a:r>
            <a:r>
              <a:rPr lang="zh-CN" altLang="en-US" dirty="0">
                <a:ea typeface="宋体" panose="02010600030101010101" pitchFamily="2" charset="-122"/>
              </a:rPr>
              <a:t>。</a:t>
            </a:r>
            <a:endParaRPr lang="zh-CN" altLang="en-US" sz="3200" b="0" dirty="0">
              <a:solidFill>
                <a:srgbClr val="FFFF00"/>
              </a:solidFill>
              <a:ea typeface="宋体" panose="02010600030101010101" pitchFamily="2" charset="-122"/>
            </a:endParaRPr>
          </a:p>
        </p:txBody>
      </p:sp>
    </p:spTree>
  </p:cSld>
  <p:clrMapOvr>
    <a:masterClrMapping/>
  </p:clrMapOvr>
  <p:transition>
    <p:strips dir="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文本占位符 1873921"/>
          <p:cNvSpPr>
            <a:spLocks noGrp="1"/>
          </p:cNvSpPr>
          <p:nvPr>
            <p:ph idx="1"/>
          </p:nvPr>
        </p:nvSpPr>
        <p:spPr>
          <a:xfrm>
            <a:off x="684213" y="1341438"/>
            <a:ext cx="7124700" cy="3721100"/>
          </a:xfrm>
        </p:spPr>
        <p:txBody>
          <a:bodyPr vert="horz" wrap="square" lIns="92075" tIns="46038" rIns="92075" bIns="46038" anchor="t" anchorCtr="0"/>
          <a:p>
            <a:pPr marL="0" indent="0">
              <a:buNone/>
            </a:pPr>
            <a:r>
              <a:rPr lang="en-US" altLang="zh-CN" sz="3200" dirty="0">
                <a:solidFill>
                  <a:srgbClr val="99FF33"/>
                </a:solidFill>
                <a:ea typeface="宋体" panose="02010600030101010101" pitchFamily="2" charset="-122"/>
                <a:sym typeface="Wingdings" panose="05000000000000000000" pitchFamily="2" charset="2"/>
              </a:rPr>
              <a:t>  </a:t>
            </a:r>
            <a:r>
              <a:rPr lang="zh-CN" altLang="en-US" sz="3200" dirty="0">
                <a:ea typeface="宋体" panose="02010600030101010101" pitchFamily="2" charset="-122"/>
              </a:rPr>
              <a:t>单源最短路径</a:t>
            </a:r>
            <a:endParaRPr lang="zh-CN" altLang="en-US" sz="3200" dirty="0">
              <a:ea typeface="宋体" panose="02010600030101010101" pitchFamily="2" charset="-122"/>
            </a:endParaRPr>
          </a:p>
          <a:p>
            <a:pPr marL="0" indent="0">
              <a:lnSpc>
                <a:spcPct val="120000"/>
              </a:lnSpc>
              <a:buNone/>
            </a:pPr>
            <a:r>
              <a:rPr lang="zh-CN" altLang="en-US" sz="3200" dirty="0">
                <a:ea typeface="宋体" panose="02010600030101010101" pitchFamily="2" charset="-122"/>
              </a:rPr>
              <a:t>      无权最短路径</a:t>
            </a:r>
            <a:endParaRPr lang="zh-CN" altLang="en-US" sz="3200" dirty="0">
              <a:ea typeface="宋体" panose="02010600030101010101" pitchFamily="2" charset="-122"/>
            </a:endParaRPr>
          </a:p>
          <a:p>
            <a:pPr marL="0" indent="0">
              <a:lnSpc>
                <a:spcPct val="120000"/>
              </a:lnSpc>
              <a:buNone/>
            </a:pPr>
            <a:r>
              <a:rPr lang="zh-CN" altLang="en-US" sz="3200" dirty="0">
                <a:ea typeface="宋体" panose="02010600030101010101" pitchFamily="2" charset="-122"/>
              </a:rPr>
              <a:t>      正权最短路径</a:t>
            </a:r>
            <a:endParaRPr lang="zh-CN" altLang="en-US" sz="3200" dirty="0">
              <a:ea typeface="宋体" panose="02010600030101010101" pitchFamily="2" charset="-122"/>
            </a:endParaRPr>
          </a:p>
          <a:p>
            <a:pPr marL="0" indent="0">
              <a:lnSpc>
                <a:spcPct val="120000"/>
              </a:lnSpc>
              <a:buNone/>
            </a:pPr>
            <a:r>
              <a:rPr lang="en-US" altLang="zh-CN" sz="3200" dirty="0">
                <a:solidFill>
                  <a:srgbClr val="99FF33"/>
                </a:solidFill>
                <a:ea typeface="宋体" panose="02010600030101010101" pitchFamily="2" charset="-122"/>
                <a:sym typeface="Wingdings" panose="05000000000000000000" pitchFamily="2" charset="2"/>
              </a:rPr>
              <a:t>  </a:t>
            </a:r>
            <a:r>
              <a:rPr lang="zh-CN" altLang="en-US" sz="3200" dirty="0">
                <a:ea typeface="宋体" panose="02010600030101010101" pitchFamily="2" charset="-122"/>
              </a:rPr>
              <a:t>每对顶点之间的最短路径</a:t>
            </a:r>
            <a:endParaRPr lang="zh-CN" altLang="en-US" sz="3200" dirty="0">
              <a:ea typeface="宋体" panose="02010600030101010101" pitchFamily="2" charset="-122"/>
            </a:endParaRPr>
          </a:p>
        </p:txBody>
      </p:sp>
    </p:spTree>
  </p:cSld>
  <p:clrMapOvr>
    <a:masterClrMapping/>
  </p:clrMapOvr>
  <p:transition>
    <p:strips dir="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文本占位符 1874945"/>
          <p:cNvSpPr>
            <a:spLocks noGrp="1"/>
          </p:cNvSpPr>
          <p:nvPr>
            <p:ph idx="1"/>
          </p:nvPr>
        </p:nvSpPr>
        <p:spPr>
          <a:xfrm>
            <a:off x="395288" y="836613"/>
            <a:ext cx="8461375" cy="5184775"/>
          </a:xfrm>
        </p:spPr>
        <p:txBody>
          <a:bodyPr vert="horz" wrap="square" lIns="92075" tIns="46038" rIns="92075" bIns="46038" anchor="t" anchorCtr="0"/>
          <a:p>
            <a:pPr marL="355600" indent="-355600" algn="ctr">
              <a:buNone/>
            </a:pPr>
            <a:r>
              <a:rPr lang="en-US" altLang="zh-CN" sz="3600" dirty="0">
                <a:solidFill>
                  <a:schemeClr val="tx2"/>
                </a:solidFill>
                <a:ea typeface="宋体" panose="02010600030101010101" pitchFamily="2" charset="-122"/>
              </a:rPr>
              <a:t>6.6.1  </a:t>
            </a:r>
            <a:r>
              <a:rPr lang="zh-CN" altLang="en-US" sz="3600" dirty="0">
                <a:solidFill>
                  <a:schemeClr val="tx2"/>
                </a:solidFill>
                <a:ea typeface="宋体" panose="02010600030101010101" pitchFamily="2" charset="-122"/>
              </a:rPr>
              <a:t>无权最短路径问题</a:t>
            </a:r>
            <a:endParaRPr lang="zh-CN" altLang="en-US" sz="3600" dirty="0">
              <a:solidFill>
                <a:schemeClr val="tx2"/>
              </a:solidFill>
              <a:ea typeface="宋体" panose="02010600030101010101" pitchFamily="2" charset="-122"/>
            </a:endParaRPr>
          </a:p>
          <a:p>
            <a:pPr marL="355600" indent="-355600" algn="just">
              <a:buNone/>
            </a:pPr>
            <a:endParaRPr lang="zh-CN" altLang="en-US" sz="2000" dirty="0">
              <a:solidFill>
                <a:srgbClr val="FFFF00"/>
              </a:solidFill>
              <a:ea typeface="宋体" panose="02010600030101010101" pitchFamily="2" charset="-122"/>
            </a:endParaRPr>
          </a:p>
          <a:p>
            <a:pPr marL="355600" indent="-355600" algn="just">
              <a:buNone/>
            </a:pPr>
            <a:r>
              <a:rPr lang="zh-CN" altLang="en-US" sz="3200" dirty="0">
                <a:solidFill>
                  <a:schemeClr val="tx2"/>
                </a:solidFill>
                <a:ea typeface="宋体" panose="02010600030101010101" pitchFamily="2" charset="-122"/>
              </a:rPr>
              <a:t>无权</a:t>
            </a:r>
            <a:r>
              <a:rPr lang="zh-CN" altLang="en-US" sz="3200" dirty="0">
                <a:ea typeface="宋体" panose="02010600030101010101" pitchFamily="2" charset="-122"/>
              </a:rPr>
              <a:t>－－所有边的权值都为 </a:t>
            </a:r>
            <a:r>
              <a:rPr lang="en-US" altLang="zh-CN" sz="3200" dirty="0">
                <a:solidFill>
                  <a:schemeClr val="tx2"/>
                </a:solidFill>
                <a:ea typeface="宋体" panose="02010600030101010101" pitchFamily="2" charset="-122"/>
              </a:rPr>
              <a:t>1</a:t>
            </a:r>
            <a:endParaRPr lang="en-US" altLang="zh-CN" sz="3200" dirty="0">
              <a:solidFill>
                <a:schemeClr val="tx2"/>
              </a:solidFill>
              <a:ea typeface="宋体" panose="02010600030101010101" pitchFamily="2" charset="-122"/>
            </a:endParaRPr>
          </a:p>
          <a:p>
            <a:pPr marL="355600" indent="-355600" algn="just">
              <a:buNone/>
            </a:pPr>
            <a:endParaRPr lang="en-US" altLang="zh-CN" sz="1800" dirty="0">
              <a:solidFill>
                <a:srgbClr val="FFFF00"/>
              </a:solidFill>
              <a:ea typeface="宋体" panose="02010600030101010101" pitchFamily="2" charset="-122"/>
            </a:endParaRPr>
          </a:p>
          <a:p>
            <a:pPr marL="355600" indent="-355600" algn="just">
              <a:lnSpc>
                <a:spcPct val="120000"/>
              </a:lnSpc>
              <a:buClr>
                <a:schemeClr val="tx2"/>
              </a:buClr>
              <a:buSzPct val="80000"/>
              <a:buFont typeface="Wingdings" panose="05000000000000000000" pitchFamily="2" charset="2"/>
              <a:buChar char="n"/>
            </a:pPr>
            <a:r>
              <a:rPr lang="zh-CN" altLang="en-US" sz="3200" dirty="0">
                <a:ea typeface="宋体" panose="02010600030101010101" pitchFamily="2" charset="-122"/>
              </a:rPr>
              <a:t>源点到各顶点的路径所经历的</a:t>
            </a:r>
            <a:r>
              <a:rPr lang="zh-CN" altLang="en-US" sz="3200" dirty="0">
                <a:solidFill>
                  <a:schemeClr val="tx2"/>
                </a:solidFill>
                <a:ea typeface="宋体" panose="02010600030101010101" pitchFamily="2" charset="-122"/>
              </a:rPr>
              <a:t>边的数目</a:t>
            </a:r>
            <a:r>
              <a:rPr lang="zh-CN" altLang="en-US" sz="3200" dirty="0">
                <a:ea typeface="宋体" panose="02010600030101010101" pitchFamily="2" charset="-122"/>
              </a:rPr>
              <a:t>就是路径的长度</a:t>
            </a:r>
            <a:endParaRPr lang="zh-CN" altLang="en-US" sz="3200" dirty="0">
              <a:ea typeface="宋体" panose="02010600030101010101" pitchFamily="2" charset="-122"/>
            </a:endParaRPr>
          </a:p>
          <a:p>
            <a:pPr marL="355600" indent="-355600" algn="just">
              <a:buClr>
                <a:schemeClr val="tx2"/>
              </a:buClr>
              <a:buSzPct val="80000"/>
              <a:buFont typeface="Wingdings" panose="05000000000000000000" pitchFamily="2" charset="2"/>
              <a:buChar char="n"/>
            </a:pPr>
            <a:endParaRPr lang="zh-CN" altLang="en-US" sz="2000" dirty="0">
              <a:solidFill>
                <a:srgbClr val="FFFF00"/>
              </a:solidFill>
              <a:ea typeface="宋体" panose="02010600030101010101" pitchFamily="2" charset="-122"/>
            </a:endParaRPr>
          </a:p>
          <a:p>
            <a:pPr marL="355600" indent="-355600" algn="just">
              <a:buClr>
                <a:schemeClr val="tx2"/>
              </a:buClr>
              <a:buSzPct val="80000"/>
              <a:buFont typeface="Wingdings" panose="05000000000000000000" pitchFamily="2" charset="2"/>
              <a:buChar char="n"/>
            </a:pPr>
            <a:r>
              <a:rPr lang="zh-CN" altLang="en-US" sz="3200" dirty="0">
                <a:ea typeface="宋体" panose="02010600030101010101" pitchFamily="2" charset="-122"/>
              </a:rPr>
              <a:t>相对于源点</a:t>
            </a:r>
            <a:r>
              <a:rPr lang="zh-CN" altLang="en-US" sz="3200" dirty="0">
                <a:solidFill>
                  <a:schemeClr val="tx2"/>
                </a:solidFill>
                <a:ea typeface="宋体" panose="02010600030101010101" pitchFamily="2" charset="-122"/>
              </a:rPr>
              <a:t>由近及远</a:t>
            </a:r>
            <a:r>
              <a:rPr lang="zh-CN" altLang="en-US" sz="3200" dirty="0">
                <a:ea typeface="宋体" panose="02010600030101010101" pitchFamily="2" charset="-122"/>
              </a:rPr>
              <a:t>依次求各顶点的最短路径</a:t>
            </a:r>
            <a:endParaRPr lang="zh-CN" altLang="en-US" sz="3200" dirty="0">
              <a:ea typeface="宋体" panose="02010600030101010101" pitchFamily="2" charset="-122"/>
            </a:endParaRPr>
          </a:p>
        </p:txBody>
      </p:sp>
    </p:spTree>
  </p:cSld>
  <p:clrMapOvr>
    <a:masterClrMapping/>
  </p:clrMapOvr>
  <p:transition>
    <p:strips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文本占位符 1832961"/>
          <p:cNvSpPr>
            <a:spLocks noGrp="1"/>
          </p:cNvSpPr>
          <p:nvPr>
            <p:ph idx="1"/>
          </p:nvPr>
        </p:nvSpPr>
        <p:spPr>
          <a:xfrm>
            <a:off x="179388" y="765175"/>
            <a:ext cx="8713787" cy="5543550"/>
          </a:xfrm>
        </p:spPr>
        <p:txBody>
          <a:bodyPr vert="horz" wrap="square" lIns="92075" tIns="46038" rIns="92075" bIns="46038" anchor="t" anchorCtr="0"/>
          <a:p>
            <a:pPr algn="just">
              <a:lnSpc>
                <a:spcPct val="120000"/>
              </a:lnSpc>
              <a:buClr>
                <a:srgbClr val="FF3300"/>
              </a:buClr>
              <a:buFont typeface="Wingdings" panose="05000000000000000000" pitchFamily="2" charset="2"/>
              <a:buChar char="Ø"/>
            </a:pPr>
            <a:r>
              <a:rPr lang="zh-CN" altLang="en-US" dirty="0">
                <a:solidFill>
                  <a:schemeClr val="tx2"/>
                </a:solidFill>
              </a:rPr>
              <a:t>拓扑序列</a:t>
            </a:r>
            <a:r>
              <a:rPr lang="zh-CN" altLang="en-US" dirty="0"/>
              <a:t>：</a:t>
            </a:r>
            <a:r>
              <a:rPr lang="en-US" altLang="zh-CN" dirty="0"/>
              <a:t>AOV</a:t>
            </a:r>
            <a:r>
              <a:rPr lang="zh-CN" altLang="en-US" dirty="0"/>
              <a:t>网中所有顶点排成的线性序列，要求每个活动的所有前驱活动都排在该活动前面。</a:t>
            </a:r>
            <a:endParaRPr lang="zh-CN" altLang="en-US" dirty="0"/>
          </a:p>
          <a:p>
            <a:pPr algn="just">
              <a:lnSpc>
                <a:spcPct val="120000"/>
              </a:lnSpc>
              <a:spcBef>
                <a:spcPct val="35000"/>
              </a:spcBef>
              <a:buClr>
                <a:srgbClr val="FF3300"/>
              </a:buClr>
              <a:buFont typeface="Wingdings" panose="05000000000000000000" pitchFamily="2" charset="2"/>
              <a:buChar char="Ø"/>
            </a:pPr>
            <a:r>
              <a:rPr lang="zh-CN" altLang="en-US" dirty="0">
                <a:solidFill>
                  <a:schemeClr val="tx2"/>
                </a:solidFill>
              </a:rPr>
              <a:t>拓扑排序</a:t>
            </a:r>
            <a:r>
              <a:rPr lang="zh-CN" altLang="en-US" dirty="0"/>
              <a:t>：构造</a:t>
            </a:r>
            <a:r>
              <a:rPr lang="en-US" altLang="zh-CN" dirty="0"/>
              <a:t>AOV</a:t>
            </a:r>
            <a:r>
              <a:rPr lang="zh-CN" altLang="en-US" dirty="0"/>
              <a:t>网的拓扑序列的过程被称为拓扑排序。</a:t>
            </a:r>
            <a:endParaRPr lang="zh-CN" altLang="en-US" dirty="0"/>
          </a:p>
          <a:p>
            <a:pPr algn="just">
              <a:lnSpc>
                <a:spcPct val="120000"/>
              </a:lnSpc>
              <a:spcBef>
                <a:spcPct val="35000"/>
              </a:spcBef>
              <a:buClr>
                <a:srgbClr val="FF3300"/>
              </a:buClr>
              <a:buFont typeface="Wingdings" panose="05000000000000000000" pitchFamily="2" charset="2"/>
              <a:buChar char="Ø"/>
            </a:pPr>
            <a:r>
              <a:rPr lang="zh-CN" altLang="en-US" dirty="0"/>
              <a:t>如果通过拓扑排序能将</a:t>
            </a:r>
            <a:r>
              <a:rPr lang="en-US" altLang="zh-CN" dirty="0"/>
              <a:t>AOV</a:t>
            </a:r>
            <a:r>
              <a:rPr lang="zh-CN" altLang="en-US" dirty="0"/>
              <a:t>网络的所有顶点都排入一个拓扑有序的序列中，则该</a:t>
            </a:r>
            <a:r>
              <a:rPr lang="en-US" altLang="zh-CN" dirty="0"/>
              <a:t>AOV</a:t>
            </a:r>
            <a:r>
              <a:rPr lang="zh-CN" altLang="en-US" dirty="0"/>
              <a:t>网络中必定不会出现有向环；相反，如果得不到满足要求的拓扑有序序列，则说明</a:t>
            </a:r>
            <a:r>
              <a:rPr lang="en-US" altLang="zh-CN" dirty="0"/>
              <a:t>AOV</a:t>
            </a:r>
            <a:r>
              <a:rPr lang="zh-CN" altLang="en-US" dirty="0"/>
              <a:t>网络中存在有向环，此</a:t>
            </a:r>
            <a:r>
              <a:rPr lang="en-US" altLang="zh-CN" dirty="0"/>
              <a:t>AOV</a:t>
            </a:r>
            <a:r>
              <a:rPr lang="zh-CN" altLang="en-US" dirty="0"/>
              <a:t>网络所代表的工程是不可行的。</a:t>
            </a:r>
            <a:endParaRPr lang="zh-CN" altLang="en-US" dirty="0"/>
          </a:p>
        </p:txBody>
      </p:sp>
    </p:spTree>
  </p:cSld>
  <p:clrMapOvr>
    <a:masterClrMapping/>
  </p:clrMapOvr>
  <p:transition>
    <p:zo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文本占位符 1875969"/>
          <p:cNvSpPr>
            <a:spLocks noGrp="1"/>
          </p:cNvSpPr>
          <p:nvPr>
            <p:ph idx="1"/>
          </p:nvPr>
        </p:nvSpPr>
        <p:spPr>
          <a:xfrm>
            <a:off x="323850" y="476250"/>
            <a:ext cx="8496300" cy="5905500"/>
          </a:xfrm>
        </p:spPr>
        <p:txBody>
          <a:bodyPr vert="horz" wrap="square" lIns="92075" tIns="46038" rIns="92075" bIns="46038" anchor="t" anchorCtr="0"/>
          <a:p>
            <a:pPr marL="609600" indent="-609600" algn="just">
              <a:buNone/>
            </a:pPr>
            <a:r>
              <a:rPr lang="zh-CN" altLang="en-US" sz="3200" dirty="0">
                <a:solidFill>
                  <a:schemeClr val="tx2"/>
                </a:solidFill>
                <a:ea typeface="宋体" panose="02010600030101010101" pitchFamily="2" charset="-122"/>
              </a:rPr>
              <a:t>算法思想：</a:t>
            </a:r>
            <a:endParaRPr lang="zh-CN" altLang="en-US" sz="3200" dirty="0">
              <a:solidFill>
                <a:schemeClr val="tx2"/>
              </a:solidFill>
              <a:ea typeface="宋体" panose="02010600030101010101" pitchFamily="2" charset="-122"/>
            </a:endParaRPr>
          </a:p>
          <a:p>
            <a:pPr marL="609600" indent="-609600" algn="just">
              <a:buNone/>
            </a:pPr>
            <a:r>
              <a:rPr lang="en-US" altLang="zh-CN" dirty="0"/>
              <a:t>D</a:t>
            </a:r>
            <a:r>
              <a:rPr lang="en-US" altLang="zh-CN" i="1" baseline="-25000" dirty="0"/>
              <a:t>i</a:t>
            </a:r>
            <a:r>
              <a:rPr lang="zh-CN" altLang="en-US" dirty="0"/>
              <a:t>为源点</a:t>
            </a:r>
            <a:r>
              <a:rPr lang="en-US" altLang="zh-CN" dirty="0"/>
              <a:t>S</a:t>
            </a:r>
            <a:r>
              <a:rPr lang="zh-CN" altLang="en-US" dirty="0"/>
              <a:t>到顶点</a:t>
            </a:r>
            <a:r>
              <a:rPr lang="zh-CN" altLang="en-US" i="1" dirty="0"/>
              <a:t> </a:t>
            </a:r>
            <a:r>
              <a:rPr lang="en-US" altLang="zh-CN" i="1" dirty="0"/>
              <a:t>i </a:t>
            </a:r>
            <a:r>
              <a:rPr lang="zh-CN" altLang="en-US" dirty="0"/>
              <a:t>的最短路径长度</a:t>
            </a:r>
            <a:r>
              <a:rPr lang="en-US" altLang="zh-CN" dirty="0"/>
              <a:t>;</a:t>
            </a:r>
            <a:endParaRPr lang="en-US" altLang="zh-CN" dirty="0"/>
          </a:p>
          <a:p>
            <a:pPr marL="609600" indent="-609600" algn="just">
              <a:buNone/>
            </a:pPr>
            <a:r>
              <a:rPr lang="zh-CN" altLang="en-US" dirty="0"/>
              <a:t>初始：</a:t>
            </a:r>
            <a:r>
              <a:rPr lang="en-US" altLang="zh-CN" dirty="0"/>
              <a:t>D</a:t>
            </a:r>
            <a:r>
              <a:rPr lang="en-US" altLang="zh-CN" baseline="-25000" dirty="0"/>
              <a:t>S</a:t>
            </a:r>
            <a:r>
              <a:rPr lang="en-US" altLang="zh-CN" dirty="0"/>
              <a:t>=0</a:t>
            </a:r>
            <a:r>
              <a:rPr lang="zh-CN" altLang="en-US" dirty="0"/>
              <a:t>　</a:t>
            </a:r>
            <a:r>
              <a:rPr lang="en-US" altLang="zh-CN" dirty="0">
                <a:sym typeface="Symbol" panose="05050102010706020507" pitchFamily="18" charset="2"/>
              </a:rPr>
              <a:t></a:t>
            </a:r>
            <a:r>
              <a:rPr lang="en-US" altLang="zh-CN" i="1" dirty="0"/>
              <a:t>i</a:t>
            </a:r>
            <a:r>
              <a:rPr lang="en-US" altLang="zh-CN" dirty="0"/>
              <a:t>≠S</a:t>
            </a:r>
            <a:r>
              <a:rPr lang="zh-CN" altLang="en-US" dirty="0"/>
              <a:t>，</a:t>
            </a:r>
            <a:r>
              <a:rPr lang="en-US" altLang="zh-CN" dirty="0"/>
              <a:t>D</a:t>
            </a:r>
            <a:r>
              <a:rPr lang="en-US" altLang="zh-CN" i="1" baseline="-25000" dirty="0"/>
              <a:t>i</a:t>
            </a:r>
            <a:r>
              <a:rPr lang="en-US" altLang="zh-CN" dirty="0"/>
              <a:t>= -1</a:t>
            </a:r>
            <a:endParaRPr lang="en-US" altLang="zh-CN" dirty="0"/>
          </a:p>
          <a:p>
            <a:pPr marL="609600" indent="-609600" algn="just">
              <a:lnSpc>
                <a:spcPct val="120000"/>
              </a:lnSpc>
              <a:buNone/>
            </a:pPr>
            <a:r>
              <a:rPr lang="en-US" altLang="zh-CN" dirty="0"/>
              <a:t>① </a:t>
            </a:r>
            <a:r>
              <a:rPr lang="zh-CN" altLang="en-US" dirty="0"/>
              <a:t>访问初始顶点</a:t>
            </a:r>
            <a:r>
              <a:rPr lang="en-US" altLang="zh-CN" dirty="0"/>
              <a:t>S</a:t>
            </a:r>
            <a:r>
              <a:rPr lang="zh-CN" altLang="en-US" dirty="0"/>
              <a:t>，对</a:t>
            </a:r>
            <a:r>
              <a:rPr lang="en-US" altLang="zh-CN" dirty="0"/>
              <a:t>S</a:t>
            </a:r>
            <a:r>
              <a:rPr lang="zh-CN" altLang="en-US" dirty="0"/>
              <a:t>的所有邻接顶点</a:t>
            </a:r>
            <a:r>
              <a:rPr lang="en-US" altLang="zh-CN" i="1" dirty="0"/>
              <a:t>w</a:t>
            </a:r>
            <a:r>
              <a:rPr lang="en-US" altLang="zh-CN" dirty="0"/>
              <a:t>, </a:t>
            </a:r>
            <a:r>
              <a:rPr lang="zh-CN" altLang="en-US" dirty="0"/>
              <a:t>若</a:t>
            </a:r>
            <a:r>
              <a:rPr lang="en-US" altLang="zh-CN" dirty="0"/>
              <a:t>D</a:t>
            </a:r>
            <a:r>
              <a:rPr lang="en-US" altLang="zh-CN" i="1" baseline="-25000" dirty="0"/>
              <a:t>w</a:t>
            </a:r>
            <a:r>
              <a:rPr lang="en-US" altLang="zh-CN" dirty="0"/>
              <a:t>= -1</a:t>
            </a:r>
            <a:r>
              <a:rPr lang="zh-CN" altLang="en-US" dirty="0"/>
              <a:t>，则</a:t>
            </a:r>
            <a:r>
              <a:rPr lang="en-US" altLang="zh-CN" dirty="0"/>
              <a:t>D</a:t>
            </a:r>
            <a:r>
              <a:rPr lang="en-US" altLang="zh-CN" i="1" baseline="-25000" dirty="0"/>
              <a:t>w</a:t>
            </a:r>
            <a:r>
              <a:rPr lang="en-US" altLang="zh-CN" dirty="0"/>
              <a:t>=D</a:t>
            </a:r>
            <a:r>
              <a:rPr lang="en-US" altLang="zh-CN" i="1" baseline="-25000" dirty="0"/>
              <a:t>S</a:t>
            </a:r>
            <a:r>
              <a:rPr lang="en-US" altLang="zh-CN" dirty="0"/>
              <a:t>+1</a:t>
            </a:r>
            <a:endParaRPr lang="en-US" altLang="zh-CN" dirty="0"/>
          </a:p>
          <a:p>
            <a:pPr marL="609600" indent="-609600" algn="just">
              <a:lnSpc>
                <a:spcPct val="120000"/>
              </a:lnSpc>
              <a:buNone/>
            </a:pPr>
            <a:r>
              <a:rPr lang="en-US" altLang="zh-CN" dirty="0"/>
              <a:t>② </a:t>
            </a:r>
            <a:r>
              <a:rPr lang="en-US" altLang="zh-CN" i="1" dirty="0"/>
              <a:t>v</a:t>
            </a:r>
            <a:r>
              <a:rPr lang="zh-CN" altLang="en-US" dirty="0"/>
              <a:t>是当前被访问的顶点，对于</a:t>
            </a:r>
            <a:r>
              <a:rPr lang="en-US" altLang="zh-CN" i="1" dirty="0"/>
              <a:t>v</a:t>
            </a:r>
            <a:r>
              <a:rPr lang="zh-CN" altLang="en-US" dirty="0"/>
              <a:t>的所有邻接顶点</a:t>
            </a:r>
            <a:r>
              <a:rPr lang="en-US" altLang="zh-CN" i="1" dirty="0"/>
              <a:t>w</a:t>
            </a:r>
            <a:r>
              <a:rPr lang="en-US" altLang="zh-CN" dirty="0"/>
              <a:t>, </a:t>
            </a:r>
            <a:r>
              <a:rPr lang="zh-CN" altLang="en-US" dirty="0"/>
              <a:t>若</a:t>
            </a:r>
            <a:r>
              <a:rPr lang="en-US" altLang="zh-CN" dirty="0"/>
              <a:t>D</a:t>
            </a:r>
            <a:r>
              <a:rPr lang="en-US" altLang="zh-CN" i="1" baseline="-25000" dirty="0"/>
              <a:t>w</a:t>
            </a:r>
            <a:r>
              <a:rPr lang="en-US" altLang="zh-CN" dirty="0"/>
              <a:t>= -1</a:t>
            </a:r>
            <a:r>
              <a:rPr lang="zh-CN" altLang="en-US" dirty="0"/>
              <a:t>，则</a:t>
            </a:r>
            <a:r>
              <a:rPr lang="en-US" altLang="zh-CN" dirty="0"/>
              <a:t>D</a:t>
            </a:r>
            <a:r>
              <a:rPr lang="en-US" altLang="zh-CN" i="1" baseline="-25000" dirty="0"/>
              <a:t>w</a:t>
            </a:r>
            <a:r>
              <a:rPr lang="en-US" altLang="zh-CN" dirty="0"/>
              <a:t>=D</a:t>
            </a:r>
            <a:r>
              <a:rPr lang="en-US" altLang="zh-CN" i="1" baseline="-25000" dirty="0"/>
              <a:t>v</a:t>
            </a:r>
            <a:r>
              <a:rPr lang="en-US" altLang="zh-CN" dirty="0"/>
              <a:t>+1</a:t>
            </a:r>
            <a:endParaRPr lang="en-US" altLang="zh-CN" dirty="0"/>
          </a:p>
          <a:p>
            <a:pPr marL="609600" indent="-609600" algn="just">
              <a:lnSpc>
                <a:spcPct val="120000"/>
              </a:lnSpc>
              <a:buNone/>
            </a:pPr>
            <a:r>
              <a:rPr lang="en-US" altLang="zh-CN" dirty="0"/>
              <a:t>③ </a:t>
            </a:r>
            <a:r>
              <a:rPr lang="zh-CN" altLang="en-US" dirty="0"/>
              <a:t>处理完</a:t>
            </a:r>
            <a:r>
              <a:rPr lang="en-US" altLang="zh-CN" i="1" dirty="0"/>
              <a:t>v</a:t>
            </a:r>
            <a:r>
              <a:rPr lang="zh-CN" altLang="en-US" dirty="0"/>
              <a:t>的所有邻接顶点后，访问另一个满足</a:t>
            </a:r>
            <a:r>
              <a:rPr lang="en-US" altLang="zh-CN" dirty="0"/>
              <a:t>D</a:t>
            </a:r>
            <a:r>
              <a:rPr lang="en-US" altLang="zh-CN" i="1" baseline="-25000" dirty="0"/>
              <a:t>u</a:t>
            </a:r>
            <a:r>
              <a:rPr lang="en-US" altLang="zh-CN" dirty="0"/>
              <a:t>=D</a:t>
            </a:r>
            <a:r>
              <a:rPr lang="en-US" altLang="zh-CN" i="1" baseline="-25000" dirty="0"/>
              <a:t>v</a:t>
            </a:r>
            <a:r>
              <a:rPr lang="zh-CN" altLang="en-US" dirty="0"/>
              <a:t>的顶点</a:t>
            </a:r>
            <a:r>
              <a:rPr lang="en-US" altLang="zh-CN" i="1" dirty="0"/>
              <a:t>u</a:t>
            </a:r>
            <a:r>
              <a:rPr lang="zh-CN" altLang="en-US" dirty="0"/>
              <a:t>，若不存在这样的顶点，则访问满足</a:t>
            </a:r>
            <a:r>
              <a:rPr lang="en-US" altLang="zh-CN" dirty="0"/>
              <a:t>D</a:t>
            </a:r>
            <a:r>
              <a:rPr lang="en-US" altLang="zh-CN" i="1" baseline="-25000" dirty="0"/>
              <a:t>u</a:t>
            </a:r>
            <a:r>
              <a:rPr lang="en-US" altLang="zh-CN" dirty="0"/>
              <a:t>=D</a:t>
            </a:r>
            <a:r>
              <a:rPr lang="en-US" altLang="zh-CN" i="1" baseline="-25000" dirty="0"/>
              <a:t>v</a:t>
            </a:r>
            <a:r>
              <a:rPr lang="en-US" altLang="zh-CN" dirty="0"/>
              <a:t>+1</a:t>
            </a:r>
            <a:r>
              <a:rPr lang="zh-CN" altLang="en-US" dirty="0"/>
              <a:t>的顶点</a:t>
            </a:r>
            <a:r>
              <a:rPr lang="en-US" altLang="zh-CN" i="1" dirty="0"/>
              <a:t>u</a:t>
            </a:r>
            <a:r>
              <a:rPr lang="zh-CN" altLang="en-US" dirty="0"/>
              <a:t>，若仍不存在，算法结束。</a:t>
            </a:r>
            <a:endParaRPr lang="zh-CN" altLang="en-US" dirty="0"/>
          </a:p>
        </p:txBody>
      </p:sp>
    </p:spTree>
  </p:cSld>
  <p:clrMapOvr>
    <a:masterClrMapping/>
  </p:clrMapOvr>
  <p:transition>
    <p:strips dir="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文本占位符 1876993"/>
          <p:cNvSpPr/>
          <p:nvPr>
            <p:ph idx="1"/>
          </p:nvPr>
        </p:nvSpPr>
        <p:spPr>
          <a:xfrm>
            <a:off x="611188" y="1052513"/>
            <a:ext cx="5256212" cy="603250"/>
          </a:xfrm>
        </p:spPr>
        <p:txBody>
          <a:bodyPr vert="horz" wrap="square" lIns="91440" tIns="45720" rIns="91440" bIns="45720" anchor="t" anchorCtr="0"/>
          <a:p>
            <a:pPr algn="just">
              <a:spcBef>
                <a:spcPct val="0"/>
              </a:spcBef>
              <a:buClrTx/>
              <a:buNone/>
            </a:pPr>
            <a:r>
              <a:rPr lang="en-US" altLang="zh-CN" dirty="0">
                <a:solidFill>
                  <a:schemeClr val="tx2"/>
                </a:solidFill>
                <a:latin typeface="幼圆" panose="02010509060101010101" pitchFamily="49" charset="-122"/>
                <a:ea typeface="幼圆" panose="02010509060101010101" pitchFamily="49" charset="-122"/>
              </a:rPr>
              <a:t>[</a:t>
            </a:r>
            <a:r>
              <a:rPr lang="zh-CN" altLang="en-US" dirty="0">
                <a:solidFill>
                  <a:schemeClr val="tx2"/>
                </a:solidFill>
                <a:latin typeface="幼圆" panose="02010509060101010101" pitchFamily="49" charset="-122"/>
                <a:ea typeface="幼圆" panose="02010509060101010101" pitchFamily="49" charset="-122"/>
              </a:rPr>
              <a:t>例</a:t>
            </a:r>
            <a:r>
              <a:rPr lang="en-US" altLang="zh-CN" dirty="0">
                <a:solidFill>
                  <a:schemeClr val="tx2"/>
                </a:solidFill>
                <a:latin typeface="幼圆" panose="02010509060101010101" pitchFamily="49" charset="-122"/>
                <a:ea typeface="幼圆" panose="02010509060101010101" pitchFamily="49" charset="-122"/>
              </a:rPr>
              <a:t>]</a:t>
            </a:r>
            <a:endParaRPr lang="en-US" altLang="zh-CN" dirty="0">
              <a:solidFill>
                <a:schemeClr val="tx2"/>
              </a:solidFill>
              <a:latin typeface="幼圆" panose="02010509060101010101" pitchFamily="49" charset="-122"/>
              <a:ea typeface="幼圆" panose="02010509060101010101" pitchFamily="49" charset="-122"/>
            </a:endParaRPr>
          </a:p>
        </p:txBody>
      </p:sp>
      <p:grpSp>
        <p:nvGrpSpPr>
          <p:cNvPr id="143363" name="组合 1876994"/>
          <p:cNvGrpSpPr/>
          <p:nvPr/>
        </p:nvGrpSpPr>
        <p:grpSpPr>
          <a:xfrm>
            <a:off x="1763713" y="1628775"/>
            <a:ext cx="5181600" cy="3505200"/>
            <a:chOff x="816" y="624"/>
            <a:chExt cx="3264" cy="2208"/>
          </a:xfrm>
        </p:grpSpPr>
        <p:sp>
          <p:nvSpPr>
            <p:cNvPr id="143364" name="文本框 1876995"/>
            <p:cNvSpPr txBox="1"/>
            <p:nvPr/>
          </p:nvSpPr>
          <p:spPr>
            <a:xfrm>
              <a:off x="1665" y="2374"/>
              <a:ext cx="259" cy="458"/>
            </a:xfrm>
            <a:prstGeom prst="rect">
              <a:avLst/>
            </a:prstGeom>
            <a:noFill/>
            <a:ln w="38100">
              <a:noFill/>
            </a:ln>
          </p:spPr>
          <p:txBody>
            <a:bodyPr lIns="0" tIns="0" rIns="0" bIns="0"/>
            <a:p>
              <a:pPr algn="just" eaLnBrk="0" hangingPunct="0"/>
              <a:r>
                <a:rPr lang="en-US" altLang="zh-CN" sz="2800" dirty="0">
                  <a:latin typeface="Times New Roman" panose="02020603050405020304" pitchFamily="18" charset="0"/>
                  <a:ea typeface="幼圆" panose="02010509060101010101" pitchFamily="49" charset="-122"/>
                </a:rPr>
                <a:t>1</a:t>
              </a:r>
              <a:endParaRPr lang="en-US" altLang="zh-CN" sz="2800" dirty="0">
                <a:latin typeface="Times New Roman" panose="02020603050405020304" pitchFamily="18" charset="0"/>
                <a:ea typeface="幼圆" panose="02010509060101010101" pitchFamily="49" charset="-122"/>
              </a:endParaRPr>
            </a:p>
          </p:txBody>
        </p:sp>
        <p:grpSp>
          <p:nvGrpSpPr>
            <p:cNvPr id="143365" name="组合 1876996"/>
            <p:cNvGrpSpPr/>
            <p:nvPr/>
          </p:nvGrpSpPr>
          <p:grpSpPr>
            <a:xfrm>
              <a:off x="816" y="624"/>
              <a:ext cx="3264" cy="1992"/>
              <a:chOff x="816" y="624"/>
              <a:chExt cx="3264" cy="1992"/>
            </a:xfrm>
          </p:grpSpPr>
          <p:sp>
            <p:nvSpPr>
              <p:cNvPr id="143366" name="椭圆 1876997"/>
              <p:cNvSpPr/>
              <p:nvPr/>
            </p:nvSpPr>
            <p:spPr>
              <a:xfrm>
                <a:off x="2789" y="987"/>
                <a:ext cx="329" cy="336"/>
              </a:xfrm>
              <a:prstGeom prst="ellipse">
                <a:avLst/>
              </a:prstGeom>
              <a:noFill/>
              <a:ln w="3810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143367" name="文本框 1876998"/>
              <p:cNvSpPr txBox="1"/>
              <p:nvPr/>
            </p:nvSpPr>
            <p:spPr>
              <a:xfrm>
                <a:off x="2806" y="1031"/>
                <a:ext cx="288" cy="288"/>
              </a:xfrm>
              <a:prstGeom prst="rect">
                <a:avLst/>
              </a:prstGeom>
              <a:noFill/>
              <a:ln w="38100">
                <a:noFill/>
              </a:ln>
            </p:spPr>
            <p:txBody>
              <a:bodyPr lIns="0" tIns="0" rIns="0" bIns="0"/>
              <a:p>
                <a:pPr algn="ctr" eaLnBrk="0" hangingPunct="0"/>
                <a:r>
                  <a:rPr lang="en-US" altLang="zh-CN" sz="2400" dirty="0">
                    <a:latin typeface="Times New Roman" panose="02020603050405020304" pitchFamily="18" charset="0"/>
                    <a:ea typeface="幼圆" panose="02010509060101010101" pitchFamily="49" charset="-122"/>
                  </a:rPr>
                  <a:t>V</a:t>
                </a:r>
                <a:r>
                  <a:rPr lang="en-US" altLang="zh-CN" sz="2400" baseline="-25000" dirty="0">
                    <a:latin typeface="Times New Roman" panose="02020603050405020304" pitchFamily="18" charset="0"/>
                    <a:ea typeface="幼圆" panose="02010509060101010101" pitchFamily="49" charset="-122"/>
                  </a:rPr>
                  <a:t>2</a:t>
                </a:r>
                <a:endParaRPr lang="en-US" altLang="zh-CN" sz="2400" baseline="-25000" dirty="0">
                  <a:latin typeface="Times New Roman" panose="02020603050405020304" pitchFamily="18" charset="0"/>
                  <a:ea typeface="幼圆" panose="02010509060101010101" pitchFamily="49" charset="-122"/>
                </a:endParaRPr>
              </a:p>
            </p:txBody>
          </p:sp>
          <p:sp>
            <p:nvSpPr>
              <p:cNvPr id="143368" name="文本框 1876999"/>
              <p:cNvSpPr txBox="1"/>
              <p:nvPr/>
            </p:nvSpPr>
            <p:spPr>
              <a:xfrm>
                <a:off x="2878" y="624"/>
                <a:ext cx="110" cy="201"/>
              </a:xfrm>
              <a:prstGeom prst="rect">
                <a:avLst/>
              </a:prstGeom>
              <a:noFill/>
              <a:ln w="38100">
                <a:noFill/>
              </a:ln>
            </p:spPr>
            <p:txBody>
              <a:bodyPr lIns="0" tIns="0" rIns="0" bIns="0"/>
              <a:p>
                <a:pPr algn="just" eaLnBrk="0" hangingPunct="0"/>
                <a:r>
                  <a:rPr lang="en-US" altLang="zh-CN" sz="2800" dirty="0">
                    <a:latin typeface="Times New Roman" panose="02020603050405020304" pitchFamily="18" charset="0"/>
                    <a:ea typeface="幼圆" panose="02010509060101010101" pitchFamily="49" charset="-122"/>
                  </a:rPr>
                  <a:t>2</a:t>
                </a:r>
                <a:endParaRPr lang="en-US" altLang="zh-CN" sz="2800" dirty="0">
                  <a:latin typeface="Times New Roman" panose="02020603050405020304" pitchFamily="18" charset="0"/>
                  <a:ea typeface="幼圆" panose="02010509060101010101" pitchFamily="49" charset="-122"/>
                </a:endParaRPr>
              </a:p>
            </p:txBody>
          </p:sp>
          <p:sp>
            <p:nvSpPr>
              <p:cNvPr id="143369" name="椭圆 1877000"/>
              <p:cNvSpPr/>
              <p:nvPr/>
            </p:nvSpPr>
            <p:spPr>
              <a:xfrm>
                <a:off x="2825" y="2103"/>
                <a:ext cx="330" cy="335"/>
              </a:xfrm>
              <a:prstGeom prst="ellipse">
                <a:avLst/>
              </a:prstGeom>
              <a:noFill/>
              <a:ln w="3810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143370" name="文本框 1877001"/>
              <p:cNvSpPr txBox="1"/>
              <p:nvPr/>
            </p:nvSpPr>
            <p:spPr>
              <a:xfrm>
                <a:off x="2880" y="2137"/>
                <a:ext cx="381" cy="326"/>
              </a:xfrm>
              <a:prstGeom prst="rect">
                <a:avLst/>
              </a:prstGeom>
              <a:noFill/>
              <a:ln w="38100">
                <a:noFill/>
              </a:ln>
            </p:spPr>
            <p:txBody>
              <a:bodyPr lIns="0" tIns="0" rIns="0" bIns="0"/>
              <a:p>
                <a:pPr algn="just" eaLnBrk="0" hangingPunct="0"/>
                <a:r>
                  <a:rPr lang="en-US" altLang="zh-CN" sz="2400" dirty="0">
                    <a:latin typeface="Times New Roman" panose="02020603050405020304" pitchFamily="18" charset="0"/>
                    <a:ea typeface="幼圆" panose="02010509060101010101" pitchFamily="49" charset="-122"/>
                  </a:rPr>
                  <a:t>V</a:t>
                </a:r>
                <a:r>
                  <a:rPr lang="en-US" altLang="zh-CN" sz="2400" baseline="-25000" dirty="0">
                    <a:latin typeface="Times New Roman" panose="02020603050405020304" pitchFamily="18" charset="0"/>
                    <a:ea typeface="幼圆" panose="02010509060101010101" pitchFamily="49" charset="-122"/>
                  </a:rPr>
                  <a:t>7</a:t>
                </a:r>
                <a:endParaRPr lang="en-US" altLang="zh-CN" sz="2400" baseline="-25000" dirty="0">
                  <a:latin typeface="Times New Roman" panose="02020603050405020304" pitchFamily="18" charset="0"/>
                  <a:ea typeface="幼圆" panose="02010509060101010101" pitchFamily="49" charset="-122"/>
                </a:endParaRPr>
              </a:p>
            </p:txBody>
          </p:sp>
          <p:sp>
            <p:nvSpPr>
              <p:cNvPr id="143371" name="文本框 1877002"/>
              <p:cNvSpPr txBox="1"/>
              <p:nvPr/>
            </p:nvSpPr>
            <p:spPr>
              <a:xfrm>
                <a:off x="3166" y="2345"/>
                <a:ext cx="198" cy="271"/>
              </a:xfrm>
              <a:prstGeom prst="rect">
                <a:avLst/>
              </a:prstGeom>
              <a:noFill/>
              <a:ln w="38100">
                <a:noFill/>
              </a:ln>
            </p:spPr>
            <p:txBody>
              <a:bodyPr lIns="0" tIns="0" rIns="0" bIns="0"/>
              <a:p>
                <a:pPr algn="just" eaLnBrk="0" hangingPunct="0"/>
                <a:r>
                  <a:rPr lang="en-US" altLang="zh-CN" sz="2800" dirty="0">
                    <a:latin typeface="Times New Roman" panose="02020603050405020304" pitchFamily="18" charset="0"/>
                    <a:ea typeface="幼圆" panose="02010509060101010101" pitchFamily="49" charset="-122"/>
                  </a:rPr>
                  <a:t>3</a:t>
                </a:r>
                <a:endParaRPr lang="en-US" altLang="zh-CN" sz="2800" dirty="0">
                  <a:latin typeface="Times New Roman" panose="02020603050405020304" pitchFamily="18" charset="0"/>
                  <a:ea typeface="幼圆" panose="02010509060101010101" pitchFamily="49" charset="-122"/>
                </a:endParaRPr>
              </a:p>
            </p:txBody>
          </p:sp>
          <p:sp>
            <p:nvSpPr>
              <p:cNvPr id="143372" name="椭圆 1877003"/>
              <p:cNvSpPr/>
              <p:nvPr/>
            </p:nvSpPr>
            <p:spPr>
              <a:xfrm>
                <a:off x="1827" y="2117"/>
                <a:ext cx="328" cy="335"/>
              </a:xfrm>
              <a:prstGeom prst="ellipse">
                <a:avLst/>
              </a:prstGeom>
              <a:noFill/>
              <a:ln w="3810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143373" name="文本框 1877004"/>
              <p:cNvSpPr txBox="1"/>
              <p:nvPr/>
            </p:nvSpPr>
            <p:spPr>
              <a:xfrm>
                <a:off x="1776" y="2160"/>
                <a:ext cx="408" cy="433"/>
              </a:xfrm>
              <a:prstGeom prst="rect">
                <a:avLst/>
              </a:prstGeom>
              <a:noFill/>
              <a:ln w="38100">
                <a:noFill/>
              </a:ln>
            </p:spPr>
            <p:txBody>
              <a:bodyPr lIns="0" tIns="0" rIns="0" bIns="0"/>
              <a:p>
                <a:pPr algn="ctr" eaLnBrk="0" hangingPunct="0"/>
                <a:r>
                  <a:rPr lang="en-US" altLang="zh-CN" sz="2400" dirty="0">
                    <a:latin typeface="Times New Roman" panose="02020603050405020304" pitchFamily="18" charset="0"/>
                    <a:ea typeface="幼圆" panose="02010509060101010101" pitchFamily="49" charset="-122"/>
                  </a:rPr>
                  <a:t>V</a:t>
                </a:r>
                <a:r>
                  <a:rPr lang="en-US" altLang="zh-CN" sz="2400" baseline="-25000" dirty="0">
                    <a:latin typeface="Times New Roman" panose="02020603050405020304" pitchFamily="18" charset="0"/>
                    <a:ea typeface="幼圆" panose="02010509060101010101" pitchFamily="49" charset="-122"/>
                  </a:rPr>
                  <a:t>6</a:t>
                </a:r>
                <a:endParaRPr lang="en-US" altLang="zh-CN" sz="2400" baseline="-25000" dirty="0">
                  <a:latin typeface="Times New Roman" panose="02020603050405020304" pitchFamily="18" charset="0"/>
                  <a:ea typeface="幼圆" panose="02010509060101010101" pitchFamily="49" charset="-122"/>
                </a:endParaRPr>
              </a:p>
            </p:txBody>
          </p:sp>
          <p:sp>
            <p:nvSpPr>
              <p:cNvPr id="143374" name="椭圆 1877005"/>
              <p:cNvSpPr/>
              <p:nvPr/>
            </p:nvSpPr>
            <p:spPr>
              <a:xfrm>
                <a:off x="1838" y="987"/>
                <a:ext cx="330" cy="336"/>
              </a:xfrm>
              <a:prstGeom prst="ellipse">
                <a:avLst/>
              </a:prstGeom>
              <a:noFill/>
              <a:ln w="3810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143375" name="文本框 1877006"/>
              <p:cNvSpPr txBox="1"/>
              <p:nvPr/>
            </p:nvSpPr>
            <p:spPr>
              <a:xfrm>
                <a:off x="1908" y="624"/>
                <a:ext cx="242" cy="302"/>
              </a:xfrm>
              <a:prstGeom prst="rect">
                <a:avLst/>
              </a:prstGeom>
              <a:noFill/>
              <a:ln w="38100">
                <a:noFill/>
              </a:ln>
            </p:spPr>
            <p:txBody>
              <a:bodyPr lIns="0" tIns="0" rIns="0" bIns="0"/>
              <a:p>
                <a:pPr algn="just" eaLnBrk="0" hangingPunct="0"/>
                <a:r>
                  <a:rPr lang="en-US" altLang="zh-CN" sz="2800" dirty="0">
                    <a:latin typeface="Times New Roman" panose="02020603050405020304" pitchFamily="18" charset="0"/>
                    <a:ea typeface="幼圆" panose="02010509060101010101" pitchFamily="49" charset="-122"/>
                  </a:rPr>
                  <a:t>1</a:t>
                </a:r>
                <a:endParaRPr lang="en-US" altLang="zh-CN" sz="2800" dirty="0">
                  <a:latin typeface="Times New Roman" panose="02020603050405020304" pitchFamily="18" charset="0"/>
                  <a:ea typeface="幼圆" panose="02010509060101010101" pitchFamily="49" charset="-122"/>
                </a:endParaRPr>
              </a:p>
            </p:txBody>
          </p:sp>
          <p:sp>
            <p:nvSpPr>
              <p:cNvPr id="143376" name="椭圆 1877007"/>
              <p:cNvSpPr/>
              <p:nvPr/>
            </p:nvSpPr>
            <p:spPr>
              <a:xfrm>
                <a:off x="2289" y="1526"/>
                <a:ext cx="329" cy="335"/>
              </a:xfrm>
              <a:prstGeom prst="ellipse">
                <a:avLst/>
              </a:prstGeom>
              <a:noFill/>
              <a:ln w="38100" cap="flat" cmpd="sng">
                <a:solidFill>
                  <a:schemeClr val="tx1"/>
                </a:solidFill>
                <a:prstDash val="solid"/>
                <a:headEnd type="none" w="med" len="med"/>
                <a:tailEnd type="none" w="med" len="med"/>
              </a:ln>
            </p:spPr>
            <p:txBody>
              <a:bodyPr/>
              <a:p>
                <a:pPr eaLnBrk="0" hangingPunct="0"/>
                <a:endParaRPr lang="zh-CN" altLang="en-US" b="0" dirty="0">
                  <a:latin typeface="Times New Roman" panose="02020603050405020304" pitchFamily="18" charset="0"/>
                </a:endParaRPr>
              </a:p>
            </p:txBody>
          </p:sp>
          <p:sp>
            <p:nvSpPr>
              <p:cNvPr id="143377" name="文本框 1877008"/>
              <p:cNvSpPr txBox="1"/>
              <p:nvPr/>
            </p:nvSpPr>
            <p:spPr>
              <a:xfrm>
                <a:off x="2352" y="1561"/>
                <a:ext cx="310" cy="300"/>
              </a:xfrm>
              <a:prstGeom prst="rect">
                <a:avLst/>
              </a:prstGeom>
              <a:noFill/>
              <a:ln w="38100">
                <a:noFill/>
              </a:ln>
            </p:spPr>
            <p:txBody>
              <a:bodyPr lIns="0" tIns="0" rIns="0" bIns="0"/>
              <a:p>
                <a:pPr algn="just" eaLnBrk="0" hangingPunct="0"/>
                <a:r>
                  <a:rPr lang="en-US" altLang="zh-CN" sz="2400" dirty="0">
                    <a:latin typeface="Times New Roman" panose="02020603050405020304" pitchFamily="18" charset="0"/>
                    <a:ea typeface="幼圆" panose="02010509060101010101" pitchFamily="49" charset="-122"/>
                  </a:rPr>
                  <a:t>V</a:t>
                </a:r>
                <a:r>
                  <a:rPr lang="en-US" altLang="zh-CN" sz="2400" baseline="-25000" dirty="0">
                    <a:latin typeface="Times New Roman" panose="02020603050405020304" pitchFamily="18" charset="0"/>
                    <a:ea typeface="幼圆" panose="02010509060101010101" pitchFamily="49" charset="-122"/>
                  </a:rPr>
                  <a:t>4</a:t>
                </a:r>
                <a:endParaRPr lang="en-US" altLang="zh-CN" sz="2400" baseline="-25000" dirty="0">
                  <a:latin typeface="Times New Roman" panose="02020603050405020304" pitchFamily="18" charset="0"/>
                  <a:ea typeface="幼圆" panose="02010509060101010101" pitchFamily="49" charset="-122"/>
                </a:endParaRPr>
              </a:p>
            </p:txBody>
          </p:sp>
          <p:sp>
            <p:nvSpPr>
              <p:cNvPr id="143378" name="文本框 1877009"/>
              <p:cNvSpPr txBox="1"/>
              <p:nvPr/>
            </p:nvSpPr>
            <p:spPr>
              <a:xfrm>
                <a:off x="2332" y="1167"/>
                <a:ext cx="286" cy="307"/>
              </a:xfrm>
              <a:prstGeom prst="rect">
                <a:avLst/>
              </a:prstGeom>
              <a:noFill/>
              <a:ln w="38100">
                <a:noFill/>
              </a:ln>
            </p:spPr>
            <p:txBody>
              <a:bodyPr lIns="0" tIns="0" rIns="0" bIns="0"/>
              <a:p>
                <a:pPr algn="ctr" eaLnBrk="0" hangingPunct="0"/>
                <a:r>
                  <a:rPr lang="en-US" altLang="zh-CN" sz="2800" dirty="0">
                    <a:latin typeface="Times New Roman" panose="02020603050405020304" pitchFamily="18" charset="0"/>
                    <a:ea typeface="幼圆" panose="02010509060101010101" pitchFamily="49" charset="-122"/>
                  </a:rPr>
                  <a:t>2</a:t>
                </a:r>
                <a:endParaRPr lang="en-US" altLang="zh-CN" sz="2800" dirty="0">
                  <a:latin typeface="Times New Roman" panose="02020603050405020304" pitchFamily="18" charset="0"/>
                  <a:ea typeface="幼圆" panose="02010509060101010101" pitchFamily="49" charset="-122"/>
                </a:endParaRPr>
              </a:p>
            </p:txBody>
          </p:sp>
          <p:sp>
            <p:nvSpPr>
              <p:cNvPr id="143379" name="椭圆 1877010"/>
              <p:cNvSpPr/>
              <p:nvPr/>
            </p:nvSpPr>
            <p:spPr>
              <a:xfrm>
                <a:off x="3423" y="1524"/>
                <a:ext cx="328" cy="337"/>
              </a:xfrm>
              <a:prstGeom prst="ellipse">
                <a:avLst/>
              </a:prstGeom>
              <a:noFill/>
              <a:ln w="3810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143380" name="文本框 1877011"/>
              <p:cNvSpPr txBox="1"/>
              <p:nvPr/>
            </p:nvSpPr>
            <p:spPr>
              <a:xfrm>
                <a:off x="3477" y="1559"/>
                <a:ext cx="304" cy="483"/>
              </a:xfrm>
              <a:prstGeom prst="rect">
                <a:avLst/>
              </a:prstGeom>
              <a:noFill/>
              <a:ln w="38100">
                <a:noFill/>
              </a:ln>
            </p:spPr>
            <p:txBody>
              <a:bodyPr lIns="0" tIns="0" rIns="0" bIns="0"/>
              <a:p>
                <a:pPr algn="just" eaLnBrk="0" hangingPunct="0"/>
                <a:r>
                  <a:rPr lang="en-US" altLang="zh-CN" sz="2400" dirty="0">
                    <a:latin typeface="Times New Roman" panose="02020603050405020304" pitchFamily="18" charset="0"/>
                    <a:ea typeface="幼圆" panose="02010509060101010101" pitchFamily="49" charset="-122"/>
                  </a:rPr>
                  <a:t>V</a:t>
                </a:r>
                <a:r>
                  <a:rPr lang="en-US" altLang="zh-CN" sz="2400" baseline="-25000" dirty="0">
                    <a:latin typeface="Times New Roman" panose="02020603050405020304" pitchFamily="18" charset="0"/>
                    <a:ea typeface="幼圆" panose="02010509060101010101" pitchFamily="49" charset="-122"/>
                  </a:rPr>
                  <a:t>5</a:t>
                </a:r>
                <a:endParaRPr lang="en-US" altLang="zh-CN" sz="2400" baseline="-25000" dirty="0">
                  <a:latin typeface="Times New Roman" panose="02020603050405020304" pitchFamily="18" charset="0"/>
                  <a:ea typeface="幼圆" panose="02010509060101010101" pitchFamily="49" charset="-122"/>
                </a:endParaRPr>
              </a:p>
            </p:txBody>
          </p:sp>
          <p:sp>
            <p:nvSpPr>
              <p:cNvPr id="143381" name="文本框 1877012"/>
              <p:cNvSpPr txBox="1"/>
              <p:nvPr/>
            </p:nvSpPr>
            <p:spPr>
              <a:xfrm>
                <a:off x="3788" y="1288"/>
                <a:ext cx="292" cy="347"/>
              </a:xfrm>
              <a:prstGeom prst="rect">
                <a:avLst/>
              </a:prstGeom>
              <a:noFill/>
              <a:ln w="38100">
                <a:noFill/>
              </a:ln>
            </p:spPr>
            <p:txBody>
              <a:bodyPr lIns="0" tIns="0" rIns="0" bIns="0"/>
              <a:p>
                <a:pPr algn="just" eaLnBrk="0" hangingPunct="0"/>
                <a:r>
                  <a:rPr lang="en-US" altLang="zh-CN" sz="2800" dirty="0">
                    <a:latin typeface="Times New Roman" panose="02020603050405020304" pitchFamily="18" charset="0"/>
                    <a:ea typeface="幼圆" panose="02010509060101010101" pitchFamily="49" charset="-122"/>
                  </a:rPr>
                  <a:t>3</a:t>
                </a:r>
                <a:endParaRPr lang="en-US" altLang="zh-CN" sz="2800" dirty="0">
                  <a:latin typeface="Times New Roman" panose="02020603050405020304" pitchFamily="18" charset="0"/>
                  <a:ea typeface="幼圆" panose="02010509060101010101" pitchFamily="49" charset="-122"/>
                </a:endParaRPr>
              </a:p>
            </p:txBody>
          </p:sp>
          <p:sp>
            <p:nvSpPr>
              <p:cNvPr id="143382" name="椭圆 1877013"/>
              <p:cNvSpPr/>
              <p:nvPr/>
            </p:nvSpPr>
            <p:spPr>
              <a:xfrm>
                <a:off x="1145" y="1552"/>
                <a:ext cx="328" cy="336"/>
              </a:xfrm>
              <a:prstGeom prst="ellipse">
                <a:avLst/>
              </a:prstGeom>
              <a:noFill/>
              <a:ln w="3810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143383" name="文本框 1877014"/>
              <p:cNvSpPr txBox="1"/>
              <p:nvPr/>
            </p:nvSpPr>
            <p:spPr>
              <a:xfrm>
                <a:off x="1200" y="1584"/>
                <a:ext cx="363" cy="394"/>
              </a:xfrm>
              <a:prstGeom prst="rect">
                <a:avLst/>
              </a:prstGeom>
              <a:noFill/>
              <a:ln w="38100">
                <a:noFill/>
              </a:ln>
            </p:spPr>
            <p:txBody>
              <a:bodyPr lIns="0" tIns="0" rIns="0" bIns="0"/>
              <a:p>
                <a:pPr algn="just" eaLnBrk="0" hangingPunct="0"/>
                <a:r>
                  <a:rPr lang="en-US" altLang="zh-CN" sz="2400" dirty="0">
                    <a:latin typeface="Times New Roman" panose="02020603050405020304" pitchFamily="18" charset="0"/>
                    <a:ea typeface="幼圆" panose="02010509060101010101" pitchFamily="49" charset="-122"/>
                  </a:rPr>
                  <a:t>V</a:t>
                </a:r>
                <a:r>
                  <a:rPr lang="en-US" altLang="zh-CN" sz="2400" baseline="-25000" dirty="0">
                    <a:latin typeface="Times New Roman" panose="02020603050405020304" pitchFamily="18" charset="0"/>
                    <a:ea typeface="幼圆" panose="02010509060101010101" pitchFamily="49" charset="-122"/>
                  </a:rPr>
                  <a:t>3</a:t>
                </a:r>
                <a:endParaRPr lang="en-US" altLang="zh-CN" sz="2400" baseline="-25000" dirty="0">
                  <a:latin typeface="Times New Roman" panose="02020603050405020304" pitchFamily="18" charset="0"/>
                  <a:ea typeface="幼圆" panose="02010509060101010101" pitchFamily="49" charset="-122"/>
                </a:endParaRPr>
              </a:p>
            </p:txBody>
          </p:sp>
          <p:sp>
            <p:nvSpPr>
              <p:cNvPr id="143384" name="文本框 1877015"/>
              <p:cNvSpPr txBox="1"/>
              <p:nvPr/>
            </p:nvSpPr>
            <p:spPr>
              <a:xfrm>
                <a:off x="1180" y="1167"/>
                <a:ext cx="302" cy="283"/>
              </a:xfrm>
              <a:prstGeom prst="rect">
                <a:avLst/>
              </a:prstGeom>
              <a:noFill/>
              <a:ln w="38100">
                <a:noFill/>
              </a:ln>
            </p:spPr>
            <p:txBody>
              <a:bodyPr lIns="0" tIns="0" rIns="0" bIns="0"/>
              <a:p>
                <a:pPr algn="just" eaLnBrk="0" hangingPunct="0"/>
                <a:r>
                  <a:rPr lang="en-US" altLang="zh-CN" sz="2800" dirty="0">
                    <a:latin typeface="Times New Roman" panose="02020603050405020304" pitchFamily="18" charset="0"/>
                    <a:ea typeface="幼圆" panose="02010509060101010101" pitchFamily="49" charset="-122"/>
                  </a:rPr>
                  <a:t>0</a:t>
                </a:r>
                <a:endParaRPr lang="en-US" altLang="zh-CN" sz="2800" dirty="0">
                  <a:latin typeface="Times New Roman" panose="02020603050405020304" pitchFamily="18" charset="0"/>
                  <a:ea typeface="幼圆" panose="02010509060101010101" pitchFamily="49" charset="-122"/>
                </a:endParaRPr>
              </a:p>
            </p:txBody>
          </p:sp>
          <p:sp>
            <p:nvSpPr>
              <p:cNvPr id="143385" name="文本框 1877016"/>
              <p:cNvSpPr txBox="1"/>
              <p:nvPr/>
            </p:nvSpPr>
            <p:spPr>
              <a:xfrm>
                <a:off x="816" y="1529"/>
                <a:ext cx="303" cy="501"/>
              </a:xfrm>
              <a:prstGeom prst="rect">
                <a:avLst/>
              </a:prstGeom>
              <a:noFill/>
              <a:ln w="38100">
                <a:noFill/>
              </a:ln>
            </p:spPr>
            <p:txBody>
              <a:bodyPr lIns="0" tIns="0" rIns="0" bIns="0"/>
              <a:p>
                <a:pPr algn="ctr" eaLnBrk="0" hangingPunct="0"/>
                <a:r>
                  <a:rPr lang="en-US" altLang="zh-CN" sz="2800" dirty="0">
                    <a:latin typeface="Times New Roman" panose="02020603050405020304" pitchFamily="18" charset="0"/>
                    <a:ea typeface="幼圆" panose="02010509060101010101" pitchFamily="49" charset="-122"/>
                  </a:rPr>
                  <a:t>S</a:t>
                </a:r>
                <a:endParaRPr lang="en-US" altLang="zh-CN" sz="2800" dirty="0">
                  <a:latin typeface="Times New Roman" panose="02020603050405020304" pitchFamily="18" charset="0"/>
                  <a:ea typeface="幼圆" panose="02010509060101010101" pitchFamily="49" charset="-122"/>
                </a:endParaRPr>
              </a:p>
            </p:txBody>
          </p:sp>
          <p:sp>
            <p:nvSpPr>
              <p:cNvPr id="143386" name="直接连接符 1877017"/>
              <p:cNvSpPr/>
              <p:nvPr/>
            </p:nvSpPr>
            <p:spPr>
              <a:xfrm flipV="1">
                <a:off x="1401" y="1068"/>
                <a:ext cx="450" cy="498"/>
              </a:xfrm>
              <a:prstGeom prst="line">
                <a:avLst/>
              </a:prstGeom>
              <a:ln w="38100" cap="flat" cmpd="sng">
                <a:solidFill>
                  <a:schemeClr val="tx2"/>
                </a:solidFill>
                <a:prstDash val="solid"/>
                <a:headEnd type="none" w="med" len="med"/>
                <a:tailEnd type="stealth" w="lg" len="med"/>
              </a:ln>
            </p:spPr>
          </p:sp>
          <p:sp>
            <p:nvSpPr>
              <p:cNvPr id="143387" name="直接连接符 1877018"/>
              <p:cNvSpPr/>
              <p:nvPr/>
            </p:nvSpPr>
            <p:spPr>
              <a:xfrm>
                <a:off x="2143" y="1068"/>
                <a:ext cx="658" cy="0"/>
              </a:xfrm>
              <a:prstGeom prst="line">
                <a:avLst/>
              </a:prstGeom>
              <a:ln w="38100" cap="flat" cmpd="sng">
                <a:solidFill>
                  <a:schemeClr val="tx2"/>
                </a:solidFill>
                <a:prstDash val="solid"/>
                <a:headEnd type="none" w="med" len="med"/>
                <a:tailEnd type="stealth" w="lg" len="med"/>
              </a:ln>
            </p:spPr>
          </p:sp>
          <p:sp>
            <p:nvSpPr>
              <p:cNvPr id="143388" name="直接连接符 1877019"/>
              <p:cNvSpPr/>
              <p:nvPr/>
            </p:nvSpPr>
            <p:spPr>
              <a:xfrm>
                <a:off x="3106" y="1108"/>
                <a:ext cx="523" cy="416"/>
              </a:xfrm>
              <a:prstGeom prst="line">
                <a:avLst/>
              </a:prstGeom>
              <a:ln w="38100" cap="flat" cmpd="sng">
                <a:solidFill>
                  <a:schemeClr val="tx2"/>
                </a:solidFill>
                <a:prstDash val="solid"/>
                <a:headEnd type="none" w="med" len="med"/>
                <a:tailEnd type="stealth" w="lg" len="med"/>
              </a:ln>
            </p:spPr>
          </p:sp>
          <p:sp>
            <p:nvSpPr>
              <p:cNvPr id="143389" name="直接连接符 1877020"/>
              <p:cNvSpPr/>
              <p:nvPr/>
            </p:nvSpPr>
            <p:spPr>
              <a:xfrm flipH="1">
                <a:off x="3166" y="1847"/>
                <a:ext cx="450" cy="498"/>
              </a:xfrm>
              <a:prstGeom prst="line">
                <a:avLst/>
              </a:prstGeom>
              <a:ln w="38100" cap="flat" cmpd="sng">
                <a:solidFill>
                  <a:schemeClr val="tx2"/>
                </a:solidFill>
                <a:prstDash val="solid"/>
                <a:headEnd type="none" w="med" len="med"/>
                <a:tailEnd type="stealth" w="lg" len="med"/>
              </a:ln>
            </p:spPr>
          </p:sp>
          <p:sp>
            <p:nvSpPr>
              <p:cNvPr id="143390" name="直接连接符 1877021"/>
              <p:cNvSpPr/>
              <p:nvPr/>
            </p:nvSpPr>
            <p:spPr>
              <a:xfrm flipH="1">
                <a:off x="2155" y="2345"/>
                <a:ext cx="683" cy="0"/>
              </a:xfrm>
              <a:prstGeom prst="line">
                <a:avLst/>
              </a:prstGeom>
              <a:ln w="38100" cap="flat" cmpd="sng">
                <a:solidFill>
                  <a:schemeClr val="tx2"/>
                </a:solidFill>
                <a:prstDash val="solid"/>
                <a:headEnd type="none" w="med" len="med"/>
                <a:tailEnd type="stealth" w="lg" len="med"/>
              </a:ln>
            </p:spPr>
          </p:sp>
          <p:sp>
            <p:nvSpPr>
              <p:cNvPr id="143391" name="直接连接符 1877022"/>
              <p:cNvSpPr/>
              <p:nvPr/>
            </p:nvSpPr>
            <p:spPr>
              <a:xfrm flipH="1">
                <a:off x="1473" y="1699"/>
                <a:ext cx="816" cy="0"/>
              </a:xfrm>
              <a:prstGeom prst="line">
                <a:avLst/>
              </a:prstGeom>
              <a:ln w="38100" cap="flat" cmpd="sng">
                <a:solidFill>
                  <a:schemeClr val="tx2"/>
                </a:solidFill>
                <a:prstDash val="solid"/>
                <a:headEnd type="none" w="med" len="med"/>
                <a:tailEnd type="stealth" w="lg" len="med"/>
              </a:ln>
            </p:spPr>
          </p:sp>
          <p:sp>
            <p:nvSpPr>
              <p:cNvPr id="143392" name="直接连接符 1877023"/>
              <p:cNvSpPr/>
              <p:nvPr/>
            </p:nvSpPr>
            <p:spPr>
              <a:xfrm>
                <a:off x="2618" y="1699"/>
                <a:ext cx="792" cy="0"/>
              </a:xfrm>
              <a:prstGeom prst="line">
                <a:avLst/>
              </a:prstGeom>
              <a:ln w="38100" cap="flat" cmpd="sng">
                <a:solidFill>
                  <a:schemeClr val="tx2"/>
                </a:solidFill>
                <a:prstDash val="solid"/>
                <a:headEnd type="none" w="med" len="med"/>
                <a:tailEnd type="stealth" w="lg" len="med"/>
              </a:ln>
            </p:spPr>
          </p:sp>
          <p:sp>
            <p:nvSpPr>
              <p:cNvPr id="143393" name="直接连接符 1877024"/>
              <p:cNvSpPr/>
              <p:nvPr/>
            </p:nvSpPr>
            <p:spPr>
              <a:xfrm>
                <a:off x="2131" y="1256"/>
                <a:ext cx="256" cy="282"/>
              </a:xfrm>
              <a:prstGeom prst="line">
                <a:avLst/>
              </a:prstGeom>
              <a:ln w="38100" cap="flat" cmpd="sng">
                <a:solidFill>
                  <a:schemeClr val="tx2"/>
                </a:solidFill>
                <a:prstDash val="solid"/>
                <a:headEnd type="none" w="med" len="med"/>
                <a:tailEnd type="stealth" w="lg" len="med"/>
              </a:ln>
            </p:spPr>
          </p:sp>
          <p:sp>
            <p:nvSpPr>
              <p:cNvPr id="143394" name="直接连接符 1877025"/>
              <p:cNvSpPr/>
              <p:nvPr/>
            </p:nvSpPr>
            <p:spPr>
              <a:xfrm flipH="1">
                <a:off x="2497" y="1216"/>
                <a:ext cx="292" cy="322"/>
              </a:xfrm>
              <a:prstGeom prst="line">
                <a:avLst/>
              </a:prstGeom>
              <a:ln w="38100" cap="flat" cmpd="sng">
                <a:solidFill>
                  <a:schemeClr val="tx2"/>
                </a:solidFill>
                <a:prstDash val="solid"/>
                <a:headEnd type="none" w="med" len="med"/>
                <a:tailEnd type="stealth" w="lg" len="med"/>
              </a:ln>
            </p:spPr>
          </p:sp>
          <p:sp>
            <p:nvSpPr>
              <p:cNvPr id="143395" name="直接连接符 1877026"/>
              <p:cNvSpPr/>
              <p:nvPr/>
            </p:nvSpPr>
            <p:spPr>
              <a:xfrm flipH="1">
                <a:off x="2071" y="1834"/>
                <a:ext cx="279" cy="309"/>
              </a:xfrm>
              <a:prstGeom prst="line">
                <a:avLst/>
              </a:prstGeom>
              <a:ln w="38100" cap="flat" cmpd="sng">
                <a:solidFill>
                  <a:schemeClr val="tx2"/>
                </a:solidFill>
                <a:prstDash val="solid"/>
                <a:headEnd type="none" w="med" len="med"/>
                <a:tailEnd type="stealth" w="lg" len="med"/>
              </a:ln>
            </p:spPr>
          </p:sp>
          <p:sp>
            <p:nvSpPr>
              <p:cNvPr id="143396" name="直接连接符 1877027"/>
              <p:cNvSpPr/>
              <p:nvPr/>
            </p:nvSpPr>
            <p:spPr>
              <a:xfrm>
                <a:off x="2581" y="1807"/>
                <a:ext cx="293" cy="323"/>
              </a:xfrm>
              <a:prstGeom prst="line">
                <a:avLst/>
              </a:prstGeom>
              <a:ln w="38100" cap="flat" cmpd="sng">
                <a:solidFill>
                  <a:schemeClr val="tx2"/>
                </a:solidFill>
                <a:prstDash val="solid"/>
                <a:headEnd type="none" w="med" len="med"/>
                <a:tailEnd type="stealth" w="lg" len="med"/>
              </a:ln>
            </p:spPr>
          </p:sp>
          <p:sp>
            <p:nvSpPr>
              <p:cNvPr id="143397" name="文本框 1877028"/>
              <p:cNvSpPr txBox="1"/>
              <p:nvPr/>
            </p:nvSpPr>
            <p:spPr>
              <a:xfrm>
                <a:off x="1776" y="1008"/>
                <a:ext cx="385" cy="288"/>
              </a:xfrm>
              <a:prstGeom prst="rect">
                <a:avLst/>
              </a:prstGeom>
              <a:noFill/>
              <a:ln w="31750">
                <a:noFill/>
              </a:ln>
            </p:spPr>
            <p:txBody>
              <a:bodyPr rIns="0">
                <a:spAutoFit/>
              </a:bodyPr>
              <a:p>
                <a:pPr algn="ctr" eaLnBrk="0" hangingPunct="0"/>
                <a:r>
                  <a:rPr lang="en-US" altLang="zh-CN" sz="2400" dirty="0">
                    <a:latin typeface="Times New Roman" panose="02020603050405020304" pitchFamily="18" charset="0"/>
                    <a:ea typeface="幼圆" panose="02010509060101010101" pitchFamily="49" charset="-122"/>
                  </a:rPr>
                  <a:t>V</a:t>
                </a:r>
                <a:r>
                  <a:rPr lang="en-US" altLang="zh-CN" sz="2400" baseline="-25000" dirty="0">
                    <a:latin typeface="Times New Roman" panose="02020603050405020304" pitchFamily="18" charset="0"/>
                    <a:ea typeface="幼圆" panose="02010509060101010101" pitchFamily="49" charset="-122"/>
                  </a:rPr>
                  <a:t>1</a:t>
                </a:r>
                <a:endParaRPr lang="en-US" altLang="zh-CN" sz="2400" baseline="-25000" dirty="0">
                  <a:latin typeface="Times New Roman" panose="02020603050405020304" pitchFamily="18" charset="0"/>
                  <a:ea typeface="幼圆" panose="02010509060101010101" pitchFamily="49" charset="-122"/>
                </a:endParaRPr>
              </a:p>
            </p:txBody>
          </p:sp>
          <p:sp>
            <p:nvSpPr>
              <p:cNvPr id="143398" name="直接连接符 1877029"/>
              <p:cNvSpPr/>
              <p:nvPr/>
            </p:nvSpPr>
            <p:spPr>
              <a:xfrm>
                <a:off x="1392" y="1872"/>
                <a:ext cx="455" cy="382"/>
              </a:xfrm>
              <a:prstGeom prst="line">
                <a:avLst/>
              </a:prstGeom>
              <a:ln w="31750" cap="sq" cmpd="sng">
                <a:solidFill>
                  <a:schemeClr val="tx2"/>
                </a:solidFill>
                <a:prstDash val="solid"/>
                <a:headEnd type="none" w="sm" len="sm"/>
                <a:tailEnd type="stealth" w="lg" len="med"/>
              </a:ln>
            </p:spPr>
          </p:sp>
        </p:grpSp>
      </p:grpSp>
    </p:spTree>
  </p:cSld>
  <p:clrMapOvr>
    <a:masterClrMapping/>
  </p:clrMapOvr>
  <p:transition>
    <p:zo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4386" name="Text Box 2"/>
          <p:cNvSpPr txBox="1">
            <a:spLocks noGrp="1" noChangeArrowheads="1"/>
          </p:cNvSpPr>
          <p:nvPr>
            <p:ph type="body" idx="4294967295"/>
          </p:nvPr>
        </p:nvSpPr>
        <p:spPr>
          <a:xfrm>
            <a:off x="250825" y="304800"/>
            <a:ext cx="7489825" cy="5068888"/>
          </a:xfrm>
        </p:spPr>
        <p:txBody>
          <a:bodyPr vert="horz" wrap="square" lIns="91440" tIns="45720" rIns="91440" bIns="45720" numCol="1" anchor="t" anchorCtr="0" compatLnSpc="1"/>
          <a:lstStyle/>
          <a:p>
            <a:pPr marL="342900" marR="0" lvl="0" indent="-342900" algn="just" defTabSz="914400" rtl="0" eaLnBrk="1" fontAlgn="base" latinLnBrk="0" hangingPunct="1">
              <a:lnSpc>
                <a:spcPct val="100000"/>
              </a:lnSpc>
              <a:spcBef>
                <a:spcPct val="0"/>
              </a:spcBef>
              <a:spcAft>
                <a:spcPct val="0"/>
              </a:spcAft>
              <a:buClrTx/>
              <a:buSzPct val="75000"/>
              <a:buFont typeface="Monotype Sorts" pitchFamily="2" charset="2"/>
              <a:buNone/>
              <a:defRPr/>
            </a:pPr>
            <a:endParaRPr kumimoji="0" lang="en-US" altLang="zh-CN" sz="2400" b="1" i="1" u="none" strike="noStrike" kern="1200" cap="none" spc="0" normalizeH="0" baseline="0" noProof="1">
              <a:ln>
                <a:noFill/>
              </a:ln>
              <a:solidFill>
                <a:schemeClr val="tx1"/>
              </a:solidFill>
              <a:effectLst>
                <a:outerShdw blurRad="38100" dist="38100" dir="2700000">
                  <a:srgbClr val="C0C0C0"/>
                </a:outerShdw>
              </a:effectLst>
              <a:uLnTx/>
              <a:uFillTx/>
              <a:latin typeface="+mn-lt"/>
              <a:ea typeface="+mn-ea"/>
              <a:cs typeface="+mn-cs"/>
            </a:endParaRPr>
          </a:p>
          <a:p>
            <a:pPr marL="342900" marR="0" lvl="0" indent="-342900" algn="just" defTabSz="914400" rtl="0" eaLnBrk="1" fontAlgn="base" latinLnBrk="0" hangingPunct="1">
              <a:lnSpc>
                <a:spcPct val="100000"/>
              </a:lnSpc>
              <a:spcBef>
                <a:spcPct val="0"/>
              </a:spcBef>
              <a:spcAft>
                <a:spcPct val="0"/>
              </a:spcAft>
              <a:buClrTx/>
              <a:buSzPct val="75000"/>
              <a:buFont typeface="Monotype Sorts" pitchFamily="2" charset="2"/>
              <a:buNone/>
              <a:defRPr/>
            </a:pPr>
            <a:r>
              <a:rPr kumimoji="0" lang="en-US" altLang="zh-CN" sz="2800" b="1" i="0" u="none" strike="noStrike" kern="1200" cap="none" spc="0" normalizeH="0" baseline="0" noProof="1">
                <a:ln>
                  <a:noFill/>
                </a:ln>
                <a:solidFill>
                  <a:schemeClr val="tx1"/>
                </a:solidFill>
                <a:effectLst/>
                <a:uLnTx/>
                <a:uFillTx/>
                <a:latin typeface="幼圆" panose="02010509060101010101" pitchFamily="49" charset="-122"/>
                <a:ea typeface="幼圆" panose="02010509060101010101" pitchFamily="49" charset="-122"/>
                <a:cs typeface="+mn-cs"/>
              </a:rPr>
              <a:t>  </a:t>
            </a:r>
            <a:r>
              <a:rPr kumimoji="0" lang="en-US" altLang="zh-CN" sz="2800" b="1" i="0" u="none" strike="noStrike" kern="1200" cap="none" spc="0" normalizeH="0" baseline="0" noProof="1">
                <a:ln>
                  <a:noFill/>
                </a:ln>
                <a:solidFill>
                  <a:schemeClr val="tx2"/>
                </a:solidFill>
                <a:effectLst/>
                <a:uLnTx/>
                <a:uFillTx/>
                <a:latin typeface="幼圆" panose="02010509060101010101" pitchFamily="49" charset="-122"/>
                <a:ea typeface="幼圆" panose="02010509060101010101" pitchFamily="49" charset="-122"/>
                <a:cs typeface="+mn-cs"/>
              </a:rPr>
              <a:t>[</a:t>
            </a:r>
            <a:r>
              <a:rPr kumimoji="0" lang="zh-CN" altLang="en-US" sz="2800" b="1" i="0" u="none" strike="noStrike" kern="1200" cap="none" spc="0" normalizeH="0" baseline="0" noProof="1">
                <a:ln>
                  <a:noFill/>
                </a:ln>
                <a:solidFill>
                  <a:schemeClr val="tx2"/>
                </a:solidFill>
                <a:effectLst/>
                <a:uLnTx/>
                <a:uFillTx/>
                <a:latin typeface="幼圆" panose="02010509060101010101" pitchFamily="49" charset="-122"/>
                <a:ea typeface="幼圆" panose="02010509060101010101" pitchFamily="49" charset="-122"/>
                <a:cs typeface="+mn-cs"/>
              </a:rPr>
              <a:t>例</a:t>
            </a:r>
            <a:r>
              <a:rPr kumimoji="0" lang="en-US" altLang="zh-CN" sz="2800" b="1" i="0" u="none" strike="noStrike" kern="1200" cap="none" spc="0" normalizeH="0" baseline="0" noProof="1">
                <a:ln>
                  <a:noFill/>
                </a:ln>
                <a:solidFill>
                  <a:schemeClr val="tx2"/>
                </a:solidFill>
                <a:effectLst/>
                <a:uLnTx/>
                <a:uFillTx/>
                <a:latin typeface="幼圆" panose="02010509060101010101" pitchFamily="49" charset="-122"/>
                <a:ea typeface="幼圆" panose="02010509060101010101" pitchFamily="49" charset="-122"/>
                <a:cs typeface="+mn-cs"/>
              </a:rPr>
              <a:t>]</a:t>
            </a:r>
            <a:endParaRPr kumimoji="0" lang="en-US" altLang="zh-CN" sz="2800" b="1" i="0" u="none" strike="noStrike" kern="1200" cap="none" spc="0" normalizeH="0" baseline="0" noProof="1">
              <a:ln>
                <a:noFill/>
              </a:ln>
              <a:solidFill>
                <a:schemeClr val="tx2"/>
              </a:solidFill>
              <a:effectLst/>
              <a:uLnTx/>
              <a:uFillTx/>
              <a:latin typeface="幼圆" panose="02010509060101010101" pitchFamily="49" charset="-122"/>
              <a:ea typeface="幼圆" panose="02010509060101010101" pitchFamily="49" charset="-122"/>
              <a:cs typeface="+mn-cs"/>
            </a:endParaRPr>
          </a:p>
        </p:txBody>
      </p:sp>
      <p:grpSp>
        <p:nvGrpSpPr>
          <p:cNvPr id="144387" name="组合 1949738"/>
          <p:cNvGrpSpPr/>
          <p:nvPr/>
        </p:nvGrpSpPr>
        <p:grpSpPr>
          <a:xfrm>
            <a:off x="1008063" y="1233488"/>
            <a:ext cx="5181600" cy="3960812"/>
            <a:chOff x="998" y="119"/>
            <a:chExt cx="3264" cy="2495"/>
          </a:xfrm>
        </p:grpSpPr>
        <p:sp>
          <p:nvSpPr>
            <p:cNvPr id="144388" name="Oval 3"/>
            <p:cNvSpPr/>
            <p:nvPr/>
          </p:nvSpPr>
          <p:spPr>
            <a:xfrm>
              <a:off x="2971" y="709"/>
              <a:ext cx="329" cy="336"/>
            </a:xfrm>
            <a:prstGeom prst="ellipse">
              <a:avLst/>
            </a:prstGeom>
            <a:noFill/>
            <a:ln w="38100" cap="flat" cmpd="sng">
              <a:solidFill>
                <a:schemeClr val="tx1"/>
              </a:solidFill>
              <a:prstDash val="solid"/>
              <a:headEnd type="none" w="med" len="med"/>
              <a:tailEnd type="none" w="med" len="med"/>
            </a:ln>
          </p:spPr>
          <p:txBody>
            <a:bodyPr/>
            <a:p>
              <a:pPr>
                <a:spcBef>
                  <a:spcPct val="50000"/>
                </a:spcBef>
              </a:pPr>
              <a:endParaRPr lang="zh-CN" altLang="en-US" sz="2000" dirty="0">
                <a:solidFill>
                  <a:schemeClr val="bg2"/>
                </a:solidFill>
                <a:latin typeface="Times New Roman" panose="02020603050405020304" pitchFamily="18" charset="0"/>
              </a:endParaRPr>
            </a:p>
          </p:txBody>
        </p:sp>
        <p:sp>
          <p:nvSpPr>
            <p:cNvPr id="144389" name="Text Box 4"/>
            <p:cNvSpPr txBox="1"/>
            <p:nvPr/>
          </p:nvSpPr>
          <p:spPr>
            <a:xfrm>
              <a:off x="2988" y="753"/>
              <a:ext cx="288" cy="288"/>
            </a:xfrm>
            <a:prstGeom prst="rect">
              <a:avLst/>
            </a:prstGeom>
            <a:noFill/>
            <a:ln w="38100">
              <a:noFill/>
            </a:ln>
          </p:spPr>
          <p:txBody>
            <a:bodyPr lIns="0" tIns="0" rIns="0" bIns="0"/>
            <a:p>
              <a:pPr algn="ctr" eaLnBrk="0" hangingPunct="0"/>
              <a:r>
                <a:rPr lang="en-US" altLang="zh-CN" sz="2400" dirty="0">
                  <a:latin typeface="Times New Roman" panose="02020603050405020304" pitchFamily="18" charset="0"/>
                  <a:ea typeface="幼圆" panose="02010509060101010101" pitchFamily="49" charset="-122"/>
                </a:rPr>
                <a:t>V</a:t>
              </a:r>
              <a:r>
                <a:rPr lang="en-US" altLang="zh-CN" sz="2400" baseline="-25000" dirty="0">
                  <a:latin typeface="Times New Roman" panose="02020603050405020304" pitchFamily="18" charset="0"/>
                  <a:ea typeface="幼圆" panose="02010509060101010101" pitchFamily="49" charset="-122"/>
                </a:rPr>
                <a:t>2</a:t>
              </a:r>
              <a:endParaRPr lang="en-US" altLang="zh-CN" sz="2400" baseline="-25000" dirty="0">
                <a:latin typeface="Times New Roman" panose="02020603050405020304" pitchFamily="18" charset="0"/>
                <a:ea typeface="幼圆" panose="02010509060101010101" pitchFamily="49" charset="-122"/>
              </a:endParaRPr>
            </a:p>
          </p:txBody>
        </p:sp>
        <p:sp>
          <p:nvSpPr>
            <p:cNvPr id="144390" name="Oval 5"/>
            <p:cNvSpPr/>
            <p:nvPr/>
          </p:nvSpPr>
          <p:spPr>
            <a:xfrm>
              <a:off x="3007" y="1825"/>
              <a:ext cx="330" cy="335"/>
            </a:xfrm>
            <a:prstGeom prst="ellipse">
              <a:avLst/>
            </a:prstGeom>
            <a:noFill/>
            <a:ln w="38100" cap="flat" cmpd="sng">
              <a:solidFill>
                <a:schemeClr val="tx1"/>
              </a:solidFill>
              <a:prstDash val="solid"/>
              <a:headEnd type="none" w="med" len="med"/>
              <a:tailEnd type="none" w="med" len="med"/>
            </a:ln>
          </p:spPr>
          <p:txBody>
            <a:bodyPr/>
            <a:p>
              <a:pPr>
                <a:spcBef>
                  <a:spcPct val="50000"/>
                </a:spcBef>
              </a:pPr>
              <a:endParaRPr lang="zh-CN" altLang="en-US" sz="2000" dirty="0">
                <a:solidFill>
                  <a:schemeClr val="bg2"/>
                </a:solidFill>
                <a:latin typeface="Times New Roman" panose="02020603050405020304" pitchFamily="18" charset="0"/>
              </a:endParaRPr>
            </a:p>
          </p:txBody>
        </p:sp>
        <p:sp>
          <p:nvSpPr>
            <p:cNvPr id="144391" name="Text Box 6"/>
            <p:cNvSpPr txBox="1"/>
            <p:nvPr/>
          </p:nvSpPr>
          <p:spPr>
            <a:xfrm>
              <a:off x="3062" y="1859"/>
              <a:ext cx="381" cy="326"/>
            </a:xfrm>
            <a:prstGeom prst="rect">
              <a:avLst/>
            </a:prstGeom>
            <a:noFill/>
            <a:ln w="38100">
              <a:noFill/>
            </a:ln>
          </p:spPr>
          <p:txBody>
            <a:bodyPr lIns="0" tIns="0" rIns="0" bIns="0"/>
            <a:p>
              <a:pPr algn="just" eaLnBrk="0" hangingPunct="0"/>
              <a:r>
                <a:rPr lang="en-US" altLang="zh-CN" sz="2400" dirty="0">
                  <a:latin typeface="Times New Roman" panose="02020603050405020304" pitchFamily="18" charset="0"/>
                  <a:ea typeface="幼圆" panose="02010509060101010101" pitchFamily="49" charset="-122"/>
                </a:rPr>
                <a:t>V</a:t>
              </a:r>
              <a:r>
                <a:rPr lang="en-US" altLang="zh-CN" sz="2400" baseline="-25000" dirty="0">
                  <a:latin typeface="Times New Roman" panose="02020603050405020304" pitchFamily="18" charset="0"/>
                  <a:ea typeface="幼圆" panose="02010509060101010101" pitchFamily="49" charset="-122"/>
                </a:rPr>
                <a:t>7</a:t>
              </a:r>
              <a:endParaRPr lang="en-US" altLang="zh-CN" sz="2400" baseline="-25000" dirty="0">
                <a:latin typeface="Times New Roman" panose="02020603050405020304" pitchFamily="18" charset="0"/>
                <a:ea typeface="幼圆" panose="02010509060101010101" pitchFamily="49" charset="-122"/>
              </a:endParaRPr>
            </a:p>
          </p:txBody>
        </p:sp>
        <p:sp>
          <p:nvSpPr>
            <p:cNvPr id="144392" name="Oval 7"/>
            <p:cNvSpPr/>
            <p:nvPr/>
          </p:nvSpPr>
          <p:spPr>
            <a:xfrm>
              <a:off x="2009" y="1839"/>
              <a:ext cx="328" cy="335"/>
            </a:xfrm>
            <a:prstGeom prst="ellipse">
              <a:avLst/>
            </a:prstGeom>
            <a:noFill/>
            <a:ln w="38100" cap="flat" cmpd="sng">
              <a:solidFill>
                <a:schemeClr val="tx1"/>
              </a:solidFill>
              <a:prstDash val="solid"/>
              <a:headEnd type="none" w="med" len="med"/>
              <a:tailEnd type="none" w="med" len="med"/>
            </a:ln>
          </p:spPr>
          <p:txBody>
            <a:bodyPr/>
            <a:p>
              <a:pPr>
                <a:spcBef>
                  <a:spcPct val="50000"/>
                </a:spcBef>
              </a:pPr>
              <a:endParaRPr lang="zh-CN" altLang="en-US" sz="2000" dirty="0">
                <a:solidFill>
                  <a:schemeClr val="bg2"/>
                </a:solidFill>
                <a:latin typeface="Times New Roman" panose="02020603050405020304" pitchFamily="18" charset="0"/>
              </a:endParaRPr>
            </a:p>
          </p:txBody>
        </p:sp>
        <p:sp>
          <p:nvSpPr>
            <p:cNvPr id="144393" name="Text Box 8"/>
            <p:cNvSpPr txBox="1"/>
            <p:nvPr/>
          </p:nvSpPr>
          <p:spPr>
            <a:xfrm>
              <a:off x="1958" y="1882"/>
              <a:ext cx="408" cy="433"/>
            </a:xfrm>
            <a:prstGeom prst="rect">
              <a:avLst/>
            </a:prstGeom>
            <a:noFill/>
            <a:ln w="38100">
              <a:noFill/>
            </a:ln>
          </p:spPr>
          <p:txBody>
            <a:bodyPr lIns="0" tIns="0" rIns="0" bIns="0"/>
            <a:p>
              <a:pPr algn="ctr" eaLnBrk="0" hangingPunct="0"/>
              <a:r>
                <a:rPr lang="en-US" altLang="zh-CN" sz="2400" dirty="0">
                  <a:latin typeface="Times New Roman" panose="02020603050405020304" pitchFamily="18" charset="0"/>
                  <a:ea typeface="幼圆" panose="02010509060101010101" pitchFamily="49" charset="-122"/>
                </a:rPr>
                <a:t>V</a:t>
              </a:r>
              <a:r>
                <a:rPr lang="en-US" altLang="zh-CN" sz="2400" baseline="-25000" dirty="0">
                  <a:latin typeface="Times New Roman" panose="02020603050405020304" pitchFamily="18" charset="0"/>
                  <a:ea typeface="幼圆" panose="02010509060101010101" pitchFamily="49" charset="-122"/>
                </a:rPr>
                <a:t>6</a:t>
              </a:r>
              <a:endParaRPr lang="en-US" altLang="zh-CN" sz="2400" baseline="-25000" dirty="0">
                <a:latin typeface="Times New Roman" panose="02020603050405020304" pitchFamily="18" charset="0"/>
                <a:ea typeface="幼圆" panose="02010509060101010101" pitchFamily="49" charset="-122"/>
              </a:endParaRPr>
            </a:p>
          </p:txBody>
        </p:sp>
        <p:sp>
          <p:nvSpPr>
            <p:cNvPr id="144394" name="Oval 9"/>
            <p:cNvSpPr/>
            <p:nvPr/>
          </p:nvSpPr>
          <p:spPr>
            <a:xfrm>
              <a:off x="2020" y="709"/>
              <a:ext cx="330" cy="336"/>
            </a:xfrm>
            <a:prstGeom prst="ellipse">
              <a:avLst/>
            </a:prstGeom>
            <a:noFill/>
            <a:ln w="38100" cap="flat" cmpd="sng">
              <a:solidFill>
                <a:schemeClr val="tx1"/>
              </a:solidFill>
              <a:prstDash val="solid"/>
              <a:headEnd type="none" w="med" len="med"/>
              <a:tailEnd type="none" w="med" len="med"/>
            </a:ln>
          </p:spPr>
          <p:txBody>
            <a:bodyPr/>
            <a:p>
              <a:pPr>
                <a:spcBef>
                  <a:spcPct val="50000"/>
                </a:spcBef>
              </a:pPr>
              <a:endParaRPr lang="zh-CN" altLang="en-US" sz="2000" dirty="0">
                <a:solidFill>
                  <a:schemeClr val="bg2"/>
                </a:solidFill>
                <a:latin typeface="Times New Roman" panose="02020603050405020304" pitchFamily="18" charset="0"/>
              </a:endParaRPr>
            </a:p>
          </p:txBody>
        </p:sp>
        <p:sp>
          <p:nvSpPr>
            <p:cNvPr id="144395" name="Oval 10"/>
            <p:cNvSpPr/>
            <p:nvPr/>
          </p:nvSpPr>
          <p:spPr>
            <a:xfrm>
              <a:off x="2471" y="1248"/>
              <a:ext cx="329" cy="335"/>
            </a:xfrm>
            <a:prstGeom prst="ellipse">
              <a:avLst/>
            </a:prstGeom>
            <a:noFill/>
            <a:ln w="38100" cap="flat" cmpd="sng">
              <a:solidFill>
                <a:schemeClr val="tx1"/>
              </a:solidFill>
              <a:prstDash val="solid"/>
              <a:headEnd type="none" w="med" len="med"/>
              <a:tailEnd type="none" w="med" len="med"/>
            </a:ln>
          </p:spPr>
          <p:txBody>
            <a:bodyPr/>
            <a:p>
              <a:pPr>
                <a:spcBef>
                  <a:spcPct val="50000"/>
                </a:spcBef>
              </a:pPr>
              <a:endParaRPr lang="zh-CN" altLang="en-US" sz="2000" dirty="0">
                <a:solidFill>
                  <a:schemeClr val="bg2"/>
                </a:solidFill>
                <a:latin typeface="Times New Roman" panose="02020603050405020304" pitchFamily="18" charset="0"/>
              </a:endParaRPr>
            </a:p>
          </p:txBody>
        </p:sp>
        <p:sp>
          <p:nvSpPr>
            <p:cNvPr id="144396" name="Text Box 11"/>
            <p:cNvSpPr txBox="1"/>
            <p:nvPr/>
          </p:nvSpPr>
          <p:spPr>
            <a:xfrm>
              <a:off x="2534" y="1283"/>
              <a:ext cx="310" cy="300"/>
            </a:xfrm>
            <a:prstGeom prst="rect">
              <a:avLst/>
            </a:prstGeom>
            <a:noFill/>
            <a:ln w="38100">
              <a:noFill/>
            </a:ln>
          </p:spPr>
          <p:txBody>
            <a:bodyPr lIns="0" tIns="0" rIns="0" bIns="0"/>
            <a:p>
              <a:pPr algn="just" eaLnBrk="0" hangingPunct="0"/>
              <a:r>
                <a:rPr lang="en-US" altLang="zh-CN" sz="2400" dirty="0">
                  <a:latin typeface="Times New Roman" panose="02020603050405020304" pitchFamily="18" charset="0"/>
                  <a:ea typeface="幼圆" panose="02010509060101010101" pitchFamily="49" charset="-122"/>
                </a:rPr>
                <a:t>V</a:t>
              </a:r>
              <a:r>
                <a:rPr lang="en-US" altLang="zh-CN" sz="2400" baseline="-25000" dirty="0">
                  <a:latin typeface="Times New Roman" panose="02020603050405020304" pitchFamily="18" charset="0"/>
                  <a:ea typeface="幼圆" panose="02010509060101010101" pitchFamily="49" charset="-122"/>
                </a:rPr>
                <a:t>4</a:t>
              </a:r>
              <a:endParaRPr lang="en-US" altLang="zh-CN" sz="2400" baseline="-25000" dirty="0">
                <a:latin typeface="Times New Roman" panose="02020603050405020304" pitchFamily="18" charset="0"/>
                <a:ea typeface="幼圆" panose="02010509060101010101" pitchFamily="49" charset="-122"/>
              </a:endParaRPr>
            </a:p>
          </p:txBody>
        </p:sp>
        <p:sp>
          <p:nvSpPr>
            <p:cNvPr id="144397" name="Oval 12"/>
            <p:cNvSpPr/>
            <p:nvPr/>
          </p:nvSpPr>
          <p:spPr>
            <a:xfrm>
              <a:off x="3605" y="1246"/>
              <a:ext cx="328" cy="337"/>
            </a:xfrm>
            <a:prstGeom prst="ellipse">
              <a:avLst/>
            </a:prstGeom>
            <a:noFill/>
            <a:ln w="38100" cap="flat" cmpd="sng">
              <a:solidFill>
                <a:schemeClr val="tx1"/>
              </a:solidFill>
              <a:prstDash val="solid"/>
              <a:headEnd type="none" w="med" len="med"/>
              <a:tailEnd type="none" w="med" len="med"/>
            </a:ln>
          </p:spPr>
          <p:txBody>
            <a:bodyPr/>
            <a:p>
              <a:pPr>
                <a:spcBef>
                  <a:spcPct val="50000"/>
                </a:spcBef>
              </a:pPr>
              <a:endParaRPr lang="zh-CN" altLang="en-US" sz="2000" dirty="0">
                <a:solidFill>
                  <a:schemeClr val="bg2"/>
                </a:solidFill>
                <a:latin typeface="Times New Roman" panose="02020603050405020304" pitchFamily="18" charset="0"/>
              </a:endParaRPr>
            </a:p>
          </p:txBody>
        </p:sp>
        <p:sp>
          <p:nvSpPr>
            <p:cNvPr id="144398" name="Text Box 13"/>
            <p:cNvSpPr txBox="1"/>
            <p:nvPr/>
          </p:nvSpPr>
          <p:spPr>
            <a:xfrm>
              <a:off x="3659" y="1281"/>
              <a:ext cx="304" cy="483"/>
            </a:xfrm>
            <a:prstGeom prst="rect">
              <a:avLst/>
            </a:prstGeom>
            <a:noFill/>
            <a:ln w="38100">
              <a:noFill/>
            </a:ln>
          </p:spPr>
          <p:txBody>
            <a:bodyPr lIns="0" tIns="0" rIns="0" bIns="0"/>
            <a:p>
              <a:pPr algn="just" eaLnBrk="0" hangingPunct="0"/>
              <a:r>
                <a:rPr lang="en-US" altLang="zh-CN" sz="2400" dirty="0">
                  <a:latin typeface="Times New Roman" panose="02020603050405020304" pitchFamily="18" charset="0"/>
                  <a:ea typeface="幼圆" panose="02010509060101010101" pitchFamily="49" charset="-122"/>
                </a:rPr>
                <a:t>V</a:t>
              </a:r>
              <a:r>
                <a:rPr lang="en-US" altLang="zh-CN" sz="2400" baseline="-25000" dirty="0">
                  <a:latin typeface="Times New Roman" panose="02020603050405020304" pitchFamily="18" charset="0"/>
                  <a:ea typeface="幼圆" panose="02010509060101010101" pitchFamily="49" charset="-122"/>
                </a:rPr>
                <a:t>5</a:t>
              </a:r>
              <a:endParaRPr lang="en-US" altLang="zh-CN" sz="2400" baseline="-25000" dirty="0">
                <a:latin typeface="Times New Roman" panose="02020603050405020304" pitchFamily="18" charset="0"/>
                <a:ea typeface="幼圆" panose="02010509060101010101" pitchFamily="49" charset="-122"/>
              </a:endParaRPr>
            </a:p>
          </p:txBody>
        </p:sp>
        <p:sp>
          <p:nvSpPr>
            <p:cNvPr id="144399" name="Oval 14"/>
            <p:cNvSpPr/>
            <p:nvPr/>
          </p:nvSpPr>
          <p:spPr>
            <a:xfrm>
              <a:off x="1327" y="1274"/>
              <a:ext cx="328" cy="336"/>
            </a:xfrm>
            <a:prstGeom prst="ellipse">
              <a:avLst/>
            </a:prstGeom>
            <a:noFill/>
            <a:ln w="38100" cap="flat" cmpd="sng">
              <a:solidFill>
                <a:schemeClr val="tx1"/>
              </a:solidFill>
              <a:prstDash val="solid"/>
              <a:headEnd type="none" w="med" len="med"/>
              <a:tailEnd type="none" w="med" len="med"/>
            </a:ln>
          </p:spPr>
          <p:txBody>
            <a:bodyPr/>
            <a:p>
              <a:pPr>
                <a:spcBef>
                  <a:spcPct val="50000"/>
                </a:spcBef>
              </a:pPr>
              <a:endParaRPr lang="zh-CN" altLang="en-US" sz="2000" dirty="0">
                <a:solidFill>
                  <a:schemeClr val="bg2"/>
                </a:solidFill>
                <a:latin typeface="Times New Roman" panose="02020603050405020304" pitchFamily="18" charset="0"/>
              </a:endParaRPr>
            </a:p>
          </p:txBody>
        </p:sp>
        <p:sp>
          <p:nvSpPr>
            <p:cNvPr id="144400" name="Text Box 15"/>
            <p:cNvSpPr txBox="1"/>
            <p:nvPr/>
          </p:nvSpPr>
          <p:spPr>
            <a:xfrm>
              <a:off x="1382" y="1306"/>
              <a:ext cx="363" cy="394"/>
            </a:xfrm>
            <a:prstGeom prst="rect">
              <a:avLst/>
            </a:prstGeom>
            <a:noFill/>
            <a:ln w="38100">
              <a:noFill/>
            </a:ln>
          </p:spPr>
          <p:txBody>
            <a:bodyPr lIns="0" tIns="0" rIns="0" bIns="0"/>
            <a:p>
              <a:pPr algn="just" eaLnBrk="0" hangingPunct="0"/>
              <a:r>
                <a:rPr lang="en-US" altLang="zh-CN" sz="2400" dirty="0">
                  <a:latin typeface="Times New Roman" panose="02020603050405020304" pitchFamily="18" charset="0"/>
                  <a:ea typeface="幼圆" panose="02010509060101010101" pitchFamily="49" charset="-122"/>
                </a:rPr>
                <a:t>V</a:t>
              </a:r>
              <a:r>
                <a:rPr lang="en-US" altLang="zh-CN" sz="2400" baseline="-25000" dirty="0">
                  <a:latin typeface="Times New Roman" panose="02020603050405020304" pitchFamily="18" charset="0"/>
                  <a:ea typeface="幼圆" panose="02010509060101010101" pitchFamily="49" charset="-122"/>
                </a:rPr>
                <a:t>3</a:t>
              </a:r>
              <a:endParaRPr lang="en-US" altLang="zh-CN" sz="2400" baseline="-25000" dirty="0">
                <a:latin typeface="Times New Roman" panose="02020603050405020304" pitchFamily="18" charset="0"/>
                <a:ea typeface="幼圆" panose="02010509060101010101" pitchFamily="49" charset="-122"/>
              </a:endParaRPr>
            </a:p>
          </p:txBody>
        </p:sp>
        <p:grpSp>
          <p:nvGrpSpPr>
            <p:cNvPr id="144401" name="Group 42"/>
            <p:cNvGrpSpPr/>
            <p:nvPr/>
          </p:nvGrpSpPr>
          <p:grpSpPr>
            <a:xfrm>
              <a:off x="1847" y="346"/>
              <a:ext cx="485" cy="2208"/>
              <a:chOff x="1847" y="346"/>
              <a:chExt cx="485" cy="2208"/>
            </a:xfrm>
          </p:grpSpPr>
          <p:sp>
            <p:nvSpPr>
              <p:cNvPr id="144426" name="Text Box 17"/>
              <p:cNvSpPr txBox="1"/>
              <p:nvPr/>
            </p:nvSpPr>
            <p:spPr>
              <a:xfrm>
                <a:off x="1847" y="2096"/>
                <a:ext cx="259" cy="458"/>
              </a:xfrm>
              <a:prstGeom prst="rect">
                <a:avLst/>
              </a:prstGeom>
              <a:noFill/>
              <a:ln w="38100">
                <a:noFill/>
              </a:ln>
            </p:spPr>
            <p:txBody>
              <a:bodyPr lIns="0" tIns="0" rIns="0" bIns="0"/>
              <a:p>
                <a:pPr algn="just" eaLnBrk="0" hangingPunct="0"/>
                <a:r>
                  <a:rPr lang="en-US" altLang="zh-CN" sz="2800" dirty="0">
                    <a:latin typeface="Times New Roman" panose="02020603050405020304" pitchFamily="18" charset="0"/>
                    <a:ea typeface="幼圆" panose="02010509060101010101" pitchFamily="49" charset="-122"/>
                  </a:rPr>
                  <a:t>1</a:t>
                </a:r>
                <a:endParaRPr lang="en-US" altLang="zh-CN" sz="2800" dirty="0">
                  <a:latin typeface="Times New Roman" panose="02020603050405020304" pitchFamily="18" charset="0"/>
                  <a:ea typeface="幼圆" panose="02010509060101010101" pitchFamily="49" charset="-122"/>
                </a:endParaRPr>
              </a:p>
            </p:txBody>
          </p:sp>
          <p:sp>
            <p:nvSpPr>
              <p:cNvPr id="144427" name="Text Box 20"/>
              <p:cNvSpPr txBox="1"/>
              <p:nvPr/>
            </p:nvSpPr>
            <p:spPr>
              <a:xfrm>
                <a:off x="2090" y="346"/>
                <a:ext cx="242" cy="302"/>
              </a:xfrm>
              <a:prstGeom prst="rect">
                <a:avLst/>
              </a:prstGeom>
              <a:noFill/>
              <a:ln w="38100">
                <a:noFill/>
              </a:ln>
            </p:spPr>
            <p:txBody>
              <a:bodyPr lIns="0" tIns="0" rIns="0" bIns="0"/>
              <a:p>
                <a:pPr algn="just" eaLnBrk="0" hangingPunct="0"/>
                <a:r>
                  <a:rPr lang="en-US" altLang="zh-CN" sz="2800" dirty="0">
                    <a:latin typeface="Times New Roman" panose="02020603050405020304" pitchFamily="18" charset="0"/>
                    <a:ea typeface="幼圆" panose="02010509060101010101" pitchFamily="49" charset="-122"/>
                  </a:rPr>
                  <a:t>1</a:t>
                </a:r>
                <a:endParaRPr lang="en-US" altLang="zh-CN" sz="2800" dirty="0">
                  <a:latin typeface="Times New Roman" panose="02020603050405020304" pitchFamily="18" charset="0"/>
                  <a:ea typeface="幼圆" panose="02010509060101010101" pitchFamily="49" charset="-122"/>
                </a:endParaRPr>
              </a:p>
            </p:txBody>
          </p:sp>
        </p:grpSp>
        <p:grpSp>
          <p:nvGrpSpPr>
            <p:cNvPr id="144402" name="Group 43"/>
            <p:cNvGrpSpPr/>
            <p:nvPr/>
          </p:nvGrpSpPr>
          <p:grpSpPr>
            <a:xfrm>
              <a:off x="2514" y="346"/>
              <a:ext cx="656" cy="850"/>
              <a:chOff x="2514" y="346"/>
              <a:chExt cx="656" cy="850"/>
            </a:xfrm>
          </p:grpSpPr>
          <p:sp>
            <p:nvSpPr>
              <p:cNvPr id="144424" name="Text Box 18"/>
              <p:cNvSpPr txBox="1"/>
              <p:nvPr/>
            </p:nvSpPr>
            <p:spPr>
              <a:xfrm>
                <a:off x="3060" y="346"/>
                <a:ext cx="110" cy="201"/>
              </a:xfrm>
              <a:prstGeom prst="rect">
                <a:avLst/>
              </a:prstGeom>
              <a:noFill/>
              <a:ln w="38100">
                <a:noFill/>
              </a:ln>
            </p:spPr>
            <p:txBody>
              <a:bodyPr lIns="0" tIns="0" rIns="0" bIns="0"/>
              <a:p>
                <a:pPr algn="just" eaLnBrk="0" hangingPunct="0"/>
                <a:r>
                  <a:rPr lang="en-US" altLang="zh-CN" sz="2800" dirty="0">
                    <a:latin typeface="Times New Roman" panose="02020603050405020304" pitchFamily="18" charset="0"/>
                    <a:ea typeface="幼圆" panose="02010509060101010101" pitchFamily="49" charset="-122"/>
                  </a:rPr>
                  <a:t>2</a:t>
                </a:r>
                <a:endParaRPr lang="en-US" altLang="zh-CN" sz="2800" dirty="0">
                  <a:latin typeface="Times New Roman" panose="02020603050405020304" pitchFamily="18" charset="0"/>
                  <a:ea typeface="幼圆" panose="02010509060101010101" pitchFamily="49" charset="-122"/>
                </a:endParaRPr>
              </a:p>
            </p:txBody>
          </p:sp>
          <p:sp>
            <p:nvSpPr>
              <p:cNvPr id="144425" name="Text Box 21"/>
              <p:cNvSpPr txBox="1"/>
              <p:nvPr/>
            </p:nvSpPr>
            <p:spPr>
              <a:xfrm>
                <a:off x="2514" y="889"/>
                <a:ext cx="286" cy="307"/>
              </a:xfrm>
              <a:prstGeom prst="rect">
                <a:avLst/>
              </a:prstGeom>
              <a:noFill/>
              <a:ln w="38100">
                <a:noFill/>
              </a:ln>
            </p:spPr>
            <p:txBody>
              <a:bodyPr lIns="0" tIns="0" rIns="0" bIns="0"/>
              <a:p>
                <a:pPr algn="ctr" eaLnBrk="0" hangingPunct="0"/>
                <a:r>
                  <a:rPr lang="en-US" altLang="zh-CN" sz="2800" dirty="0">
                    <a:latin typeface="Times New Roman" panose="02020603050405020304" pitchFamily="18" charset="0"/>
                    <a:ea typeface="幼圆" panose="02010509060101010101" pitchFamily="49" charset="-122"/>
                  </a:rPr>
                  <a:t>2</a:t>
                </a:r>
                <a:endParaRPr lang="en-US" altLang="zh-CN" sz="2800" dirty="0">
                  <a:latin typeface="Times New Roman" panose="02020603050405020304" pitchFamily="18" charset="0"/>
                  <a:ea typeface="幼圆" panose="02010509060101010101" pitchFamily="49" charset="-122"/>
                </a:endParaRPr>
              </a:p>
            </p:txBody>
          </p:sp>
        </p:grpSp>
        <p:grpSp>
          <p:nvGrpSpPr>
            <p:cNvPr id="144403" name="Group 44"/>
            <p:cNvGrpSpPr/>
            <p:nvPr/>
          </p:nvGrpSpPr>
          <p:grpSpPr>
            <a:xfrm>
              <a:off x="3348" y="1010"/>
              <a:ext cx="914" cy="1328"/>
              <a:chOff x="3348" y="1010"/>
              <a:chExt cx="914" cy="1328"/>
            </a:xfrm>
          </p:grpSpPr>
          <p:sp>
            <p:nvSpPr>
              <p:cNvPr id="144422" name="Text Box 19"/>
              <p:cNvSpPr txBox="1"/>
              <p:nvPr/>
            </p:nvSpPr>
            <p:spPr>
              <a:xfrm>
                <a:off x="3348" y="2067"/>
                <a:ext cx="198" cy="271"/>
              </a:xfrm>
              <a:prstGeom prst="rect">
                <a:avLst/>
              </a:prstGeom>
              <a:noFill/>
              <a:ln w="38100">
                <a:noFill/>
              </a:ln>
            </p:spPr>
            <p:txBody>
              <a:bodyPr lIns="0" tIns="0" rIns="0" bIns="0"/>
              <a:p>
                <a:pPr algn="just" eaLnBrk="0" hangingPunct="0"/>
                <a:r>
                  <a:rPr lang="en-US" altLang="zh-CN" sz="2800" dirty="0">
                    <a:latin typeface="Times New Roman" panose="02020603050405020304" pitchFamily="18" charset="0"/>
                    <a:ea typeface="幼圆" panose="02010509060101010101" pitchFamily="49" charset="-122"/>
                  </a:rPr>
                  <a:t>3</a:t>
                </a:r>
                <a:endParaRPr lang="en-US" altLang="zh-CN" sz="2800" dirty="0">
                  <a:latin typeface="Times New Roman" panose="02020603050405020304" pitchFamily="18" charset="0"/>
                  <a:ea typeface="幼圆" panose="02010509060101010101" pitchFamily="49" charset="-122"/>
                </a:endParaRPr>
              </a:p>
            </p:txBody>
          </p:sp>
          <p:sp>
            <p:nvSpPr>
              <p:cNvPr id="144423" name="Text Box 22"/>
              <p:cNvSpPr txBox="1"/>
              <p:nvPr/>
            </p:nvSpPr>
            <p:spPr>
              <a:xfrm>
                <a:off x="3970" y="1010"/>
                <a:ext cx="292" cy="347"/>
              </a:xfrm>
              <a:prstGeom prst="rect">
                <a:avLst/>
              </a:prstGeom>
              <a:noFill/>
              <a:ln w="38100">
                <a:noFill/>
              </a:ln>
            </p:spPr>
            <p:txBody>
              <a:bodyPr lIns="0" tIns="0" rIns="0" bIns="0"/>
              <a:p>
                <a:pPr algn="just" eaLnBrk="0" hangingPunct="0"/>
                <a:r>
                  <a:rPr lang="en-US" altLang="zh-CN" sz="2800" dirty="0">
                    <a:latin typeface="Times New Roman" panose="02020603050405020304" pitchFamily="18" charset="0"/>
                    <a:ea typeface="幼圆" panose="02010509060101010101" pitchFamily="49" charset="-122"/>
                  </a:rPr>
                  <a:t>3</a:t>
                </a:r>
                <a:endParaRPr lang="en-US" altLang="zh-CN" sz="2800" dirty="0">
                  <a:latin typeface="Times New Roman" panose="02020603050405020304" pitchFamily="18" charset="0"/>
                  <a:ea typeface="幼圆" panose="02010509060101010101" pitchFamily="49" charset="-122"/>
                </a:endParaRPr>
              </a:p>
            </p:txBody>
          </p:sp>
        </p:grpSp>
        <p:sp>
          <p:nvSpPr>
            <p:cNvPr id="144404" name="Text Box 23"/>
            <p:cNvSpPr txBox="1"/>
            <p:nvPr/>
          </p:nvSpPr>
          <p:spPr>
            <a:xfrm>
              <a:off x="1362" y="889"/>
              <a:ext cx="302" cy="283"/>
            </a:xfrm>
            <a:prstGeom prst="rect">
              <a:avLst/>
            </a:prstGeom>
            <a:noFill/>
            <a:ln w="38100">
              <a:noFill/>
            </a:ln>
          </p:spPr>
          <p:txBody>
            <a:bodyPr lIns="0" tIns="0" rIns="0" bIns="0"/>
            <a:p>
              <a:pPr algn="just" eaLnBrk="0" hangingPunct="0"/>
              <a:r>
                <a:rPr lang="en-US" altLang="zh-CN" sz="2800" dirty="0">
                  <a:latin typeface="Times New Roman" panose="02020603050405020304" pitchFamily="18" charset="0"/>
                  <a:ea typeface="幼圆" panose="02010509060101010101" pitchFamily="49" charset="-122"/>
                </a:rPr>
                <a:t>0</a:t>
              </a:r>
              <a:endParaRPr lang="en-US" altLang="zh-CN" sz="2800" dirty="0">
                <a:latin typeface="Times New Roman" panose="02020603050405020304" pitchFamily="18" charset="0"/>
                <a:ea typeface="幼圆" panose="02010509060101010101" pitchFamily="49" charset="-122"/>
              </a:endParaRPr>
            </a:p>
          </p:txBody>
        </p:sp>
        <p:sp>
          <p:nvSpPr>
            <p:cNvPr id="144405" name="Text Box 24"/>
            <p:cNvSpPr txBox="1"/>
            <p:nvPr/>
          </p:nvSpPr>
          <p:spPr>
            <a:xfrm>
              <a:off x="998" y="1251"/>
              <a:ext cx="303" cy="501"/>
            </a:xfrm>
            <a:prstGeom prst="rect">
              <a:avLst/>
            </a:prstGeom>
            <a:noFill/>
            <a:ln w="38100">
              <a:noFill/>
            </a:ln>
          </p:spPr>
          <p:txBody>
            <a:bodyPr lIns="0" tIns="0" rIns="0" bIns="0"/>
            <a:p>
              <a:pPr algn="ctr" eaLnBrk="0" hangingPunct="0"/>
              <a:r>
                <a:rPr lang="en-US" altLang="zh-CN" sz="2800" dirty="0">
                  <a:latin typeface="Times New Roman" panose="02020603050405020304" pitchFamily="18" charset="0"/>
                  <a:ea typeface="幼圆" panose="02010509060101010101" pitchFamily="49" charset="-122"/>
                </a:rPr>
                <a:t>S</a:t>
              </a:r>
              <a:endParaRPr lang="en-US" altLang="zh-CN" sz="2800" dirty="0">
                <a:latin typeface="Times New Roman" panose="02020603050405020304" pitchFamily="18" charset="0"/>
                <a:ea typeface="幼圆" panose="02010509060101010101" pitchFamily="49" charset="-122"/>
              </a:endParaRPr>
            </a:p>
          </p:txBody>
        </p:sp>
        <p:sp>
          <p:nvSpPr>
            <p:cNvPr id="144406" name="Line 25"/>
            <p:cNvSpPr/>
            <p:nvPr/>
          </p:nvSpPr>
          <p:spPr>
            <a:xfrm flipV="1">
              <a:off x="1583" y="790"/>
              <a:ext cx="450" cy="498"/>
            </a:xfrm>
            <a:prstGeom prst="line">
              <a:avLst/>
            </a:prstGeom>
            <a:ln w="38100" cap="flat" cmpd="sng">
              <a:solidFill>
                <a:schemeClr val="tx2"/>
              </a:solidFill>
              <a:prstDash val="solid"/>
              <a:headEnd type="none" w="med" len="med"/>
              <a:tailEnd type="stealth" w="med" len="med"/>
            </a:ln>
          </p:spPr>
        </p:sp>
        <p:sp>
          <p:nvSpPr>
            <p:cNvPr id="144407" name="Line 26"/>
            <p:cNvSpPr/>
            <p:nvPr/>
          </p:nvSpPr>
          <p:spPr>
            <a:xfrm>
              <a:off x="2325" y="790"/>
              <a:ext cx="658" cy="0"/>
            </a:xfrm>
            <a:prstGeom prst="line">
              <a:avLst/>
            </a:prstGeom>
            <a:ln w="38100" cap="flat" cmpd="sng">
              <a:solidFill>
                <a:schemeClr val="tx2"/>
              </a:solidFill>
              <a:prstDash val="solid"/>
              <a:headEnd type="none" w="med" len="med"/>
              <a:tailEnd type="stealth" w="med" len="med"/>
            </a:ln>
          </p:spPr>
        </p:sp>
        <p:sp>
          <p:nvSpPr>
            <p:cNvPr id="144408" name="Line 27"/>
            <p:cNvSpPr/>
            <p:nvPr/>
          </p:nvSpPr>
          <p:spPr>
            <a:xfrm>
              <a:off x="3288" y="830"/>
              <a:ext cx="523" cy="416"/>
            </a:xfrm>
            <a:prstGeom prst="line">
              <a:avLst/>
            </a:prstGeom>
            <a:ln w="38100" cap="flat" cmpd="sng">
              <a:solidFill>
                <a:schemeClr val="tx2"/>
              </a:solidFill>
              <a:prstDash val="solid"/>
              <a:headEnd type="none" w="med" len="med"/>
              <a:tailEnd type="stealth" w="med" len="med"/>
            </a:ln>
          </p:spPr>
        </p:sp>
        <p:sp>
          <p:nvSpPr>
            <p:cNvPr id="144409" name="Line 28"/>
            <p:cNvSpPr/>
            <p:nvPr/>
          </p:nvSpPr>
          <p:spPr>
            <a:xfrm flipH="1">
              <a:off x="3348" y="1569"/>
              <a:ext cx="450" cy="498"/>
            </a:xfrm>
            <a:prstGeom prst="line">
              <a:avLst/>
            </a:prstGeom>
            <a:ln w="38100" cap="flat" cmpd="sng">
              <a:solidFill>
                <a:schemeClr val="tx2"/>
              </a:solidFill>
              <a:prstDash val="solid"/>
              <a:headEnd type="none" w="med" len="med"/>
              <a:tailEnd type="stealth" w="med" len="med"/>
            </a:ln>
          </p:spPr>
        </p:sp>
        <p:sp>
          <p:nvSpPr>
            <p:cNvPr id="144410" name="Line 29"/>
            <p:cNvSpPr/>
            <p:nvPr/>
          </p:nvSpPr>
          <p:spPr>
            <a:xfrm flipH="1">
              <a:off x="2337" y="2067"/>
              <a:ext cx="683" cy="0"/>
            </a:xfrm>
            <a:prstGeom prst="line">
              <a:avLst/>
            </a:prstGeom>
            <a:ln w="38100" cap="flat" cmpd="sng">
              <a:solidFill>
                <a:schemeClr val="tx2"/>
              </a:solidFill>
              <a:prstDash val="solid"/>
              <a:headEnd type="none" w="med" len="med"/>
              <a:tailEnd type="stealth" w="med" len="med"/>
            </a:ln>
          </p:spPr>
        </p:sp>
        <p:sp>
          <p:nvSpPr>
            <p:cNvPr id="144411" name="Line 30"/>
            <p:cNvSpPr/>
            <p:nvPr/>
          </p:nvSpPr>
          <p:spPr>
            <a:xfrm flipH="1">
              <a:off x="1655" y="1421"/>
              <a:ext cx="816" cy="0"/>
            </a:xfrm>
            <a:prstGeom prst="line">
              <a:avLst/>
            </a:prstGeom>
            <a:ln w="38100" cap="flat" cmpd="sng">
              <a:solidFill>
                <a:schemeClr val="tx2"/>
              </a:solidFill>
              <a:prstDash val="solid"/>
              <a:headEnd type="none" w="med" len="med"/>
              <a:tailEnd type="stealth" w="med" len="med"/>
            </a:ln>
          </p:spPr>
        </p:sp>
        <p:sp>
          <p:nvSpPr>
            <p:cNvPr id="144412" name="Line 31"/>
            <p:cNvSpPr/>
            <p:nvPr/>
          </p:nvSpPr>
          <p:spPr>
            <a:xfrm>
              <a:off x="2800" y="1421"/>
              <a:ext cx="792" cy="0"/>
            </a:xfrm>
            <a:prstGeom prst="line">
              <a:avLst/>
            </a:prstGeom>
            <a:ln w="38100" cap="flat" cmpd="sng">
              <a:solidFill>
                <a:schemeClr val="tx2"/>
              </a:solidFill>
              <a:prstDash val="solid"/>
              <a:headEnd type="none" w="med" len="med"/>
              <a:tailEnd type="stealth" w="med" len="med"/>
            </a:ln>
          </p:spPr>
        </p:sp>
        <p:sp>
          <p:nvSpPr>
            <p:cNvPr id="144413" name="Line 32"/>
            <p:cNvSpPr/>
            <p:nvPr/>
          </p:nvSpPr>
          <p:spPr>
            <a:xfrm>
              <a:off x="2313" y="978"/>
              <a:ext cx="256" cy="282"/>
            </a:xfrm>
            <a:prstGeom prst="line">
              <a:avLst/>
            </a:prstGeom>
            <a:ln w="38100" cap="flat" cmpd="sng">
              <a:solidFill>
                <a:schemeClr val="tx2"/>
              </a:solidFill>
              <a:prstDash val="solid"/>
              <a:headEnd type="none" w="med" len="med"/>
              <a:tailEnd type="stealth" w="med" len="med"/>
            </a:ln>
          </p:spPr>
        </p:sp>
        <p:sp>
          <p:nvSpPr>
            <p:cNvPr id="144414" name="Line 33"/>
            <p:cNvSpPr/>
            <p:nvPr/>
          </p:nvSpPr>
          <p:spPr>
            <a:xfrm flipH="1">
              <a:off x="2679" y="938"/>
              <a:ext cx="292" cy="322"/>
            </a:xfrm>
            <a:prstGeom prst="line">
              <a:avLst/>
            </a:prstGeom>
            <a:ln w="38100" cap="flat" cmpd="sng">
              <a:solidFill>
                <a:schemeClr val="tx2"/>
              </a:solidFill>
              <a:prstDash val="solid"/>
              <a:headEnd type="none" w="med" len="med"/>
              <a:tailEnd type="stealth" w="med" len="med"/>
            </a:ln>
          </p:spPr>
        </p:sp>
        <p:sp>
          <p:nvSpPr>
            <p:cNvPr id="144415" name="Line 34"/>
            <p:cNvSpPr/>
            <p:nvPr/>
          </p:nvSpPr>
          <p:spPr>
            <a:xfrm flipH="1">
              <a:off x="2253" y="1556"/>
              <a:ext cx="279" cy="309"/>
            </a:xfrm>
            <a:prstGeom prst="line">
              <a:avLst/>
            </a:prstGeom>
            <a:ln w="38100" cap="flat" cmpd="sng">
              <a:solidFill>
                <a:schemeClr val="tx2"/>
              </a:solidFill>
              <a:prstDash val="solid"/>
              <a:headEnd type="none" w="med" len="med"/>
              <a:tailEnd type="stealth" w="med" len="med"/>
            </a:ln>
          </p:spPr>
        </p:sp>
        <p:sp>
          <p:nvSpPr>
            <p:cNvPr id="144416" name="Line 35"/>
            <p:cNvSpPr/>
            <p:nvPr/>
          </p:nvSpPr>
          <p:spPr>
            <a:xfrm>
              <a:off x="2763" y="1529"/>
              <a:ext cx="293" cy="323"/>
            </a:xfrm>
            <a:prstGeom prst="line">
              <a:avLst/>
            </a:prstGeom>
            <a:ln w="38100" cap="flat" cmpd="sng">
              <a:solidFill>
                <a:schemeClr val="tx2"/>
              </a:solidFill>
              <a:prstDash val="solid"/>
              <a:headEnd type="none" w="med" len="med"/>
              <a:tailEnd type="stealth" w="med" len="med"/>
            </a:ln>
          </p:spPr>
        </p:sp>
        <p:sp>
          <p:nvSpPr>
            <p:cNvPr id="144417" name="Text Box 36"/>
            <p:cNvSpPr txBox="1"/>
            <p:nvPr/>
          </p:nvSpPr>
          <p:spPr>
            <a:xfrm>
              <a:off x="1958" y="730"/>
              <a:ext cx="385" cy="288"/>
            </a:xfrm>
            <a:prstGeom prst="rect">
              <a:avLst/>
            </a:prstGeom>
            <a:noFill/>
            <a:ln w="31750">
              <a:noFill/>
            </a:ln>
          </p:spPr>
          <p:txBody>
            <a:bodyPr rIns="0">
              <a:spAutoFit/>
            </a:bodyPr>
            <a:p>
              <a:pPr algn="ctr" eaLnBrk="0" hangingPunct="0"/>
              <a:r>
                <a:rPr lang="en-US" altLang="zh-CN" sz="2400" dirty="0">
                  <a:latin typeface="Times New Roman" panose="02020603050405020304" pitchFamily="18" charset="0"/>
                  <a:ea typeface="幼圆" panose="02010509060101010101" pitchFamily="49" charset="-122"/>
                </a:rPr>
                <a:t>V</a:t>
              </a:r>
              <a:r>
                <a:rPr lang="en-US" altLang="zh-CN" sz="2400" baseline="-25000" dirty="0">
                  <a:latin typeface="Times New Roman" panose="02020603050405020304" pitchFamily="18" charset="0"/>
                  <a:ea typeface="幼圆" panose="02010509060101010101" pitchFamily="49" charset="-122"/>
                </a:rPr>
                <a:t>1</a:t>
              </a:r>
              <a:endParaRPr lang="en-US" altLang="zh-CN" sz="2400" baseline="-25000" dirty="0">
                <a:latin typeface="Times New Roman" panose="02020603050405020304" pitchFamily="18" charset="0"/>
                <a:ea typeface="幼圆" panose="02010509060101010101" pitchFamily="49" charset="-122"/>
              </a:endParaRPr>
            </a:p>
          </p:txBody>
        </p:sp>
        <p:sp>
          <p:nvSpPr>
            <p:cNvPr id="144418" name="Line 37"/>
            <p:cNvSpPr/>
            <p:nvPr/>
          </p:nvSpPr>
          <p:spPr>
            <a:xfrm>
              <a:off x="1574" y="1594"/>
              <a:ext cx="455" cy="382"/>
            </a:xfrm>
            <a:prstGeom prst="line">
              <a:avLst/>
            </a:prstGeom>
            <a:ln w="31750" cap="sq" cmpd="sng">
              <a:solidFill>
                <a:schemeClr val="tx2"/>
              </a:solidFill>
              <a:prstDash val="solid"/>
              <a:headEnd type="none" w="sm" len="sm"/>
              <a:tailEnd type="stealth" w="med" len="lg"/>
            </a:ln>
          </p:spPr>
        </p:sp>
        <p:sp>
          <p:nvSpPr>
            <p:cNvPr id="784423" name="Freeform 39"/>
            <p:cNvSpPr/>
            <p:nvPr/>
          </p:nvSpPr>
          <p:spPr bwMode="auto">
            <a:xfrm>
              <a:off x="1292" y="709"/>
              <a:ext cx="737" cy="1406"/>
            </a:xfrm>
            <a:custGeom>
              <a:avLst/>
              <a:gdLst/>
              <a:ahLst/>
              <a:cxnLst>
                <a:cxn ang="0">
                  <a:pos x="23" y="0"/>
                </a:cxn>
                <a:cxn ang="0">
                  <a:pos x="613" y="430"/>
                </a:cxn>
                <a:cxn ang="0">
                  <a:pos x="635" y="929"/>
                </a:cxn>
                <a:cxn ang="0">
                  <a:pos x="0" y="1406"/>
                </a:cxn>
              </a:cxnLst>
              <a:rect l="0" t="0" r="r" b="b"/>
              <a:pathLst>
                <a:path w="737" h="1406">
                  <a:moveTo>
                    <a:pt x="23" y="0"/>
                  </a:moveTo>
                  <a:cubicBezTo>
                    <a:pt x="267" y="137"/>
                    <a:pt x="511" y="275"/>
                    <a:pt x="613" y="430"/>
                  </a:cubicBezTo>
                  <a:cubicBezTo>
                    <a:pt x="715" y="585"/>
                    <a:pt x="737" y="766"/>
                    <a:pt x="635" y="929"/>
                  </a:cubicBezTo>
                  <a:cubicBezTo>
                    <a:pt x="533" y="1092"/>
                    <a:pt x="266" y="1249"/>
                    <a:pt x="0" y="1406"/>
                  </a:cubicBezTo>
                </a:path>
              </a:pathLst>
            </a:custGeom>
            <a:noFill/>
            <a:ln w="25400" cap="flat" cmpd="sng">
              <a:solidFill>
                <a:schemeClr val="tx1"/>
              </a:solidFill>
              <a:prstDash val="dash"/>
              <a:round/>
            </a:ln>
            <a:effectLst>
              <a:prstShdw prst="shdw17" dist="17961" dir="2700000">
                <a:schemeClr val="tx1">
                  <a:gamma/>
                  <a:shade val="60000"/>
                  <a:invGamma/>
                </a:schemeClr>
              </a:prstShdw>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20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784424" name="Freeform 40"/>
            <p:cNvSpPr/>
            <p:nvPr/>
          </p:nvSpPr>
          <p:spPr bwMode="auto">
            <a:xfrm>
              <a:off x="1837" y="232"/>
              <a:ext cx="839" cy="2382"/>
            </a:xfrm>
            <a:custGeom>
              <a:avLst/>
              <a:gdLst/>
              <a:ahLst/>
              <a:cxnLst>
                <a:cxn ang="0">
                  <a:pos x="0" y="0"/>
                </a:cxn>
                <a:cxn ang="0">
                  <a:pos x="748" y="477"/>
                </a:cxn>
                <a:cxn ang="0">
                  <a:pos x="476" y="1089"/>
                </a:cxn>
                <a:cxn ang="0">
                  <a:pos x="476" y="1361"/>
                </a:cxn>
                <a:cxn ang="0">
                  <a:pos x="816" y="1701"/>
                </a:cxn>
                <a:cxn ang="0">
                  <a:pos x="340" y="2382"/>
                </a:cxn>
              </a:cxnLst>
              <a:rect l="0" t="0" r="r" b="b"/>
              <a:pathLst>
                <a:path w="839" h="2382">
                  <a:moveTo>
                    <a:pt x="0" y="0"/>
                  </a:moveTo>
                  <a:cubicBezTo>
                    <a:pt x="334" y="148"/>
                    <a:pt x="669" y="296"/>
                    <a:pt x="748" y="477"/>
                  </a:cubicBezTo>
                  <a:cubicBezTo>
                    <a:pt x="827" y="658"/>
                    <a:pt x="521" y="942"/>
                    <a:pt x="476" y="1089"/>
                  </a:cubicBezTo>
                  <a:cubicBezTo>
                    <a:pt x="431" y="1236"/>
                    <a:pt x="419" y="1259"/>
                    <a:pt x="476" y="1361"/>
                  </a:cubicBezTo>
                  <a:cubicBezTo>
                    <a:pt x="533" y="1463"/>
                    <a:pt x="839" y="1531"/>
                    <a:pt x="816" y="1701"/>
                  </a:cubicBezTo>
                  <a:cubicBezTo>
                    <a:pt x="793" y="1871"/>
                    <a:pt x="419" y="2268"/>
                    <a:pt x="340" y="2382"/>
                  </a:cubicBezTo>
                </a:path>
              </a:pathLst>
            </a:custGeom>
            <a:noFill/>
            <a:ln w="25400" cap="flat" cmpd="sng">
              <a:solidFill>
                <a:schemeClr val="tx1"/>
              </a:solidFill>
              <a:prstDash val="dash"/>
              <a:round/>
              <a:headEnd type="none" w="med" len="med"/>
              <a:tailEnd type="none" w="med" len="med"/>
            </a:ln>
            <a:effectLst>
              <a:prstShdw prst="shdw17" dist="17961" dir="2700000">
                <a:schemeClr val="tx1">
                  <a:gamma/>
                  <a:shade val="60000"/>
                  <a:invGamma/>
                </a:schemeClr>
              </a:prstShdw>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20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784425" name="Freeform 41"/>
            <p:cNvSpPr/>
            <p:nvPr/>
          </p:nvSpPr>
          <p:spPr bwMode="auto">
            <a:xfrm>
              <a:off x="2381" y="119"/>
              <a:ext cx="1251" cy="2472"/>
            </a:xfrm>
            <a:custGeom>
              <a:avLst/>
              <a:gdLst/>
              <a:ahLst/>
              <a:cxnLst>
                <a:cxn ang="0">
                  <a:pos x="612" y="0"/>
                </a:cxn>
                <a:cxn ang="0">
                  <a:pos x="1247" y="612"/>
                </a:cxn>
                <a:cxn ang="0">
                  <a:pos x="590" y="1701"/>
                </a:cxn>
                <a:cxn ang="0">
                  <a:pos x="0" y="2472"/>
                </a:cxn>
              </a:cxnLst>
              <a:rect l="0" t="0" r="r" b="b"/>
              <a:pathLst>
                <a:path w="1251" h="2472">
                  <a:moveTo>
                    <a:pt x="612" y="0"/>
                  </a:moveTo>
                  <a:cubicBezTo>
                    <a:pt x="931" y="164"/>
                    <a:pt x="1251" y="329"/>
                    <a:pt x="1247" y="612"/>
                  </a:cubicBezTo>
                  <a:cubicBezTo>
                    <a:pt x="1243" y="895"/>
                    <a:pt x="798" y="1391"/>
                    <a:pt x="590" y="1701"/>
                  </a:cubicBezTo>
                  <a:cubicBezTo>
                    <a:pt x="382" y="2011"/>
                    <a:pt x="191" y="2241"/>
                    <a:pt x="0" y="2472"/>
                  </a:cubicBezTo>
                </a:path>
              </a:pathLst>
            </a:custGeom>
            <a:noFill/>
            <a:ln w="25400" cap="flat" cmpd="sng">
              <a:solidFill>
                <a:schemeClr val="tx1"/>
              </a:solidFill>
              <a:prstDash val="dash"/>
              <a:round/>
              <a:headEnd type="none" w="med" len="med"/>
              <a:tailEnd type="none" w="med" len="med"/>
            </a:ln>
            <a:effectLst>
              <a:prstShdw prst="shdw17" dist="17961" dir="2700000">
                <a:schemeClr val="tx1">
                  <a:gamma/>
                  <a:shade val="60000"/>
                  <a:invGamma/>
                </a:schemeClr>
              </a:prstShdw>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20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ransition>
    <p:zo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文本占位符 1878017"/>
          <p:cNvSpPr>
            <a:spLocks noGrp="1"/>
          </p:cNvSpPr>
          <p:nvPr>
            <p:ph idx="1"/>
          </p:nvPr>
        </p:nvSpPr>
        <p:spPr>
          <a:xfrm>
            <a:off x="611188" y="728663"/>
            <a:ext cx="7921625" cy="5795962"/>
          </a:xfrm>
        </p:spPr>
        <p:txBody>
          <a:bodyPr vert="horz" wrap="square" lIns="92075" tIns="46038" rIns="92075" bIns="46038" anchor="t" anchorCtr="0"/>
          <a:p>
            <a:pPr marL="0" indent="0" algn="just">
              <a:lnSpc>
                <a:spcPct val="130000"/>
              </a:lnSpc>
              <a:buNone/>
            </a:pPr>
            <a:r>
              <a:rPr lang="zh-CN" altLang="en-US" dirty="0"/>
              <a:t>　上述过程中，访问顶点的次序与对图进行广度优先遍历的次序是一致的。</a:t>
            </a:r>
            <a:endParaRPr lang="zh-CN" altLang="en-US" dirty="0"/>
          </a:p>
          <a:p>
            <a:pPr marL="0" indent="0" algn="just">
              <a:lnSpc>
                <a:spcPct val="130000"/>
              </a:lnSpc>
              <a:buNone/>
            </a:pPr>
            <a:r>
              <a:rPr lang="zh-CN" altLang="en-US" dirty="0"/>
              <a:t>　当</a:t>
            </a:r>
            <a:r>
              <a:rPr lang="en-US" altLang="zh-CN" dirty="0"/>
              <a:t>D</a:t>
            </a:r>
            <a:r>
              <a:rPr lang="en-US" altLang="zh-CN" i="1" baseline="-25000" dirty="0"/>
              <a:t>w</a:t>
            </a:r>
            <a:r>
              <a:rPr lang="zh-CN" altLang="en-US" dirty="0"/>
              <a:t>的值从</a:t>
            </a:r>
            <a:r>
              <a:rPr lang="en-US" altLang="zh-CN" dirty="0"/>
              <a:t>-1 </a:t>
            </a:r>
            <a:r>
              <a:rPr lang="zh-CN" altLang="en-US" dirty="0"/>
              <a:t>变成一个正整数时（</a:t>
            </a:r>
            <a:r>
              <a:rPr lang="zh-CN" altLang="en-US" dirty="0">
                <a:solidFill>
                  <a:schemeClr val="tx2"/>
                </a:solidFill>
              </a:rPr>
              <a:t>广度优先遍历过程中第一次被访问时</a:t>
            </a:r>
            <a:r>
              <a:rPr lang="zh-CN" altLang="en-US" dirty="0"/>
              <a:t>），该值就是</a:t>
            </a:r>
            <a:r>
              <a:rPr lang="en-US" altLang="zh-CN" i="1" dirty="0"/>
              <a:t>w</a:t>
            </a:r>
            <a:r>
              <a:rPr lang="zh-CN" altLang="en-US" dirty="0"/>
              <a:t>的最短路径长度。</a:t>
            </a:r>
            <a:endParaRPr lang="zh-CN" altLang="en-US" dirty="0"/>
          </a:p>
          <a:p>
            <a:pPr marL="0" indent="0" algn="just">
              <a:lnSpc>
                <a:spcPct val="130000"/>
              </a:lnSpc>
              <a:buNone/>
            </a:pPr>
            <a:r>
              <a:rPr lang="zh-CN" altLang="en-US" dirty="0"/>
              <a:t>　</a:t>
            </a:r>
            <a:r>
              <a:rPr lang="zh-CN" altLang="en-US" dirty="0">
                <a:solidFill>
                  <a:schemeClr val="tx2"/>
                </a:solidFill>
              </a:rPr>
              <a:t>设计算法时需要考虑两个方面：</a:t>
            </a:r>
            <a:endParaRPr lang="zh-CN" altLang="en-US" dirty="0">
              <a:solidFill>
                <a:schemeClr val="tx2"/>
              </a:solidFill>
            </a:endParaRPr>
          </a:p>
          <a:p>
            <a:pPr marL="0" indent="0" algn="just">
              <a:lnSpc>
                <a:spcPct val="130000"/>
              </a:lnSpc>
              <a:buClr>
                <a:schemeClr val="accent1"/>
              </a:buClr>
              <a:buFont typeface="Wingdings" panose="05000000000000000000" pitchFamily="2" charset="2"/>
              <a:buChar char="Ø"/>
            </a:pPr>
            <a:r>
              <a:rPr lang="zh-CN" altLang="en-US" dirty="0">
                <a:solidFill>
                  <a:srgbClr val="FFFF00"/>
                </a:solidFill>
              </a:rPr>
              <a:t>　</a:t>
            </a:r>
            <a:r>
              <a:rPr lang="zh-CN" altLang="en-US" dirty="0"/>
              <a:t>如何确定下一次访问哪个顶点？</a:t>
            </a:r>
            <a:endParaRPr lang="zh-CN" altLang="en-US" dirty="0"/>
          </a:p>
          <a:p>
            <a:pPr marL="0" indent="0" algn="just">
              <a:lnSpc>
                <a:spcPct val="130000"/>
              </a:lnSpc>
              <a:buClr>
                <a:schemeClr val="accent1"/>
              </a:buClr>
              <a:buFont typeface="Wingdings" panose="05000000000000000000" pitchFamily="2" charset="2"/>
              <a:buChar char="Ø"/>
            </a:pPr>
            <a:r>
              <a:rPr lang="zh-CN" altLang="en-US" dirty="0"/>
              <a:t>　如何检查当前访问顶点的邻接顶点？</a:t>
            </a:r>
            <a:endParaRPr lang="zh-CN" altLang="en-US" dirty="0"/>
          </a:p>
        </p:txBody>
      </p:sp>
    </p:spTree>
  </p:cSld>
  <p:clrMapOvr>
    <a:masterClrMapping/>
  </p:clrMapOvr>
  <p:transition>
    <p:strips dir="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文本占位符 1879041"/>
          <p:cNvSpPr>
            <a:spLocks noGrp="1"/>
          </p:cNvSpPr>
          <p:nvPr>
            <p:ph idx="1"/>
          </p:nvPr>
        </p:nvSpPr>
        <p:spPr>
          <a:xfrm>
            <a:off x="576263" y="765175"/>
            <a:ext cx="7883525" cy="4321175"/>
          </a:xfrm>
        </p:spPr>
        <p:txBody>
          <a:bodyPr vert="horz" wrap="square" lIns="92075" tIns="46038" rIns="92075" bIns="46038" anchor="t" anchorCtr="0"/>
          <a:p>
            <a:pPr algn="just">
              <a:buNone/>
            </a:pPr>
            <a:r>
              <a:rPr lang="zh-CN" altLang="en-US" sz="3600" dirty="0">
                <a:solidFill>
                  <a:schemeClr val="tx2"/>
                </a:solidFill>
                <a:ea typeface="隶书" panose="02010509060101010101" pitchFamily="49" charset="-122"/>
              </a:rPr>
              <a:t>解决：</a:t>
            </a:r>
            <a:endParaRPr lang="zh-CN" altLang="en-US" sz="3600" dirty="0">
              <a:solidFill>
                <a:schemeClr val="tx2"/>
              </a:solidFill>
              <a:ea typeface="隶书" panose="02010509060101010101" pitchFamily="49" charset="-122"/>
            </a:endParaRPr>
          </a:p>
          <a:p>
            <a:pPr algn="just">
              <a:buNone/>
            </a:pPr>
            <a:r>
              <a:rPr lang="zh-CN" altLang="en-US" dirty="0"/>
              <a:t>　用</a:t>
            </a:r>
            <a:r>
              <a:rPr lang="zh-CN" altLang="en-US" dirty="0">
                <a:solidFill>
                  <a:srgbClr val="FF3300"/>
                </a:solidFill>
              </a:rPr>
              <a:t>队列</a:t>
            </a:r>
            <a:r>
              <a:rPr lang="zh-CN" altLang="en-US" dirty="0"/>
              <a:t>存放已得到最短路径值的顶点；</a:t>
            </a:r>
            <a:endParaRPr lang="zh-CN" altLang="en-US" dirty="0"/>
          </a:p>
          <a:p>
            <a:pPr algn="just">
              <a:buNone/>
            </a:pPr>
            <a:r>
              <a:rPr lang="zh-CN" altLang="en-US" dirty="0"/>
              <a:t>　采用</a:t>
            </a:r>
            <a:r>
              <a:rPr lang="zh-CN" altLang="en-US" dirty="0">
                <a:solidFill>
                  <a:srgbClr val="FF3300"/>
                </a:solidFill>
              </a:rPr>
              <a:t>邻接表</a:t>
            </a:r>
            <a:r>
              <a:rPr lang="zh-CN" altLang="en-US" dirty="0"/>
              <a:t>存储图</a:t>
            </a:r>
            <a:endParaRPr lang="zh-CN" altLang="en-US" dirty="0"/>
          </a:p>
          <a:p>
            <a:pPr algn="just">
              <a:buNone/>
            </a:pPr>
            <a:endParaRPr lang="zh-CN" altLang="en-US" dirty="0"/>
          </a:p>
          <a:p>
            <a:pPr algn="just">
              <a:buNone/>
            </a:pPr>
            <a:r>
              <a:rPr lang="zh-CN" altLang="en-US" sz="3600" dirty="0">
                <a:solidFill>
                  <a:schemeClr val="tx2"/>
                </a:solidFill>
                <a:ea typeface="隶书" panose="02010509060101010101" pitchFamily="49" charset="-122"/>
              </a:rPr>
              <a:t>两个数组</a:t>
            </a:r>
            <a:endParaRPr lang="zh-CN" altLang="en-US" sz="3600" dirty="0">
              <a:solidFill>
                <a:schemeClr val="tx2"/>
              </a:solidFill>
              <a:ea typeface="隶书" panose="02010509060101010101" pitchFamily="49" charset="-122"/>
            </a:endParaRPr>
          </a:p>
          <a:p>
            <a:pPr algn="just">
              <a:buNone/>
            </a:pPr>
            <a:r>
              <a:rPr lang="zh-CN" altLang="en-US" dirty="0">
                <a:solidFill>
                  <a:srgbClr val="FFFF00"/>
                </a:solidFill>
              </a:rPr>
              <a:t>　</a:t>
            </a:r>
            <a:r>
              <a:rPr lang="en-US" altLang="zh-CN" dirty="0"/>
              <a:t>dist[</a:t>
            </a:r>
            <a:r>
              <a:rPr lang="en-US" altLang="zh-CN" i="1" dirty="0"/>
              <a:t>i</a:t>
            </a:r>
            <a:r>
              <a:rPr lang="en-US" altLang="zh-CN" dirty="0"/>
              <a:t>] :  </a:t>
            </a:r>
            <a:r>
              <a:rPr lang="zh-CN" altLang="en-US" dirty="0"/>
              <a:t>从源点到顶点 </a:t>
            </a:r>
            <a:r>
              <a:rPr lang="en-US" altLang="zh-CN" i="1" dirty="0"/>
              <a:t>i </a:t>
            </a:r>
            <a:r>
              <a:rPr lang="zh-CN" altLang="en-US" dirty="0"/>
              <a:t>的最短路径长度</a:t>
            </a:r>
            <a:endParaRPr lang="zh-CN" altLang="en-US" dirty="0"/>
          </a:p>
          <a:p>
            <a:pPr algn="just">
              <a:buNone/>
            </a:pPr>
            <a:r>
              <a:rPr lang="zh-CN" altLang="en-US" dirty="0"/>
              <a:t>    </a:t>
            </a:r>
            <a:r>
              <a:rPr lang="en-US" altLang="zh-CN" dirty="0">
                <a:solidFill>
                  <a:srgbClr val="FF3300"/>
                </a:solidFill>
              </a:rPr>
              <a:t>path[</a:t>
            </a:r>
            <a:r>
              <a:rPr lang="en-US" altLang="zh-CN" i="1" dirty="0">
                <a:solidFill>
                  <a:srgbClr val="FF3300"/>
                </a:solidFill>
              </a:rPr>
              <a:t>i</a:t>
            </a:r>
            <a:r>
              <a:rPr lang="en-US" altLang="zh-CN" dirty="0">
                <a:solidFill>
                  <a:srgbClr val="FF3300"/>
                </a:solidFill>
              </a:rPr>
              <a:t>]:</a:t>
            </a:r>
            <a:r>
              <a:rPr lang="en-US" altLang="zh-CN" dirty="0"/>
              <a:t> </a:t>
            </a:r>
            <a:r>
              <a:rPr lang="zh-CN" altLang="en-US" dirty="0"/>
              <a:t>从源点到顶点 </a:t>
            </a:r>
            <a:r>
              <a:rPr lang="en-US" altLang="zh-CN" i="1" dirty="0"/>
              <a:t>i </a:t>
            </a:r>
            <a:r>
              <a:rPr lang="zh-CN" altLang="en-US" dirty="0"/>
              <a:t>的路径上</a:t>
            </a:r>
            <a:r>
              <a:rPr lang="zh-CN" altLang="en-US" dirty="0">
                <a:solidFill>
                  <a:srgbClr val="FF3300"/>
                </a:solidFill>
              </a:rPr>
              <a:t>最后一个</a:t>
            </a:r>
            <a:r>
              <a:rPr lang="zh-CN" altLang="en-US" dirty="0"/>
              <a:t>经过的顶点　</a:t>
            </a:r>
            <a:endParaRPr lang="zh-CN" altLang="en-US" dirty="0"/>
          </a:p>
        </p:txBody>
      </p:sp>
    </p:spTree>
  </p:cSld>
  <p:clrMapOvr>
    <a:masterClrMapping/>
  </p:clrMapOvr>
  <p:transition>
    <p:strips dir="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8" name="文本占位符 2010113"/>
          <p:cNvSpPr>
            <a:spLocks noGrp="1"/>
          </p:cNvSpPr>
          <p:nvPr>
            <p:ph idx="1"/>
          </p:nvPr>
        </p:nvSpPr>
        <p:spPr>
          <a:xfrm>
            <a:off x="323850" y="404813"/>
            <a:ext cx="8424863" cy="6011862"/>
          </a:xfrm>
        </p:spPr>
        <p:txBody>
          <a:bodyPr vert="horz" wrap="square" lIns="92075" tIns="46038" rIns="92075" bIns="46038" anchor="t" anchorCtr="0"/>
          <a:p>
            <a:pPr marL="542925" indent="-542925">
              <a:lnSpc>
                <a:spcPct val="120000"/>
              </a:lnSpc>
              <a:buNone/>
            </a:pPr>
            <a:r>
              <a:rPr lang="zh-CN" altLang="en-US" dirty="0">
                <a:solidFill>
                  <a:srgbClr val="FF3300"/>
                </a:solidFill>
              </a:rPr>
              <a:t>回顾广度优先遍历</a:t>
            </a:r>
            <a:endParaRPr lang="zh-CN" altLang="en-US" dirty="0">
              <a:solidFill>
                <a:srgbClr val="FF3300"/>
              </a:solidFill>
            </a:endParaRPr>
          </a:p>
          <a:p>
            <a:pPr marL="542925" indent="-542925">
              <a:lnSpc>
                <a:spcPct val="120000"/>
              </a:lnSpc>
              <a:buNone/>
            </a:pPr>
            <a:r>
              <a:rPr lang="zh-CN" altLang="en-US" dirty="0"/>
              <a:t> </a:t>
            </a:r>
            <a:r>
              <a:rPr lang="en-US" altLang="zh-CN" dirty="0"/>
              <a:t>① </a:t>
            </a:r>
            <a:r>
              <a:rPr lang="zh-CN" altLang="en-US" dirty="0"/>
              <a:t>将所有顶点的</a:t>
            </a:r>
            <a:r>
              <a:rPr lang="en-US" altLang="zh-CN" dirty="0"/>
              <a:t>visited[ ]</a:t>
            </a:r>
            <a:r>
              <a:rPr lang="zh-CN" altLang="en-US" dirty="0"/>
              <a:t>值置为</a:t>
            </a:r>
            <a:r>
              <a:rPr lang="en-US" altLang="zh-CN" dirty="0"/>
              <a:t>0, </a:t>
            </a:r>
            <a:r>
              <a:rPr lang="zh-CN" altLang="en-US" dirty="0"/>
              <a:t>访问初始顶点</a:t>
            </a:r>
            <a:r>
              <a:rPr lang="en-US" altLang="zh-CN" i="1" dirty="0"/>
              <a:t>v</a:t>
            </a:r>
            <a:r>
              <a:rPr lang="en-US" altLang="zh-CN" baseline="-25000" dirty="0"/>
              <a:t>1</a:t>
            </a:r>
            <a:r>
              <a:rPr lang="zh-CN" altLang="en-US" dirty="0"/>
              <a:t>，置</a:t>
            </a:r>
            <a:r>
              <a:rPr lang="en-US" altLang="zh-CN" dirty="0"/>
              <a:t>visited[</a:t>
            </a:r>
            <a:r>
              <a:rPr lang="en-US" altLang="zh-CN" i="1" dirty="0"/>
              <a:t>v</a:t>
            </a:r>
            <a:r>
              <a:rPr lang="en-US" altLang="zh-CN" baseline="-25000" dirty="0"/>
              <a:t>1</a:t>
            </a:r>
            <a:r>
              <a:rPr lang="en-US" altLang="zh-CN" dirty="0"/>
              <a:t>]=1</a:t>
            </a:r>
            <a:r>
              <a:rPr lang="zh-CN" altLang="en-US" dirty="0"/>
              <a:t>，</a:t>
            </a:r>
            <a:r>
              <a:rPr lang="en-US" altLang="zh-CN" i="1" dirty="0"/>
              <a:t>v</a:t>
            </a:r>
            <a:r>
              <a:rPr lang="en-US" altLang="zh-CN" baseline="-25000" dirty="0"/>
              <a:t>1</a:t>
            </a:r>
            <a:r>
              <a:rPr lang="zh-CN" altLang="en-US" dirty="0"/>
              <a:t>入队；</a:t>
            </a:r>
            <a:endParaRPr lang="zh-CN" altLang="en-US" dirty="0"/>
          </a:p>
          <a:p>
            <a:pPr marL="542925" indent="-542925">
              <a:lnSpc>
                <a:spcPct val="120000"/>
              </a:lnSpc>
              <a:buNone/>
            </a:pPr>
            <a:r>
              <a:rPr lang="zh-CN" altLang="en-US" dirty="0"/>
              <a:t> </a:t>
            </a:r>
            <a:r>
              <a:rPr lang="en-US" altLang="zh-CN" dirty="0"/>
              <a:t>② </a:t>
            </a:r>
            <a:r>
              <a:rPr lang="zh-CN" altLang="en-US" dirty="0"/>
              <a:t>检测队列是否为空，若队列为空，则算法结束；</a:t>
            </a:r>
            <a:endParaRPr lang="zh-CN" altLang="en-US" dirty="0"/>
          </a:p>
          <a:p>
            <a:pPr marL="542925" indent="-542925">
              <a:lnSpc>
                <a:spcPct val="120000"/>
              </a:lnSpc>
              <a:buNone/>
            </a:pPr>
            <a:r>
              <a:rPr lang="zh-CN" altLang="en-US" dirty="0"/>
              <a:t> </a:t>
            </a:r>
            <a:r>
              <a:rPr lang="en-US" altLang="zh-CN" dirty="0"/>
              <a:t>③ </a:t>
            </a:r>
            <a:r>
              <a:rPr lang="zh-CN" altLang="en-US" dirty="0"/>
              <a:t>从队头取出一个顶点</a:t>
            </a:r>
            <a:r>
              <a:rPr lang="en-US" altLang="zh-CN" i="1" dirty="0"/>
              <a:t>v</a:t>
            </a:r>
            <a:r>
              <a:rPr lang="zh-CN" altLang="en-US" dirty="0"/>
              <a:t>，检测其每个邻接顶点</a:t>
            </a:r>
            <a:r>
              <a:rPr lang="en-US" altLang="zh-CN" i="1" dirty="0"/>
              <a:t>w</a:t>
            </a:r>
            <a:r>
              <a:rPr lang="zh-CN" altLang="en-US" dirty="0"/>
              <a:t>：</a:t>
            </a:r>
            <a:endParaRPr lang="zh-CN" altLang="en-US" dirty="0"/>
          </a:p>
          <a:p>
            <a:pPr marL="542925" indent="-542925">
              <a:lnSpc>
                <a:spcPct val="120000"/>
              </a:lnSpc>
              <a:buNone/>
            </a:pPr>
            <a:r>
              <a:rPr lang="zh-CN" altLang="en-US" dirty="0"/>
              <a:t>            如果</a:t>
            </a:r>
            <a:r>
              <a:rPr lang="en-US" altLang="zh-CN" i="1" dirty="0"/>
              <a:t>w</a:t>
            </a:r>
            <a:r>
              <a:rPr lang="zh-CN" altLang="en-US" dirty="0"/>
              <a:t>未被访问过，则</a:t>
            </a:r>
            <a:endParaRPr lang="zh-CN" altLang="en-US" dirty="0"/>
          </a:p>
          <a:p>
            <a:pPr marL="542925" indent="-542925">
              <a:lnSpc>
                <a:spcPct val="120000"/>
              </a:lnSpc>
              <a:buNone/>
            </a:pPr>
            <a:r>
              <a:rPr lang="zh-CN" altLang="en-US" dirty="0"/>
              <a:t>                   </a:t>
            </a:r>
            <a:r>
              <a:rPr lang="zh-CN" altLang="en-US" dirty="0">
                <a:solidFill>
                  <a:schemeClr val="tx2"/>
                </a:solidFill>
              </a:rPr>
              <a:t>访问</a:t>
            </a:r>
            <a:r>
              <a:rPr lang="en-US" altLang="zh-CN" i="1" dirty="0">
                <a:solidFill>
                  <a:schemeClr val="tx2"/>
                </a:solidFill>
              </a:rPr>
              <a:t>w</a:t>
            </a:r>
            <a:r>
              <a:rPr lang="zh-CN" altLang="en-US" dirty="0">
                <a:solidFill>
                  <a:schemeClr val="tx2"/>
                </a:solidFill>
              </a:rPr>
              <a:t>；</a:t>
            </a:r>
            <a:endParaRPr lang="zh-CN" altLang="en-US" dirty="0">
              <a:solidFill>
                <a:schemeClr val="tx2"/>
              </a:solidFill>
            </a:endParaRPr>
          </a:p>
          <a:p>
            <a:pPr marL="542925" indent="-542925">
              <a:lnSpc>
                <a:spcPct val="120000"/>
              </a:lnSpc>
              <a:buNone/>
            </a:pPr>
            <a:r>
              <a:rPr lang="zh-CN" altLang="en-US" dirty="0"/>
              <a:t>                   </a:t>
            </a:r>
            <a:r>
              <a:rPr lang="zh-CN" altLang="en-US" dirty="0">
                <a:solidFill>
                  <a:schemeClr val="tx2"/>
                </a:solidFill>
              </a:rPr>
              <a:t>将</a:t>
            </a:r>
            <a:r>
              <a:rPr lang="en-US" altLang="zh-CN" dirty="0">
                <a:solidFill>
                  <a:schemeClr val="tx2"/>
                </a:solidFill>
              </a:rPr>
              <a:t>visited[</a:t>
            </a:r>
            <a:r>
              <a:rPr lang="en-US" altLang="zh-CN" i="1" dirty="0">
                <a:solidFill>
                  <a:schemeClr val="tx2"/>
                </a:solidFill>
              </a:rPr>
              <a:t>w</a:t>
            </a:r>
            <a:r>
              <a:rPr lang="en-US" altLang="zh-CN" dirty="0">
                <a:solidFill>
                  <a:schemeClr val="tx2"/>
                </a:solidFill>
              </a:rPr>
              <a:t>]</a:t>
            </a:r>
            <a:r>
              <a:rPr lang="zh-CN" altLang="en-US" dirty="0">
                <a:solidFill>
                  <a:schemeClr val="tx2"/>
                </a:solidFill>
              </a:rPr>
              <a:t>值更新为</a:t>
            </a:r>
            <a:r>
              <a:rPr lang="en-US" altLang="zh-CN" dirty="0">
                <a:solidFill>
                  <a:schemeClr val="tx2"/>
                </a:solidFill>
              </a:rPr>
              <a:t>1</a:t>
            </a:r>
            <a:r>
              <a:rPr lang="zh-CN" altLang="en-US" dirty="0">
                <a:solidFill>
                  <a:schemeClr val="tx2"/>
                </a:solidFill>
              </a:rPr>
              <a:t>；</a:t>
            </a:r>
            <a:endParaRPr lang="zh-CN" altLang="en-US" dirty="0">
              <a:solidFill>
                <a:schemeClr val="tx2"/>
              </a:solidFill>
            </a:endParaRPr>
          </a:p>
          <a:p>
            <a:pPr marL="542925" indent="-542925">
              <a:lnSpc>
                <a:spcPct val="120000"/>
              </a:lnSpc>
              <a:buNone/>
            </a:pPr>
            <a:r>
              <a:rPr lang="zh-CN" altLang="en-US" dirty="0"/>
              <a:t>                   将</a:t>
            </a:r>
            <a:r>
              <a:rPr lang="en-US" altLang="zh-CN" i="1" dirty="0"/>
              <a:t>w</a:t>
            </a:r>
            <a:r>
              <a:rPr lang="zh-CN" altLang="en-US" dirty="0"/>
              <a:t>入队；</a:t>
            </a:r>
            <a:endParaRPr lang="zh-CN" altLang="en-US" dirty="0"/>
          </a:p>
          <a:p>
            <a:pPr marL="542925" indent="-542925">
              <a:lnSpc>
                <a:spcPct val="120000"/>
              </a:lnSpc>
              <a:buNone/>
            </a:pPr>
            <a:r>
              <a:rPr lang="zh-CN" altLang="en-US" dirty="0"/>
              <a:t> </a:t>
            </a:r>
            <a:r>
              <a:rPr lang="en-US" altLang="zh-CN" dirty="0"/>
              <a:t>④ </a:t>
            </a:r>
            <a:r>
              <a:rPr lang="zh-CN" altLang="en-US" dirty="0"/>
              <a:t>转步骤 </a:t>
            </a:r>
            <a:r>
              <a:rPr lang="en-US" altLang="zh-CN" dirty="0"/>
              <a:t>② </a:t>
            </a:r>
            <a:r>
              <a:rPr lang="zh-CN" altLang="en-US" dirty="0"/>
              <a:t>。</a:t>
            </a:r>
            <a:endParaRPr lang="zh-CN" altLang="en-US" dirty="0"/>
          </a:p>
        </p:txBody>
      </p:sp>
    </p:spTree>
  </p:cSld>
  <p:clrMapOvr>
    <a:masterClrMapping/>
  </p:clrMapOvr>
  <p:transition>
    <p:strips dir="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2" name="文本占位符 1880065"/>
          <p:cNvSpPr>
            <a:spLocks noGrp="1"/>
          </p:cNvSpPr>
          <p:nvPr>
            <p:ph idx="1"/>
          </p:nvPr>
        </p:nvSpPr>
        <p:spPr>
          <a:xfrm>
            <a:off x="647700" y="620713"/>
            <a:ext cx="7885113" cy="5616575"/>
          </a:xfrm>
        </p:spPr>
        <p:txBody>
          <a:bodyPr vert="horz" wrap="square" lIns="92075" tIns="46038" rIns="92075" bIns="46038" anchor="t" anchorCtr="0"/>
          <a:p>
            <a:pPr marL="0" indent="0" algn="just">
              <a:lnSpc>
                <a:spcPct val="110000"/>
              </a:lnSpc>
              <a:buNone/>
            </a:pPr>
            <a:r>
              <a:rPr lang="zh-CN" altLang="en-US" dirty="0"/>
              <a:t>算法</a:t>
            </a:r>
            <a:r>
              <a:rPr lang="en-US" altLang="zh-CN" dirty="0"/>
              <a:t>ShortestPath(Head, </a:t>
            </a:r>
            <a:r>
              <a:rPr lang="en-US" altLang="zh-CN" i="1" dirty="0"/>
              <a:t>v</a:t>
            </a:r>
            <a:r>
              <a:rPr lang="en-US" altLang="zh-CN" dirty="0"/>
              <a:t>, </a:t>
            </a:r>
            <a:r>
              <a:rPr lang="en-US" altLang="zh-CN" i="1" dirty="0"/>
              <a:t>n. </a:t>
            </a:r>
            <a:r>
              <a:rPr lang="en-US" altLang="zh-CN" dirty="0"/>
              <a:t>dist, path)</a:t>
            </a:r>
            <a:endParaRPr lang="en-US" altLang="zh-CN" dirty="0"/>
          </a:p>
          <a:p>
            <a:pPr marL="0" indent="0" algn="just">
              <a:lnSpc>
                <a:spcPct val="110000"/>
              </a:lnSpc>
              <a:buNone/>
            </a:pPr>
            <a:r>
              <a:rPr lang="en-US" altLang="zh-CN" dirty="0"/>
              <a:t>/* </a:t>
            </a:r>
            <a:r>
              <a:rPr lang="zh-CN" altLang="en-US" dirty="0"/>
              <a:t>计算从顶点</a:t>
            </a:r>
            <a:r>
              <a:rPr lang="en-US" altLang="zh-CN" i="1" dirty="0"/>
              <a:t>v</a:t>
            </a:r>
            <a:r>
              <a:rPr lang="zh-CN" altLang="en-US" dirty="0"/>
              <a:t>到其他各顶点的无权最短路径</a:t>
            </a:r>
            <a:r>
              <a:rPr lang="en-US" altLang="zh-CN" dirty="0"/>
              <a:t>*/</a:t>
            </a:r>
            <a:endParaRPr lang="en-US" altLang="zh-CN" dirty="0"/>
          </a:p>
          <a:p>
            <a:pPr marL="0" indent="0" algn="just">
              <a:lnSpc>
                <a:spcPct val="110000"/>
              </a:lnSpc>
              <a:buNone/>
            </a:pPr>
            <a:r>
              <a:rPr lang="en-US" altLang="zh-CN" dirty="0"/>
              <a:t>SPath1[</a:t>
            </a:r>
            <a:r>
              <a:rPr lang="zh-CN" altLang="en-US" dirty="0"/>
              <a:t>初始化</a:t>
            </a:r>
            <a:r>
              <a:rPr lang="en-US" altLang="zh-CN" dirty="0"/>
              <a:t>]</a:t>
            </a:r>
            <a:endParaRPr lang="en-US" altLang="zh-CN" dirty="0"/>
          </a:p>
          <a:p>
            <a:pPr marL="0" indent="0" algn="just">
              <a:lnSpc>
                <a:spcPct val="110000"/>
              </a:lnSpc>
              <a:buNone/>
            </a:pPr>
            <a:r>
              <a:rPr lang="en-US" altLang="zh-CN" dirty="0"/>
              <a:t>    CREATQ(</a:t>
            </a:r>
            <a:r>
              <a:rPr lang="en-US" altLang="zh-CN" i="1" dirty="0"/>
              <a:t>Q</a:t>
            </a:r>
            <a:r>
              <a:rPr lang="en-US" altLang="zh-CN" dirty="0"/>
              <a:t>) .   /* </a:t>
            </a:r>
            <a:r>
              <a:rPr lang="zh-CN" altLang="en-US" dirty="0"/>
              <a:t>创建一个队列 </a:t>
            </a:r>
            <a:r>
              <a:rPr lang="en-US" altLang="zh-CN" dirty="0"/>
              <a:t>*/</a:t>
            </a:r>
            <a:endParaRPr lang="en-US" altLang="zh-CN" dirty="0"/>
          </a:p>
          <a:p>
            <a:pPr marL="0" indent="0" algn="just">
              <a:lnSpc>
                <a:spcPct val="110000"/>
              </a:lnSpc>
              <a:buNone/>
            </a:pPr>
            <a:r>
              <a:rPr lang="en-US" altLang="zh-CN" dirty="0"/>
              <a:t>    FOR</a:t>
            </a:r>
            <a:r>
              <a:rPr lang="en-US" altLang="zh-CN" i="1" dirty="0"/>
              <a:t> i </a:t>
            </a:r>
            <a:r>
              <a:rPr lang="en-US" altLang="zh-CN" dirty="0"/>
              <a:t>= 1 TO </a:t>
            </a:r>
            <a:r>
              <a:rPr lang="en-US" altLang="zh-CN" i="1" dirty="0"/>
              <a:t>n</a:t>
            </a:r>
            <a:r>
              <a:rPr lang="en-US" altLang="zh-CN" dirty="0"/>
              <a:t> DO  			</a:t>
            </a:r>
            <a:endParaRPr lang="en-US" altLang="zh-CN" dirty="0"/>
          </a:p>
          <a:p>
            <a:pPr marL="0" indent="0" algn="just">
              <a:lnSpc>
                <a:spcPct val="110000"/>
              </a:lnSpc>
              <a:buNone/>
            </a:pPr>
            <a:r>
              <a:rPr lang="en-US" altLang="zh-CN" dirty="0"/>
              <a:t>        (	path[</a:t>
            </a:r>
            <a:r>
              <a:rPr lang="en-US" altLang="zh-CN" i="1" dirty="0"/>
              <a:t>i</a:t>
            </a:r>
            <a:r>
              <a:rPr lang="en-US" altLang="zh-CN" dirty="0"/>
              <a:t>] </a:t>
            </a:r>
            <a:r>
              <a:rPr lang="en-US" altLang="zh-CN" dirty="0">
                <a:sym typeface="Symbol" panose="05050102010706020507" pitchFamily="18" charset="2"/>
              </a:rPr>
              <a:t></a:t>
            </a:r>
            <a:r>
              <a:rPr lang="en-US" altLang="zh-CN" dirty="0"/>
              <a:t> -1.</a:t>
            </a:r>
            <a:endParaRPr lang="en-US" altLang="zh-CN" dirty="0"/>
          </a:p>
          <a:p>
            <a:pPr marL="0" indent="0" algn="just">
              <a:lnSpc>
                <a:spcPct val="110000"/>
              </a:lnSpc>
              <a:buNone/>
            </a:pPr>
            <a:r>
              <a:rPr lang="en-US" altLang="zh-CN" dirty="0"/>
              <a:t>	dist[</a:t>
            </a:r>
            <a:r>
              <a:rPr lang="en-US" altLang="zh-CN" i="1" dirty="0"/>
              <a:t>i</a:t>
            </a:r>
            <a:r>
              <a:rPr lang="en-US" altLang="zh-CN" dirty="0"/>
              <a:t>] </a:t>
            </a:r>
            <a:r>
              <a:rPr lang="en-US" altLang="zh-CN" dirty="0">
                <a:sym typeface="Symbol" panose="05050102010706020507" pitchFamily="18" charset="2"/>
              </a:rPr>
              <a:t></a:t>
            </a:r>
            <a:r>
              <a:rPr lang="en-US" altLang="zh-CN" dirty="0"/>
              <a:t> -1. )</a:t>
            </a:r>
            <a:endParaRPr lang="en-US" altLang="zh-CN" dirty="0"/>
          </a:p>
          <a:p>
            <a:pPr marL="0" indent="0" algn="just">
              <a:lnSpc>
                <a:spcPct val="110000"/>
              </a:lnSpc>
              <a:buNone/>
            </a:pPr>
            <a:r>
              <a:rPr lang="en-US" altLang="zh-CN" dirty="0"/>
              <a:t>     dist[</a:t>
            </a:r>
            <a:r>
              <a:rPr lang="en-US" altLang="zh-CN" i="1" dirty="0"/>
              <a:t>v</a:t>
            </a:r>
            <a:r>
              <a:rPr lang="en-US" altLang="zh-CN" dirty="0"/>
              <a:t>] </a:t>
            </a:r>
            <a:r>
              <a:rPr lang="en-US" altLang="zh-CN" dirty="0">
                <a:sym typeface="Symbol" panose="05050102010706020507" pitchFamily="18" charset="2"/>
              </a:rPr>
              <a:t></a:t>
            </a:r>
            <a:r>
              <a:rPr lang="en-US" altLang="zh-CN" dirty="0"/>
              <a:t> 0 .					</a:t>
            </a:r>
            <a:endParaRPr lang="en-US" altLang="zh-CN" i="1" dirty="0"/>
          </a:p>
          <a:p>
            <a:pPr marL="0" indent="0" algn="just">
              <a:lnSpc>
                <a:spcPct val="110000"/>
              </a:lnSpc>
              <a:buNone/>
            </a:pPr>
            <a:r>
              <a:rPr lang="en-US" altLang="zh-CN" i="1" dirty="0"/>
              <a:t>     Q</a:t>
            </a:r>
            <a:r>
              <a:rPr lang="en-US" altLang="zh-CN" dirty="0">
                <a:sym typeface="Symbol" panose="05050102010706020507" pitchFamily="18" charset="2"/>
              </a:rPr>
              <a:t></a:t>
            </a:r>
            <a:r>
              <a:rPr lang="en-US" altLang="zh-CN" i="1" dirty="0"/>
              <a:t>v</a:t>
            </a:r>
            <a:r>
              <a:rPr lang="en-US" altLang="zh-CN" dirty="0"/>
              <a:t>.</a:t>
            </a:r>
            <a:r>
              <a:rPr lang="zh-CN" altLang="en-US" dirty="0"/>
              <a:t>　　					</a:t>
            </a:r>
            <a:r>
              <a:rPr lang="zh-CN" altLang="en-US" sz="3200" dirty="0"/>
              <a:t>	</a:t>
            </a:r>
            <a:r>
              <a:rPr lang="zh-CN" altLang="en-US" b="0" dirty="0"/>
              <a:t>				</a:t>
            </a:r>
            <a:endParaRPr lang="zh-CN" altLang="en-US" b="0" dirty="0"/>
          </a:p>
        </p:txBody>
      </p:sp>
    </p:spTree>
  </p:cSld>
  <p:clrMapOvr>
    <a:masterClrMapping/>
  </p:clrMapOvr>
  <p:transition>
    <p:strips dir="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文本占位符 1881089"/>
          <p:cNvSpPr>
            <a:spLocks noGrp="1"/>
          </p:cNvSpPr>
          <p:nvPr>
            <p:ph idx="1"/>
          </p:nvPr>
        </p:nvSpPr>
        <p:spPr>
          <a:xfrm>
            <a:off x="215900" y="225425"/>
            <a:ext cx="8496300" cy="6227763"/>
          </a:xfrm>
        </p:spPr>
        <p:txBody>
          <a:bodyPr vert="horz" wrap="square" lIns="92075" tIns="46038" rIns="92075" bIns="46038" anchor="t" anchorCtr="0"/>
          <a:p>
            <a:pPr algn="just">
              <a:lnSpc>
                <a:spcPct val="105000"/>
              </a:lnSpc>
              <a:buNone/>
            </a:pPr>
            <a:r>
              <a:rPr lang="en-US" altLang="zh-CN" sz="2400" dirty="0"/>
              <a:t>SPath2[</a:t>
            </a:r>
            <a:r>
              <a:rPr lang="zh-CN" altLang="en-US" sz="2400" dirty="0"/>
              <a:t>求从顶点</a:t>
            </a:r>
            <a:r>
              <a:rPr lang="en-US" altLang="zh-CN" sz="2400" i="1" dirty="0"/>
              <a:t>v</a:t>
            </a:r>
            <a:r>
              <a:rPr lang="zh-CN" altLang="en-US" sz="2400" dirty="0"/>
              <a:t>到其他各顶点的最短路径</a:t>
            </a:r>
            <a:r>
              <a:rPr lang="en-US" altLang="zh-CN" sz="2400" dirty="0"/>
              <a:t>]</a:t>
            </a:r>
            <a:endParaRPr lang="en-US" altLang="zh-CN" sz="2400" dirty="0"/>
          </a:p>
          <a:p>
            <a:pPr algn="just">
              <a:lnSpc>
                <a:spcPct val="105000"/>
              </a:lnSpc>
              <a:buNone/>
            </a:pPr>
            <a:r>
              <a:rPr lang="en-US" altLang="zh-CN" sz="2400" dirty="0"/>
              <a:t>    WHILE NOT(ISEMTQ(</a:t>
            </a:r>
            <a:r>
              <a:rPr lang="en-US" altLang="zh-CN" sz="2400" i="1" dirty="0"/>
              <a:t>Q</a:t>
            </a:r>
            <a:r>
              <a:rPr lang="en-US" altLang="zh-CN" sz="2400" dirty="0"/>
              <a:t>)) DO</a:t>
            </a:r>
            <a:endParaRPr lang="en-US" altLang="zh-CN" sz="2400" dirty="0"/>
          </a:p>
          <a:p>
            <a:pPr algn="just">
              <a:lnSpc>
                <a:spcPct val="105000"/>
              </a:lnSpc>
              <a:buNone/>
            </a:pPr>
            <a:r>
              <a:rPr lang="en-US" altLang="zh-CN" sz="2400" dirty="0"/>
              <a:t>      ( </a:t>
            </a:r>
            <a:r>
              <a:rPr lang="en-US" altLang="zh-CN" sz="2400" i="1" dirty="0"/>
              <a:t>u </a:t>
            </a:r>
            <a:r>
              <a:rPr lang="en-US" altLang="zh-CN" sz="2400" dirty="0">
                <a:sym typeface="Symbol" panose="05050102010706020507" pitchFamily="18" charset="2"/>
              </a:rPr>
              <a:t></a:t>
            </a:r>
            <a:r>
              <a:rPr lang="en-US" altLang="zh-CN" sz="2400" i="1" dirty="0"/>
              <a:t> Q</a:t>
            </a:r>
            <a:r>
              <a:rPr lang="en-US" altLang="zh-CN" sz="2400" dirty="0"/>
              <a:t> .   	           /* </a:t>
            </a:r>
            <a:r>
              <a:rPr lang="zh-CN" altLang="en-US" sz="2400" dirty="0"/>
              <a:t>队头顶点出队赋给</a:t>
            </a:r>
            <a:r>
              <a:rPr lang="en-US" altLang="zh-CN" sz="2400" i="1" dirty="0"/>
              <a:t>u</a:t>
            </a:r>
            <a:r>
              <a:rPr lang="en-US" altLang="zh-CN" sz="2400" dirty="0"/>
              <a:t> */</a:t>
            </a:r>
            <a:endParaRPr lang="en-US" altLang="zh-CN" sz="2400" dirty="0"/>
          </a:p>
          <a:p>
            <a:pPr algn="just">
              <a:lnSpc>
                <a:spcPct val="105000"/>
              </a:lnSpc>
              <a:buNone/>
            </a:pPr>
            <a:r>
              <a:rPr lang="en-US" altLang="zh-CN" sz="2400" dirty="0"/>
              <a:t>	    </a:t>
            </a:r>
            <a:r>
              <a:rPr lang="en-US" altLang="zh-CN" sz="2400" i="1" dirty="0"/>
              <a:t>p </a:t>
            </a:r>
            <a:r>
              <a:rPr lang="en-US" altLang="zh-CN" sz="2400" dirty="0">
                <a:sym typeface="Symbol" panose="05050102010706020507" pitchFamily="18" charset="2"/>
              </a:rPr>
              <a:t></a:t>
            </a:r>
            <a:r>
              <a:rPr lang="en-US" altLang="zh-CN" sz="2400" i="1" dirty="0"/>
              <a:t> </a:t>
            </a:r>
            <a:r>
              <a:rPr lang="en-US" altLang="zh-CN" sz="2400" dirty="0"/>
              <a:t>adjacent (Head[</a:t>
            </a:r>
            <a:r>
              <a:rPr lang="en-US" altLang="zh-CN" sz="2400" i="1" dirty="0"/>
              <a:t>u</a:t>
            </a:r>
            <a:r>
              <a:rPr lang="en-US" altLang="zh-CN" sz="2400" dirty="0"/>
              <a:t>]) .   /*  </a:t>
            </a:r>
            <a:r>
              <a:rPr lang="en-US" altLang="zh-CN" sz="2400" i="1" dirty="0"/>
              <a:t>p</a:t>
            </a:r>
            <a:r>
              <a:rPr lang="zh-CN" altLang="en-US" sz="2400" dirty="0"/>
              <a:t>为</a:t>
            </a:r>
            <a:r>
              <a:rPr lang="en-US" altLang="zh-CN" sz="2400" i="1" dirty="0"/>
              <a:t>u</a:t>
            </a:r>
            <a:r>
              <a:rPr lang="zh-CN" altLang="en-US" sz="2400" dirty="0"/>
              <a:t>的边链表的头指针 </a:t>
            </a:r>
            <a:r>
              <a:rPr lang="en-US" altLang="zh-CN" sz="2400" dirty="0"/>
              <a:t>*/</a:t>
            </a:r>
            <a:endParaRPr lang="en-US" altLang="zh-CN" sz="2400" dirty="0"/>
          </a:p>
          <a:p>
            <a:pPr algn="just">
              <a:lnSpc>
                <a:spcPct val="105000"/>
              </a:lnSpc>
              <a:buNone/>
            </a:pPr>
            <a:r>
              <a:rPr lang="en-US" altLang="zh-CN" sz="2400" dirty="0"/>
              <a:t>	    /* </a:t>
            </a:r>
            <a:r>
              <a:rPr lang="zh-CN" altLang="en-US" sz="2400" dirty="0"/>
              <a:t>将</a:t>
            </a:r>
            <a:r>
              <a:rPr lang="en-US" altLang="zh-CN" sz="2400" i="1" dirty="0"/>
              <a:t>u</a:t>
            </a:r>
            <a:r>
              <a:rPr lang="zh-CN" altLang="en-US" sz="2400" dirty="0"/>
              <a:t>的未访问的邻接顶点入队，并修改其</a:t>
            </a:r>
            <a:r>
              <a:rPr lang="en-US" altLang="zh-CN" sz="2400" dirty="0"/>
              <a:t>path[]</a:t>
            </a:r>
            <a:r>
              <a:rPr lang="zh-CN" altLang="en-US" sz="2400" dirty="0"/>
              <a:t>值和</a:t>
            </a:r>
            <a:r>
              <a:rPr lang="en-US" altLang="zh-CN" sz="2400" dirty="0"/>
              <a:t>dist[]</a:t>
            </a:r>
            <a:r>
              <a:rPr lang="zh-CN" altLang="en-US" sz="2400" dirty="0"/>
              <a:t>值 </a:t>
            </a:r>
            <a:r>
              <a:rPr lang="en-US" altLang="zh-CN" sz="2400" dirty="0"/>
              <a:t>*/</a:t>
            </a:r>
            <a:endParaRPr lang="en-US" altLang="zh-CN" sz="2400" dirty="0"/>
          </a:p>
          <a:p>
            <a:pPr algn="just">
              <a:lnSpc>
                <a:spcPct val="105000"/>
              </a:lnSpc>
              <a:buNone/>
            </a:pPr>
            <a:r>
              <a:rPr lang="en-US" altLang="zh-CN" sz="2400" dirty="0"/>
              <a:t>	   WHILE </a:t>
            </a:r>
            <a:r>
              <a:rPr lang="en-US" altLang="zh-CN" sz="2400" i="1" dirty="0"/>
              <a:t>p</a:t>
            </a:r>
            <a:r>
              <a:rPr lang="en-US" altLang="zh-CN" sz="2400" dirty="0">
                <a:sym typeface="Symbol" panose="05050102010706020507" pitchFamily="18" charset="2"/>
              </a:rPr>
              <a:t></a:t>
            </a:r>
            <a:r>
              <a:rPr lang="en-US" altLang="zh-CN" sz="2400" dirty="0"/>
              <a:t> DO </a:t>
            </a:r>
            <a:endParaRPr lang="en-US" altLang="zh-CN" sz="2400" dirty="0"/>
          </a:p>
          <a:p>
            <a:pPr algn="just">
              <a:lnSpc>
                <a:spcPct val="105000"/>
              </a:lnSpc>
              <a:buNone/>
            </a:pPr>
            <a:r>
              <a:rPr lang="en-US" altLang="zh-CN" sz="2400" dirty="0"/>
              <a:t>	      (  </a:t>
            </a:r>
            <a:r>
              <a:rPr lang="en-US" altLang="zh-CN" sz="2400" i="1" dirty="0"/>
              <a:t>k </a:t>
            </a:r>
            <a:r>
              <a:rPr lang="en-US" altLang="zh-CN" sz="2400" dirty="0">
                <a:sym typeface="Symbol" panose="05050102010706020507" pitchFamily="18" charset="2"/>
              </a:rPr>
              <a:t></a:t>
            </a:r>
            <a:r>
              <a:rPr lang="en-US" altLang="zh-CN" sz="2400" i="1" dirty="0"/>
              <a:t> </a:t>
            </a:r>
            <a:r>
              <a:rPr lang="en-US" altLang="zh-CN" sz="2400" dirty="0"/>
              <a:t>VerAdj (</a:t>
            </a:r>
            <a:r>
              <a:rPr lang="en-US" altLang="zh-CN" sz="2400" i="1" dirty="0"/>
              <a:t>p</a:t>
            </a:r>
            <a:r>
              <a:rPr lang="en-US" altLang="zh-CN" sz="2400" dirty="0"/>
              <a:t>) .</a:t>
            </a:r>
            <a:endParaRPr lang="en-US" altLang="zh-CN" sz="2400" dirty="0"/>
          </a:p>
          <a:p>
            <a:pPr algn="just">
              <a:lnSpc>
                <a:spcPct val="105000"/>
              </a:lnSpc>
              <a:buNone/>
            </a:pPr>
            <a:r>
              <a:rPr lang="en-US" altLang="zh-CN" sz="2400" dirty="0"/>
              <a:t>              IF (dist[</a:t>
            </a:r>
            <a:r>
              <a:rPr lang="en-US" altLang="zh-CN" sz="2400" i="1" dirty="0"/>
              <a:t>k</a:t>
            </a:r>
            <a:r>
              <a:rPr lang="nl-NL" altLang="zh-CN" sz="2400" dirty="0"/>
              <a:t>] = -1) THEN</a:t>
            </a:r>
            <a:endParaRPr lang="nl-NL" altLang="zh-CN" sz="2400" dirty="0"/>
          </a:p>
          <a:p>
            <a:pPr algn="just">
              <a:lnSpc>
                <a:spcPct val="105000"/>
              </a:lnSpc>
              <a:buNone/>
            </a:pPr>
            <a:r>
              <a:rPr lang="nl-NL" altLang="zh-CN" sz="2400" dirty="0"/>
              <a:t>                  (  </a:t>
            </a:r>
            <a:r>
              <a:rPr lang="nl-NL" altLang="zh-CN" sz="2400" i="1" dirty="0"/>
              <a:t>Q</a:t>
            </a:r>
            <a:r>
              <a:rPr lang="en-US" altLang="zh-CN" sz="2400" dirty="0"/>
              <a:t> </a:t>
            </a:r>
            <a:r>
              <a:rPr lang="en-US" altLang="zh-CN" sz="2400" dirty="0">
                <a:sym typeface="Symbol" panose="05050102010706020507" pitchFamily="18" charset="2"/>
              </a:rPr>
              <a:t></a:t>
            </a:r>
            <a:r>
              <a:rPr lang="en-US" altLang="zh-CN" sz="2400" dirty="0"/>
              <a:t> </a:t>
            </a:r>
            <a:r>
              <a:rPr lang="nl-NL" altLang="zh-CN" sz="2400" i="1" dirty="0"/>
              <a:t>k</a:t>
            </a:r>
            <a:r>
              <a:rPr lang="nl-NL" altLang="zh-CN" sz="2400" dirty="0"/>
              <a:t>.</a:t>
            </a:r>
            <a:endParaRPr lang="nl-NL" altLang="zh-CN" sz="2400" i="1" dirty="0"/>
          </a:p>
          <a:p>
            <a:pPr algn="just">
              <a:lnSpc>
                <a:spcPct val="105000"/>
              </a:lnSpc>
              <a:buNone/>
            </a:pPr>
            <a:r>
              <a:rPr lang="nl-NL" altLang="zh-CN" sz="2400" i="1" dirty="0"/>
              <a:t>                     </a:t>
            </a:r>
            <a:r>
              <a:rPr lang="nl-NL" altLang="zh-CN" sz="2400" dirty="0"/>
              <a:t>dist[</a:t>
            </a:r>
            <a:r>
              <a:rPr lang="nl-NL" altLang="zh-CN" sz="2400" i="1" dirty="0"/>
              <a:t>k</a:t>
            </a:r>
            <a:r>
              <a:rPr lang="nl-NL" altLang="zh-CN" sz="2400" dirty="0"/>
              <a:t>] </a:t>
            </a:r>
            <a:r>
              <a:rPr lang="en-US" altLang="zh-CN" sz="2400" dirty="0">
                <a:sym typeface="Symbol" panose="05050102010706020507" pitchFamily="18" charset="2"/>
              </a:rPr>
              <a:t></a:t>
            </a:r>
            <a:r>
              <a:rPr lang="nl-NL" altLang="zh-CN" sz="2400" dirty="0"/>
              <a:t> dist[</a:t>
            </a:r>
            <a:r>
              <a:rPr lang="nl-NL" altLang="zh-CN" sz="2400" i="1" dirty="0"/>
              <a:t>u</a:t>
            </a:r>
            <a:r>
              <a:rPr lang="nl-NL" altLang="zh-CN" sz="2400" dirty="0"/>
              <a:t>] + 1.</a:t>
            </a:r>
            <a:endParaRPr lang="nl-NL" altLang="zh-CN" sz="2400" i="1" dirty="0"/>
          </a:p>
          <a:p>
            <a:pPr algn="just">
              <a:lnSpc>
                <a:spcPct val="105000"/>
              </a:lnSpc>
              <a:buNone/>
            </a:pPr>
            <a:r>
              <a:rPr lang="nl-NL" altLang="zh-CN" sz="2400" i="1" dirty="0"/>
              <a:t>                     </a:t>
            </a:r>
            <a:r>
              <a:rPr lang="nl-NL" altLang="zh-CN" sz="2400" dirty="0"/>
              <a:t>path[</a:t>
            </a:r>
            <a:r>
              <a:rPr lang="nl-NL" altLang="zh-CN" sz="2400" i="1" dirty="0"/>
              <a:t>k</a:t>
            </a:r>
            <a:r>
              <a:rPr lang="nl-NL" altLang="zh-CN" sz="2400" dirty="0"/>
              <a:t>] </a:t>
            </a:r>
            <a:r>
              <a:rPr lang="en-US" altLang="zh-CN" sz="2400" dirty="0">
                <a:sym typeface="Symbol" panose="05050102010706020507" pitchFamily="18" charset="2"/>
              </a:rPr>
              <a:t></a:t>
            </a:r>
            <a:r>
              <a:rPr lang="nl-NL" altLang="zh-CN" sz="2400" dirty="0"/>
              <a:t> </a:t>
            </a:r>
            <a:r>
              <a:rPr lang="nl-NL" altLang="zh-CN" sz="2400" i="1" dirty="0"/>
              <a:t>u. </a:t>
            </a:r>
            <a:r>
              <a:rPr lang="nl-NL" altLang="zh-CN" sz="2400" dirty="0"/>
              <a:t>)</a:t>
            </a:r>
            <a:endParaRPr lang="nl-NL" altLang="zh-CN" sz="2400" dirty="0"/>
          </a:p>
          <a:p>
            <a:pPr algn="just">
              <a:lnSpc>
                <a:spcPct val="105000"/>
              </a:lnSpc>
              <a:buNone/>
            </a:pPr>
            <a:r>
              <a:rPr lang="nl-NL" altLang="zh-CN" sz="2400" dirty="0"/>
              <a:t>		   </a:t>
            </a:r>
            <a:r>
              <a:rPr lang="pl-PL" altLang="zh-CN" sz="2400" i="1" dirty="0"/>
              <a:t>p </a:t>
            </a:r>
            <a:r>
              <a:rPr lang="en-US" altLang="zh-CN" sz="2400" dirty="0">
                <a:sym typeface="Symbol" panose="05050102010706020507" pitchFamily="18" charset="2"/>
              </a:rPr>
              <a:t></a:t>
            </a:r>
            <a:r>
              <a:rPr lang="pl-PL" altLang="zh-CN" sz="2400" i="1" dirty="0"/>
              <a:t> </a:t>
            </a:r>
            <a:r>
              <a:rPr lang="pl-PL" altLang="zh-CN" sz="2400" dirty="0"/>
              <a:t>link(</a:t>
            </a:r>
            <a:r>
              <a:rPr lang="pl-PL" altLang="zh-CN" sz="2400" i="1" dirty="0"/>
              <a:t>p</a:t>
            </a:r>
            <a:r>
              <a:rPr lang="pl-PL" altLang="zh-CN" sz="2400" dirty="0"/>
              <a:t>). ) ) ▐</a:t>
            </a:r>
            <a:endParaRPr lang="en-US" altLang="zh-CN" sz="2400" dirty="0"/>
          </a:p>
        </p:txBody>
      </p:sp>
      <p:grpSp>
        <p:nvGrpSpPr>
          <p:cNvPr id="149507" name="组合 1881128"/>
          <p:cNvGrpSpPr/>
          <p:nvPr/>
        </p:nvGrpSpPr>
        <p:grpSpPr>
          <a:xfrm>
            <a:off x="4716463" y="3465513"/>
            <a:ext cx="4151312" cy="2444750"/>
            <a:chOff x="2971" y="2183"/>
            <a:chExt cx="2615" cy="1540"/>
          </a:xfrm>
        </p:grpSpPr>
        <p:sp>
          <p:nvSpPr>
            <p:cNvPr id="149508" name="椭圆 1881094"/>
            <p:cNvSpPr/>
            <p:nvPr/>
          </p:nvSpPr>
          <p:spPr>
            <a:xfrm>
              <a:off x="4636" y="2183"/>
              <a:ext cx="315" cy="322"/>
            </a:xfrm>
            <a:prstGeom prst="ellipse">
              <a:avLst/>
            </a:prstGeom>
            <a:noFill/>
            <a:ln w="3810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149509" name="文本框 1881095"/>
            <p:cNvSpPr txBox="1"/>
            <p:nvPr/>
          </p:nvSpPr>
          <p:spPr>
            <a:xfrm>
              <a:off x="4652" y="2225"/>
              <a:ext cx="276" cy="276"/>
            </a:xfrm>
            <a:prstGeom prst="rect">
              <a:avLst/>
            </a:prstGeom>
            <a:noFill/>
            <a:ln w="38100">
              <a:noFill/>
            </a:ln>
          </p:spPr>
          <p:txBody>
            <a:bodyPr lIns="0" tIns="0" rIns="0" bIns="0"/>
            <a:p>
              <a:pPr algn="ctr" eaLnBrk="0" hangingPunct="0"/>
              <a:r>
                <a:rPr lang="en-US" altLang="zh-CN" sz="2400" dirty="0">
                  <a:latin typeface="Times New Roman" panose="02020603050405020304" pitchFamily="18" charset="0"/>
                  <a:ea typeface="幼圆" panose="02010509060101010101" pitchFamily="49" charset="-122"/>
                </a:rPr>
                <a:t>V</a:t>
              </a:r>
              <a:r>
                <a:rPr lang="en-US" altLang="zh-CN" sz="2400" baseline="-25000" dirty="0">
                  <a:latin typeface="Times New Roman" panose="02020603050405020304" pitchFamily="18" charset="0"/>
                  <a:ea typeface="幼圆" panose="02010509060101010101" pitchFamily="49" charset="-122"/>
                </a:rPr>
                <a:t>2</a:t>
              </a:r>
              <a:endParaRPr lang="en-US" altLang="zh-CN" sz="2400" baseline="-25000" dirty="0">
                <a:latin typeface="Times New Roman" panose="02020603050405020304" pitchFamily="18" charset="0"/>
                <a:ea typeface="幼圆" panose="02010509060101010101" pitchFamily="49" charset="-122"/>
              </a:endParaRPr>
            </a:p>
          </p:txBody>
        </p:sp>
        <p:sp>
          <p:nvSpPr>
            <p:cNvPr id="149510" name="椭圆 1881097"/>
            <p:cNvSpPr/>
            <p:nvPr/>
          </p:nvSpPr>
          <p:spPr>
            <a:xfrm>
              <a:off x="4670" y="3253"/>
              <a:ext cx="317" cy="321"/>
            </a:xfrm>
            <a:prstGeom prst="ellipse">
              <a:avLst/>
            </a:prstGeom>
            <a:noFill/>
            <a:ln w="3810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149511" name="文本框 1881098"/>
            <p:cNvSpPr txBox="1"/>
            <p:nvPr/>
          </p:nvSpPr>
          <p:spPr>
            <a:xfrm>
              <a:off x="4723" y="3286"/>
              <a:ext cx="365" cy="312"/>
            </a:xfrm>
            <a:prstGeom prst="rect">
              <a:avLst/>
            </a:prstGeom>
            <a:noFill/>
            <a:ln w="38100">
              <a:noFill/>
            </a:ln>
          </p:spPr>
          <p:txBody>
            <a:bodyPr lIns="0" tIns="0" rIns="0" bIns="0"/>
            <a:p>
              <a:pPr algn="just" eaLnBrk="0" hangingPunct="0"/>
              <a:r>
                <a:rPr lang="en-US" altLang="zh-CN" sz="2400" dirty="0">
                  <a:latin typeface="Times New Roman" panose="02020603050405020304" pitchFamily="18" charset="0"/>
                  <a:ea typeface="幼圆" panose="02010509060101010101" pitchFamily="49" charset="-122"/>
                </a:rPr>
                <a:t>V</a:t>
              </a:r>
              <a:r>
                <a:rPr lang="en-US" altLang="zh-CN" sz="2400" baseline="-25000" dirty="0">
                  <a:latin typeface="Times New Roman" panose="02020603050405020304" pitchFamily="18" charset="0"/>
                  <a:ea typeface="幼圆" panose="02010509060101010101" pitchFamily="49" charset="-122"/>
                </a:rPr>
                <a:t>7</a:t>
              </a:r>
              <a:endParaRPr lang="en-US" altLang="zh-CN" sz="2400" baseline="-25000" dirty="0">
                <a:latin typeface="Times New Roman" panose="02020603050405020304" pitchFamily="18" charset="0"/>
                <a:ea typeface="幼圆" panose="02010509060101010101" pitchFamily="49" charset="-122"/>
              </a:endParaRPr>
            </a:p>
          </p:txBody>
        </p:sp>
        <p:sp>
          <p:nvSpPr>
            <p:cNvPr id="149512" name="椭圆 1881100"/>
            <p:cNvSpPr/>
            <p:nvPr/>
          </p:nvSpPr>
          <p:spPr>
            <a:xfrm>
              <a:off x="3714" y="3267"/>
              <a:ext cx="314" cy="321"/>
            </a:xfrm>
            <a:prstGeom prst="ellipse">
              <a:avLst/>
            </a:prstGeom>
            <a:noFill/>
            <a:ln w="3810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149513" name="文本框 1881101"/>
            <p:cNvSpPr txBox="1"/>
            <p:nvPr/>
          </p:nvSpPr>
          <p:spPr>
            <a:xfrm>
              <a:off x="3665" y="3308"/>
              <a:ext cx="391" cy="415"/>
            </a:xfrm>
            <a:prstGeom prst="rect">
              <a:avLst/>
            </a:prstGeom>
            <a:noFill/>
            <a:ln w="38100">
              <a:noFill/>
            </a:ln>
          </p:spPr>
          <p:txBody>
            <a:bodyPr lIns="0" tIns="0" rIns="0" bIns="0"/>
            <a:p>
              <a:pPr algn="ctr" eaLnBrk="0" hangingPunct="0"/>
              <a:r>
                <a:rPr lang="en-US" altLang="zh-CN" sz="2400" dirty="0">
                  <a:latin typeface="Times New Roman" panose="02020603050405020304" pitchFamily="18" charset="0"/>
                  <a:ea typeface="幼圆" panose="02010509060101010101" pitchFamily="49" charset="-122"/>
                </a:rPr>
                <a:t>V</a:t>
              </a:r>
              <a:r>
                <a:rPr lang="en-US" altLang="zh-CN" sz="2400" baseline="-25000" dirty="0">
                  <a:latin typeface="Times New Roman" panose="02020603050405020304" pitchFamily="18" charset="0"/>
                  <a:ea typeface="幼圆" panose="02010509060101010101" pitchFamily="49" charset="-122"/>
                </a:rPr>
                <a:t>6</a:t>
              </a:r>
              <a:endParaRPr lang="en-US" altLang="zh-CN" sz="2400" baseline="-25000" dirty="0">
                <a:latin typeface="Times New Roman" panose="02020603050405020304" pitchFamily="18" charset="0"/>
                <a:ea typeface="幼圆" panose="02010509060101010101" pitchFamily="49" charset="-122"/>
              </a:endParaRPr>
            </a:p>
          </p:txBody>
        </p:sp>
        <p:sp>
          <p:nvSpPr>
            <p:cNvPr id="149514" name="椭圆 1881102"/>
            <p:cNvSpPr/>
            <p:nvPr/>
          </p:nvSpPr>
          <p:spPr>
            <a:xfrm>
              <a:off x="3724" y="2183"/>
              <a:ext cx="317" cy="322"/>
            </a:xfrm>
            <a:prstGeom prst="ellipse">
              <a:avLst/>
            </a:prstGeom>
            <a:noFill/>
            <a:ln w="3810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149515" name="椭圆 1881104"/>
            <p:cNvSpPr/>
            <p:nvPr/>
          </p:nvSpPr>
          <p:spPr>
            <a:xfrm>
              <a:off x="4157" y="2700"/>
              <a:ext cx="315" cy="321"/>
            </a:xfrm>
            <a:prstGeom prst="ellipse">
              <a:avLst/>
            </a:prstGeom>
            <a:noFill/>
            <a:ln w="38100" cap="flat" cmpd="sng">
              <a:solidFill>
                <a:schemeClr val="tx1"/>
              </a:solidFill>
              <a:prstDash val="solid"/>
              <a:headEnd type="none" w="med" len="med"/>
              <a:tailEnd type="none" w="med" len="med"/>
            </a:ln>
          </p:spPr>
          <p:txBody>
            <a:bodyPr/>
            <a:p>
              <a:pPr eaLnBrk="0" hangingPunct="0"/>
              <a:endParaRPr lang="zh-CN" altLang="en-US" b="0" dirty="0">
                <a:latin typeface="Times New Roman" panose="02020603050405020304" pitchFamily="18" charset="0"/>
              </a:endParaRPr>
            </a:p>
          </p:txBody>
        </p:sp>
        <p:sp>
          <p:nvSpPr>
            <p:cNvPr id="149516" name="文本框 1881105"/>
            <p:cNvSpPr txBox="1"/>
            <p:nvPr/>
          </p:nvSpPr>
          <p:spPr>
            <a:xfrm>
              <a:off x="4217" y="2733"/>
              <a:ext cx="297" cy="288"/>
            </a:xfrm>
            <a:prstGeom prst="rect">
              <a:avLst/>
            </a:prstGeom>
            <a:noFill/>
            <a:ln w="38100">
              <a:noFill/>
            </a:ln>
          </p:spPr>
          <p:txBody>
            <a:bodyPr lIns="0" tIns="0" rIns="0" bIns="0"/>
            <a:p>
              <a:pPr algn="just" eaLnBrk="0" hangingPunct="0"/>
              <a:r>
                <a:rPr lang="en-US" altLang="zh-CN" sz="2400" dirty="0">
                  <a:latin typeface="Times New Roman" panose="02020603050405020304" pitchFamily="18" charset="0"/>
                  <a:ea typeface="幼圆" panose="02010509060101010101" pitchFamily="49" charset="-122"/>
                </a:rPr>
                <a:t>V</a:t>
              </a:r>
              <a:r>
                <a:rPr lang="en-US" altLang="zh-CN" sz="2400" baseline="-25000" dirty="0">
                  <a:latin typeface="Times New Roman" panose="02020603050405020304" pitchFamily="18" charset="0"/>
                  <a:ea typeface="幼圆" panose="02010509060101010101" pitchFamily="49" charset="-122"/>
                </a:rPr>
                <a:t>4</a:t>
              </a:r>
              <a:endParaRPr lang="en-US" altLang="zh-CN" sz="2400" baseline="-25000" dirty="0">
                <a:latin typeface="Times New Roman" panose="02020603050405020304" pitchFamily="18" charset="0"/>
                <a:ea typeface="幼圆" panose="02010509060101010101" pitchFamily="49" charset="-122"/>
              </a:endParaRPr>
            </a:p>
          </p:txBody>
        </p:sp>
        <p:sp>
          <p:nvSpPr>
            <p:cNvPr id="149517" name="椭圆 1881107"/>
            <p:cNvSpPr/>
            <p:nvPr/>
          </p:nvSpPr>
          <p:spPr>
            <a:xfrm>
              <a:off x="5243" y="2698"/>
              <a:ext cx="315" cy="323"/>
            </a:xfrm>
            <a:prstGeom prst="ellipse">
              <a:avLst/>
            </a:prstGeom>
            <a:noFill/>
            <a:ln w="3810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149518" name="文本框 1881108"/>
            <p:cNvSpPr txBox="1"/>
            <p:nvPr/>
          </p:nvSpPr>
          <p:spPr>
            <a:xfrm>
              <a:off x="5295" y="2732"/>
              <a:ext cx="291" cy="463"/>
            </a:xfrm>
            <a:prstGeom prst="rect">
              <a:avLst/>
            </a:prstGeom>
            <a:noFill/>
            <a:ln w="38100">
              <a:noFill/>
            </a:ln>
          </p:spPr>
          <p:txBody>
            <a:bodyPr lIns="0" tIns="0" rIns="0" bIns="0"/>
            <a:p>
              <a:pPr algn="just" eaLnBrk="0" hangingPunct="0"/>
              <a:r>
                <a:rPr lang="en-US" altLang="zh-CN" sz="2400" dirty="0">
                  <a:latin typeface="Times New Roman" panose="02020603050405020304" pitchFamily="18" charset="0"/>
                  <a:ea typeface="幼圆" panose="02010509060101010101" pitchFamily="49" charset="-122"/>
                </a:rPr>
                <a:t>V</a:t>
              </a:r>
              <a:r>
                <a:rPr lang="en-US" altLang="zh-CN" sz="2400" baseline="-25000" dirty="0">
                  <a:latin typeface="Times New Roman" panose="02020603050405020304" pitchFamily="18" charset="0"/>
                  <a:ea typeface="幼圆" panose="02010509060101010101" pitchFamily="49" charset="-122"/>
                </a:rPr>
                <a:t>5</a:t>
              </a:r>
              <a:endParaRPr lang="en-US" altLang="zh-CN" sz="2400" baseline="-25000" dirty="0">
                <a:latin typeface="Times New Roman" panose="02020603050405020304" pitchFamily="18" charset="0"/>
                <a:ea typeface="幼圆" panose="02010509060101010101" pitchFamily="49" charset="-122"/>
              </a:endParaRPr>
            </a:p>
          </p:txBody>
        </p:sp>
        <p:sp>
          <p:nvSpPr>
            <p:cNvPr id="149519" name="椭圆 1881110"/>
            <p:cNvSpPr/>
            <p:nvPr/>
          </p:nvSpPr>
          <p:spPr>
            <a:xfrm>
              <a:off x="3060" y="2725"/>
              <a:ext cx="315" cy="322"/>
            </a:xfrm>
            <a:prstGeom prst="ellipse">
              <a:avLst/>
            </a:prstGeom>
            <a:noFill/>
            <a:ln w="3810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149520" name="文本框 1881111"/>
            <p:cNvSpPr txBox="1"/>
            <p:nvPr/>
          </p:nvSpPr>
          <p:spPr>
            <a:xfrm>
              <a:off x="3113" y="2755"/>
              <a:ext cx="348" cy="378"/>
            </a:xfrm>
            <a:prstGeom prst="rect">
              <a:avLst/>
            </a:prstGeom>
            <a:noFill/>
            <a:ln w="38100">
              <a:noFill/>
            </a:ln>
          </p:spPr>
          <p:txBody>
            <a:bodyPr lIns="0" tIns="0" rIns="0" bIns="0"/>
            <a:p>
              <a:pPr algn="just" eaLnBrk="0" hangingPunct="0"/>
              <a:r>
                <a:rPr lang="en-US" altLang="zh-CN" sz="2400" dirty="0">
                  <a:latin typeface="Times New Roman" panose="02020603050405020304" pitchFamily="18" charset="0"/>
                  <a:ea typeface="幼圆" panose="02010509060101010101" pitchFamily="49" charset="-122"/>
                </a:rPr>
                <a:t>V</a:t>
              </a:r>
              <a:r>
                <a:rPr lang="en-US" altLang="zh-CN" sz="2400" baseline="-25000" dirty="0">
                  <a:latin typeface="Times New Roman" panose="02020603050405020304" pitchFamily="18" charset="0"/>
                  <a:ea typeface="幼圆" panose="02010509060101010101" pitchFamily="49" charset="-122"/>
                </a:rPr>
                <a:t>3</a:t>
              </a:r>
              <a:endParaRPr lang="en-US" altLang="zh-CN" sz="2400" baseline="-25000" dirty="0">
                <a:latin typeface="Times New Roman" panose="02020603050405020304" pitchFamily="18" charset="0"/>
                <a:ea typeface="幼圆" panose="02010509060101010101" pitchFamily="49" charset="-122"/>
              </a:endParaRPr>
            </a:p>
          </p:txBody>
        </p:sp>
        <p:sp>
          <p:nvSpPr>
            <p:cNvPr id="149521" name="文本框 1881113"/>
            <p:cNvSpPr txBox="1"/>
            <p:nvPr/>
          </p:nvSpPr>
          <p:spPr>
            <a:xfrm>
              <a:off x="2971" y="2493"/>
              <a:ext cx="290" cy="363"/>
            </a:xfrm>
            <a:prstGeom prst="rect">
              <a:avLst/>
            </a:prstGeom>
            <a:noFill/>
            <a:ln w="38100">
              <a:noFill/>
            </a:ln>
          </p:spPr>
          <p:txBody>
            <a:bodyPr lIns="0" tIns="0" rIns="0" bIns="0"/>
            <a:p>
              <a:pPr algn="ctr" eaLnBrk="0" hangingPunct="0"/>
              <a:r>
                <a:rPr lang="en-US" altLang="zh-CN" sz="2800" dirty="0">
                  <a:latin typeface="Times New Roman" panose="02020603050405020304" pitchFamily="18" charset="0"/>
                  <a:ea typeface="幼圆" panose="02010509060101010101" pitchFamily="49" charset="-122"/>
                </a:rPr>
                <a:t>S</a:t>
              </a:r>
              <a:endParaRPr lang="en-US" altLang="zh-CN" sz="2800" dirty="0">
                <a:latin typeface="Times New Roman" panose="02020603050405020304" pitchFamily="18" charset="0"/>
                <a:ea typeface="幼圆" panose="02010509060101010101" pitchFamily="49" charset="-122"/>
              </a:endParaRPr>
            </a:p>
          </p:txBody>
        </p:sp>
        <p:sp>
          <p:nvSpPr>
            <p:cNvPr id="149522" name="直接连接符 1881114"/>
            <p:cNvSpPr/>
            <p:nvPr/>
          </p:nvSpPr>
          <p:spPr>
            <a:xfrm flipV="1">
              <a:off x="3306" y="2261"/>
              <a:ext cx="431" cy="477"/>
            </a:xfrm>
            <a:prstGeom prst="line">
              <a:avLst/>
            </a:prstGeom>
            <a:ln w="38100" cap="flat" cmpd="sng">
              <a:solidFill>
                <a:schemeClr val="tx2"/>
              </a:solidFill>
              <a:prstDash val="solid"/>
              <a:headEnd type="none" w="med" len="med"/>
              <a:tailEnd type="stealth" w="lg" len="med"/>
            </a:ln>
          </p:spPr>
        </p:sp>
        <p:sp>
          <p:nvSpPr>
            <p:cNvPr id="149523" name="直接连接符 1881115"/>
            <p:cNvSpPr/>
            <p:nvPr/>
          </p:nvSpPr>
          <p:spPr>
            <a:xfrm>
              <a:off x="4017" y="2261"/>
              <a:ext cx="630" cy="0"/>
            </a:xfrm>
            <a:prstGeom prst="line">
              <a:avLst/>
            </a:prstGeom>
            <a:ln w="38100" cap="flat" cmpd="sng">
              <a:solidFill>
                <a:schemeClr val="tx2"/>
              </a:solidFill>
              <a:prstDash val="solid"/>
              <a:headEnd type="none" w="med" len="med"/>
              <a:tailEnd type="stealth" w="lg" len="med"/>
            </a:ln>
          </p:spPr>
        </p:sp>
        <p:sp>
          <p:nvSpPr>
            <p:cNvPr id="149524" name="直接连接符 1881116"/>
            <p:cNvSpPr/>
            <p:nvPr/>
          </p:nvSpPr>
          <p:spPr>
            <a:xfrm>
              <a:off x="4940" y="2299"/>
              <a:ext cx="501" cy="399"/>
            </a:xfrm>
            <a:prstGeom prst="line">
              <a:avLst/>
            </a:prstGeom>
            <a:ln w="38100" cap="flat" cmpd="sng">
              <a:solidFill>
                <a:schemeClr val="tx2"/>
              </a:solidFill>
              <a:prstDash val="solid"/>
              <a:headEnd type="none" w="med" len="med"/>
              <a:tailEnd type="stealth" w="lg" len="med"/>
            </a:ln>
          </p:spPr>
        </p:sp>
        <p:sp>
          <p:nvSpPr>
            <p:cNvPr id="149525" name="直接连接符 1881117"/>
            <p:cNvSpPr/>
            <p:nvPr/>
          </p:nvSpPr>
          <p:spPr>
            <a:xfrm flipH="1">
              <a:off x="4997" y="3008"/>
              <a:ext cx="431" cy="477"/>
            </a:xfrm>
            <a:prstGeom prst="line">
              <a:avLst/>
            </a:prstGeom>
            <a:ln w="38100" cap="flat" cmpd="sng">
              <a:solidFill>
                <a:schemeClr val="tx2"/>
              </a:solidFill>
              <a:prstDash val="solid"/>
              <a:headEnd type="none" w="med" len="med"/>
              <a:tailEnd type="stealth" w="lg" len="med"/>
            </a:ln>
          </p:spPr>
        </p:sp>
        <p:sp>
          <p:nvSpPr>
            <p:cNvPr id="149526" name="直接连接符 1881118"/>
            <p:cNvSpPr/>
            <p:nvPr/>
          </p:nvSpPr>
          <p:spPr>
            <a:xfrm flipH="1">
              <a:off x="4028" y="3485"/>
              <a:ext cx="655" cy="0"/>
            </a:xfrm>
            <a:prstGeom prst="line">
              <a:avLst/>
            </a:prstGeom>
            <a:ln w="38100" cap="flat" cmpd="sng">
              <a:solidFill>
                <a:schemeClr val="tx2"/>
              </a:solidFill>
              <a:prstDash val="solid"/>
              <a:headEnd type="none" w="med" len="med"/>
              <a:tailEnd type="stealth" w="lg" len="med"/>
            </a:ln>
          </p:spPr>
        </p:sp>
        <p:sp>
          <p:nvSpPr>
            <p:cNvPr id="149527" name="直接连接符 1881119"/>
            <p:cNvSpPr/>
            <p:nvPr/>
          </p:nvSpPr>
          <p:spPr>
            <a:xfrm flipH="1">
              <a:off x="3375" y="2866"/>
              <a:ext cx="782" cy="0"/>
            </a:xfrm>
            <a:prstGeom prst="line">
              <a:avLst/>
            </a:prstGeom>
            <a:ln w="38100" cap="flat" cmpd="sng">
              <a:solidFill>
                <a:schemeClr val="tx2"/>
              </a:solidFill>
              <a:prstDash val="solid"/>
              <a:headEnd type="none" w="med" len="med"/>
              <a:tailEnd type="stealth" w="lg" len="med"/>
            </a:ln>
          </p:spPr>
        </p:sp>
        <p:sp>
          <p:nvSpPr>
            <p:cNvPr id="149528" name="直接连接符 1881120"/>
            <p:cNvSpPr/>
            <p:nvPr/>
          </p:nvSpPr>
          <p:spPr>
            <a:xfrm>
              <a:off x="4472" y="2866"/>
              <a:ext cx="759" cy="0"/>
            </a:xfrm>
            <a:prstGeom prst="line">
              <a:avLst/>
            </a:prstGeom>
            <a:ln w="38100" cap="flat" cmpd="sng">
              <a:solidFill>
                <a:schemeClr val="tx2"/>
              </a:solidFill>
              <a:prstDash val="solid"/>
              <a:headEnd type="none" w="med" len="med"/>
              <a:tailEnd type="stealth" w="lg" len="med"/>
            </a:ln>
          </p:spPr>
        </p:sp>
        <p:sp>
          <p:nvSpPr>
            <p:cNvPr id="149529" name="直接连接符 1881121"/>
            <p:cNvSpPr/>
            <p:nvPr/>
          </p:nvSpPr>
          <p:spPr>
            <a:xfrm>
              <a:off x="4005" y="2441"/>
              <a:ext cx="246" cy="270"/>
            </a:xfrm>
            <a:prstGeom prst="line">
              <a:avLst/>
            </a:prstGeom>
            <a:ln w="38100" cap="flat" cmpd="sng">
              <a:solidFill>
                <a:schemeClr val="tx2"/>
              </a:solidFill>
              <a:prstDash val="solid"/>
              <a:headEnd type="none" w="med" len="med"/>
              <a:tailEnd type="stealth" w="lg" len="med"/>
            </a:ln>
          </p:spPr>
        </p:sp>
        <p:sp>
          <p:nvSpPr>
            <p:cNvPr id="149530" name="直接连接符 1881122"/>
            <p:cNvSpPr/>
            <p:nvPr/>
          </p:nvSpPr>
          <p:spPr>
            <a:xfrm flipH="1">
              <a:off x="4356" y="2403"/>
              <a:ext cx="280" cy="308"/>
            </a:xfrm>
            <a:prstGeom prst="line">
              <a:avLst/>
            </a:prstGeom>
            <a:ln w="38100" cap="flat" cmpd="sng">
              <a:solidFill>
                <a:schemeClr val="tx2"/>
              </a:solidFill>
              <a:prstDash val="solid"/>
              <a:headEnd type="none" w="med" len="med"/>
              <a:tailEnd type="stealth" w="lg" len="med"/>
            </a:ln>
          </p:spPr>
        </p:sp>
        <p:sp>
          <p:nvSpPr>
            <p:cNvPr id="149531" name="直接连接符 1881123"/>
            <p:cNvSpPr/>
            <p:nvPr/>
          </p:nvSpPr>
          <p:spPr>
            <a:xfrm flipH="1">
              <a:off x="3948" y="2995"/>
              <a:ext cx="267" cy="296"/>
            </a:xfrm>
            <a:prstGeom prst="line">
              <a:avLst/>
            </a:prstGeom>
            <a:ln w="38100" cap="flat" cmpd="sng">
              <a:solidFill>
                <a:schemeClr val="tx2"/>
              </a:solidFill>
              <a:prstDash val="solid"/>
              <a:headEnd type="none" w="med" len="med"/>
              <a:tailEnd type="stealth" w="lg" len="med"/>
            </a:ln>
          </p:spPr>
        </p:sp>
        <p:sp>
          <p:nvSpPr>
            <p:cNvPr id="149532" name="直接连接符 1881124"/>
            <p:cNvSpPr/>
            <p:nvPr/>
          </p:nvSpPr>
          <p:spPr>
            <a:xfrm>
              <a:off x="4436" y="2969"/>
              <a:ext cx="281" cy="310"/>
            </a:xfrm>
            <a:prstGeom prst="line">
              <a:avLst/>
            </a:prstGeom>
            <a:ln w="38100" cap="flat" cmpd="sng">
              <a:solidFill>
                <a:schemeClr val="tx2"/>
              </a:solidFill>
              <a:prstDash val="solid"/>
              <a:headEnd type="none" w="med" len="med"/>
              <a:tailEnd type="stealth" w="lg" len="med"/>
            </a:ln>
          </p:spPr>
        </p:sp>
        <p:sp>
          <p:nvSpPr>
            <p:cNvPr id="149533" name="文本框 1881125"/>
            <p:cNvSpPr txBox="1"/>
            <p:nvPr/>
          </p:nvSpPr>
          <p:spPr>
            <a:xfrm>
              <a:off x="3665" y="2203"/>
              <a:ext cx="369" cy="288"/>
            </a:xfrm>
            <a:prstGeom prst="rect">
              <a:avLst/>
            </a:prstGeom>
            <a:noFill/>
            <a:ln w="31750">
              <a:noFill/>
            </a:ln>
          </p:spPr>
          <p:txBody>
            <a:bodyPr rIns="0">
              <a:spAutoFit/>
            </a:bodyPr>
            <a:p>
              <a:pPr algn="ctr" eaLnBrk="0" hangingPunct="0"/>
              <a:r>
                <a:rPr lang="en-US" altLang="zh-CN" sz="2400" dirty="0">
                  <a:latin typeface="Times New Roman" panose="02020603050405020304" pitchFamily="18" charset="0"/>
                  <a:ea typeface="幼圆" panose="02010509060101010101" pitchFamily="49" charset="-122"/>
                </a:rPr>
                <a:t>V</a:t>
              </a:r>
              <a:r>
                <a:rPr lang="en-US" altLang="zh-CN" sz="2400" baseline="-25000" dirty="0">
                  <a:latin typeface="Times New Roman" panose="02020603050405020304" pitchFamily="18" charset="0"/>
                  <a:ea typeface="幼圆" panose="02010509060101010101" pitchFamily="49" charset="-122"/>
                </a:rPr>
                <a:t>1</a:t>
              </a:r>
              <a:endParaRPr lang="en-US" altLang="zh-CN" sz="2400" baseline="-25000" dirty="0">
                <a:latin typeface="Times New Roman" panose="02020603050405020304" pitchFamily="18" charset="0"/>
                <a:ea typeface="幼圆" panose="02010509060101010101" pitchFamily="49" charset="-122"/>
              </a:endParaRPr>
            </a:p>
          </p:txBody>
        </p:sp>
        <p:sp>
          <p:nvSpPr>
            <p:cNvPr id="149534" name="直接连接符 1881126"/>
            <p:cNvSpPr/>
            <p:nvPr/>
          </p:nvSpPr>
          <p:spPr>
            <a:xfrm>
              <a:off x="3297" y="3032"/>
              <a:ext cx="436" cy="366"/>
            </a:xfrm>
            <a:prstGeom prst="line">
              <a:avLst/>
            </a:prstGeom>
            <a:ln w="31750" cap="sq" cmpd="sng">
              <a:solidFill>
                <a:schemeClr val="tx2"/>
              </a:solidFill>
              <a:prstDash val="solid"/>
              <a:headEnd type="none" w="sm" len="sm"/>
              <a:tailEnd type="stealth" w="lg" len="med"/>
            </a:ln>
          </p:spPr>
        </p:sp>
      </p:grpSp>
    </p:spTree>
  </p:cSld>
  <p:clrMapOvr>
    <a:masterClrMapping/>
  </p:clrMapOvr>
  <p:transition>
    <p:strips dir="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0" name="文本占位符 1882113"/>
          <p:cNvSpPr>
            <a:spLocks noGrp="1"/>
          </p:cNvSpPr>
          <p:nvPr>
            <p:ph idx="1"/>
          </p:nvPr>
        </p:nvSpPr>
        <p:spPr>
          <a:xfrm>
            <a:off x="431800" y="1449388"/>
            <a:ext cx="8532813" cy="3313112"/>
          </a:xfrm>
        </p:spPr>
        <p:txBody>
          <a:bodyPr vert="horz" wrap="square" lIns="92075" tIns="46038" rIns="92075" bIns="46038" anchor="t" anchorCtr="0"/>
          <a:p>
            <a:pPr marL="0" indent="0">
              <a:lnSpc>
                <a:spcPct val="120000"/>
              </a:lnSpc>
              <a:buNone/>
            </a:pPr>
            <a:r>
              <a:rPr lang="en-US" altLang="zh-CN" sz="3200" dirty="0">
                <a:ea typeface="楷体_GB2312" pitchFamily="49" charset="-122"/>
              </a:rPr>
              <a:t>    </a:t>
            </a:r>
            <a:r>
              <a:rPr lang="zh-CN" altLang="en-US" sz="3200" dirty="0">
                <a:ea typeface="楷体_GB2312" pitchFamily="49" charset="-122"/>
              </a:rPr>
              <a:t>在最短路径的计算中，一个顶点入队出队各一次，时间复杂性为</a:t>
            </a:r>
            <a:r>
              <a:rPr lang="en-US" altLang="zh-CN" sz="3200" dirty="0">
                <a:ea typeface="楷体_GB2312" pitchFamily="49" charset="-122"/>
              </a:rPr>
              <a:t>O(</a:t>
            </a:r>
            <a:r>
              <a:rPr lang="en-US" altLang="zh-CN" sz="3200" i="1" dirty="0">
                <a:ea typeface="楷体_GB2312" pitchFamily="49" charset="-122"/>
              </a:rPr>
              <a:t>n</a:t>
            </a:r>
            <a:r>
              <a:rPr lang="en-US" altLang="zh-CN" sz="3200" dirty="0">
                <a:ea typeface="楷体_GB2312" pitchFamily="49" charset="-122"/>
              </a:rPr>
              <a:t>)</a:t>
            </a:r>
            <a:r>
              <a:rPr lang="zh-CN" altLang="en-US" sz="3200" dirty="0">
                <a:ea typeface="楷体_GB2312" pitchFamily="49" charset="-122"/>
              </a:rPr>
              <a:t>，而对每个顶点，都要对它的边链表进行遍历，其遍历邻接表的开销为</a:t>
            </a:r>
            <a:r>
              <a:rPr lang="en-US" altLang="zh-CN" sz="3200" dirty="0">
                <a:ea typeface="楷体_GB2312" pitchFamily="49" charset="-122"/>
              </a:rPr>
              <a:t>O(</a:t>
            </a:r>
            <a:r>
              <a:rPr lang="en-US" altLang="zh-CN" sz="3200" i="1" dirty="0">
                <a:ea typeface="楷体_GB2312" pitchFamily="49" charset="-122"/>
              </a:rPr>
              <a:t>e</a:t>
            </a:r>
            <a:r>
              <a:rPr lang="en-US" altLang="zh-CN" sz="3200" dirty="0">
                <a:ea typeface="楷体_GB2312" pitchFamily="49" charset="-122"/>
              </a:rPr>
              <a:t>)</a:t>
            </a:r>
            <a:r>
              <a:rPr lang="zh-CN" altLang="en-US" sz="3200" dirty="0">
                <a:ea typeface="楷体_GB2312" pitchFamily="49" charset="-122"/>
              </a:rPr>
              <a:t>，于是整个算法的时间复杂性为</a:t>
            </a:r>
            <a:r>
              <a:rPr lang="en-US" altLang="zh-CN" sz="3200" dirty="0">
                <a:ea typeface="楷体_GB2312" pitchFamily="49" charset="-122"/>
              </a:rPr>
              <a:t>O(</a:t>
            </a:r>
            <a:r>
              <a:rPr lang="en-US" altLang="zh-CN" sz="3200" i="1" dirty="0">
                <a:ea typeface="楷体_GB2312" pitchFamily="49" charset="-122"/>
              </a:rPr>
              <a:t>n</a:t>
            </a:r>
            <a:r>
              <a:rPr lang="en-US" altLang="zh-CN" sz="3200" dirty="0">
                <a:ea typeface="楷体_GB2312" pitchFamily="49" charset="-122"/>
              </a:rPr>
              <a:t>+</a:t>
            </a:r>
            <a:r>
              <a:rPr lang="en-US" altLang="zh-CN" sz="3200" i="1" dirty="0">
                <a:ea typeface="楷体_GB2312" pitchFamily="49" charset="-122"/>
              </a:rPr>
              <a:t>e</a:t>
            </a:r>
            <a:r>
              <a:rPr lang="en-US" altLang="zh-CN" sz="3200" dirty="0">
                <a:ea typeface="楷体_GB2312" pitchFamily="49" charset="-122"/>
              </a:rPr>
              <a:t>)</a:t>
            </a:r>
            <a:r>
              <a:rPr lang="zh-CN" altLang="en-US" sz="3200" dirty="0">
                <a:ea typeface="楷体_GB2312" pitchFamily="49" charset="-122"/>
              </a:rPr>
              <a:t>。</a:t>
            </a:r>
            <a:r>
              <a:rPr lang="zh-CN" altLang="en-US" sz="3600" dirty="0">
                <a:ea typeface="楷体_GB2312" pitchFamily="49" charset="-122"/>
              </a:rPr>
              <a:t> </a:t>
            </a:r>
            <a:endParaRPr lang="zh-CN" altLang="en-US" sz="3600" dirty="0">
              <a:ea typeface="楷体_GB2312" pitchFamily="49" charset="-122"/>
            </a:endParaRPr>
          </a:p>
        </p:txBody>
      </p:sp>
    </p:spTree>
  </p:cSld>
  <p:clrMapOvr>
    <a:masterClrMapping/>
  </p:clrMapOvr>
  <p:transition>
    <p:strips dir="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文本占位符 1883137"/>
          <p:cNvSpPr>
            <a:spLocks noGrp="1"/>
          </p:cNvSpPr>
          <p:nvPr>
            <p:ph idx="1"/>
          </p:nvPr>
        </p:nvSpPr>
        <p:spPr>
          <a:xfrm>
            <a:off x="468313" y="836613"/>
            <a:ext cx="8208962" cy="4897437"/>
          </a:xfrm>
        </p:spPr>
        <p:txBody>
          <a:bodyPr vert="horz" wrap="square" lIns="92075" tIns="46038" rIns="92075" bIns="46038" anchor="t" anchorCtr="0"/>
          <a:p>
            <a:pPr marL="0" indent="0" algn="ctr">
              <a:lnSpc>
                <a:spcPct val="120000"/>
              </a:lnSpc>
              <a:spcBef>
                <a:spcPct val="40000"/>
              </a:spcBef>
              <a:buNone/>
            </a:pPr>
            <a:r>
              <a:rPr lang="en-US" altLang="zh-CN" sz="3600" dirty="0">
                <a:solidFill>
                  <a:schemeClr val="tx2"/>
                </a:solidFill>
                <a:ea typeface="隶书" panose="02010509060101010101" pitchFamily="49" charset="-122"/>
              </a:rPr>
              <a:t>6.6.2  </a:t>
            </a:r>
            <a:r>
              <a:rPr lang="zh-CN" altLang="en-US" sz="3600" dirty="0">
                <a:solidFill>
                  <a:schemeClr val="tx2"/>
                </a:solidFill>
                <a:ea typeface="隶书" panose="02010509060101010101" pitchFamily="49" charset="-122"/>
              </a:rPr>
              <a:t>正权最短路径问题</a:t>
            </a:r>
            <a:endParaRPr lang="zh-CN" altLang="en-US" sz="3600" dirty="0">
              <a:solidFill>
                <a:schemeClr val="tx2"/>
              </a:solidFill>
              <a:ea typeface="楷体_GB2312" pitchFamily="49" charset="-122"/>
            </a:endParaRPr>
          </a:p>
          <a:p>
            <a:pPr marL="0" indent="0" algn="just">
              <a:lnSpc>
                <a:spcPct val="120000"/>
              </a:lnSpc>
              <a:spcBef>
                <a:spcPct val="30000"/>
              </a:spcBef>
              <a:buNone/>
            </a:pPr>
            <a:r>
              <a:rPr lang="zh-CN" altLang="en-US" sz="3200" dirty="0">
                <a:solidFill>
                  <a:schemeClr val="tx2"/>
                </a:solidFill>
                <a:ea typeface="楷体_GB2312" pitchFamily="49" charset="-122"/>
              </a:rPr>
              <a:t>问题的提出：</a:t>
            </a:r>
            <a:r>
              <a:rPr lang="zh-CN" altLang="en-US" sz="3200" dirty="0">
                <a:solidFill>
                  <a:srgbClr val="FF3300"/>
                </a:solidFill>
                <a:ea typeface="楷体_GB2312" pitchFamily="49" charset="-122"/>
              </a:rPr>
              <a:t> </a:t>
            </a:r>
            <a:r>
              <a:rPr lang="zh-CN" altLang="en-US" sz="3200" dirty="0">
                <a:ea typeface="楷体_GB2312" pitchFamily="49" charset="-122"/>
              </a:rPr>
              <a:t>给定一个带权图</a:t>
            </a:r>
            <a:r>
              <a:rPr lang="en-US" altLang="zh-CN" sz="3200" i="1" dirty="0">
                <a:ea typeface="楷体_GB2312" pitchFamily="49" charset="-122"/>
              </a:rPr>
              <a:t>D</a:t>
            </a:r>
            <a:r>
              <a:rPr lang="en-US" altLang="zh-CN" sz="3200" dirty="0">
                <a:ea typeface="楷体_GB2312" pitchFamily="49" charset="-122"/>
              </a:rPr>
              <a:t> </a:t>
            </a:r>
            <a:r>
              <a:rPr lang="zh-CN" altLang="en-US" sz="3200" dirty="0">
                <a:ea typeface="楷体_GB2312" pitchFamily="49" charset="-122"/>
              </a:rPr>
              <a:t>（</a:t>
            </a:r>
            <a:r>
              <a:rPr lang="zh-CN" altLang="en-US" sz="3200" dirty="0">
                <a:solidFill>
                  <a:schemeClr val="tx2"/>
                </a:solidFill>
                <a:ea typeface="楷体_GB2312" pitchFamily="49" charset="-122"/>
              </a:rPr>
              <a:t>限定各边上的权值大于</a:t>
            </a:r>
            <a:r>
              <a:rPr lang="en-US" altLang="zh-CN" sz="3200" dirty="0">
                <a:solidFill>
                  <a:schemeClr val="tx2"/>
                </a:solidFill>
                <a:ea typeface="楷体_GB2312" pitchFamily="49" charset="-122"/>
              </a:rPr>
              <a:t>0</a:t>
            </a:r>
            <a:r>
              <a:rPr lang="zh-CN" altLang="en-US" sz="3200" dirty="0">
                <a:ea typeface="楷体_GB2312" pitchFamily="49" charset="-122"/>
              </a:rPr>
              <a:t>）与源点</a:t>
            </a:r>
            <a:r>
              <a:rPr lang="en-US" altLang="zh-CN" sz="3200" i="1" dirty="0">
                <a:ea typeface="楷体_GB2312" pitchFamily="49" charset="-122"/>
              </a:rPr>
              <a:t>v</a:t>
            </a:r>
            <a:r>
              <a:rPr lang="zh-CN" altLang="en-US" sz="3200" dirty="0">
                <a:ea typeface="楷体_GB2312" pitchFamily="49" charset="-122"/>
              </a:rPr>
              <a:t>，求从</a:t>
            </a:r>
            <a:r>
              <a:rPr lang="en-US" altLang="zh-CN" sz="3200" i="1" dirty="0">
                <a:ea typeface="楷体_GB2312" pitchFamily="49" charset="-122"/>
              </a:rPr>
              <a:t>v</a:t>
            </a:r>
            <a:r>
              <a:rPr lang="zh-CN" altLang="en-US" sz="3200" dirty="0">
                <a:ea typeface="楷体_GB2312" pitchFamily="49" charset="-122"/>
              </a:rPr>
              <a:t>到</a:t>
            </a:r>
            <a:r>
              <a:rPr lang="en-US" altLang="zh-CN" sz="3200" i="1" dirty="0">
                <a:ea typeface="楷体_GB2312" pitchFamily="49" charset="-122"/>
              </a:rPr>
              <a:t>D</a:t>
            </a:r>
            <a:r>
              <a:rPr lang="zh-CN" altLang="en-US" sz="3200" dirty="0">
                <a:ea typeface="楷体_GB2312" pitchFamily="49" charset="-122"/>
              </a:rPr>
              <a:t>中其它顶点的最短路径。</a:t>
            </a:r>
            <a:endParaRPr lang="zh-CN" altLang="en-US" sz="3200" dirty="0">
              <a:solidFill>
                <a:schemeClr val="tx2"/>
              </a:solidFill>
            </a:endParaRPr>
          </a:p>
          <a:p>
            <a:pPr marL="0" indent="0" algn="just">
              <a:lnSpc>
                <a:spcPct val="120000"/>
              </a:lnSpc>
              <a:spcBef>
                <a:spcPct val="30000"/>
              </a:spcBef>
              <a:buNone/>
            </a:pPr>
            <a:r>
              <a:rPr lang="zh-CN" altLang="en-US" sz="3200" dirty="0">
                <a:solidFill>
                  <a:schemeClr val="tx2"/>
                </a:solidFill>
                <a:ea typeface="楷体_GB2312" pitchFamily="49" charset="-122"/>
              </a:rPr>
              <a:t>应用背景</a:t>
            </a:r>
            <a:endParaRPr lang="zh-CN" altLang="en-US" sz="3200" dirty="0">
              <a:solidFill>
                <a:schemeClr val="tx2"/>
              </a:solidFill>
              <a:ea typeface="楷体_GB2312" pitchFamily="49" charset="-122"/>
            </a:endParaRPr>
          </a:p>
          <a:p>
            <a:pPr marL="0" indent="0" algn="just">
              <a:lnSpc>
                <a:spcPct val="120000"/>
              </a:lnSpc>
              <a:spcBef>
                <a:spcPct val="30000"/>
              </a:spcBef>
              <a:buNone/>
            </a:pPr>
            <a:r>
              <a:rPr lang="zh-CN" altLang="en-US" sz="3200" dirty="0"/>
              <a:t>    </a:t>
            </a:r>
            <a:r>
              <a:rPr lang="zh-CN" altLang="en-US" sz="3200" dirty="0">
                <a:ea typeface="楷体_GB2312" pitchFamily="49" charset="-122"/>
              </a:rPr>
              <a:t>城市交通导航软件</a:t>
            </a:r>
            <a:endParaRPr lang="zh-CN" altLang="en-US" sz="3200" dirty="0">
              <a:ea typeface="楷体_GB2312" pitchFamily="49" charset="-122"/>
            </a:endParaRPr>
          </a:p>
          <a:p>
            <a:pPr marL="0" indent="0" algn="just">
              <a:lnSpc>
                <a:spcPct val="120000"/>
              </a:lnSpc>
              <a:spcBef>
                <a:spcPct val="30000"/>
              </a:spcBef>
              <a:buNone/>
            </a:pPr>
            <a:r>
              <a:rPr lang="zh-CN" altLang="en-US" sz="3200" dirty="0">
                <a:ea typeface="楷体_GB2312" pitchFamily="49" charset="-122"/>
              </a:rPr>
              <a:t>　计算机网络信息传送问题</a:t>
            </a:r>
            <a:endParaRPr lang="zh-CN" altLang="en-US" sz="3200" dirty="0">
              <a:ea typeface="楷体_GB2312" pitchFamily="49" charset="-122"/>
            </a:endParaRPr>
          </a:p>
        </p:txBody>
      </p:sp>
    </p:spTree>
  </p:cSld>
  <p:clrMapOvr>
    <a:masterClrMapping/>
  </p:clrMapOvr>
  <p:transition>
    <p:cover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文本占位符 1833985"/>
          <p:cNvSpPr>
            <a:spLocks noGrp="1"/>
          </p:cNvSpPr>
          <p:nvPr>
            <p:ph type="body"/>
          </p:nvPr>
        </p:nvSpPr>
        <p:spPr>
          <a:xfrm>
            <a:off x="179388" y="512763"/>
            <a:ext cx="8713787" cy="5761037"/>
          </a:xfrm>
        </p:spPr>
        <p:txBody>
          <a:bodyPr vert="horz" wrap="square" lIns="92075" tIns="46038" rIns="92075" bIns="46038" anchor="t" anchorCtr="0"/>
          <a:p>
            <a:pPr marL="444500" indent="-444500" algn="just">
              <a:lnSpc>
                <a:spcPct val="110000"/>
              </a:lnSpc>
              <a:buNone/>
            </a:pPr>
            <a:r>
              <a:rPr lang="zh-CN" altLang="en-US" sz="3200" dirty="0">
                <a:solidFill>
                  <a:schemeClr val="tx2"/>
                </a:solidFill>
              </a:rPr>
              <a:t>拓扑排序算法的基本步骤</a:t>
            </a:r>
            <a:r>
              <a:rPr lang="zh-CN" altLang="en-US" sz="3200" dirty="0">
                <a:solidFill>
                  <a:schemeClr val="tx2"/>
                </a:solidFill>
                <a:ea typeface="幼圆" panose="02010509060101010101" pitchFamily="49" charset="-122"/>
              </a:rPr>
              <a:t>：</a:t>
            </a:r>
            <a:endParaRPr lang="zh-CN" altLang="en-US" sz="3200" dirty="0">
              <a:solidFill>
                <a:schemeClr val="tx2"/>
              </a:solidFill>
              <a:ea typeface="幼圆" panose="02010509060101010101" pitchFamily="49" charset="-122"/>
            </a:endParaRPr>
          </a:p>
          <a:p>
            <a:pPr marL="444500" indent="-444500" algn="just">
              <a:lnSpc>
                <a:spcPct val="125000"/>
              </a:lnSpc>
              <a:buNone/>
            </a:pPr>
            <a:r>
              <a:rPr lang="en-US" altLang="zh-CN" sz="3200" dirty="0"/>
              <a:t>① </a:t>
            </a:r>
            <a:r>
              <a:rPr lang="zh-CN" altLang="en-US" sz="3200" dirty="0"/>
              <a:t>从网中选择一个入度为</a:t>
            </a:r>
            <a:r>
              <a:rPr lang="en-US" altLang="zh-CN" sz="3200" dirty="0"/>
              <a:t>0</a:t>
            </a:r>
            <a:r>
              <a:rPr lang="zh-CN" altLang="en-US" sz="3200" dirty="0"/>
              <a:t>的顶点并将其输出。</a:t>
            </a:r>
            <a:endParaRPr lang="zh-CN" altLang="en-US" sz="3200" dirty="0"/>
          </a:p>
          <a:p>
            <a:pPr marL="444500" indent="-444500" algn="just">
              <a:lnSpc>
                <a:spcPct val="125000"/>
              </a:lnSpc>
              <a:buNone/>
            </a:pPr>
            <a:r>
              <a:rPr lang="en-US" altLang="zh-CN" sz="3200" dirty="0"/>
              <a:t>② </a:t>
            </a:r>
            <a:r>
              <a:rPr lang="zh-CN" altLang="en-US" sz="3200" dirty="0"/>
              <a:t>从网中删除该顶点及其所有出边。</a:t>
            </a:r>
            <a:endParaRPr lang="zh-CN" altLang="en-US" sz="3200" dirty="0"/>
          </a:p>
          <a:p>
            <a:pPr marL="444500" indent="-444500" algn="just">
              <a:lnSpc>
                <a:spcPct val="125000"/>
              </a:lnSpc>
              <a:buNone/>
            </a:pPr>
            <a:r>
              <a:rPr lang="en-US" altLang="zh-CN" sz="3200" dirty="0"/>
              <a:t>③ </a:t>
            </a:r>
            <a:r>
              <a:rPr lang="zh-CN" altLang="en-US" sz="3200" dirty="0"/>
              <a:t>执行</a:t>
            </a:r>
            <a:r>
              <a:rPr lang="en-US" altLang="zh-CN" sz="3200" dirty="0"/>
              <a:t>① ② </a:t>
            </a:r>
            <a:r>
              <a:rPr lang="zh-CN" altLang="en-US" sz="3200" dirty="0"/>
              <a:t>，直至所有顶点都已输出，或者网中剩余顶点的入度均不为</a:t>
            </a:r>
            <a:r>
              <a:rPr lang="en-US" altLang="zh-CN" sz="3200" dirty="0"/>
              <a:t>0</a:t>
            </a:r>
            <a:r>
              <a:rPr lang="zh-CN" altLang="en-US" sz="3200" dirty="0"/>
              <a:t>（说明网中存在回路，无法继续拓扑排序）。</a:t>
            </a:r>
            <a:endParaRPr lang="zh-CN" altLang="en-US" sz="3200" dirty="0"/>
          </a:p>
          <a:p>
            <a:pPr marL="444500" indent="-444500" algn="just">
              <a:lnSpc>
                <a:spcPct val="130000"/>
              </a:lnSpc>
              <a:spcBef>
                <a:spcPct val="50000"/>
              </a:spcBef>
              <a:buClrTx/>
              <a:buNone/>
            </a:pPr>
            <a:r>
              <a:rPr lang="zh-CN" altLang="en-US" sz="3200" dirty="0">
                <a:solidFill>
                  <a:srgbClr val="FFFF00"/>
                </a:solidFill>
              </a:rPr>
              <a:t>     </a:t>
            </a:r>
            <a:r>
              <a:rPr lang="zh-CN" altLang="en-US" sz="3200" dirty="0">
                <a:solidFill>
                  <a:schemeClr val="tx2"/>
                </a:solidFill>
              </a:rPr>
              <a:t>注意：</a:t>
            </a:r>
            <a:r>
              <a:rPr lang="zh-CN" altLang="en-US" sz="3200" dirty="0"/>
              <a:t>对于任何</a:t>
            </a:r>
            <a:r>
              <a:rPr lang="zh-CN" altLang="en-US" sz="3200" dirty="0">
                <a:solidFill>
                  <a:srgbClr val="FF3300"/>
                </a:solidFill>
              </a:rPr>
              <a:t>无回路</a:t>
            </a:r>
            <a:r>
              <a:rPr lang="zh-CN" altLang="en-US" sz="3200" dirty="0"/>
              <a:t>的</a:t>
            </a:r>
            <a:r>
              <a:rPr lang="en-US" altLang="zh-CN" sz="3200" dirty="0"/>
              <a:t>AOV</a:t>
            </a:r>
            <a:r>
              <a:rPr lang="zh-CN" altLang="en-US" sz="3200" dirty="0"/>
              <a:t>网，其顶点均可排成拓扑序列，但其拓扑序列</a:t>
            </a:r>
            <a:r>
              <a:rPr lang="zh-CN" altLang="en-US" sz="3200" dirty="0">
                <a:solidFill>
                  <a:srgbClr val="FF3300"/>
                </a:solidFill>
              </a:rPr>
              <a:t>未必唯一</a:t>
            </a:r>
            <a:r>
              <a:rPr lang="zh-CN" altLang="en-US" sz="3200" dirty="0"/>
              <a:t> 。</a:t>
            </a:r>
            <a:endParaRPr lang="zh-CN" altLang="en-US" sz="3200" dirty="0"/>
          </a:p>
        </p:txBody>
      </p:sp>
    </p:spTree>
  </p:cSld>
  <p:clrMapOvr>
    <a:masterClrMapping/>
  </p:clrMapOvr>
  <p:transition>
    <p:strips dir="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8" name="文本占位符 1884161"/>
          <p:cNvSpPr>
            <a:spLocks noGrp="1"/>
          </p:cNvSpPr>
          <p:nvPr>
            <p:ph idx="1"/>
          </p:nvPr>
        </p:nvSpPr>
        <p:spPr>
          <a:xfrm>
            <a:off x="395288" y="476250"/>
            <a:ext cx="8461375" cy="2413000"/>
          </a:xfrm>
        </p:spPr>
        <p:txBody>
          <a:bodyPr vert="horz" wrap="square" lIns="92075" tIns="46038" rIns="92075" bIns="46038" anchor="t" anchorCtr="0"/>
          <a:p>
            <a:pPr marL="0" indent="0" algn="just">
              <a:lnSpc>
                <a:spcPct val="120000"/>
              </a:lnSpc>
              <a:spcBef>
                <a:spcPct val="40000"/>
              </a:spcBef>
              <a:buNone/>
            </a:pPr>
            <a:r>
              <a:rPr lang="zh-CN" altLang="en-US" sz="3200" dirty="0">
                <a:solidFill>
                  <a:srgbClr val="FF3300"/>
                </a:solidFill>
              </a:rPr>
              <a:t>广度优先策略还可行吗？</a:t>
            </a:r>
            <a:endParaRPr lang="zh-CN" altLang="en-US" dirty="0"/>
          </a:p>
          <a:p>
            <a:pPr marL="0" indent="0" algn="just">
              <a:lnSpc>
                <a:spcPct val="120000"/>
              </a:lnSpc>
              <a:spcBef>
                <a:spcPct val="40000"/>
              </a:spcBef>
              <a:buNone/>
            </a:pPr>
            <a:r>
              <a:rPr lang="zh-CN" altLang="en-US" dirty="0"/>
              <a:t>相邻顶点间的最短路径不一定恰好就是连接这两个顶点的边，而可能是一条包括一个或多个中间顶点的路径。</a:t>
            </a:r>
            <a:endParaRPr lang="zh-CN" altLang="en-US" dirty="0"/>
          </a:p>
        </p:txBody>
      </p:sp>
      <p:grpSp>
        <p:nvGrpSpPr>
          <p:cNvPr id="152579" name="组合 1884162"/>
          <p:cNvGrpSpPr/>
          <p:nvPr/>
        </p:nvGrpSpPr>
        <p:grpSpPr>
          <a:xfrm>
            <a:off x="3203575" y="3284538"/>
            <a:ext cx="2770188" cy="2544762"/>
            <a:chOff x="1497" y="1869"/>
            <a:chExt cx="1745" cy="1603"/>
          </a:xfrm>
        </p:grpSpPr>
        <p:sp>
          <p:nvSpPr>
            <p:cNvPr id="152580" name="椭圆 1884163"/>
            <p:cNvSpPr/>
            <p:nvPr/>
          </p:nvSpPr>
          <p:spPr>
            <a:xfrm>
              <a:off x="2177" y="1869"/>
              <a:ext cx="385" cy="400"/>
            </a:xfrm>
            <a:prstGeom prst="ellipse">
              <a:avLst/>
            </a:prstGeom>
            <a:noFill/>
            <a:ln w="31750" cap="flat" cmpd="sng">
              <a:solidFill>
                <a:schemeClr val="tx1"/>
              </a:solidFill>
              <a:prstDash val="solid"/>
              <a:headEnd type="none" w="med" len="med"/>
              <a:tailEnd type="none" w="med" len="med"/>
            </a:ln>
          </p:spPr>
          <p:txBody>
            <a:bodyPr lIns="0" tIns="0" rIns="0" bIns="0" anchor="ctr" anchorCtr="0">
              <a:spAutoFit/>
            </a:bodyPr>
            <a:p>
              <a:pPr algn="ctr">
                <a:spcBef>
                  <a:spcPct val="50000"/>
                </a:spcBef>
              </a:pPr>
              <a:r>
                <a:rPr lang="en-US" altLang="zh-CN" sz="2800" dirty="0">
                  <a:latin typeface="Times New Roman" panose="02020603050405020304" pitchFamily="18" charset="0"/>
                </a:rPr>
                <a:t>v</a:t>
              </a:r>
              <a:r>
                <a:rPr lang="en-US" altLang="zh-CN" sz="2800" baseline="-25000" dirty="0">
                  <a:latin typeface="Times New Roman" panose="02020603050405020304" pitchFamily="18" charset="0"/>
                </a:rPr>
                <a:t>1</a:t>
              </a:r>
              <a:endParaRPr lang="en-US" altLang="zh-CN" sz="2800" dirty="0">
                <a:latin typeface="Times New Roman" panose="02020603050405020304" pitchFamily="18" charset="0"/>
              </a:endParaRPr>
            </a:p>
          </p:txBody>
        </p:sp>
        <p:sp>
          <p:nvSpPr>
            <p:cNvPr id="152581" name="椭圆 1884164"/>
            <p:cNvSpPr/>
            <p:nvPr/>
          </p:nvSpPr>
          <p:spPr>
            <a:xfrm>
              <a:off x="1497" y="2886"/>
              <a:ext cx="385" cy="400"/>
            </a:xfrm>
            <a:prstGeom prst="ellipse">
              <a:avLst/>
            </a:prstGeom>
            <a:noFill/>
            <a:ln w="31750" cap="flat" cmpd="sng">
              <a:solidFill>
                <a:schemeClr val="tx1"/>
              </a:solidFill>
              <a:prstDash val="solid"/>
              <a:headEnd type="none" w="med" len="med"/>
              <a:tailEnd type="none" w="med" len="med"/>
            </a:ln>
          </p:spPr>
          <p:txBody>
            <a:bodyPr lIns="0" tIns="0" rIns="0" bIns="0" anchor="ctr" anchorCtr="0">
              <a:spAutoFit/>
            </a:bodyPr>
            <a:p>
              <a:pPr algn="ctr">
                <a:spcBef>
                  <a:spcPct val="50000"/>
                </a:spcBef>
              </a:pPr>
              <a:r>
                <a:rPr lang="en-US" altLang="zh-CN" sz="2800" dirty="0">
                  <a:latin typeface="Times New Roman" panose="02020603050405020304" pitchFamily="18" charset="0"/>
                </a:rPr>
                <a:t>v</a:t>
              </a:r>
              <a:r>
                <a:rPr lang="en-US" altLang="zh-CN" sz="2800" baseline="-25000" dirty="0">
                  <a:latin typeface="Times New Roman" panose="02020603050405020304" pitchFamily="18" charset="0"/>
                </a:rPr>
                <a:t>2</a:t>
              </a:r>
              <a:endParaRPr lang="en-US" altLang="zh-CN" sz="2800" dirty="0">
                <a:latin typeface="Times New Roman" panose="02020603050405020304" pitchFamily="18" charset="0"/>
              </a:endParaRPr>
            </a:p>
          </p:txBody>
        </p:sp>
        <p:sp>
          <p:nvSpPr>
            <p:cNvPr id="152582" name="椭圆 1884165"/>
            <p:cNvSpPr/>
            <p:nvPr/>
          </p:nvSpPr>
          <p:spPr>
            <a:xfrm>
              <a:off x="2857" y="2886"/>
              <a:ext cx="385" cy="400"/>
            </a:xfrm>
            <a:prstGeom prst="ellipse">
              <a:avLst/>
            </a:prstGeom>
            <a:noFill/>
            <a:ln w="31750" cap="flat" cmpd="sng">
              <a:solidFill>
                <a:schemeClr val="tx1"/>
              </a:solidFill>
              <a:prstDash val="solid"/>
              <a:headEnd type="none" w="med" len="med"/>
              <a:tailEnd type="none" w="med" len="med"/>
            </a:ln>
          </p:spPr>
          <p:txBody>
            <a:bodyPr lIns="0" tIns="0" rIns="0" bIns="0" anchor="ctr" anchorCtr="0">
              <a:spAutoFit/>
            </a:bodyPr>
            <a:p>
              <a:pPr algn="ctr">
                <a:spcBef>
                  <a:spcPct val="50000"/>
                </a:spcBef>
              </a:pPr>
              <a:r>
                <a:rPr lang="en-US" altLang="zh-CN" sz="2800" dirty="0">
                  <a:latin typeface="Times New Roman" panose="02020603050405020304" pitchFamily="18" charset="0"/>
                </a:rPr>
                <a:t>v</a:t>
              </a:r>
              <a:r>
                <a:rPr lang="en-US" altLang="zh-CN" sz="2800" baseline="-25000" dirty="0">
                  <a:latin typeface="Times New Roman" panose="02020603050405020304" pitchFamily="18" charset="0"/>
                </a:rPr>
                <a:t>3</a:t>
              </a:r>
              <a:endParaRPr lang="en-US" altLang="zh-CN" sz="2800" dirty="0">
                <a:latin typeface="Times New Roman" panose="02020603050405020304" pitchFamily="18" charset="0"/>
              </a:endParaRPr>
            </a:p>
          </p:txBody>
        </p:sp>
        <p:sp>
          <p:nvSpPr>
            <p:cNvPr id="152583" name="直接连接符 1884166"/>
            <p:cNvSpPr/>
            <p:nvPr/>
          </p:nvSpPr>
          <p:spPr>
            <a:xfrm flipH="1">
              <a:off x="1746" y="2228"/>
              <a:ext cx="499" cy="658"/>
            </a:xfrm>
            <a:prstGeom prst="line">
              <a:avLst/>
            </a:prstGeom>
            <a:ln w="31750" cap="flat" cmpd="sng">
              <a:solidFill>
                <a:schemeClr val="tx2"/>
              </a:solidFill>
              <a:prstDash val="solid"/>
              <a:headEnd type="none" w="med" len="med"/>
              <a:tailEnd type="triangle" w="lg" len="lg"/>
            </a:ln>
          </p:spPr>
        </p:sp>
        <p:sp>
          <p:nvSpPr>
            <p:cNvPr id="152584" name="直接连接符 1884167"/>
            <p:cNvSpPr/>
            <p:nvPr/>
          </p:nvSpPr>
          <p:spPr>
            <a:xfrm>
              <a:off x="2517" y="2205"/>
              <a:ext cx="544" cy="681"/>
            </a:xfrm>
            <a:prstGeom prst="line">
              <a:avLst/>
            </a:prstGeom>
            <a:ln w="31750" cap="flat" cmpd="sng">
              <a:solidFill>
                <a:schemeClr val="tx2"/>
              </a:solidFill>
              <a:prstDash val="solid"/>
              <a:headEnd type="none" w="med" len="med"/>
              <a:tailEnd type="triangle" w="lg" len="lg"/>
            </a:ln>
          </p:spPr>
        </p:sp>
        <p:sp>
          <p:nvSpPr>
            <p:cNvPr id="152585" name="直接连接符 1884168"/>
            <p:cNvSpPr/>
            <p:nvPr/>
          </p:nvSpPr>
          <p:spPr>
            <a:xfrm flipH="1">
              <a:off x="1882" y="3113"/>
              <a:ext cx="975" cy="0"/>
            </a:xfrm>
            <a:prstGeom prst="line">
              <a:avLst/>
            </a:prstGeom>
            <a:ln w="31750" cap="flat" cmpd="sng">
              <a:solidFill>
                <a:schemeClr val="tx2"/>
              </a:solidFill>
              <a:prstDash val="solid"/>
              <a:headEnd type="none" w="med" len="med"/>
              <a:tailEnd type="triangle" w="lg" len="lg"/>
            </a:ln>
          </p:spPr>
        </p:sp>
        <p:sp>
          <p:nvSpPr>
            <p:cNvPr id="152586" name="文本框 1884169"/>
            <p:cNvSpPr txBox="1"/>
            <p:nvPr/>
          </p:nvSpPr>
          <p:spPr>
            <a:xfrm>
              <a:off x="2789" y="2228"/>
              <a:ext cx="159" cy="269"/>
            </a:xfrm>
            <a:prstGeom prst="rect">
              <a:avLst/>
            </a:prstGeom>
            <a:noFill/>
            <a:ln w="9525">
              <a:noFill/>
            </a:ln>
          </p:spPr>
          <p:txBody>
            <a:bodyPr lIns="0" tIns="0" rIns="0" bIns="0">
              <a:spAutoFit/>
            </a:bodyPr>
            <a:p>
              <a:pPr>
                <a:spcBef>
                  <a:spcPct val="50000"/>
                </a:spcBef>
              </a:pPr>
              <a:r>
                <a:rPr lang="en-US" altLang="zh-CN" sz="2800" dirty="0">
                  <a:latin typeface="Times New Roman" panose="02020603050405020304" pitchFamily="18" charset="0"/>
                </a:rPr>
                <a:t>2</a:t>
              </a:r>
              <a:endParaRPr lang="en-US" altLang="zh-CN" sz="2800" dirty="0">
                <a:latin typeface="Times New Roman" panose="02020603050405020304" pitchFamily="18" charset="0"/>
              </a:endParaRPr>
            </a:p>
          </p:txBody>
        </p:sp>
        <p:sp>
          <p:nvSpPr>
            <p:cNvPr id="152587" name="文本框 1884170"/>
            <p:cNvSpPr txBox="1"/>
            <p:nvPr/>
          </p:nvSpPr>
          <p:spPr>
            <a:xfrm>
              <a:off x="1769" y="2273"/>
              <a:ext cx="159" cy="269"/>
            </a:xfrm>
            <a:prstGeom prst="rect">
              <a:avLst/>
            </a:prstGeom>
            <a:noFill/>
            <a:ln w="9525">
              <a:noFill/>
            </a:ln>
          </p:spPr>
          <p:txBody>
            <a:bodyPr lIns="0" tIns="0" rIns="0" bIns="0">
              <a:spAutoFit/>
            </a:bodyPr>
            <a:p>
              <a:pPr>
                <a:spcBef>
                  <a:spcPct val="50000"/>
                </a:spcBef>
              </a:pPr>
              <a:r>
                <a:rPr lang="en-US" altLang="zh-CN" sz="2800" dirty="0">
                  <a:latin typeface="Times New Roman" panose="02020603050405020304" pitchFamily="18" charset="0"/>
                </a:rPr>
                <a:t>8</a:t>
              </a:r>
              <a:endParaRPr lang="en-US" altLang="zh-CN" sz="2800" dirty="0">
                <a:latin typeface="Times New Roman" panose="02020603050405020304" pitchFamily="18" charset="0"/>
              </a:endParaRPr>
            </a:p>
          </p:txBody>
        </p:sp>
        <p:sp>
          <p:nvSpPr>
            <p:cNvPr id="152588" name="文本框 1884171"/>
            <p:cNvSpPr txBox="1"/>
            <p:nvPr/>
          </p:nvSpPr>
          <p:spPr>
            <a:xfrm>
              <a:off x="2313" y="3203"/>
              <a:ext cx="159" cy="269"/>
            </a:xfrm>
            <a:prstGeom prst="rect">
              <a:avLst/>
            </a:prstGeom>
            <a:noFill/>
            <a:ln w="9525">
              <a:noFill/>
            </a:ln>
          </p:spPr>
          <p:txBody>
            <a:bodyPr lIns="0" tIns="0" rIns="0" bIns="0">
              <a:spAutoFit/>
            </a:bodyPr>
            <a:p>
              <a:pPr>
                <a:spcBef>
                  <a:spcPct val="50000"/>
                </a:spcBef>
              </a:pPr>
              <a:r>
                <a:rPr lang="en-US" altLang="zh-CN" sz="2800" dirty="0">
                  <a:latin typeface="Times New Roman" panose="02020603050405020304" pitchFamily="18" charset="0"/>
                </a:rPr>
                <a:t>3</a:t>
              </a:r>
              <a:endParaRPr lang="en-US" altLang="zh-CN" sz="2800" dirty="0">
                <a:latin typeface="Times New Roman" panose="02020603050405020304" pitchFamily="18" charset="0"/>
              </a:endParaRPr>
            </a:p>
          </p:txBody>
        </p:sp>
      </p:grpSp>
    </p:spTree>
  </p:cSld>
  <p:clrMapOvr>
    <a:masterClrMapping/>
  </p:clrMapOvr>
  <p:transition>
    <p:strips dir="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2" name="文本占位符 1885185"/>
          <p:cNvSpPr>
            <a:spLocks noGrp="1"/>
          </p:cNvSpPr>
          <p:nvPr>
            <p:ph idx="1"/>
          </p:nvPr>
        </p:nvSpPr>
        <p:spPr>
          <a:xfrm>
            <a:off x="468313" y="1052513"/>
            <a:ext cx="8245475" cy="4752975"/>
          </a:xfrm>
        </p:spPr>
        <p:txBody>
          <a:bodyPr vert="horz" wrap="square" lIns="92075" tIns="46038" rIns="92075" bIns="46038" anchor="t" anchorCtr="0"/>
          <a:p>
            <a:pPr marL="0" indent="0" algn="just">
              <a:buNone/>
            </a:pPr>
            <a:r>
              <a:rPr lang="zh-CN" altLang="en-US" sz="3200" dirty="0">
                <a:solidFill>
                  <a:schemeClr val="tx2"/>
                </a:solidFill>
              </a:rPr>
              <a:t>迪杰斯特拉</a:t>
            </a:r>
            <a:r>
              <a:rPr lang="en-US" altLang="zh-CN" sz="3200" dirty="0">
                <a:solidFill>
                  <a:schemeClr val="tx2"/>
                </a:solidFill>
              </a:rPr>
              <a:t>(Dijkstra)</a:t>
            </a:r>
            <a:r>
              <a:rPr lang="zh-CN" altLang="en-US" sz="3200" dirty="0">
                <a:solidFill>
                  <a:schemeClr val="tx2"/>
                </a:solidFill>
              </a:rPr>
              <a:t>算法</a:t>
            </a:r>
            <a:endParaRPr lang="zh-CN" altLang="en-US" sz="3200" dirty="0">
              <a:solidFill>
                <a:schemeClr val="tx2"/>
              </a:solidFill>
            </a:endParaRPr>
          </a:p>
          <a:p>
            <a:pPr marL="0" indent="0" algn="just">
              <a:lnSpc>
                <a:spcPct val="120000"/>
              </a:lnSpc>
              <a:buNone/>
            </a:pPr>
            <a:r>
              <a:rPr lang="zh-CN" altLang="en-US" sz="3200" dirty="0">
                <a:ea typeface="楷体_GB2312" pitchFamily="49" charset="-122"/>
              </a:rPr>
              <a:t>　</a:t>
            </a:r>
            <a:r>
              <a:rPr lang="zh-CN" altLang="en-US" sz="3200" dirty="0"/>
              <a:t>按路径长度的非递减次序，逐步产生源点到其他各顶点的最短路径的算法。</a:t>
            </a:r>
            <a:endParaRPr lang="zh-CN" altLang="en-US" sz="3200" dirty="0"/>
          </a:p>
          <a:p>
            <a:pPr marL="0" indent="0" algn="just">
              <a:lnSpc>
                <a:spcPct val="120000"/>
              </a:lnSpc>
              <a:buNone/>
            </a:pPr>
            <a:r>
              <a:rPr lang="zh-CN" altLang="en-US" sz="3200" dirty="0"/>
              <a:t>　首先求出从源点</a:t>
            </a:r>
            <a:r>
              <a:rPr lang="en-US" altLang="zh-CN" sz="3200" dirty="0"/>
              <a:t>s</a:t>
            </a:r>
            <a:r>
              <a:rPr lang="zh-CN" altLang="en-US" sz="3200" dirty="0"/>
              <a:t>出发，长度最短的一条最短路径；再参照它求出长度次短的一条最短路径；依次类推，直到从顶点</a:t>
            </a:r>
            <a:r>
              <a:rPr lang="en-US" altLang="zh-CN" sz="3200" dirty="0"/>
              <a:t>s</a:t>
            </a:r>
            <a:r>
              <a:rPr lang="zh-CN" altLang="en-US" sz="3200" dirty="0"/>
              <a:t>到其它各顶点的最短路径全部求出为止。</a:t>
            </a:r>
            <a:endParaRPr lang="zh-CN" altLang="en-US" sz="3200" dirty="0"/>
          </a:p>
        </p:txBody>
      </p:sp>
    </p:spTree>
  </p:cSld>
  <p:clrMapOvr>
    <a:masterClrMapping/>
  </p:clrMapOvr>
  <p:transition>
    <p:strips dir="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6" name="矩形 1886209"/>
          <p:cNvSpPr/>
          <p:nvPr/>
        </p:nvSpPr>
        <p:spPr>
          <a:xfrm>
            <a:off x="719138" y="908050"/>
            <a:ext cx="7775575" cy="4862513"/>
          </a:xfrm>
          <a:prstGeom prst="rect">
            <a:avLst/>
          </a:prstGeom>
          <a:noFill/>
          <a:ln w="9525">
            <a:noFill/>
          </a:ln>
        </p:spPr>
        <p:txBody>
          <a:bodyPr>
            <a:spAutoFit/>
          </a:bodyPr>
          <a:p>
            <a:pPr eaLnBrk="0" hangingPunct="0">
              <a:lnSpc>
                <a:spcPct val="120000"/>
              </a:lnSpc>
              <a:spcBef>
                <a:spcPct val="20000"/>
              </a:spcBef>
            </a:pPr>
            <a:r>
              <a:rPr lang="zh-CN" altLang="en-US" sz="3200" dirty="0">
                <a:latin typeface="Times New Roman" panose="02020603050405020304" pitchFamily="18" charset="0"/>
                <a:ea typeface="楷体_GB2312" pitchFamily="49" charset="-122"/>
              </a:rPr>
              <a:t>计算单源最短路径可以使用</a:t>
            </a:r>
            <a:r>
              <a:rPr lang="en-US" altLang="zh-CN" sz="3200" dirty="0">
                <a:latin typeface="Times New Roman" panose="02020603050405020304" pitchFamily="18" charset="0"/>
                <a:ea typeface="楷体_GB2312" pitchFamily="49" charset="-122"/>
              </a:rPr>
              <a:t>Dijkstra</a:t>
            </a:r>
            <a:r>
              <a:rPr lang="zh-CN" altLang="en-US" sz="3200" dirty="0">
                <a:latin typeface="Times New Roman" panose="02020603050405020304" pitchFamily="18" charset="0"/>
                <a:ea typeface="楷体_GB2312" pitchFamily="49" charset="-122"/>
              </a:rPr>
              <a:t>算法。</a:t>
            </a:r>
            <a:endParaRPr lang="zh-CN" altLang="en-US" sz="3200" dirty="0">
              <a:latin typeface="Times New Roman" panose="02020603050405020304" pitchFamily="18" charset="0"/>
              <a:ea typeface="楷体_GB2312" pitchFamily="49" charset="-122"/>
            </a:endParaRPr>
          </a:p>
          <a:p>
            <a:pPr eaLnBrk="0" hangingPunct="0">
              <a:lnSpc>
                <a:spcPct val="120000"/>
              </a:lnSpc>
              <a:spcBef>
                <a:spcPct val="20000"/>
              </a:spcBef>
            </a:pPr>
            <a:r>
              <a:rPr lang="zh-CN" altLang="en-US" sz="3200" dirty="0">
                <a:solidFill>
                  <a:srgbClr val="FF3300"/>
                </a:solidFill>
                <a:latin typeface="Times New Roman" panose="02020603050405020304" pitchFamily="18" charset="0"/>
                <a:ea typeface="楷体_GB2312" pitchFamily="49" charset="-122"/>
              </a:rPr>
              <a:t>算法基本思想</a:t>
            </a:r>
            <a:r>
              <a:rPr lang="zh-CN" altLang="en-US" sz="3200" dirty="0">
                <a:latin typeface="Times New Roman" panose="02020603050405020304" pitchFamily="18" charset="0"/>
                <a:ea typeface="楷体_GB2312" pitchFamily="49" charset="-122"/>
              </a:rPr>
              <a:t>：把图中所有顶点分成两个集合，</a:t>
            </a:r>
            <a:r>
              <a:rPr lang="zh-CN" altLang="en-US" sz="3200" dirty="0">
                <a:solidFill>
                  <a:schemeClr val="tx2"/>
                </a:solidFill>
                <a:latin typeface="Times New Roman" panose="02020603050405020304" pitchFamily="18" charset="0"/>
                <a:ea typeface="楷体_GB2312" pitchFamily="49" charset="-122"/>
              </a:rPr>
              <a:t>第一个集合</a:t>
            </a:r>
            <a:r>
              <a:rPr lang="zh-CN" altLang="en-US" sz="3200" dirty="0">
                <a:latin typeface="Times New Roman" panose="02020603050405020304" pitchFamily="18" charset="0"/>
                <a:ea typeface="楷体_GB2312" pitchFamily="49" charset="-122"/>
              </a:rPr>
              <a:t>包含已确定最短路径的顶点，</a:t>
            </a:r>
            <a:r>
              <a:rPr lang="zh-CN" altLang="en-US" sz="3200" dirty="0">
                <a:solidFill>
                  <a:schemeClr val="tx2"/>
                </a:solidFill>
                <a:latin typeface="Times New Roman" panose="02020603050405020304" pitchFamily="18" charset="0"/>
                <a:ea typeface="楷体_GB2312" pitchFamily="49" charset="-122"/>
              </a:rPr>
              <a:t>第二个集合</a:t>
            </a:r>
            <a:r>
              <a:rPr lang="zh-CN" altLang="en-US" sz="3200" dirty="0">
                <a:latin typeface="Times New Roman" panose="02020603050405020304" pitchFamily="18" charset="0"/>
                <a:ea typeface="楷体_GB2312" pitchFamily="49" charset="-122"/>
              </a:rPr>
              <a:t>包含尚未确定最短路径的顶点。按照最短路径长度递增的顺序逐个把第二个集合的顶点加到第一个集合中去，直至从源点出发可以到达的所有顶点都包含到第一个集合中。</a:t>
            </a:r>
            <a:endParaRPr lang="zh-CN" altLang="en-US" sz="3200" dirty="0">
              <a:latin typeface="Times New Roman" panose="02020603050405020304" pitchFamily="18" charset="0"/>
              <a:ea typeface="楷体_GB2312" pitchFamily="49" charset="-122"/>
            </a:endParaRPr>
          </a:p>
        </p:txBody>
      </p:sp>
    </p:spTree>
  </p:cSld>
  <p:clrMapOvr>
    <a:masterClrMapping/>
  </p:clrMapOvr>
  <p:transition>
    <p:strips dir="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50" name="文本占位符 1887233"/>
          <p:cNvSpPr>
            <a:spLocks noGrp="1"/>
          </p:cNvSpPr>
          <p:nvPr>
            <p:ph idx="1"/>
          </p:nvPr>
        </p:nvSpPr>
        <p:spPr>
          <a:xfrm>
            <a:off x="358775" y="981075"/>
            <a:ext cx="8353425" cy="5435600"/>
          </a:xfrm>
        </p:spPr>
        <p:txBody>
          <a:bodyPr vert="horz" wrap="square" lIns="92075" tIns="46038" rIns="92075" bIns="46038" anchor="t" anchorCtr="0"/>
          <a:p>
            <a:pPr marL="0" indent="0" algn="just">
              <a:lnSpc>
                <a:spcPct val="115000"/>
              </a:lnSpc>
              <a:buNone/>
            </a:pPr>
            <a:r>
              <a:rPr lang="en-US" altLang="zh-CN" sz="3200" dirty="0">
                <a:ea typeface="楷体_GB2312" pitchFamily="49" charset="-122"/>
              </a:rPr>
              <a:t>    </a:t>
            </a:r>
            <a:r>
              <a:rPr lang="zh-CN" altLang="en-US" sz="3200" dirty="0">
                <a:ea typeface="楷体_GB2312" pitchFamily="49" charset="-122"/>
              </a:rPr>
              <a:t>在这个过程中，一直保持从源点到第一个集合中每个顶点的最短路径长度都不大于从源点到第二个集合中任何顶点的最短路径长度。</a:t>
            </a:r>
            <a:endParaRPr lang="zh-CN" altLang="en-US" sz="3200" dirty="0">
              <a:ea typeface="楷体_GB2312" pitchFamily="49" charset="-122"/>
            </a:endParaRPr>
          </a:p>
          <a:p>
            <a:pPr marL="0" indent="0" algn="just">
              <a:lnSpc>
                <a:spcPct val="115000"/>
              </a:lnSpc>
              <a:buNone/>
            </a:pPr>
            <a:r>
              <a:rPr lang="zh-CN" altLang="en-US" sz="3200" dirty="0">
                <a:ea typeface="楷体_GB2312" pitchFamily="49" charset="-122"/>
              </a:rPr>
              <a:t>    另外，每个顶点对应一个距离值，第一个集合的顶点对应的距离值就是从源点到此顶点的最短路径长度，第二个集合的顶点对应的距离值是从源点到此顶点的包括以第一个集合的顶点为中间顶点的当前最短路径长度。</a:t>
            </a:r>
            <a:endParaRPr lang="zh-CN" altLang="en-US" sz="3200" dirty="0">
              <a:ea typeface="楷体_GB2312" pitchFamily="49" charset="-122"/>
            </a:endParaRPr>
          </a:p>
        </p:txBody>
      </p:sp>
    </p:spTree>
  </p:cSld>
  <p:clrMapOvr>
    <a:masterClrMapping/>
  </p:clrMapOvr>
  <p:transition>
    <p:strips dir="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4" name="文本占位符 1889281"/>
          <p:cNvSpPr>
            <a:spLocks noGrp="1"/>
          </p:cNvSpPr>
          <p:nvPr>
            <p:ph idx="1"/>
          </p:nvPr>
        </p:nvSpPr>
        <p:spPr>
          <a:xfrm>
            <a:off x="395288" y="765175"/>
            <a:ext cx="8389937" cy="5435600"/>
          </a:xfrm>
        </p:spPr>
        <p:txBody>
          <a:bodyPr vert="horz" wrap="square" lIns="92075" tIns="46038" rIns="92075" bIns="46038" anchor="t" anchorCtr="0"/>
          <a:p>
            <a:pPr marL="444500" indent="-444500">
              <a:lnSpc>
                <a:spcPct val="120000"/>
              </a:lnSpc>
              <a:buNone/>
            </a:pPr>
            <a:r>
              <a:rPr lang="en-US" altLang="zh-CN" sz="3200" dirty="0">
                <a:solidFill>
                  <a:schemeClr val="tx2"/>
                </a:solidFill>
                <a:ea typeface="宋体" panose="02010600030101010101" pitchFamily="2" charset="-122"/>
              </a:rPr>
              <a:t> Dijkstra</a:t>
            </a:r>
            <a:r>
              <a:rPr lang="zh-CN" altLang="en-US" sz="3200" dirty="0">
                <a:solidFill>
                  <a:schemeClr val="tx2"/>
                </a:solidFill>
                <a:ea typeface="宋体" panose="02010600030101010101" pitchFamily="2" charset="-122"/>
              </a:rPr>
              <a:t>算法描述</a:t>
            </a:r>
            <a:endParaRPr lang="zh-CN" altLang="en-US" sz="3200" dirty="0">
              <a:solidFill>
                <a:schemeClr val="tx2"/>
              </a:solidFill>
              <a:ea typeface="宋体" panose="02010600030101010101" pitchFamily="2" charset="-122"/>
            </a:endParaRPr>
          </a:p>
          <a:p>
            <a:pPr marL="444500" indent="-444500">
              <a:lnSpc>
                <a:spcPct val="120000"/>
              </a:lnSpc>
              <a:spcBef>
                <a:spcPct val="5000"/>
              </a:spcBef>
              <a:buNone/>
            </a:pPr>
            <a:r>
              <a:rPr lang="en-US" altLang="zh-CN" dirty="0">
                <a:ea typeface="宋体" panose="02010600030101010101" pitchFamily="2" charset="-122"/>
              </a:rPr>
              <a:t>① </a:t>
            </a:r>
            <a:r>
              <a:rPr lang="zh-CN" altLang="en-US" dirty="0">
                <a:ea typeface="宋体" panose="02010600030101010101" pitchFamily="2" charset="-122"/>
              </a:rPr>
              <a:t>初始时（</a:t>
            </a:r>
            <a:r>
              <a:rPr lang="en-US" altLang="zh-CN" dirty="0">
                <a:ea typeface="宋体" panose="02010600030101010101" pitchFamily="2" charset="-122"/>
              </a:rPr>
              <a:t>S</a:t>
            </a:r>
            <a:r>
              <a:rPr lang="zh-CN" altLang="en-US" dirty="0">
                <a:ea typeface="宋体" panose="02010600030101010101" pitchFamily="2" charset="-122"/>
              </a:rPr>
              <a:t>为初始顶点）</a:t>
            </a:r>
            <a:r>
              <a:rPr lang="en-US" altLang="zh-CN" dirty="0">
                <a:ea typeface="宋体" panose="02010600030101010101" pitchFamily="2" charset="-122"/>
              </a:rPr>
              <a:t>, D</a:t>
            </a:r>
            <a:r>
              <a:rPr lang="en-US" altLang="zh-CN" baseline="-25000" dirty="0">
                <a:ea typeface="宋体" panose="02010600030101010101" pitchFamily="2" charset="-122"/>
              </a:rPr>
              <a:t>s</a:t>
            </a:r>
            <a:r>
              <a:rPr lang="en-US" altLang="zh-CN" dirty="0">
                <a:ea typeface="宋体" panose="02010600030101010101" pitchFamily="2" charset="-122"/>
              </a:rPr>
              <a:t>=0 </a:t>
            </a:r>
            <a:r>
              <a:rPr lang="zh-CN" altLang="en-US" dirty="0">
                <a:ea typeface="宋体" panose="02010600030101010101" pitchFamily="2" charset="-122"/>
              </a:rPr>
              <a:t>且</a:t>
            </a:r>
            <a:r>
              <a:rPr lang="en-US" altLang="zh-CN" dirty="0">
                <a:ea typeface="宋体" panose="02010600030101010101" pitchFamily="2" charset="-122"/>
                <a:sym typeface="Symbol" panose="05050102010706020507" pitchFamily="18" charset="2"/>
              </a:rPr>
              <a:t></a:t>
            </a:r>
            <a:r>
              <a:rPr lang="en-US" altLang="zh-CN" dirty="0">
                <a:ea typeface="宋体" panose="02010600030101010101" pitchFamily="2" charset="-122"/>
              </a:rPr>
              <a:t> </a:t>
            </a:r>
            <a:r>
              <a:rPr lang="en-US" altLang="zh-CN" i="1" dirty="0">
                <a:ea typeface="宋体" panose="02010600030101010101" pitchFamily="2" charset="-122"/>
              </a:rPr>
              <a:t>i</a:t>
            </a:r>
            <a:r>
              <a:rPr lang="en-US" altLang="zh-CN" dirty="0">
                <a:ea typeface="宋体" panose="02010600030101010101" pitchFamily="2" charset="-122"/>
                <a:sym typeface="Symbol" panose="05050102010706020507" pitchFamily="18" charset="2"/>
              </a:rPr>
              <a:t></a:t>
            </a:r>
            <a:r>
              <a:rPr lang="en-US" altLang="zh-CN" dirty="0">
                <a:ea typeface="宋体" panose="02010600030101010101" pitchFamily="2" charset="-122"/>
              </a:rPr>
              <a:t> S </a:t>
            </a:r>
            <a:br>
              <a:rPr lang="en-US" altLang="zh-CN" dirty="0">
                <a:ea typeface="宋体" panose="02010600030101010101" pitchFamily="2" charset="-122"/>
              </a:rPr>
            </a:br>
            <a:r>
              <a:rPr lang="zh-CN" altLang="en-US" dirty="0">
                <a:ea typeface="宋体" panose="02010600030101010101" pitchFamily="2" charset="-122"/>
              </a:rPr>
              <a:t>有</a:t>
            </a:r>
            <a:r>
              <a:rPr lang="en-US" altLang="zh-CN" dirty="0">
                <a:ea typeface="宋体" panose="02010600030101010101" pitchFamily="2" charset="-122"/>
              </a:rPr>
              <a:t>D</a:t>
            </a:r>
            <a:r>
              <a:rPr lang="en-US" altLang="zh-CN" i="1" baseline="-25000" dirty="0">
                <a:ea typeface="宋体" panose="02010600030101010101" pitchFamily="2" charset="-122"/>
              </a:rPr>
              <a:t>i</a:t>
            </a:r>
            <a:r>
              <a:rPr lang="en-US" altLang="zh-CN" dirty="0">
                <a:ea typeface="宋体" panose="02010600030101010101" pitchFamily="2" charset="-122"/>
              </a:rPr>
              <a:t> =</a:t>
            </a:r>
            <a:r>
              <a:rPr lang="zh-CN" altLang="en-US" dirty="0">
                <a:ea typeface="宋体" panose="02010600030101010101" pitchFamily="2" charset="-122"/>
                <a:sym typeface="Symbol" panose="05050102010706020507" pitchFamily="18" charset="2"/>
              </a:rPr>
              <a:t> </a:t>
            </a:r>
            <a:r>
              <a:rPr lang="en-US" altLang="zh-CN" dirty="0">
                <a:ea typeface="宋体" panose="02010600030101010101" pitchFamily="2" charset="-122"/>
                <a:sym typeface="Symbol" panose="05050102010706020507" pitchFamily="18" charset="2"/>
              </a:rPr>
              <a:t>.</a:t>
            </a:r>
            <a:endParaRPr lang="en-US" altLang="zh-CN" dirty="0">
              <a:ea typeface="宋体" panose="02010600030101010101" pitchFamily="2" charset="-122"/>
            </a:endParaRPr>
          </a:p>
          <a:p>
            <a:pPr marL="444500" indent="-444500">
              <a:lnSpc>
                <a:spcPct val="120000"/>
              </a:lnSpc>
              <a:spcBef>
                <a:spcPct val="5000"/>
              </a:spcBef>
              <a:buNone/>
            </a:pPr>
            <a:r>
              <a:rPr lang="en-US" altLang="zh-CN" dirty="0">
                <a:ea typeface="宋体" panose="02010600030101010101" pitchFamily="2" charset="-122"/>
              </a:rPr>
              <a:t>② </a:t>
            </a:r>
            <a:r>
              <a:rPr lang="zh-CN" altLang="en-US" dirty="0">
                <a:ea typeface="宋体" panose="02010600030101010101" pitchFamily="2" charset="-122"/>
              </a:rPr>
              <a:t>在未访问的顶点中选择</a:t>
            </a:r>
            <a:r>
              <a:rPr lang="en-US" altLang="zh-CN" dirty="0">
                <a:ea typeface="宋体" panose="02010600030101010101" pitchFamily="2" charset="-122"/>
              </a:rPr>
              <a:t>D</a:t>
            </a:r>
            <a:r>
              <a:rPr lang="zh-CN" altLang="en-US" dirty="0">
                <a:ea typeface="宋体" panose="02010600030101010101" pitchFamily="2" charset="-122"/>
              </a:rPr>
              <a:t>值最小的顶点</a:t>
            </a:r>
            <a:r>
              <a:rPr lang="en-US" altLang="zh-CN" i="1" dirty="0">
                <a:ea typeface="宋体" panose="02010600030101010101" pitchFamily="2" charset="-122"/>
              </a:rPr>
              <a:t>v</a:t>
            </a:r>
            <a:r>
              <a:rPr lang="zh-CN" altLang="en-US" dirty="0">
                <a:ea typeface="宋体" panose="02010600030101010101" pitchFamily="2" charset="-122"/>
              </a:rPr>
              <a:t>，访问</a:t>
            </a:r>
            <a:r>
              <a:rPr lang="en-US" altLang="zh-CN" i="1" dirty="0">
                <a:ea typeface="宋体" panose="02010600030101010101" pitchFamily="2" charset="-122"/>
              </a:rPr>
              <a:t>v</a:t>
            </a:r>
            <a:r>
              <a:rPr lang="zh-CN" altLang="en-US" dirty="0">
                <a:ea typeface="宋体" panose="02010600030101010101" pitchFamily="2" charset="-122"/>
              </a:rPr>
              <a:t>，令 </a:t>
            </a:r>
            <a:r>
              <a:rPr lang="en-US" altLang="zh-CN" dirty="0">
                <a:ea typeface="宋体" panose="02010600030101010101" pitchFamily="2" charset="-122"/>
              </a:rPr>
              <a:t>S[</a:t>
            </a:r>
            <a:r>
              <a:rPr lang="en-US" altLang="zh-CN" i="1" dirty="0">
                <a:ea typeface="宋体" panose="02010600030101010101" pitchFamily="2" charset="-122"/>
              </a:rPr>
              <a:t>v</a:t>
            </a:r>
            <a:r>
              <a:rPr lang="en-US" altLang="zh-CN" dirty="0">
                <a:ea typeface="宋体" panose="02010600030101010101" pitchFamily="2" charset="-122"/>
              </a:rPr>
              <a:t>]=1.</a:t>
            </a:r>
            <a:endParaRPr lang="en-US" altLang="zh-CN" dirty="0">
              <a:ea typeface="宋体" panose="02010600030101010101" pitchFamily="2" charset="-122"/>
            </a:endParaRPr>
          </a:p>
          <a:p>
            <a:pPr marL="444500" indent="-444500">
              <a:lnSpc>
                <a:spcPct val="120000"/>
              </a:lnSpc>
              <a:spcBef>
                <a:spcPct val="5000"/>
              </a:spcBef>
              <a:buNone/>
            </a:pPr>
            <a:r>
              <a:rPr lang="en-US" altLang="zh-CN" dirty="0">
                <a:ea typeface="宋体" panose="02010600030101010101" pitchFamily="2" charset="-122"/>
              </a:rPr>
              <a:t>③ </a:t>
            </a:r>
            <a:r>
              <a:rPr lang="zh-CN" altLang="en-US" dirty="0">
                <a:ea typeface="宋体" panose="02010600030101010101" pitchFamily="2" charset="-122"/>
              </a:rPr>
              <a:t>依次考察</a:t>
            </a:r>
            <a:r>
              <a:rPr lang="en-US" altLang="zh-CN" i="1" dirty="0">
                <a:ea typeface="宋体" panose="02010600030101010101" pitchFamily="2" charset="-122"/>
              </a:rPr>
              <a:t>v</a:t>
            </a:r>
            <a:r>
              <a:rPr lang="zh-CN" altLang="en-US" dirty="0">
                <a:ea typeface="宋体" panose="02010600030101010101" pitchFamily="2" charset="-122"/>
              </a:rPr>
              <a:t>的邻接顶点</a:t>
            </a:r>
            <a:r>
              <a:rPr lang="en-US" altLang="zh-CN" i="1" dirty="0">
                <a:ea typeface="宋体" panose="02010600030101010101" pitchFamily="2" charset="-122"/>
              </a:rPr>
              <a:t>w</a:t>
            </a:r>
            <a:r>
              <a:rPr lang="zh-CN" altLang="en-US" dirty="0">
                <a:ea typeface="宋体" panose="02010600030101010101" pitchFamily="2" charset="-122"/>
              </a:rPr>
              <a:t>，若</a:t>
            </a:r>
            <a:endParaRPr lang="zh-CN" altLang="en-US" dirty="0">
              <a:ea typeface="宋体" panose="02010600030101010101" pitchFamily="2" charset="-122"/>
            </a:endParaRPr>
          </a:p>
          <a:p>
            <a:pPr marL="444500" indent="-444500">
              <a:lnSpc>
                <a:spcPct val="120000"/>
              </a:lnSpc>
              <a:spcBef>
                <a:spcPct val="5000"/>
              </a:spcBef>
              <a:buNone/>
            </a:pPr>
            <a:r>
              <a:rPr lang="zh-CN" altLang="en-US" dirty="0">
                <a:ea typeface="宋体" panose="02010600030101010101" pitchFamily="2" charset="-122"/>
              </a:rPr>
              <a:t>     </a:t>
            </a:r>
            <a:r>
              <a:rPr lang="en-US" altLang="zh-CN" dirty="0">
                <a:ea typeface="宋体" panose="02010600030101010101" pitchFamily="2" charset="-122"/>
              </a:rPr>
              <a:t>D</a:t>
            </a:r>
            <a:r>
              <a:rPr lang="en-US" altLang="zh-CN" i="1" baseline="-25000" dirty="0">
                <a:ea typeface="宋体" panose="02010600030101010101" pitchFamily="2" charset="-122"/>
              </a:rPr>
              <a:t>v</a:t>
            </a:r>
            <a:r>
              <a:rPr lang="en-US" altLang="zh-CN" dirty="0">
                <a:ea typeface="宋体" panose="02010600030101010101" pitchFamily="2" charset="-122"/>
              </a:rPr>
              <a:t>+weight(&lt;</a:t>
            </a:r>
            <a:r>
              <a:rPr lang="en-US" altLang="zh-CN" i="1" dirty="0">
                <a:ea typeface="宋体" panose="02010600030101010101" pitchFamily="2" charset="-122"/>
              </a:rPr>
              <a:t>v</a:t>
            </a:r>
            <a:r>
              <a:rPr lang="en-US" altLang="zh-CN" dirty="0">
                <a:ea typeface="宋体" panose="02010600030101010101" pitchFamily="2" charset="-122"/>
              </a:rPr>
              <a:t>, </a:t>
            </a:r>
            <a:r>
              <a:rPr lang="en-US" altLang="zh-CN" i="1" dirty="0">
                <a:ea typeface="宋体" panose="02010600030101010101" pitchFamily="2" charset="-122"/>
              </a:rPr>
              <a:t>w</a:t>
            </a:r>
            <a:r>
              <a:rPr lang="en-US" altLang="zh-CN" dirty="0">
                <a:ea typeface="宋体" panose="02010600030101010101" pitchFamily="2" charset="-122"/>
              </a:rPr>
              <a:t>&gt;)</a:t>
            </a:r>
            <a:r>
              <a:rPr lang="en-US" altLang="zh-CN" dirty="0">
                <a:ea typeface="宋体" panose="02010600030101010101" pitchFamily="2" charset="-122"/>
                <a:sym typeface="Symbol" panose="05050102010706020507" pitchFamily="18" charset="2"/>
              </a:rPr>
              <a:t></a:t>
            </a:r>
            <a:r>
              <a:rPr lang="en-US" altLang="zh-CN" dirty="0">
                <a:ea typeface="宋体" panose="02010600030101010101" pitchFamily="2" charset="-122"/>
              </a:rPr>
              <a:t>D</a:t>
            </a:r>
            <a:r>
              <a:rPr lang="en-US" altLang="zh-CN" i="1" baseline="-25000" dirty="0">
                <a:ea typeface="宋体" panose="02010600030101010101" pitchFamily="2" charset="-122"/>
              </a:rPr>
              <a:t>w</a:t>
            </a:r>
            <a:r>
              <a:rPr lang="en-US" altLang="zh-CN" dirty="0">
                <a:ea typeface="宋体" panose="02010600030101010101" pitchFamily="2" charset="-122"/>
              </a:rPr>
              <a:t> </a:t>
            </a:r>
            <a:r>
              <a:rPr lang="zh-CN" altLang="en-US" dirty="0">
                <a:ea typeface="宋体" panose="02010600030101010101" pitchFamily="2" charset="-122"/>
              </a:rPr>
              <a:t>，</a:t>
            </a:r>
            <a:endParaRPr lang="zh-CN" altLang="en-US" dirty="0">
              <a:ea typeface="宋体" panose="02010600030101010101" pitchFamily="2" charset="-122"/>
            </a:endParaRPr>
          </a:p>
          <a:p>
            <a:pPr marL="444500" indent="-444500">
              <a:lnSpc>
                <a:spcPct val="120000"/>
              </a:lnSpc>
              <a:spcBef>
                <a:spcPct val="5000"/>
              </a:spcBef>
              <a:buNone/>
            </a:pPr>
            <a:r>
              <a:rPr lang="zh-CN" altLang="en-US" dirty="0">
                <a:ea typeface="宋体" panose="02010600030101010101" pitchFamily="2" charset="-122"/>
              </a:rPr>
              <a:t>     则改变</a:t>
            </a:r>
            <a:r>
              <a:rPr lang="en-US" altLang="zh-CN" dirty="0">
                <a:ea typeface="宋体" panose="02010600030101010101" pitchFamily="2" charset="-122"/>
              </a:rPr>
              <a:t>D</a:t>
            </a:r>
            <a:r>
              <a:rPr lang="en-US" altLang="zh-CN" i="1" baseline="-25000" dirty="0">
                <a:ea typeface="宋体" panose="02010600030101010101" pitchFamily="2" charset="-122"/>
              </a:rPr>
              <a:t>w</a:t>
            </a:r>
            <a:r>
              <a:rPr lang="zh-CN" altLang="en-US" dirty="0">
                <a:ea typeface="宋体" panose="02010600030101010101" pitchFamily="2" charset="-122"/>
              </a:rPr>
              <a:t>的值，使</a:t>
            </a:r>
            <a:r>
              <a:rPr lang="en-US" altLang="zh-CN" dirty="0">
                <a:ea typeface="宋体" panose="02010600030101010101" pitchFamily="2" charset="-122"/>
              </a:rPr>
              <a:t>D</a:t>
            </a:r>
            <a:r>
              <a:rPr lang="en-US" altLang="zh-CN" i="1" baseline="-25000" dirty="0">
                <a:ea typeface="宋体" panose="02010600030101010101" pitchFamily="2" charset="-122"/>
              </a:rPr>
              <a:t>w</a:t>
            </a:r>
            <a:r>
              <a:rPr lang="en-US" altLang="zh-CN" baseline="-25000" dirty="0">
                <a:ea typeface="宋体" panose="02010600030101010101" pitchFamily="2" charset="-122"/>
              </a:rPr>
              <a:t> </a:t>
            </a:r>
            <a:r>
              <a:rPr lang="en-US" altLang="zh-CN" dirty="0">
                <a:ea typeface="宋体" panose="02010600030101010101" pitchFamily="2" charset="-122"/>
              </a:rPr>
              <a:t>=</a:t>
            </a:r>
            <a:r>
              <a:rPr lang="en-US" altLang="zh-CN" baseline="-25000" dirty="0">
                <a:ea typeface="宋体" panose="02010600030101010101" pitchFamily="2" charset="-122"/>
              </a:rPr>
              <a:t> </a:t>
            </a:r>
            <a:r>
              <a:rPr lang="en-US" altLang="zh-CN" dirty="0">
                <a:ea typeface="宋体" panose="02010600030101010101" pitchFamily="2" charset="-122"/>
              </a:rPr>
              <a:t>D</a:t>
            </a:r>
            <a:r>
              <a:rPr lang="en-US" altLang="zh-CN" i="1" baseline="-25000" dirty="0">
                <a:ea typeface="宋体" panose="02010600030101010101" pitchFamily="2" charset="-122"/>
              </a:rPr>
              <a:t>v</a:t>
            </a:r>
            <a:r>
              <a:rPr lang="en-US" altLang="zh-CN" dirty="0">
                <a:ea typeface="宋体" panose="02010600030101010101" pitchFamily="2" charset="-122"/>
              </a:rPr>
              <a:t> + weight(&lt;</a:t>
            </a:r>
            <a:r>
              <a:rPr lang="en-US" altLang="zh-CN" i="1" dirty="0">
                <a:ea typeface="宋体" panose="02010600030101010101" pitchFamily="2" charset="-122"/>
              </a:rPr>
              <a:t>v</a:t>
            </a:r>
            <a:r>
              <a:rPr lang="en-US" altLang="zh-CN" dirty="0">
                <a:ea typeface="宋体" panose="02010600030101010101" pitchFamily="2" charset="-122"/>
              </a:rPr>
              <a:t>, </a:t>
            </a:r>
            <a:r>
              <a:rPr lang="en-US" altLang="zh-CN" i="1" dirty="0">
                <a:ea typeface="宋体" panose="02010600030101010101" pitchFamily="2" charset="-122"/>
              </a:rPr>
              <a:t>w</a:t>
            </a:r>
            <a:r>
              <a:rPr lang="en-US" altLang="zh-CN" dirty="0">
                <a:ea typeface="宋体" panose="02010600030101010101" pitchFamily="2" charset="-122"/>
              </a:rPr>
              <a:t>&gt;) .</a:t>
            </a:r>
            <a:endParaRPr lang="zh-CN" altLang="en-US" dirty="0">
              <a:ea typeface="宋体" panose="02010600030101010101" pitchFamily="2" charset="-122"/>
            </a:endParaRPr>
          </a:p>
          <a:p>
            <a:pPr marL="444500" indent="-444500">
              <a:lnSpc>
                <a:spcPct val="120000"/>
              </a:lnSpc>
              <a:spcBef>
                <a:spcPct val="5000"/>
              </a:spcBef>
              <a:buNone/>
            </a:pPr>
            <a:r>
              <a:rPr lang="en-US" altLang="zh-CN" dirty="0"/>
              <a:t>④ </a:t>
            </a:r>
            <a:r>
              <a:rPr lang="zh-CN" altLang="en-US" dirty="0">
                <a:ea typeface="宋体" panose="02010600030101010101" pitchFamily="2" charset="-122"/>
              </a:rPr>
              <a:t>重复 </a:t>
            </a:r>
            <a:r>
              <a:rPr lang="en-US" altLang="zh-CN" dirty="0">
                <a:ea typeface="宋体" panose="02010600030101010101" pitchFamily="2" charset="-122"/>
              </a:rPr>
              <a:t>②</a:t>
            </a:r>
            <a:r>
              <a:rPr lang="zh-CN" altLang="en-US" dirty="0">
                <a:ea typeface="宋体" panose="02010600030101010101" pitchFamily="2" charset="-122"/>
              </a:rPr>
              <a:t>、</a:t>
            </a:r>
            <a:r>
              <a:rPr lang="en-US" altLang="zh-CN" dirty="0">
                <a:ea typeface="宋体" panose="02010600030101010101" pitchFamily="2" charset="-122"/>
              </a:rPr>
              <a:t>③ </a:t>
            </a:r>
            <a:r>
              <a:rPr lang="zh-CN" altLang="en-US" dirty="0">
                <a:ea typeface="宋体" panose="02010600030101010101" pitchFamily="2" charset="-122"/>
              </a:rPr>
              <a:t>，直至所有顶点被访问（找到源点到该顶点的最短路径）。</a:t>
            </a:r>
            <a:endParaRPr lang="zh-CN" altLang="en-US" dirty="0">
              <a:ea typeface="宋体" panose="02010600030101010101" pitchFamily="2" charset="-122"/>
            </a:endParaRPr>
          </a:p>
        </p:txBody>
      </p:sp>
    </p:spTree>
  </p:cSld>
  <p:clrMapOvr>
    <a:masterClrMapping/>
  </p:clrMapOvr>
  <p:transition>
    <p:strips dir="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8" name="文本占位符 1888257"/>
          <p:cNvSpPr>
            <a:spLocks noGrp="1"/>
          </p:cNvSpPr>
          <p:nvPr>
            <p:ph idx="1"/>
          </p:nvPr>
        </p:nvSpPr>
        <p:spPr>
          <a:xfrm>
            <a:off x="468313" y="981075"/>
            <a:ext cx="8280400" cy="5327650"/>
          </a:xfrm>
        </p:spPr>
        <p:txBody>
          <a:bodyPr vert="horz" wrap="square" lIns="92075" tIns="46038" rIns="92075" bIns="46038" anchor="t" anchorCtr="0"/>
          <a:p>
            <a:pPr marL="0" indent="0" algn="just">
              <a:lnSpc>
                <a:spcPct val="105000"/>
              </a:lnSpc>
              <a:spcBef>
                <a:spcPct val="0"/>
              </a:spcBef>
              <a:buNone/>
            </a:pPr>
            <a:r>
              <a:rPr lang="zh-CN" altLang="en-US" sz="3200" dirty="0">
                <a:ea typeface="楷体_GB2312" pitchFamily="49" charset="-122"/>
              </a:rPr>
              <a:t>引入一个辅助数组</a:t>
            </a:r>
            <a:r>
              <a:rPr lang="en-US" altLang="zh-CN" sz="3200" dirty="0">
                <a:solidFill>
                  <a:schemeClr val="tx2"/>
                </a:solidFill>
                <a:ea typeface="楷体_GB2312" pitchFamily="49" charset="-122"/>
              </a:rPr>
              <a:t>dist</a:t>
            </a:r>
            <a:r>
              <a:rPr lang="zh-CN" altLang="en-US" sz="3200" dirty="0">
                <a:ea typeface="楷体_GB2312" pitchFamily="49" charset="-122"/>
              </a:rPr>
              <a:t>。它的每个元素</a:t>
            </a:r>
            <a:r>
              <a:rPr lang="en-US" altLang="zh-CN" sz="3200" dirty="0">
                <a:solidFill>
                  <a:schemeClr val="tx2"/>
                </a:solidFill>
                <a:ea typeface="楷体_GB2312" pitchFamily="49" charset="-122"/>
              </a:rPr>
              <a:t>dist[</a:t>
            </a:r>
            <a:r>
              <a:rPr lang="en-US" altLang="zh-CN" sz="3200" i="1" dirty="0">
                <a:solidFill>
                  <a:schemeClr val="tx2"/>
                </a:solidFill>
                <a:ea typeface="楷体_GB2312" pitchFamily="49" charset="-122"/>
              </a:rPr>
              <a:t>i</a:t>
            </a:r>
            <a:r>
              <a:rPr lang="en-US" altLang="zh-CN" sz="3200" dirty="0">
                <a:solidFill>
                  <a:schemeClr val="tx2"/>
                </a:solidFill>
                <a:ea typeface="楷体_GB2312" pitchFamily="49" charset="-122"/>
              </a:rPr>
              <a:t>]</a:t>
            </a:r>
            <a:r>
              <a:rPr lang="zh-CN" altLang="en-US" sz="3200" dirty="0">
                <a:ea typeface="楷体_GB2312" pitchFamily="49" charset="-122"/>
              </a:rPr>
              <a:t>表示当前找到的从</a:t>
            </a:r>
            <a:r>
              <a:rPr lang="zh-CN" altLang="en-US" sz="3200" dirty="0">
                <a:solidFill>
                  <a:schemeClr val="tx2"/>
                </a:solidFill>
                <a:ea typeface="楷体_GB2312" pitchFamily="49" charset="-122"/>
              </a:rPr>
              <a:t>源点</a:t>
            </a:r>
            <a:r>
              <a:rPr lang="en-US" altLang="zh-CN" sz="3200" i="1" dirty="0">
                <a:solidFill>
                  <a:schemeClr val="tx2"/>
                </a:solidFill>
                <a:ea typeface="楷体_GB2312" pitchFamily="49" charset="-122"/>
              </a:rPr>
              <a:t>v</a:t>
            </a:r>
            <a:r>
              <a:rPr lang="en-US" altLang="zh-CN" sz="3200" baseline="-25000" dirty="0">
                <a:solidFill>
                  <a:schemeClr val="tx2"/>
                </a:solidFill>
                <a:ea typeface="楷体_GB2312" pitchFamily="49" charset="-122"/>
              </a:rPr>
              <a:t>1</a:t>
            </a:r>
            <a:r>
              <a:rPr lang="zh-CN" altLang="en-US" sz="3200" dirty="0">
                <a:ea typeface="楷体_GB2312" pitchFamily="49" charset="-122"/>
              </a:rPr>
              <a:t>到</a:t>
            </a:r>
            <a:r>
              <a:rPr lang="zh-CN" altLang="en-US" sz="3200" dirty="0">
                <a:solidFill>
                  <a:schemeClr val="tx2"/>
                </a:solidFill>
                <a:ea typeface="楷体_GB2312" pitchFamily="49" charset="-122"/>
              </a:rPr>
              <a:t>顶点</a:t>
            </a:r>
            <a:r>
              <a:rPr lang="en-US" altLang="zh-CN" sz="3200" i="1" dirty="0">
                <a:solidFill>
                  <a:schemeClr val="tx2"/>
                </a:solidFill>
                <a:ea typeface="楷体_GB2312" pitchFamily="49" charset="-122"/>
              </a:rPr>
              <a:t>v</a:t>
            </a:r>
            <a:r>
              <a:rPr lang="en-US" altLang="zh-CN" sz="3200" i="1" baseline="-25000" dirty="0">
                <a:solidFill>
                  <a:schemeClr val="tx2"/>
                </a:solidFill>
                <a:ea typeface="楷体_GB2312" pitchFamily="49" charset="-122"/>
              </a:rPr>
              <a:t>i</a:t>
            </a:r>
            <a:r>
              <a:rPr lang="zh-CN" altLang="en-US" sz="3200" dirty="0">
                <a:ea typeface="楷体_GB2312" pitchFamily="49" charset="-122"/>
              </a:rPr>
              <a:t>的最短路径的长度。</a:t>
            </a:r>
            <a:endParaRPr lang="zh-CN" altLang="en-US" sz="3200" dirty="0">
              <a:ea typeface="楷体_GB2312" pitchFamily="49" charset="-122"/>
            </a:endParaRPr>
          </a:p>
          <a:p>
            <a:pPr marL="0" indent="0" algn="just">
              <a:lnSpc>
                <a:spcPct val="105000"/>
              </a:lnSpc>
              <a:spcBef>
                <a:spcPct val="0"/>
              </a:spcBef>
              <a:buNone/>
            </a:pPr>
            <a:r>
              <a:rPr lang="zh-CN" altLang="en-US" sz="3200" dirty="0">
                <a:ea typeface="楷体_GB2312" pitchFamily="49" charset="-122"/>
              </a:rPr>
              <a:t>    初始状态：</a:t>
            </a:r>
            <a:endParaRPr lang="zh-CN" altLang="en-US" sz="3200" dirty="0">
              <a:ea typeface="楷体_GB2312" pitchFamily="49" charset="-122"/>
            </a:endParaRPr>
          </a:p>
          <a:p>
            <a:pPr marL="533400" lvl="1" indent="-353695" algn="just">
              <a:lnSpc>
                <a:spcPct val="105000"/>
              </a:lnSpc>
              <a:spcBef>
                <a:spcPct val="0"/>
              </a:spcBef>
            </a:pPr>
            <a:r>
              <a:rPr lang="zh-CN" altLang="en-US" sz="2900" dirty="0">
                <a:ea typeface="楷体_GB2312" pitchFamily="49" charset="-122"/>
              </a:rPr>
              <a:t>若从源点</a:t>
            </a:r>
            <a:r>
              <a:rPr lang="en-US" altLang="zh-CN" sz="2900" i="1" dirty="0">
                <a:ea typeface="楷体_GB2312" pitchFamily="49" charset="-122"/>
              </a:rPr>
              <a:t>v</a:t>
            </a:r>
            <a:r>
              <a:rPr lang="en-US" altLang="zh-CN" sz="2900" baseline="-25000" dirty="0">
                <a:ea typeface="楷体_GB2312" pitchFamily="49" charset="-122"/>
              </a:rPr>
              <a:t>1</a:t>
            </a:r>
            <a:r>
              <a:rPr lang="zh-CN" altLang="en-US" sz="2900" dirty="0">
                <a:ea typeface="楷体_GB2312" pitchFamily="49" charset="-122"/>
              </a:rPr>
              <a:t>到顶点</a:t>
            </a:r>
            <a:r>
              <a:rPr lang="en-US" altLang="zh-CN" sz="2900" i="1" dirty="0">
                <a:ea typeface="楷体_GB2312" pitchFamily="49" charset="-122"/>
              </a:rPr>
              <a:t>v</a:t>
            </a:r>
            <a:r>
              <a:rPr lang="en-US" altLang="zh-CN" sz="2900" i="1" baseline="-25000" dirty="0">
                <a:ea typeface="楷体_GB2312" pitchFamily="49" charset="-122"/>
              </a:rPr>
              <a:t>i</a:t>
            </a:r>
            <a:r>
              <a:rPr lang="zh-CN" altLang="en-US" sz="2900" dirty="0">
                <a:ea typeface="楷体_GB2312" pitchFamily="49" charset="-122"/>
              </a:rPr>
              <a:t>有边，则</a:t>
            </a:r>
            <a:r>
              <a:rPr lang="en-US" altLang="zh-CN" sz="2900" dirty="0">
                <a:solidFill>
                  <a:schemeClr val="tx2"/>
                </a:solidFill>
                <a:ea typeface="楷体_GB2312" pitchFamily="49" charset="-122"/>
              </a:rPr>
              <a:t>dist[</a:t>
            </a:r>
            <a:r>
              <a:rPr lang="en-US" altLang="zh-CN" sz="2900" i="1" dirty="0">
                <a:solidFill>
                  <a:schemeClr val="tx2"/>
                </a:solidFill>
                <a:ea typeface="楷体_GB2312" pitchFamily="49" charset="-122"/>
              </a:rPr>
              <a:t>i</a:t>
            </a:r>
            <a:r>
              <a:rPr lang="en-US" altLang="zh-CN" sz="2900" dirty="0">
                <a:solidFill>
                  <a:schemeClr val="tx2"/>
                </a:solidFill>
                <a:ea typeface="楷体_GB2312" pitchFamily="49" charset="-122"/>
              </a:rPr>
              <a:t>]</a:t>
            </a:r>
            <a:r>
              <a:rPr lang="zh-CN" altLang="en-US" sz="2900" dirty="0">
                <a:ea typeface="楷体_GB2312" pitchFamily="49" charset="-122"/>
              </a:rPr>
              <a:t>为该边上的权值；</a:t>
            </a:r>
            <a:endParaRPr lang="zh-CN" altLang="en-US" sz="2900" dirty="0">
              <a:ea typeface="楷体_GB2312" pitchFamily="49" charset="-122"/>
            </a:endParaRPr>
          </a:p>
          <a:p>
            <a:pPr marL="533400" lvl="1" indent="-353695" algn="just">
              <a:lnSpc>
                <a:spcPct val="105000"/>
              </a:lnSpc>
              <a:spcBef>
                <a:spcPct val="0"/>
              </a:spcBef>
            </a:pPr>
            <a:r>
              <a:rPr lang="zh-CN" altLang="en-US" sz="2900" dirty="0">
                <a:ea typeface="楷体_GB2312" pitchFamily="49" charset="-122"/>
              </a:rPr>
              <a:t>若从源点</a:t>
            </a:r>
            <a:r>
              <a:rPr lang="en-US" altLang="zh-CN" sz="2900" i="1" dirty="0">
                <a:ea typeface="楷体_GB2312" pitchFamily="49" charset="-122"/>
              </a:rPr>
              <a:t>v</a:t>
            </a:r>
            <a:r>
              <a:rPr lang="en-US" altLang="zh-CN" sz="2900" baseline="-25000" dirty="0">
                <a:ea typeface="楷体_GB2312" pitchFamily="49" charset="-122"/>
              </a:rPr>
              <a:t>1</a:t>
            </a:r>
            <a:r>
              <a:rPr lang="zh-CN" altLang="en-US" sz="2900" dirty="0">
                <a:ea typeface="楷体_GB2312" pitchFamily="49" charset="-122"/>
              </a:rPr>
              <a:t>到顶点</a:t>
            </a:r>
            <a:r>
              <a:rPr lang="en-US" altLang="zh-CN" sz="2900" i="1" dirty="0">
                <a:ea typeface="楷体_GB2312" pitchFamily="49" charset="-122"/>
              </a:rPr>
              <a:t>v</a:t>
            </a:r>
            <a:r>
              <a:rPr lang="en-US" altLang="zh-CN" sz="2900" i="1" baseline="-25000" dirty="0">
                <a:ea typeface="楷体_GB2312" pitchFamily="49" charset="-122"/>
              </a:rPr>
              <a:t>i</a:t>
            </a:r>
            <a:r>
              <a:rPr lang="en-US" altLang="zh-CN" sz="2900" dirty="0">
                <a:ea typeface="楷体_GB2312" pitchFamily="49" charset="-122"/>
              </a:rPr>
              <a:t> </a:t>
            </a:r>
            <a:r>
              <a:rPr lang="zh-CN" altLang="en-US" sz="2900" dirty="0">
                <a:ea typeface="楷体_GB2312" pitchFamily="49" charset="-122"/>
              </a:rPr>
              <a:t>没有边，则</a:t>
            </a:r>
            <a:r>
              <a:rPr lang="en-US" altLang="zh-CN" sz="2900" dirty="0">
                <a:solidFill>
                  <a:schemeClr val="tx2"/>
                </a:solidFill>
                <a:ea typeface="楷体_GB2312" pitchFamily="49" charset="-122"/>
              </a:rPr>
              <a:t>dist[</a:t>
            </a:r>
            <a:r>
              <a:rPr lang="en-US" altLang="zh-CN" sz="2900" i="1" dirty="0">
                <a:solidFill>
                  <a:schemeClr val="tx2"/>
                </a:solidFill>
                <a:ea typeface="楷体_GB2312" pitchFamily="49" charset="-122"/>
              </a:rPr>
              <a:t>i</a:t>
            </a:r>
            <a:r>
              <a:rPr lang="en-US" altLang="zh-CN" sz="2900" dirty="0">
                <a:solidFill>
                  <a:schemeClr val="tx2"/>
                </a:solidFill>
                <a:ea typeface="楷体_GB2312" pitchFamily="49" charset="-122"/>
              </a:rPr>
              <a:t>]</a:t>
            </a:r>
            <a:r>
              <a:rPr lang="zh-CN" altLang="en-US" sz="2900" dirty="0">
                <a:ea typeface="楷体_GB2312" pitchFamily="49" charset="-122"/>
              </a:rPr>
              <a:t>为</a:t>
            </a:r>
            <a:r>
              <a:rPr lang="en-US" altLang="zh-CN" sz="2900" dirty="0">
                <a:ea typeface="楷体_GB2312" pitchFamily="49" charset="-122"/>
              </a:rPr>
              <a:t>+</a:t>
            </a:r>
            <a:r>
              <a:rPr lang="en-US" altLang="zh-CN" sz="2900" dirty="0">
                <a:ea typeface="楷体_GB2312" pitchFamily="49" charset="-122"/>
                <a:sym typeface="Symbol" panose="05050102010706020507" pitchFamily="18" charset="2"/>
              </a:rPr>
              <a:t></a:t>
            </a:r>
            <a:r>
              <a:rPr lang="en-US" altLang="zh-CN" sz="2900" dirty="0">
                <a:ea typeface="楷体_GB2312" pitchFamily="49" charset="-122"/>
              </a:rPr>
              <a:t> </a:t>
            </a:r>
            <a:r>
              <a:rPr lang="zh-CN" altLang="en-US" sz="2900" dirty="0">
                <a:ea typeface="楷体_GB2312" pitchFamily="49" charset="-122"/>
              </a:rPr>
              <a:t>。</a:t>
            </a:r>
            <a:endParaRPr lang="zh-CN" altLang="en-US" sz="2900" dirty="0">
              <a:ea typeface="楷体_GB2312" pitchFamily="49" charset="-122"/>
            </a:endParaRPr>
          </a:p>
          <a:p>
            <a:pPr marL="0" indent="0" algn="just">
              <a:lnSpc>
                <a:spcPct val="105000"/>
              </a:lnSpc>
              <a:spcBef>
                <a:spcPct val="0"/>
              </a:spcBef>
              <a:buNone/>
            </a:pPr>
            <a:r>
              <a:rPr lang="zh-CN" altLang="en-US" sz="3200" dirty="0">
                <a:ea typeface="楷体_GB2312" pitchFamily="49" charset="-122"/>
              </a:rPr>
              <a:t> </a:t>
            </a:r>
            <a:endParaRPr lang="zh-CN" altLang="en-US" sz="3200" dirty="0">
              <a:ea typeface="楷体_GB2312" pitchFamily="49" charset="-122"/>
            </a:endParaRPr>
          </a:p>
          <a:p>
            <a:pPr marL="0" indent="0" algn="just">
              <a:lnSpc>
                <a:spcPct val="105000"/>
              </a:lnSpc>
              <a:spcBef>
                <a:spcPct val="0"/>
              </a:spcBef>
              <a:buNone/>
            </a:pPr>
            <a:r>
              <a:rPr lang="zh-CN" altLang="en-US" sz="3200" dirty="0">
                <a:ea typeface="楷体_GB2312" pitchFamily="49" charset="-122"/>
              </a:rPr>
              <a:t>   </a:t>
            </a:r>
            <a:r>
              <a:rPr lang="en-US" altLang="zh-CN" sz="3200" dirty="0">
                <a:ea typeface="楷体_GB2312" pitchFamily="49" charset="-122"/>
              </a:rPr>
              <a:t>path[</a:t>
            </a:r>
            <a:r>
              <a:rPr lang="en-US" altLang="zh-CN" sz="3200" i="1" dirty="0">
                <a:ea typeface="楷体_GB2312" pitchFamily="49" charset="-122"/>
              </a:rPr>
              <a:t>i</a:t>
            </a:r>
            <a:r>
              <a:rPr lang="en-US" altLang="zh-CN" sz="3200" dirty="0">
                <a:ea typeface="楷体_GB2312" pitchFamily="49" charset="-122"/>
              </a:rPr>
              <a:t>]</a:t>
            </a:r>
            <a:r>
              <a:rPr lang="zh-CN" altLang="en-US" sz="3200" dirty="0">
                <a:ea typeface="楷体_GB2312" pitchFamily="49" charset="-122"/>
              </a:rPr>
              <a:t>记录</a:t>
            </a:r>
            <a:r>
              <a:rPr lang="zh-CN" altLang="en-US" sz="3300" dirty="0">
                <a:ea typeface="楷体_GB2312" pitchFamily="49" charset="-122"/>
              </a:rPr>
              <a:t>从源点</a:t>
            </a:r>
            <a:r>
              <a:rPr lang="en-US" altLang="zh-CN" sz="3300" i="1" dirty="0">
                <a:ea typeface="楷体_GB2312" pitchFamily="49" charset="-122"/>
              </a:rPr>
              <a:t>v</a:t>
            </a:r>
            <a:r>
              <a:rPr lang="en-US" altLang="zh-CN" sz="3300" baseline="-25000" dirty="0">
                <a:ea typeface="楷体_GB2312" pitchFamily="49" charset="-122"/>
              </a:rPr>
              <a:t>1</a:t>
            </a:r>
            <a:r>
              <a:rPr lang="zh-CN" altLang="en-US" sz="3300" dirty="0">
                <a:ea typeface="楷体_GB2312" pitchFamily="49" charset="-122"/>
              </a:rPr>
              <a:t>到</a:t>
            </a:r>
            <a:r>
              <a:rPr lang="zh-CN" altLang="en-US" sz="3200" dirty="0">
                <a:ea typeface="楷体_GB2312" pitchFamily="49" charset="-122"/>
              </a:rPr>
              <a:t>顶点</a:t>
            </a:r>
            <a:r>
              <a:rPr lang="en-US" altLang="zh-CN" sz="3200" i="1" dirty="0">
                <a:ea typeface="楷体_GB2312" pitchFamily="49" charset="-122"/>
              </a:rPr>
              <a:t>i</a:t>
            </a:r>
            <a:r>
              <a:rPr lang="zh-CN" altLang="en-US" sz="3200" dirty="0">
                <a:ea typeface="楷体_GB2312" pitchFamily="49" charset="-122"/>
              </a:rPr>
              <a:t>的最短路径上顶点 </a:t>
            </a:r>
            <a:r>
              <a:rPr lang="en-US" altLang="zh-CN" sz="3200" i="1" dirty="0">
                <a:ea typeface="楷体_GB2312" pitchFamily="49" charset="-122"/>
              </a:rPr>
              <a:t>i </a:t>
            </a:r>
            <a:r>
              <a:rPr lang="zh-CN" altLang="en-US" sz="3200" dirty="0">
                <a:ea typeface="楷体_GB2312" pitchFamily="49" charset="-122"/>
              </a:rPr>
              <a:t>的前驱顶点号。</a:t>
            </a:r>
            <a:endParaRPr lang="zh-CN" altLang="en-US" sz="3200" dirty="0">
              <a:ea typeface="楷体_GB2312" pitchFamily="49" charset="-122"/>
            </a:endParaRPr>
          </a:p>
        </p:txBody>
      </p:sp>
    </p:spTree>
  </p:cSld>
  <p:clrMapOvr>
    <a:masterClrMapping/>
  </p:clrMapOvr>
  <p:transition>
    <p:split dir="in"/>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2" name="文本占位符 1890305"/>
          <p:cNvSpPr>
            <a:spLocks noGrp="1"/>
          </p:cNvSpPr>
          <p:nvPr>
            <p:ph idx="1"/>
          </p:nvPr>
        </p:nvSpPr>
        <p:spPr>
          <a:xfrm>
            <a:off x="395288" y="765175"/>
            <a:ext cx="8208962" cy="2016125"/>
          </a:xfrm>
        </p:spPr>
        <p:txBody>
          <a:bodyPr vert="horz" wrap="square" lIns="92075" tIns="46038" rIns="92075" bIns="46038" anchor="t" anchorCtr="0"/>
          <a:p>
            <a:pPr marL="0" indent="0" algn="just">
              <a:lnSpc>
                <a:spcPct val="105000"/>
              </a:lnSpc>
              <a:spcBef>
                <a:spcPct val="0"/>
              </a:spcBef>
              <a:buNone/>
            </a:pPr>
            <a:r>
              <a:rPr lang="zh-CN" altLang="en-US" dirty="0">
                <a:ea typeface="楷体_GB2312" pitchFamily="49" charset="-122"/>
              </a:rPr>
              <a:t>一般情况下，假设 </a:t>
            </a:r>
            <a:r>
              <a:rPr lang="en-US" altLang="zh-CN" i="1" dirty="0">
                <a:solidFill>
                  <a:schemeClr val="tx2"/>
                </a:solidFill>
                <a:ea typeface="楷体_GB2312" pitchFamily="49" charset="-122"/>
              </a:rPr>
              <a:t>S </a:t>
            </a:r>
            <a:r>
              <a:rPr lang="zh-CN" altLang="en-US" dirty="0">
                <a:ea typeface="楷体_GB2312" pitchFamily="49" charset="-122"/>
              </a:rPr>
              <a:t>是已求得最短路径的顶点的集合，则可证明：</a:t>
            </a:r>
            <a:r>
              <a:rPr lang="zh-CN" altLang="en-US" dirty="0">
                <a:solidFill>
                  <a:schemeClr val="tx2"/>
                </a:solidFill>
                <a:ea typeface="楷体_GB2312" pitchFamily="49" charset="-122"/>
              </a:rPr>
              <a:t>下一条最短路径必然是从</a:t>
            </a:r>
            <a:r>
              <a:rPr lang="en-US" altLang="zh-CN" i="1" dirty="0">
                <a:solidFill>
                  <a:schemeClr val="tx2"/>
                </a:solidFill>
                <a:ea typeface="楷体_GB2312" pitchFamily="49" charset="-122"/>
              </a:rPr>
              <a:t>v</a:t>
            </a:r>
            <a:r>
              <a:rPr lang="en-US" altLang="zh-CN" baseline="-25000" dirty="0">
                <a:solidFill>
                  <a:schemeClr val="tx2"/>
                </a:solidFill>
                <a:ea typeface="楷体_GB2312" pitchFamily="49" charset="-122"/>
              </a:rPr>
              <a:t>1 </a:t>
            </a:r>
            <a:r>
              <a:rPr lang="zh-CN" altLang="en-US" dirty="0">
                <a:solidFill>
                  <a:schemeClr val="tx2"/>
                </a:solidFill>
                <a:ea typeface="楷体_GB2312" pitchFamily="49" charset="-122"/>
              </a:rPr>
              <a:t>出发，中间只经过</a:t>
            </a:r>
            <a:r>
              <a:rPr lang="en-US" altLang="zh-CN" i="1" dirty="0">
                <a:solidFill>
                  <a:schemeClr val="tx2"/>
                </a:solidFill>
                <a:ea typeface="楷体_GB2312" pitchFamily="49" charset="-122"/>
              </a:rPr>
              <a:t>S</a:t>
            </a:r>
            <a:r>
              <a:rPr lang="zh-CN" altLang="en-US" dirty="0">
                <a:solidFill>
                  <a:schemeClr val="tx2"/>
                </a:solidFill>
                <a:ea typeface="楷体_GB2312" pitchFamily="49" charset="-122"/>
              </a:rPr>
              <a:t>中的顶点便可到达的那些顶点</a:t>
            </a:r>
            <a:r>
              <a:rPr lang="en-US" altLang="zh-CN" i="1" dirty="0">
                <a:solidFill>
                  <a:schemeClr val="tx2"/>
                </a:solidFill>
                <a:ea typeface="楷体_GB2312" pitchFamily="49" charset="-122"/>
              </a:rPr>
              <a:t>v</a:t>
            </a:r>
            <a:r>
              <a:rPr lang="en-US" altLang="zh-CN" i="1" baseline="-25000" dirty="0">
                <a:solidFill>
                  <a:schemeClr val="tx2"/>
                </a:solidFill>
                <a:ea typeface="楷体_GB2312" pitchFamily="49" charset="-122"/>
              </a:rPr>
              <a:t>x</a:t>
            </a:r>
            <a:r>
              <a:rPr lang="en-US" altLang="zh-CN" dirty="0">
                <a:solidFill>
                  <a:schemeClr val="tx2"/>
                </a:solidFill>
                <a:ea typeface="楷体_GB2312" pitchFamily="49" charset="-122"/>
              </a:rPr>
              <a:t> (</a:t>
            </a:r>
            <a:r>
              <a:rPr lang="en-US" altLang="zh-CN" i="1" dirty="0">
                <a:solidFill>
                  <a:schemeClr val="tx2"/>
                </a:solidFill>
                <a:ea typeface="楷体_GB2312" pitchFamily="49" charset="-122"/>
              </a:rPr>
              <a:t>v</a:t>
            </a:r>
            <a:r>
              <a:rPr lang="en-US" altLang="zh-CN" i="1" baseline="-25000" dirty="0">
                <a:solidFill>
                  <a:schemeClr val="tx2"/>
                </a:solidFill>
                <a:ea typeface="楷体_GB2312" pitchFamily="49" charset="-122"/>
              </a:rPr>
              <a:t>x</a:t>
            </a:r>
            <a:r>
              <a:rPr lang="en-US" altLang="zh-CN" dirty="0">
                <a:solidFill>
                  <a:schemeClr val="tx2"/>
                </a:solidFill>
                <a:ea typeface="楷体_GB2312" pitchFamily="49" charset="-122"/>
              </a:rPr>
              <a:t> </a:t>
            </a:r>
            <a:r>
              <a:rPr lang="en-US" altLang="zh-CN" dirty="0">
                <a:solidFill>
                  <a:schemeClr val="tx2"/>
                </a:solidFill>
                <a:ea typeface="楷体_GB2312" pitchFamily="49" charset="-122"/>
                <a:sym typeface="Symbol" panose="05050102010706020507" pitchFamily="18" charset="2"/>
              </a:rPr>
              <a:t></a:t>
            </a:r>
            <a:r>
              <a:rPr lang="en-US" altLang="zh-CN" i="1" dirty="0">
                <a:solidFill>
                  <a:schemeClr val="tx2"/>
                </a:solidFill>
                <a:ea typeface="楷体_GB2312" pitchFamily="49" charset="-122"/>
              </a:rPr>
              <a:t>V-S</a:t>
            </a:r>
            <a:r>
              <a:rPr lang="en-US" altLang="zh-CN" dirty="0">
                <a:solidFill>
                  <a:schemeClr val="tx2"/>
                </a:solidFill>
                <a:ea typeface="楷体_GB2312" pitchFamily="49" charset="-122"/>
              </a:rPr>
              <a:t> )</a:t>
            </a:r>
            <a:r>
              <a:rPr lang="zh-CN" altLang="en-US" dirty="0">
                <a:solidFill>
                  <a:schemeClr val="tx2"/>
                </a:solidFill>
                <a:ea typeface="楷体_GB2312" pitchFamily="49" charset="-122"/>
              </a:rPr>
              <a:t>的路径中的一条。</a:t>
            </a:r>
            <a:endParaRPr lang="zh-CN" altLang="en-US" dirty="0">
              <a:solidFill>
                <a:srgbClr val="FFFF00"/>
              </a:solidFill>
              <a:ea typeface="楷体_GB2312" pitchFamily="49" charset="-122"/>
            </a:endParaRPr>
          </a:p>
        </p:txBody>
      </p:sp>
      <p:grpSp>
        <p:nvGrpSpPr>
          <p:cNvPr id="158723" name="组合 1890321"/>
          <p:cNvGrpSpPr/>
          <p:nvPr/>
        </p:nvGrpSpPr>
        <p:grpSpPr>
          <a:xfrm>
            <a:off x="971550" y="2924175"/>
            <a:ext cx="7670800" cy="2997200"/>
            <a:chOff x="352" y="2096"/>
            <a:chExt cx="4832" cy="1888"/>
          </a:xfrm>
        </p:grpSpPr>
        <p:sp>
          <p:nvSpPr>
            <p:cNvPr id="158724" name="椭圆 1890306"/>
            <p:cNvSpPr/>
            <p:nvPr/>
          </p:nvSpPr>
          <p:spPr>
            <a:xfrm>
              <a:off x="432" y="2352"/>
              <a:ext cx="1296" cy="1632"/>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158725" name="椭圆 1890307"/>
            <p:cNvSpPr/>
            <p:nvPr/>
          </p:nvSpPr>
          <p:spPr>
            <a:xfrm>
              <a:off x="3216" y="2448"/>
              <a:ext cx="1968" cy="1536"/>
            </a:xfrm>
            <a:prstGeom prst="ellipse">
              <a:avLst/>
            </a:prstGeom>
            <a:solidFill>
              <a:srgbClr val="008080"/>
            </a:solidFill>
            <a:ln w="9525"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158726" name="椭圆 1890308"/>
            <p:cNvSpPr/>
            <p:nvPr/>
          </p:nvSpPr>
          <p:spPr>
            <a:xfrm>
              <a:off x="1440" y="3216"/>
              <a:ext cx="144" cy="144"/>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158727" name="椭圆 1890309"/>
            <p:cNvSpPr/>
            <p:nvPr/>
          </p:nvSpPr>
          <p:spPr>
            <a:xfrm>
              <a:off x="1056" y="3648"/>
              <a:ext cx="144" cy="144"/>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158728" name="椭圆 1890310"/>
            <p:cNvSpPr/>
            <p:nvPr/>
          </p:nvSpPr>
          <p:spPr>
            <a:xfrm>
              <a:off x="1248" y="2688"/>
              <a:ext cx="144" cy="144"/>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158729" name="椭圆 1890311"/>
            <p:cNvSpPr/>
            <p:nvPr/>
          </p:nvSpPr>
          <p:spPr>
            <a:xfrm>
              <a:off x="576" y="3072"/>
              <a:ext cx="144" cy="144"/>
            </a:xfrm>
            <a:prstGeom prst="ellipse">
              <a:avLst/>
            </a:prstGeom>
            <a:solidFill>
              <a:srgbClr val="FF3300"/>
            </a:solidFill>
            <a:ln w="9525"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158730" name="任意多边形 1890312"/>
            <p:cNvSpPr/>
            <p:nvPr/>
          </p:nvSpPr>
          <p:spPr>
            <a:xfrm>
              <a:off x="672" y="2624"/>
              <a:ext cx="576" cy="496"/>
            </a:xfrm>
            <a:custGeom>
              <a:avLst/>
              <a:gdLst>
                <a:gd name="txL" fmla="*/ 0 w 576"/>
                <a:gd name="txT" fmla="*/ 0 h 496"/>
                <a:gd name="txR" fmla="*/ 576 w 576"/>
                <a:gd name="txB" fmla="*/ 496 h 496"/>
              </a:gdLst>
              <a:ahLst/>
              <a:cxnLst>
                <a:cxn ang="0">
                  <a:pos x="0" y="496"/>
                </a:cxn>
                <a:cxn ang="0">
                  <a:pos x="96" y="352"/>
                </a:cxn>
                <a:cxn ang="0">
                  <a:pos x="288" y="448"/>
                </a:cxn>
                <a:cxn ang="0">
                  <a:pos x="384" y="208"/>
                </a:cxn>
                <a:cxn ang="0">
                  <a:pos x="528" y="16"/>
                </a:cxn>
                <a:cxn ang="0">
                  <a:pos x="576" y="112"/>
                </a:cxn>
              </a:cxnLst>
              <a:rect l="txL" t="txT" r="txR" b="txB"/>
              <a:pathLst>
                <a:path w="576" h="496">
                  <a:moveTo>
                    <a:pt x="0" y="496"/>
                  </a:moveTo>
                  <a:cubicBezTo>
                    <a:pt x="24" y="428"/>
                    <a:pt x="48" y="360"/>
                    <a:pt x="96" y="352"/>
                  </a:cubicBezTo>
                  <a:cubicBezTo>
                    <a:pt x="144" y="344"/>
                    <a:pt x="240" y="472"/>
                    <a:pt x="288" y="448"/>
                  </a:cubicBezTo>
                  <a:cubicBezTo>
                    <a:pt x="336" y="424"/>
                    <a:pt x="344" y="280"/>
                    <a:pt x="384" y="208"/>
                  </a:cubicBezTo>
                  <a:cubicBezTo>
                    <a:pt x="424" y="136"/>
                    <a:pt x="496" y="32"/>
                    <a:pt x="528" y="16"/>
                  </a:cubicBezTo>
                  <a:cubicBezTo>
                    <a:pt x="560" y="0"/>
                    <a:pt x="568" y="56"/>
                    <a:pt x="576" y="112"/>
                  </a:cubicBezTo>
                </a:path>
              </a:pathLst>
            </a:custGeom>
            <a:no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158731" name="任意多边形 1890313"/>
            <p:cNvSpPr/>
            <p:nvPr/>
          </p:nvSpPr>
          <p:spPr>
            <a:xfrm>
              <a:off x="672" y="3216"/>
              <a:ext cx="528" cy="432"/>
            </a:xfrm>
            <a:custGeom>
              <a:avLst/>
              <a:gdLst>
                <a:gd name="txL" fmla="*/ 0 w 528"/>
                <a:gd name="txT" fmla="*/ 0 h 432"/>
                <a:gd name="txR" fmla="*/ 528 w 528"/>
                <a:gd name="txB" fmla="*/ 432 h 432"/>
              </a:gdLst>
              <a:ahLst/>
              <a:cxnLst>
                <a:cxn ang="0">
                  <a:pos x="0" y="0"/>
                </a:cxn>
                <a:cxn ang="0">
                  <a:pos x="96" y="288"/>
                </a:cxn>
                <a:cxn ang="0">
                  <a:pos x="240" y="240"/>
                </a:cxn>
                <a:cxn ang="0">
                  <a:pos x="432" y="192"/>
                </a:cxn>
                <a:cxn ang="0">
                  <a:pos x="528" y="240"/>
                </a:cxn>
                <a:cxn ang="0">
                  <a:pos x="432" y="384"/>
                </a:cxn>
                <a:cxn ang="0">
                  <a:pos x="432" y="432"/>
                </a:cxn>
              </a:cxnLst>
              <a:rect l="txL" t="txT" r="txR" b="txB"/>
              <a:pathLst>
                <a:path w="528" h="432">
                  <a:moveTo>
                    <a:pt x="0" y="0"/>
                  </a:moveTo>
                  <a:cubicBezTo>
                    <a:pt x="28" y="124"/>
                    <a:pt x="56" y="248"/>
                    <a:pt x="96" y="288"/>
                  </a:cubicBezTo>
                  <a:cubicBezTo>
                    <a:pt x="136" y="328"/>
                    <a:pt x="184" y="256"/>
                    <a:pt x="240" y="240"/>
                  </a:cubicBezTo>
                  <a:cubicBezTo>
                    <a:pt x="296" y="224"/>
                    <a:pt x="384" y="192"/>
                    <a:pt x="432" y="192"/>
                  </a:cubicBezTo>
                  <a:cubicBezTo>
                    <a:pt x="480" y="192"/>
                    <a:pt x="528" y="208"/>
                    <a:pt x="528" y="240"/>
                  </a:cubicBezTo>
                  <a:cubicBezTo>
                    <a:pt x="528" y="272"/>
                    <a:pt x="448" y="352"/>
                    <a:pt x="432" y="384"/>
                  </a:cubicBezTo>
                  <a:cubicBezTo>
                    <a:pt x="416" y="416"/>
                    <a:pt x="424" y="424"/>
                    <a:pt x="432" y="432"/>
                  </a:cubicBezTo>
                </a:path>
              </a:pathLst>
            </a:custGeom>
            <a:no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158732" name="任意多边形 1890314"/>
            <p:cNvSpPr/>
            <p:nvPr/>
          </p:nvSpPr>
          <p:spPr>
            <a:xfrm>
              <a:off x="672" y="3016"/>
              <a:ext cx="880" cy="224"/>
            </a:xfrm>
            <a:custGeom>
              <a:avLst/>
              <a:gdLst>
                <a:gd name="txL" fmla="*/ 0 w 880"/>
                <a:gd name="txT" fmla="*/ 0 h 224"/>
                <a:gd name="txR" fmla="*/ 880 w 880"/>
                <a:gd name="txB" fmla="*/ 224 h 224"/>
              </a:gdLst>
              <a:ahLst/>
              <a:cxnLst>
                <a:cxn ang="0">
                  <a:pos x="0" y="200"/>
                </a:cxn>
                <a:cxn ang="0">
                  <a:pos x="240" y="200"/>
                </a:cxn>
                <a:cxn ang="0">
                  <a:pos x="288" y="200"/>
                </a:cxn>
                <a:cxn ang="0">
                  <a:pos x="576" y="56"/>
                </a:cxn>
                <a:cxn ang="0">
                  <a:pos x="720" y="8"/>
                </a:cxn>
                <a:cxn ang="0">
                  <a:pos x="864" y="104"/>
                </a:cxn>
                <a:cxn ang="0">
                  <a:pos x="816" y="152"/>
                </a:cxn>
                <a:cxn ang="0">
                  <a:pos x="816" y="200"/>
                </a:cxn>
              </a:cxnLst>
              <a:rect l="txL" t="txT" r="txR" b="txB"/>
              <a:pathLst>
                <a:path w="880" h="224">
                  <a:moveTo>
                    <a:pt x="0" y="200"/>
                  </a:moveTo>
                  <a:cubicBezTo>
                    <a:pt x="96" y="200"/>
                    <a:pt x="192" y="200"/>
                    <a:pt x="240" y="200"/>
                  </a:cubicBezTo>
                  <a:cubicBezTo>
                    <a:pt x="288" y="200"/>
                    <a:pt x="232" y="224"/>
                    <a:pt x="288" y="200"/>
                  </a:cubicBezTo>
                  <a:cubicBezTo>
                    <a:pt x="344" y="176"/>
                    <a:pt x="504" y="88"/>
                    <a:pt x="576" y="56"/>
                  </a:cubicBezTo>
                  <a:cubicBezTo>
                    <a:pt x="648" y="24"/>
                    <a:pt x="672" y="0"/>
                    <a:pt x="720" y="8"/>
                  </a:cubicBezTo>
                  <a:cubicBezTo>
                    <a:pt x="768" y="16"/>
                    <a:pt x="848" y="80"/>
                    <a:pt x="864" y="104"/>
                  </a:cubicBezTo>
                  <a:cubicBezTo>
                    <a:pt x="880" y="128"/>
                    <a:pt x="824" y="136"/>
                    <a:pt x="816" y="152"/>
                  </a:cubicBezTo>
                  <a:cubicBezTo>
                    <a:pt x="808" y="168"/>
                    <a:pt x="812" y="184"/>
                    <a:pt x="816" y="200"/>
                  </a:cubicBezTo>
                </a:path>
              </a:pathLst>
            </a:custGeom>
            <a:no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158733" name="椭圆 1890315"/>
            <p:cNvSpPr/>
            <p:nvPr/>
          </p:nvSpPr>
          <p:spPr>
            <a:xfrm>
              <a:off x="1104" y="3024"/>
              <a:ext cx="144" cy="144"/>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158734" name="椭圆 1890316"/>
            <p:cNvSpPr/>
            <p:nvPr/>
          </p:nvSpPr>
          <p:spPr>
            <a:xfrm>
              <a:off x="960" y="2784"/>
              <a:ext cx="144" cy="144"/>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158735" name="椭圆 1890317"/>
            <p:cNvSpPr/>
            <p:nvPr/>
          </p:nvSpPr>
          <p:spPr>
            <a:xfrm>
              <a:off x="3648" y="2976"/>
              <a:ext cx="336" cy="288"/>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158736" name="任意多边形 1890318"/>
            <p:cNvSpPr/>
            <p:nvPr/>
          </p:nvSpPr>
          <p:spPr>
            <a:xfrm>
              <a:off x="352" y="2096"/>
              <a:ext cx="3392" cy="976"/>
            </a:xfrm>
            <a:custGeom>
              <a:avLst/>
              <a:gdLst>
                <a:gd name="txL" fmla="*/ 0 w 3392"/>
                <a:gd name="txT" fmla="*/ 0 h 976"/>
                <a:gd name="txR" fmla="*/ 3392 w 3392"/>
                <a:gd name="txB" fmla="*/ 976 h 976"/>
              </a:gdLst>
              <a:ahLst/>
              <a:cxnLst>
                <a:cxn ang="0">
                  <a:pos x="272" y="976"/>
                </a:cxn>
                <a:cxn ang="0">
                  <a:pos x="32" y="496"/>
                </a:cxn>
                <a:cxn ang="0">
                  <a:pos x="464" y="208"/>
                </a:cxn>
                <a:cxn ang="0">
                  <a:pos x="1808" y="112"/>
                </a:cxn>
                <a:cxn ang="0">
                  <a:pos x="3392" y="880"/>
                </a:cxn>
              </a:cxnLst>
              <a:rect l="txL" t="txT" r="txR" b="txB"/>
              <a:pathLst>
                <a:path w="3392" h="976">
                  <a:moveTo>
                    <a:pt x="272" y="976"/>
                  </a:moveTo>
                  <a:cubicBezTo>
                    <a:pt x="136" y="800"/>
                    <a:pt x="0" y="624"/>
                    <a:pt x="32" y="496"/>
                  </a:cubicBezTo>
                  <a:cubicBezTo>
                    <a:pt x="64" y="368"/>
                    <a:pt x="168" y="272"/>
                    <a:pt x="464" y="208"/>
                  </a:cubicBezTo>
                  <a:cubicBezTo>
                    <a:pt x="760" y="144"/>
                    <a:pt x="1320" y="0"/>
                    <a:pt x="1808" y="112"/>
                  </a:cubicBezTo>
                  <a:cubicBezTo>
                    <a:pt x="2296" y="224"/>
                    <a:pt x="2844" y="552"/>
                    <a:pt x="3392" y="880"/>
                  </a:cubicBezTo>
                </a:path>
              </a:pathLst>
            </a:custGeom>
            <a:no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158737" name="任意多边形 1890319"/>
            <p:cNvSpPr/>
            <p:nvPr/>
          </p:nvSpPr>
          <p:spPr>
            <a:xfrm>
              <a:off x="1344" y="2784"/>
              <a:ext cx="2424" cy="600"/>
            </a:xfrm>
            <a:custGeom>
              <a:avLst/>
              <a:gdLst>
                <a:gd name="txL" fmla="*/ 0 w 2424"/>
                <a:gd name="txT" fmla="*/ 0 h 600"/>
                <a:gd name="txR" fmla="*/ 2424 w 2424"/>
                <a:gd name="txB" fmla="*/ 600 h 600"/>
              </a:gdLst>
              <a:ahLst/>
              <a:cxnLst>
                <a:cxn ang="0">
                  <a:pos x="0" y="0"/>
                </a:cxn>
                <a:cxn ang="0">
                  <a:pos x="1104" y="96"/>
                </a:cxn>
                <a:cxn ang="0">
                  <a:pos x="1632" y="336"/>
                </a:cxn>
                <a:cxn ang="0">
                  <a:pos x="1728" y="384"/>
                </a:cxn>
                <a:cxn ang="0">
                  <a:pos x="2256" y="576"/>
                </a:cxn>
                <a:cxn ang="0">
                  <a:pos x="2400" y="528"/>
                </a:cxn>
                <a:cxn ang="0">
                  <a:pos x="2400" y="480"/>
                </a:cxn>
              </a:cxnLst>
              <a:rect l="txL" t="txT" r="txR" b="txB"/>
              <a:pathLst>
                <a:path w="2424" h="600">
                  <a:moveTo>
                    <a:pt x="0" y="0"/>
                  </a:moveTo>
                  <a:cubicBezTo>
                    <a:pt x="416" y="20"/>
                    <a:pt x="832" y="40"/>
                    <a:pt x="1104" y="96"/>
                  </a:cubicBezTo>
                  <a:cubicBezTo>
                    <a:pt x="1376" y="152"/>
                    <a:pt x="1528" y="288"/>
                    <a:pt x="1632" y="336"/>
                  </a:cubicBezTo>
                  <a:cubicBezTo>
                    <a:pt x="1736" y="384"/>
                    <a:pt x="1624" y="344"/>
                    <a:pt x="1728" y="384"/>
                  </a:cubicBezTo>
                  <a:cubicBezTo>
                    <a:pt x="1832" y="424"/>
                    <a:pt x="2144" y="552"/>
                    <a:pt x="2256" y="576"/>
                  </a:cubicBezTo>
                  <a:cubicBezTo>
                    <a:pt x="2368" y="600"/>
                    <a:pt x="2376" y="544"/>
                    <a:pt x="2400" y="528"/>
                  </a:cubicBezTo>
                  <a:cubicBezTo>
                    <a:pt x="2424" y="512"/>
                    <a:pt x="2412" y="496"/>
                    <a:pt x="2400" y="480"/>
                  </a:cubicBezTo>
                </a:path>
              </a:pathLst>
            </a:custGeom>
            <a:no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158738" name="椭圆 1890320"/>
            <p:cNvSpPr/>
            <p:nvPr/>
          </p:nvSpPr>
          <p:spPr>
            <a:xfrm>
              <a:off x="1152" y="3744"/>
              <a:ext cx="144" cy="144"/>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grpSp>
    </p:spTree>
  </p:cSld>
  <p:clrMapOvr>
    <a:masterClrMapping/>
  </p:clrMapOvr>
  <p:transition>
    <p:split dir="in"/>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6" name="文本占位符 1891329"/>
          <p:cNvSpPr>
            <a:spLocks noGrp="1"/>
          </p:cNvSpPr>
          <p:nvPr>
            <p:ph idx="1"/>
          </p:nvPr>
        </p:nvSpPr>
        <p:spPr>
          <a:xfrm>
            <a:off x="395288" y="1052513"/>
            <a:ext cx="8424862" cy="1116012"/>
          </a:xfrm>
        </p:spPr>
        <p:txBody>
          <a:bodyPr vert="horz" wrap="square" lIns="92075" tIns="46038" rIns="92075" bIns="46038" anchor="t" anchorCtr="0"/>
          <a:p>
            <a:pPr marL="0" indent="0" algn="just">
              <a:lnSpc>
                <a:spcPct val="105000"/>
              </a:lnSpc>
              <a:spcBef>
                <a:spcPct val="0"/>
              </a:spcBef>
              <a:buNone/>
            </a:pPr>
            <a:r>
              <a:rPr lang="zh-CN" altLang="en-US" dirty="0">
                <a:ea typeface="楷体_GB2312" pitchFamily="49" charset="-122"/>
              </a:rPr>
              <a:t>每次求得一条最短路径之后，其终点</a:t>
            </a:r>
            <a:r>
              <a:rPr lang="en-US" altLang="zh-CN" i="1" dirty="0">
                <a:ea typeface="楷体_GB2312" pitchFamily="49" charset="-122"/>
              </a:rPr>
              <a:t>v</a:t>
            </a:r>
            <a:r>
              <a:rPr lang="en-US" altLang="zh-CN" i="1" baseline="-25000" dirty="0">
                <a:ea typeface="楷体_GB2312" pitchFamily="49" charset="-122"/>
              </a:rPr>
              <a:t>k</a:t>
            </a:r>
            <a:r>
              <a:rPr lang="en-US" altLang="zh-CN" baseline="-25000" dirty="0">
                <a:ea typeface="楷体_GB2312" pitchFamily="49" charset="-122"/>
              </a:rPr>
              <a:t> </a:t>
            </a:r>
            <a:r>
              <a:rPr lang="zh-CN" altLang="en-US" dirty="0">
                <a:ea typeface="楷体_GB2312" pitchFamily="49" charset="-122"/>
              </a:rPr>
              <a:t>加入集合</a:t>
            </a:r>
            <a:r>
              <a:rPr lang="en-US" altLang="zh-CN" dirty="0">
                <a:ea typeface="楷体_GB2312" pitchFamily="49" charset="-122"/>
              </a:rPr>
              <a:t>S</a:t>
            </a:r>
            <a:r>
              <a:rPr lang="zh-CN" altLang="en-US" dirty="0">
                <a:ea typeface="楷体_GB2312" pitchFamily="49" charset="-122"/>
              </a:rPr>
              <a:t>，然后对所有的</a:t>
            </a:r>
            <a:r>
              <a:rPr lang="en-US" altLang="zh-CN" i="1" dirty="0">
                <a:ea typeface="楷体_GB2312" pitchFamily="49" charset="-122"/>
              </a:rPr>
              <a:t>v</a:t>
            </a:r>
            <a:r>
              <a:rPr lang="en-US" altLang="zh-CN" i="1" baseline="-25000" dirty="0">
                <a:ea typeface="楷体_GB2312" pitchFamily="49" charset="-122"/>
              </a:rPr>
              <a:t>i</a:t>
            </a:r>
            <a:r>
              <a:rPr lang="en-US" altLang="zh-CN" dirty="0">
                <a:ea typeface="楷体_GB2312" pitchFamily="49" charset="-122"/>
              </a:rPr>
              <a:t> </a:t>
            </a:r>
            <a:r>
              <a:rPr lang="en-US" altLang="zh-CN" dirty="0">
                <a:ea typeface="楷体_GB2312" pitchFamily="49" charset="-122"/>
                <a:sym typeface="Symbol" panose="05050102010706020507" pitchFamily="18" charset="2"/>
              </a:rPr>
              <a:t></a:t>
            </a:r>
            <a:r>
              <a:rPr lang="en-US" altLang="zh-CN" dirty="0">
                <a:ea typeface="楷体_GB2312" pitchFamily="49" charset="-122"/>
              </a:rPr>
              <a:t>V-S</a:t>
            </a:r>
            <a:r>
              <a:rPr lang="zh-CN" altLang="en-US" dirty="0">
                <a:ea typeface="楷体_GB2312" pitchFamily="49" charset="-122"/>
              </a:rPr>
              <a:t>，修改其</a:t>
            </a:r>
            <a:r>
              <a:rPr lang="en-US" altLang="zh-CN" dirty="0">
                <a:ea typeface="楷体_GB2312" pitchFamily="49" charset="-122"/>
              </a:rPr>
              <a:t>dist[</a:t>
            </a:r>
            <a:r>
              <a:rPr lang="en-US" altLang="zh-CN" i="1" dirty="0">
                <a:ea typeface="楷体_GB2312" pitchFamily="49" charset="-122"/>
              </a:rPr>
              <a:t>i</a:t>
            </a:r>
            <a:r>
              <a:rPr lang="en-US" altLang="zh-CN" dirty="0">
                <a:ea typeface="楷体_GB2312" pitchFamily="49" charset="-122"/>
              </a:rPr>
              <a:t>]</a:t>
            </a:r>
            <a:r>
              <a:rPr lang="zh-CN" altLang="en-US" dirty="0">
                <a:ea typeface="楷体_GB2312" pitchFamily="49" charset="-122"/>
              </a:rPr>
              <a:t>值。</a:t>
            </a:r>
            <a:endParaRPr lang="zh-CN" altLang="en-US" dirty="0">
              <a:ea typeface="楷体_GB2312" pitchFamily="49" charset="-122"/>
            </a:endParaRPr>
          </a:p>
        </p:txBody>
      </p:sp>
      <p:grpSp>
        <p:nvGrpSpPr>
          <p:cNvPr id="159747" name="组合 1891351"/>
          <p:cNvGrpSpPr/>
          <p:nvPr/>
        </p:nvGrpSpPr>
        <p:grpSpPr>
          <a:xfrm>
            <a:off x="900113" y="2565400"/>
            <a:ext cx="7670800" cy="2997200"/>
            <a:chOff x="352" y="2096"/>
            <a:chExt cx="4832" cy="1888"/>
          </a:xfrm>
        </p:grpSpPr>
        <p:sp>
          <p:nvSpPr>
            <p:cNvPr id="159748" name="椭圆 1891330"/>
            <p:cNvSpPr/>
            <p:nvPr/>
          </p:nvSpPr>
          <p:spPr>
            <a:xfrm>
              <a:off x="432" y="2352"/>
              <a:ext cx="1296" cy="1632"/>
            </a:xfrm>
            <a:prstGeom prst="ellipse">
              <a:avLst/>
            </a:prstGeom>
            <a:solidFill>
              <a:schemeClr val="accent1"/>
            </a:solidFill>
            <a:ln w="5715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159749" name="椭圆 1891331"/>
            <p:cNvSpPr/>
            <p:nvPr/>
          </p:nvSpPr>
          <p:spPr>
            <a:xfrm>
              <a:off x="3216" y="2448"/>
              <a:ext cx="1968" cy="1536"/>
            </a:xfrm>
            <a:prstGeom prst="ellipse">
              <a:avLst/>
            </a:prstGeom>
            <a:solidFill>
              <a:schemeClr val="accent1"/>
            </a:solidFill>
            <a:ln w="76200"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159750" name="椭圆 1891332"/>
            <p:cNvSpPr/>
            <p:nvPr/>
          </p:nvSpPr>
          <p:spPr>
            <a:xfrm>
              <a:off x="1440" y="3216"/>
              <a:ext cx="144" cy="144"/>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159751" name="椭圆 1891333"/>
            <p:cNvSpPr/>
            <p:nvPr/>
          </p:nvSpPr>
          <p:spPr>
            <a:xfrm>
              <a:off x="1056" y="3648"/>
              <a:ext cx="144" cy="144"/>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159752" name="椭圆 1891334"/>
            <p:cNvSpPr/>
            <p:nvPr/>
          </p:nvSpPr>
          <p:spPr>
            <a:xfrm>
              <a:off x="1248" y="2688"/>
              <a:ext cx="144" cy="144"/>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159753" name="椭圆 1891335"/>
            <p:cNvSpPr/>
            <p:nvPr/>
          </p:nvSpPr>
          <p:spPr>
            <a:xfrm>
              <a:off x="576" y="3072"/>
              <a:ext cx="144" cy="144"/>
            </a:xfrm>
            <a:prstGeom prst="ellipse">
              <a:avLst/>
            </a:prstGeom>
            <a:solidFill>
              <a:srgbClr val="FF3300"/>
            </a:solidFill>
            <a:ln w="9525"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159754" name="任意多边形 1891336"/>
            <p:cNvSpPr/>
            <p:nvPr/>
          </p:nvSpPr>
          <p:spPr>
            <a:xfrm>
              <a:off x="672" y="2624"/>
              <a:ext cx="576" cy="496"/>
            </a:xfrm>
            <a:custGeom>
              <a:avLst/>
              <a:gdLst>
                <a:gd name="txL" fmla="*/ 0 w 576"/>
                <a:gd name="txT" fmla="*/ 0 h 496"/>
                <a:gd name="txR" fmla="*/ 576 w 576"/>
                <a:gd name="txB" fmla="*/ 496 h 496"/>
              </a:gdLst>
              <a:ahLst/>
              <a:cxnLst>
                <a:cxn ang="0">
                  <a:pos x="0" y="496"/>
                </a:cxn>
                <a:cxn ang="0">
                  <a:pos x="96" y="352"/>
                </a:cxn>
                <a:cxn ang="0">
                  <a:pos x="288" y="448"/>
                </a:cxn>
                <a:cxn ang="0">
                  <a:pos x="384" y="208"/>
                </a:cxn>
                <a:cxn ang="0">
                  <a:pos x="528" y="16"/>
                </a:cxn>
                <a:cxn ang="0">
                  <a:pos x="576" y="112"/>
                </a:cxn>
              </a:cxnLst>
              <a:rect l="txL" t="txT" r="txR" b="txB"/>
              <a:pathLst>
                <a:path w="576" h="496">
                  <a:moveTo>
                    <a:pt x="0" y="496"/>
                  </a:moveTo>
                  <a:cubicBezTo>
                    <a:pt x="24" y="428"/>
                    <a:pt x="48" y="360"/>
                    <a:pt x="96" y="352"/>
                  </a:cubicBezTo>
                  <a:cubicBezTo>
                    <a:pt x="144" y="344"/>
                    <a:pt x="240" y="472"/>
                    <a:pt x="288" y="448"/>
                  </a:cubicBezTo>
                  <a:cubicBezTo>
                    <a:pt x="336" y="424"/>
                    <a:pt x="344" y="280"/>
                    <a:pt x="384" y="208"/>
                  </a:cubicBezTo>
                  <a:cubicBezTo>
                    <a:pt x="424" y="136"/>
                    <a:pt x="496" y="32"/>
                    <a:pt x="528" y="16"/>
                  </a:cubicBezTo>
                  <a:cubicBezTo>
                    <a:pt x="560" y="0"/>
                    <a:pt x="568" y="56"/>
                    <a:pt x="576" y="112"/>
                  </a:cubicBezTo>
                </a:path>
              </a:pathLst>
            </a:custGeom>
            <a:no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159755" name="任意多边形 1891337"/>
            <p:cNvSpPr/>
            <p:nvPr/>
          </p:nvSpPr>
          <p:spPr>
            <a:xfrm>
              <a:off x="672" y="3216"/>
              <a:ext cx="528" cy="432"/>
            </a:xfrm>
            <a:custGeom>
              <a:avLst/>
              <a:gdLst>
                <a:gd name="txL" fmla="*/ 0 w 528"/>
                <a:gd name="txT" fmla="*/ 0 h 432"/>
                <a:gd name="txR" fmla="*/ 528 w 528"/>
                <a:gd name="txB" fmla="*/ 432 h 432"/>
              </a:gdLst>
              <a:ahLst/>
              <a:cxnLst>
                <a:cxn ang="0">
                  <a:pos x="0" y="0"/>
                </a:cxn>
                <a:cxn ang="0">
                  <a:pos x="96" y="288"/>
                </a:cxn>
                <a:cxn ang="0">
                  <a:pos x="240" y="240"/>
                </a:cxn>
                <a:cxn ang="0">
                  <a:pos x="432" y="192"/>
                </a:cxn>
                <a:cxn ang="0">
                  <a:pos x="528" y="240"/>
                </a:cxn>
                <a:cxn ang="0">
                  <a:pos x="432" y="384"/>
                </a:cxn>
                <a:cxn ang="0">
                  <a:pos x="432" y="432"/>
                </a:cxn>
              </a:cxnLst>
              <a:rect l="txL" t="txT" r="txR" b="txB"/>
              <a:pathLst>
                <a:path w="528" h="432">
                  <a:moveTo>
                    <a:pt x="0" y="0"/>
                  </a:moveTo>
                  <a:cubicBezTo>
                    <a:pt x="28" y="124"/>
                    <a:pt x="56" y="248"/>
                    <a:pt x="96" y="288"/>
                  </a:cubicBezTo>
                  <a:cubicBezTo>
                    <a:pt x="136" y="328"/>
                    <a:pt x="184" y="256"/>
                    <a:pt x="240" y="240"/>
                  </a:cubicBezTo>
                  <a:cubicBezTo>
                    <a:pt x="296" y="224"/>
                    <a:pt x="384" y="192"/>
                    <a:pt x="432" y="192"/>
                  </a:cubicBezTo>
                  <a:cubicBezTo>
                    <a:pt x="480" y="192"/>
                    <a:pt x="528" y="208"/>
                    <a:pt x="528" y="240"/>
                  </a:cubicBezTo>
                  <a:cubicBezTo>
                    <a:pt x="528" y="272"/>
                    <a:pt x="448" y="352"/>
                    <a:pt x="432" y="384"/>
                  </a:cubicBezTo>
                  <a:cubicBezTo>
                    <a:pt x="416" y="416"/>
                    <a:pt x="424" y="424"/>
                    <a:pt x="432" y="432"/>
                  </a:cubicBezTo>
                </a:path>
              </a:pathLst>
            </a:custGeom>
            <a:no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159756" name="任意多边形 1891338"/>
            <p:cNvSpPr/>
            <p:nvPr/>
          </p:nvSpPr>
          <p:spPr>
            <a:xfrm>
              <a:off x="672" y="3016"/>
              <a:ext cx="880" cy="224"/>
            </a:xfrm>
            <a:custGeom>
              <a:avLst/>
              <a:gdLst>
                <a:gd name="txL" fmla="*/ 0 w 880"/>
                <a:gd name="txT" fmla="*/ 0 h 224"/>
                <a:gd name="txR" fmla="*/ 880 w 880"/>
                <a:gd name="txB" fmla="*/ 224 h 224"/>
              </a:gdLst>
              <a:ahLst/>
              <a:cxnLst>
                <a:cxn ang="0">
                  <a:pos x="0" y="200"/>
                </a:cxn>
                <a:cxn ang="0">
                  <a:pos x="240" y="200"/>
                </a:cxn>
                <a:cxn ang="0">
                  <a:pos x="288" y="200"/>
                </a:cxn>
                <a:cxn ang="0">
                  <a:pos x="576" y="56"/>
                </a:cxn>
                <a:cxn ang="0">
                  <a:pos x="720" y="8"/>
                </a:cxn>
                <a:cxn ang="0">
                  <a:pos x="864" y="104"/>
                </a:cxn>
                <a:cxn ang="0">
                  <a:pos x="816" y="152"/>
                </a:cxn>
                <a:cxn ang="0">
                  <a:pos x="816" y="200"/>
                </a:cxn>
              </a:cxnLst>
              <a:rect l="txL" t="txT" r="txR" b="txB"/>
              <a:pathLst>
                <a:path w="880" h="224">
                  <a:moveTo>
                    <a:pt x="0" y="200"/>
                  </a:moveTo>
                  <a:cubicBezTo>
                    <a:pt x="96" y="200"/>
                    <a:pt x="192" y="200"/>
                    <a:pt x="240" y="200"/>
                  </a:cubicBezTo>
                  <a:cubicBezTo>
                    <a:pt x="288" y="200"/>
                    <a:pt x="232" y="224"/>
                    <a:pt x="288" y="200"/>
                  </a:cubicBezTo>
                  <a:cubicBezTo>
                    <a:pt x="344" y="176"/>
                    <a:pt x="504" y="88"/>
                    <a:pt x="576" y="56"/>
                  </a:cubicBezTo>
                  <a:cubicBezTo>
                    <a:pt x="648" y="24"/>
                    <a:pt x="672" y="0"/>
                    <a:pt x="720" y="8"/>
                  </a:cubicBezTo>
                  <a:cubicBezTo>
                    <a:pt x="768" y="16"/>
                    <a:pt x="848" y="80"/>
                    <a:pt x="864" y="104"/>
                  </a:cubicBezTo>
                  <a:cubicBezTo>
                    <a:pt x="880" y="128"/>
                    <a:pt x="824" y="136"/>
                    <a:pt x="816" y="152"/>
                  </a:cubicBezTo>
                  <a:cubicBezTo>
                    <a:pt x="808" y="168"/>
                    <a:pt x="812" y="184"/>
                    <a:pt x="816" y="200"/>
                  </a:cubicBezTo>
                </a:path>
              </a:pathLst>
            </a:custGeom>
            <a:no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159757" name="椭圆 1891339"/>
            <p:cNvSpPr/>
            <p:nvPr/>
          </p:nvSpPr>
          <p:spPr>
            <a:xfrm>
              <a:off x="1104" y="3024"/>
              <a:ext cx="144" cy="144"/>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159758" name="椭圆 1891340"/>
            <p:cNvSpPr/>
            <p:nvPr/>
          </p:nvSpPr>
          <p:spPr>
            <a:xfrm>
              <a:off x="960" y="2784"/>
              <a:ext cx="144" cy="144"/>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159759" name="椭圆 1891341"/>
            <p:cNvSpPr/>
            <p:nvPr/>
          </p:nvSpPr>
          <p:spPr>
            <a:xfrm>
              <a:off x="3648" y="2976"/>
              <a:ext cx="336" cy="288"/>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159760" name="任意多边形 1891342"/>
            <p:cNvSpPr/>
            <p:nvPr/>
          </p:nvSpPr>
          <p:spPr>
            <a:xfrm>
              <a:off x="352" y="2096"/>
              <a:ext cx="3392" cy="976"/>
            </a:xfrm>
            <a:custGeom>
              <a:avLst/>
              <a:gdLst>
                <a:gd name="txL" fmla="*/ 0 w 3392"/>
                <a:gd name="txT" fmla="*/ 0 h 976"/>
                <a:gd name="txR" fmla="*/ 3392 w 3392"/>
                <a:gd name="txB" fmla="*/ 976 h 976"/>
              </a:gdLst>
              <a:ahLst/>
              <a:cxnLst>
                <a:cxn ang="0">
                  <a:pos x="272" y="976"/>
                </a:cxn>
                <a:cxn ang="0">
                  <a:pos x="32" y="496"/>
                </a:cxn>
                <a:cxn ang="0">
                  <a:pos x="464" y="208"/>
                </a:cxn>
                <a:cxn ang="0">
                  <a:pos x="1808" y="112"/>
                </a:cxn>
                <a:cxn ang="0">
                  <a:pos x="3392" y="880"/>
                </a:cxn>
              </a:cxnLst>
              <a:rect l="txL" t="txT" r="txR" b="txB"/>
              <a:pathLst>
                <a:path w="3392" h="976">
                  <a:moveTo>
                    <a:pt x="272" y="976"/>
                  </a:moveTo>
                  <a:cubicBezTo>
                    <a:pt x="136" y="800"/>
                    <a:pt x="0" y="624"/>
                    <a:pt x="32" y="496"/>
                  </a:cubicBezTo>
                  <a:cubicBezTo>
                    <a:pt x="64" y="368"/>
                    <a:pt x="168" y="272"/>
                    <a:pt x="464" y="208"/>
                  </a:cubicBezTo>
                  <a:cubicBezTo>
                    <a:pt x="760" y="144"/>
                    <a:pt x="1320" y="0"/>
                    <a:pt x="1808" y="112"/>
                  </a:cubicBezTo>
                  <a:cubicBezTo>
                    <a:pt x="2296" y="224"/>
                    <a:pt x="2844" y="552"/>
                    <a:pt x="3392" y="880"/>
                  </a:cubicBezTo>
                </a:path>
              </a:pathLst>
            </a:custGeom>
            <a:no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159761" name="任意多边形 1891343"/>
            <p:cNvSpPr/>
            <p:nvPr/>
          </p:nvSpPr>
          <p:spPr>
            <a:xfrm>
              <a:off x="1344" y="2784"/>
              <a:ext cx="2424" cy="600"/>
            </a:xfrm>
            <a:custGeom>
              <a:avLst/>
              <a:gdLst>
                <a:gd name="txL" fmla="*/ 0 w 2424"/>
                <a:gd name="txT" fmla="*/ 0 h 600"/>
                <a:gd name="txR" fmla="*/ 2424 w 2424"/>
                <a:gd name="txB" fmla="*/ 600 h 600"/>
              </a:gdLst>
              <a:ahLst/>
              <a:cxnLst>
                <a:cxn ang="0">
                  <a:pos x="0" y="0"/>
                </a:cxn>
                <a:cxn ang="0">
                  <a:pos x="1104" y="96"/>
                </a:cxn>
                <a:cxn ang="0">
                  <a:pos x="1632" y="336"/>
                </a:cxn>
                <a:cxn ang="0">
                  <a:pos x="1728" y="384"/>
                </a:cxn>
                <a:cxn ang="0">
                  <a:pos x="2256" y="576"/>
                </a:cxn>
                <a:cxn ang="0">
                  <a:pos x="2400" y="528"/>
                </a:cxn>
                <a:cxn ang="0">
                  <a:pos x="2400" y="480"/>
                </a:cxn>
              </a:cxnLst>
              <a:rect l="txL" t="txT" r="txR" b="txB"/>
              <a:pathLst>
                <a:path w="2424" h="600">
                  <a:moveTo>
                    <a:pt x="0" y="0"/>
                  </a:moveTo>
                  <a:cubicBezTo>
                    <a:pt x="416" y="20"/>
                    <a:pt x="832" y="40"/>
                    <a:pt x="1104" y="96"/>
                  </a:cubicBezTo>
                  <a:cubicBezTo>
                    <a:pt x="1376" y="152"/>
                    <a:pt x="1528" y="288"/>
                    <a:pt x="1632" y="336"/>
                  </a:cubicBezTo>
                  <a:cubicBezTo>
                    <a:pt x="1736" y="384"/>
                    <a:pt x="1624" y="344"/>
                    <a:pt x="1728" y="384"/>
                  </a:cubicBezTo>
                  <a:cubicBezTo>
                    <a:pt x="1832" y="424"/>
                    <a:pt x="2144" y="552"/>
                    <a:pt x="2256" y="576"/>
                  </a:cubicBezTo>
                  <a:cubicBezTo>
                    <a:pt x="2368" y="600"/>
                    <a:pt x="2376" y="544"/>
                    <a:pt x="2400" y="528"/>
                  </a:cubicBezTo>
                  <a:cubicBezTo>
                    <a:pt x="2424" y="512"/>
                    <a:pt x="2412" y="496"/>
                    <a:pt x="2400" y="480"/>
                  </a:cubicBezTo>
                </a:path>
              </a:pathLst>
            </a:custGeom>
            <a:no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159762" name="椭圆 1891344"/>
            <p:cNvSpPr/>
            <p:nvPr/>
          </p:nvSpPr>
          <p:spPr>
            <a:xfrm>
              <a:off x="1152" y="3744"/>
              <a:ext cx="144" cy="144"/>
            </a:xfrm>
            <a:prstGeom prst="ellipse">
              <a:avLst/>
            </a:prstGeom>
            <a:solidFill>
              <a:schemeClr val="tx1"/>
            </a:solidFill>
            <a:ln w="9525"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159763" name="椭圆 1891345"/>
            <p:cNvSpPr/>
            <p:nvPr/>
          </p:nvSpPr>
          <p:spPr>
            <a:xfrm>
              <a:off x="4224" y="3408"/>
              <a:ext cx="336" cy="288"/>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159764" name="椭圆 1891346"/>
            <p:cNvSpPr/>
            <p:nvPr/>
          </p:nvSpPr>
          <p:spPr>
            <a:xfrm>
              <a:off x="4656" y="2832"/>
              <a:ext cx="336" cy="288"/>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159765" name="任意多边形 1891347"/>
            <p:cNvSpPr/>
            <p:nvPr/>
          </p:nvSpPr>
          <p:spPr>
            <a:xfrm>
              <a:off x="624" y="3168"/>
              <a:ext cx="3648" cy="752"/>
            </a:xfrm>
            <a:custGeom>
              <a:avLst/>
              <a:gdLst>
                <a:gd name="txL" fmla="*/ 0 w 3648"/>
                <a:gd name="txT" fmla="*/ 0 h 752"/>
                <a:gd name="txR" fmla="*/ 3648 w 3648"/>
                <a:gd name="txB" fmla="*/ 752 h 752"/>
              </a:gdLst>
              <a:ahLst/>
              <a:cxnLst>
                <a:cxn ang="0">
                  <a:pos x="0" y="0"/>
                </a:cxn>
                <a:cxn ang="0">
                  <a:pos x="96" y="528"/>
                </a:cxn>
                <a:cxn ang="0">
                  <a:pos x="240" y="672"/>
                </a:cxn>
                <a:cxn ang="0">
                  <a:pos x="624" y="720"/>
                </a:cxn>
                <a:cxn ang="0">
                  <a:pos x="3648" y="480"/>
                </a:cxn>
              </a:cxnLst>
              <a:rect l="txL" t="txT" r="txR" b="txB"/>
              <a:pathLst>
                <a:path w="3648" h="752">
                  <a:moveTo>
                    <a:pt x="0" y="0"/>
                  </a:moveTo>
                  <a:cubicBezTo>
                    <a:pt x="28" y="208"/>
                    <a:pt x="56" y="416"/>
                    <a:pt x="96" y="528"/>
                  </a:cubicBezTo>
                  <a:cubicBezTo>
                    <a:pt x="136" y="640"/>
                    <a:pt x="152" y="640"/>
                    <a:pt x="240" y="672"/>
                  </a:cubicBezTo>
                  <a:cubicBezTo>
                    <a:pt x="328" y="704"/>
                    <a:pt x="56" y="752"/>
                    <a:pt x="624" y="720"/>
                  </a:cubicBezTo>
                  <a:cubicBezTo>
                    <a:pt x="1192" y="688"/>
                    <a:pt x="2420" y="584"/>
                    <a:pt x="3648" y="480"/>
                  </a:cubicBezTo>
                </a:path>
              </a:pathLst>
            </a:custGeom>
            <a:no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159766" name="椭圆 1891348"/>
            <p:cNvSpPr/>
            <p:nvPr/>
          </p:nvSpPr>
          <p:spPr>
            <a:xfrm>
              <a:off x="3648" y="2976"/>
              <a:ext cx="336" cy="288"/>
            </a:xfrm>
            <a:prstGeom prst="ellipse">
              <a:avLst/>
            </a:prstGeom>
            <a:solidFill>
              <a:srgbClr val="9900CC"/>
            </a:solidFill>
            <a:ln w="9525" cap="flat" cmpd="sng">
              <a:solidFill>
                <a:srgbClr val="9900CC"/>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159767" name="直接连接符 1891349"/>
            <p:cNvSpPr/>
            <p:nvPr/>
          </p:nvSpPr>
          <p:spPr>
            <a:xfrm flipV="1">
              <a:off x="3936" y="2832"/>
              <a:ext cx="816" cy="192"/>
            </a:xfrm>
            <a:prstGeom prst="line">
              <a:avLst/>
            </a:prstGeom>
            <a:ln w="57150" cap="flat" cmpd="sng">
              <a:solidFill>
                <a:schemeClr val="tx1"/>
              </a:solidFill>
              <a:prstDash val="solid"/>
              <a:headEnd type="none" w="med" len="med"/>
              <a:tailEnd type="triangle" w="med" len="med"/>
            </a:ln>
          </p:spPr>
        </p:sp>
        <p:sp>
          <p:nvSpPr>
            <p:cNvPr id="159768" name="直接连接符 1891350"/>
            <p:cNvSpPr/>
            <p:nvPr/>
          </p:nvSpPr>
          <p:spPr>
            <a:xfrm>
              <a:off x="3936" y="3216"/>
              <a:ext cx="384" cy="240"/>
            </a:xfrm>
            <a:prstGeom prst="line">
              <a:avLst/>
            </a:prstGeom>
            <a:ln w="57150" cap="flat" cmpd="sng">
              <a:solidFill>
                <a:schemeClr val="tx1"/>
              </a:solidFill>
              <a:prstDash val="solid"/>
              <a:headEnd type="none" w="med" len="med"/>
              <a:tailEnd type="triangle" w="med" len="med"/>
            </a:ln>
          </p:spPr>
        </p:sp>
      </p:grpSp>
    </p:spTree>
  </p:cSld>
  <p:clrMapOvr>
    <a:masterClrMapping/>
  </p:clrMapOvr>
  <p:transition>
    <p:split dir="in"/>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92354" name="矩形 1892353"/>
          <p:cNvSpPr/>
          <p:nvPr/>
        </p:nvSpPr>
        <p:spPr>
          <a:xfrm>
            <a:off x="323850" y="1052513"/>
            <a:ext cx="8496300" cy="1100138"/>
          </a:xfrm>
          <a:prstGeom prst="rect">
            <a:avLst/>
          </a:prstGeom>
          <a:noFill/>
          <a:ln w="9525">
            <a:noFill/>
          </a:ln>
        </p:spPr>
        <p:txBody>
          <a:bodyPr/>
          <a:lstStyle/>
          <a:p>
            <a:pPr marL="0" marR="0" lvl="0" indent="0" algn="just" defTabSz="914400" rtl="0" eaLnBrk="1" fontAlgn="base" latinLnBrk="0" hangingPunct="1">
              <a:lnSpc>
                <a:spcPct val="100000"/>
              </a:lnSpc>
              <a:spcBef>
                <a:spcPct val="20000"/>
              </a:spcBef>
              <a:spcAft>
                <a:spcPct val="0"/>
              </a:spcAft>
              <a:buClr>
                <a:schemeClr val="hlink"/>
              </a:buClr>
              <a:buSzPct val="50000"/>
              <a:buFont typeface="Monotype Sorts" pitchFamily="2" charset="2"/>
              <a:buNone/>
              <a:defRPr/>
            </a:pPr>
            <a:r>
              <a:rPr kumimoji="0" lang="zh-CN" altLang="en-US" sz="3200" b="1" i="0" u="none" strike="noStrike" kern="1200" cap="none" spc="0" normalizeH="0" baseline="0" noProof="1">
                <a:ln>
                  <a:noFill/>
                </a:ln>
                <a:solidFill>
                  <a:schemeClr val="tx2"/>
                </a:solidFill>
                <a:effectLst/>
                <a:uLnTx/>
                <a:uFillTx/>
                <a:latin typeface="Times New Roman" panose="02020603050405020304" pitchFamily="18" charset="0"/>
                <a:ea typeface="楷体_GB2312" pitchFamily="49" charset="-122"/>
                <a:cs typeface="+mn-cs"/>
              </a:rPr>
              <a:t>定理</a:t>
            </a:r>
            <a:r>
              <a:rPr kumimoji="0" lang="en-US" altLang="zh-CN" sz="3200" b="1" i="0" u="none" strike="noStrike" kern="1200" cap="none" spc="0" normalizeH="0" baseline="0" noProof="1">
                <a:ln>
                  <a:noFill/>
                </a:ln>
                <a:solidFill>
                  <a:schemeClr val="tx2"/>
                </a:solidFill>
                <a:effectLst/>
                <a:uLnTx/>
                <a:uFillTx/>
                <a:latin typeface="Times New Roman" panose="02020603050405020304" pitchFamily="18" charset="0"/>
                <a:ea typeface="楷体_GB2312" pitchFamily="49" charset="-122"/>
                <a:cs typeface="+mn-cs"/>
              </a:rPr>
              <a:t>6.4</a:t>
            </a:r>
            <a:r>
              <a:rPr kumimoji="0" lang="en-US" altLang="zh-CN" sz="3200" b="1" i="0" u="none" strike="noStrike" kern="1200" cap="none" spc="0" normalizeH="0" baseline="0" noProof="1">
                <a:ln>
                  <a:noFill/>
                </a:ln>
                <a:solidFill>
                  <a:schemeClr val="tx1"/>
                </a:solidFill>
                <a:effectLst/>
                <a:uLnTx/>
                <a:uFillTx/>
                <a:latin typeface="Times New Roman" panose="02020603050405020304" pitchFamily="18" charset="0"/>
                <a:ea typeface="楷体_GB2312" pitchFamily="49" charset="-122"/>
                <a:cs typeface="+mn-cs"/>
              </a:rPr>
              <a:t> Dijkstra</a:t>
            </a:r>
            <a:r>
              <a:rPr kumimoji="0" lang="zh-CN" altLang="en-US" sz="3200" b="1" i="0" u="none" strike="noStrike" kern="1200" cap="none" spc="0" normalizeH="0" baseline="0" noProof="1">
                <a:ln>
                  <a:noFill/>
                </a:ln>
                <a:solidFill>
                  <a:schemeClr val="tx1"/>
                </a:solidFill>
                <a:effectLst/>
                <a:uLnTx/>
                <a:uFillTx/>
                <a:latin typeface="Times New Roman" panose="02020603050405020304" pitchFamily="18" charset="0"/>
                <a:ea typeface="楷体_GB2312" pitchFamily="49" charset="-122"/>
                <a:cs typeface="+mn-cs"/>
              </a:rPr>
              <a:t>算法可以按照非递减次序依次得到各顶点的最短路径长度。</a:t>
            </a:r>
            <a:r>
              <a:rPr kumimoji="0" lang="zh-CN" altLang="en-US" sz="3600" b="1"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a:t>
            </a:r>
            <a:endParaRPr kumimoji="0" lang="zh-CN" altLang="en-US" sz="3200" b="1"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endParaRPr>
          </a:p>
        </p:txBody>
      </p:sp>
      <p:sp>
        <p:nvSpPr>
          <p:cNvPr id="160771" name="矩形 1892354"/>
          <p:cNvSpPr/>
          <p:nvPr/>
        </p:nvSpPr>
        <p:spPr>
          <a:xfrm>
            <a:off x="468313" y="2362200"/>
            <a:ext cx="8370887" cy="2287588"/>
          </a:xfrm>
          <a:prstGeom prst="rect">
            <a:avLst/>
          </a:prstGeom>
          <a:noFill/>
          <a:ln w="9525">
            <a:noFill/>
          </a:ln>
        </p:spPr>
        <p:txBody>
          <a:bodyPr>
            <a:spAutoFit/>
          </a:bodyPr>
          <a:p>
            <a:pPr>
              <a:lnSpc>
                <a:spcPct val="130000"/>
              </a:lnSpc>
              <a:spcBef>
                <a:spcPct val="50000"/>
              </a:spcBef>
              <a:buClr>
                <a:schemeClr val="hlink"/>
              </a:buClr>
              <a:buSzPct val="70000"/>
              <a:buFont typeface="Wingdings" panose="05000000000000000000" pitchFamily="2" charset="2"/>
            </a:pPr>
            <a:r>
              <a:rPr lang="zh-CN" altLang="en-US" sz="3200" dirty="0">
                <a:latin typeface="Times New Roman" panose="02020603050405020304" pitchFamily="18" charset="0"/>
              </a:rPr>
              <a:t>证明：归纳法</a:t>
            </a:r>
            <a:endParaRPr lang="zh-CN" altLang="en-US" sz="3200" dirty="0">
              <a:latin typeface="Times New Roman" panose="02020603050405020304" pitchFamily="18" charset="0"/>
            </a:endParaRPr>
          </a:p>
          <a:p>
            <a:pPr>
              <a:lnSpc>
                <a:spcPct val="110000"/>
              </a:lnSpc>
              <a:spcBef>
                <a:spcPct val="50000"/>
              </a:spcBef>
              <a:buClr>
                <a:schemeClr val="hlink"/>
              </a:buClr>
              <a:buSzPct val="70000"/>
              <a:buFont typeface="Wingdings" panose="05000000000000000000" pitchFamily="2" charset="2"/>
            </a:pPr>
            <a:r>
              <a:rPr lang="zh-CN" altLang="en-US" sz="3200" dirty="0">
                <a:latin typeface="Times New Roman" panose="02020603050405020304" pitchFamily="18" charset="0"/>
              </a:rPr>
              <a:t>　算法得到的路径值是各顶点的</a:t>
            </a:r>
            <a:r>
              <a:rPr lang="zh-CN" altLang="en-US" sz="3200" dirty="0">
                <a:solidFill>
                  <a:schemeClr val="tx2"/>
                </a:solidFill>
                <a:latin typeface="Times New Roman" panose="02020603050405020304" pitchFamily="18" charset="0"/>
              </a:rPr>
              <a:t>最短路径长度。</a:t>
            </a:r>
            <a:endParaRPr lang="zh-CN" altLang="en-US" sz="3200" dirty="0">
              <a:solidFill>
                <a:schemeClr val="tx2"/>
              </a:solidFill>
              <a:latin typeface="Times New Roman" panose="02020603050405020304" pitchFamily="18" charset="0"/>
            </a:endParaRPr>
          </a:p>
          <a:p>
            <a:pPr>
              <a:lnSpc>
                <a:spcPct val="110000"/>
              </a:lnSpc>
              <a:spcBef>
                <a:spcPct val="50000"/>
              </a:spcBef>
              <a:buClr>
                <a:schemeClr val="hlink"/>
              </a:buClr>
              <a:buSzPct val="70000"/>
              <a:buFont typeface="Wingdings" panose="05000000000000000000" pitchFamily="2" charset="2"/>
            </a:pPr>
            <a:r>
              <a:rPr lang="zh-CN" altLang="en-US" sz="3200" dirty="0">
                <a:latin typeface="Times New Roman" panose="02020603050405020304" pitchFamily="18" charset="0"/>
              </a:rPr>
              <a:t>　算法得到的路径值是按</a:t>
            </a:r>
            <a:r>
              <a:rPr lang="zh-CN" altLang="en-US" sz="3200" dirty="0">
                <a:solidFill>
                  <a:schemeClr val="tx2"/>
                </a:solidFill>
                <a:latin typeface="Times New Roman" panose="02020603050405020304" pitchFamily="18" charset="0"/>
              </a:rPr>
              <a:t>非递减次序</a:t>
            </a:r>
            <a:r>
              <a:rPr lang="zh-CN" altLang="en-US" sz="3200" dirty="0">
                <a:latin typeface="Times New Roman" panose="02020603050405020304" pitchFamily="18" charset="0"/>
              </a:rPr>
              <a:t>得到的。</a:t>
            </a:r>
            <a:endParaRPr lang="zh-CN" altLang="en-US" sz="3200" dirty="0">
              <a:latin typeface="Times New Roman" panose="02020603050405020304" pitchFamily="18" charset="0"/>
            </a:endParaRPr>
          </a:p>
        </p:txBody>
      </p:sp>
    </p:spTree>
  </p:cSld>
  <p:clrMapOvr>
    <a:masterClrMapping/>
  </p:clrMapOvr>
  <p:transition>
    <p:strips dir="ru"/>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4" name="文本占位符 2012161"/>
          <p:cNvSpPr>
            <a:spLocks noGrp="1"/>
          </p:cNvSpPr>
          <p:nvPr>
            <p:ph idx="1"/>
          </p:nvPr>
        </p:nvSpPr>
        <p:spPr>
          <a:xfrm>
            <a:off x="250825" y="225425"/>
            <a:ext cx="8750300" cy="6299200"/>
          </a:xfrm>
        </p:spPr>
        <p:txBody>
          <a:bodyPr vert="horz" wrap="square" lIns="92075" tIns="46038" rIns="92075" bIns="46038" anchor="t" anchorCtr="0"/>
          <a:p>
            <a:pPr marL="0" indent="0">
              <a:lnSpc>
                <a:spcPct val="110000"/>
              </a:lnSpc>
              <a:buNone/>
            </a:pPr>
            <a:r>
              <a:rPr lang="zh-CN" altLang="en-US" dirty="0">
                <a:solidFill>
                  <a:schemeClr val="tx2"/>
                </a:solidFill>
              </a:rPr>
              <a:t>算法</a:t>
            </a:r>
            <a:r>
              <a:rPr lang="en-US" altLang="zh-CN" dirty="0">
                <a:solidFill>
                  <a:schemeClr val="tx2"/>
                </a:solidFill>
              </a:rPr>
              <a:t>DShortestPath</a:t>
            </a:r>
            <a:r>
              <a:rPr lang="en-US" altLang="zh-CN" dirty="0"/>
              <a:t>(Head, </a:t>
            </a:r>
            <a:r>
              <a:rPr lang="en-US" altLang="zh-CN" i="1" dirty="0"/>
              <a:t>n, v. </a:t>
            </a:r>
            <a:r>
              <a:rPr lang="en-US" altLang="zh-CN" dirty="0"/>
              <a:t>dist, path)</a:t>
            </a:r>
            <a:endParaRPr lang="en-US" altLang="zh-CN" dirty="0"/>
          </a:p>
          <a:p>
            <a:pPr marL="0" indent="0">
              <a:lnSpc>
                <a:spcPct val="110000"/>
              </a:lnSpc>
              <a:buNone/>
            </a:pPr>
            <a:r>
              <a:rPr lang="en-US" altLang="zh-CN" dirty="0"/>
              <a:t>/* </a:t>
            </a:r>
            <a:r>
              <a:rPr lang="zh-CN" altLang="en-US" dirty="0"/>
              <a:t>计算</a:t>
            </a:r>
            <a:r>
              <a:rPr lang="en-US" altLang="zh-CN" i="1" dirty="0"/>
              <a:t>v</a:t>
            </a:r>
            <a:r>
              <a:rPr lang="zh-CN" altLang="en-US" dirty="0"/>
              <a:t>到其他各顶点的最短路径 </a:t>
            </a:r>
            <a:r>
              <a:rPr lang="en-US" altLang="zh-CN" dirty="0"/>
              <a:t>*/</a:t>
            </a:r>
            <a:endParaRPr lang="en-US" altLang="zh-CN" dirty="0"/>
          </a:p>
          <a:p>
            <a:pPr marL="0" indent="0">
              <a:lnSpc>
                <a:spcPct val="110000"/>
              </a:lnSpc>
              <a:buNone/>
            </a:pPr>
            <a:r>
              <a:rPr lang="en-US" altLang="zh-CN" dirty="0"/>
              <a:t>DSPath1[</a:t>
            </a:r>
            <a:r>
              <a:rPr lang="zh-CN" altLang="en-US" dirty="0"/>
              <a:t>初始化</a:t>
            </a:r>
            <a:r>
              <a:rPr lang="en-US" altLang="zh-CN" dirty="0"/>
              <a:t>]</a:t>
            </a:r>
            <a:endParaRPr lang="en-US" altLang="zh-CN" dirty="0"/>
          </a:p>
          <a:p>
            <a:pPr marL="0" indent="0">
              <a:lnSpc>
                <a:spcPct val="110000"/>
              </a:lnSpc>
              <a:buNone/>
            </a:pPr>
            <a:r>
              <a:rPr lang="en-US" altLang="zh-CN" dirty="0"/>
              <a:t>    FOR </a:t>
            </a:r>
            <a:r>
              <a:rPr lang="en-US" altLang="zh-CN" i="1" dirty="0"/>
              <a:t>i</a:t>
            </a:r>
            <a:r>
              <a:rPr lang="en-US" altLang="zh-CN" dirty="0"/>
              <a:t> = 1 TO </a:t>
            </a:r>
            <a:r>
              <a:rPr lang="en-US" altLang="zh-CN" i="1" dirty="0"/>
              <a:t>n</a:t>
            </a:r>
            <a:r>
              <a:rPr lang="en-US" altLang="zh-CN" dirty="0"/>
              <a:t> DO   			</a:t>
            </a:r>
            <a:endParaRPr lang="en-US" altLang="zh-CN" dirty="0"/>
          </a:p>
          <a:p>
            <a:pPr marL="0" indent="0">
              <a:lnSpc>
                <a:spcPct val="110000"/>
              </a:lnSpc>
              <a:buNone/>
            </a:pPr>
            <a:r>
              <a:rPr lang="en-US" altLang="zh-CN" dirty="0"/>
              <a:t>       ( </a:t>
            </a:r>
            <a:r>
              <a:rPr lang="en-US" altLang="zh-CN" i="1" dirty="0"/>
              <a:t>path</a:t>
            </a:r>
            <a:r>
              <a:rPr lang="en-US" altLang="zh-CN" dirty="0"/>
              <a:t>[</a:t>
            </a:r>
            <a:r>
              <a:rPr lang="en-US" altLang="zh-CN" i="1" dirty="0"/>
              <a:t>i</a:t>
            </a:r>
            <a:r>
              <a:rPr lang="en-US" altLang="zh-CN" dirty="0"/>
              <a:t>]</a:t>
            </a:r>
            <a:r>
              <a:rPr lang="en-US" altLang="zh-CN" dirty="0">
                <a:sym typeface="Symbol" panose="05050102010706020507" pitchFamily="18" charset="2"/>
              </a:rPr>
              <a:t> </a:t>
            </a:r>
            <a:r>
              <a:rPr lang="en-US" altLang="zh-CN" dirty="0"/>
              <a:t>-1.  </a:t>
            </a:r>
            <a:endParaRPr lang="en-US" altLang="zh-CN" i="1" dirty="0"/>
          </a:p>
          <a:p>
            <a:pPr marL="0" indent="0">
              <a:lnSpc>
                <a:spcPct val="110000"/>
              </a:lnSpc>
              <a:buNone/>
            </a:pPr>
            <a:r>
              <a:rPr lang="en-US" altLang="zh-CN" i="1" dirty="0"/>
              <a:t>         dist</a:t>
            </a:r>
            <a:r>
              <a:rPr lang="en-US" altLang="zh-CN" dirty="0"/>
              <a:t>[</a:t>
            </a:r>
            <a:r>
              <a:rPr lang="en-US" altLang="zh-CN" i="1" dirty="0"/>
              <a:t>i</a:t>
            </a:r>
            <a:r>
              <a:rPr lang="en-US" altLang="zh-CN" dirty="0"/>
              <a:t>] </a:t>
            </a:r>
            <a:r>
              <a:rPr lang="en-US" altLang="zh-CN" dirty="0">
                <a:sym typeface="Symbol" panose="05050102010706020507" pitchFamily="18" charset="2"/>
              </a:rPr>
              <a:t></a:t>
            </a:r>
            <a:r>
              <a:rPr lang="en-US" altLang="zh-CN" dirty="0"/>
              <a:t> </a:t>
            </a:r>
            <a:r>
              <a:rPr lang="en-US" altLang="zh-CN" i="1" dirty="0"/>
              <a:t>max</a:t>
            </a:r>
            <a:r>
              <a:rPr lang="en-US" altLang="zh-CN" dirty="0"/>
              <a:t>.</a:t>
            </a:r>
            <a:endParaRPr lang="en-US" altLang="zh-CN" i="1" dirty="0"/>
          </a:p>
          <a:p>
            <a:pPr marL="0" indent="0">
              <a:lnSpc>
                <a:spcPct val="110000"/>
              </a:lnSpc>
              <a:buNone/>
            </a:pPr>
            <a:r>
              <a:rPr lang="en-US" altLang="zh-CN" i="1" dirty="0"/>
              <a:t>         s</a:t>
            </a:r>
            <a:r>
              <a:rPr lang="en-US" altLang="zh-CN" dirty="0"/>
              <a:t>[</a:t>
            </a:r>
            <a:r>
              <a:rPr lang="en-US" altLang="zh-CN" i="1" dirty="0"/>
              <a:t>i</a:t>
            </a:r>
            <a:r>
              <a:rPr lang="en-US" altLang="zh-CN" dirty="0"/>
              <a:t>] </a:t>
            </a:r>
            <a:r>
              <a:rPr lang="en-US" altLang="zh-CN" dirty="0">
                <a:sym typeface="Symbol" panose="05050102010706020507" pitchFamily="18" charset="2"/>
              </a:rPr>
              <a:t></a:t>
            </a:r>
            <a:r>
              <a:rPr lang="en-US" altLang="zh-CN" dirty="0"/>
              <a:t> 0. )</a:t>
            </a:r>
            <a:r>
              <a:rPr lang="zh-CN" altLang="en-US" dirty="0"/>
              <a:t>　</a:t>
            </a:r>
            <a:r>
              <a:rPr lang="en-US" altLang="zh-CN" dirty="0"/>
              <a:t>// </a:t>
            </a:r>
            <a:r>
              <a:rPr lang="zh-CN" altLang="en-US" dirty="0"/>
              <a:t>数组</a:t>
            </a:r>
            <a:r>
              <a:rPr lang="en-US" altLang="zh-CN" i="1" dirty="0"/>
              <a:t>s</a:t>
            </a:r>
            <a:r>
              <a:rPr lang="en-US" altLang="zh-CN" dirty="0"/>
              <a:t>[</a:t>
            </a:r>
            <a:r>
              <a:rPr lang="en-US" altLang="zh-CN" i="1" dirty="0"/>
              <a:t>i</a:t>
            </a:r>
            <a:r>
              <a:rPr lang="en-US" altLang="zh-CN" dirty="0"/>
              <a:t>]</a:t>
            </a:r>
            <a:r>
              <a:rPr lang="zh-CN" altLang="en-US" dirty="0"/>
              <a:t>记录顶点</a:t>
            </a:r>
            <a:r>
              <a:rPr lang="en-US" altLang="zh-CN" i="1" dirty="0"/>
              <a:t>i</a:t>
            </a:r>
            <a:r>
              <a:rPr lang="zh-CN" altLang="en-US" dirty="0"/>
              <a:t>是否被访问过</a:t>
            </a:r>
            <a:endParaRPr lang="zh-CN" altLang="en-US" i="1" dirty="0"/>
          </a:p>
          <a:p>
            <a:pPr marL="0" indent="0">
              <a:lnSpc>
                <a:spcPct val="110000"/>
              </a:lnSpc>
              <a:buNone/>
            </a:pPr>
            <a:r>
              <a:rPr lang="zh-CN" altLang="en-US" i="1" dirty="0"/>
              <a:t>    </a:t>
            </a:r>
            <a:r>
              <a:rPr lang="en-US" altLang="zh-CN" i="1" dirty="0"/>
              <a:t>dist</a:t>
            </a:r>
            <a:r>
              <a:rPr lang="en-US" altLang="zh-CN" dirty="0"/>
              <a:t>[</a:t>
            </a:r>
            <a:r>
              <a:rPr lang="en-US" altLang="zh-CN" i="1" dirty="0"/>
              <a:t>v</a:t>
            </a:r>
            <a:r>
              <a:rPr lang="en-US" altLang="zh-CN" dirty="0"/>
              <a:t>] </a:t>
            </a:r>
            <a:r>
              <a:rPr lang="en-US" altLang="zh-CN" dirty="0">
                <a:sym typeface="Symbol" panose="05050102010706020507" pitchFamily="18" charset="2"/>
              </a:rPr>
              <a:t></a:t>
            </a:r>
            <a:r>
              <a:rPr lang="en-US" altLang="zh-CN" dirty="0"/>
              <a:t> 0.</a:t>
            </a:r>
            <a:endParaRPr lang="en-US" altLang="zh-CN" i="1" dirty="0"/>
          </a:p>
          <a:p>
            <a:pPr marL="0" indent="0">
              <a:lnSpc>
                <a:spcPct val="110000"/>
              </a:lnSpc>
              <a:buNone/>
            </a:pPr>
            <a:r>
              <a:rPr lang="en-US" altLang="zh-CN" i="1" dirty="0"/>
              <a:t>    s</a:t>
            </a:r>
            <a:r>
              <a:rPr lang="en-US" altLang="zh-CN" dirty="0"/>
              <a:t>[</a:t>
            </a:r>
            <a:r>
              <a:rPr lang="en-US" altLang="zh-CN" i="1" dirty="0"/>
              <a:t>v</a:t>
            </a:r>
            <a:r>
              <a:rPr lang="en-US" altLang="zh-CN" dirty="0"/>
              <a:t>] </a:t>
            </a:r>
            <a:r>
              <a:rPr lang="en-US" altLang="zh-CN" dirty="0">
                <a:sym typeface="Symbol" panose="05050102010706020507" pitchFamily="18" charset="2"/>
              </a:rPr>
              <a:t></a:t>
            </a:r>
            <a:r>
              <a:rPr lang="en-US" altLang="zh-CN" dirty="0"/>
              <a:t> 1.        			</a:t>
            </a:r>
            <a:endParaRPr lang="en-US" altLang="zh-CN" i="1" dirty="0"/>
          </a:p>
          <a:p>
            <a:pPr marL="0" indent="0">
              <a:lnSpc>
                <a:spcPct val="110000"/>
              </a:lnSpc>
              <a:buNone/>
            </a:pPr>
            <a:r>
              <a:rPr lang="en-US" altLang="zh-CN" i="1" dirty="0"/>
              <a:t>    p </a:t>
            </a:r>
            <a:r>
              <a:rPr lang="en-US" altLang="zh-CN" dirty="0">
                <a:sym typeface="Symbol" panose="05050102010706020507" pitchFamily="18" charset="2"/>
              </a:rPr>
              <a:t></a:t>
            </a:r>
            <a:r>
              <a:rPr lang="en-US" altLang="zh-CN" i="1" dirty="0"/>
              <a:t> </a:t>
            </a:r>
            <a:r>
              <a:rPr lang="en-US" altLang="zh-CN" dirty="0"/>
              <a:t>adjacent (Head[</a:t>
            </a:r>
            <a:r>
              <a:rPr lang="en-US" altLang="zh-CN" i="1" dirty="0"/>
              <a:t>v</a:t>
            </a:r>
            <a:r>
              <a:rPr lang="en-US" altLang="zh-CN" dirty="0"/>
              <a:t>]) .</a:t>
            </a:r>
            <a:endParaRPr lang="en-US" altLang="zh-CN" dirty="0"/>
          </a:p>
          <a:p>
            <a:pPr marL="0" indent="0">
              <a:lnSpc>
                <a:spcPct val="110000"/>
              </a:lnSpc>
              <a:buNone/>
            </a:pPr>
            <a:r>
              <a:rPr lang="en-US" altLang="zh-CN" i="1" dirty="0"/>
              <a:t>    u </a:t>
            </a:r>
            <a:r>
              <a:rPr lang="en-US" altLang="zh-CN" dirty="0">
                <a:sym typeface="Symbol" panose="05050102010706020507" pitchFamily="18" charset="2"/>
              </a:rPr>
              <a:t></a:t>
            </a:r>
            <a:r>
              <a:rPr lang="en-US" altLang="zh-CN" i="1" dirty="0"/>
              <a:t> v</a:t>
            </a:r>
            <a:r>
              <a:rPr lang="en-US" altLang="zh-CN" dirty="0"/>
              <a:t>.		// </a:t>
            </a:r>
            <a:r>
              <a:rPr lang="en-US" altLang="zh-CN" i="1" dirty="0"/>
              <a:t>u</a:t>
            </a:r>
            <a:r>
              <a:rPr lang="zh-CN" altLang="en-US" dirty="0"/>
              <a:t>为即将访问的顶点</a:t>
            </a:r>
            <a:endParaRPr lang="zh-CN" altLang="en-US" i="1" dirty="0"/>
          </a:p>
        </p:txBody>
      </p:sp>
    </p:spTree>
  </p:cSld>
  <p:clrMapOvr>
    <a:masterClrMapping/>
  </p:clrMapOvr>
  <p:transition>
    <p:strips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文本占位符 1835009"/>
          <p:cNvSpPr>
            <a:spLocks noGrp="1"/>
          </p:cNvSpPr>
          <p:nvPr>
            <p:ph idx="1"/>
          </p:nvPr>
        </p:nvSpPr>
        <p:spPr>
          <a:xfrm>
            <a:off x="373063" y="225425"/>
            <a:ext cx="7727950" cy="2339975"/>
          </a:xfrm>
        </p:spPr>
        <p:txBody>
          <a:bodyPr vert="horz" wrap="square" lIns="92075" tIns="46038" rIns="92075" bIns="46038" anchor="t" anchorCtr="0"/>
          <a:p>
            <a:pPr marL="0" indent="0" algn="just">
              <a:lnSpc>
                <a:spcPct val="120000"/>
              </a:lnSpc>
              <a:buNone/>
            </a:pPr>
            <a:r>
              <a:rPr lang="zh-CN" altLang="en-US" dirty="0">
                <a:ea typeface="楷体_GB2312" pitchFamily="49" charset="-122"/>
              </a:rPr>
              <a:t>例如，对学生选课工程图进行拓扑排序，得到的拓扑序列为</a:t>
            </a:r>
            <a:r>
              <a:rPr lang="en-US" altLang="zh-CN" dirty="0">
                <a:ea typeface="楷体_GB2312" pitchFamily="49" charset="-122"/>
              </a:rPr>
              <a:t>:</a:t>
            </a:r>
            <a:endParaRPr lang="en-US" altLang="zh-CN" dirty="0">
              <a:ea typeface="楷体_GB2312" pitchFamily="49" charset="-122"/>
            </a:endParaRPr>
          </a:p>
          <a:p>
            <a:pPr marL="0" indent="0" algn="just">
              <a:lnSpc>
                <a:spcPct val="120000"/>
              </a:lnSpc>
              <a:buNone/>
            </a:pPr>
            <a:r>
              <a:rPr lang="en-US" altLang="zh-CN" dirty="0">
                <a:ea typeface="楷体_GB2312" pitchFamily="49" charset="-122"/>
              </a:rPr>
              <a:t>    C</a:t>
            </a:r>
            <a:r>
              <a:rPr lang="en-US" altLang="zh-CN" baseline="-25000" dirty="0">
                <a:ea typeface="楷体_GB2312" pitchFamily="49" charset="-122"/>
              </a:rPr>
              <a:t>1</a:t>
            </a:r>
            <a:r>
              <a:rPr lang="en-US" altLang="zh-CN" dirty="0">
                <a:ea typeface="楷体_GB2312" pitchFamily="49" charset="-122"/>
              </a:rPr>
              <a:t>, C</a:t>
            </a:r>
            <a:r>
              <a:rPr lang="en-US" altLang="zh-CN" baseline="-25000" dirty="0">
                <a:ea typeface="楷体_GB2312" pitchFamily="49" charset="-122"/>
              </a:rPr>
              <a:t>2</a:t>
            </a:r>
            <a:r>
              <a:rPr lang="en-US" altLang="zh-CN" dirty="0">
                <a:ea typeface="楷体_GB2312" pitchFamily="49" charset="-122"/>
              </a:rPr>
              <a:t>, C</a:t>
            </a:r>
            <a:r>
              <a:rPr lang="en-US" altLang="zh-CN" baseline="-25000" dirty="0">
                <a:ea typeface="楷体_GB2312" pitchFamily="49" charset="-122"/>
              </a:rPr>
              <a:t>3</a:t>
            </a:r>
            <a:r>
              <a:rPr lang="en-US" altLang="zh-CN" dirty="0">
                <a:ea typeface="楷体_GB2312" pitchFamily="49" charset="-122"/>
              </a:rPr>
              <a:t>, C</a:t>
            </a:r>
            <a:r>
              <a:rPr lang="en-US" altLang="zh-CN" baseline="-25000" dirty="0">
                <a:ea typeface="楷体_GB2312" pitchFamily="49" charset="-122"/>
              </a:rPr>
              <a:t>5</a:t>
            </a:r>
            <a:r>
              <a:rPr lang="en-US" altLang="zh-CN" dirty="0">
                <a:ea typeface="楷体_GB2312" pitchFamily="49" charset="-122"/>
              </a:rPr>
              <a:t>, C</a:t>
            </a:r>
            <a:r>
              <a:rPr lang="en-US" altLang="zh-CN" baseline="-25000" dirty="0">
                <a:ea typeface="楷体_GB2312" pitchFamily="49" charset="-122"/>
              </a:rPr>
              <a:t>4</a:t>
            </a:r>
            <a:r>
              <a:rPr lang="en-US" altLang="zh-CN" dirty="0">
                <a:ea typeface="楷体_GB2312" pitchFamily="49" charset="-122"/>
              </a:rPr>
              <a:t>, C</a:t>
            </a:r>
            <a:r>
              <a:rPr lang="en-US" altLang="zh-CN" baseline="-25000" dirty="0">
                <a:ea typeface="楷体_GB2312" pitchFamily="49" charset="-122"/>
              </a:rPr>
              <a:t>6</a:t>
            </a:r>
            <a:r>
              <a:rPr lang="en-US" altLang="zh-CN" dirty="0">
                <a:ea typeface="楷体_GB2312" pitchFamily="49" charset="-122"/>
              </a:rPr>
              <a:t>, C</a:t>
            </a:r>
            <a:r>
              <a:rPr lang="en-US" altLang="zh-CN" baseline="-25000" dirty="0">
                <a:ea typeface="楷体_GB2312" pitchFamily="49" charset="-122"/>
              </a:rPr>
              <a:t>8</a:t>
            </a:r>
            <a:r>
              <a:rPr lang="en-US" altLang="zh-CN" dirty="0">
                <a:ea typeface="楷体_GB2312" pitchFamily="49" charset="-122"/>
              </a:rPr>
              <a:t>, C</a:t>
            </a:r>
            <a:r>
              <a:rPr lang="en-US" altLang="zh-CN" baseline="-25000" dirty="0">
                <a:ea typeface="楷体_GB2312" pitchFamily="49" charset="-122"/>
              </a:rPr>
              <a:t>9</a:t>
            </a:r>
            <a:r>
              <a:rPr lang="en-US" altLang="zh-CN" dirty="0">
                <a:ea typeface="楷体_GB2312" pitchFamily="49" charset="-122"/>
              </a:rPr>
              <a:t>, C</a:t>
            </a:r>
            <a:r>
              <a:rPr lang="en-US" altLang="zh-CN" baseline="-25000" dirty="0">
                <a:ea typeface="楷体_GB2312" pitchFamily="49" charset="-122"/>
              </a:rPr>
              <a:t>7</a:t>
            </a:r>
            <a:endParaRPr lang="en-US" altLang="zh-CN" baseline="-25000" dirty="0">
              <a:ea typeface="楷体_GB2312" pitchFamily="49" charset="-122"/>
            </a:endParaRPr>
          </a:p>
          <a:p>
            <a:pPr marL="0" indent="0" algn="just">
              <a:lnSpc>
                <a:spcPct val="120000"/>
              </a:lnSpc>
              <a:buNone/>
            </a:pPr>
            <a:r>
              <a:rPr lang="en-US" altLang="zh-CN" dirty="0">
                <a:ea typeface="楷体_GB2312" pitchFamily="49" charset="-122"/>
              </a:rPr>
              <a:t>    </a:t>
            </a:r>
            <a:r>
              <a:rPr lang="zh-CN" altLang="en-US" dirty="0">
                <a:ea typeface="楷体_GB2312" pitchFamily="49" charset="-122"/>
              </a:rPr>
              <a:t>或 </a:t>
            </a:r>
            <a:r>
              <a:rPr lang="en-US" altLang="zh-CN" dirty="0">
                <a:ea typeface="楷体_GB2312" pitchFamily="49" charset="-122"/>
              </a:rPr>
              <a:t>C</a:t>
            </a:r>
            <a:r>
              <a:rPr lang="en-US" altLang="zh-CN" baseline="-25000" dirty="0">
                <a:ea typeface="楷体_GB2312" pitchFamily="49" charset="-122"/>
              </a:rPr>
              <a:t>1</a:t>
            </a:r>
            <a:r>
              <a:rPr lang="en-US" altLang="zh-CN" dirty="0">
                <a:ea typeface="楷体_GB2312" pitchFamily="49" charset="-122"/>
              </a:rPr>
              <a:t>, C</a:t>
            </a:r>
            <a:r>
              <a:rPr lang="en-US" altLang="zh-CN" baseline="-25000" dirty="0">
                <a:ea typeface="楷体_GB2312" pitchFamily="49" charset="-122"/>
              </a:rPr>
              <a:t>8</a:t>
            </a:r>
            <a:r>
              <a:rPr lang="en-US" altLang="zh-CN" dirty="0">
                <a:ea typeface="楷体_GB2312" pitchFamily="49" charset="-122"/>
              </a:rPr>
              <a:t>, C</a:t>
            </a:r>
            <a:r>
              <a:rPr lang="en-US" altLang="zh-CN" baseline="-25000" dirty="0">
                <a:ea typeface="楷体_GB2312" pitchFamily="49" charset="-122"/>
              </a:rPr>
              <a:t>9</a:t>
            </a:r>
            <a:r>
              <a:rPr lang="en-US" altLang="zh-CN" dirty="0">
                <a:ea typeface="楷体_GB2312" pitchFamily="49" charset="-122"/>
              </a:rPr>
              <a:t>, C</a:t>
            </a:r>
            <a:r>
              <a:rPr lang="en-US" altLang="zh-CN" baseline="-25000" dirty="0">
                <a:ea typeface="楷体_GB2312" pitchFamily="49" charset="-122"/>
              </a:rPr>
              <a:t>2</a:t>
            </a:r>
            <a:r>
              <a:rPr lang="en-US" altLang="zh-CN" dirty="0">
                <a:ea typeface="楷体_GB2312" pitchFamily="49" charset="-122"/>
              </a:rPr>
              <a:t>, C</a:t>
            </a:r>
            <a:r>
              <a:rPr lang="en-US" altLang="zh-CN" baseline="-25000" dirty="0">
                <a:ea typeface="楷体_GB2312" pitchFamily="49" charset="-122"/>
              </a:rPr>
              <a:t>5</a:t>
            </a:r>
            <a:r>
              <a:rPr lang="en-US" altLang="zh-CN" dirty="0">
                <a:ea typeface="楷体_GB2312" pitchFamily="49" charset="-122"/>
              </a:rPr>
              <a:t>, C</a:t>
            </a:r>
            <a:r>
              <a:rPr lang="en-US" altLang="zh-CN" baseline="-25000" dirty="0">
                <a:ea typeface="楷体_GB2312" pitchFamily="49" charset="-122"/>
              </a:rPr>
              <a:t>3</a:t>
            </a:r>
            <a:r>
              <a:rPr lang="en-US" altLang="zh-CN" dirty="0">
                <a:ea typeface="楷体_GB2312" pitchFamily="49" charset="-122"/>
              </a:rPr>
              <a:t>, C</a:t>
            </a:r>
            <a:r>
              <a:rPr lang="en-US" altLang="zh-CN" baseline="-25000" dirty="0">
                <a:ea typeface="楷体_GB2312" pitchFamily="49" charset="-122"/>
              </a:rPr>
              <a:t>4</a:t>
            </a:r>
            <a:r>
              <a:rPr lang="en-US" altLang="zh-CN" dirty="0">
                <a:ea typeface="楷体_GB2312" pitchFamily="49" charset="-122"/>
              </a:rPr>
              <a:t>, C</a:t>
            </a:r>
            <a:r>
              <a:rPr lang="en-US" altLang="zh-CN" baseline="-25000" dirty="0">
                <a:ea typeface="楷体_GB2312" pitchFamily="49" charset="-122"/>
              </a:rPr>
              <a:t>7</a:t>
            </a:r>
            <a:r>
              <a:rPr lang="en-US" altLang="zh-CN" dirty="0">
                <a:ea typeface="楷体_GB2312" pitchFamily="49" charset="-122"/>
              </a:rPr>
              <a:t>, C</a:t>
            </a:r>
            <a:r>
              <a:rPr lang="en-US" altLang="zh-CN" baseline="-25000" dirty="0">
                <a:ea typeface="楷体_GB2312" pitchFamily="49" charset="-122"/>
              </a:rPr>
              <a:t>6</a:t>
            </a:r>
            <a:endParaRPr lang="en-US" altLang="zh-CN" dirty="0"/>
          </a:p>
        </p:txBody>
      </p:sp>
      <p:grpSp>
        <p:nvGrpSpPr>
          <p:cNvPr id="99331" name="组合 1835041"/>
          <p:cNvGrpSpPr/>
          <p:nvPr/>
        </p:nvGrpSpPr>
        <p:grpSpPr>
          <a:xfrm>
            <a:off x="1258888" y="2708275"/>
            <a:ext cx="5472112" cy="3654425"/>
            <a:chOff x="793" y="1706"/>
            <a:chExt cx="3447" cy="2302"/>
          </a:xfrm>
        </p:grpSpPr>
        <p:sp>
          <p:nvSpPr>
            <p:cNvPr id="99332" name="椭圆 1835011"/>
            <p:cNvSpPr/>
            <p:nvPr/>
          </p:nvSpPr>
          <p:spPr>
            <a:xfrm>
              <a:off x="1023" y="2037"/>
              <a:ext cx="306" cy="277"/>
            </a:xfrm>
            <a:prstGeom prst="ellipse">
              <a:avLst/>
            </a:prstGeom>
            <a:noFill/>
            <a:ln w="31750" cap="sq" cmpd="sng">
              <a:solidFill>
                <a:schemeClr val="tx2"/>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99333" name="椭圆 1835012"/>
            <p:cNvSpPr/>
            <p:nvPr/>
          </p:nvSpPr>
          <p:spPr>
            <a:xfrm>
              <a:off x="3091" y="2731"/>
              <a:ext cx="306" cy="277"/>
            </a:xfrm>
            <a:prstGeom prst="ellipse">
              <a:avLst/>
            </a:prstGeom>
            <a:noFill/>
            <a:ln w="31750" cap="sq" cmpd="sng">
              <a:solidFill>
                <a:schemeClr val="tx2"/>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99334" name="椭圆 1835013"/>
            <p:cNvSpPr/>
            <p:nvPr/>
          </p:nvSpPr>
          <p:spPr>
            <a:xfrm>
              <a:off x="1712" y="2731"/>
              <a:ext cx="307" cy="277"/>
            </a:xfrm>
            <a:prstGeom prst="ellipse">
              <a:avLst/>
            </a:prstGeom>
            <a:noFill/>
            <a:ln w="31750" cap="sq" cmpd="sng">
              <a:solidFill>
                <a:schemeClr val="tx2"/>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99335" name="椭圆 1835014"/>
            <p:cNvSpPr/>
            <p:nvPr/>
          </p:nvSpPr>
          <p:spPr>
            <a:xfrm>
              <a:off x="3780" y="2037"/>
              <a:ext cx="307" cy="277"/>
            </a:xfrm>
            <a:prstGeom prst="ellipse">
              <a:avLst/>
            </a:prstGeom>
            <a:noFill/>
            <a:ln w="31750" cap="sq" cmpd="sng">
              <a:solidFill>
                <a:schemeClr val="tx2"/>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99336" name="椭圆 1835015"/>
            <p:cNvSpPr/>
            <p:nvPr/>
          </p:nvSpPr>
          <p:spPr>
            <a:xfrm>
              <a:off x="2861" y="2037"/>
              <a:ext cx="307" cy="277"/>
            </a:xfrm>
            <a:prstGeom prst="ellipse">
              <a:avLst/>
            </a:prstGeom>
            <a:noFill/>
            <a:ln w="31750" cap="sq" cmpd="sng">
              <a:solidFill>
                <a:schemeClr val="tx2"/>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99337" name="椭圆 1835016"/>
            <p:cNvSpPr/>
            <p:nvPr/>
          </p:nvSpPr>
          <p:spPr>
            <a:xfrm>
              <a:off x="1942" y="2037"/>
              <a:ext cx="306" cy="277"/>
            </a:xfrm>
            <a:prstGeom prst="ellipse">
              <a:avLst/>
            </a:prstGeom>
            <a:noFill/>
            <a:ln w="31750" cap="sq" cmpd="sng">
              <a:solidFill>
                <a:schemeClr val="tx2"/>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99338" name="椭圆 1835017"/>
            <p:cNvSpPr/>
            <p:nvPr/>
          </p:nvSpPr>
          <p:spPr>
            <a:xfrm>
              <a:off x="3474" y="3424"/>
              <a:ext cx="306" cy="278"/>
            </a:xfrm>
            <a:prstGeom prst="ellipse">
              <a:avLst/>
            </a:prstGeom>
            <a:noFill/>
            <a:ln w="31750" cap="sq" cmpd="sng">
              <a:solidFill>
                <a:schemeClr val="tx2"/>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99339" name="椭圆 1835018"/>
            <p:cNvSpPr/>
            <p:nvPr/>
          </p:nvSpPr>
          <p:spPr>
            <a:xfrm>
              <a:off x="2478" y="3424"/>
              <a:ext cx="307" cy="278"/>
            </a:xfrm>
            <a:prstGeom prst="ellipse">
              <a:avLst/>
            </a:prstGeom>
            <a:noFill/>
            <a:ln w="31750" cap="sq" cmpd="sng">
              <a:solidFill>
                <a:schemeClr val="tx2"/>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99340" name="椭圆 1835019"/>
            <p:cNvSpPr/>
            <p:nvPr/>
          </p:nvSpPr>
          <p:spPr>
            <a:xfrm>
              <a:off x="1406" y="3424"/>
              <a:ext cx="306" cy="278"/>
            </a:xfrm>
            <a:prstGeom prst="ellipse">
              <a:avLst/>
            </a:prstGeom>
            <a:noFill/>
            <a:ln w="31750" cap="sq" cmpd="sng">
              <a:solidFill>
                <a:schemeClr val="tx2"/>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99341" name="直接连接符 1835020"/>
            <p:cNvSpPr/>
            <p:nvPr/>
          </p:nvSpPr>
          <p:spPr>
            <a:xfrm>
              <a:off x="1328" y="2176"/>
              <a:ext cx="611" cy="0"/>
            </a:xfrm>
            <a:prstGeom prst="line">
              <a:avLst/>
            </a:prstGeom>
            <a:ln w="31750" cap="sq" cmpd="sng">
              <a:solidFill>
                <a:schemeClr val="tx2"/>
              </a:solidFill>
              <a:prstDash val="solid"/>
              <a:headEnd type="none" w="sm" len="sm"/>
              <a:tailEnd type="stealth" w="med" len="lg"/>
            </a:ln>
          </p:spPr>
        </p:sp>
        <p:sp>
          <p:nvSpPr>
            <p:cNvPr id="99342" name="直接连接符 1835021"/>
            <p:cNvSpPr/>
            <p:nvPr/>
          </p:nvSpPr>
          <p:spPr>
            <a:xfrm>
              <a:off x="2248" y="2176"/>
              <a:ext cx="613" cy="0"/>
            </a:xfrm>
            <a:prstGeom prst="line">
              <a:avLst/>
            </a:prstGeom>
            <a:ln w="31750" cap="sq" cmpd="sng">
              <a:solidFill>
                <a:schemeClr val="tx2"/>
              </a:solidFill>
              <a:prstDash val="solid"/>
              <a:headEnd type="none" w="sm" len="sm"/>
              <a:tailEnd type="stealth" w="med" len="lg"/>
            </a:ln>
          </p:spPr>
        </p:sp>
        <p:sp>
          <p:nvSpPr>
            <p:cNvPr id="99343" name="直接连接符 1835022"/>
            <p:cNvSpPr/>
            <p:nvPr/>
          </p:nvSpPr>
          <p:spPr>
            <a:xfrm>
              <a:off x="3168" y="2176"/>
              <a:ext cx="612" cy="0"/>
            </a:xfrm>
            <a:prstGeom prst="line">
              <a:avLst/>
            </a:prstGeom>
            <a:ln w="31750" cap="sq" cmpd="sng">
              <a:solidFill>
                <a:schemeClr val="tx2"/>
              </a:solidFill>
              <a:prstDash val="solid"/>
              <a:headEnd type="none" w="sm" len="sm"/>
              <a:tailEnd type="stealth" w="med" len="lg"/>
            </a:ln>
          </p:spPr>
        </p:sp>
        <p:sp>
          <p:nvSpPr>
            <p:cNvPr id="99344" name="直接连接符 1835023"/>
            <p:cNvSpPr/>
            <p:nvPr/>
          </p:nvSpPr>
          <p:spPr>
            <a:xfrm>
              <a:off x="1329" y="2245"/>
              <a:ext cx="460" cy="486"/>
            </a:xfrm>
            <a:prstGeom prst="line">
              <a:avLst/>
            </a:prstGeom>
            <a:ln w="31750" cap="sq" cmpd="sng">
              <a:solidFill>
                <a:schemeClr val="tx2"/>
              </a:solidFill>
              <a:prstDash val="solid"/>
              <a:headEnd type="none" w="sm" len="sm"/>
              <a:tailEnd type="stealth" w="med" len="lg"/>
            </a:ln>
          </p:spPr>
        </p:sp>
        <p:sp>
          <p:nvSpPr>
            <p:cNvPr id="99345" name="直接连接符 1835024"/>
            <p:cNvSpPr/>
            <p:nvPr/>
          </p:nvSpPr>
          <p:spPr>
            <a:xfrm flipV="1">
              <a:off x="1636" y="3010"/>
              <a:ext cx="245" cy="414"/>
            </a:xfrm>
            <a:prstGeom prst="line">
              <a:avLst/>
            </a:prstGeom>
            <a:ln w="31750" cap="sq" cmpd="sng">
              <a:solidFill>
                <a:schemeClr val="tx2"/>
              </a:solidFill>
              <a:prstDash val="solid"/>
              <a:headEnd type="none" w="sm" len="sm"/>
              <a:tailEnd type="stealth" w="med" len="lg"/>
            </a:ln>
          </p:spPr>
        </p:sp>
        <p:sp>
          <p:nvSpPr>
            <p:cNvPr id="99346" name="直接连接符 1835025"/>
            <p:cNvSpPr/>
            <p:nvPr/>
          </p:nvSpPr>
          <p:spPr>
            <a:xfrm>
              <a:off x="1712" y="3563"/>
              <a:ext cx="766" cy="0"/>
            </a:xfrm>
            <a:prstGeom prst="line">
              <a:avLst/>
            </a:prstGeom>
            <a:ln w="31750" cap="sq" cmpd="sng">
              <a:solidFill>
                <a:schemeClr val="tx2"/>
              </a:solidFill>
              <a:prstDash val="solid"/>
              <a:headEnd type="none" w="sm" len="sm"/>
              <a:tailEnd type="stealth" w="med" len="lg"/>
            </a:ln>
          </p:spPr>
        </p:sp>
        <p:sp>
          <p:nvSpPr>
            <p:cNvPr id="99347" name="直接连接符 1835026"/>
            <p:cNvSpPr/>
            <p:nvPr/>
          </p:nvSpPr>
          <p:spPr>
            <a:xfrm>
              <a:off x="2785" y="3563"/>
              <a:ext cx="689" cy="0"/>
            </a:xfrm>
            <a:prstGeom prst="line">
              <a:avLst/>
            </a:prstGeom>
            <a:ln w="31750" cap="sq" cmpd="sng">
              <a:solidFill>
                <a:schemeClr val="tx2"/>
              </a:solidFill>
              <a:prstDash val="solid"/>
              <a:headEnd type="none" w="sm" len="sm"/>
              <a:tailEnd type="stealth" w="med" len="lg"/>
            </a:ln>
          </p:spPr>
        </p:sp>
        <p:sp>
          <p:nvSpPr>
            <p:cNvPr id="99348" name="直接连接符 1835027"/>
            <p:cNvSpPr/>
            <p:nvPr/>
          </p:nvSpPr>
          <p:spPr>
            <a:xfrm flipV="1">
              <a:off x="2708" y="2976"/>
              <a:ext cx="467" cy="448"/>
            </a:xfrm>
            <a:prstGeom prst="line">
              <a:avLst/>
            </a:prstGeom>
            <a:ln w="31750" cap="sq" cmpd="sng">
              <a:solidFill>
                <a:schemeClr val="tx2"/>
              </a:solidFill>
              <a:prstDash val="solid"/>
              <a:headEnd type="none" w="sm" len="sm"/>
              <a:tailEnd type="stealth" w="med" len="lg"/>
            </a:ln>
          </p:spPr>
        </p:sp>
        <p:sp>
          <p:nvSpPr>
            <p:cNvPr id="99349" name="直接连接符 1835028"/>
            <p:cNvSpPr/>
            <p:nvPr/>
          </p:nvSpPr>
          <p:spPr>
            <a:xfrm flipV="1">
              <a:off x="3397" y="2314"/>
              <a:ext cx="460" cy="486"/>
            </a:xfrm>
            <a:prstGeom prst="line">
              <a:avLst/>
            </a:prstGeom>
            <a:ln w="31750" cap="sq" cmpd="sng">
              <a:solidFill>
                <a:schemeClr val="tx2"/>
              </a:solidFill>
              <a:prstDash val="solid"/>
              <a:headEnd type="none" w="sm" len="sm"/>
              <a:tailEnd type="stealth" w="med" len="lg"/>
            </a:ln>
          </p:spPr>
        </p:sp>
        <p:sp>
          <p:nvSpPr>
            <p:cNvPr id="99350" name="直接连接符 1835029"/>
            <p:cNvSpPr/>
            <p:nvPr/>
          </p:nvSpPr>
          <p:spPr>
            <a:xfrm>
              <a:off x="3311" y="2999"/>
              <a:ext cx="316" cy="425"/>
            </a:xfrm>
            <a:prstGeom prst="line">
              <a:avLst/>
            </a:prstGeom>
            <a:ln w="31750" cap="sq" cmpd="sng">
              <a:solidFill>
                <a:schemeClr val="tx2"/>
              </a:solidFill>
              <a:prstDash val="solid"/>
              <a:headEnd type="none" w="sm" len="sm"/>
              <a:tailEnd type="stealth" w="med" len="lg"/>
            </a:ln>
          </p:spPr>
        </p:sp>
        <p:sp>
          <p:nvSpPr>
            <p:cNvPr id="99351" name="直接连接符 1835030"/>
            <p:cNvSpPr/>
            <p:nvPr/>
          </p:nvSpPr>
          <p:spPr>
            <a:xfrm>
              <a:off x="2019" y="2869"/>
              <a:ext cx="1072" cy="0"/>
            </a:xfrm>
            <a:prstGeom prst="line">
              <a:avLst/>
            </a:prstGeom>
            <a:ln w="31750" cap="sq" cmpd="sng">
              <a:solidFill>
                <a:schemeClr val="tx2"/>
              </a:solidFill>
              <a:prstDash val="solid"/>
              <a:headEnd type="none" w="sm" len="sm"/>
              <a:tailEnd type="stealth" w="med" len="lg"/>
            </a:ln>
          </p:spPr>
        </p:sp>
        <p:sp>
          <p:nvSpPr>
            <p:cNvPr id="99352" name="文本框 1835031"/>
            <p:cNvSpPr txBox="1"/>
            <p:nvPr/>
          </p:nvSpPr>
          <p:spPr>
            <a:xfrm>
              <a:off x="793" y="1706"/>
              <a:ext cx="613" cy="306"/>
            </a:xfrm>
            <a:prstGeom prst="rect">
              <a:avLst/>
            </a:prstGeom>
            <a:noFill/>
            <a:ln w="31750">
              <a:noFill/>
            </a:ln>
          </p:spPr>
          <p:txBody>
            <a:bodyPr lIns="0" tIns="0" rIns="0" bIns="0">
              <a:spAutoFit/>
            </a:bodyPr>
            <a:p>
              <a:pPr>
                <a:spcBef>
                  <a:spcPct val="50000"/>
                </a:spcBef>
              </a:pPr>
              <a:r>
                <a:rPr lang="en-US" altLang="zh-CN" sz="3200" dirty="0">
                  <a:latin typeface="Times New Roman" panose="02020603050405020304" pitchFamily="18" charset="0"/>
                </a:rPr>
                <a:t>C</a:t>
              </a:r>
              <a:r>
                <a:rPr lang="en-US" altLang="zh-CN" sz="3200" baseline="-25000" dirty="0">
                  <a:latin typeface="Times New Roman" panose="02020603050405020304" pitchFamily="18" charset="0"/>
                </a:rPr>
                <a:t>1</a:t>
              </a:r>
              <a:endParaRPr lang="en-US" altLang="zh-CN" sz="3200" baseline="-25000" dirty="0">
                <a:latin typeface="Times New Roman" panose="02020603050405020304" pitchFamily="18" charset="0"/>
              </a:endParaRPr>
            </a:p>
          </p:txBody>
        </p:sp>
        <p:sp>
          <p:nvSpPr>
            <p:cNvPr id="99353" name="文本框 1835032"/>
            <p:cNvSpPr txBox="1"/>
            <p:nvPr/>
          </p:nvSpPr>
          <p:spPr>
            <a:xfrm>
              <a:off x="1359" y="2747"/>
              <a:ext cx="613" cy="308"/>
            </a:xfrm>
            <a:prstGeom prst="rect">
              <a:avLst/>
            </a:prstGeom>
            <a:noFill/>
            <a:ln w="31750">
              <a:noFill/>
            </a:ln>
          </p:spPr>
          <p:txBody>
            <a:bodyPr lIns="0" tIns="0" rIns="0" bIns="0">
              <a:spAutoFit/>
            </a:bodyPr>
            <a:p>
              <a:pPr>
                <a:spcBef>
                  <a:spcPct val="50000"/>
                </a:spcBef>
              </a:pPr>
              <a:r>
                <a:rPr lang="en-US" altLang="zh-CN" sz="3200" dirty="0">
                  <a:latin typeface="Times New Roman" panose="02020603050405020304" pitchFamily="18" charset="0"/>
                </a:rPr>
                <a:t>C</a:t>
              </a:r>
              <a:r>
                <a:rPr lang="en-US" altLang="zh-CN" sz="3200" baseline="-25000" dirty="0">
                  <a:latin typeface="Times New Roman" panose="02020603050405020304" pitchFamily="18" charset="0"/>
                </a:rPr>
                <a:t>3</a:t>
              </a:r>
              <a:endParaRPr lang="en-US" altLang="zh-CN" sz="3200" baseline="-25000" dirty="0">
                <a:latin typeface="Times New Roman" panose="02020603050405020304" pitchFamily="18" charset="0"/>
              </a:endParaRPr>
            </a:p>
          </p:txBody>
        </p:sp>
        <p:sp>
          <p:nvSpPr>
            <p:cNvPr id="99354" name="文本框 1835033"/>
            <p:cNvSpPr txBox="1"/>
            <p:nvPr/>
          </p:nvSpPr>
          <p:spPr>
            <a:xfrm>
              <a:off x="3474" y="2702"/>
              <a:ext cx="613" cy="308"/>
            </a:xfrm>
            <a:prstGeom prst="rect">
              <a:avLst/>
            </a:prstGeom>
            <a:noFill/>
            <a:ln w="31750">
              <a:noFill/>
            </a:ln>
          </p:spPr>
          <p:txBody>
            <a:bodyPr lIns="0" tIns="0" rIns="0" bIns="0">
              <a:spAutoFit/>
            </a:bodyPr>
            <a:p>
              <a:pPr>
                <a:spcBef>
                  <a:spcPct val="50000"/>
                </a:spcBef>
              </a:pPr>
              <a:r>
                <a:rPr lang="en-US" altLang="zh-CN" sz="3200" dirty="0">
                  <a:latin typeface="Times New Roman" panose="02020603050405020304" pitchFamily="18" charset="0"/>
                </a:rPr>
                <a:t>C</a:t>
              </a:r>
              <a:r>
                <a:rPr lang="en-US" altLang="zh-CN" sz="3200" baseline="-25000" dirty="0">
                  <a:latin typeface="Times New Roman" panose="02020603050405020304" pitchFamily="18" charset="0"/>
                </a:rPr>
                <a:t>4</a:t>
              </a:r>
              <a:endParaRPr lang="en-US" altLang="zh-CN" sz="3200" baseline="-25000" dirty="0">
                <a:latin typeface="Times New Roman" panose="02020603050405020304" pitchFamily="18" charset="0"/>
              </a:endParaRPr>
            </a:p>
          </p:txBody>
        </p:sp>
        <p:sp>
          <p:nvSpPr>
            <p:cNvPr id="99355" name="文本框 1835034"/>
            <p:cNvSpPr txBox="1"/>
            <p:nvPr/>
          </p:nvSpPr>
          <p:spPr>
            <a:xfrm>
              <a:off x="3397" y="3702"/>
              <a:ext cx="613" cy="306"/>
            </a:xfrm>
            <a:prstGeom prst="rect">
              <a:avLst/>
            </a:prstGeom>
            <a:noFill/>
            <a:ln w="31750">
              <a:noFill/>
            </a:ln>
          </p:spPr>
          <p:txBody>
            <a:bodyPr lIns="0" tIns="0" rIns="0" bIns="0">
              <a:spAutoFit/>
            </a:bodyPr>
            <a:p>
              <a:pPr>
                <a:spcBef>
                  <a:spcPct val="50000"/>
                </a:spcBef>
              </a:pPr>
              <a:r>
                <a:rPr lang="en-US" altLang="zh-CN" sz="3200" dirty="0">
                  <a:latin typeface="Times New Roman" panose="02020603050405020304" pitchFamily="18" charset="0"/>
                </a:rPr>
                <a:t>C</a:t>
              </a:r>
              <a:r>
                <a:rPr lang="en-US" altLang="zh-CN" sz="3200" baseline="-25000" dirty="0">
                  <a:latin typeface="Times New Roman" panose="02020603050405020304" pitchFamily="18" charset="0"/>
                </a:rPr>
                <a:t>6</a:t>
              </a:r>
              <a:endParaRPr lang="en-US" altLang="zh-CN" sz="3200" baseline="-25000" dirty="0">
                <a:latin typeface="Times New Roman" panose="02020603050405020304" pitchFamily="18" charset="0"/>
              </a:endParaRPr>
            </a:p>
          </p:txBody>
        </p:sp>
        <p:sp>
          <p:nvSpPr>
            <p:cNvPr id="99356" name="文本框 1835035"/>
            <p:cNvSpPr txBox="1"/>
            <p:nvPr/>
          </p:nvSpPr>
          <p:spPr>
            <a:xfrm>
              <a:off x="2402" y="3702"/>
              <a:ext cx="612" cy="306"/>
            </a:xfrm>
            <a:prstGeom prst="rect">
              <a:avLst/>
            </a:prstGeom>
            <a:noFill/>
            <a:ln w="31750">
              <a:noFill/>
            </a:ln>
          </p:spPr>
          <p:txBody>
            <a:bodyPr lIns="0" tIns="0" rIns="0" bIns="0">
              <a:spAutoFit/>
            </a:bodyPr>
            <a:p>
              <a:pPr>
                <a:spcBef>
                  <a:spcPct val="50000"/>
                </a:spcBef>
              </a:pPr>
              <a:r>
                <a:rPr lang="en-US" altLang="zh-CN" sz="3200" dirty="0">
                  <a:latin typeface="Times New Roman" panose="02020603050405020304" pitchFamily="18" charset="0"/>
                </a:rPr>
                <a:t>C</a:t>
              </a:r>
              <a:r>
                <a:rPr lang="en-US" altLang="zh-CN" sz="3200" baseline="-25000" dirty="0">
                  <a:latin typeface="Times New Roman" panose="02020603050405020304" pitchFamily="18" charset="0"/>
                </a:rPr>
                <a:t>5</a:t>
              </a:r>
              <a:endParaRPr lang="en-US" altLang="zh-CN" sz="3200" baseline="-25000" dirty="0">
                <a:latin typeface="Times New Roman" panose="02020603050405020304" pitchFamily="18" charset="0"/>
              </a:endParaRPr>
            </a:p>
          </p:txBody>
        </p:sp>
        <p:sp>
          <p:nvSpPr>
            <p:cNvPr id="99357" name="文本框 1835036"/>
            <p:cNvSpPr txBox="1"/>
            <p:nvPr/>
          </p:nvSpPr>
          <p:spPr>
            <a:xfrm>
              <a:off x="1253" y="3702"/>
              <a:ext cx="612" cy="306"/>
            </a:xfrm>
            <a:prstGeom prst="rect">
              <a:avLst/>
            </a:prstGeom>
            <a:noFill/>
            <a:ln w="31750">
              <a:noFill/>
            </a:ln>
          </p:spPr>
          <p:txBody>
            <a:bodyPr lIns="0" tIns="0" rIns="0" bIns="0">
              <a:spAutoFit/>
            </a:bodyPr>
            <a:p>
              <a:pPr>
                <a:spcBef>
                  <a:spcPct val="50000"/>
                </a:spcBef>
              </a:pPr>
              <a:r>
                <a:rPr lang="en-US" altLang="zh-CN" sz="3200" dirty="0">
                  <a:latin typeface="Times New Roman" panose="02020603050405020304" pitchFamily="18" charset="0"/>
                </a:rPr>
                <a:t>C</a:t>
              </a:r>
              <a:r>
                <a:rPr lang="en-US" altLang="zh-CN" sz="3200" baseline="-25000" dirty="0">
                  <a:latin typeface="Times New Roman" panose="02020603050405020304" pitchFamily="18" charset="0"/>
                </a:rPr>
                <a:t>2</a:t>
              </a:r>
              <a:endParaRPr lang="en-US" altLang="zh-CN" sz="3200" baseline="-25000" dirty="0">
                <a:latin typeface="Times New Roman" panose="02020603050405020304" pitchFamily="18" charset="0"/>
              </a:endParaRPr>
            </a:p>
          </p:txBody>
        </p:sp>
        <p:sp>
          <p:nvSpPr>
            <p:cNvPr id="99358" name="文本框 1835037"/>
            <p:cNvSpPr txBox="1"/>
            <p:nvPr/>
          </p:nvSpPr>
          <p:spPr>
            <a:xfrm>
              <a:off x="1712" y="1706"/>
              <a:ext cx="613" cy="306"/>
            </a:xfrm>
            <a:prstGeom prst="rect">
              <a:avLst/>
            </a:prstGeom>
            <a:noFill/>
            <a:ln w="31750">
              <a:noFill/>
            </a:ln>
          </p:spPr>
          <p:txBody>
            <a:bodyPr lIns="0" tIns="0" rIns="0" bIns="0">
              <a:spAutoFit/>
            </a:bodyPr>
            <a:p>
              <a:pPr>
                <a:spcBef>
                  <a:spcPct val="50000"/>
                </a:spcBef>
              </a:pPr>
              <a:r>
                <a:rPr lang="en-US" altLang="zh-CN" sz="3200" dirty="0">
                  <a:latin typeface="Times New Roman" panose="02020603050405020304" pitchFamily="18" charset="0"/>
                </a:rPr>
                <a:t>C</a:t>
              </a:r>
              <a:r>
                <a:rPr lang="en-US" altLang="zh-CN" sz="3200" baseline="-25000" dirty="0">
                  <a:latin typeface="Times New Roman" panose="02020603050405020304" pitchFamily="18" charset="0"/>
                </a:rPr>
                <a:t>8</a:t>
              </a:r>
              <a:endParaRPr lang="en-US" altLang="zh-CN" sz="3200" baseline="-25000" dirty="0">
                <a:latin typeface="Times New Roman" panose="02020603050405020304" pitchFamily="18" charset="0"/>
              </a:endParaRPr>
            </a:p>
          </p:txBody>
        </p:sp>
        <p:sp>
          <p:nvSpPr>
            <p:cNvPr id="99359" name="文本框 1835038"/>
            <p:cNvSpPr txBox="1"/>
            <p:nvPr/>
          </p:nvSpPr>
          <p:spPr>
            <a:xfrm>
              <a:off x="3627" y="1706"/>
              <a:ext cx="613" cy="306"/>
            </a:xfrm>
            <a:prstGeom prst="rect">
              <a:avLst/>
            </a:prstGeom>
            <a:noFill/>
            <a:ln w="31750">
              <a:noFill/>
            </a:ln>
          </p:spPr>
          <p:txBody>
            <a:bodyPr lIns="0" tIns="0" rIns="0" bIns="0">
              <a:spAutoFit/>
            </a:bodyPr>
            <a:p>
              <a:pPr>
                <a:spcBef>
                  <a:spcPct val="50000"/>
                </a:spcBef>
              </a:pPr>
              <a:r>
                <a:rPr lang="en-US" altLang="zh-CN" sz="3200" dirty="0">
                  <a:latin typeface="Times New Roman" panose="02020603050405020304" pitchFamily="18" charset="0"/>
                </a:rPr>
                <a:t>C</a:t>
              </a:r>
              <a:r>
                <a:rPr lang="en-US" altLang="zh-CN" sz="3200" baseline="-25000" dirty="0">
                  <a:latin typeface="Times New Roman" panose="02020603050405020304" pitchFamily="18" charset="0"/>
                </a:rPr>
                <a:t>7</a:t>
              </a:r>
              <a:endParaRPr lang="en-US" altLang="zh-CN" sz="3200" baseline="-25000" dirty="0">
                <a:latin typeface="Times New Roman" panose="02020603050405020304" pitchFamily="18" charset="0"/>
              </a:endParaRPr>
            </a:p>
          </p:txBody>
        </p:sp>
        <p:sp>
          <p:nvSpPr>
            <p:cNvPr id="99360" name="文本框 1835039"/>
            <p:cNvSpPr txBox="1"/>
            <p:nvPr/>
          </p:nvSpPr>
          <p:spPr>
            <a:xfrm>
              <a:off x="2708" y="1706"/>
              <a:ext cx="613" cy="306"/>
            </a:xfrm>
            <a:prstGeom prst="rect">
              <a:avLst/>
            </a:prstGeom>
            <a:noFill/>
            <a:ln w="31750">
              <a:noFill/>
            </a:ln>
          </p:spPr>
          <p:txBody>
            <a:bodyPr lIns="0" tIns="0" rIns="0" bIns="0">
              <a:spAutoFit/>
            </a:bodyPr>
            <a:p>
              <a:pPr>
                <a:spcBef>
                  <a:spcPct val="50000"/>
                </a:spcBef>
              </a:pPr>
              <a:r>
                <a:rPr lang="en-US" altLang="zh-CN" sz="3200" dirty="0">
                  <a:latin typeface="Times New Roman" panose="02020603050405020304" pitchFamily="18" charset="0"/>
                </a:rPr>
                <a:t>C</a:t>
              </a:r>
              <a:r>
                <a:rPr lang="en-US" altLang="zh-CN" sz="3200" baseline="-25000" dirty="0">
                  <a:latin typeface="Times New Roman" panose="02020603050405020304" pitchFamily="18" charset="0"/>
                </a:rPr>
                <a:t>9</a:t>
              </a:r>
              <a:endParaRPr lang="en-US" altLang="zh-CN" sz="3200" baseline="-25000" dirty="0">
                <a:latin typeface="Times New Roman" panose="02020603050405020304" pitchFamily="18" charset="0"/>
              </a:endParaRPr>
            </a:p>
          </p:txBody>
        </p:sp>
      </p:grpSp>
    </p:spTree>
  </p:cSld>
  <p:clrMapOvr>
    <a:masterClrMapping/>
  </p:clrMapOvr>
  <p:transition>
    <p:checke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8" name="文本占位符 2013185"/>
          <p:cNvSpPr>
            <a:spLocks noGrp="1"/>
          </p:cNvSpPr>
          <p:nvPr>
            <p:ph idx="1"/>
          </p:nvPr>
        </p:nvSpPr>
        <p:spPr>
          <a:xfrm>
            <a:off x="142875" y="188913"/>
            <a:ext cx="8858250" cy="6416675"/>
          </a:xfrm>
        </p:spPr>
        <p:txBody>
          <a:bodyPr vert="horz" wrap="square" lIns="92075" tIns="46038" rIns="92075" bIns="46038" anchor="t" anchorCtr="0"/>
          <a:p>
            <a:pPr marL="0" indent="0" algn="just">
              <a:lnSpc>
                <a:spcPct val="110000"/>
              </a:lnSpc>
              <a:spcBef>
                <a:spcPct val="10000"/>
              </a:spcBef>
              <a:buNone/>
            </a:pPr>
            <a:r>
              <a:rPr lang="en-US" altLang="zh-CN" sz="2400" dirty="0"/>
              <a:t>DSPath2[</a:t>
            </a:r>
            <a:r>
              <a:rPr lang="zh-CN" altLang="en-US" sz="2400" dirty="0"/>
              <a:t>求从初始顶点</a:t>
            </a:r>
            <a:r>
              <a:rPr lang="en-US" altLang="zh-CN" sz="2400" i="1" dirty="0"/>
              <a:t>v</a:t>
            </a:r>
            <a:r>
              <a:rPr lang="zh-CN" altLang="en-US" sz="2400" dirty="0"/>
              <a:t>到其他各顶点的最短路径</a:t>
            </a:r>
            <a:r>
              <a:rPr lang="en-US" altLang="zh-CN" sz="2400" dirty="0"/>
              <a:t>]</a:t>
            </a:r>
            <a:endParaRPr lang="en-US" altLang="zh-CN" sz="2400" dirty="0"/>
          </a:p>
          <a:p>
            <a:pPr marL="0" indent="0" algn="just">
              <a:lnSpc>
                <a:spcPct val="110000"/>
              </a:lnSpc>
              <a:spcBef>
                <a:spcPct val="10000"/>
              </a:spcBef>
              <a:buNone/>
            </a:pPr>
            <a:r>
              <a:rPr lang="en-US" altLang="zh-CN" sz="2400" dirty="0"/>
              <a:t>    FOR </a:t>
            </a:r>
            <a:r>
              <a:rPr lang="en-US" altLang="zh-CN" sz="2400" i="1" dirty="0"/>
              <a:t>j </a:t>
            </a:r>
            <a:r>
              <a:rPr lang="en-US" altLang="zh-CN" sz="2400" dirty="0"/>
              <a:t>= 1 TO </a:t>
            </a:r>
            <a:r>
              <a:rPr lang="en-US" altLang="zh-CN" sz="2400" i="1" dirty="0"/>
              <a:t>n</a:t>
            </a:r>
            <a:r>
              <a:rPr lang="en-US" altLang="zh-CN" sz="2400" dirty="0"/>
              <a:t>-1 DO  // </a:t>
            </a:r>
            <a:r>
              <a:rPr lang="zh-CN" altLang="en-US" sz="2400" dirty="0"/>
              <a:t>求从</a:t>
            </a:r>
            <a:r>
              <a:rPr lang="en-US" altLang="zh-CN" sz="2400" i="1" dirty="0"/>
              <a:t>v</a:t>
            </a:r>
            <a:r>
              <a:rPr lang="zh-CN" altLang="en-US" sz="2400" dirty="0"/>
              <a:t>到其他各顶点的最短路径</a:t>
            </a:r>
            <a:endParaRPr lang="zh-CN" altLang="en-US" sz="2400" dirty="0"/>
          </a:p>
          <a:p>
            <a:pPr marL="0" indent="0" algn="just">
              <a:lnSpc>
                <a:spcPct val="110000"/>
              </a:lnSpc>
              <a:spcBef>
                <a:spcPct val="10000"/>
              </a:spcBef>
              <a:buNone/>
            </a:pPr>
            <a:r>
              <a:rPr lang="zh-CN" altLang="en-US" sz="2400" dirty="0"/>
              <a:t>        </a:t>
            </a:r>
            <a:r>
              <a:rPr lang="en-US" altLang="zh-CN" sz="2400" dirty="0"/>
              <a:t>( </a:t>
            </a:r>
            <a:r>
              <a:rPr lang="en-US" altLang="zh-CN" sz="2400" dirty="0">
                <a:solidFill>
                  <a:schemeClr val="tx2"/>
                </a:solidFill>
              </a:rPr>
              <a:t>WHILE </a:t>
            </a:r>
            <a:r>
              <a:rPr lang="en-US" altLang="zh-CN" sz="2400" i="1" dirty="0">
                <a:solidFill>
                  <a:schemeClr val="tx2"/>
                </a:solidFill>
              </a:rPr>
              <a:t>p</a:t>
            </a:r>
            <a:r>
              <a:rPr lang="en-US" altLang="zh-CN" sz="2400" dirty="0">
                <a:solidFill>
                  <a:schemeClr val="tx2"/>
                </a:solidFill>
                <a:sym typeface="Symbol" panose="05050102010706020507" pitchFamily="18" charset="2"/>
              </a:rPr>
              <a:t></a:t>
            </a:r>
            <a:r>
              <a:rPr lang="en-US" altLang="zh-CN" sz="2400" dirty="0">
                <a:solidFill>
                  <a:schemeClr val="tx2"/>
                </a:solidFill>
              </a:rPr>
              <a:t> DO</a:t>
            </a:r>
            <a:endParaRPr lang="en-US" altLang="zh-CN" sz="2400" dirty="0">
              <a:solidFill>
                <a:schemeClr val="tx2"/>
              </a:solidFill>
            </a:endParaRPr>
          </a:p>
          <a:p>
            <a:pPr marL="0" indent="0" algn="just">
              <a:lnSpc>
                <a:spcPct val="110000"/>
              </a:lnSpc>
              <a:spcBef>
                <a:spcPct val="10000"/>
              </a:spcBef>
              <a:buNone/>
            </a:pPr>
            <a:r>
              <a:rPr lang="en-US" altLang="zh-CN" sz="2400" dirty="0">
                <a:solidFill>
                  <a:schemeClr val="tx2"/>
                </a:solidFill>
              </a:rPr>
              <a:t>             ( </a:t>
            </a:r>
            <a:r>
              <a:rPr lang="en-US" altLang="zh-CN" sz="2400" i="1" dirty="0">
                <a:solidFill>
                  <a:schemeClr val="tx2"/>
                </a:solidFill>
              </a:rPr>
              <a:t>k</a:t>
            </a:r>
            <a:r>
              <a:rPr lang="en-US" altLang="zh-CN" sz="2400" dirty="0">
                <a:solidFill>
                  <a:schemeClr val="tx2"/>
                </a:solidFill>
                <a:sym typeface="Symbol" panose="05050102010706020507" pitchFamily="18" charset="2"/>
              </a:rPr>
              <a:t></a:t>
            </a:r>
            <a:r>
              <a:rPr lang="en-US" altLang="zh-CN" sz="2400" dirty="0">
                <a:solidFill>
                  <a:schemeClr val="tx2"/>
                </a:solidFill>
              </a:rPr>
              <a:t>VerAdj (</a:t>
            </a:r>
            <a:r>
              <a:rPr lang="en-US" altLang="zh-CN" sz="2400" i="1" dirty="0">
                <a:solidFill>
                  <a:schemeClr val="tx2"/>
                </a:solidFill>
              </a:rPr>
              <a:t>p</a:t>
            </a:r>
            <a:r>
              <a:rPr lang="en-US" altLang="zh-CN" sz="2400" dirty="0">
                <a:solidFill>
                  <a:schemeClr val="tx2"/>
                </a:solidFill>
              </a:rPr>
              <a:t>) .</a:t>
            </a:r>
            <a:endParaRPr lang="en-US" altLang="zh-CN" sz="2400" dirty="0">
              <a:solidFill>
                <a:schemeClr val="tx2"/>
              </a:solidFill>
            </a:endParaRPr>
          </a:p>
          <a:p>
            <a:pPr marL="0" indent="0" algn="just">
              <a:lnSpc>
                <a:spcPct val="110000"/>
              </a:lnSpc>
              <a:spcBef>
                <a:spcPct val="10000"/>
              </a:spcBef>
              <a:buNone/>
            </a:pPr>
            <a:r>
              <a:rPr lang="en-US" altLang="zh-CN" sz="2400" dirty="0">
                <a:solidFill>
                  <a:schemeClr val="tx2"/>
                </a:solidFill>
              </a:rPr>
              <a:t>               IF ( </a:t>
            </a:r>
            <a:r>
              <a:rPr lang="en-US" altLang="zh-CN" sz="2400" i="1" dirty="0">
                <a:solidFill>
                  <a:schemeClr val="tx2"/>
                </a:solidFill>
              </a:rPr>
              <a:t>s</a:t>
            </a:r>
            <a:r>
              <a:rPr lang="en-US" altLang="zh-CN" sz="2400" dirty="0">
                <a:solidFill>
                  <a:schemeClr val="tx2"/>
                </a:solidFill>
              </a:rPr>
              <a:t>[</a:t>
            </a:r>
            <a:r>
              <a:rPr lang="en-US" altLang="zh-CN" sz="2400" i="1" dirty="0">
                <a:solidFill>
                  <a:schemeClr val="tx2"/>
                </a:solidFill>
              </a:rPr>
              <a:t>k</a:t>
            </a:r>
            <a:r>
              <a:rPr lang="en-US" altLang="zh-CN" sz="2400" dirty="0">
                <a:solidFill>
                  <a:schemeClr val="tx2"/>
                </a:solidFill>
              </a:rPr>
              <a:t>] </a:t>
            </a:r>
            <a:r>
              <a:rPr lang="en-US" altLang="zh-CN" sz="2400" dirty="0">
                <a:solidFill>
                  <a:schemeClr val="tx2"/>
                </a:solidFill>
                <a:sym typeface="Symbol" panose="05050102010706020507" pitchFamily="18" charset="2"/>
              </a:rPr>
              <a:t></a:t>
            </a:r>
            <a:r>
              <a:rPr lang="en-US" altLang="zh-CN" sz="2400" dirty="0">
                <a:solidFill>
                  <a:schemeClr val="tx2"/>
                </a:solidFill>
              </a:rPr>
              <a:t>1 AND </a:t>
            </a:r>
            <a:r>
              <a:rPr lang="en-US" altLang="zh-CN" sz="2400" i="1" dirty="0">
                <a:solidFill>
                  <a:schemeClr val="tx2"/>
                </a:solidFill>
              </a:rPr>
              <a:t>dist</a:t>
            </a:r>
            <a:r>
              <a:rPr lang="en-US" altLang="zh-CN" sz="2400" dirty="0">
                <a:solidFill>
                  <a:schemeClr val="tx2"/>
                </a:solidFill>
              </a:rPr>
              <a:t>[</a:t>
            </a:r>
            <a:r>
              <a:rPr lang="en-US" altLang="zh-CN" sz="2400" i="1" dirty="0">
                <a:solidFill>
                  <a:schemeClr val="tx2"/>
                </a:solidFill>
              </a:rPr>
              <a:t>u</a:t>
            </a:r>
            <a:r>
              <a:rPr lang="en-US" altLang="zh-CN" sz="2400" dirty="0">
                <a:solidFill>
                  <a:schemeClr val="tx2"/>
                </a:solidFill>
              </a:rPr>
              <a:t>] + </a:t>
            </a:r>
            <a:r>
              <a:rPr lang="en-US" altLang="zh-CN" sz="2400" i="1" dirty="0">
                <a:solidFill>
                  <a:schemeClr val="tx2"/>
                </a:solidFill>
              </a:rPr>
              <a:t>cost</a:t>
            </a:r>
            <a:r>
              <a:rPr lang="en-US" altLang="zh-CN" sz="2400" dirty="0">
                <a:solidFill>
                  <a:schemeClr val="tx2"/>
                </a:solidFill>
              </a:rPr>
              <a:t>(</a:t>
            </a:r>
            <a:r>
              <a:rPr lang="en-US" altLang="zh-CN" sz="2400" i="1" dirty="0">
                <a:solidFill>
                  <a:schemeClr val="tx2"/>
                </a:solidFill>
              </a:rPr>
              <a:t>p</a:t>
            </a:r>
            <a:r>
              <a:rPr lang="en-US" altLang="zh-CN" sz="2400" dirty="0">
                <a:solidFill>
                  <a:schemeClr val="tx2"/>
                </a:solidFill>
              </a:rPr>
              <a:t>) &lt; </a:t>
            </a:r>
            <a:r>
              <a:rPr lang="en-US" altLang="zh-CN" sz="2400" i="1" dirty="0">
                <a:solidFill>
                  <a:schemeClr val="tx2"/>
                </a:solidFill>
              </a:rPr>
              <a:t>dist</a:t>
            </a:r>
            <a:r>
              <a:rPr lang="en-US" altLang="zh-CN" sz="2400" dirty="0">
                <a:solidFill>
                  <a:schemeClr val="tx2"/>
                </a:solidFill>
              </a:rPr>
              <a:t>[</a:t>
            </a:r>
            <a:r>
              <a:rPr lang="en-US" altLang="zh-CN" sz="2400" i="1" dirty="0">
                <a:solidFill>
                  <a:schemeClr val="tx2"/>
                </a:solidFill>
              </a:rPr>
              <a:t>k</a:t>
            </a:r>
            <a:r>
              <a:rPr lang="en-US" altLang="zh-CN" sz="2400" dirty="0">
                <a:solidFill>
                  <a:schemeClr val="tx2"/>
                </a:solidFill>
              </a:rPr>
              <a:t>] ) THEN</a:t>
            </a:r>
            <a:endParaRPr lang="en-US" altLang="zh-CN" sz="2400" dirty="0">
              <a:solidFill>
                <a:schemeClr val="tx2"/>
              </a:solidFill>
            </a:endParaRPr>
          </a:p>
          <a:p>
            <a:pPr marL="0" indent="0" algn="just">
              <a:lnSpc>
                <a:spcPct val="110000"/>
              </a:lnSpc>
              <a:spcBef>
                <a:spcPct val="10000"/>
              </a:spcBef>
              <a:buNone/>
            </a:pPr>
            <a:r>
              <a:rPr lang="en-US" altLang="zh-CN" sz="2400" dirty="0">
                <a:solidFill>
                  <a:schemeClr val="tx2"/>
                </a:solidFill>
              </a:rPr>
              <a:t>                    ( </a:t>
            </a:r>
            <a:r>
              <a:rPr lang="en-US" altLang="zh-CN" sz="2400" i="1" dirty="0">
                <a:solidFill>
                  <a:schemeClr val="tx2"/>
                </a:solidFill>
              </a:rPr>
              <a:t>dist</a:t>
            </a:r>
            <a:r>
              <a:rPr lang="en-US" altLang="zh-CN" sz="2400" dirty="0">
                <a:solidFill>
                  <a:schemeClr val="tx2"/>
                </a:solidFill>
              </a:rPr>
              <a:t>[</a:t>
            </a:r>
            <a:r>
              <a:rPr lang="en-US" altLang="zh-CN" sz="2400" i="1" dirty="0">
                <a:solidFill>
                  <a:schemeClr val="tx2"/>
                </a:solidFill>
              </a:rPr>
              <a:t>k</a:t>
            </a:r>
            <a:r>
              <a:rPr lang="en-US" altLang="zh-CN" sz="2400" dirty="0">
                <a:solidFill>
                  <a:schemeClr val="tx2"/>
                </a:solidFill>
              </a:rPr>
              <a:t>] </a:t>
            </a:r>
            <a:r>
              <a:rPr lang="en-US" altLang="zh-CN" sz="2400" dirty="0">
                <a:solidFill>
                  <a:schemeClr val="tx2"/>
                </a:solidFill>
                <a:sym typeface="Symbol" panose="05050102010706020507" pitchFamily="18" charset="2"/>
              </a:rPr>
              <a:t></a:t>
            </a:r>
            <a:r>
              <a:rPr lang="en-US" altLang="zh-CN" sz="2400" dirty="0">
                <a:solidFill>
                  <a:schemeClr val="tx2"/>
                </a:solidFill>
              </a:rPr>
              <a:t> </a:t>
            </a:r>
            <a:r>
              <a:rPr lang="en-US" altLang="zh-CN" sz="2400" i="1" dirty="0">
                <a:solidFill>
                  <a:schemeClr val="tx2"/>
                </a:solidFill>
              </a:rPr>
              <a:t>dist</a:t>
            </a:r>
            <a:r>
              <a:rPr lang="en-US" altLang="zh-CN" sz="2400" dirty="0">
                <a:solidFill>
                  <a:schemeClr val="tx2"/>
                </a:solidFill>
              </a:rPr>
              <a:t>[</a:t>
            </a:r>
            <a:r>
              <a:rPr lang="en-US" altLang="zh-CN" sz="2400" i="1" dirty="0">
                <a:solidFill>
                  <a:schemeClr val="tx2"/>
                </a:solidFill>
              </a:rPr>
              <a:t>u</a:t>
            </a:r>
            <a:r>
              <a:rPr lang="en-US" altLang="zh-CN" sz="2400" dirty="0">
                <a:solidFill>
                  <a:schemeClr val="tx2"/>
                </a:solidFill>
              </a:rPr>
              <a:t>] + </a:t>
            </a:r>
            <a:r>
              <a:rPr lang="en-US" altLang="zh-CN" sz="2400" i="1" dirty="0">
                <a:solidFill>
                  <a:schemeClr val="tx2"/>
                </a:solidFill>
              </a:rPr>
              <a:t>cost</a:t>
            </a:r>
            <a:r>
              <a:rPr lang="en-US" altLang="zh-CN" sz="2400" dirty="0">
                <a:solidFill>
                  <a:schemeClr val="tx2"/>
                </a:solidFill>
              </a:rPr>
              <a:t>(</a:t>
            </a:r>
            <a:r>
              <a:rPr lang="en-US" altLang="zh-CN" sz="2400" i="1" dirty="0">
                <a:solidFill>
                  <a:schemeClr val="tx2"/>
                </a:solidFill>
              </a:rPr>
              <a:t>p</a:t>
            </a:r>
            <a:r>
              <a:rPr lang="en-US" altLang="zh-CN" sz="2400" dirty="0">
                <a:solidFill>
                  <a:schemeClr val="tx2"/>
                </a:solidFill>
              </a:rPr>
              <a:t>) . </a:t>
            </a:r>
            <a:endParaRPr lang="en-US" altLang="zh-CN" sz="2400" i="1" dirty="0">
              <a:solidFill>
                <a:schemeClr val="tx2"/>
              </a:solidFill>
            </a:endParaRPr>
          </a:p>
          <a:p>
            <a:pPr marL="0" indent="0" algn="just">
              <a:lnSpc>
                <a:spcPct val="110000"/>
              </a:lnSpc>
              <a:spcBef>
                <a:spcPct val="10000"/>
              </a:spcBef>
              <a:buNone/>
            </a:pPr>
            <a:r>
              <a:rPr lang="en-US" altLang="zh-CN" sz="2400" i="1" dirty="0">
                <a:solidFill>
                  <a:schemeClr val="tx2"/>
                </a:solidFill>
              </a:rPr>
              <a:t>                      path</a:t>
            </a:r>
            <a:r>
              <a:rPr lang="en-US" altLang="zh-CN" sz="2400" dirty="0">
                <a:solidFill>
                  <a:schemeClr val="tx2"/>
                </a:solidFill>
              </a:rPr>
              <a:t>[</a:t>
            </a:r>
            <a:r>
              <a:rPr lang="en-US" altLang="zh-CN" sz="2400" i="1" dirty="0">
                <a:solidFill>
                  <a:schemeClr val="tx2"/>
                </a:solidFill>
              </a:rPr>
              <a:t>k</a:t>
            </a:r>
            <a:r>
              <a:rPr lang="en-US" altLang="zh-CN" sz="2400" dirty="0">
                <a:solidFill>
                  <a:schemeClr val="tx2"/>
                </a:solidFill>
              </a:rPr>
              <a:t>] </a:t>
            </a:r>
            <a:r>
              <a:rPr lang="en-US" altLang="zh-CN" sz="2400" dirty="0">
                <a:solidFill>
                  <a:schemeClr val="tx2"/>
                </a:solidFill>
                <a:sym typeface="Symbol" panose="05050102010706020507" pitchFamily="18" charset="2"/>
              </a:rPr>
              <a:t></a:t>
            </a:r>
            <a:r>
              <a:rPr lang="en-US" altLang="zh-CN" sz="2400" dirty="0">
                <a:solidFill>
                  <a:schemeClr val="tx2"/>
                </a:solidFill>
              </a:rPr>
              <a:t> </a:t>
            </a:r>
            <a:r>
              <a:rPr lang="en-US" altLang="zh-CN" sz="2400" i="1" dirty="0">
                <a:solidFill>
                  <a:schemeClr val="tx2"/>
                </a:solidFill>
              </a:rPr>
              <a:t>u</a:t>
            </a:r>
            <a:r>
              <a:rPr lang="en-US" altLang="zh-CN" sz="2400" dirty="0">
                <a:solidFill>
                  <a:schemeClr val="tx2"/>
                </a:solidFill>
              </a:rPr>
              <a:t>. ) //</a:t>
            </a:r>
            <a:r>
              <a:rPr lang="zh-CN" altLang="en-US" sz="2400" dirty="0">
                <a:solidFill>
                  <a:schemeClr val="tx2"/>
                </a:solidFill>
              </a:rPr>
              <a:t>修改</a:t>
            </a:r>
            <a:r>
              <a:rPr lang="en-US" altLang="zh-CN" sz="2400" i="1" dirty="0">
                <a:solidFill>
                  <a:schemeClr val="tx2"/>
                </a:solidFill>
              </a:rPr>
              <a:t>u</a:t>
            </a:r>
            <a:r>
              <a:rPr lang="zh-CN" altLang="en-US" sz="2400" dirty="0">
                <a:solidFill>
                  <a:schemeClr val="tx2"/>
                </a:solidFill>
              </a:rPr>
              <a:t>邻接顶点的</a:t>
            </a:r>
            <a:r>
              <a:rPr lang="en-US" altLang="zh-CN" sz="2400" i="1" dirty="0">
                <a:solidFill>
                  <a:schemeClr val="tx2"/>
                </a:solidFill>
              </a:rPr>
              <a:t>dist</a:t>
            </a:r>
            <a:r>
              <a:rPr lang="en-US" altLang="zh-CN" sz="2400" dirty="0">
                <a:solidFill>
                  <a:schemeClr val="tx2"/>
                </a:solidFill>
              </a:rPr>
              <a:t>[]</a:t>
            </a:r>
            <a:r>
              <a:rPr lang="zh-CN" altLang="en-US" sz="2400" dirty="0">
                <a:solidFill>
                  <a:schemeClr val="tx2"/>
                </a:solidFill>
              </a:rPr>
              <a:t>和值</a:t>
            </a:r>
            <a:r>
              <a:rPr lang="en-US" altLang="zh-CN" sz="2400" i="1" dirty="0">
                <a:solidFill>
                  <a:schemeClr val="tx2"/>
                </a:solidFill>
              </a:rPr>
              <a:t>path</a:t>
            </a:r>
            <a:r>
              <a:rPr lang="en-US" altLang="zh-CN" sz="2400" dirty="0">
                <a:solidFill>
                  <a:schemeClr val="tx2"/>
                </a:solidFill>
              </a:rPr>
              <a:t>[]</a:t>
            </a:r>
            <a:r>
              <a:rPr lang="zh-CN" altLang="en-US" sz="2400" dirty="0">
                <a:solidFill>
                  <a:schemeClr val="tx2"/>
                </a:solidFill>
              </a:rPr>
              <a:t>值</a:t>
            </a:r>
            <a:endParaRPr lang="zh-CN" altLang="en-US" sz="2400" dirty="0">
              <a:solidFill>
                <a:schemeClr val="tx2"/>
              </a:solidFill>
            </a:endParaRPr>
          </a:p>
          <a:p>
            <a:pPr marL="0" indent="0" algn="just">
              <a:lnSpc>
                <a:spcPct val="110000"/>
              </a:lnSpc>
              <a:spcBef>
                <a:spcPct val="10000"/>
              </a:spcBef>
              <a:buNone/>
            </a:pPr>
            <a:r>
              <a:rPr lang="zh-CN" altLang="en-US" sz="2400" dirty="0">
                <a:solidFill>
                  <a:schemeClr val="tx2"/>
                </a:solidFill>
              </a:rPr>
              <a:t>	    </a:t>
            </a:r>
            <a:r>
              <a:rPr lang="en-US" altLang="zh-CN" sz="2400" i="1" dirty="0">
                <a:solidFill>
                  <a:schemeClr val="tx2"/>
                </a:solidFill>
              </a:rPr>
              <a:t>p </a:t>
            </a:r>
            <a:r>
              <a:rPr lang="en-US" altLang="zh-CN" sz="2400" dirty="0">
                <a:solidFill>
                  <a:schemeClr val="tx2"/>
                </a:solidFill>
                <a:sym typeface="Symbol" panose="05050102010706020507" pitchFamily="18" charset="2"/>
              </a:rPr>
              <a:t></a:t>
            </a:r>
            <a:r>
              <a:rPr lang="en-US" altLang="zh-CN" sz="2400" i="1" dirty="0">
                <a:solidFill>
                  <a:schemeClr val="tx2"/>
                </a:solidFill>
              </a:rPr>
              <a:t> </a:t>
            </a:r>
            <a:r>
              <a:rPr lang="en-US" altLang="zh-CN" sz="2400" dirty="0">
                <a:solidFill>
                  <a:schemeClr val="tx2"/>
                </a:solidFill>
              </a:rPr>
              <a:t>link(</a:t>
            </a:r>
            <a:r>
              <a:rPr lang="en-US" altLang="zh-CN" sz="2400" i="1" dirty="0">
                <a:solidFill>
                  <a:schemeClr val="tx2"/>
                </a:solidFill>
              </a:rPr>
              <a:t>p</a:t>
            </a:r>
            <a:r>
              <a:rPr lang="en-US" altLang="zh-CN" sz="2400" dirty="0">
                <a:solidFill>
                  <a:schemeClr val="tx2"/>
                </a:solidFill>
              </a:rPr>
              <a:t>). )</a:t>
            </a:r>
            <a:endParaRPr lang="en-US" altLang="zh-CN" sz="2400" dirty="0">
              <a:solidFill>
                <a:schemeClr val="tx2"/>
              </a:solidFill>
            </a:endParaRPr>
          </a:p>
          <a:p>
            <a:pPr marL="0" indent="0" algn="just">
              <a:lnSpc>
                <a:spcPct val="110000"/>
              </a:lnSpc>
              <a:spcBef>
                <a:spcPct val="10000"/>
              </a:spcBef>
              <a:buNone/>
            </a:pPr>
            <a:r>
              <a:rPr lang="en-US" altLang="zh-CN" sz="2400" i="1" dirty="0"/>
              <a:t>           </a:t>
            </a:r>
            <a:r>
              <a:rPr lang="en-US" altLang="zh-CN" sz="2400" i="1" dirty="0">
                <a:solidFill>
                  <a:srgbClr val="055312"/>
                </a:solidFill>
              </a:rPr>
              <a:t>ldist</a:t>
            </a:r>
            <a:r>
              <a:rPr lang="en-US" altLang="zh-CN" sz="2400" dirty="0">
                <a:solidFill>
                  <a:srgbClr val="055312"/>
                </a:solidFill>
                <a:sym typeface="Symbol" panose="05050102010706020507" pitchFamily="18" charset="2"/>
              </a:rPr>
              <a:t></a:t>
            </a:r>
            <a:r>
              <a:rPr lang="en-US" altLang="zh-CN" sz="2400" i="1" dirty="0">
                <a:solidFill>
                  <a:srgbClr val="055312"/>
                </a:solidFill>
              </a:rPr>
              <a:t> max</a:t>
            </a:r>
            <a:r>
              <a:rPr lang="en-US" altLang="zh-CN" sz="2400" dirty="0">
                <a:solidFill>
                  <a:srgbClr val="055312"/>
                </a:solidFill>
              </a:rPr>
              <a:t>.</a:t>
            </a:r>
            <a:endParaRPr lang="en-US" altLang="zh-CN" sz="2400" dirty="0">
              <a:solidFill>
                <a:srgbClr val="055312"/>
              </a:solidFill>
            </a:endParaRPr>
          </a:p>
          <a:p>
            <a:pPr marL="0" indent="0" algn="just">
              <a:lnSpc>
                <a:spcPct val="110000"/>
              </a:lnSpc>
              <a:spcBef>
                <a:spcPct val="10000"/>
              </a:spcBef>
              <a:buNone/>
            </a:pPr>
            <a:r>
              <a:rPr lang="en-US" altLang="zh-CN" sz="2400" dirty="0">
                <a:solidFill>
                  <a:srgbClr val="055312"/>
                </a:solidFill>
              </a:rPr>
              <a:t>           FOR </a:t>
            </a:r>
            <a:r>
              <a:rPr lang="en-US" altLang="zh-CN" sz="2400" i="1" dirty="0">
                <a:solidFill>
                  <a:srgbClr val="055312"/>
                </a:solidFill>
              </a:rPr>
              <a:t>i</a:t>
            </a:r>
            <a:r>
              <a:rPr lang="en-US" altLang="zh-CN" sz="2400" dirty="0">
                <a:solidFill>
                  <a:srgbClr val="055312"/>
                </a:solidFill>
              </a:rPr>
              <a:t> = 1 TO </a:t>
            </a:r>
            <a:r>
              <a:rPr lang="en-US" altLang="zh-CN" sz="2400" i="1" dirty="0">
                <a:solidFill>
                  <a:srgbClr val="055312"/>
                </a:solidFill>
              </a:rPr>
              <a:t>n</a:t>
            </a:r>
            <a:r>
              <a:rPr lang="en-US" altLang="zh-CN" sz="2400" dirty="0">
                <a:solidFill>
                  <a:srgbClr val="055312"/>
                </a:solidFill>
              </a:rPr>
              <a:t> DO    //</a:t>
            </a:r>
            <a:r>
              <a:rPr lang="zh-CN" altLang="en-US" sz="2400" dirty="0">
                <a:solidFill>
                  <a:srgbClr val="055312"/>
                </a:solidFill>
              </a:rPr>
              <a:t>确定即将被访问的顶点</a:t>
            </a:r>
            <a:r>
              <a:rPr lang="en-US" altLang="zh-CN" sz="2400" i="1" dirty="0">
                <a:solidFill>
                  <a:srgbClr val="055312"/>
                </a:solidFill>
              </a:rPr>
              <a:t>u</a:t>
            </a:r>
            <a:r>
              <a:rPr lang="en-US" altLang="zh-CN" sz="2400" dirty="0">
                <a:solidFill>
                  <a:srgbClr val="055312"/>
                </a:solidFill>
              </a:rPr>
              <a:t> </a:t>
            </a:r>
            <a:endParaRPr lang="en-US" altLang="zh-CN" sz="2400" dirty="0">
              <a:solidFill>
                <a:srgbClr val="055312"/>
              </a:solidFill>
            </a:endParaRPr>
          </a:p>
          <a:p>
            <a:pPr marL="0" indent="0" algn="just">
              <a:lnSpc>
                <a:spcPct val="110000"/>
              </a:lnSpc>
              <a:spcBef>
                <a:spcPct val="10000"/>
              </a:spcBef>
              <a:buNone/>
            </a:pPr>
            <a:r>
              <a:rPr lang="en-US" altLang="zh-CN" sz="2400" dirty="0">
                <a:solidFill>
                  <a:srgbClr val="055312"/>
                </a:solidFill>
              </a:rPr>
              <a:t>	   IF (</a:t>
            </a:r>
            <a:r>
              <a:rPr lang="en-US" altLang="zh-CN" sz="2400" i="1" dirty="0">
                <a:solidFill>
                  <a:srgbClr val="055312"/>
                </a:solidFill>
              </a:rPr>
              <a:t>dist</a:t>
            </a:r>
            <a:r>
              <a:rPr lang="en-US" altLang="zh-CN" sz="2400" dirty="0">
                <a:solidFill>
                  <a:srgbClr val="055312"/>
                </a:solidFill>
              </a:rPr>
              <a:t>[</a:t>
            </a:r>
            <a:r>
              <a:rPr lang="en-US" altLang="zh-CN" sz="2400" i="1" dirty="0">
                <a:solidFill>
                  <a:srgbClr val="055312"/>
                </a:solidFill>
              </a:rPr>
              <a:t>i</a:t>
            </a:r>
            <a:r>
              <a:rPr lang="en-US" altLang="zh-CN" sz="2400" dirty="0">
                <a:solidFill>
                  <a:srgbClr val="055312"/>
                </a:solidFill>
              </a:rPr>
              <a:t>] &lt; </a:t>
            </a:r>
            <a:r>
              <a:rPr lang="en-US" altLang="zh-CN" sz="2400" i="1" dirty="0">
                <a:solidFill>
                  <a:srgbClr val="055312"/>
                </a:solidFill>
              </a:rPr>
              <a:t>ldist</a:t>
            </a:r>
            <a:r>
              <a:rPr lang="en-US" altLang="zh-CN" sz="2400" dirty="0">
                <a:solidFill>
                  <a:srgbClr val="055312"/>
                </a:solidFill>
              </a:rPr>
              <a:t> AND </a:t>
            </a:r>
            <a:r>
              <a:rPr lang="en-US" altLang="zh-CN" sz="2400" i="1" dirty="0">
                <a:solidFill>
                  <a:srgbClr val="055312"/>
                </a:solidFill>
              </a:rPr>
              <a:t>s</a:t>
            </a:r>
            <a:r>
              <a:rPr lang="en-US" altLang="zh-CN" sz="2400" dirty="0">
                <a:solidFill>
                  <a:srgbClr val="055312"/>
                </a:solidFill>
              </a:rPr>
              <a:t>[</a:t>
            </a:r>
            <a:r>
              <a:rPr lang="en-US" altLang="zh-CN" sz="2400" i="1" dirty="0">
                <a:solidFill>
                  <a:srgbClr val="055312"/>
                </a:solidFill>
              </a:rPr>
              <a:t>i</a:t>
            </a:r>
            <a:r>
              <a:rPr lang="en-US" altLang="zh-CN" sz="2400" dirty="0">
                <a:solidFill>
                  <a:srgbClr val="055312"/>
                </a:solidFill>
              </a:rPr>
              <a:t>] = 0 ) THEN</a:t>
            </a:r>
            <a:endParaRPr lang="en-US" altLang="zh-CN" sz="2400" dirty="0">
              <a:solidFill>
                <a:srgbClr val="055312"/>
              </a:solidFill>
            </a:endParaRPr>
          </a:p>
          <a:p>
            <a:pPr marL="0" indent="0" algn="just">
              <a:lnSpc>
                <a:spcPct val="110000"/>
              </a:lnSpc>
              <a:spcBef>
                <a:spcPct val="10000"/>
              </a:spcBef>
              <a:buNone/>
            </a:pPr>
            <a:r>
              <a:rPr lang="sv-SE" altLang="zh-CN" sz="2400" dirty="0">
                <a:solidFill>
                  <a:srgbClr val="055312"/>
                </a:solidFill>
              </a:rPr>
              <a:t>	        ( </a:t>
            </a:r>
            <a:r>
              <a:rPr lang="sv-SE" altLang="zh-CN" sz="2400" i="1" dirty="0">
                <a:solidFill>
                  <a:srgbClr val="055312"/>
                </a:solidFill>
              </a:rPr>
              <a:t>ldist</a:t>
            </a:r>
            <a:r>
              <a:rPr lang="en-US" altLang="zh-CN" sz="2400" dirty="0">
                <a:solidFill>
                  <a:srgbClr val="055312"/>
                </a:solidFill>
                <a:sym typeface="Symbol" panose="05050102010706020507" pitchFamily="18" charset="2"/>
              </a:rPr>
              <a:t></a:t>
            </a:r>
            <a:r>
              <a:rPr lang="sv-SE" altLang="zh-CN" sz="2400" i="1" dirty="0">
                <a:solidFill>
                  <a:srgbClr val="055312"/>
                </a:solidFill>
              </a:rPr>
              <a:t> dist</a:t>
            </a:r>
            <a:r>
              <a:rPr lang="sv-SE" altLang="zh-CN" sz="2400" dirty="0">
                <a:solidFill>
                  <a:srgbClr val="055312"/>
                </a:solidFill>
              </a:rPr>
              <a:t>[</a:t>
            </a:r>
            <a:r>
              <a:rPr lang="sv-SE" altLang="zh-CN" sz="2400" i="1" dirty="0">
                <a:solidFill>
                  <a:srgbClr val="055312"/>
                </a:solidFill>
              </a:rPr>
              <a:t>i</a:t>
            </a:r>
            <a:r>
              <a:rPr lang="sv-SE" altLang="zh-CN" sz="2400" dirty="0">
                <a:solidFill>
                  <a:srgbClr val="055312"/>
                </a:solidFill>
              </a:rPr>
              <a:t>] .  </a:t>
            </a:r>
            <a:r>
              <a:rPr lang="sv-SE" altLang="zh-CN" sz="2400" i="1" dirty="0">
                <a:solidFill>
                  <a:srgbClr val="055312"/>
                </a:solidFill>
              </a:rPr>
              <a:t>u </a:t>
            </a:r>
            <a:r>
              <a:rPr lang="en-US" altLang="zh-CN" sz="2400" dirty="0">
                <a:solidFill>
                  <a:srgbClr val="055312"/>
                </a:solidFill>
                <a:sym typeface="Symbol" panose="05050102010706020507" pitchFamily="18" charset="2"/>
              </a:rPr>
              <a:t></a:t>
            </a:r>
            <a:r>
              <a:rPr lang="sv-SE" altLang="zh-CN" sz="2400" i="1" dirty="0">
                <a:solidFill>
                  <a:srgbClr val="055312"/>
                </a:solidFill>
              </a:rPr>
              <a:t> i</a:t>
            </a:r>
            <a:r>
              <a:rPr lang="sv-SE" altLang="zh-CN" sz="2400" dirty="0">
                <a:solidFill>
                  <a:srgbClr val="055312"/>
                </a:solidFill>
              </a:rPr>
              <a:t>. )</a:t>
            </a:r>
            <a:endParaRPr lang="sv-SE" altLang="zh-CN" sz="2400" i="1" dirty="0">
              <a:solidFill>
                <a:srgbClr val="055312"/>
              </a:solidFill>
            </a:endParaRPr>
          </a:p>
          <a:p>
            <a:pPr marL="0" indent="0" algn="just">
              <a:lnSpc>
                <a:spcPct val="110000"/>
              </a:lnSpc>
              <a:spcBef>
                <a:spcPct val="10000"/>
              </a:spcBef>
              <a:buNone/>
            </a:pPr>
            <a:r>
              <a:rPr lang="sv-SE" altLang="zh-CN" sz="2400" i="1" dirty="0">
                <a:solidFill>
                  <a:srgbClr val="055312"/>
                </a:solidFill>
              </a:rPr>
              <a:t>           s</a:t>
            </a:r>
            <a:r>
              <a:rPr lang="sv-SE" altLang="zh-CN" sz="2400" dirty="0">
                <a:solidFill>
                  <a:srgbClr val="055312"/>
                </a:solidFill>
              </a:rPr>
              <a:t>[</a:t>
            </a:r>
            <a:r>
              <a:rPr lang="sv-SE" altLang="zh-CN" sz="2400" i="1" dirty="0">
                <a:solidFill>
                  <a:srgbClr val="055312"/>
                </a:solidFill>
              </a:rPr>
              <a:t>u</a:t>
            </a:r>
            <a:r>
              <a:rPr lang="sv-SE" altLang="zh-CN" sz="2400" dirty="0">
                <a:solidFill>
                  <a:srgbClr val="055312"/>
                </a:solidFill>
              </a:rPr>
              <a:t>] </a:t>
            </a:r>
            <a:r>
              <a:rPr lang="en-US" altLang="zh-CN" sz="2400" dirty="0">
                <a:solidFill>
                  <a:srgbClr val="055312"/>
                </a:solidFill>
                <a:sym typeface="Symbol" panose="05050102010706020507" pitchFamily="18" charset="2"/>
              </a:rPr>
              <a:t></a:t>
            </a:r>
            <a:r>
              <a:rPr lang="sv-SE" altLang="zh-CN" sz="2400" dirty="0">
                <a:solidFill>
                  <a:srgbClr val="055312"/>
                </a:solidFill>
              </a:rPr>
              <a:t> 1.			// </a:t>
            </a:r>
            <a:r>
              <a:rPr lang="zh-CN" altLang="sv-SE" sz="2400" dirty="0">
                <a:solidFill>
                  <a:srgbClr val="055312"/>
                </a:solidFill>
              </a:rPr>
              <a:t>访问</a:t>
            </a:r>
            <a:r>
              <a:rPr lang="sv-SE" altLang="zh-CN" sz="2400" i="1" dirty="0">
                <a:solidFill>
                  <a:srgbClr val="055312"/>
                </a:solidFill>
              </a:rPr>
              <a:t>u</a:t>
            </a:r>
            <a:r>
              <a:rPr lang="sv-SE" altLang="zh-CN" sz="2400" dirty="0">
                <a:solidFill>
                  <a:srgbClr val="055312"/>
                </a:solidFill>
              </a:rPr>
              <a:t> </a:t>
            </a:r>
            <a:r>
              <a:rPr lang="zh-CN" altLang="en-US" sz="2400" dirty="0">
                <a:solidFill>
                  <a:srgbClr val="055312"/>
                </a:solidFill>
              </a:rPr>
              <a:t>修改其</a:t>
            </a:r>
            <a:r>
              <a:rPr lang="en-US" altLang="zh-CN" sz="2400" i="1" dirty="0">
                <a:solidFill>
                  <a:srgbClr val="055312"/>
                </a:solidFill>
              </a:rPr>
              <a:t>s</a:t>
            </a:r>
            <a:r>
              <a:rPr lang="en-US" altLang="zh-CN" sz="2400" dirty="0">
                <a:solidFill>
                  <a:srgbClr val="055312"/>
                </a:solidFill>
              </a:rPr>
              <a:t>[]</a:t>
            </a:r>
            <a:r>
              <a:rPr lang="zh-CN" altLang="en-US" sz="2400" dirty="0">
                <a:solidFill>
                  <a:srgbClr val="055312"/>
                </a:solidFill>
              </a:rPr>
              <a:t>值</a:t>
            </a:r>
            <a:r>
              <a:rPr lang="en-US" altLang="zh-CN" sz="2400" dirty="0">
                <a:solidFill>
                  <a:srgbClr val="055312"/>
                </a:solidFill>
              </a:rPr>
              <a:t>,</a:t>
            </a:r>
            <a:endParaRPr lang="sv-SE" altLang="zh-CN" sz="2400" i="1" dirty="0">
              <a:solidFill>
                <a:srgbClr val="055312"/>
              </a:solidFill>
            </a:endParaRPr>
          </a:p>
          <a:p>
            <a:pPr marL="0" indent="0" algn="just">
              <a:lnSpc>
                <a:spcPct val="110000"/>
              </a:lnSpc>
              <a:spcBef>
                <a:spcPct val="10000"/>
              </a:spcBef>
              <a:buNone/>
            </a:pPr>
            <a:r>
              <a:rPr lang="sv-SE" altLang="zh-CN" sz="2400" i="1" dirty="0">
                <a:solidFill>
                  <a:srgbClr val="055312"/>
                </a:solidFill>
              </a:rPr>
              <a:t>           p </a:t>
            </a:r>
            <a:r>
              <a:rPr lang="en-US" altLang="zh-CN" sz="2400" dirty="0">
                <a:solidFill>
                  <a:srgbClr val="055312"/>
                </a:solidFill>
                <a:sym typeface="Symbol" panose="05050102010706020507" pitchFamily="18" charset="2"/>
              </a:rPr>
              <a:t></a:t>
            </a:r>
            <a:r>
              <a:rPr lang="sv-SE" altLang="zh-CN" sz="2400" i="1" dirty="0">
                <a:solidFill>
                  <a:srgbClr val="055312"/>
                </a:solidFill>
              </a:rPr>
              <a:t> </a:t>
            </a:r>
            <a:r>
              <a:rPr lang="sv-SE" altLang="zh-CN" sz="2400" dirty="0">
                <a:solidFill>
                  <a:srgbClr val="055312"/>
                </a:solidFill>
              </a:rPr>
              <a:t>adjacent (Head[</a:t>
            </a:r>
            <a:r>
              <a:rPr lang="sv-SE" altLang="zh-CN" sz="2400" i="1" dirty="0">
                <a:solidFill>
                  <a:srgbClr val="055312"/>
                </a:solidFill>
              </a:rPr>
              <a:t>u</a:t>
            </a:r>
            <a:r>
              <a:rPr lang="sv-SE" altLang="zh-CN" sz="2400" dirty="0">
                <a:solidFill>
                  <a:srgbClr val="055312"/>
                </a:solidFill>
              </a:rPr>
              <a:t>]).</a:t>
            </a:r>
            <a:r>
              <a:rPr lang="sv-SE" altLang="zh-CN" sz="2400" dirty="0"/>
              <a:t> ) ▐	// </a:t>
            </a:r>
            <a:r>
              <a:rPr lang="sv-SE" altLang="zh-CN" sz="2400" i="1" dirty="0"/>
              <a:t>p</a:t>
            </a:r>
            <a:r>
              <a:rPr lang="zh-CN" altLang="sv-SE" sz="2400" dirty="0"/>
              <a:t>为</a:t>
            </a:r>
            <a:r>
              <a:rPr lang="sv-SE" altLang="zh-CN" sz="2400" i="1" dirty="0"/>
              <a:t>u</a:t>
            </a:r>
            <a:r>
              <a:rPr lang="zh-CN" altLang="sv-SE" sz="2400" dirty="0"/>
              <a:t>的边链表的头指针</a:t>
            </a:r>
            <a:endParaRPr lang="en-US" altLang="zh-CN" sz="2400" dirty="0"/>
          </a:p>
        </p:txBody>
      </p:sp>
    </p:spTree>
  </p:cSld>
  <p:clrMapOvr>
    <a:masterClrMapping/>
  </p:clrMapOvr>
  <p:transition>
    <p:strips dir="ru"/>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5" name="文本占位符 2015233"/>
          <p:cNvSpPr>
            <a:spLocks noGrp="1"/>
          </p:cNvSpPr>
          <p:nvPr>
            <p:ph idx="1"/>
          </p:nvPr>
        </p:nvSpPr>
        <p:spPr>
          <a:xfrm>
            <a:off x="142875" y="1052513"/>
            <a:ext cx="8858250" cy="2916237"/>
          </a:xfrm>
        </p:spPr>
        <p:txBody>
          <a:bodyPr vert="horz" wrap="square" lIns="92075" tIns="46038" rIns="92075" bIns="46038" anchor="t" anchorCtr="0"/>
          <a:p>
            <a:pPr marL="0" indent="0" algn="just">
              <a:spcBef>
                <a:spcPct val="10000"/>
              </a:spcBef>
              <a:buNone/>
            </a:pPr>
            <a:r>
              <a:rPr lang="zh-CN" altLang="en-US" sz="3200" dirty="0">
                <a:solidFill>
                  <a:schemeClr val="tx2"/>
                </a:solidFill>
              </a:rPr>
              <a:t>时间复杂性分析</a:t>
            </a:r>
            <a:endParaRPr lang="zh-CN" altLang="en-US" sz="3200" dirty="0">
              <a:solidFill>
                <a:schemeClr val="tx2"/>
              </a:solidFill>
            </a:endParaRPr>
          </a:p>
          <a:p>
            <a:pPr marL="0" indent="0" algn="just">
              <a:spcBef>
                <a:spcPct val="10000"/>
              </a:spcBef>
              <a:buNone/>
            </a:pPr>
            <a:endParaRPr lang="zh-CN" altLang="en-US" dirty="0"/>
          </a:p>
        </p:txBody>
      </p:sp>
      <p:sp>
        <p:nvSpPr>
          <p:cNvPr id="8196" name="矩形 2015234"/>
          <p:cNvSpPr/>
          <p:nvPr/>
        </p:nvSpPr>
        <p:spPr>
          <a:xfrm>
            <a:off x="0" y="3214688"/>
            <a:ext cx="9144000" cy="0"/>
          </a:xfrm>
          <a:prstGeom prst="rect">
            <a:avLst/>
          </a:prstGeom>
          <a:noFill/>
          <a:ln w="9525">
            <a:noFill/>
          </a:ln>
        </p:spPr>
        <p:txBody>
          <a:bodyPr/>
          <a:p>
            <a:endParaRPr lang="zh-CN" altLang="en-US" dirty="0">
              <a:latin typeface="Times New Roman" panose="02020603050405020304" pitchFamily="18" charset="0"/>
            </a:endParaRPr>
          </a:p>
        </p:txBody>
      </p:sp>
      <p:graphicFrame>
        <p:nvGraphicFramePr>
          <p:cNvPr id="8194" name="对象 2015235"/>
          <p:cNvGraphicFramePr/>
          <p:nvPr/>
        </p:nvGraphicFramePr>
        <p:xfrm>
          <a:off x="431800" y="1881188"/>
          <a:ext cx="8542338" cy="1390650"/>
        </p:xfrm>
        <a:graphic>
          <a:graphicData uri="http://schemas.openxmlformats.org/presentationml/2006/ole">
            <mc:AlternateContent xmlns:mc="http://schemas.openxmlformats.org/markup-compatibility/2006">
              <mc:Choice xmlns:v="urn:schemas-microsoft-com:vml" Requires="v">
                <p:oleObj spid="_x0000_s3090" name="" r:id="rId1" imgW="2781300" imgH="457200" progId="Equation.DSMT4">
                  <p:embed/>
                </p:oleObj>
              </mc:Choice>
              <mc:Fallback>
                <p:oleObj name="" r:id="rId1" imgW="2781300" imgH="457200" progId="Equation.DSMT4">
                  <p:embed/>
                  <p:pic>
                    <p:nvPicPr>
                      <p:cNvPr id="0" name="图片 3089"/>
                      <p:cNvPicPr/>
                      <p:nvPr/>
                    </p:nvPicPr>
                    <p:blipFill>
                      <a:blip r:embed="rId2"/>
                      <a:stretch>
                        <a:fillRect/>
                      </a:stretch>
                    </p:blipFill>
                    <p:spPr>
                      <a:xfrm>
                        <a:off x="431800" y="1881188"/>
                        <a:ext cx="8542338" cy="1390650"/>
                      </a:xfrm>
                      <a:prstGeom prst="rect">
                        <a:avLst/>
                      </a:prstGeom>
                      <a:noFill/>
                      <a:ln w="38100">
                        <a:noFill/>
                        <a:miter/>
                      </a:ln>
                    </p:spPr>
                  </p:pic>
                </p:oleObj>
              </mc:Fallback>
            </mc:AlternateContent>
          </a:graphicData>
        </a:graphic>
      </p:graphicFrame>
    </p:spTree>
  </p:cSld>
  <p:clrMapOvr>
    <a:masterClrMapping/>
  </p:clrMapOvr>
  <p:transition>
    <p:strips dir="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2" name="文本占位符 1894401"/>
          <p:cNvSpPr>
            <a:spLocks noGrp="1"/>
          </p:cNvSpPr>
          <p:nvPr>
            <p:ph idx="1"/>
          </p:nvPr>
        </p:nvSpPr>
        <p:spPr>
          <a:xfrm>
            <a:off x="323850" y="404813"/>
            <a:ext cx="936625" cy="455612"/>
          </a:xfrm>
        </p:spPr>
        <p:txBody>
          <a:bodyPr vert="horz" wrap="square" lIns="92075" tIns="46038" rIns="92075" bIns="46038" anchor="t" anchorCtr="0"/>
          <a:p>
            <a:pPr marL="0" indent="0">
              <a:lnSpc>
                <a:spcPct val="90000"/>
              </a:lnSpc>
              <a:buNone/>
            </a:pPr>
            <a:r>
              <a:rPr lang="en-US" altLang="zh-CN" sz="2400" dirty="0"/>
              <a:t> [</a:t>
            </a:r>
            <a:r>
              <a:rPr lang="zh-CN" altLang="en-US" sz="2400" dirty="0">
                <a:ea typeface="幼圆" panose="02010509060101010101" pitchFamily="49" charset="-122"/>
              </a:rPr>
              <a:t>例</a:t>
            </a:r>
            <a:r>
              <a:rPr lang="en-US" altLang="zh-CN" sz="2400" dirty="0"/>
              <a:t>]  </a:t>
            </a:r>
            <a:endParaRPr lang="en-US" altLang="zh-CN" sz="2400" dirty="0">
              <a:latin typeface="幼圆" panose="02010509060101010101" pitchFamily="49" charset="-122"/>
              <a:ea typeface="幼圆" panose="02010509060101010101" pitchFamily="49" charset="-122"/>
            </a:endParaRPr>
          </a:p>
        </p:txBody>
      </p:sp>
      <p:grpSp>
        <p:nvGrpSpPr>
          <p:cNvPr id="163843" name="组合 1894559"/>
          <p:cNvGrpSpPr/>
          <p:nvPr/>
        </p:nvGrpSpPr>
        <p:grpSpPr>
          <a:xfrm>
            <a:off x="971550" y="188913"/>
            <a:ext cx="3048000" cy="3109912"/>
            <a:chOff x="612" y="119"/>
            <a:chExt cx="1920" cy="1959"/>
          </a:xfrm>
        </p:grpSpPr>
        <p:grpSp>
          <p:nvGrpSpPr>
            <p:cNvPr id="163933" name="组合 1894403"/>
            <p:cNvGrpSpPr/>
            <p:nvPr/>
          </p:nvGrpSpPr>
          <p:grpSpPr>
            <a:xfrm>
              <a:off x="708" y="743"/>
              <a:ext cx="268" cy="365"/>
              <a:chOff x="480" y="3074"/>
              <a:chExt cx="268" cy="365"/>
            </a:xfrm>
          </p:grpSpPr>
          <p:sp>
            <p:nvSpPr>
              <p:cNvPr id="163964" name="椭圆 1894404"/>
              <p:cNvSpPr>
                <a:spLocks noChangeAspect="1"/>
              </p:cNvSpPr>
              <p:nvPr/>
            </p:nvSpPr>
            <p:spPr>
              <a:xfrm>
                <a:off x="480" y="3158"/>
                <a:ext cx="268" cy="267"/>
              </a:xfrm>
              <a:prstGeom prst="ellipse">
                <a:avLst/>
              </a:prstGeom>
              <a:noFill/>
              <a:ln w="31750" cap="sq" cmpd="sng">
                <a:solidFill>
                  <a:srgbClr val="3714B8"/>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63965" name="文本框 1894405"/>
              <p:cNvSpPr txBox="1">
                <a:spLocks noChangeAspect="1"/>
              </p:cNvSpPr>
              <p:nvPr/>
            </p:nvSpPr>
            <p:spPr>
              <a:xfrm>
                <a:off x="494" y="307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grpSp>
        <p:sp>
          <p:nvSpPr>
            <p:cNvPr id="163934" name="文本框 1894406"/>
            <p:cNvSpPr txBox="1"/>
            <p:nvPr/>
          </p:nvSpPr>
          <p:spPr>
            <a:xfrm>
              <a:off x="900" y="311"/>
              <a:ext cx="288" cy="327"/>
            </a:xfrm>
            <a:prstGeom prst="rect">
              <a:avLst/>
            </a:prstGeom>
            <a:noFill/>
            <a:ln w="31750">
              <a:noFill/>
            </a:ln>
          </p:spPr>
          <p:txBody>
            <a:bodyPr lIns="90000" tIns="46800" rIns="90000" bIns="46800">
              <a:spAutoFit/>
            </a:bodyPr>
            <a:p>
              <a:pPr>
                <a:spcBef>
                  <a:spcPct val="50000"/>
                </a:spcBef>
              </a:pPr>
              <a:r>
                <a:rPr lang="en-US" altLang="zh-CN" sz="2800" dirty="0">
                  <a:solidFill>
                    <a:srgbClr val="003399"/>
                  </a:solidFill>
                  <a:latin typeface="Times New Roman" panose="02020603050405020304" pitchFamily="18" charset="0"/>
                  <a:ea typeface="幼圆" panose="02010509060101010101" pitchFamily="49" charset="-122"/>
                </a:rPr>
                <a:t>3</a:t>
              </a:r>
              <a:endParaRPr lang="en-US" altLang="zh-CN" sz="2800" dirty="0">
                <a:solidFill>
                  <a:srgbClr val="003399"/>
                </a:solidFill>
                <a:latin typeface="Times New Roman" panose="02020603050405020304" pitchFamily="18" charset="0"/>
                <a:ea typeface="幼圆" panose="02010509060101010101" pitchFamily="49" charset="-122"/>
              </a:endParaRPr>
            </a:p>
          </p:txBody>
        </p:sp>
        <p:sp>
          <p:nvSpPr>
            <p:cNvPr id="163935" name="文本框 1894407"/>
            <p:cNvSpPr txBox="1"/>
            <p:nvPr/>
          </p:nvSpPr>
          <p:spPr>
            <a:xfrm>
              <a:off x="612" y="1175"/>
              <a:ext cx="432" cy="327"/>
            </a:xfrm>
            <a:prstGeom prst="rect">
              <a:avLst/>
            </a:prstGeom>
            <a:noFill/>
            <a:ln w="31750">
              <a:noFill/>
            </a:ln>
          </p:spPr>
          <p:txBody>
            <a:bodyPr lIns="90000" tIns="46800" rIns="90000" bIns="46800">
              <a:spAutoFit/>
            </a:bodyPr>
            <a:p>
              <a:pPr>
                <a:spcBef>
                  <a:spcPct val="50000"/>
                </a:spcBef>
              </a:pPr>
              <a:r>
                <a:rPr lang="en-US" altLang="zh-CN" sz="2800" dirty="0">
                  <a:solidFill>
                    <a:srgbClr val="003399"/>
                  </a:solidFill>
                  <a:latin typeface="Times New Roman" panose="02020603050405020304" pitchFamily="18" charset="0"/>
                  <a:ea typeface="幼圆" panose="02010509060101010101" pitchFamily="49" charset="-122"/>
                </a:rPr>
                <a:t>25</a:t>
              </a:r>
              <a:endParaRPr lang="en-US" altLang="zh-CN" sz="2800" dirty="0">
                <a:solidFill>
                  <a:srgbClr val="003399"/>
                </a:solidFill>
                <a:latin typeface="Times New Roman" panose="02020603050405020304" pitchFamily="18" charset="0"/>
                <a:ea typeface="幼圆" panose="02010509060101010101" pitchFamily="49" charset="-122"/>
              </a:endParaRPr>
            </a:p>
          </p:txBody>
        </p:sp>
        <p:sp>
          <p:nvSpPr>
            <p:cNvPr id="163936" name="文本框 1894408"/>
            <p:cNvSpPr txBox="1"/>
            <p:nvPr/>
          </p:nvSpPr>
          <p:spPr>
            <a:xfrm>
              <a:off x="1092" y="1175"/>
              <a:ext cx="288" cy="327"/>
            </a:xfrm>
            <a:prstGeom prst="rect">
              <a:avLst/>
            </a:prstGeom>
            <a:noFill/>
            <a:ln w="31750">
              <a:noFill/>
            </a:ln>
          </p:spPr>
          <p:txBody>
            <a:bodyPr lIns="90000" tIns="46800" rIns="90000" bIns="46800">
              <a:spAutoFit/>
            </a:bodyPr>
            <a:p>
              <a:pPr>
                <a:spcBef>
                  <a:spcPct val="50000"/>
                </a:spcBef>
              </a:pPr>
              <a:r>
                <a:rPr lang="en-US" altLang="zh-CN" sz="2800" dirty="0">
                  <a:solidFill>
                    <a:srgbClr val="003399"/>
                  </a:solidFill>
                  <a:latin typeface="Times New Roman" panose="02020603050405020304" pitchFamily="18" charset="0"/>
                  <a:ea typeface="幼圆" panose="02010509060101010101" pitchFamily="49" charset="-122"/>
                </a:rPr>
                <a:t>8</a:t>
              </a:r>
              <a:endParaRPr lang="en-US" altLang="zh-CN" sz="2800" dirty="0">
                <a:solidFill>
                  <a:srgbClr val="003399"/>
                </a:solidFill>
                <a:latin typeface="Times New Roman" panose="02020603050405020304" pitchFamily="18" charset="0"/>
                <a:ea typeface="幼圆" panose="02010509060101010101" pitchFamily="49" charset="-122"/>
              </a:endParaRPr>
            </a:p>
          </p:txBody>
        </p:sp>
        <p:sp>
          <p:nvSpPr>
            <p:cNvPr id="163937" name="文本框 1894409"/>
            <p:cNvSpPr txBox="1"/>
            <p:nvPr/>
          </p:nvSpPr>
          <p:spPr>
            <a:xfrm>
              <a:off x="1380" y="1031"/>
              <a:ext cx="432" cy="327"/>
            </a:xfrm>
            <a:prstGeom prst="rect">
              <a:avLst/>
            </a:prstGeom>
            <a:noFill/>
            <a:ln w="31750">
              <a:noFill/>
            </a:ln>
          </p:spPr>
          <p:txBody>
            <a:bodyPr lIns="90000" tIns="46800" rIns="90000" bIns="46800">
              <a:spAutoFit/>
            </a:bodyPr>
            <a:p>
              <a:pPr>
                <a:spcBef>
                  <a:spcPct val="50000"/>
                </a:spcBef>
              </a:pPr>
              <a:r>
                <a:rPr lang="en-US" altLang="zh-CN" sz="2800" dirty="0">
                  <a:solidFill>
                    <a:srgbClr val="003399"/>
                  </a:solidFill>
                  <a:latin typeface="Times New Roman" panose="02020603050405020304" pitchFamily="18" charset="0"/>
                  <a:ea typeface="幼圆" panose="02010509060101010101" pitchFamily="49" charset="-122"/>
                </a:rPr>
                <a:t>10</a:t>
              </a:r>
              <a:endParaRPr lang="en-US" altLang="zh-CN" sz="2800" dirty="0">
                <a:solidFill>
                  <a:srgbClr val="003399"/>
                </a:solidFill>
                <a:latin typeface="Times New Roman" panose="02020603050405020304" pitchFamily="18" charset="0"/>
                <a:ea typeface="幼圆" panose="02010509060101010101" pitchFamily="49" charset="-122"/>
              </a:endParaRPr>
            </a:p>
          </p:txBody>
        </p:sp>
        <p:sp>
          <p:nvSpPr>
            <p:cNvPr id="163938" name="文本框 1894410"/>
            <p:cNvSpPr txBox="1"/>
            <p:nvPr/>
          </p:nvSpPr>
          <p:spPr>
            <a:xfrm>
              <a:off x="1284" y="551"/>
              <a:ext cx="432" cy="327"/>
            </a:xfrm>
            <a:prstGeom prst="rect">
              <a:avLst/>
            </a:prstGeom>
            <a:noFill/>
            <a:ln w="31750">
              <a:noFill/>
            </a:ln>
          </p:spPr>
          <p:txBody>
            <a:bodyPr lIns="90000" tIns="46800" rIns="90000" bIns="46800">
              <a:spAutoFit/>
            </a:bodyPr>
            <a:p>
              <a:pPr>
                <a:spcBef>
                  <a:spcPct val="50000"/>
                </a:spcBef>
              </a:pPr>
              <a:r>
                <a:rPr lang="en-US" altLang="zh-CN" sz="2800" dirty="0">
                  <a:solidFill>
                    <a:srgbClr val="003399"/>
                  </a:solidFill>
                  <a:latin typeface="Times New Roman" panose="02020603050405020304" pitchFamily="18" charset="0"/>
                  <a:ea typeface="幼圆" panose="02010509060101010101" pitchFamily="49" charset="-122"/>
                </a:rPr>
                <a:t>20</a:t>
              </a:r>
              <a:endParaRPr lang="en-US" altLang="zh-CN" sz="2800" dirty="0">
                <a:solidFill>
                  <a:srgbClr val="003399"/>
                </a:solidFill>
                <a:latin typeface="Times New Roman" panose="02020603050405020304" pitchFamily="18" charset="0"/>
                <a:ea typeface="幼圆" panose="02010509060101010101" pitchFamily="49" charset="-122"/>
              </a:endParaRPr>
            </a:p>
          </p:txBody>
        </p:sp>
        <p:sp>
          <p:nvSpPr>
            <p:cNvPr id="163939" name="文本框 1894411"/>
            <p:cNvSpPr txBox="1"/>
            <p:nvPr/>
          </p:nvSpPr>
          <p:spPr>
            <a:xfrm>
              <a:off x="1428" y="1751"/>
              <a:ext cx="288" cy="327"/>
            </a:xfrm>
            <a:prstGeom prst="rect">
              <a:avLst/>
            </a:prstGeom>
            <a:noFill/>
            <a:ln w="31750">
              <a:noFill/>
            </a:ln>
          </p:spPr>
          <p:txBody>
            <a:bodyPr lIns="90000" tIns="46800" rIns="90000" bIns="46800">
              <a:spAutoFit/>
            </a:bodyPr>
            <a:p>
              <a:pPr>
                <a:spcBef>
                  <a:spcPct val="50000"/>
                </a:spcBef>
              </a:pPr>
              <a:r>
                <a:rPr lang="en-US" altLang="zh-CN" sz="2800" dirty="0">
                  <a:solidFill>
                    <a:srgbClr val="003399"/>
                  </a:solidFill>
                  <a:latin typeface="Times New Roman" panose="02020603050405020304" pitchFamily="18" charset="0"/>
                  <a:ea typeface="幼圆" panose="02010509060101010101" pitchFamily="49" charset="-122"/>
                </a:rPr>
                <a:t>4</a:t>
              </a:r>
              <a:endParaRPr lang="en-US" altLang="zh-CN" sz="2800" dirty="0">
                <a:solidFill>
                  <a:srgbClr val="003399"/>
                </a:solidFill>
                <a:latin typeface="Times New Roman" panose="02020603050405020304" pitchFamily="18" charset="0"/>
                <a:ea typeface="幼圆" panose="02010509060101010101" pitchFamily="49" charset="-122"/>
              </a:endParaRPr>
            </a:p>
          </p:txBody>
        </p:sp>
        <p:sp>
          <p:nvSpPr>
            <p:cNvPr id="163940" name="文本框 1894412"/>
            <p:cNvSpPr txBox="1"/>
            <p:nvPr/>
          </p:nvSpPr>
          <p:spPr>
            <a:xfrm>
              <a:off x="2004" y="215"/>
              <a:ext cx="288" cy="327"/>
            </a:xfrm>
            <a:prstGeom prst="rect">
              <a:avLst/>
            </a:prstGeom>
            <a:noFill/>
            <a:ln w="31750">
              <a:noFill/>
            </a:ln>
          </p:spPr>
          <p:txBody>
            <a:bodyPr lIns="90000" tIns="46800" rIns="90000" bIns="46800">
              <a:spAutoFit/>
            </a:bodyPr>
            <a:p>
              <a:pPr>
                <a:spcBef>
                  <a:spcPct val="50000"/>
                </a:spcBef>
              </a:pPr>
              <a:r>
                <a:rPr lang="en-US" altLang="zh-CN" sz="2800" dirty="0">
                  <a:solidFill>
                    <a:srgbClr val="003399"/>
                  </a:solidFill>
                  <a:latin typeface="Times New Roman" panose="02020603050405020304" pitchFamily="18" charset="0"/>
                  <a:ea typeface="幼圆" panose="02010509060101010101" pitchFamily="49" charset="-122"/>
                </a:rPr>
                <a:t>5</a:t>
              </a:r>
              <a:endParaRPr lang="en-US" altLang="zh-CN" sz="2800" dirty="0">
                <a:solidFill>
                  <a:srgbClr val="003399"/>
                </a:solidFill>
                <a:latin typeface="Times New Roman" panose="02020603050405020304" pitchFamily="18" charset="0"/>
                <a:ea typeface="幼圆" panose="02010509060101010101" pitchFamily="49" charset="-122"/>
              </a:endParaRPr>
            </a:p>
          </p:txBody>
        </p:sp>
        <p:sp>
          <p:nvSpPr>
            <p:cNvPr id="163941" name="文本框 1894413"/>
            <p:cNvSpPr txBox="1"/>
            <p:nvPr/>
          </p:nvSpPr>
          <p:spPr>
            <a:xfrm>
              <a:off x="1716" y="455"/>
              <a:ext cx="432" cy="327"/>
            </a:xfrm>
            <a:prstGeom prst="rect">
              <a:avLst/>
            </a:prstGeom>
            <a:noFill/>
            <a:ln w="31750">
              <a:noFill/>
            </a:ln>
          </p:spPr>
          <p:txBody>
            <a:bodyPr lIns="90000" tIns="46800" rIns="90000" bIns="46800">
              <a:spAutoFit/>
            </a:bodyPr>
            <a:p>
              <a:pPr>
                <a:spcBef>
                  <a:spcPct val="50000"/>
                </a:spcBef>
              </a:pPr>
              <a:r>
                <a:rPr lang="en-US" altLang="zh-CN" sz="2800" dirty="0">
                  <a:solidFill>
                    <a:srgbClr val="003399"/>
                  </a:solidFill>
                  <a:latin typeface="Times New Roman" panose="02020603050405020304" pitchFamily="18" charset="0"/>
                  <a:ea typeface="幼圆" panose="02010509060101010101" pitchFamily="49" charset="-122"/>
                </a:rPr>
                <a:t>30</a:t>
              </a:r>
              <a:endParaRPr lang="en-US" altLang="zh-CN" sz="2800" dirty="0">
                <a:solidFill>
                  <a:srgbClr val="003399"/>
                </a:solidFill>
                <a:latin typeface="Times New Roman" panose="02020603050405020304" pitchFamily="18" charset="0"/>
                <a:ea typeface="幼圆" panose="02010509060101010101" pitchFamily="49" charset="-122"/>
              </a:endParaRPr>
            </a:p>
          </p:txBody>
        </p:sp>
        <p:sp>
          <p:nvSpPr>
            <p:cNvPr id="163942" name="文本框 1894414"/>
            <p:cNvSpPr txBox="1"/>
            <p:nvPr/>
          </p:nvSpPr>
          <p:spPr>
            <a:xfrm>
              <a:off x="2100" y="1223"/>
              <a:ext cx="432" cy="327"/>
            </a:xfrm>
            <a:prstGeom prst="rect">
              <a:avLst/>
            </a:prstGeom>
            <a:noFill/>
            <a:ln w="31750">
              <a:noFill/>
            </a:ln>
          </p:spPr>
          <p:txBody>
            <a:bodyPr lIns="90000" tIns="46800" rIns="90000" bIns="46800">
              <a:spAutoFit/>
            </a:bodyPr>
            <a:p>
              <a:pPr>
                <a:spcBef>
                  <a:spcPct val="50000"/>
                </a:spcBef>
              </a:pPr>
              <a:r>
                <a:rPr lang="en-US" altLang="zh-CN" sz="2800" dirty="0">
                  <a:solidFill>
                    <a:srgbClr val="003399"/>
                  </a:solidFill>
                  <a:latin typeface="Times New Roman" panose="02020603050405020304" pitchFamily="18" charset="0"/>
                  <a:ea typeface="幼圆" panose="02010509060101010101" pitchFamily="49" charset="-122"/>
                </a:rPr>
                <a:t>12</a:t>
              </a:r>
              <a:endParaRPr lang="en-US" altLang="zh-CN" sz="2800" dirty="0">
                <a:solidFill>
                  <a:srgbClr val="003399"/>
                </a:solidFill>
                <a:latin typeface="Times New Roman" panose="02020603050405020304" pitchFamily="18" charset="0"/>
                <a:ea typeface="幼圆" panose="02010509060101010101" pitchFamily="49" charset="-122"/>
              </a:endParaRPr>
            </a:p>
          </p:txBody>
        </p:sp>
        <p:grpSp>
          <p:nvGrpSpPr>
            <p:cNvPr id="163943" name="组合 1894415"/>
            <p:cNvGrpSpPr/>
            <p:nvPr/>
          </p:nvGrpSpPr>
          <p:grpSpPr>
            <a:xfrm>
              <a:off x="1380" y="119"/>
              <a:ext cx="268" cy="365"/>
              <a:chOff x="480" y="3074"/>
              <a:chExt cx="268" cy="365"/>
            </a:xfrm>
          </p:grpSpPr>
          <p:sp>
            <p:nvSpPr>
              <p:cNvPr id="163962" name="椭圆 1894416"/>
              <p:cNvSpPr>
                <a:spLocks noChangeAspect="1"/>
              </p:cNvSpPr>
              <p:nvPr/>
            </p:nvSpPr>
            <p:spPr>
              <a:xfrm>
                <a:off x="480" y="3158"/>
                <a:ext cx="268" cy="267"/>
              </a:xfrm>
              <a:prstGeom prst="ellipse">
                <a:avLst/>
              </a:prstGeom>
              <a:noFill/>
              <a:ln w="31750" cap="sq" cmpd="sng">
                <a:solidFill>
                  <a:srgbClr val="3714B8"/>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63963" name="文本框 1894417"/>
              <p:cNvSpPr txBox="1">
                <a:spLocks noChangeAspect="1"/>
              </p:cNvSpPr>
              <p:nvPr/>
            </p:nvSpPr>
            <p:spPr>
              <a:xfrm>
                <a:off x="494" y="307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grpSp>
        <p:grpSp>
          <p:nvGrpSpPr>
            <p:cNvPr id="163944" name="组合 1894418"/>
            <p:cNvGrpSpPr/>
            <p:nvPr/>
          </p:nvGrpSpPr>
          <p:grpSpPr>
            <a:xfrm>
              <a:off x="996" y="1511"/>
              <a:ext cx="268" cy="365"/>
              <a:chOff x="480" y="3074"/>
              <a:chExt cx="268" cy="365"/>
            </a:xfrm>
          </p:grpSpPr>
          <p:sp>
            <p:nvSpPr>
              <p:cNvPr id="163960" name="椭圆 1894419"/>
              <p:cNvSpPr>
                <a:spLocks noChangeAspect="1"/>
              </p:cNvSpPr>
              <p:nvPr/>
            </p:nvSpPr>
            <p:spPr>
              <a:xfrm>
                <a:off x="480" y="3158"/>
                <a:ext cx="268" cy="267"/>
              </a:xfrm>
              <a:prstGeom prst="ellipse">
                <a:avLst/>
              </a:prstGeom>
              <a:noFill/>
              <a:ln w="31750" cap="sq" cmpd="sng">
                <a:solidFill>
                  <a:srgbClr val="3714B8"/>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63961" name="文本框 1894420"/>
              <p:cNvSpPr txBox="1">
                <a:spLocks noChangeAspect="1"/>
              </p:cNvSpPr>
              <p:nvPr/>
            </p:nvSpPr>
            <p:spPr>
              <a:xfrm>
                <a:off x="494" y="307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grpSp>
        <p:grpSp>
          <p:nvGrpSpPr>
            <p:cNvPr id="163945" name="组合 1894421"/>
            <p:cNvGrpSpPr/>
            <p:nvPr/>
          </p:nvGrpSpPr>
          <p:grpSpPr>
            <a:xfrm>
              <a:off x="1812" y="1511"/>
              <a:ext cx="268" cy="365"/>
              <a:chOff x="480" y="3074"/>
              <a:chExt cx="268" cy="365"/>
            </a:xfrm>
          </p:grpSpPr>
          <p:sp>
            <p:nvSpPr>
              <p:cNvPr id="163958" name="椭圆 1894422"/>
              <p:cNvSpPr>
                <a:spLocks noChangeAspect="1"/>
              </p:cNvSpPr>
              <p:nvPr/>
            </p:nvSpPr>
            <p:spPr>
              <a:xfrm>
                <a:off x="480" y="3158"/>
                <a:ext cx="268" cy="267"/>
              </a:xfrm>
              <a:prstGeom prst="ellipse">
                <a:avLst/>
              </a:prstGeom>
              <a:noFill/>
              <a:ln w="31750" cap="sq" cmpd="sng">
                <a:solidFill>
                  <a:srgbClr val="3714B8"/>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63959" name="文本框 1894423"/>
              <p:cNvSpPr txBox="1">
                <a:spLocks noChangeAspect="1"/>
              </p:cNvSpPr>
              <p:nvPr/>
            </p:nvSpPr>
            <p:spPr>
              <a:xfrm>
                <a:off x="494" y="307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grpSp>
        <p:grpSp>
          <p:nvGrpSpPr>
            <p:cNvPr id="163946" name="组合 1894424"/>
            <p:cNvGrpSpPr/>
            <p:nvPr/>
          </p:nvGrpSpPr>
          <p:grpSpPr>
            <a:xfrm>
              <a:off x="2052" y="743"/>
              <a:ext cx="268" cy="365"/>
              <a:chOff x="480" y="3074"/>
              <a:chExt cx="268" cy="365"/>
            </a:xfrm>
          </p:grpSpPr>
          <p:sp>
            <p:nvSpPr>
              <p:cNvPr id="163956" name="椭圆 1894425"/>
              <p:cNvSpPr>
                <a:spLocks noChangeAspect="1"/>
              </p:cNvSpPr>
              <p:nvPr/>
            </p:nvSpPr>
            <p:spPr>
              <a:xfrm>
                <a:off x="480" y="3158"/>
                <a:ext cx="268" cy="267"/>
              </a:xfrm>
              <a:prstGeom prst="ellipse">
                <a:avLst/>
              </a:prstGeom>
              <a:noFill/>
              <a:ln w="31750" cap="sq" cmpd="sng">
                <a:solidFill>
                  <a:srgbClr val="3714B8"/>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63957" name="文本框 1894426"/>
              <p:cNvSpPr txBox="1">
                <a:spLocks noChangeAspect="1"/>
              </p:cNvSpPr>
              <p:nvPr/>
            </p:nvSpPr>
            <p:spPr>
              <a:xfrm>
                <a:off x="494" y="307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grpSp>
        <p:sp>
          <p:nvSpPr>
            <p:cNvPr id="163947" name="直接连接符 1894427"/>
            <p:cNvSpPr/>
            <p:nvPr/>
          </p:nvSpPr>
          <p:spPr>
            <a:xfrm>
              <a:off x="900" y="1079"/>
              <a:ext cx="192" cy="528"/>
            </a:xfrm>
            <a:prstGeom prst="line">
              <a:avLst/>
            </a:prstGeom>
            <a:ln w="31750" cap="sq" cmpd="sng">
              <a:solidFill>
                <a:srgbClr val="333399"/>
              </a:solidFill>
              <a:prstDash val="solid"/>
              <a:headEnd type="none" w="sm" len="sm"/>
              <a:tailEnd type="stealth" w="lg" len="med"/>
            </a:ln>
          </p:spPr>
        </p:sp>
        <p:sp>
          <p:nvSpPr>
            <p:cNvPr id="163948" name="直接连接符 1894428"/>
            <p:cNvSpPr/>
            <p:nvPr/>
          </p:nvSpPr>
          <p:spPr>
            <a:xfrm flipH="1">
              <a:off x="1236" y="1751"/>
              <a:ext cx="576" cy="0"/>
            </a:xfrm>
            <a:prstGeom prst="line">
              <a:avLst/>
            </a:prstGeom>
            <a:ln w="31750" cap="sq" cmpd="sng">
              <a:solidFill>
                <a:srgbClr val="3714B8"/>
              </a:solidFill>
              <a:prstDash val="solid"/>
              <a:headEnd type="none" w="sm" len="sm"/>
              <a:tailEnd type="stealth" w="lg" len="med"/>
            </a:ln>
          </p:spPr>
        </p:sp>
        <p:sp>
          <p:nvSpPr>
            <p:cNvPr id="163949" name="直接连接符 1894429"/>
            <p:cNvSpPr/>
            <p:nvPr/>
          </p:nvSpPr>
          <p:spPr>
            <a:xfrm flipV="1">
              <a:off x="2004" y="1079"/>
              <a:ext cx="192" cy="528"/>
            </a:xfrm>
            <a:prstGeom prst="line">
              <a:avLst/>
            </a:prstGeom>
            <a:ln w="31750" cap="sq" cmpd="sng">
              <a:solidFill>
                <a:srgbClr val="3714B8"/>
              </a:solidFill>
              <a:prstDash val="solid"/>
              <a:headEnd type="none" w="sm" len="sm"/>
              <a:tailEnd type="stealth" w="lg" len="med"/>
            </a:ln>
          </p:spPr>
        </p:sp>
        <p:sp>
          <p:nvSpPr>
            <p:cNvPr id="163950" name="直接连接符 1894430"/>
            <p:cNvSpPr/>
            <p:nvPr/>
          </p:nvSpPr>
          <p:spPr>
            <a:xfrm flipH="1" flipV="1">
              <a:off x="1524" y="455"/>
              <a:ext cx="384" cy="1152"/>
            </a:xfrm>
            <a:prstGeom prst="line">
              <a:avLst/>
            </a:prstGeom>
            <a:ln w="31750" cap="sq" cmpd="sng">
              <a:solidFill>
                <a:srgbClr val="3714B8"/>
              </a:solidFill>
              <a:prstDash val="solid"/>
              <a:headEnd type="none" w="sm" len="sm"/>
              <a:tailEnd type="stealth" w="lg" len="med"/>
            </a:ln>
          </p:spPr>
        </p:sp>
        <p:sp>
          <p:nvSpPr>
            <p:cNvPr id="163951" name="直接连接符 1894431"/>
            <p:cNvSpPr/>
            <p:nvPr/>
          </p:nvSpPr>
          <p:spPr>
            <a:xfrm>
              <a:off x="975" y="981"/>
              <a:ext cx="864" cy="672"/>
            </a:xfrm>
            <a:prstGeom prst="line">
              <a:avLst/>
            </a:prstGeom>
            <a:ln w="31750" cap="sq" cmpd="sng">
              <a:solidFill>
                <a:srgbClr val="3714B8"/>
              </a:solidFill>
              <a:prstDash val="solid"/>
              <a:headEnd type="none" w="sm" len="sm"/>
              <a:tailEnd type="stealth" w="lg" len="med"/>
            </a:ln>
          </p:spPr>
        </p:sp>
        <p:sp>
          <p:nvSpPr>
            <p:cNvPr id="163952" name="直接连接符 1894432"/>
            <p:cNvSpPr/>
            <p:nvPr/>
          </p:nvSpPr>
          <p:spPr>
            <a:xfrm flipV="1">
              <a:off x="1247" y="1026"/>
              <a:ext cx="816" cy="624"/>
            </a:xfrm>
            <a:prstGeom prst="line">
              <a:avLst/>
            </a:prstGeom>
            <a:ln w="31750" cap="sq" cmpd="sng">
              <a:solidFill>
                <a:srgbClr val="3714B8"/>
              </a:solidFill>
              <a:prstDash val="solid"/>
              <a:headEnd type="none" w="sm" len="sm"/>
              <a:tailEnd type="stealth" w="lg" len="med"/>
            </a:ln>
          </p:spPr>
        </p:sp>
        <p:sp>
          <p:nvSpPr>
            <p:cNvPr id="163953" name="任意多边形 1894433"/>
            <p:cNvSpPr/>
            <p:nvPr/>
          </p:nvSpPr>
          <p:spPr>
            <a:xfrm>
              <a:off x="1651" y="363"/>
              <a:ext cx="546" cy="456"/>
            </a:xfrm>
            <a:custGeom>
              <a:avLst/>
              <a:gdLst>
                <a:gd name="txL" fmla="*/ 0 w 22336"/>
                <a:gd name="txT" fmla="*/ 0 h 22815"/>
                <a:gd name="txR" fmla="*/ 22336 w 22336"/>
                <a:gd name="txB" fmla="*/ 22815 h 22815"/>
              </a:gdLst>
              <a:ahLst/>
              <a:cxnLst>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2336" h="22815" fill="none">
                  <a:moveTo>
                    <a:pt x="0" y="12"/>
                  </a:moveTo>
                  <a:cubicBezTo>
                    <a:pt x="244" y="3"/>
                    <a:pt x="490" y="-1"/>
                    <a:pt x="736" y="-1"/>
                  </a:cubicBezTo>
                  <a:cubicBezTo>
                    <a:pt x="12665" y="-1"/>
                    <a:pt x="22336" y="9670"/>
                    <a:pt x="22336" y="21599"/>
                  </a:cubicBezTo>
                  <a:cubicBezTo>
                    <a:pt x="22336" y="22008"/>
                    <a:pt x="22325" y="22415"/>
                    <a:pt x="22302" y="22814"/>
                  </a:cubicBezTo>
                </a:path>
                <a:path w="22336" h="22815" stroke="0">
                  <a:moveTo>
                    <a:pt x="0" y="12"/>
                  </a:moveTo>
                  <a:cubicBezTo>
                    <a:pt x="244" y="3"/>
                    <a:pt x="490" y="-1"/>
                    <a:pt x="736" y="-1"/>
                  </a:cubicBezTo>
                  <a:cubicBezTo>
                    <a:pt x="12665" y="-1"/>
                    <a:pt x="22336" y="9670"/>
                    <a:pt x="22336" y="21599"/>
                  </a:cubicBezTo>
                  <a:cubicBezTo>
                    <a:pt x="22336" y="22008"/>
                    <a:pt x="22325" y="22415"/>
                    <a:pt x="22302" y="22814"/>
                  </a:cubicBezTo>
                  <a:lnTo>
                    <a:pt x="736" y="21600"/>
                  </a:lnTo>
                  <a:close/>
                </a:path>
              </a:pathLst>
            </a:custGeom>
            <a:noFill/>
            <a:ln w="31750" cap="sq" cmpd="sng">
              <a:solidFill>
                <a:srgbClr val="3714B8">
                  <a:alpha val="100000"/>
                </a:srgbClr>
              </a:solidFill>
              <a:prstDash val="solid"/>
              <a:round/>
              <a:headEnd type="triangle" w="lg" len="med"/>
              <a:tailEnd type="none" w="lg" len="med"/>
            </a:ln>
          </p:spPr>
          <p:txBody>
            <a:bodyPr/>
            <a:p>
              <a:endParaRPr lang="zh-CN" altLang="en-US"/>
            </a:p>
          </p:txBody>
        </p:sp>
        <p:sp>
          <p:nvSpPr>
            <p:cNvPr id="163954" name="任意多边形 1894434"/>
            <p:cNvSpPr/>
            <p:nvPr/>
          </p:nvSpPr>
          <p:spPr>
            <a:xfrm flipH="1" flipV="1">
              <a:off x="1620" y="408"/>
              <a:ext cx="528" cy="432"/>
            </a:xfrm>
            <a:custGeom>
              <a:avLst/>
              <a:gdLst>
                <a:gd name="txL" fmla="*/ 0 w 21598"/>
                <a:gd name="txT" fmla="*/ 0 h 21600"/>
                <a:gd name="txR" fmla="*/ 21598 w 21598"/>
                <a:gd name="txB" fmla="*/ 21600 h 21600"/>
              </a:gdLst>
              <a:ahLst/>
              <a:cxnLst>
                <a:cxn ang="0">
                  <a:pos x="0" y="0"/>
                </a:cxn>
                <a:cxn ang="0">
                  <a:pos x="0" y="0"/>
                </a:cxn>
                <a:cxn ang="0">
                  <a:pos x="0" y="0"/>
                </a:cxn>
                <a:cxn ang="0">
                  <a:pos x="0" y="0"/>
                </a:cxn>
                <a:cxn ang="0">
                  <a:pos x="0" y="0"/>
                </a:cxn>
              </a:cxnLst>
              <a:rect l="txL" t="txT" r="txR" b="txB"/>
              <a:pathLst>
                <a:path w="21598" h="21600" fill="none">
                  <a:moveTo>
                    <a:pt x="0" y="0"/>
                  </a:moveTo>
                  <a:cubicBezTo>
                    <a:pt x="11828" y="0"/>
                    <a:pt x="21436" y="9508"/>
                    <a:pt x="21598" y="21296"/>
                  </a:cubicBezTo>
                </a:path>
                <a:path w="21598" h="21600" stroke="0">
                  <a:moveTo>
                    <a:pt x="0" y="0"/>
                  </a:moveTo>
                  <a:cubicBezTo>
                    <a:pt x="11828" y="0"/>
                    <a:pt x="21436" y="9508"/>
                    <a:pt x="21598" y="21296"/>
                  </a:cubicBezTo>
                  <a:lnTo>
                    <a:pt x="0" y="21600"/>
                  </a:lnTo>
                  <a:close/>
                </a:path>
              </a:pathLst>
            </a:custGeom>
            <a:noFill/>
            <a:ln w="31750" cap="sq" cmpd="sng">
              <a:solidFill>
                <a:srgbClr val="3714B8">
                  <a:alpha val="100000"/>
                </a:srgbClr>
              </a:solidFill>
              <a:prstDash val="solid"/>
              <a:round/>
              <a:headEnd type="triangle" w="lg" len="med"/>
              <a:tailEnd type="none" w="lg" len="med"/>
            </a:ln>
          </p:spPr>
          <p:txBody>
            <a:bodyPr/>
            <a:p>
              <a:endParaRPr lang="zh-CN" altLang="en-US"/>
            </a:p>
          </p:txBody>
        </p:sp>
        <p:sp>
          <p:nvSpPr>
            <p:cNvPr id="163955" name="直接连接符 1894435"/>
            <p:cNvSpPr/>
            <p:nvPr/>
          </p:nvSpPr>
          <p:spPr>
            <a:xfrm flipH="1">
              <a:off x="900" y="407"/>
              <a:ext cx="480" cy="432"/>
            </a:xfrm>
            <a:prstGeom prst="line">
              <a:avLst/>
            </a:prstGeom>
            <a:ln w="31750" cap="sq" cmpd="sng">
              <a:solidFill>
                <a:srgbClr val="333399"/>
              </a:solidFill>
              <a:prstDash val="solid"/>
              <a:headEnd type="none" w="sm" len="sm"/>
              <a:tailEnd type="stealth" w="lg" len="med"/>
            </a:ln>
          </p:spPr>
        </p:sp>
      </p:grpSp>
      <p:grpSp>
        <p:nvGrpSpPr>
          <p:cNvPr id="163844" name="组合 1894436"/>
          <p:cNvGrpSpPr/>
          <p:nvPr/>
        </p:nvGrpSpPr>
        <p:grpSpPr>
          <a:xfrm>
            <a:off x="900113" y="3141663"/>
            <a:ext cx="7083425" cy="3214687"/>
            <a:chOff x="648" y="2064"/>
            <a:chExt cx="4462" cy="2025"/>
          </a:xfrm>
        </p:grpSpPr>
        <p:sp>
          <p:nvSpPr>
            <p:cNvPr id="163845" name="矩形 1894437"/>
            <p:cNvSpPr/>
            <p:nvPr/>
          </p:nvSpPr>
          <p:spPr>
            <a:xfrm>
              <a:off x="1032" y="2112"/>
              <a:ext cx="864" cy="1968"/>
            </a:xfrm>
            <a:prstGeom prst="rect">
              <a:avLst/>
            </a:prstGeom>
            <a:noFill/>
            <a:ln w="38100" cap="sq" cmpd="sng">
              <a:solidFill>
                <a:srgbClr val="006666"/>
              </a:solidFill>
              <a:prstDash val="solid"/>
              <a:miter/>
              <a:headEnd type="none" w="sm" len="sm"/>
              <a:tailEnd type="none" w="med" len="lg"/>
            </a:ln>
            <a:effectLst>
              <a:prstShdw prst="shdw17" dist="17961" dir="13499999">
                <a:srgbClr val="003D3D"/>
              </a:prstShdw>
            </a:effectLst>
          </p:spPr>
          <p:txBody>
            <a:bodyPr/>
            <a:p>
              <a:endParaRPr lang="zh-CN" altLang="en-US" dirty="0">
                <a:latin typeface="Times New Roman" panose="02020603050405020304" pitchFamily="18" charset="0"/>
              </a:endParaRPr>
            </a:p>
          </p:txBody>
        </p:sp>
        <p:sp>
          <p:nvSpPr>
            <p:cNvPr id="163846" name="直接连接符 1894438"/>
            <p:cNvSpPr/>
            <p:nvPr/>
          </p:nvSpPr>
          <p:spPr>
            <a:xfrm>
              <a:off x="1032" y="2496"/>
              <a:ext cx="864" cy="1"/>
            </a:xfrm>
            <a:prstGeom prst="line">
              <a:avLst/>
            </a:prstGeom>
            <a:ln w="28575" cap="sq" cmpd="sng">
              <a:solidFill>
                <a:srgbClr val="006666"/>
              </a:solidFill>
              <a:prstDash val="solid"/>
              <a:headEnd type="none" w="sm" len="sm"/>
              <a:tailEnd type="none" w="med" len="lg"/>
            </a:ln>
          </p:spPr>
        </p:sp>
        <p:sp>
          <p:nvSpPr>
            <p:cNvPr id="163847" name="直接连接符 1894439"/>
            <p:cNvSpPr/>
            <p:nvPr/>
          </p:nvSpPr>
          <p:spPr>
            <a:xfrm>
              <a:off x="1032" y="2880"/>
              <a:ext cx="864" cy="1"/>
            </a:xfrm>
            <a:prstGeom prst="line">
              <a:avLst/>
            </a:prstGeom>
            <a:ln w="28575" cap="sq" cmpd="sng">
              <a:solidFill>
                <a:srgbClr val="006666"/>
              </a:solidFill>
              <a:prstDash val="solid"/>
              <a:headEnd type="none" w="sm" len="sm"/>
              <a:tailEnd type="none" w="med" len="lg"/>
            </a:ln>
          </p:spPr>
        </p:sp>
        <p:sp>
          <p:nvSpPr>
            <p:cNvPr id="163848" name="直接连接符 1894440"/>
            <p:cNvSpPr/>
            <p:nvPr/>
          </p:nvSpPr>
          <p:spPr>
            <a:xfrm>
              <a:off x="1032" y="3696"/>
              <a:ext cx="864" cy="1"/>
            </a:xfrm>
            <a:prstGeom prst="line">
              <a:avLst/>
            </a:prstGeom>
            <a:ln w="28575" cap="sq" cmpd="sng">
              <a:solidFill>
                <a:srgbClr val="006666"/>
              </a:solidFill>
              <a:prstDash val="solid"/>
              <a:headEnd type="none" w="sm" len="sm"/>
              <a:tailEnd type="none" w="med" len="lg"/>
            </a:ln>
          </p:spPr>
        </p:sp>
        <p:sp>
          <p:nvSpPr>
            <p:cNvPr id="163849" name="直接连接符 1894441"/>
            <p:cNvSpPr/>
            <p:nvPr/>
          </p:nvSpPr>
          <p:spPr>
            <a:xfrm>
              <a:off x="1032" y="3289"/>
              <a:ext cx="864" cy="1"/>
            </a:xfrm>
            <a:prstGeom prst="line">
              <a:avLst/>
            </a:prstGeom>
            <a:ln w="28575" cap="sq" cmpd="sng">
              <a:solidFill>
                <a:srgbClr val="006666"/>
              </a:solidFill>
              <a:prstDash val="solid"/>
              <a:headEnd type="none" w="sm" len="sm"/>
              <a:tailEnd type="none" w="med" len="lg"/>
            </a:ln>
          </p:spPr>
        </p:sp>
        <p:sp>
          <p:nvSpPr>
            <p:cNvPr id="163850" name="直接连接符 1894442"/>
            <p:cNvSpPr/>
            <p:nvPr/>
          </p:nvSpPr>
          <p:spPr>
            <a:xfrm>
              <a:off x="1464" y="2112"/>
              <a:ext cx="0" cy="1968"/>
            </a:xfrm>
            <a:prstGeom prst="line">
              <a:avLst/>
            </a:prstGeom>
            <a:ln w="28575" cap="sq" cmpd="sng">
              <a:solidFill>
                <a:srgbClr val="006666"/>
              </a:solidFill>
              <a:prstDash val="solid"/>
              <a:headEnd type="none" w="sm" len="sm"/>
              <a:tailEnd type="none" w="med" len="lg"/>
            </a:ln>
          </p:spPr>
        </p:sp>
        <p:sp>
          <p:nvSpPr>
            <p:cNvPr id="163851" name="文本框 1894443"/>
            <p:cNvSpPr txBox="1"/>
            <p:nvPr/>
          </p:nvSpPr>
          <p:spPr>
            <a:xfrm>
              <a:off x="1054" y="2112"/>
              <a:ext cx="432" cy="365"/>
            </a:xfrm>
            <a:prstGeom prst="rect">
              <a:avLst/>
            </a:prstGeom>
            <a:noFill/>
            <a:ln w="31750">
              <a:noFill/>
            </a:ln>
          </p:spPr>
          <p:txBody>
            <a:bodyPr>
              <a:spAutoFit/>
            </a:bodyPr>
            <a:p>
              <a:pPr algn="ctr">
                <a:spcBef>
                  <a:spcPct val="50000"/>
                </a:spcBef>
              </a:pPr>
              <a:r>
                <a:rPr lang="en-US" altLang="zh-CN" sz="3200" dirty="0">
                  <a:solidFill>
                    <a:srgbClr val="FF3300"/>
                  </a:solidFill>
                  <a:latin typeface="Times New Roman" panose="02020603050405020304" pitchFamily="18" charset="0"/>
                </a:rPr>
                <a:t>1</a:t>
              </a:r>
              <a:endParaRPr lang="en-US" altLang="zh-CN" sz="3200" baseline="-25000" dirty="0">
                <a:solidFill>
                  <a:srgbClr val="FF3300"/>
                </a:solidFill>
                <a:latin typeface="Times New Roman" panose="02020603050405020304" pitchFamily="18" charset="0"/>
              </a:endParaRPr>
            </a:p>
          </p:txBody>
        </p:sp>
        <p:sp>
          <p:nvSpPr>
            <p:cNvPr id="163852" name="文本框 1894444"/>
            <p:cNvSpPr txBox="1"/>
            <p:nvPr/>
          </p:nvSpPr>
          <p:spPr>
            <a:xfrm>
              <a:off x="1058" y="2496"/>
              <a:ext cx="432" cy="365"/>
            </a:xfrm>
            <a:prstGeom prst="rect">
              <a:avLst/>
            </a:prstGeom>
            <a:noFill/>
            <a:ln w="31750">
              <a:noFill/>
            </a:ln>
          </p:spPr>
          <p:txBody>
            <a:bodyPr>
              <a:spAutoFit/>
            </a:bodyPr>
            <a:p>
              <a:pPr algn="ctr">
                <a:spcBef>
                  <a:spcPct val="50000"/>
                </a:spcBef>
              </a:pPr>
              <a:r>
                <a:rPr lang="en-US" altLang="zh-CN" sz="3200" dirty="0">
                  <a:solidFill>
                    <a:srgbClr val="FF3300"/>
                  </a:solidFill>
                  <a:latin typeface="Times New Roman" panose="02020603050405020304" pitchFamily="18" charset="0"/>
                </a:rPr>
                <a:t>2</a:t>
              </a:r>
              <a:endParaRPr lang="en-US" altLang="zh-CN" sz="3200" baseline="-25000" dirty="0">
                <a:solidFill>
                  <a:srgbClr val="FF3300"/>
                </a:solidFill>
                <a:latin typeface="Times New Roman" panose="02020603050405020304" pitchFamily="18" charset="0"/>
              </a:endParaRPr>
            </a:p>
          </p:txBody>
        </p:sp>
        <p:sp>
          <p:nvSpPr>
            <p:cNvPr id="163853" name="文本框 1894445"/>
            <p:cNvSpPr txBox="1"/>
            <p:nvPr/>
          </p:nvSpPr>
          <p:spPr>
            <a:xfrm>
              <a:off x="1053" y="2880"/>
              <a:ext cx="432" cy="365"/>
            </a:xfrm>
            <a:prstGeom prst="rect">
              <a:avLst/>
            </a:prstGeom>
            <a:noFill/>
            <a:ln w="31750">
              <a:noFill/>
            </a:ln>
          </p:spPr>
          <p:txBody>
            <a:bodyPr>
              <a:spAutoFit/>
            </a:bodyPr>
            <a:p>
              <a:pPr algn="ctr">
                <a:spcBef>
                  <a:spcPct val="50000"/>
                </a:spcBef>
              </a:pPr>
              <a:r>
                <a:rPr lang="en-US" altLang="zh-CN" sz="3200" dirty="0">
                  <a:solidFill>
                    <a:srgbClr val="FF3300"/>
                  </a:solidFill>
                  <a:latin typeface="Times New Roman" panose="02020603050405020304" pitchFamily="18" charset="0"/>
                </a:rPr>
                <a:t>3</a:t>
              </a:r>
              <a:endParaRPr lang="en-US" altLang="zh-CN" sz="3200" baseline="-25000" dirty="0">
                <a:solidFill>
                  <a:srgbClr val="FF3300"/>
                </a:solidFill>
                <a:latin typeface="Times New Roman" panose="02020603050405020304" pitchFamily="18" charset="0"/>
              </a:endParaRPr>
            </a:p>
          </p:txBody>
        </p:sp>
        <p:sp>
          <p:nvSpPr>
            <p:cNvPr id="163854" name="文本框 1894446"/>
            <p:cNvSpPr txBox="1"/>
            <p:nvPr/>
          </p:nvSpPr>
          <p:spPr>
            <a:xfrm>
              <a:off x="1053" y="3312"/>
              <a:ext cx="432" cy="365"/>
            </a:xfrm>
            <a:prstGeom prst="rect">
              <a:avLst/>
            </a:prstGeom>
            <a:noFill/>
            <a:ln w="31750">
              <a:noFill/>
            </a:ln>
          </p:spPr>
          <p:txBody>
            <a:bodyPr>
              <a:spAutoFit/>
            </a:bodyPr>
            <a:p>
              <a:pPr algn="ctr">
                <a:spcBef>
                  <a:spcPct val="50000"/>
                </a:spcBef>
              </a:pPr>
              <a:r>
                <a:rPr lang="en-US" altLang="zh-CN" sz="3200" dirty="0">
                  <a:solidFill>
                    <a:srgbClr val="FF3300"/>
                  </a:solidFill>
                  <a:latin typeface="Times New Roman" panose="02020603050405020304" pitchFamily="18" charset="0"/>
                </a:rPr>
                <a:t>4</a:t>
              </a:r>
              <a:endParaRPr lang="en-US" altLang="zh-CN" sz="3200" dirty="0">
                <a:solidFill>
                  <a:srgbClr val="FF3300"/>
                </a:solidFill>
                <a:latin typeface="Times New Roman" panose="02020603050405020304" pitchFamily="18" charset="0"/>
                <a:ea typeface="幼圆" panose="02010509060101010101" pitchFamily="49" charset="-122"/>
              </a:endParaRPr>
            </a:p>
          </p:txBody>
        </p:sp>
        <p:sp>
          <p:nvSpPr>
            <p:cNvPr id="163855" name="文本框 1894447"/>
            <p:cNvSpPr txBox="1"/>
            <p:nvPr/>
          </p:nvSpPr>
          <p:spPr>
            <a:xfrm>
              <a:off x="1036" y="3696"/>
              <a:ext cx="432" cy="365"/>
            </a:xfrm>
            <a:prstGeom prst="rect">
              <a:avLst/>
            </a:prstGeom>
            <a:noFill/>
            <a:ln w="31750">
              <a:noFill/>
            </a:ln>
          </p:spPr>
          <p:txBody>
            <a:bodyPr>
              <a:spAutoFit/>
            </a:bodyPr>
            <a:p>
              <a:pPr algn="ctr">
                <a:spcBef>
                  <a:spcPct val="50000"/>
                </a:spcBef>
              </a:pPr>
              <a:r>
                <a:rPr lang="en-US" altLang="zh-CN" sz="3200" dirty="0">
                  <a:solidFill>
                    <a:srgbClr val="FF3300"/>
                  </a:solidFill>
                  <a:latin typeface="Times New Roman" panose="02020603050405020304" pitchFamily="18" charset="0"/>
                </a:rPr>
                <a:t>5</a:t>
              </a:r>
              <a:endParaRPr lang="en-US" altLang="zh-CN" sz="3200" baseline="-25000" dirty="0">
                <a:solidFill>
                  <a:srgbClr val="FF3300"/>
                </a:solidFill>
                <a:latin typeface="Times New Roman" panose="02020603050405020304" pitchFamily="18" charset="0"/>
              </a:endParaRPr>
            </a:p>
          </p:txBody>
        </p:sp>
        <p:grpSp>
          <p:nvGrpSpPr>
            <p:cNvPr id="163856" name="组合 1894448"/>
            <p:cNvGrpSpPr/>
            <p:nvPr/>
          </p:nvGrpSpPr>
          <p:grpSpPr>
            <a:xfrm>
              <a:off x="648" y="2112"/>
              <a:ext cx="336" cy="1949"/>
              <a:chOff x="576" y="1008"/>
              <a:chExt cx="336" cy="1949"/>
            </a:xfrm>
          </p:grpSpPr>
          <p:sp>
            <p:nvSpPr>
              <p:cNvPr id="163928" name="文本框 1894449"/>
              <p:cNvSpPr txBox="1"/>
              <p:nvPr/>
            </p:nvSpPr>
            <p:spPr>
              <a:xfrm>
                <a:off x="576" y="1008"/>
                <a:ext cx="336"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163929" name="文本框 1894450"/>
              <p:cNvSpPr txBox="1"/>
              <p:nvPr/>
            </p:nvSpPr>
            <p:spPr>
              <a:xfrm>
                <a:off x="576" y="1776"/>
                <a:ext cx="336"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sp>
            <p:nvSpPr>
              <p:cNvPr id="163930" name="文本框 1894451"/>
              <p:cNvSpPr txBox="1"/>
              <p:nvPr/>
            </p:nvSpPr>
            <p:spPr>
              <a:xfrm>
                <a:off x="576" y="2592"/>
                <a:ext cx="336"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sp>
            <p:nvSpPr>
              <p:cNvPr id="163931" name="文本框 1894452"/>
              <p:cNvSpPr txBox="1"/>
              <p:nvPr/>
            </p:nvSpPr>
            <p:spPr>
              <a:xfrm>
                <a:off x="576" y="2208"/>
                <a:ext cx="336"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sp>
            <p:nvSpPr>
              <p:cNvPr id="163932" name="文本框 1894453"/>
              <p:cNvSpPr txBox="1"/>
              <p:nvPr/>
            </p:nvSpPr>
            <p:spPr>
              <a:xfrm>
                <a:off x="576" y="1392"/>
                <a:ext cx="336"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grpSp>
        <p:grpSp>
          <p:nvGrpSpPr>
            <p:cNvPr id="163857" name="组合 1894454"/>
            <p:cNvGrpSpPr/>
            <p:nvPr/>
          </p:nvGrpSpPr>
          <p:grpSpPr>
            <a:xfrm>
              <a:off x="1776" y="3722"/>
              <a:ext cx="1222" cy="367"/>
              <a:chOff x="1728" y="2976"/>
              <a:chExt cx="1222" cy="367"/>
            </a:xfrm>
          </p:grpSpPr>
          <p:grpSp>
            <p:nvGrpSpPr>
              <p:cNvPr id="163920" name="组合 1894455"/>
              <p:cNvGrpSpPr/>
              <p:nvPr/>
            </p:nvGrpSpPr>
            <p:grpSpPr>
              <a:xfrm>
                <a:off x="2112" y="2976"/>
                <a:ext cx="838" cy="367"/>
                <a:chOff x="720" y="2976"/>
                <a:chExt cx="838" cy="367"/>
              </a:xfrm>
            </p:grpSpPr>
            <p:sp>
              <p:nvSpPr>
                <p:cNvPr id="163922" name="矩形 1894456"/>
                <p:cNvSpPr/>
                <p:nvPr/>
              </p:nvSpPr>
              <p:spPr>
                <a:xfrm>
                  <a:off x="720" y="3027"/>
                  <a:ext cx="816" cy="288"/>
                </a:xfrm>
                <a:prstGeom prst="rect">
                  <a:avLst/>
                </a:prstGeom>
                <a:no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a:p>
                  <a:endParaRPr lang="zh-CN" altLang="en-US" dirty="0">
                    <a:latin typeface="Times New Roman" panose="02020603050405020304" pitchFamily="18" charset="0"/>
                  </a:endParaRPr>
                </a:p>
              </p:txBody>
            </p:sp>
            <p:sp>
              <p:nvSpPr>
                <p:cNvPr id="163923" name="直接连接符 1894457"/>
                <p:cNvSpPr/>
                <p:nvPr/>
              </p:nvSpPr>
              <p:spPr>
                <a:xfrm>
                  <a:off x="1008" y="3024"/>
                  <a:ext cx="0" cy="288"/>
                </a:xfrm>
                <a:prstGeom prst="line">
                  <a:avLst/>
                </a:prstGeom>
                <a:ln w="31750" cap="sq" cmpd="sng">
                  <a:pattFill prst="pct75">
                    <a:fgClr>
                      <a:srgbClr val="993366"/>
                    </a:fgClr>
                    <a:bgClr>
                      <a:srgbClr val="FFFFFF"/>
                    </a:bgClr>
                  </a:pattFill>
                  <a:prstDash val="solid"/>
                  <a:headEnd type="none" w="sm" len="sm"/>
                  <a:tailEnd type="none" w="med" len="lg"/>
                </a:ln>
              </p:spPr>
            </p:sp>
            <p:sp>
              <p:nvSpPr>
                <p:cNvPr id="163924" name="文本框 1894458"/>
                <p:cNvSpPr txBox="1"/>
                <p:nvPr/>
              </p:nvSpPr>
              <p:spPr>
                <a:xfrm>
                  <a:off x="720" y="2978"/>
                  <a:ext cx="271" cy="365"/>
                </a:xfrm>
                <a:prstGeom prst="rect">
                  <a:avLst/>
                </a:prstGeom>
                <a:noFill/>
                <a:ln w="31750">
                  <a:noFill/>
                </a:ln>
              </p:spPr>
              <p:txBody>
                <a:bodyPr>
                  <a:spAutoFit/>
                </a:bodyPr>
                <a:p>
                  <a:pPr algn="ctr">
                    <a:spcBef>
                      <a:spcPct val="50000"/>
                    </a:spcBef>
                  </a:pPr>
                  <a:r>
                    <a:rPr lang="en-US" altLang="zh-CN" sz="3200" dirty="0">
                      <a:solidFill>
                        <a:srgbClr val="FF3300"/>
                      </a:solidFill>
                      <a:latin typeface="Times New Roman" panose="02020603050405020304" pitchFamily="18" charset="0"/>
                      <a:ea typeface="幼圆" panose="02010509060101010101" pitchFamily="49" charset="-122"/>
                    </a:rPr>
                    <a:t>1</a:t>
                  </a:r>
                  <a:endParaRPr lang="en-US" altLang="zh-CN" sz="3200" dirty="0">
                    <a:solidFill>
                      <a:srgbClr val="FF3300"/>
                    </a:solidFill>
                    <a:latin typeface="Times New Roman" panose="02020603050405020304" pitchFamily="18" charset="0"/>
                    <a:ea typeface="幼圆" panose="02010509060101010101" pitchFamily="49" charset="-122"/>
                  </a:endParaRPr>
                </a:p>
              </p:txBody>
            </p:sp>
            <p:sp>
              <p:nvSpPr>
                <p:cNvPr id="163925" name="矩形 1894459"/>
                <p:cNvSpPr/>
                <p:nvPr/>
              </p:nvSpPr>
              <p:spPr>
                <a:xfrm>
                  <a:off x="1248" y="3024"/>
                  <a:ext cx="310" cy="288"/>
                </a:xfrm>
                <a:prstGeom prst="rect">
                  <a:avLst/>
                </a:prstGeom>
                <a:noFill/>
                <a:ln w="31750">
                  <a:noFill/>
                </a:ln>
              </p:spPr>
              <p:txBody>
                <a:bodyPr wrap="none">
                  <a:spAutoFit/>
                </a:bodyPr>
                <a:p>
                  <a:r>
                    <a:rPr lang="en-US" altLang="zh-CN" sz="2400" dirty="0">
                      <a:solidFill>
                        <a:srgbClr val="99FF33"/>
                      </a:solidFill>
                      <a:latin typeface="Times New Roman" panose="02020603050405020304" pitchFamily="18" charset="0"/>
                      <a:ea typeface="幼圆" panose="02010509060101010101" pitchFamily="49" charset="-122"/>
                    </a:rPr>
                    <a:t>∧</a:t>
                  </a:r>
                  <a:endParaRPr lang="en-US" altLang="zh-CN" sz="2400" dirty="0">
                    <a:solidFill>
                      <a:srgbClr val="99FF33"/>
                    </a:solidFill>
                    <a:latin typeface="Times New Roman" panose="02020603050405020304" pitchFamily="18" charset="0"/>
                    <a:ea typeface="幼圆" panose="02010509060101010101" pitchFamily="49" charset="-122"/>
                  </a:endParaRPr>
                </a:p>
              </p:txBody>
            </p:sp>
            <p:sp>
              <p:nvSpPr>
                <p:cNvPr id="163926" name="直接连接符 1894460"/>
                <p:cNvSpPr/>
                <p:nvPr/>
              </p:nvSpPr>
              <p:spPr>
                <a:xfrm>
                  <a:off x="1271" y="3024"/>
                  <a:ext cx="0" cy="288"/>
                </a:xfrm>
                <a:prstGeom prst="line">
                  <a:avLst/>
                </a:prstGeom>
                <a:ln w="31750" cap="sq" cmpd="sng">
                  <a:pattFill prst="pct75">
                    <a:fgClr>
                      <a:srgbClr val="993366"/>
                    </a:fgClr>
                    <a:bgClr>
                      <a:srgbClr val="FFFFFF"/>
                    </a:bgClr>
                  </a:pattFill>
                  <a:prstDash val="solid"/>
                  <a:headEnd type="none" w="sm" len="sm"/>
                  <a:tailEnd type="none" w="med" len="lg"/>
                </a:ln>
              </p:spPr>
            </p:sp>
            <p:sp>
              <p:nvSpPr>
                <p:cNvPr id="163927" name="文本框 1894461"/>
                <p:cNvSpPr txBox="1"/>
                <p:nvPr/>
              </p:nvSpPr>
              <p:spPr>
                <a:xfrm>
                  <a:off x="986" y="2976"/>
                  <a:ext cx="288" cy="365"/>
                </a:xfrm>
                <a:prstGeom prst="rect">
                  <a:avLst/>
                </a:prstGeom>
                <a:noFill/>
                <a:ln w="31750">
                  <a:noFill/>
                </a:ln>
              </p:spPr>
              <p:txBody>
                <a:bodyPr>
                  <a:spAutoFit/>
                </a:bodyPr>
                <a:p>
                  <a:pPr algn="ctr">
                    <a:spcBef>
                      <a:spcPct val="50000"/>
                    </a:spcBef>
                  </a:pPr>
                  <a:r>
                    <a:rPr lang="en-US" altLang="zh-CN" sz="3200" dirty="0">
                      <a:solidFill>
                        <a:srgbClr val="0033CC"/>
                      </a:solidFill>
                      <a:latin typeface="Times New Roman" panose="02020603050405020304" pitchFamily="18" charset="0"/>
                      <a:ea typeface="幼圆" panose="02010509060101010101" pitchFamily="49" charset="-122"/>
                    </a:rPr>
                    <a:t>5</a:t>
                  </a:r>
                  <a:endParaRPr lang="en-US" altLang="zh-CN" sz="3200" dirty="0">
                    <a:solidFill>
                      <a:srgbClr val="0033CC"/>
                    </a:solidFill>
                    <a:latin typeface="Times New Roman" panose="02020603050405020304" pitchFamily="18" charset="0"/>
                    <a:ea typeface="幼圆" panose="02010509060101010101" pitchFamily="49" charset="-122"/>
                  </a:endParaRPr>
                </a:p>
              </p:txBody>
            </p:sp>
          </p:grpSp>
          <p:sp>
            <p:nvSpPr>
              <p:cNvPr id="163921" name="直接连接符 1894462"/>
              <p:cNvSpPr/>
              <p:nvPr/>
            </p:nvSpPr>
            <p:spPr>
              <a:xfrm>
                <a:off x="1728" y="3169"/>
                <a:ext cx="384" cy="0"/>
              </a:xfrm>
              <a:prstGeom prst="line">
                <a:avLst/>
              </a:prstGeom>
              <a:ln w="31750" cap="sq" cmpd="sng">
                <a:solidFill>
                  <a:srgbClr val="993366"/>
                </a:solidFill>
                <a:prstDash val="solid"/>
                <a:headEnd type="none" w="sm" len="sm"/>
                <a:tailEnd type="triangle" w="med" len="lg"/>
              </a:ln>
            </p:spPr>
          </p:sp>
        </p:grpSp>
        <p:grpSp>
          <p:nvGrpSpPr>
            <p:cNvPr id="163858" name="组合 1894463"/>
            <p:cNvGrpSpPr/>
            <p:nvPr/>
          </p:nvGrpSpPr>
          <p:grpSpPr>
            <a:xfrm>
              <a:off x="1776" y="2064"/>
              <a:ext cx="2278" cy="367"/>
              <a:chOff x="1776" y="2112"/>
              <a:chExt cx="2278" cy="367"/>
            </a:xfrm>
          </p:grpSpPr>
          <p:sp>
            <p:nvSpPr>
              <p:cNvPr id="163907" name="矩形 1894464"/>
              <p:cNvSpPr/>
              <p:nvPr/>
            </p:nvSpPr>
            <p:spPr>
              <a:xfrm>
                <a:off x="2160" y="2163"/>
                <a:ext cx="816" cy="288"/>
              </a:xfrm>
              <a:prstGeom prst="rect">
                <a:avLst/>
              </a:prstGeom>
              <a:no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a:p>
                <a:endParaRPr lang="zh-CN" altLang="en-US" dirty="0">
                  <a:latin typeface="Times New Roman" panose="02020603050405020304" pitchFamily="18" charset="0"/>
                </a:endParaRPr>
              </a:p>
            </p:txBody>
          </p:sp>
          <p:sp>
            <p:nvSpPr>
              <p:cNvPr id="163908" name="直接连接符 1894465"/>
              <p:cNvSpPr/>
              <p:nvPr/>
            </p:nvSpPr>
            <p:spPr>
              <a:xfrm>
                <a:off x="2448" y="2160"/>
                <a:ext cx="0" cy="288"/>
              </a:xfrm>
              <a:prstGeom prst="line">
                <a:avLst/>
              </a:prstGeom>
              <a:ln w="31750" cap="sq" cmpd="sng">
                <a:pattFill prst="pct75">
                  <a:fgClr>
                    <a:srgbClr val="993366"/>
                  </a:fgClr>
                  <a:bgClr>
                    <a:srgbClr val="FFFFFF"/>
                  </a:bgClr>
                </a:pattFill>
                <a:prstDash val="solid"/>
                <a:headEnd type="none" w="sm" len="sm"/>
                <a:tailEnd type="none" w="med" len="lg"/>
              </a:ln>
            </p:spPr>
          </p:sp>
          <p:sp>
            <p:nvSpPr>
              <p:cNvPr id="163909" name="文本框 1894466"/>
              <p:cNvSpPr txBox="1"/>
              <p:nvPr/>
            </p:nvSpPr>
            <p:spPr>
              <a:xfrm>
                <a:off x="2160" y="2114"/>
                <a:ext cx="271" cy="365"/>
              </a:xfrm>
              <a:prstGeom prst="rect">
                <a:avLst/>
              </a:prstGeom>
              <a:noFill/>
              <a:ln w="31750">
                <a:noFill/>
              </a:ln>
            </p:spPr>
            <p:txBody>
              <a:bodyPr>
                <a:spAutoFit/>
              </a:bodyPr>
              <a:p>
                <a:pPr algn="ctr">
                  <a:spcBef>
                    <a:spcPct val="50000"/>
                  </a:spcBef>
                </a:pPr>
                <a:r>
                  <a:rPr lang="en-US" altLang="zh-CN" sz="3200" dirty="0">
                    <a:solidFill>
                      <a:srgbClr val="FF3300"/>
                    </a:solidFill>
                    <a:latin typeface="Times New Roman" panose="02020603050405020304" pitchFamily="18" charset="0"/>
                    <a:ea typeface="幼圆" panose="02010509060101010101" pitchFamily="49" charset="-122"/>
                  </a:rPr>
                  <a:t>2</a:t>
                </a:r>
                <a:endParaRPr lang="en-US" altLang="zh-CN" sz="3200" dirty="0">
                  <a:solidFill>
                    <a:srgbClr val="FF3300"/>
                  </a:solidFill>
                  <a:latin typeface="Times New Roman" panose="02020603050405020304" pitchFamily="18" charset="0"/>
                  <a:ea typeface="幼圆" panose="02010509060101010101" pitchFamily="49" charset="-122"/>
                </a:endParaRPr>
              </a:p>
            </p:txBody>
          </p:sp>
          <p:sp>
            <p:nvSpPr>
              <p:cNvPr id="163910" name="直接连接符 1894467"/>
              <p:cNvSpPr/>
              <p:nvPr/>
            </p:nvSpPr>
            <p:spPr>
              <a:xfrm>
                <a:off x="2711" y="2160"/>
                <a:ext cx="0" cy="288"/>
              </a:xfrm>
              <a:prstGeom prst="line">
                <a:avLst/>
              </a:prstGeom>
              <a:ln w="31750" cap="sq" cmpd="sng">
                <a:pattFill prst="pct75">
                  <a:fgClr>
                    <a:srgbClr val="993366"/>
                  </a:fgClr>
                  <a:bgClr>
                    <a:srgbClr val="FFFFFF"/>
                  </a:bgClr>
                </a:pattFill>
                <a:prstDash val="solid"/>
                <a:headEnd type="none" w="sm" len="sm"/>
                <a:tailEnd type="none" w="med" len="lg"/>
              </a:ln>
            </p:spPr>
          </p:sp>
          <p:sp>
            <p:nvSpPr>
              <p:cNvPr id="163911" name="文本框 1894468"/>
              <p:cNvSpPr txBox="1"/>
              <p:nvPr/>
            </p:nvSpPr>
            <p:spPr>
              <a:xfrm>
                <a:off x="2426" y="2112"/>
                <a:ext cx="288" cy="365"/>
              </a:xfrm>
              <a:prstGeom prst="rect">
                <a:avLst/>
              </a:prstGeom>
              <a:noFill/>
              <a:ln w="31750">
                <a:noFill/>
              </a:ln>
            </p:spPr>
            <p:txBody>
              <a:bodyPr>
                <a:spAutoFit/>
              </a:bodyPr>
              <a:p>
                <a:pPr algn="ctr">
                  <a:spcBef>
                    <a:spcPct val="50000"/>
                  </a:spcBef>
                </a:pPr>
                <a:r>
                  <a:rPr lang="en-US" altLang="zh-CN" sz="3200" dirty="0">
                    <a:solidFill>
                      <a:srgbClr val="0033CC"/>
                    </a:solidFill>
                    <a:latin typeface="Times New Roman" panose="02020603050405020304" pitchFamily="18" charset="0"/>
                    <a:ea typeface="幼圆" panose="02010509060101010101" pitchFamily="49" charset="-122"/>
                  </a:rPr>
                  <a:t>3</a:t>
                </a:r>
                <a:endParaRPr lang="en-US" altLang="zh-CN" sz="3200" dirty="0">
                  <a:solidFill>
                    <a:srgbClr val="0033CC"/>
                  </a:solidFill>
                  <a:latin typeface="Times New Roman" panose="02020603050405020304" pitchFamily="18" charset="0"/>
                  <a:ea typeface="幼圆" panose="02010509060101010101" pitchFamily="49" charset="-122"/>
                </a:endParaRPr>
              </a:p>
            </p:txBody>
          </p:sp>
          <p:sp>
            <p:nvSpPr>
              <p:cNvPr id="163912" name="直接连接符 1894469"/>
              <p:cNvSpPr/>
              <p:nvPr/>
            </p:nvSpPr>
            <p:spPr>
              <a:xfrm>
                <a:off x="1776" y="2304"/>
                <a:ext cx="384" cy="0"/>
              </a:xfrm>
              <a:prstGeom prst="line">
                <a:avLst/>
              </a:prstGeom>
              <a:ln w="31750" cap="sq" cmpd="sng">
                <a:solidFill>
                  <a:srgbClr val="993366"/>
                </a:solidFill>
                <a:prstDash val="solid"/>
                <a:headEnd type="none" w="sm" len="sm"/>
                <a:tailEnd type="triangle" w="med" len="lg"/>
              </a:ln>
            </p:spPr>
          </p:sp>
          <p:sp>
            <p:nvSpPr>
              <p:cNvPr id="163913" name="矩形 1894470"/>
              <p:cNvSpPr/>
              <p:nvPr/>
            </p:nvSpPr>
            <p:spPr>
              <a:xfrm>
                <a:off x="3216" y="2163"/>
                <a:ext cx="816" cy="288"/>
              </a:xfrm>
              <a:prstGeom prst="rect">
                <a:avLst/>
              </a:prstGeom>
              <a:no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a:p>
                <a:endParaRPr lang="zh-CN" altLang="en-US" dirty="0">
                  <a:latin typeface="Times New Roman" panose="02020603050405020304" pitchFamily="18" charset="0"/>
                </a:endParaRPr>
              </a:p>
            </p:txBody>
          </p:sp>
          <p:sp>
            <p:nvSpPr>
              <p:cNvPr id="163914" name="直接连接符 1894471"/>
              <p:cNvSpPr/>
              <p:nvPr/>
            </p:nvSpPr>
            <p:spPr>
              <a:xfrm>
                <a:off x="3504" y="2160"/>
                <a:ext cx="0" cy="288"/>
              </a:xfrm>
              <a:prstGeom prst="line">
                <a:avLst/>
              </a:prstGeom>
              <a:ln w="31750" cap="sq" cmpd="sng">
                <a:pattFill prst="pct75">
                  <a:fgClr>
                    <a:srgbClr val="993366"/>
                  </a:fgClr>
                  <a:bgClr>
                    <a:srgbClr val="FFFFFF"/>
                  </a:bgClr>
                </a:pattFill>
                <a:prstDash val="solid"/>
                <a:headEnd type="none" w="sm" len="sm"/>
                <a:tailEnd type="none" w="med" len="lg"/>
              </a:ln>
            </p:spPr>
          </p:sp>
          <p:sp>
            <p:nvSpPr>
              <p:cNvPr id="163915" name="文本框 1894472"/>
              <p:cNvSpPr txBox="1"/>
              <p:nvPr/>
            </p:nvSpPr>
            <p:spPr>
              <a:xfrm>
                <a:off x="3216" y="2114"/>
                <a:ext cx="271" cy="365"/>
              </a:xfrm>
              <a:prstGeom prst="rect">
                <a:avLst/>
              </a:prstGeom>
              <a:noFill/>
              <a:ln w="31750">
                <a:noFill/>
              </a:ln>
            </p:spPr>
            <p:txBody>
              <a:bodyPr>
                <a:spAutoFit/>
              </a:bodyPr>
              <a:p>
                <a:pPr algn="ctr">
                  <a:spcBef>
                    <a:spcPct val="50000"/>
                  </a:spcBef>
                </a:pPr>
                <a:r>
                  <a:rPr lang="en-US" altLang="zh-CN" sz="3200" dirty="0">
                    <a:solidFill>
                      <a:srgbClr val="FF3300"/>
                    </a:solidFill>
                    <a:latin typeface="Times New Roman" panose="02020603050405020304" pitchFamily="18" charset="0"/>
                    <a:ea typeface="幼圆" panose="02010509060101010101" pitchFamily="49" charset="-122"/>
                  </a:rPr>
                  <a:t>5</a:t>
                </a:r>
                <a:endParaRPr lang="en-US" altLang="zh-CN" sz="3200" dirty="0">
                  <a:solidFill>
                    <a:srgbClr val="FF3300"/>
                  </a:solidFill>
                  <a:latin typeface="Times New Roman" panose="02020603050405020304" pitchFamily="18" charset="0"/>
                  <a:ea typeface="幼圆" panose="02010509060101010101" pitchFamily="49" charset="-122"/>
                </a:endParaRPr>
              </a:p>
            </p:txBody>
          </p:sp>
          <p:sp>
            <p:nvSpPr>
              <p:cNvPr id="163916" name="矩形 1894473"/>
              <p:cNvSpPr/>
              <p:nvPr/>
            </p:nvSpPr>
            <p:spPr>
              <a:xfrm>
                <a:off x="3744" y="2160"/>
                <a:ext cx="310" cy="288"/>
              </a:xfrm>
              <a:prstGeom prst="rect">
                <a:avLst/>
              </a:prstGeom>
              <a:noFill/>
              <a:ln w="31750">
                <a:noFill/>
              </a:ln>
            </p:spPr>
            <p:txBody>
              <a:bodyPr wrap="none">
                <a:spAutoFit/>
              </a:bodyPr>
              <a:p>
                <a:r>
                  <a:rPr lang="en-US" altLang="zh-CN" sz="2400" dirty="0">
                    <a:solidFill>
                      <a:srgbClr val="99FF33"/>
                    </a:solidFill>
                    <a:latin typeface="Times New Roman" panose="02020603050405020304" pitchFamily="18" charset="0"/>
                    <a:ea typeface="幼圆" panose="02010509060101010101" pitchFamily="49" charset="-122"/>
                  </a:rPr>
                  <a:t>∧</a:t>
                </a:r>
                <a:endParaRPr lang="en-US" altLang="zh-CN" sz="2400" dirty="0">
                  <a:solidFill>
                    <a:srgbClr val="99FF33"/>
                  </a:solidFill>
                  <a:latin typeface="Times New Roman" panose="02020603050405020304" pitchFamily="18" charset="0"/>
                  <a:ea typeface="幼圆" panose="02010509060101010101" pitchFamily="49" charset="-122"/>
                </a:endParaRPr>
              </a:p>
            </p:txBody>
          </p:sp>
          <p:sp>
            <p:nvSpPr>
              <p:cNvPr id="163917" name="直接连接符 1894474"/>
              <p:cNvSpPr/>
              <p:nvPr/>
            </p:nvSpPr>
            <p:spPr>
              <a:xfrm>
                <a:off x="3767" y="2160"/>
                <a:ext cx="0" cy="288"/>
              </a:xfrm>
              <a:prstGeom prst="line">
                <a:avLst/>
              </a:prstGeom>
              <a:ln w="31750" cap="sq" cmpd="sng">
                <a:pattFill prst="pct75">
                  <a:fgClr>
                    <a:srgbClr val="993366"/>
                  </a:fgClr>
                  <a:bgClr>
                    <a:srgbClr val="FFFFFF"/>
                  </a:bgClr>
                </a:pattFill>
                <a:prstDash val="solid"/>
                <a:headEnd type="none" w="sm" len="sm"/>
                <a:tailEnd type="none" w="med" len="lg"/>
              </a:ln>
            </p:spPr>
          </p:sp>
          <p:sp>
            <p:nvSpPr>
              <p:cNvPr id="163918" name="文本框 1894475"/>
              <p:cNvSpPr txBox="1"/>
              <p:nvPr/>
            </p:nvSpPr>
            <p:spPr>
              <a:xfrm>
                <a:off x="3452" y="2112"/>
                <a:ext cx="406" cy="365"/>
              </a:xfrm>
              <a:prstGeom prst="rect">
                <a:avLst/>
              </a:prstGeom>
              <a:noFill/>
              <a:ln w="31750">
                <a:noFill/>
              </a:ln>
            </p:spPr>
            <p:txBody>
              <a:bodyPr>
                <a:spAutoFit/>
              </a:bodyPr>
              <a:p>
                <a:pPr algn="ctr">
                  <a:spcBef>
                    <a:spcPct val="50000"/>
                  </a:spcBef>
                </a:pPr>
                <a:r>
                  <a:rPr lang="en-US" altLang="zh-CN" sz="3200" dirty="0">
                    <a:solidFill>
                      <a:srgbClr val="0033CC"/>
                    </a:solidFill>
                    <a:latin typeface="Times New Roman" panose="02020603050405020304" pitchFamily="18" charset="0"/>
                    <a:ea typeface="幼圆" panose="02010509060101010101" pitchFamily="49" charset="-122"/>
                  </a:rPr>
                  <a:t>30</a:t>
                </a:r>
                <a:endParaRPr lang="en-US" altLang="zh-CN" sz="3200" dirty="0">
                  <a:solidFill>
                    <a:srgbClr val="0033CC"/>
                  </a:solidFill>
                  <a:latin typeface="Times New Roman" panose="02020603050405020304" pitchFamily="18" charset="0"/>
                  <a:ea typeface="幼圆" panose="02010509060101010101" pitchFamily="49" charset="-122"/>
                </a:endParaRPr>
              </a:p>
            </p:txBody>
          </p:sp>
          <p:sp>
            <p:nvSpPr>
              <p:cNvPr id="163919" name="直接连接符 1894476"/>
              <p:cNvSpPr/>
              <p:nvPr/>
            </p:nvSpPr>
            <p:spPr>
              <a:xfrm>
                <a:off x="2832" y="2305"/>
                <a:ext cx="384" cy="0"/>
              </a:xfrm>
              <a:prstGeom prst="line">
                <a:avLst/>
              </a:prstGeom>
              <a:ln w="31750" cap="sq" cmpd="sng">
                <a:solidFill>
                  <a:srgbClr val="993366"/>
                </a:solidFill>
                <a:prstDash val="solid"/>
                <a:headEnd type="none" w="sm" len="sm"/>
                <a:tailEnd type="triangle" w="med" len="lg"/>
              </a:ln>
            </p:spPr>
          </p:sp>
        </p:grpSp>
        <p:grpSp>
          <p:nvGrpSpPr>
            <p:cNvPr id="163859" name="组合 1894477"/>
            <p:cNvGrpSpPr/>
            <p:nvPr/>
          </p:nvGrpSpPr>
          <p:grpSpPr>
            <a:xfrm>
              <a:off x="1776" y="2473"/>
              <a:ext cx="2278" cy="367"/>
              <a:chOff x="1776" y="2496"/>
              <a:chExt cx="2278" cy="367"/>
            </a:xfrm>
          </p:grpSpPr>
          <p:grpSp>
            <p:nvGrpSpPr>
              <p:cNvPr id="163892" name="组合 1894478"/>
              <p:cNvGrpSpPr/>
              <p:nvPr/>
            </p:nvGrpSpPr>
            <p:grpSpPr>
              <a:xfrm>
                <a:off x="3216" y="2496"/>
                <a:ext cx="816" cy="367"/>
                <a:chOff x="2160" y="2592"/>
                <a:chExt cx="816" cy="367"/>
              </a:xfrm>
            </p:grpSpPr>
            <p:sp>
              <p:nvSpPr>
                <p:cNvPr id="163902" name="矩形 1894479"/>
                <p:cNvSpPr/>
                <p:nvPr/>
              </p:nvSpPr>
              <p:spPr>
                <a:xfrm>
                  <a:off x="2160" y="2643"/>
                  <a:ext cx="816" cy="288"/>
                </a:xfrm>
                <a:prstGeom prst="rect">
                  <a:avLst/>
                </a:prstGeom>
                <a:no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a:p>
                  <a:endParaRPr lang="zh-CN" altLang="en-US" dirty="0">
                    <a:latin typeface="Times New Roman" panose="02020603050405020304" pitchFamily="18" charset="0"/>
                  </a:endParaRPr>
                </a:p>
              </p:txBody>
            </p:sp>
            <p:sp>
              <p:nvSpPr>
                <p:cNvPr id="163903" name="直接连接符 1894480"/>
                <p:cNvSpPr/>
                <p:nvPr/>
              </p:nvSpPr>
              <p:spPr>
                <a:xfrm>
                  <a:off x="2448" y="2640"/>
                  <a:ext cx="0" cy="288"/>
                </a:xfrm>
                <a:prstGeom prst="line">
                  <a:avLst/>
                </a:prstGeom>
                <a:ln w="31750" cap="sq" cmpd="sng">
                  <a:pattFill prst="pct75">
                    <a:fgClr>
                      <a:srgbClr val="993366"/>
                    </a:fgClr>
                    <a:bgClr>
                      <a:srgbClr val="FFFFFF"/>
                    </a:bgClr>
                  </a:pattFill>
                  <a:prstDash val="solid"/>
                  <a:headEnd type="none" w="sm" len="sm"/>
                  <a:tailEnd type="none" w="med" len="lg"/>
                </a:ln>
              </p:spPr>
            </p:sp>
            <p:sp>
              <p:nvSpPr>
                <p:cNvPr id="163904" name="文本框 1894481"/>
                <p:cNvSpPr txBox="1"/>
                <p:nvPr/>
              </p:nvSpPr>
              <p:spPr>
                <a:xfrm>
                  <a:off x="2160" y="2594"/>
                  <a:ext cx="271" cy="365"/>
                </a:xfrm>
                <a:prstGeom prst="rect">
                  <a:avLst/>
                </a:prstGeom>
                <a:noFill/>
                <a:ln w="31750">
                  <a:noFill/>
                </a:ln>
              </p:spPr>
              <p:txBody>
                <a:bodyPr>
                  <a:spAutoFit/>
                </a:bodyPr>
                <a:p>
                  <a:pPr algn="ctr">
                    <a:spcBef>
                      <a:spcPct val="50000"/>
                    </a:spcBef>
                  </a:pPr>
                  <a:r>
                    <a:rPr lang="en-US" altLang="zh-CN" sz="3200" dirty="0">
                      <a:solidFill>
                        <a:srgbClr val="FF3300"/>
                      </a:solidFill>
                      <a:latin typeface="Times New Roman" panose="02020603050405020304" pitchFamily="18" charset="0"/>
                      <a:ea typeface="幼圆" panose="02010509060101010101" pitchFamily="49" charset="-122"/>
                    </a:rPr>
                    <a:t>4</a:t>
                  </a:r>
                  <a:endParaRPr lang="en-US" altLang="zh-CN" sz="3200" dirty="0">
                    <a:solidFill>
                      <a:srgbClr val="FF3300"/>
                    </a:solidFill>
                    <a:latin typeface="Times New Roman" panose="02020603050405020304" pitchFamily="18" charset="0"/>
                    <a:ea typeface="幼圆" panose="02010509060101010101" pitchFamily="49" charset="-122"/>
                  </a:endParaRPr>
                </a:p>
              </p:txBody>
            </p:sp>
            <p:sp>
              <p:nvSpPr>
                <p:cNvPr id="163905" name="直接连接符 1894482"/>
                <p:cNvSpPr/>
                <p:nvPr/>
              </p:nvSpPr>
              <p:spPr>
                <a:xfrm>
                  <a:off x="2711" y="2640"/>
                  <a:ext cx="0" cy="288"/>
                </a:xfrm>
                <a:prstGeom prst="line">
                  <a:avLst/>
                </a:prstGeom>
                <a:ln w="31750" cap="sq" cmpd="sng">
                  <a:pattFill prst="pct75">
                    <a:fgClr>
                      <a:srgbClr val="993366"/>
                    </a:fgClr>
                    <a:bgClr>
                      <a:srgbClr val="FFFFFF"/>
                    </a:bgClr>
                  </a:pattFill>
                  <a:prstDash val="solid"/>
                  <a:headEnd type="none" w="sm" len="sm"/>
                  <a:tailEnd type="none" w="med" len="lg"/>
                </a:ln>
              </p:spPr>
            </p:sp>
            <p:sp>
              <p:nvSpPr>
                <p:cNvPr id="163906" name="文本框 1894483"/>
                <p:cNvSpPr txBox="1"/>
                <p:nvPr/>
              </p:nvSpPr>
              <p:spPr>
                <a:xfrm>
                  <a:off x="2426" y="2592"/>
                  <a:ext cx="288" cy="365"/>
                </a:xfrm>
                <a:prstGeom prst="rect">
                  <a:avLst/>
                </a:prstGeom>
                <a:noFill/>
                <a:ln w="31750">
                  <a:noFill/>
                </a:ln>
              </p:spPr>
              <p:txBody>
                <a:bodyPr>
                  <a:spAutoFit/>
                </a:bodyPr>
                <a:p>
                  <a:pPr algn="ctr">
                    <a:spcBef>
                      <a:spcPct val="50000"/>
                    </a:spcBef>
                  </a:pPr>
                  <a:r>
                    <a:rPr lang="en-US" altLang="zh-CN" sz="3200" dirty="0">
                      <a:solidFill>
                        <a:srgbClr val="0033CC"/>
                      </a:solidFill>
                      <a:latin typeface="Times New Roman" panose="02020603050405020304" pitchFamily="18" charset="0"/>
                      <a:ea typeface="幼圆" panose="02010509060101010101" pitchFamily="49" charset="-122"/>
                    </a:rPr>
                    <a:t>8</a:t>
                  </a:r>
                  <a:endParaRPr lang="en-US" altLang="zh-CN" sz="3200" dirty="0">
                    <a:solidFill>
                      <a:srgbClr val="0033CC"/>
                    </a:solidFill>
                    <a:latin typeface="Times New Roman" panose="02020603050405020304" pitchFamily="18" charset="0"/>
                    <a:ea typeface="幼圆" panose="02010509060101010101" pitchFamily="49" charset="-122"/>
                  </a:endParaRPr>
                </a:p>
              </p:txBody>
            </p:sp>
          </p:grpSp>
          <p:sp>
            <p:nvSpPr>
              <p:cNvPr id="163893" name="矩形 1894484"/>
              <p:cNvSpPr/>
              <p:nvPr/>
            </p:nvSpPr>
            <p:spPr>
              <a:xfrm>
                <a:off x="3744" y="2544"/>
                <a:ext cx="310" cy="288"/>
              </a:xfrm>
              <a:prstGeom prst="rect">
                <a:avLst/>
              </a:prstGeom>
              <a:noFill/>
              <a:ln w="31750">
                <a:noFill/>
              </a:ln>
            </p:spPr>
            <p:txBody>
              <a:bodyPr wrap="none">
                <a:spAutoFit/>
              </a:bodyPr>
              <a:p>
                <a:r>
                  <a:rPr lang="en-US" altLang="zh-CN" sz="2400" dirty="0">
                    <a:solidFill>
                      <a:srgbClr val="99FF33"/>
                    </a:solidFill>
                    <a:latin typeface="Times New Roman" panose="02020603050405020304" pitchFamily="18" charset="0"/>
                    <a:ea typeface="幼圆" panose="02010509060101010101" pitchFamily="49" charset="-122"/>
                  </a:rPr>
                  <a:t>∧</a:t>
                </a:r>
                <a:endParaRPr lang="en-US" altLang="zh-CN" sz="2400" dirty="0">
                  <a:solidFill>
                    <a:srgbClr val="99FF33"/>
                  </a:solidFill>
                  <a:latin typeface="Times New Roman" panose="02020603050405020304" pitchFamily="18" charset="0"/>
                  <a:ea typeface="幼圆" panose="02010509060101010101" pitchFamily="49" charset="-122"/>
                </a:endParaRPr>
              </a:p>
            </p:txBody>
          </p:sp>
          <p:grpSp>
            <p:nvGrpSpPr>
              <p:cNvPr id="163894" name="组合 1894485"/>
              <p:cNvGrpSpPr/>
              <p:nvPr/>
            </p:nvGrpSpPr>
            <p:grpSpPr>
              <a:xfrm>
                <a:off x="1776" y="2496"/>
                <a:ext cx="1200" cy="367"/>
                <a:chOff x="1776" y="2592"/>
                <a:chExt cx="1200" cy="367"/>
              </a:xfrm>
            </p:grpSpPr>
            <p:sp>
              <p:nvSpPr>
                <p:cNvPr id="163896" name="直接连接符 1894486"/>
                <p:cNvSpPr/>
                <p:nvPr/>
              </p:nvSpPr>
              <p:spPr>
                <a:xfrm>
                  <a:off x="1776" y="2784"/>
                  <a:ext cx="384" cy="0"/>
                </a:xfrm>
                <a:prstGeom prst="line">
                  <a:avLst/>
                </a:prstGeom>
                <a:ln w="31750" cap="sq" cmpd="sng">
                  <a:solidFill>
                    <a:srgbClr val="993366"/>
                  </a:solidFill>
                  <a:prstDash val="solid"/>
                  <a:headEnd type="none" w="sm" len="sm"/>
                  <a:tailEnd type="triangle" w="med" len="lg"/>
                </a:ln>
              </p:spPr>
            </p:sp>
            <p:sp>
              <p:nvSpPr>
                <p:cNvPr id="163897" name="矩形 1894487"/>
                <p:cNvSpPr/>
                <p:nvPr/>
              </p:nvSpPr>
              <p:spPr>
                <a:xfrm>
                  <a:off x="2160" y="2643"/>
                  <a:ext cx="816" cy="288"/>
                </a:xfrm>
                <a:prstGeom prst="rect">
                  <a:avLst/>
                </a:prstGeom>
                <a:no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a:p>
                  <a:endParaRPr lang="zh-CN" altLang="en-US" dirty="0">
                    <a:latin typeface="Times New Roman" panose="02020603050405020304" pitchFamily="18" charset="0"/>
                  </a:endParaRPr>
                </a:p>
              </p:txBody>
            </p:sp>
            <p:sp>
              <p:nvSpPr>
                <p:cNvPr id="163898" name="直接连接符 1894488"/>
                <p:cNvSpPr/>
                <p:nvPr/>
              </p:nvSpPr>
              <p:spPr>
                <a:xfrm>
                  <a:off x="2448" y="2640"/>
                  <a:ext cx="0" cy="288"/>
                </a:xfrm>
                <a:prstGeom prst="line">
                  <a:avLst/>
                </a:prstGeom>
                <a:ln w="31750" cap="sq" cmpd="sng">
                  <a:pattFill prst="pct75">
                    <a:fgClr>
                      <a:srgbClr val="993366"/>
                    </a:fgClr>
                    <a:bgClr>
                      <a:srgbClr val="FFFFFF"/>
                    </a:bgClr>
                  </a:pattFill>
                  <a:prstDash val="solid"/>
                  <a:headEnd type="none" w="sm" len="sm"/>
                  <a:tailEnd type="none" w="med" len="lg"/>
                </a:ln>
              </p:spPr>
            </p:sp>
            <p:sp>
              <p:nvSpPr>
                <p:cNvPr id="163899" name="文本框 1894489"/>
                <p:cNvSpPr txBox="1"/>
                <p:nvPr/>
              </p:nvSpPr>
              <p:spPr>
                <a:xfrm>
                  <a:off x="2160" y="2594"/>
                  <a:ext cx="271" cy="365"/>
                </a:xfrm>
                <a:prstGeom prst="rect">
                  <a:avLst/>
                </a:prstGeom>
                <a:noFill/>
                <a:ln w="31750">
                  <a:noFill/>
                </a:ln>
              </p:spPr>
              <p:txBody>
                <a:bodyPr>
                  <a:spAutoFit/>
                </a:bodyPr>
                <a:p>
                  <a:pPr algn="ctr">
                    <a:spcBef>
                      <a:spcPct val="50000"/>
                    </a:spcBef>
                  </a:pPr>
                  <a:r>
                    <a:rPr lang="en-US" altLang="zh-CN" sz="3200" dirty="0">
                      <a:solidFill>
                        <a:srgbClr val="FF3300"/>
                      </a:solidFill>
                      <a:latin typeface="Times New Roman" panose="02020603050405020304" pitchFamily="18" charset="0"/>
                      <a:ea typeface="幼圆" panose="02010509060101010101" pitchFamily="49" charset="-122"/>
                    </a:rPr>
                    <a:t>3</a:t>
                  </a:r>
                  <a:endParaRPr lang="en-US" altLang="zh-CN" sz="3200" dirty="0">
                    <a:solidFill>
                      <a:srgbClr val="FF3300"/>
                    </a:solidFill>
                    <a:latin typeface="Times New Roman" panose="02020603050405020304" pitchFamily="18" charset="0"/>
                    <a:ea typeface="幼圆" panose="02010509060101010101" pitchFamily="49" charset="-122"/>
                  </a:endParaRPr>
                </a:p>
              </p:txBody>
            </p:sp>
            <p:sp>
              <p:nvSpPr>
                <p:cNvPr id="163900" name="直接连接符 1894490"/>
                <p:cNvSpPr/>
                <p:nvPr/>
              </p:nvSpPr>
              <p:spPr>
                <a:xfrm>
                  <a:off x="2711" y="2640"/>
                  <a:ext cx="0" cy="288"/>
                </a:xfrm>
                <a:prstGeom prst="line">
                  <a:avLst/>
                </a:prstGeom>
                <a:ln w="31750" cap="sq" cmpd="sng">
                  <a:pattFill prst="pct75">
                    <a:fgClr>
                      <a:srgbClr val="993366"/>
                    </a:fgClr>
                    <a:bgClr>
                      <a:srgbClr val="FFFFFF"/>
                    </a:bgClr>
                  </a:pattFill>
                  <a:prstDash val="solid"/>
                  <a:headEnd type="none" w="sm" len="sm"/>
                  <a:tailEnd type="none" w="med" len="lg"/>
                </a:ln>
              </p:spPr>
            </p:sp>
            <p:sp>
              <p:nvSpPr>
                <p:cNvPr id="163901" name="文本框 1894491"/>
                <p:cNvSpPr txBox="1"/>
                <p:nvPr/>
              </p:nvSpPr>
              <p:spPr>
                <a:xfrm>
                  <a:off x="2396" y="2592"/>
                  <a:ext cx="406" cy="365"/>
                </a:xfrm>
                <a:prstGeom prst="rect">
                  <a:avLst/>
                </a:prstGeom>
                <a:noFill/>
                <a:ln w="31750">
                  <a:noFill/>
                </a:ln>
              </p:spPr>
              <p:txBody>
                <a:bodyPr>
                  <a:spAutoFit/>
                </a:bodyPr>
                <a:p>
                  <a:pPr algn="ctr">
                    <a:spcBef>
                      <a:spcPct val="50000"/>
                    </a:spcBef>
                  </a:pPr>
                  <a:r>
                    <a:rPr lang="en-US" altLang="zh-CN" sz="3200" dirty="0">
                      <a:solidFill>
                        <a:srgbClr val="0033CC"/>
                      </a:solidFill>
                      <a:latin typeface="Times New Roman" panose="02020603050405020304" pitchFamily="18" charset="0"/>
                      <a:ea typeface="幼圆" panose="02010509060101010101" pitchFamily="49" charset="-122"/>
                    </a:rPr>
                    <a:t>25</a:t>
                  </a:r>
                  <a:endParaRPr lang="en-US" altLang="zh-CN" sz="3200" dirty="0">
                    <a:solidFill>
                      <a:srgbClr val="0033CC"/>
                    </a:solidFill>
                    <a:latin typeface="Times New Roman" panose="02020603050405020304" pitchFamily="18" charset="0"/>
                    <a:ea typeface="幼圆" panose="02010509060101010101" pitchFamily="49" charset="-122"/>
                  </a:endParaRPr>
                </a:p>
              </p:txBody>
            </p:sp>
          </p:grpSp>
          <p:sp>
            <p:nvSpPr>
              <p:cNvPr id="163895" name="直接连接符 1894492"/>
              <p:cNvSpPr/>
              <p:nvPr/>
            </p:nvSpPr>
            <p:spPr>
              <a:xfrm>
                <a:off x="2832" y="2688"/>
                <a:ext cx="384" cy="0"/>
              </a:xfrm>
              <a:prstGeom prst="line">
                <a:avLst/>
              </a:prstGeom>
              <a:ln w="31750" cap="sq" cmpd="sng">
                <a:solidFill>
                  <a:srgbClr val="993366"/>
                </a:solidFill>
                <a:prstDash val="solid"/>
                <a:headEnd type="none" w="sm" len="sm"/>
                <a:tailEnd type="triangle" w="med" len="lg"/>
              </a:ln>
            </p:spPr>
          </p:sp>
        </p:grpSp>
        <p:grpSp>
          <p:nvGrpSpPr>
            <p:cNvPr id="163860" name="组合 1894493"/>
            <p:cNvGrpSpPr/>
            <p:nvPr/>
          </p:nvGrpSpPr>
          <p:grpSpPr>
            <a:xfrm>
              <a:off x="1776" y="2901"/>
              <a:ext cx="1222" cy="367"/>
              <a:chOff x="1776" y="2928"/>
              <a:chExt cx="1222" cy="367"/>
            </a:xfrm>
          </p:grpSpPr>
          <p:sp>
            <p:nvSpPr>
              <p:cNvPr id="163885" name="直接连接符 1894494"/>
              <p:cNvSpPr/>
              <p:nvPr/>
            </p:nvSpPr>
            <p:spPr>
              <a:xfrm>
                <a:off x="1776" y="3120"/>
                <a:ext cx="384" cy="0"/>
              </a:xfrm>
              <a:prstGeom prst="line">
                <a:avLst/>
              </a:prstGeom>
              <a:ln w="31750" cap="sq" cmpd="sng">
                <a:solidFill>
                  <a:srgbClr val="993366"/>
                </a:solidFill>
                <a:prstDash val="solid"/>
                <a:headEnd type="none" w="sm" len="sm"/>
                <a:tailEnd type="triangle" w="med" len="lg"/>
              </a:ln>
            </p:spPr>
          </p:sp>
          <p:sp>
            <p:nvSpPr>
              <p:cNvPr id="163886" name="矩形 1894495"/>
              <p:cNvSpPr/>
              <p:nvPr/>
            </p:nvSpPr>
            <p:spPr>
              <a:xfrm>
                <a:off x="2160" y="2979"/>
                <a:ext cx="816" cy="288"/>
              </a:xfrm>
              <a:prstGeom prst="rect">
                <a:avLst/>
              </a:prstGeom>
              <a:no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a:p>
                <a:endParaRPr lang="zh-CN" altLang="en-US" dirty="0">
                  <a:latin typeface="Times New Roman" panose="02020603050405020304" pitchFamily="18" charset="0"/>
                </a:endParaRPr>
              </a:p>
            </p:txBody>
          </p:sp>
          <p:sp>
            <p:nvSpPr>
              <p:cNvPr id="163887" name="直接连接符 1894496"/>
              <p:cNvSpPr/>
              <p:nvPr/>
            </p:nvSpPr>
            <p:spPr>
              <a:xfrm>
                <a:off x="2448" y="2976"/>
                <a:ext cx="0" cy="288"/>
              </a:xfrm>
              <a:prstGeom prst="line">
                <a:avLst/>
              </a:prstGeom>
              <a:ln w="31750" cap="sq" cmpd="sng">
                <a:pattFill prst="pct75">
                  <a:fgClr>
                    <a:srgbClr val="993366"/>
                  </a:fgClr>
                  <a:bgClr>
                    <a:srgbClr val="FFFFFF"/>
                  </a:bgClr>
                </a:pattFill>
                <a:prstDash val="solid"/>
                <a:headEnd type="none" w="sm" len="sm"/>
                <a:tailEnd type="none" w="med" len="lg"/>
              </a:ln>
            </p:spPr>
          </p:sp>
          <p:sp>
            <p:nvSpPr>
              <p:cNvPr id="163888" name="文本框 1894497"/>
              <p:cNvSpPr txBox="1"/>
              <p:nvPr/>
            </p:nvSpPr>
            <p:spPr>
              <a:xfrm>
                <a:off x="2160" y="2930"/>
                <a:ext cx="271" cy="365"/>
              </a:xfrm>
              <a:prstGeom prst="rect">
                <a:avLst/>
              </a:prstGeom>
              <a:noFill/>
              <a:ln w="31750">
                <a:noFill/>
              </a:ln>
            </p:spPr>
            <p:txBody>
              <a:bodyPr>
                <a:spAutoFit/>
              </a:bodyPr>
              <a:p>
                <a:pPr algn="ctr">
                  <a:spcBef>
                    <a:spcPct val="50000"/>
                  </a:spcBef>
                </a:pPr>
                <a:r>
                  <a:rPr lang="en-US" altLang="zh-CN" sz="3200" dirty="0">
                    <a:solidFill>
                      <a:srgbClr val="FF3300"/>
                    </a:solidFill>
                    <a:latin typeface="Times New Roman" panose="02020603050405020304" pitchFamily="18" charset="0"/>
                    <a:ea typeface="幼圆" panose="02010509060101010101" pitchFamily="49" charset="-122"/>
                  </a:rPr>
                  <a:t>5</a:t>
                </a:r>
                <a:endParaRPr lang="en-US" altLang="zh-CN" sz="3200" dirty="0">
                  <a:solidFill>
                    <a:srgbClr val="FF3300"/>
                  </a:solidFill>
                  <a:latin typeface="Times New Roman" panose="02020603050405020304" pitchFamily="18" charset="0"/>
                  <a:ea typeface="幼圆" panose="02010509060101010101" pitchFamily="49" charset="-122"/>
                </a:endParaRPr>
              </a:p>
            </p:txBody>
          </p:sp>
          <p:sp>
            <p:nvSpPr>
              <p:cNvPr id="163889" name="直接连接符 1894498"/>
              <p:cNvSpPr/>
              <p:nvPr/>
            </p:nvSpPr>
            <p:spPr>
              <a:xfrm>
                <a:off x="2711" y="2976"/>
                <a:ext cx="0" cy="288"/>
              </a:xfrm>
              <a:prstGeom prst="line">
                <a:avLst/>
              </a:prstGeom>
              <a:ln w="31750" cap="sq" cmpd="sng">
                <a:pattFill prst="pct75">
                  <a:fgClr>
                    <a:srgbClr val="993366"/>
                  </a:fgClr>
                  <a:bgClr>
                    <a:srgbClr val="FFFFFF"/>
                  </a:bgClr>
                </a:pattFill>
                <a:prstDash val="solid"/>
                <a:headEnd type="none" w="sm" len="sm"/>
                <a:tailEnd type="none" w="med" len="lg"/>
              </a:ln>
            </p:spPr>
          </p:sp>
          <p:sp>
            <p:nvSpPr>
              <p:cNvPr id="163890" name="文本框 1894499"/>
              <p:cNvSpPr txBox="1"/>
              <p:nvPr/>
            </p:nvSpPr>
            <p:spPr>
              <a:xfrm>
                <a:off x="2373" y="2928"/>
                <a:ext cx="406" cy="365"/>
              </a:xfrm>
              <a:prstGeom prst="rect">
                <a:avLst/>
              </a:prstGeom>
              <a:noFill/>
              <a:ln w="31750">
                <a:noFill/>
              </a:ln>
            </p:spPr>
            <p:txBody>
              <a:bodyPr>
                <a:spAutoFit/>
              </a:bodyPr>
              <a:p>
                <a:pPr algn="ctr">
                  <a:spcBef>
                    <a:spcPct val="50000"/>
                  </a:spcBef>
                </a:pPr>
                <a:r>
                  <a:rPr lang="en-US" altLang="zh-CN" sz="3200" dirty="0">
                    <a:solidFill>
                      <a:srgbClr val="0033CC"/>
                    </a:solidFill>
                    <a:latin typeface="Times New Roman" panose="02020603050405020304" pitchFamily="18" charset="0"/>
                    <a:ea typeface="幼圆" panose="02010509060101010101" pitchFamily="49" charset="-122"/>
                  </a:rPr>
                  <a:t>10</a:t>
                </a:r>
                <a:endParaRPr lang="en-US" altLang="zh-CN" sz="3200" dirty="0">
                  <a:solidFill>
                    <a:srgbClr val="0033CC"/>
                  </a:solidFill>
                  <a:latin typeface="Times New Roman" panose="02020603050405020304" pitchFamily="18" charset="0"/>
                  <a:ea typeface="幼圆" panose="02010509060101010101" pitchFamily="49" charset="-122"/>
                </a:endParaRPr>
              </a:p>
            </p:txBody>
          </p:sp>
          <p:sp>
            <p:nvSpPr>
              <p:cNvPr id="163891" name="矩形 1894500"/>
              <p:cNvSpPr/>
              <p:nvPr/>
            </p:nvSpPr>
            <p:spPr>
              <a:xfrm>
                <a:off x="2688" y="2976"/>
                <a:ext cx="310" cy="288"/>
              </a:xfrm>
              <a:prstGeom prst="rect">
                <a:avLst/>
              </a:prstGeom>
              <a:noFill/>
              <a:ln w="31750">
                <a:noFill/>
              </a:ln>
            </p:spPr>
            <p:txBody>
              <a:bodyPr wrap="none">
                <a:spAutoFit/>
              </a:bodyPr>
              <a:p>
                <a:r>
                  <a:rPr lang="en-US" altLang="zh-CN" sz="2400" dirty="0">
                    <a:solidFill>
                      <a:srgbClr val="99FF33"/>
                    </a:solidFill>
                    <a:latin typeface="Times New Roman" panose="02020603050405020304" pitchFamily="18" charset="0"/>
                    <a:ea typeface="幼圆" panose="02010509060101010101" pitchFamily="49" charset="-122"/>
                  </a:rPr>
                  <a:t>∧</a:t>
                </a:r>
                <a:endParaRPr lang="en-US" altLang="zh-CN" sz="2400" dirty="0">
                  <a:solidFill>
                    <a:srgbClr val="99FF33"/>
                  </a:solidFill>
                  <a:latin typeface="Times New Roman" panose="02020603050405020304" pitchFamily="18" charset="0"/>
                  <a:ea typeface="幼圆" panose="02010509060101010101" pitchFamily="49" charset="-122"/>
                </a:endParaRPr>
              </a:p>
            </p:txBody>
          </p:sp>
        </p:grpSp>
        <p:grpSp>
          <p:nvGrpSpPr>
            <p:cNvPr id="163861" name="组合 1894501"/>
            <p:cNvGrpSpPr/>
            <p:nvPr/>
          </p:nvGrpSpPr>
          <p:grpSpPr>
            <a:xfrm>
              <a:off x="1776" y="3312"/>
              <a:ext cx="3334" cy="367"/>
              <a:chOff x="1728" y="3312"/>
              <a:chExt cx="3334" cy="367"/>
            </a:xfrm>
          </p:grpSpPr>
          <p:grpSp>
            <p:nvGrpSpPr>
              <p:cNvPr id="163862" name="组合 1894502"/>
              <p:cNvGrpSpPr/>
              <p:nvPr/>
            </p:nvGrpSpPr>
            <p:grpSpPr>
              <a:xfrm>
                <a:off x="1728" y="3312"/>
                <a:ext cx="1200" cy="367"/>
                <a:chOff x="1776" y="2592"/>
                <a:chExt cx="1200" cy="367"/>
              </a:xfrm>
            </p:grpSpPr>
            <p:sp>
              <p:nvSpPr>
                <p:cNvPr id="163879" name="直接连接符 1894503"/>
                <p:cNvSpPr/>
                <p:nvPr/>
              </p:nvSpPr>
              <p:spPr>
                <a:xfrm>
                  <a:off x="1776" y="2784"/>
                  <a:ext cx="384" cy="0"/>
                </a:xfrm>
                <a:prstGeom prst="line">
                  <a:avLst/>
                </a:prstGeom>
                <a:ln w="31750" cap="sq" cmpd="sng">
                  <a:solidFill>
                    <a:srgbClr val="993366"/>
                  </a:solidFill>
                  <a:prstDash val="solid"/>
                  <a:headEnd type="none" w="sm" len="sm"/>
                  <a:tailEnd type="triangle" w="med" len="lg"/>
                </a:ln>
              </p:spPr>
            </p:sp>
            <p:sp>
              <p:nvSpPr>
                <p:cNvPr id="163880" name="矩形 1894504"/>
                <p:cNvSpPr/>
                <p:nvPr/>
              </p:nvSpPr>
              <p:spPr>
                <a:xfrm>
                  <a:off x="2160" y="2643"/>
                  <a:ext cx="816" cy="288"/>
                </a:xfrm>
                <a:prstGeom prst="rect">
                  <a:avLst/>
                </a:prstGeom>
                <a:no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a:p>
                  <a:endParaRPr lang="zh-CN" altLang="en-US" dirty="0">
                    <a:latin typeface="Times New Roman" panose="02020603050405020304" pitchFamily="18" charset="0"/>
                  </a:endParaRPr>
                </a:p>
              </p:txBody>
            </p:sp>
            <p:sp>
              <p:nvSpPr>
                <p:cNvPr id="163881" name="直接连接符 1894505"/>
                <p:cNvSpPr/>
                <p:nvPr/>
              </p:nvSpPr>
              <p:spPr>
                <a:xfrm>
                  <a:off x="2448" y="2640"/>
                  <a:ext cx="0" cy="288"/>
                </a:xfrm>
                <a:prstGeom prst="line">
                  <a:avLst/>
                </a:prstGeom>
                <a:ln w="31750" cap="sq" cmpd="sng">
                  <a:pattFill prst="pct75">
                    <a:fgClr>
                      <a:srgbClr val="993366"/>
                    </a:fgClr>
                    <a:bgClr>
                      <a:srgbClr val="FFFFFF"/>
                    </a:bgClr>
                  </a:pattFill>
                  <a:prstDash val="solid"/>
                  <a:headEnd type="none" w="sm" len="sm"/>
                  <a:tailEnd type="none" w="med" len="lg"/>
                </a:ln>
              </p:spPr>
            </p:sp>
            <p:sp>
              <p:nvSpPr>
                <p:cNvPr id="163882" name="文本框 1894506"/>
                <p:cNvSpPr txBox="1"/>
                <p:nvPr/>
              </p:nvSpPr>
              <p:spPr>
                <a:xfrm>
                  <a:off x="2160" y="2594"/>
                  <a:ext cx="271" cy="365"/>
                </a:xfrm>
                <a:prstGeom prst="rect">
                  <a:avLst/>
                </a:prstGeom>
                <a:noFill/>
                <a:ln w="31750">
                  <a:noFill/>
                </a:ln>
              </p:spPr>
              <p:txBody>
                <a:bodyPr>
                  <a:spAutoFit/>
                </a:bodyPr>
                <a:p>
                  <a:pPr algn="ctr">
                    <a:spcBef>
                      <a:spcPct val="50000"/>
                    </a:spcBef>
                  </a:pPr>
                  <a:r>
                    <a:rPr lang="en-US" altLang="zh-CN" sz="3200" dirty="0">
                      <a:solidFill>
                        <a:srgbClr val="FF3300"/>
                      </a:solidFill>
                      <a:latin typeface="Times New Roman" panose="02020603050405020304" pitchFamily="18" charset="0"/>
                      <a:ea typeface="幼圆" panose="02010509060101010101" pitchFamily="49" charset="-122"/>
                    </a:rPr>
                    <a:t>1</a:t>
                  </a:r>
                  <a:endParaRPr lang="en-US" altLang="zh-CN" sz="3200" dirty="0">
                    <a:solidFill>
                      <a:srgbClr val="FF3300"/>
                    </a:solidFill>
                    <a:latin typeface="Times New Roman" panose="02020603050405020304" pitchFamily="18" charset="0"/>
                    <a:ea typeface="幼圆" panose="02010509060101010101" pitchFamily="49" charset="-122"/>
                  </a:endParaRPr>
                </a:p>
              </p:txBody>
            </p:sp>
            <p:sp>
              <p:nvSpPr>
                <p:cNvPr id="163883" name="直接连接符 1894507"/>
                <p:cNvSpPr/>
                <p:nvPr/>
              </p:nvSpPr>
              <p:spPr>
                <a:xfrm>
                  <a:off x="2711" y="2640"/>
                  <a:ext cx="0" cy="288"/>
                </a:xfrm>
                <a:prstGeom prst="line">
                  <a:avLst/>
                </a:prstGeom>
                <a:ln w="31750" cap="sq" cmpd="sng">
                  <a:pattFill prst="pct75">
                    <a:fgClr>
                      <a:srgbClr val="993366"/>
                    </a:fgClr>
                    <a:bgClr>
                      <a:srgbClr val="FFFFFF"/>
                    </a:bgClr>
                  </a:pattFill>
                  <a:prstDash val="solid"/>
                  <a:headEnd type="none" w="sm" len="sm"/>
                  <a:tailEnd type="none" w="med" len="lg"/>
                </a:ln>
              </p:spPr>
            </p:sp>
            <p:sp>
              <p:nvSpPr>
                <p:cNvPr id="163884" name="文本框 1894508"/>
                <p:cNvSpPr txBox="1"/>
                <p:nvPr/>
              </p:nvSpPr>
              <p:spPr>
                <a:xfrm>
                  <a:off x="2396" y="2592"/>
                  <a:ext cx="406" cy="365"/>
                </a:xfrm>
                <a:prstGeom prst="rect">
                  <a:avLst/>
                </a:prstGeom>
                <a:noFill/>
                <a:ln w="31750">
                  <a:noFill/>
                </a:ln>
              </p:spPr>
              <p:txBody>
                <a:bodyPr>
                  <a:spAutoFit/>
                </a:bodyPr>
                <a:p>
                  <a:pPr algn="ctr">
                    <a:spcBef>
                      <a:spcPct val="50000"/>
                    </a:spcBef>
                  </a:pPr>
                  <a:r>
                    <a:rPr lang="en-US" altLang="zh-CN" sz="3200" dirty="0">
                      <a:solidFill>
                        <a:srgbClr val="0033CC"/>
                      </a:solidFill>
                      <a:latin typeface="Times New Roman" panose="02020603050405020304" pitchFamily="18" charset="0"/>
                      <a:ea typeface="幼圆" panose="02010509060101010101" pitchFamily="49" charset="-122"/>
                    </a:rPr>
                    <a:t>20</a:t>
                  </a:r>
                  <a:endParaRPr lang="en-US" altLang="zh-CN" sz="3200" dirty="0">
                    <a:solidFill>
                      <a:srgbClr val="0033CC"/>
                    </a:solidFill>
                    <a:latin typeface="Times New Roman" panose="02020603050405020304" pitchFamily="18" charset="0"/>
                    <a:ea typeface="幼圆" panose="02010509060101010101" pitchFamily="49" charset="-122"/>
                  </a:endParaRPr>
                </a:p>
              </p:txBody>
            </p:sp>
          </p:grpSp>
          <p:sp>
            <p:nvSpPr>
              <p:cNvPr id="163863" name="直接连接符 1894509"/>
              <p:cNvSpPr/>
              <p:nvPr/>
            </p:nvSpPr>
            <p:spPr>
              <a:xfrm>
                <a:off x="2784" y="3504"/>
                <a:ext cx="384" cy="0"/>
              </a:xfrm>
              <a:prstGeom prst="line">
                <a:avLst/>
              </a:prstGeom>
              <a:ln w="31750" cap="sq" cmpd="sng">
                <a:solidFill>
                  <a:srgbClr val="993366"/>
                </a:solidFill>
                <a:prstDash val="solid"/>
                <a:headEnd type="none" w="sm" len="sm"/>
                <a:tailEnd type="triangle" w="med" len="lg"/>
              </a:ln>
            </p:spPr>
          </p:sp>
          <p:grpSp>
            <p:nvGrpSpPr>
              <p:cNvPr id="163864" name="组合 1894510"/>
              <p:cNvGrpSpPr/>
              <p:nvPr/>
            </p:nvGrpSpPr>
            <p:grpSpPr>
              <a:xfrm>
                <a:off x="3168" y="3312"/>
                <a:ext cx="816" cy="367"/>
                <a:chOff x="2160" y="2592"/>
                <a:chExt cx="816" cy="367"/>
              </a:xfrm>
            </p:grpSpPr>
            <p:sp>
              <p:nvSpPr>
                <p:cNvPr id="163874" name="矩形 1894511"/>
                <p:cNvSpPr/>
                <p:nvPr/>
              </p:nvSpPr>
              <p:spPr>
                <a:xfrm>
                  <a:off x="2160" y="2643"/>
                  <a:ext cx="816" cy="288"/>
                </a:xfrm>
                <a:prstGeom prst="rect">
                  <a:avLst/>
                </a:prstGeom>
                <a:no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a:p>
                  <a:endParaRPr lang="zh-CN" altLang="en-US" dirty="0">
                    <a:latin typeface="Times New Roman" panose="02020603050405020304" pitchFamily="18" charset="0"/>
                  </a:endParaRPr>
                </a:p>
              </p:txBody>
            </p:sp>
            <p:sp>
              <p:nvSpPr>
                <p:cNvPr id="163875" name="直接连接符 1894512"/>
                <p:cNvSpPr/>
                <p:nvPr/>
              </p:nvSpPr>
              <p:spPr>
                <a:xfrm>
                  <a:off x="2448" y="2640"/>
                  <a:ext cx="0" cy="288"/>
                </a:xfrm>
                <a:prstGeom prst="line">
                  <a:avLst/>
                </a:prstGeom>
                <a:ln w="31750" cap="sq" cmpd="sng">
                  <a:pattFill prst="pct75">
                    <a:fgClr>
                      <a:srgbClr val="993366"/>
                    </a:fgClr>
                    <a:bgClr>
                      <a:srgbClr val="FFFFFF"/>
                    </a:bgClr>
                  </a:pattFill>
                  <a:prstDash val="solid"/>
                  <a:headEnd type="none" w="sm" len="sm"/>
                  <a:tailEnd type="none" w="med" len="lg"/>
                </a:ln>
              </p:spPr>
            </p:sp>
            <p:sp>
              <p:nvSpPr>
                <p:cNvPr id="163876" name="文本框 1894513"/>
                <p:cNvSpPr txBox="1"/>
                <p:nvPr/>
              </p:nvSpPr>
              <p:spPr>
                <a:xfrm>
                  <a:off x="2160" y="2594"/>
                  <a:ext cx="271" cy="365"/>
                </a:xfrm>
                <a:prstGeom prst="rect">
                  <a:avLst/>
                </a:prstGeom>
                <a:noFill/>
                <a:ln w="31750">
                  <a:noFill/>
                </a:ln>
              </p:spPr>
              <p:txBody>
                <a:bodyPr>
                  <a:spAutoFit/>
                </a:bodyPr>
                <a:p>
                  <a:pPr algn="ctr">
                    <a:spcBef>
                      <a:spcPct val="50000"/>
                    </a:spcBef>
                  </a:pPr>
                  <a:r>
                    <a:rPr lang="en-US" altLang="zh-CN" sz="3200" dirty="0">
                      <a:solidFill>
                        <a:srgbClr val="FF3300"/>
                      </a:solidFill>
                      <a:latin typeface="Times New Roman" panose="02020603050405020304" pitchFamily="18" charset="0"/>
                      <a:ea typeface="幼圆" panose="02010509060101010101" pitchFamily="49" charset="-122"/>
                    </a:rPr>
                    <a:t>3</a:t>
                  </a:r>
                  <a:endParaRPr lang="en-US" altLang="zh-CN" sz="3200" dirty="0">
                    <a:solidFill>
                      <a:srgbClr val="FF3300"/>
                    </a:solidFill>
                    <a:latin typeface="Times New Roman" panose="02020603050405020304" pitchFamily="18" charset="0"/>
                    <a:ea typeface="幼圆" panose="02010509060101010101" pitchFamily="49" charset="-122"/>
                  </a:endParaRPr>
                </a:p>
              </p:txBody>
            </p:sp>
            <p:sp>
              <p:nvSpPr>
                <p:cNvPr id="163877" name="直接连接符 1894514"/>
                <p:cNvSpPr/>
                <p:nvPr/>
              </p:nvSpPr>
              <p:spPr>
                <a:xfrm>
                  <a:off x="2711" y="2640"/>
                  <a:ext cx="0" cy="288"/>
                </a:xfrm>
                <a:prstGeom prst="line">
                  <a:avLst/>
                </a:prstGeom>
                <a:ln w="31750" cap="sq" cmpd="sng">
                  <a:pattFill prst="pct75">
                    <a:fgClr>
                      <a:srgbClr val="993366"/>
                    </a:fgClr>
                    <a:bgClr>
                      <a:srgbClr val="FFFFFF"/>
                    </a:bgClr>
                  </a:pattFill>
                  <a:prstDash val="solid"/>
                  <a:headEnd type="none" w="sm" len="sm"/>
                  <a:tailEnd type="none" w="med" len="lg"/>
                </a:ln>
              </p:spPr>
            </p:sp>
            <p:sp>
              <p:nvSpPr>
                <p:cNvPr id="163878" name="文本框 1894515"/>
                <p:cNvSpPr txBox="1"/>
                <p:nvPr/>
              </p:nvSpPr>
              <p:spPr>
                <a:xfrm>
                  <a:off x="2426" y="2592"/>
                  <a:ext cx="288" cy="365"/>
                </a:xfrm>
                <a:prstGeom prst="rect">
                  <a:avLst/>
                </a:prstGeom>
                <a:noFill/>
                <a:ln w="31750">
                  <a:noFill/>
                </a:ln>
              </p:spPr>
              <p:txBody>
                <a:bodyPr>
                  <a:spAutoFit/>
                </a:bodyPr>
                <a:p>
                  <a:pPr algn="ctr">
                    <a:spcBef>
                      <a:spcPct val="50000"/>
                    </a:spcBef>
                  </a:pPr>
                  <a:r>
                    <a:rPr lang="en-US" altLang="zh-CN" sz="3200" dirty="0">
                      <a:solidFill>
                        <a:srgbClr val="0033CC"/>
                      </a:solidFill>
                      <a:latin typeface="Times New Roman" panose="02020603050405020304" pitchFamily="18" charset="0"/>
                      <a:ea typeface="幼圆" panose="02010509060101010101" pitchFamily="49" charset="-122"/>
                    </a:rPr>
                    <a:t>4</a:t>
                  </a:r>
                  <a:endParaRPr lang="en-US" altLang="zh-CN" sz="3200" dirty="0">
                    <a:solidFill>
                      <a:srgbClr val="0033CC"/>
                    </a:solidFill>
                    <a:latin typeface="Times New Roman" panose="02020603050405020304" pitchFamily="18" charset="0"/>
                    <a:ea typeface="幼圆" panose="02010509060101010101" pitchFamily="49" charset="-122"/>
                  </a:endParaRPr>
                </a:p>
              </p:txBody>
            </p:sp>
          </p:grpSp>
          <p:sp>
            <p:nvSpPr>
              <p:cNvPr id="163865" name="直接连接符 1894516"/>
              <p:cNvSpPr/>
              <p:nvPr/>
            </p:nvSpPr>
            <p:spPr>
              <a:xfrm>
                <a:off x="3840" y="3504"/>
                <a:ext cx="384" cy="0"/>
              </a:xfrm>
              <a:prstGeom prst="line">
                <a:avLst/>
              </a:prstGeom>
              <a:ln w="31750" cap="sq" cmpd="sng">
                <a:solidFill>
                  <a:srgbClr val="993366"/>
                </a:solidFill>
                <a:prstDash val="solid"/>
                <a:headEnd type="none" w="sm" len="sm"/>
                <a:tailEnd type="triangle" w="med" len="lg"/>
              </a:ln>
            </p:spPr>
          </p:sp>
          <p:grpSp>
            <p:nvGrpSpPr>
              <p:cNvPr id="163866" name="组合 1894517"/>
              <p:cNvGrpSpPr/>
              <p:nvPr/>
            </p:nvGrpSpPr>
            <p:grpSpPr>
              <a:xfrm>
                <a:off x="3840" y="3312"/>
                <a:ext cx="1222" cy="367"/>
                <a:chOff x="1776" y="2928"/>
                <a:chExt cx="1222" cy="367"/>
              </a:xfrm>
            </p:grpSpPr>
            <p:sp>
              <p:nvSpPr>
                <p:cNvPr id="163867" name="直接连接符 1894518"/>
                <p:cNvSpPr/>
                <p:nvPr/>
              </p:nvSpPr>
              <p:spPr>
                <a:xfrm>
                  <a:off x="1776" y="3120"/>
                  <a:ext cx="384" cy="0"/>
                </a:xfrm>
                <a:prstGeom prst="line">
                  <a:avLst/>
                </a:prstGeom>
                <a:ln w="31750" cap="sq" cmpd="sng">
                  <a:solidFill>
                    <a:srgbClr val="993366"/>
                  </a:solidFill>
                  <a:prstDash val="solid"/>
                  <a:headEnd type="none" w="sm" len="sm"/>
                  <a:tailEnd type="triangle" w="med" len="lg"/>
                </a:ln>
              </p:spPr>
            </p:sp>
            <p:sp>
              <p:nvSpPr>
                <p:cNvPr id="163868" name="矩形 1894519"/>
                <p:cNvSpPr/>
                <p:nvPr/>
              </p:nvSpPr>
              <p:spPr>
                <a:xfrm>
                  <a:off x="2160" y="2979"/>
                  <a:ext cx="816" cy="288"/>
                </a:xfrm>
                <a:prstGeom prst="rect">
                  <a:avLst/>
                </a:prstGeom>
                <a:no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a:p>
                  <a:endParaRPr lang="zh-CN" altLang="en-US" dirty="0">
                    <a:latin typeface="Times New Roman" panose="02020603050405020304" pitchFamily="18" charset="0"/>
                  </a:endParaRPr>
                </a:p>
              </p:txBody>
            </p:sp>
            <p:sp>
              <p:nvSpPr>
                <p:cNvPr id="163869" name="直接连接符 1894520"/>
                <p:cNvSpPr/>
                <p:nvPr/>
              </p:nvSpPr>
              <p:spPr>
                <a:xfrm>
                  <a:off x="2448" y="2976"/>
                  <a:ext cx="0" cy="288"/>
                </a:xfrm>
                <a:prstGeom prst="line">
                  <a:avLst/>
                </a:prstGeom>
                <a:ln w="31750" cap="sq" cmpd="sng">
                  <a:pattFill prst="pct75">
                    <a:fgClr>
                      <a:srgbClr val="993366"/>
                    </a:fgClr>
                    <a:bgClr>
                      <a:srgbClr val="FFFFFF"/>
                    </a:bgClr>
                  </a:pattFill>
                  <a:prstDash val="solid"/>
                  <a:headEnd type="none" w="sm" len="sm"/>
                  <a:tailEnd type="none" w="med" len="lg"/>
                </a:ln>
              </p:spPr>
            </p:sp>
            <p:sp>
              <p:nvSpPr>
                <p:cNvPr id="163870" name="文本框 1894521"/>
                <p:cNvSpPr txBox="1"/>
                <p:nvPr/>
              </p:nvSpPr>
              <p:spPr>
                <a:xfrm>
                  <a:off x="2160" y="2930"/>
                  <a:ext cx="271" cy="365"/>
                </a:xfrm>
                <a:prstGeom prst="rect">
                  <a:avLst/>
                </a:prstGeom>
                <a:noFill/>
                <a:ln w="31750">
                  <a:noFill/>
                </a:ln>
              </p:spPr>
              <p:txBody>
                <a:bodyPr>
                  <a:spAutoFit/>
                </a:bodyPr>
                <a:p>
                  <a:pPr algn="ctr">
                    <a:spcBef>
                      <a:spcPct val="50000"/>
                    </a:spcBef>
                  </a:pPr>
                  <a:r>
                    <a:rPr lang="en-US" altLang="zh-CN" sz="3200" dirty="0">
                      <a:solidFill>
                        <a:srgbClr val="FF3300"/>
                      </a:solidFill>
                      <a:latin typeface="Times New Roman" panose="02020603050405020304" pitchFamily="18" charset="0"/>
                      <a:ea typeface="幼圆" panose="02010509060101010101" pitchFamily="49" charset="-122"/>
                    </a:rPr>
                    <a:t>5</a:t>
                  </a:r>
                  <a:endParaRPr lang="en-US" altLang="zh-CN" sz="3200" dirty="0">
                    <a:solidFill>
                      <a:srgbClr val="FF3300"/>
                    </a:solidFill>
                    <a:latin typeface="Times New Roman" panose="02020603050405020304" pitchFamily="18" charset="0"/>
                    <a:ea typeface="幼圆" panose="02010509060101010101" pitchFamily="49" charset="-122"/>
                  </a:endParaRPr>
                </a:p>
              </p:txBody>
            </p:sp>
            <p:sp>
              <p:nvSpPr>
                <p:cNvPr id="163871" name="直接连接符 1894522"/>
                <p:cNvSpPr/>
                <p:nvPr/>
              </p:nvSpPr>
              <p:spPr>
                <a:xfrm>
                  <a:off x="2711" y="2976"/>
                  <a:ext cx="0" cy="288"/>
                </a:xfrm>
                <a:prstGeom prst="line">
                  <a:avLst/>
                </a:prstGeom>
                <a:ln w="31750" cap="sq" cmpd="sng">
                  <a:pattFill prst="pct75">
                    <a:fgClr>
                      <a:srgbClr val="993366"/>
                    </a:fgClr>
                    <a:bgClr>
                      <a:srgbClr val="FFFFFF"/>
                    </a:bgClr>
                  </a:pattFill>
                  <a:prstDash val="solid"/>
                  <a:headEnd type="none" w="sm" len="sm"/>
                  <a:tailEnd type="none" w="med" len="lg"/>
                </a:ln>
              </p:spPr>
            </p:sp>
            <p:sp>
              <p:nvSpPr>
                <p:cNvPr id="163872" name="文本框 1894523"/>
                <p:cNvSpPr txBox="1"/>
                <p:nvPr/>
              </p:nvSpPr>
              <p:spPr>
                <a:xfrm>
                  <a:off x="2373" y="2928"/>
                  <a:ext cx="406" cy="365"/>
                </a:xfrm>
                <a:prstGeom prst="rect">
                  <a:avLst/>
                </a:prstGeom>
                <a:noFill/>
                <a:ln w="31750">
                  <a:noFill/>
                </a:ln>
              </p:spPr>
              <p:txBody>
                <a:bodyPr>
                  <a:spAutoFit/>
                </a:bodyPr>
                <a:p>
                  <a:pPr algn="ctr">
                    <a:spcBef>
                      <a:spcPct val="50000"/>
                    </a:spcBef>
                  </a:pPr>
                  <a:r>
                    <a:rPr lang="en-US" altLang="zh-CN" sz="3200" dirty="0">
                      <a:solidFill>
                        <a:srgbClr val="0033CC"/>
                      </a:solidFill>
                      <a:latin typeface="Times New Roman" panose="02020603050405020304" pitchFamily="18" charset="0"/>
                      <a:ea typeface="幼圆" panose="02010509060101010101" pitchFamily="49" charset="-122"/>
                    </a:rPr>
                    <a:t>12</a:t>
                  </a:r>
                  <a:endParaRPr lang="en-US" altLang="zh-CN" sz="3200" dirty="0">
                    <a:solidFill>
                      <a:srgbClr val="0033CC"/>
                    </a:solidFill>
                    <a:latin typeface="Times New Roman" panose="02020603050405020304" pitchFamily="18" charset="0"/>
                    <a:ea typeface="幼圆" panose="02010509060101010101" pitchFamily="49" charset="-122"/>
                  </a:endParaRPr>
                </a:p>
              </p:txBody>
            </p:sp>
            <p:sp>
              <p:nvSpPr>
                <p:cNvPr id="163873" name="矩形 1894524"/>
                <p:cNvSpPr/>
                <p:nvPr/>
              </p:nvSpPr>
              <p:spPr>
                <a:xfrm>
                  <a:off x="2688" y="2976"/>
                  <a:ext cx="310" cy="288"/>
                </a:xfrm>
                <a:prstGeom prst="rect">
                  <a:avLst/>
                </a:prstGeom>
                <a:noFill/>
                <a:ln w="31750">
                  <a:noFill/>
                </a:ln>
              </p:spPr>
              <p:txBody>
                <a:bodyPr wrap="none">
                  <a:spAutoFit/>
                </a:bodyPr>
                <a:p>
                  <a:r>
                    <a:rPr lang="en-US" altLang="zh-CN" sz="2400" dirty="0">
                      <a:solidFill>
                        <a:srgbClr val="99FF33"/>
                      </a:solidFill>
                      <a:latin typeface="Times New Roman" panose="02020603050405020304" pitchFamily="18" charset="0"/>
                      <a:ea typeface="幼圆" panose="02010509060101010101" pitchFamily="49" charset="-122"/>
                    </a:rPr>
                    <a:t>∧</a:t>
                  </a:r>
                  <a:endParaRPr lang="en-US" altLang="zh-CN" sz="2400" dirty="0">
                    <a:solidFill>
                      <a:srgbClr val="99FF33"/>
                    </a:solidFill>
                    <a:latin typeface="Times New Roman" panose="02020603050405020304" pitchFamily="18" charset="0"/>
                    <a:ea typeface="幼圆" panose="02010509060101010101" pitchFamily="49" charset="-122"/>
                  </a:endParaRPr>
                </a:p>
              </p:txBody>
            </p:sp>
          </p:grpSp>
        </p:grpSp>
      </p:grpSp>
    </p:spTree>
  </p:cSld>
  <p:clrMapOvr>
    <a:masterClrMapping/>
  </p:clrMapOvr>
  <p:transition>
    <p:zo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6" name="文本占位符 1895425"/>
          <p:cNvSpPr>
            <a:spLocks noGrp="1"/>
          </p:cNvSpPr>
          <p:nvPr>
            <p:ph idx="1"/>
          </p:nvPr>
        </p:nvSpPr>
        <p:spPr>
          <a:xfrm>
            <a:off x="0" y="0"/>
            <a:ext cx="9144000" cy="6858000"/>
          </a:xfrm>
        </p:spPr>
        <p:txBody>
          <a:bodyPr vert="horz" wrap="square" lIns="92075" tIns="46038" rIns="92075" bIns="46038" anchor="t" anchorCtr="0"/>
          <a:p>
            <a:pPr>
              <a:buNone/>
            </a:pPr>
            <a:r>
              <a:rPr lang="en-US" altLang="zh-CN" dirty="0"/>
              <a:t>    </a:t>
            </a:r>
            <a:endParaRPr lang="en-US" altLang="zh-CN" b="0" dirty="0">
              <a:latin typeface="幼圆" panose="02010509060101010101" pitchFamily="49" charset="-122"/>
              <a:ea typeface="幼圆" panose="02010509060101010101" pitchFamily="49" charset="-122"/>
            </a:endParaRPr>
          </a:p>
        </p:txBody>
      </p:sp>
      <p:grpSp>
        <p:nvGrpSpPr>
          <p:cNvPr id="2" name="组合 1895427"/>
          <p:cNvGrpSpPr/>
          <p:nvPr/>
        </p:nvGrpSpPr>
        <p:grpSpPr>
          <a:xfrm>
            <a:off x="358775" y="4113213"/>
            <a:ext cx="7731125" cy="2089150"/>
            <a:chOff x="192" y="1728"/>
            <a:chExt cx="4870" cy="1316"/>
          </a:xfrm>
        </p:grpSpPr>
        <p:sp>
          <p:nvSpPr>
            <p:cNvPr id="164937" name="矩形 1895428"/>
            <p:cNvSpPr/>
            <p:nvPr/>
          </p:nvSpPr>
          <p:spPr>
            <a:xfrm>
              <a:off x="934" y="2160"/>
              <a:ext cx="4128" cy="864"/>
            </a:xfrm>
            <a:prstGeom prst="rect">
              <a:avLst/>
            </a:prstGeom>
            <a:noFill/>
            <a:ln w="31750" cap="sq" cmpd="sng">
              <a:solidFill>
                <a:srgbClr val="135069"/>
              </a:solidFill>
              <a:prstDash val="solid"/>
              <a:miter/>
              <a:headEnd type="none" w="sm" len="sm"/>
              <a:tailEnd type="none" w="med" len="lg"/>
            </a:ln>
            <a:effectLst>
              <a:prstShdw prst="shdw17" dist="17961" dir="13499999">
                <a:srgbClr val="0B303F"/>
              </a:prstShdw>
            </a:effectLst>
          </p:spPr>
          <p:txBody>
            <a:bodyPr/>
            <a:p>
              <a:endParaRPr lang="zh-CN" altLang="en-US" dirty="0">
                <a:latin typeface="Times New Roman" panose="02020603050405020304" pitchFamily="18" charset="0"/>
              </a:endParaRPr>
            </a:p>
          </p:txBody>
        </p:sp>
        <p:sp>
          <p:nvSpPr>
            <p:cNvPr id="164938" name="直接连接符 1895429"/>
            <p:cNvSpPr/>
            <p:nvPr/>
          </p:nvSpPr>
          <p:spPr>
            <a:xfrm>
              <a:off x="1750" y="2160"/>
              <a:ext cx="0" cy="864"/>
            </a:xfrm>
            <a:prstGeom prst="line">
              <a:avLst/>
            </a:prstGeom>
            <a:ln w="28575" cap="sq" cmpd="sng">
              <a:solidFill>
                <a:srgbClr val="135069"/>
              </a:solidFill>
              <a:prstDash val="solid"/>
              <a:headEnd type="none" w="sm" len="sm"/>
              <a:tailEnd type="none" w="med" len="lg"/>
            </a:ln>
          </p:spPr>
        </p:sp>
        <p:sp>
          <p:nvSpPr>
            <p:cNvPr id="164939" name="直接连接符 1895430"/>
            <p:cNvSpPr/>
            <p:nvPr/>
          </p:nvSpPr>
          <p:spPr>
            <a:xfrm>
              <a:off x="3455" y="2160"/>
              <a:ext cx="0" cy="864"/>
            </a:xfrm>
            <a:prstGeom prst="line">
              <a:avLst/>
            </a:prstGeom>
            <a:ln w="28575" cap="sq" cmpd="sng">
              <a:solidFill>
                <a:srgbClr val="135069"/>
              </a:solidFill>
              <a:prstDash val="solid"/>
              <a:headEnd type="none" w="sm" len="sm"/>
              <a:tailEnd type="none" w="med" len="lg"/>
            </a:ln>
          </p:spPr>
        </p:sp>
        <p:sp>
          <p:nvSpPr>
            <p:cNvPr id="164940" name="直接连接符 1895431"/>
            <p:cNvSpPr/>
            <p:nvPr/>
          </p:nvSpPr>
          <p:spPr>
            <a:xfrm>
              <a:off x="4271" y="2160"/>
              <a:ext cx="0" cy="864"/>
            </a:xfrm>
            <a:prstGeom prst="line">
              <a:avLst/>
            </a:prstGeom>
            <a:ln w="28575" cap="sq" cmpd="sng">
              <a:solidFill>
                <a:srgbClr val="135069"/>
              </a:solidFill>
              <a:prstDash val="solid"/>
              <a:headEnd type="none" w="sm" len="sm"/>
              <a:tailEnd type="none" w="med" len="lg"/>
            </a:ln>
          </p:spPr>
        </p:sp>
        <p:sp>
          <p:nvSpPr>
            <p:cNvPr id="164941" name="直接连接符 1895432"/>
            <p:cNvSpPr/>
            <p:nvPr/>
          </p:nvSpPr>
          <p:spPr>
            <a:xfrm>
              <a:off x="2591" y="2160"/>
              <a:ext cx="0" cy="864"/>
            </a:xfrm>
            <a:prstGeom prst="line">
              <a:avLst/>
            </a:prstGeom>
            <a:ln w="28575" cap="sq" cmpd="sng">
              <a:solidFill>
                <a:srgbClr val="135069"/>
              </a:solidFill>
              <a:prstDash val="solid"/>
              <a:headEnd type="none" w="sm" len="sm"/>
              <a:tailEnd type="none" w="med" len="lg"/>
            </a:ln>
          </p:spPr>
        </p:sp>
        <p:sp>
          <p:nvSpPr>
            <p:cNvPr id="164942" name="文本框 1895433"/>
            <p:cNvSpPr txBox="1"/>
            <p:nvPr/>
          </p:nvSpPr>
          <p:spPr>
            <a:xfrm>
              <a:off x="406" y="2064"/>
              <a:ext cx="336" cy="404"/>
            </a:xfrm>
            <a:prstGeom prst="rect">
              <a:avLst/>
            </a:prstGeom>
            <a:noFill/>
            <a:ln w="31750">
              <a:noFill/>
            </a:ln>
          </p:spPr>
          <p:txBody>
            <a:bodyPr lIns="90000" tIns="46800" rIns="90000" bIns="46800">
              <a:spAutoFit/>
            </a:bodyPr>
            <a:p>
              <a:pPr>
                <a:spcBef>
                  <a:spcPct val="50000"/>
                </a:spcBef>
              </a:pPr>
              <a:r>
                <a:rPr lang="en-US" altLang="zh-CN" sz="3600" dirty="0">
                  <a:latin typeface="Times New Roman" panose="02020603050405020304" pitchFamily="18" charset="0"/>
                  <a:ea typeface="幼圆" panose="02010509060101010101" pitchFamily="49" charset="-122"/>
                </a:rPr>
                <a:t>s</a:t>
              </a:r>
              <a:endParaRPr lang="en-US" altLang="zh-CN" sz="3600" dirty="0">
                <a:latin typeface="Times New Roman" panose="02020603050405020304" pitchFamily="18" charset="0"/>
                <a:ea typeface="幼圆" panose="02010509060101010101" pitchFamily="49" charset="-122"/>
              </a:endParaRPr>
            </a:p>
          </p:txBody>
        </p:sp>
        <p:sp>
          <p:nvSpPr>
            <p:cNvPr id="164943" name="文本框 1895434"/>
            <p:cNvSpPr txBox="1"/>
            <p:nvPr/>
          </p:nvSpPr>
          <p:spPr>
            <a:xfrm>
              <a:off x="214" y="2640"/>
              <a:ext cx="720" cy="404"/>
            </a:xfrm>
            <a:prstGeom prst="rect">
              <a:avLst/>
            </a:prstGeom>
            <a:noFill/>
            <a:ln w="31750">
              <a:noFill/>
            </a:ln>
          </p:spPr>
          <p:txBody>
            <a:bodyPr lIns="90000" tIns="46800" rIns="90000" bIns="46800">
              <a:spAutoFit/>
            </a:bodyPr>
            <a:p>
              <a:pPr>
                <a:spcBef>
                  <a:spcPct val="50000"/>
                </a:spcBef>
              </a:pPr>
              <a:r>
                <a:rPr lang="en-US" altLang="zh-CN" sz="3600" dirty="0">
                  <a:latin typeface="Times New Roman" panose="02020603050405020304" pitchFamily="18" charset="0"/>
                  <a:ea typeface="幼圆" panose="02010509060101010101" pitchFamily="49" charset="-122"/>
                </a:rPr>
                <a:t>path</a:t>
              </a:r>
              <a:endParaRPr lang="en-US" altLang="zh-CN" sz="3600" dirty="0">
                <a:latin typeface="Times New Roman" panose="02020603050405020304" pitchFamily="18" charset="0"/>
                <a:ea typeface="幼圆" panose="02010509060101010101" pitchFamily="49" charset="-122"/>
              </a:endParaRPr>
            </a:p>
          </p:txBody>
        </p:sp>
        <p:sp>
          <p:nvSpPr>
            <p:cNvPr id="164944" name="文本框 1895435"/>
            <p:cNvSpPr txBox="1"/>
            <p:nvPr/>
          </p:nvSpPr>
          <p:spPr>
            <a:xfrm>
              <a:off x="192" y="2352"/>
              <a:ext cx="720" cy="404"/>
            </a:xfrm>
            <a:prstGeom prst="rect">
              <a:avLst/>
            </a:prstGeom>
            <a:noFill/>
            <a:ln w="31750">
              <a:noFill/>
            </a:ln>
          </p:spPr>
          <p:txBody>
            <a:bodyPr lIns="90000" tIns="46800" rIns="90000" bIns="46800">
              <a:spAutoFit/>
            </a:bodyPr>
            <a:p>
              <a:pPr>
                <a:spcBef>
                  <a:spcPct val="50000"/>
                </a:spcBef>
              </a:pPr>
              <a:r>
                <a:rPr lang="en-US" altLang="zh-CN" sz="3600" dirty="0">
                  <a:latin typeface="Times New Roman" panose="02020603050405020304" pitchFamily="18" charset="0"/>
                  <a:ea typeface="幼圆" panose="02010509060101010101" pitchFamily="49" charset="-122"/>
                </a:rPr>
                <a:t>dist</a:t>
              </a:r>
              <a:endParaRPr lang="en-US" altLang="zh-CN" sz="3600" dirty="0">
                <a:latin typeface="Times New Roman" panose="02020603050405020304" pitchFamily="18" charset="0"/>
                <a:ea typeface="幼圆" panose="02010509060101010101" pitchFamily="49" charset="-122"/>
              </a:endParaRPr>
            </a:p>
          </p:txBody>
        </p:sp>
        <p:sp>
          <p:nvSpPr>
            <p:cNvPr id="164945" name="直接连接符 1895436"/>
            <p:cNvSpPr/>
            <p:nvPr/>
          </p:nvSpPr>
          <p:spPr>
            <a:xfrm>
              <a:off x="934" y="2448"/>
              <a:ext cx="4128" cy="0"/>
            </a:xfrm>
            <a:prstGeom prst="line">
              <a:avLst/>
            </a:prstGeom>
            <a:ln w="28575" cap="sq" cmpd="sng">
              <a:solidFill>
                <a:srgbClr val="135069"/>
              </a:solidFill>
              <a:prstDash val="solid"/>
              <a:headEnd type="none" w="sm" len="sm"/>
              <a:tailEnd type="none" w="med" len="lg"/>
            </a:ln>
          </p:spPr>
        </p:sp>
        <p:sp>
          <p:nvSpPr>
            <p:cNvPr id="164946" name="直接连接符 1895437"/>
            <p:cNvSpPr/>
            <p:nvPr/>
          </p:nvSpPr>
          <p:spPr>
            <a:xfrm>
              <a:off x="934" y="2736"/>
              <a:ext cx="4128" cy="0"/>
            </a:xfrm>
            <a:prstGeom prst="line">
              <a:avLst/>
            </a:prstGeom>
            <a:ln w="28575" cap="sq" cmpd="sng">
              <a:solidFill>
                <a:srgbClr val="135069"/>
              </a:solidFill>
              <a:prstDash val="solid"/>
              <a:headEnd type="none" w="sm" len="sm"/>
              <a:tailEnd type="none" w="med" len="lg"/>
            </a:ln>
          </p:spPr>
        </p:sp>
        <p:grpSp>
          <p:nvGrpSpPr>
            <p:cNvPr id="164947" name="组合 1895438"/>
            <p:cNvGrpSpPr/>
            <p:nvPr/>
          </p:nvGrpSpPr>
          <p:grpSpPr>
            <a:xfrm>
              <a:off x="1222" y="2112"/>
              <a:ext cx="3552" cy="365"/>
              <a:chOff x="1200" y="576"/>
              <a:chExt cx="3552" cy="365"/>
            </a:xfrm>
          </p:grpSpPr>
          <p:sp>
            <p:nvSpPr>
              <p:cNvPr id="164959" name="文本框 1895439"/>
              <p:cNvSpPr txBox="1"/>
              <p:nvPr/>
            </p:nvSpPr>
            <p:spPr>
              <a:xfrm>
                <a:off x="1200" y="576"/>
                <a:ext cx="240"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164960" name="文本框 1895440"/>
              <p:cNvSpPr txBox="1"/>
              <p:nvPr/>
            </p:nvSpPr>
            <p:spPr>
              <a:xfrm>
                <a:off x="3744" y="576"/>
                <a:ext cx="240"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0</a:t>
                </a:r>
                <a:endParaRPr lang="en-US" altLang="zh-CN" sz="3200" dirty="0">
                  <a:latin typeface="Times New Roman" panose="02020603050405020304" pitchFamily="18" charset="0"/>
                  <a:ea typeface="幼圆" panose="02010509060101010101" pitchFamily="49" charset="-122"/>
                </a:endParaRPr>
              </a:p>
            </p:txBody>
          </p:sp>
          <p:sp>
            <p:nvSpPr>
              <p:cNvPr id="164961" name="文本框 1895441"/>
              <p:cNvSpPr txBox="1"/>
              <p:nvPr/>
            </p:nvSpPr>
            <p:spPr>
              <a:xfrm>
                <a:off x="4512" y="576"/>
                <a:ext cx="240"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0</a:t>
                </a:r>
                <a:endParaRPr lang="en-US" altLang="zh-CN" sz="3200" dirty="0">
                  <a:latin typeface="Times New Roman" panose="02020603050405020304" pitchFamily="18" charset="0"/>
                  <a:ea typeface="幼圆" panose="02010509060101010101" pitchFamily="49" charset="-122"/>
                </a:endParaRPr>
              </a:p>
            </p:txBody>
          </p:sp>
          <p:sp>
            <p:nvSpPr>
              <p:cNvPr id="164962" name="文本框 1895442"/>
              <p:cNvSpPr txBox="1"/>
              <p:nvPr/>
            </p:nvSpPr>
            <p:spPr>
              <a:xfrm>
                <a:off x="2880" y="576"/>
                <a:ext cx="240"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0</a:t>
                </a:r>
                <a:endParaRPr lang="en-US" altLang="zh-CN" sz="3200" dirty="0">
                  <a:latin typeface="Times New Roman" panose="02020603050405020304" pitchFamily="18" charset="0"/>
                  <a:ea typeface="幼圆" panose="02010509060101010101" pitchFamily="49" charset="-122"/>
                </a:endParaRPr>
              </a:p>
            </p:txBody>
          </p:sp>
          <p:sp>
            <p:nvSpPr>
              <p:cNvPr id="164963" name="文本框 1895443"/>
              <p:cNvSpPr txBox="1"/>
              <p:nvPr/>
            </p:nvSpPr>
            <p:spPr>
              <a:xfrm>
                <a:off x="2016" y="576"/>
                <a:ext cx="240"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0</a:t>
                </a:r>
                <a:endParaRPr lang="en-US" altLang="zh-CN" sz="3200" dirty="0">
                  <a:latin typeface="Times New Roman" panose="02020603050405020304" pitchFamily="18" charset="0"/>
                  <a:ea typeface="幼圆" panose="02010509060101010101" pitchFamily="49" charset="-122"/>
                </a:endParaRPr>
              </a:p>
            </p:txBody>
          </p:sp>
        </p:grpSp>
        <p:grpSp>
          <p:nvGrpSpPr>
            <p:cNvPr id="164948" name="组合 1895444"/>
            <p:cNvGrpSpPr/>
            <p:nvPr/>
          </p:nvGrpSpPr>
          <p:grpSpPr>
            <a:xfrm>
              <a:off x="1222" y="1728"/>
              <a:ext cx="3552" cy="365"/>
              <a:chOff x="1200" y="576"/>
              <a:chExt cx="3552" cy="365"/>
            </a:xfrm>
          </p:grpSpPr>
          <p:sp>
            <p:nvSpPr>
              <p:cNvPr id="164954" name="文本框 1895445"/>
              <p:cNvSpPr txBox="1"/>
              <p:nvPr/>
            </p:nvSpPr>
            <p:spPr>
              <a:xfrm>
                <a:off x="1200" y="576"/>
                <a:ext cx="240"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164955" name="文本框 1895446"/>
              <p:cNvSpPr txBox="1"/>
              <p:nvPr/>
            </p:nvSpPr>
            <p:spPr>
              <a:xfrm>
                <a:off x="3744" y="576"/>
                <a:ext cx="240"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sp>
            <p:nvSpPr>
              <p:cNvPr id="164956" name="文本框 1895447"/>
              <p:cNvSpPr txBox="1"/>
              <p:nvPr/>
            </p:nvSpPr>
            <p:spPr>
              <a:xfrm>
                <a:off x="4512" y="576"/>
                <a:ext cx="240"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sp>
            <p:nvSpPr>
              <p:cNvPr id="164957" name="文本框 1895448"/>
              <p:cNvSpPr txBox="1"/>
              <p:nvPr/>
            </p:nvSpPr>
            <p:spPr>
              <a:xfrm>
                <a:off x="2880" y="576"/>
                <a:ext cx="240"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sp>
            <p:nvSpPr>
              <p:cNvPr id="164958" name="文本框 1895449"/>
              <p:cNvSpPr txBox="1"/>
              <p:nvPr/>
            </p:nvSpPr>
            <p:spPr>
              <a:xfrm>
                <a:off x="2016" y="576"/>
                <a:ext cx="240"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grpSp>
        <p:sp>
          <p:nvSpPr>
            <p:cNvPr id="164949" name="文本框 1895450"/>
            <p:cNvSpPr txBox="1"/>
            <p:nvPr/>
          </p:nvSpPr>
          <p:spPr>
            <a:xfrm>
              <a:off x="2854" y="2400"/>
              <a:ext cx="432"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a:t>
              </a:r>
              <a:endParaRPr lang="en-US" altLang="zh-CN" sz="3200" dirty="0">
                <a:latin typeface="Times New Roman" panose="02020603050405020304" pitchFamily="18" charset="0"/>
                <a:ea typeface="幼圆" panose="02010509060101010101" pitchFamily="49" charset="-122"/>
              </a:endParaRPr>
            </a:p>
          </p:txBody>
        </p:sp>
        <p:sp>
          <p:nvSpPr>
            <p:cNvPr id="164950" name="文本框 1895451"/>
            <p:cNvSpPr txBox="1"/>
            <p:nvPr/>
          </p:nvSpPr>
          <p:spPr>
            <a:xfrm>
              <a:off x="3694" y="2400"/>
              <a:ext cx="432"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a:t>
              </a:r>
              <a:endParaRPr lang="en-US" altLang="zh-CN" sz="3200" dirty="0">
                <a:latin typeface="Times New Roman" panose="02020603050405020304" pitchFamily="18" charset="0"/>
                <a:ea typeface="幼圆" panose="02010509060101010101" pitchFamily="49" charset="-122"/>
              </a:endParaRPr>
            </a:p>
          </p:txBody>
        </p:sp>
        <p:sp>
          <p:nvSpPr>
            <p:cNvPr id="164951" name="文本框 1895452"/>
            <p:cNvSpPr txBox="1"/>
            <p:nvPr/>
          </p:nvSpPr>
          <p:spPr>
            <a:xfrm>
              <a:off x="1968" y="2400"/>
              <a:ext cx="432"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a:t>
              </a:r>
              <a:endParaRPr lang="en-US" altLang="zh-CN" sz="3200" dirty="0">
                <a:latin typeface="Times New Roman" panose="02020603050405020304" pitchFamily="18" charset="0"/>
                <a:ea typeface="幼圆" panose="02010509060101010101" pitchFamily="49" charset="-122"/>
              </a:endParaRPr>
            </a:p>
          </p:txBody>
        </p:sp>
        <p:sp>
          <p:nvSpPr>
            <p:cNvPr id="164952" name="文本框 1895453"/>
            <p:cNvSpPr txBox="1"/>
            <p:nvPr/>
          </p:nvSpPr>
          <p:spPr>
            <a:xfrm>
              <a:off x="1152" y="2400"/>
              <a:ext cx="432"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 0</a:t>
              </a:r>
              <a:endParaRPr lang="en-US" altLang="zh-CN" sz="3200" dirty="0">
                <a:latin typeface="Times New Roman" panose="02020603050405020304" pitchFamily="18" charset="0"/>
                <a:ea typeface="幼圆" panose="02010509060101010101" pitchFamily="49" charset="-122"/>
              </a:endParaRPr>
            </a:p>
          </p:txBody>
        </p:sp>
        <p:sp>
          <p:nvSpPr>
            <p:cNvPr id="164953" name="文本框 1895454"/>
            <p:cNvSpPr txBox="1"/>
            <p:nvPr/>
          </p:nvSpPr>
          <p:spPr>
            <a:xfrm>
              <a:off x="4464" y="2400"/>
              <a:ext cx="432"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a:t>
              </a:r>
              <a:endParaRPr lang="en-US" altLang="zh-CN" sz="3200" dirty="0">
                <a:latin typeface="Times New Roman" panose="02020603050405020304" pitchFamily="18" charset="0"/>
                <a:ea typeface="幼圆" panose="02010509060101010101" pitchFamily="49" charset="-122"/>
              </a:endParaRPr>
            </a:p>
          </p:txBody>
        </p:sp>
      </p:grpSp>
      <p:grpSp>
        <p:nvGrpSpPr>
          <p:cNvPr id="164868" name="组合 1895489"/>
          <p:cNvGrpSpPr/>
          <p:nvPr/>
        </p:nvGrpSpPr>
        <p:grpSpPr>
          <a:xfrm>
            <a:off x="431800" y="476250"/>
            <a:ext cx="3048000" cy="3109913"/>
            <a:chOff x="1247" y="300"/>
            <a:chExt cx="1920" cy="1959"/>
          </a:xfrm>
        </p:grpSpPr>
        <p:grpSp>
          <p:nvGrpSpPr>
            <p:cNvPr id="164904" name="组合 1895456"/>
            <p:cNvGrpSpPr/>
            <p:nvPr/>
          </p:nvGrpSpPr>
          <p:grpSpPr>
            <a:xfrm>
              <a:off x="1343" y="924"/>
              <a:ext cx="268" cy="365"/>
              <a:chOff x="480" y="3074"/>
              <a:chExt cx="268" cy="365"/>
            </a:xfrm>
          </p:grpSpPr>
          <p:sp>
            <p:nvSpPr>
              <p:cNvPr id="164935" name="椭圆 1895457"/>
              <p:cNvSpPr>
                <a:spLocks noChangeAspect="1"/>
              </p:cNvSpPr>
              <p:nvPr/>
            </p:nvSpPr>
            <p:spPr>
              <a:xfrm>
                <a:off x="480" y="3158"/>
                <a:ext cx="268" cy="267"/>
              </a:xfrm>
              <a:prstGeom prst="ellipse">
                <a:avLst/>
              </a:prstGeom>
              <a:noFill/>
              <a:ln w="31750" cap="sq" cmpd="sng">
                <a:solidFill>
                  <a:srgbClr val="FF00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64936" name="文本框 1895458"/>
              <p:cNvSpPr txBox="1">
                <a:spLocks noChangeAspect="1"/>
              </p:cNvSpPr>
              <p:nvPr/>
            </p:nvSpPr>
            <p:spPr>
              <a:xfrm>
                <a:off x="494" y="307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grpSp>
        <p:sp>
          <p:nvSpPr>
            <p:cNvPr id="164905" name="文本框 1895459"/>
            <p:cNvSpPr txBox="1"/>
            <p:nvPr/>
          </p:nvSpPr>
          <p:spPr>
            <a:xfrm>
              <a:off x="1535" y="492"/>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3</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64906" name="文本框 1895460"/>
            <p:cNvSpPr txBox="1"/>
            <p:nvPr/>
          </p:nvSpPr>
          <p:spPr>
            <a:xfrm>
              <a:off x="1247" y="1356"/>
              <a:ext cx="432" cy="327"/>
            </a:xfrm>
            <a:prstGeom prst="rect">
              <a:avLst/>
            </a:prstGeom>
            <a:noFill/>
            <a:ln w="31750">
              <a:noFill/>
            </a:ln>
          </p:spPr>
          <p:txBody>
            <a:bodyPr lIns="90000" tIns="46800" rIns="90000" bIns="46800">
              <a:spAutoFit/>
            </a:bodyPr>
            <a:p>
              <a:pPr>
                <a:spcBef>
                  <a:spcPct val="50000"/>
                </a:spcBef>
              </a:pPr>
              <a:r>
                <a:rPr lang="en-US" altLang="zh-CN" sz="2800" dirty="0">
                  <a:solidFill>
                    <a:srgbClr val="99FF33"/>
                  </a:solidFill>
                  <a:latin typeface="Times New Roman" panose="02020603050405020304" pitchFamily="18" charset="0"/>
                  <a:ea typeface="幼圆" panose="02010509060101010101" pitchFamily="49" charset="-122"/>
                </a:rPr>
                <a:t>25</a:t>
              </a:r>
              <a:endParaRPr lang="en-US" altLang="zh-CN" sz="2800" dirty="0">
                <a:solidFill>
                  <a:srgbClr val="99FF33"/>
                </a:solidFill>
                <a:latin typeface="Times New Roman" panose="02020603050405020304" pitchFamily="18" charset="0"/>
                <a:ea typeface="幼圆" panose="02010509060101010101" pitchFamily="49" charset="-122"/>
              </a:endParaRPr>
            </a:p>
          </p:txBody>
        </p:sp>
        <p:sp>
          <p:nvSpPr>
            <p:cNvPr id="164907" name="文本框 1895461"/>
            <p:cNvSpPr txBox="1"/>
            <p:nvPr/>
          </p:nvSpPr>
          <p:spPr>
            <a:xfrm>
              <a:off x="1727" y="1356"/>
              <a:ext cx="288" cy="327"/>
            </a:xfrm>
            <a:prstGeom prst="rect">
              <a:avLst/>
            </a:prstGeom>
            <a:noFill/>
            <a:ln w="31750">
              <a:noFill/>
            </a:ln>
          </p:spPr>
          <p:txBody>
            <a:bodyPr lIns="90000" tIns="46800" rIns="90000" bIns="46800">
              <a:spAutoFit/>
            </a:bodyPr>
            <a:p>
              <a:pPr>
                <a:spcBef>
                  <a:spcPct val="50000"/>
                </a:spcBef>
              </a:pPr>
              <a:r>
                <a:rPr lang="en-US" altLang="zh-CN" sz="2800" dirty="0">
                  <a:solidFill>
                    <a:srgbClr val="99FF33"/>
                  </a:solidFill>
                  <a:latin typeface="Times New Roman" panose="02020603050405020304" pitchFamily="18" charset="0"/>
                  <a:ea typeface="幼圆" panose="02010509060101010101" pitchFamily="49" charset="-122"/>
                </a:rPr>
                <a:t>8</a:t>
              </a:r>
              <a:endParaRPr lang="en-US" altLang="zh-CN" sz="2800" dirty="0">
                <a:solidFill>
                  <a:srgbClr val="99FF33"/>
                </a:solidFill>
                <a:latin typeface="Times New Roman" panose="02020603050405020304" pitchFamily="18" charset="0"/>
                <a:ea typeface="幼圆" panose="02010509060101010101" pitchFamily="49" charset="-122"/>
              </a:endParaRPr>
            </a:p>
          </p:txBody>
        </p:sp>
        <p:sp>
          <p:nvSpPr>
            <p:cNvPr id="164908" name="文本框 1895462"/>
            <p:cNvSpPr txBox="1"/>
            <p:nvPr/>
          </p:nvSpPr>
          <p:spPr>
            <a:xfrm>
              <a:off x="2015" y="1212"/>
              <a:ext cx="432" cy="327"/>
            </a:xfrm>
            <a:prstGeom prst="rect">
              <a:avLst/>
            </a:prstGeom>
            <a:noFill/>
            <a:ln w="31750">
              <a:noFill/>
            </a:ln>
          </p:spPr>
          <p:txBody>
            <a:bodyPr lIns="90000" tIns="46800" rIns="90000" bIns="46800">
              <a:spAutoFit/>
            </a:bodyPr>
            <a:p>
              <a:pPr>
                <a:spcBef>
                  <a:spcPct val="50000"/>
                </a:spcBef>
              </a:pPr>
              <a:r>
                <a:rPr lang="en-US" altLang="zh-CN" sz="2800" dirty="0">
                  <a:solidFill>
                    <a:srgbClr val="99FF33"/>
                  </a:solidFill>
                  <a:latin typeface="Times New Roman" panose="02020603050405020304" pitchFamily="18" charset="0"/>
                  <a:ea typeface="幼圆" panose="02010509060101010101" pitchFamily="49" charset="-122"/>
                </a:rPr>
                <a:t>10</a:t>
              </a:r>
              <a:endParaRPr lang="en-US" altLang="zh-CN" sz="2800" dirty="0">
                <a:solidFill>
                  <a:srgbClr val="99FF33"/>
                </a:solidFill>
                <a:latin typeface="Times New Roman" panose="02020603050405020304" pitchFamily="18" charset="0"/>
                <a:ea typeface="幼圆" panose="02010509060101010101" pitchFamily="49" charset="-122"/>
              </a:endParaRPr>
            </a:p>
          </p:txBody>
        </p:sp>
        <p:sp>
          <p:nvSpPr>
            <p:cNvPr id="164909" name="文本框 1895463"/>
            <p:cNvSpPr txBox="1"/>
            <p:nvPr/>
          </p:nvSpPr>
          <p:spPr>
            <a:xfrm>
              <a:off x="1919" y="732"/>
              <a:ext cx="432" cy="327"/>
            </a:xfrm>
            <a:prstGeom prst="rect">
              <a:avLst/>
            </a:prstGeom>
            <a:noFill/>
            <a:ln w="31750">
              <a:noFill/>
            </a:ln>
          </p:spPr>
          <p:txBody>
            <a:bodyPr lIns="90000" tIns="46800" rIns="90000" bIns="46800">
              <a:spAutoFit/>
            </a:bodyPr>
            <a:p>
              <a:pPr>
                <a:spcBef>
                  <a:spcPct val="50000"/>
                </a:spcBef>
              </a:pPr>
              <a:r>
                <a:rPr lang="en-US" altLang="zh-CN" sz="2800" dirty="0">
                  <a:solidFill>
                    <a:srgbClr val="99FF33"/>
                  </a:solidFill>
                  <a:latin typeface="Times New Roman" panose="02020603050405020304" pitchFamily="18" charset="0"/>
                  <a:ea typeface="幼圆" panose="02010509060101010101" pitchFamily="49" charset="-122"/>
                </a:rPr>
                <a:t>20</a:t>
              </a:r>
              <a:endParaRPr lang="en-US" altLang="zh-CN" sz="2800" dirty="0">
                <a:solidFill>
                  <a:srgbClr val="99FF33"/>
                </a:solidFill>
                <a:latin typeface="Times New Roman" panose="02020603050405020304" pitchFamily="18" charset="0"/>
                <a:ea typeface="幼圆" panose="02010509060101010101" pitchFamily="49" charset="-122"/>
              </a:endParaRPr>
            </a:p>
          </p:txBody>
        </p:sp>
        <p:sp>
          <p:nvSpPr>
            <p:cNvPr id="164910" name="文本框 1895464"/>
            <p:cNvSpPr txBox="1"/>
            <p:nvPr/>
          </p:nvSpPr>
          <p:spPr>
            <a:xfrm>
              <a:off x="2063" y="1932"/>
              <a:ext cx="288" cy="327"/>
            </a:xfrm>
            <a:prstGeom prst="rect">
              <a:avLst/>
            </a:prstGeom>
            <a:noFill/>
            <a:ln w="31750">
              <a:noFill/>
            </a:ln>
          </p:spPr>
          <p:txBody>
            <a:bodyPr lIns="90000" tIns="46800" rIns="90000" bIns="46800">
              <a:spAutoFit/>
            </a:bodyPr>
            <a:p>
              <a:pPr>
                <a:spcBef>
                  <a:spcPct val="50000"/>
                </a:spcBef>
              </a:pPr>
              <a:r>
                <a:rPr lang="en-US" altLang="zh-CN" sz="2800" dirty="0">
                  <a:solidFill>
                    <a:srgbClr val="99FF33"/>
                  </a:solidFill>
                  <a:latin typeface="Times New Roman" panose="02020603050405020304" pitchFamily="18" charset="0"/>
                  <a:ea typeface="幼圆" panose="02010509060101010101" pitchFamily="49" charset="-122"/>
                </a:rPr>
                <a:t>4</a:t>
              </a:r>
              <a:endParaRPr lang="en-US" altLang="zh-CN" sz="2800" dirty="0">
                <a:solidFill>
                  <a:srgbClr val="99FF33"/>
                </a:solidFill>
                <a:latin typeface="Times New Roman" panose="02020603050405020304" pitchFamily="18" charset="0"/>
                <a:ea typeface="幼圆" panose="02010509060101010101" pitchFamily="49" charset="-122"/>
              </a:endParaRPr>
            </a:p>
          </p:txBody>
        </p:sp>
        <p:sp>
          <p:nvSpPr>
            <p:cNvPr id="164911" name="文本框 1895465"/>
            <p:cNvSpPr txBox="1"/>
            <p:nvPr/>
          </p:nvSpPr>
          <p:spPr>
            <a:xfrm>
              <a:off x="2639" y="396"/>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5</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64912" name="文本框 1895466"/>
            <p:cNvSpPr txBox="1"/>
            <p:nvPr/>
          </p:nvSpPr>
          <p:spPr>
            <a:xfrm>
              <a:off x="2351" y="636"/>
              <a:ext cx="432" cy="327"/>
            </a:xfrm>
            <a:prstGeom prst="rect">
              <a:avLst/>
            </a:prstGeom>
            <a:noFill/>
            <a:ln w="31750">
              <a:noFill/>
            </a:ln>
          </p:spPr>
          <p:txBody>
            <a:bodyPr lIns="90000" tIns="46800" rIns="90000" bIns="46800">
              <a:spAutoFit/>
            </a:bodyPr>
            <a:p>
              <a:pPr>
                <a:spcBef>
                  <a:spcPct val="50000"/>
                </a:spcBef>
              </a:pPr>
              <a:r>
                <a:rPr lang="en-US" altLang="zh-CN" sz="2800" dirty="0">
                  <a:solidFill>
                    <a:srgbClr val="99FF33"/>
                  </a:solidFill>
                  <a:latin typeface="Times New Roman" panose="02020603050405020304" pitchFamily="18" charset="0"/>
                  <a:ea typeface="幼圆" panose="02010509060101010101" pitchFamily="49" charset="-122"/>
                </a:rPr>
                <a:t>30</a:t>
              </a:r>
              <a:endParaRPr lang="en-US" altLang="zh-CN" sz="2800" dirty="0">
                <a:solidFill>
                  <a:srgbClr val="99FF33"/>
                </a:solidFill>
                <a:latin typeface="Times New Roman" panose="02020603050405020304" pitchFamily="18" charset="0"/>
                <a:ea typeface="幼圆" panose="02010509060101010101" pitchFamily="49" charset="-122"/>
              </a:endParaRPr>
            </a:p>
          </p:txBody>
        </p:sp>
        <p:sp>
          <p:nvSpPr>
            <p:cNvPr id="164913" name="文本框 1895467"/>
            <p:cNvSpPr txBox="1"/>
            <p:nvPr/>
          </p:nvSpPr>
          <p:spPr>
            <a:xfrm>
              <a:off x="2735" y="1404"/>
              <a:ext cx="432" cy="327"/>
            </a:xfrm>
            <a:prstGeom prst="rect">
              <a:avLst/>
            </a:prstGeom>
            <a:noFill/>
            <a:ln w="31750">
              <a:noFill/>
            </a:ln>
          </p:spPr>
          <p:txBody>
            <a:bodyPr lIns="90000" tIns="46800" rIns="90000" bIns="46800">
              <a:spAutoFit/>
            </a:bodyPr>
            <a:p>
              <a:pPr>
                <a:spcBef>
                  <a:spcPct val="50000"/>
                </a:spcBef>
              </a:pPr>
              <a:r>
                <a:rPr lang="en-US" altLang="zh-CN" sz="2800" dirty="0">
                  <a:solidFill>
                    <a:srgbClr val="99FF33"/>
                  </a:solidFill>
                  <a:latin typeface="Times New Roman" panose="02020603050405020304" pitchFamily="18" charset="0"/>
                  <a:ea typeface="幼圆" panose="02010509060101010101" pitchFamily="49" charset="-122"/>
                </a:rPr>
                <a:t>12</a:t>
              </a:r>
              <a:endParaRPr lang="en-US" altLang="zh-CN" sz="2800" dirty="0">
                <a:solidFill>
                  <a:srgbClr val="99FF33"/>
                </a:solidFill>
                <a:latin typeface="Times New Roman" panose="02020603050405020304" pitchFamily="18" charset="0"/>
                <a:ea typeface="幼圆" panose="02010509060101010101" pitchFamily="49" charset="-122"/>
              </a:endParaRPr>
            </a:p>
          </p:txBody>
        </p:sp>
        <p:grpSp>
          <p:nvGrpSpPr>
            <p:cNvPr id="164914" name="组合 1895468"/>
            <p:cNvGrpSpPr/>
            <p:nvPr/>
          </p:nvGrpSpPr>
          <p:grpSpPr>
            <a:xfrm>
              <a:off x="2015" y="300"/>
              <a:ext cx="268" cy="365"/>
              <a:chOff x="480" y="3074"/>
              <a:chExt cx="268" cy="365"/>
            </a:xfrm>
          </p:grpSpPr>
          <p:sp>
            <p:nvSpPr>
              <p:cNvPr id="164933" name="椭圆 1895469"/>
              <p:cNvSpPr>
                <a:spLocks noChangeAspect="1"/>
              </p:cNvSpPr>
              <p:nvPr/>
            </p:nvSpPr>
            <p:spPr>
              <a:xfrm>
                <a:off x="480" y="3158"/>
                <a:ext cx="268" cy="267"/>
              </a:xfrm>
              <a:prstGeom prst="ellipse">
                <a:avLst/>
              </a:prstGeom>
              <a:noFill/>
              <a:ln w="31750" cap="sq" cmpd="sng">
                <a:solidFill>
                  <a:srgbClr val="FF00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64934" name="文本框 1895470"/>
              <p:cNvSpPr txBox="1">
                <a:spLocks noChangeAspect="1"/>
              </p:cNvSpPr>
              <p:nvPr/>
            </p:nvSpPr>
            <p:spPr>
              <a:xfrm>
                <a:off x="494" y="307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grpSp>
        <p:grpSp>
          <p:nvGrpSpPr>
            <p:cNvPr id="164915" name="组合 1895471"/>
            <p:cNvGrpSpPr/>
            <p:nvPr/>
          </p:nvGrpSpPr>
          <p:grpSpPr>
            <a:xfrm>
              <a:off x="1631" y="1692"/>
              <a:ext cx="268" cy="365"/>
              <a:chOff x="480" y="3074"/>
              <a:chExt cx="268" cy="365"/>
            </a:xfrm>
          </p:grpSpPr>
          <p:sp>
            <p:nvSpPr>
              <p:cNvPr id="164931" name="椭圆 1895472"/>
              <p:cNvSpPr>
                <a:spLocks noChangeAspect="1"/>
              </p:cNvSpPr>
              <p:nvPr/>
            </p:nvSpPr>
            <p:spPr>
              <a:xfrm>
                <a:off x="480" y="3158"/>
                <a:ext cx="268" cy="267"/>
              </a:xfrm>
              <a:prstGeom prst="ellipse">
                <a:avLst/>
              </a:prstGeom>
              <a:noFill/>
              <a:ln w="31750" cap="sq" cmpd="sng">
                <a:solidFill>
                  <a:srgbClr val="FF33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64932" name="文本框 1895473"/>
              <p:cNvSpPr txBox="1">
                <a:spLocks noChangeAspect="1"/>
              </p:cNvSpPr>
              <p:nvPr/>
            </p:nvSpPr>
            <p:spPr>
              <a:xfrm>
                <a:off x="494" y="307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grpSp>
        <p:grpSp>
          <p:nvGrpSpPr>
            <p:cNvPr id="164916" name="组合 1895474"/>
            <p:cNvGrpSpPr/>
            <p:nvPr/>
          </p:nvGrpSpPr>
          <p:grpSpPr>
            <a:xfrm>
              <a:off x="2447" y="1692"/>
              <a:ext cx="268" cy="365"/>
              <a:chOff x="480" y="3074"/>
              <a:chExt cx="268" cy="365"/>
            </a:xfrm>
          </p:grpSpPr>
          <p:sp>
            <p:nvSpPr>
              <p:cNvPr id="164929" name="椭圆 1895475"/>
              <p:cNvSpPr>
                <a:spLocks noChangeAspect="1"/>
              </p:cNvSpPr>
              <p:nvPr/>
            </p:nvSpPr>
            <p:spPr>
              <a:xfrm>
                <a:off x="480" y="3158"/>
                <a:ext cx="268" cy="267"/>
              </a:xfrm>
              <a:prstGeom prst="ellipse">
                <a:avLst/>
              </a:prstGeom>
              <a:noFill/>
              <a:ln w="31750" cap="sq" cmpd="sng">
                <a:solidFill>
                  <a:srgbClr val="FF00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64930" name="文本框 1895476"/>
              <p:cNvSpPr txBox="1">
                <a:spLocks noChangeAspect="1"/>
              </p:cNvSpPr>
              <p:nvPr/>
            </p:nvSpPr>
            <p:spPr>
              <a:xfrm>
                <a:off x="494" y="307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grpSp>
        <p:grpSp>
          <p:nvGrpSpPr>
            <p:cNvPr id="164917" name="组合 1895477"/>
            <p:cNvGrpSpPr/>
            <p:nvPr/>
          </p:nvGrpSpPr>
          <p:grpSpPr>
            <a:xfrm>
              <a:off x="2687" y="924"/>
              <a:ext cx="268" cy="365"/>
              <a:chOff x="480" y="3074"/>
              <a:chExt cx="268" cy="365"/>
            </a:xfrm>
          </p:grpSpPr>
          <p:sp>
            <p:nvSpPr>
              <p:cNvPr id="164927" name="椭圆 1895478"/>
              <p:cNvSpPr>
                <a:spLocks noChangeAspect="1"/>
              </p:cNvSpPr>
              <p:nvPr/>
            </p:nvSpPr>
            <p:spPr>
              <a:xfrm>
                <a:off x="480" y="3158"/>
                <a:ext cx="268" cy="267"/>
              </a:xfrm>
              <a:prstGeom prst="ellipse">
                <a:avLst/>
              </a:prstGeom>
              <a:noFill/>
              <a:ln w="31750" cap="sq" cmpd="sng">
                <a:solidFill>
                  <a:srgbClr val="FF00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64928" name="文本框 1895479"/>
              <p:cNvSpPr txBox="1">
                <a:spLocks noChangeAspect="1"/>
              </p:cNvSpPr>
              <p:nvPr/>
            </p:nvSpPr>
            <p:spPr>
              <a:xfrm>
                <a:off x="494" y="307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grpSp>
        <p:sp>
          <p:nvSpPr>
            <p:cNvPr id="164918" name="直接连接符 1895480"/>
            <p:cNvSpPr/>
            <p:nvPr/>
          </p:nvSpPr>
          <p:spPr>
            <a:xfrm>
              <a:off x="1535" y="1260"/>
              <a:ext cx="192" cy="528"/>
            </a:xfrm>
            <a:prstGeom prst="line">
              <a:avLst/>
            </a:prstGeom>
            <a:ln w="31750" cap="sq" cmpd="sng">
              <a:solidFill>
                <a:schemeClr val="tx2"/>
              </a:solidFill>
              <a:prstDash val="solid"/>
              <a:headEnd type="none" w="sm" len="sm"/>
              <a:tailEnd type="stealth" w="med" len="lg"/>
            </a:ln>
          </p:spPr>
        </p:sp>
        <p:sp>
          <p:nvSpPr>
            <p:cNvPr id="164919" name="直接连接符 1895481"/>
            <p:cNvSpPr/>
            <p:nvPr/>
          </p:nvSpPr>
          <p:spPr>
            <a:xfrm flipH="1">
              <a:off x="1871" y="1932"/>
              <a:ext cx="576" cy="0"/>
            </a:xfrm>
            <a:prstGeom prst="line">
              <a:avLst/>
            </a:prstGeom>
            <a:ln w="31750" cap="sq" cmpd="sng">
              <a:solidFill>
                <a:schemeClr val="tx2"/>
              </a:solidFill>
              <a:prstDash val="solid"/>
              <a:headEnd type="none" w="sm" len="sm"/>
              <a:tailEnd type="stealth" w="med" len="lg"/>
            </a:ln>
          </p:spPr>
        </p:sp>
        <p:sp>
          <p:nvSpPr>
            <p:cNvPr id="164920" name="直接连接符 1895482"/>
            <p:cNvSpPr/>
            <p:nvPr/>
          </p:nvSpPr>
          <p:spPr>
            <a:xfrm flipV="1">
              <a:off x="2639" y="1260"/>
              <a:ext cx="192" cy="528"/>
            </a:xfrm>
            <a:prstGeom prst="line">
              <a:avLst/>
            </a:prstGeom>
            <a:ln w="31750" cap="sq" cmpd="sng">
              <a:solidFill>
                <a:schemeClr val="tx2"/>
              </a:solidFill>
              <a:prstDash val="solid"/>
              <a:headEnd type="none" w="sm" len="sm"/>
              <a:tailEnd type="stealth" w="med" len="lg"/>
            </a:ln>
          </p:spPr>
        </p:sp>
        <p:sp>
          <p:nvSpPr>
            <p:cNvPr id="164921" name="直接连接符 1895483"/>
            <p:cNvSpPr/>
            <p:nvPr/>
          </p:nvSpPr>
          <p:spPr>
            <a:xfrm flipH="1" flipV="1">
              <a:off x="2159" y="636"/>
              <a:ext cx="384" cy="1152"/>
            </a:xfrm>
            <a:prstGeom prst="line">
              <a:avLst/>
            </a:prstGeom>
            <a:ln w="31750" cap="sq" cmpd="sng">
              <a:solidFill>
                <a:schemeClr val="tx2"/>
              </a:solidFill>
              <a:prstDash val="solid"/>
              <a:headEnd type="none" w="sm" len="sm"/>
              <a:tailEnd type="stealth" w="med" len="lg"/>
            </a:ln>
          </p:spPr>
        </p:sp>
        <p:sp>
          <p:nvSpPr>
            <p:cNvPr id="164922" name="直接连接符 1895484"/>
            <p:cNvSpPr/>
            <p:nvPr/>
          </p:nvSpPr>
          <p:spPr>
            <a:xfrm>
              <a:off x="1610" y="1162"/>
              <a:ext cx="864" cy="672"/>
            </a:xfrm>
            <a:prstGeom prst="line">
              <a:avLst/>
            </a:prstGeom>
            <a:ln w="31750" cap="sq" cmpd="sng">
              <a:solidFill>
                <a:schemeClr val="tx2"/>
              </a:solidFill>
              <a:prstDash val="solid"/>
              <a:headEnd type="none" w="sm" len="sm"/>
              <a:tailEnd type="stealth" w="med" len="lg"/>
            </a:ln>
          </p:spPr>
        </p:sp>
        <p:sp>
          <p:nvSpPr>
            <p:cNvPr id="164923" name="直接连接符 1895485"/>
            <p:cNvSpPr/>
            <p:nvPr/>
          </p:nvSpPr>
          <p:spPr>
            <a:xfrm flipV="1">
              <a:off x="1871" y="1212"/>
              <a:ext cx="816" cy="624"/>
            </a:xfrm>
            <a:prstGeom prst="line">
              <a:avLst/>
            </a:prstGeom>
            <a:ln w="31750" cap="sq" cmpd="sng">
              <a:solidFill>
                <a:schemeClr val="tx2"/>
              </a:solidFill>
              <a:prstDash val="solid"/>
              <a:headEnd type="none" w="sm" len="sm"/>
              <a:tailEnd type="stealth" w="med" len="lg"/>
            </a:ln>
          </p:spPr>
        </p:sp>
        <p:sp>
          <p:nvSpPr>
            <p:cNvPr id="164924" name="任意多边形 1895486"/>
            <p:cNvSpPr/>
            <p:nvPr/>
          </p:nvSpPr>
          <p:spPr>
            <a:xfrm>
              <a:off x="2303" y="543"/>
              <a:ext cx="528" cy="456"/>
            </a:xfrm>
            <a:custGeom>
              <a:avLst/>
              <a:gdLst>
                <a:gd name="txL" fmla="*/ 0 w 21600"/>
                <a:gd name="txT" fmla="*/ 0 h 22829"/>
                <a:gd name="txR" fmla="*/ 21600 w 21600"/>
                <a:gd name="txB" fmla="*/ 22829 h 22829"/>
              </a:gdLst>
              <a:ahLst/>
              <a:cxnLst>
                <a:cxn ang="0">
                  <a:pos x="0" y="0"/>
                </a:cxn>
                <a:cxn ang="0">
                  <a:pos x="0" y="0"/>
                </a:cxn>
                <a:cxn ang="0">
                  <a:pos x="0" y="0"/>
                </a:cxn>
                <a:cxn ang="0">
                  <a:pos x="0" y="0"/>
                </a:cxn>
                <a:cxn ang="0">
                  <a:pos x="0" y="0"/>
                </a:cxn>
                <a:cxn ang="0">
                  <a:pos x="0" y="0"/>
                </a:cxn>
                <a:cxn ang="0">
                  <a:pos x="0" y="0"/>
                </a:cxn>
              </a:cxnLst>
              <a:rect l="txL" t="txT" r="txR" b="txB"/>
              <a:pathLst>
                <a:path w="21600" h="22829" fill="none">
                  <a:moveTo>
                    <a:pt x="0" y="0"/>
                  </a:moveTo>
                  <a:cubicBezTo>
                    <a:pt x="11929" y="0"/>
                    <a:pt x="21600" y="9671"/>
                    <a:pt x="21600" y="21600"/>
                  </a:cubicBezTo>
                  <a:cubicBezTo>
                    <a:pt x="21600" y="22014"/>
                    <a:pt x="21588" y="22425"/>
                    <a:pt x="21566" y="22829"/>
                  </a:cubicBezTo>
                </a:path>
                <a:path w="21600" h="22829" stroke="0">
                  <a:moveTo>
                    <a:pt x="0" y="0"/>
                  </a:moveTo>
                  <a:cubicBezTo>
                    <a:pt x="11929" y="0"/>
                    <a:pt x="21600" y="9671"/>
                    <a:pt x="21600" y="21600"/>
                  </a:cubicBezTo>
                  <a:cubicBezTo>
                    <a:pt x="21600" y="22014"/>
                    <a:pt x="21588" y="22425"/>
                    <a:pt x="21566" y="22829"/>
                  </a:cubicBezTo>
                  <a:lnTo>
                    <a:pt x="0" y="21600"/>
                  </a:lnTo>
                  <a:close/>
                </a:path>
              </a:pathLst>
            </a:custGeom>
            <a:noFill/>
            <a:ln w="31750" cap="sq" cmpd="sng">
              <a:solidFill>
                <a:schemeClr val="tx2">
                  <a:alpha val="100000"/>
                </a:schemeClr>
              </a:solidFill>
              <a:prstDash val="solid"/>
              <a:round/>
              <a:headEnd type="triangle" w="med" len="med"/>
              <a:tailEnd type="none" w="med" len="med"/>
            </a:ln>
          </p:spPr>
          <p:txBody>
            <a:bodyPr/>
            <a:p>
              <a:endParaRPr lang="zh-CN" altLang="en-US"/>
            </a:p>
          </p:txBody>
        </p:sp>
        <p:sp>
          <p:nvSpPr>
            <p:cNvPr id="164925" name="任意多边形 1895487"/>
            <p:cNvSpPr/>
            <p:nvPr/>
          </p:nvSpPr>
          <p:spPr>
            <a:xfrm flipH="1" flipV="1">
              <a:off x="2255" y="589"/>
              <a:ext cx="528" cy="432"/>
            </a:xfrm>
            <a:custGeom>
              <a:avLst/>
              <a:gdLst>
                <a:gd name="txL" fmla="*/ 0 w 21592"/>
                <a:gd name="txT" fmla="*/ 0 h 21600"/>
                <a:gd name="txR" fmla="*/ 21592 w 21592"/>
                <a:gd name="txB" fmla="*/ 21600 h 21600"/>
              </a:gdLst>
              <a:ahLst/>
              <a:cxnLst>
                <a:cxn ang="0">
                  <a:pos x="0" y="0"/>
                </a:cxn>
                <a:cxn ang="0">
                  <a:pos x="0" y="0"/>
                </a:cxn>
                <a:cxn ang="0">
                  <a:pos x="0" y="0"/>
                </a:cxn>
                <a:cxn ang="0">
                  <a:pos x="0" y="0"/>
                </a:cxn>
                <a:cxn ang="0">
                  <a:pos x="0" y="0"/>
                </a:cxn>
              </a:cxnLst>
              <a:rect l="txL" t="txT" r="txR" b="txB"/>
              <a:pathLst>
                <a:path w="21592" h="21600" fill="none">
                  <a:moveTo>
                    <a:pt x="0" y="0"/>
                  </a:moveTo>
                  <a:cubicBezTo>
                    <a:pt x="11730" y="0"/>
                    <a:pt x="21276" y="9350"/>
                    <a:pt x="21592" y="21001"/>
                  </a:cubicBezTo>
                </a:path>
                <a:path w="21592" h="21600" stroke="0">
                  <a:moveTo>
                    <a:pt x="0" y="0"/>
                  </a:moveTo>
                  <a:cubicBezTo>
                    <a:pt x="11730" y="0"/>
                    <a:pt x="21276" y="9350"/>
                    <a:pt x="21592" y="21001"/>
                  </a:cubicBezTo>
                  <a:lnTo>
                    <a:pt x="0" y="21600"/>
                  </a:lnTo>
                  <a:close/>
                </a:path>
              </a:pathLst>
            </a:custGeom>
            <a:noFill/>
            <a:ln w="31750" cap="sq" cmpd="sng">
              <a:solidFill>
                <a:schemeClr val="tx2">
                  <a:alpha val="100000"/>
                </a:schemeClr>
              </a:solidFill>
              <a:prstDash val="solid"/>
              <a:round/>
              <a:headEnd type="triangle" w="med" len="med"/>
              <a:tailEnd type="none" w="med" len="med"/>
            </a:ln>
          </p:spPr>
          <p:txBody>
            <a:bodyPr/>
            <a:p>
              <a:endParaRPr lang="zh-CN" altLang="en-US"/>
            </a:p>
          </p:txBody>
        </p:sp>
        <p:sp>
          <p:nvSpPr>
            <p:cNvPr id="164926" name="直接连接符 1895488"/>
            <p:cNvSpPr/>
            <p:nvPr/>
          </p:nvSpPr>
          <p:spPr>
            <a:xfrm flipH="1">
              <a:off x="1535" y="588"/>
              <a:ext cx="480" cy="432"/>
            </a:xfrm>
            <a:prstGeom prst="line">
              <a:avLst/>
            </a:prstGeom>
            <a:ln w="31750" cap="sq" cmpd="sng">
              <a:solidFill>
                <a:schemeClr val="tx2"/>
              </a:solidFill>
              <a:prstDash val="solid"/>
              <a:headEnd type="none" w="sm" len="sm"/>
              <a:tailEnd type="stealth" w="med" len="lg"/>
            </a:ln>
          </p:spPr>
        </p:sp>
      </p:grpSp>
      <p:sp>
        <p:nvSpPr>
          <p:cNvPr id="164869" name="Rectangle 65"/>
          <p:cNvSpPr/>
          <p:nvPr/>
        </p:nvSpPr>
        <p:spPr>
          <a:xfrm>
            <a:off x="3419475" y="260350"/>
            <a:ext cx="4681538" cy="3743325"/>
          </a:xfrm>
          <a:prstGeom prst="rect">
            <a:avLst/>
          </a:prstGeom>
          <a:noFill/>
          <a:ln w="9525">
            <a:noFill/>
          </a:ln>
          <a:effectLst>
            <a:prstShdw prst="shdw17" dist="17961" dir="2699999">
              <a:srgbClr val="000000"/>
            </a:prstShdw>
          </a:effectLst>
        </p:spPr>
        <p:txBody>
          <a:bodyPr>
            <a:spAutoFit/>
          </a:bodyPr>
          <a:p>
            <a:pPr marL="355600" indent="-355600">
              <a:spcBef>
                <a:spcPct val="50000"/>
              </a:spcBef>
            </a:pPr>
            <a:r>
              <a:rPr lang="en-US" altLang="zh-CN" sz="2400" dirty="0">
                <a:solidFill>
                  <a:schemeClr val="tx2"/>
                </a:solidFill>
                <a:latin typeface="Times New Roman" panose="02020603050405020304" pitchFamily="18" charset="0"/>
              </a:rPr>
              <a:t>① </a:t>
            </a:r>
            <a:r>
              <a:rPr lang="zh-CN" altLang="en-US" sz="2400" dirty="0">
                <a:solidFill>
                  <a:schemeClr val="tx2"/>
                </a:solidFill>
                <a:latin typeface="Times New Roman" panose="02020603050405020304" pitchFamily="18" charset="0"/>
              </a:rPr>
              <a:t>在未访问顶点中选择</a:t>
            </a:r>
            <a:r>
              <a:rPr lang="en-US" altLang="zh-CN" sz="2400" dirty="0">
                <a:solidFill>
                  <a:schemeClr val="tx2"/>
                </a:solidFill>
                <a:latin typeface="Times New Roman" panose="02020603050405020304" pitchFamily="18" charset="0"/>
              </a:rPr>
              <a:t>D</a:t>
            </a:r>
            <a:r>
              <a:rPr lang="en-US" altLang="zh-CN" sz="2400" i="1" baseline="-25000" dirty="0">
                <a:solidFill>
                  <a:schemeClr val="tx2"/>
                </a:solidFill>
                <a:latin typeface="Times New Roman" panose="02020603050405020304" pitchFamily="18" charset="0"/>
              </a:rPr>
              <a:t>v</a:t>
            </a:r>
            <a:r>
              <a:rPr lang="zh-CN" altLang="en-US" sz="2400" dirty="0">
                <a:solidFill>
                  <a:schemeClr val="tx2"/>
                </a:solidFill>
                <a:latin typeface="Times New Roman" panose="02020603050405020304" pitchFamily="18" charset="0"/>
              </a:rPr>
              <a:t>最小的顶点</a:t>
            </a:r>
            <a:r>
              <a:rPr lang="en-US" altLang="zh-CN" sz="2400" i="1" dirty="0">
                <a:solidFill>
                  <a:schemeClr val="tx2"/>
                </a:solidFill>
                <a:latin typeface="Times New Roman" panose="02020603050405020304" pitchFamily="18" charset="0"/>
              </a:rPr>
              <a:t>v</a:t>
            </a:r>
            <a:r>
              <a:rPr lang="zh-CN" altLang="en-US" sz="2400" dirty="0">
                <a:solidFill>
                  <a:schemeClr val="tx2"/>
                </a:solidFill>
                <a:latin typeface="Times New Roman" panose="02020603050405020304" pitchFamily="18" charset="0"/>
              </a:rPr>
              <a:t>，访问</a:t>
            </a:r>
            <a:r>
              <a:rPr lang="en-US" altLang="zh-CN" sz="2400" i="1" dirty="0">
                <a:solidFill>
                  <a:schemeClr val="tx2"/>
                </a:solidFill>
                <a:latin typeface="Times New Roman" panose="02020603050405020304" pitchFamily="18" charset="0"/>
              </a:rPr>
              <a:t>v</a:t>
            </a:r>
            <a:r>
              <a:rPr lang="zh-CN" altLang="en-US" sz="2400" dirty="0">
                <a:solidFill>
                  <a:schemeClr val="tx2"/>
                </a:solidFill>
                <a:latin typeface="Times New Roman" panose="02020603050405020304" pitchFamily="18" charset="0"/>
              </a:rPr>
              <a:t>，令 </a:t>
            </a:r>
            <a:r>
              <a:rPr lang="en-US" altLang="zh-CN" sz="2400" dirty="0">
                <a:solidFill>
                  <a:schemeClr val="tx2"/>
                </a:solidFill>
                <a:latin typeface="Times New Roman" panose="02020603050405020304" pitchFamily="18" charset="0"/>
              </a:rPr>
              <a:t>S[</a:t>
            </a:r>
            <a:r>
              <a:rPr lang="en-US" altLang="zh-CN" sz="2400" i="1" dirty="0">
                <a:solidFill>
                  <a:schemeClr val="tx2"/>
                </a:solidFill>
                <a:latin typeface="Times New Roman" panose="02020603050405020304" pitchFamily="18" charset="0"/>
              </a:rPr>
              <a:t>v</a:t>
            </a:r>
            <a:r>
              <a:rPr lang="en-US" altLang="zh-CN" sz="2400" dirty="0">
                <a:solidFill>
                  <a:schemeClr val="tx2"/>
                </a:solidFill>
                <a:latin typeface="Times New Roman" panose="02020603050405020304" pitchFamily="18" charset="0"/>
              </a:rPr>
              <a:t>]=1</a:t>
            </a:r>
            <a:r>
              <a:rPr lang="zh-CN" altLang="en-US" sz="2400" dirty="0">
                <a:solidFill>
                  <a:schemeClr val="tx2"/>
                </a:solidFill>
                <a:latin typeface="Times New Roman" panose="02020603050405020304" pitchFamily="18" charset="0"/>
              </a:rPr>
              <a:t>。</a:t>
            </a:r>
            <a:endParaRPr lang="zh-CN" altLang="en-US" sz="2400" dirty="0">
              <a:solidFill>
                <a:schemeClr val="tx2"/>
              </a:solidFill>
              <a:latin typeface="Times New Roman" panose="02020603050405020304" pitchFamily="18" charset="0"/>
            </a:endParaRPr>
          </a:p>
          <a:p>
            <a:pPr marL="355600" indent="-355600">
              <a:spcBef>
                <a:spcPct val="50000"/>
              </a:spcBef>
            </a:pPr>
            <a:r>
              <a:rPr lang="en-US" altLang="zh-CN" sz="2400" dirty="0">
                <a:latin typeface="Times New Roman" panose="02020603050405020304" pitchFamily="18" charset="0"/>
              </a:rPr>
              <a:t>② </a:t>
            </a:r>
            <a:r>
              <a:rPr lang="zh-CN" altLang="en-US" sz="2400" dirty="0">
                <a:latin typeface="Times New Roman" panose="02020603050405020304" pitchFamily="18" charset="0"/>
              </a:rPr>
              <a:t>依次考察</a:t>
            </a:r>
            <a:r>
              <a:rPr lang="en-US" altLang="zh-CN" sz="2400" i="1" dirty="0">
                <a:latin typeface="Times New Roman" panose="02020603050405020304" pitchFamily="18" charset="0"/>
              </a:rPr>
              <a:t>v</a:t>
            </a:r>
            <a:r>
              <a:rPr lang="zh-CN" altLang="en-US" sz="2400" dirty="0">
                <a:latin typeface="Times New Roman" panose="02020603050405020304" pitchFamily="18" charset="0"/>
              </a:rPr>
              <a:t>的邻接顶点</a:t>
            </a:r>
            <a:r>
              <a:rPr lang="en-US" altLang="zh-CN" sz="2400" i="1" dirty="0">
                <a:latin typeface="Times New Roman" panose="02020603050405020304" pitchFamily="18" charset="0"/>
              </a:rPr>
              <a:t>w</a:t>
            </a:r>
            <a:r>
              <a:rPr lang="zh-CN" altLang="en-US" sz="2400" dirty="0">
                <a:latin typeface="Times New Roman" panose="02020603050405020304" pitchFamily="18" charset="0"/>
              </a:rPr>
              <a:t>，若</a:t>
            </a:r>
            <a:endParaRPr lang="zh-CN" altLang="en-US" sz="2400" dirty="0">
              <a:latin typeface="Times New Roman" panose="02020603050405020304" pitchFamily="18" charset="0"/>
            </a:endParaRPr>
          </a:p>
          <a:p>
            <a:pPr marL="355600" indent="-355600">
              <a:spcBef>
                <a:spcPct val="50000"/>
              </a:spcBef>
            </a:pPr>
            <a:r>
              <a:rPr lang="zh-CN" altLang="en-US" sz="2400" dirty="0">
                <a:latin typeface="Times New Roman" panose="02020603050405020304" pitchFamily="18" charset="0"/>
              </a:rPr>
              <a:t>     </a:t>
            </a:r>
            <a:r>
              <a:rPr lang="en-US" altLang="zh-CN" sz="2400" dirty="0">
                <a:latin typeface="Times New Roman" panose="02020603050405020304" pitchFamily="18" charset="0"/>
              </a:rPr>
              <a:t>D</a:t>
            </a:r>
            <a:r>
              <a:rPr lang="en-US" altLang="zh-CN" sz="2400" i="1" baseline="-25000" dirty="0">
                <a:latin typeface="Times New Roman" panose="02020603050405020304" pitchFamily="18" charset="0"/>
              </a:rPr>
              <a:t>v</a:t>
            </a:r>
            <a:r>
              <a:rPr lang="en-US" altLang="zh-CN" sz="2400" dirty="0">
                <a:latin typeface="Times New Roman" panose="02020603050405020304" pitchFamily="18" charset="0"/>
              </a:rPr>
              <a:t>+weight(&lt;</a:t>
            </a:r>
            <a:r>
              <a:rPr lang="en-US" altLang="zh-CN" sz="2400" i="1" dirty="0">
                <a:latin typeface="Times New Roman" panose="02020603050405020304" pitchFamily="18" charset="0"/>
              </a:rPr>
              <a:t>v</a:t>
            </a:r>
            <a:r>
              <a:rPr lang="en-US" altLang="zh-CN" sz="2400" dirty="0">
                <a:latin typeface="Times New Roman" panose="02020603050405020304" pitchFamily="18" charset="0"/>
              </a:rPr>
              <a:t>, </a:t>
            </a:r>
            <a:r>
              <a:rPr lang="en-US" altLang="zh-CN" sz="2400" i="1" dirty="0">
                <a:latin typeface="Times New Roman" panose="02020603050405020304" pitchFamily="18" charset="0"/>
              </a:rPr>
              <a:t>w</a:t>
            </a:r>
            <a:r>
              <a:rPr lang="en-US" altLang="zh-CN" sz="2400" dirty="0">
                <a:latin typeface="Times New Roman" panose="02020603050405020304" pitchFamily="18" charset="0"/>
              </a:rPr>
              <a:t>&gt;)</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D</a:t>
            </a:r>
            <a:r>
              <a:rPr lang="en-US" altLang="zh-CN" sz="2400" i="1" baseline="-25000" dirty="0">
                <a:latin typeface="Times New Roman" panose="02020603050405020304" pitchFamily="18" charset="0"/>
              </a:rPr>
              <a:t>w</a:t>
            </a:r>
            <a:r>
              <a:rPr lang="en-US" altLang="zh-CN" sz="2400" dirty="0">
                <a:latin typeface="Times New Roman" panose="02020603050405020304" pitchFamily="18" charset="0"/>
              </a:rPr>
              <a:t> </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marL="355600" indent="-355600">
              <a:spcBef>
                <a:spcPct val="50000"/>
              </a:spcBef>
            </a:pPr>
            <a:r>
              <a:rPr lang="zh-CN" altLang="en-US" sz="2400" dirty="0">
                <a:latin typeface="Times New Roman" panose="02020603050405020304" pitchFamily="18" charset="0"/>
              </a:rPr>
              <a:t>    则改变</a:t>
            </a:r>
            <a:r>
              <a:rPr lang="en-US" altLang="zh-CN" sz="2400" dirty="0">
                <a:latin typeface="Times New Roman" panose="02020603050405020304" pitchFamily="18" charset="0"/>
              </a:rPr>
              <a:t>D</a:t>
            </a:r>
            <a:r>
              <a:rPr lang="en-US" altLang="zh-CN" sz="2400" i="1" baseline="-25000" dirty="0">
                <a:latin typeface="Times New Roman" panose="02020603050405020304" pitchFamily="18" charset="0"/>
              </a:rPr>
              <a:t>w</a:t>
            </a:r>
            <a:r>
              <a:rPr lang="zh-CN" altLang="en-US" sz="2400" dirty="0">
                <a:latin typeface="Times New Roman" panose="02020603050405020304" pitchFamily="18" charset="0"/>
              </a:rPr>
              <a:t>的值，使</a:t>
            </a:r>
            <a:r>
              <a:rPr lang="en-US" altLang="zh-CN" sz="2400" dirty="0">
                <a:latin typeface="Times New Roman" panose="02020603050405020304" pitchFamily="18" charset="0"/>
              </a:rPr>
              <a:t>D</a:t>
            </a:r>
            <a:r>
              <a:rPr lang="en-US" altLang="zh-CN" sz="2400" i="1" baseline="-25000" dirty="0">
                <a:latin typeface="Times New Roman" panose="02020603050405020304" pitchFamily="18" charset="0"/>
              </a:rPr>
              <a:t>w</a:t>
            </a:r>
            <a:r>
              <a:rPr lang="en-US" altLang="zh-CN" sz="2400" dirty="0">
                <a:latin typeface="Times New Roman" panose="02020603050405020304" pitchFamily="18" charset="0"/>
              </a:rPr>
              <a:t> = D</a:t>
            </a:r>
            <a:r>
              <a:rPr lang="en-US" altLang="zh-CN" sz="2400" i="1" baseline="-25000" dirty="0">
                <a:latin typeface="Times New Roman" panose="02020603050405020304" pitchFamily="18" charset="0"/>
              </a:rPr>
              <a:t>v</a:t>
            </a:r>
            <a:r>
              <a:rPr lang="en-US" altLang="zh-CN" sz="2400" dirty="0">
                <a:latin typeface="Times New Roman" panose="02020603050405020304" pitchFamily="18" charset="0"/>
              </a:rPr>
              <a:t> + weight(&lt;</a:t>
            </a:r>
            <a:r>
              <a:rPr lang="en-US" altLang="zh-CN" sz="2400" i="1" dirty="0">
                <a:latin typeface="Times New Roman" panose="02020603050405020304" pitchFamily="18" charset="0"/>
              </a:rPr>
              <a:t>v</a:t>
            </a:r>
            <a:r>
              <a:rPr lang="en-US" altLang="zh-CN" sz="2400" dirty="0">
                <a:latin typeface="Times New Roman" panose="02020603050405020304" pitchFamily="18" charset="0"/>
              </a:rPr>
              <a:t>, </a:t>
            </a:r>
            <a:r>
              <a:rPr lang="en-US" altLang="zh-CN" sz="2400" i="1" dirty="0">
                <a:latin typeface="Times New Roman" panose="02020603050405020304" pitchFamily="18" charset="0"/>
              </a:rPr>
              <a:t>w</a:t>
            </a:r>
            <a:r>
              <a:rPr lang="en-US" altLang="zh-CN" sz="2400" dirty="0">
                <a:latin typeface="Times New Roman" panose="02020603050405020304" pitchFamily="18" charset="0"/>
              </a:rPr>
              <a:t>&gt;) </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marL="355600" indent="-355600">
              <a:spcBef>
                <a:spcPct val="50000"/>
              </a:spcBef>
            </a:pPr>
            <a:r>
              <a:rPr lang="en-US" altLang="zh-CN" sz="2400" dirty="0">
                <a:latin typeface="Times New Roman" panose="02020603050405020304" pitchFamily="18" charset="0"/>
              </a:rPr>
              <a:t>③ </a:t>
            </a:r>
            <a:r>
              <a:rPr lang="zh-CN" altLang="en-US" sz="2400" dirty="0">
                <a:latin typeface="Times New Roman" panose="02020603050405020304" pitchFamily="18" charset="0"/>
              </a:rPr>
              <a:t>重复</a:t>
            </a:r>
            <a:r>
              <a:rPr lang="en-US" altLang="zh-CN" sz="2400" dirty="0">
                <a:latin typeface="Times New Roman" panose="02020603050405020304" pitchFamily="18" charset="0"/>
              </a:rPr>
              <a:t>① ② </a:t>
            </a:r>
            <a:r>
              <a:rPr lang="zh-CN" altLang="en-US" sz="2400" dirty="0">
                <a:latin typeface="Times New Roman" panose="02020603050405020304" pitchFamily="18" charset="0"/>
              </a:rPr>
              <a:t>，直至所有顶点被访问。</a:t>
            </a:r>
            <a:endParaRPr lang="zh-CN" altLang="en-US" sz="2400" dirty="0">
              <a:latin typeface="Times New Roman" panose="02020603050405020304" pitchFamily="18" charset="0"/>
            </a:endParaRPr>
          </a:p>
        </p:txBody>
      </p:sp>
      <p:grpSp>
        <p:nvGrpSpPr>
          <p:cNvPr id="164870" name="组合 1895491"/>
          <p:cNvGrpSpPr/>
          <p:nvPr/>
        </p:nvGrpSpPr>
        <p:grpSpPr>
          <a:xfrm>
            <a:off x="431800" y="476250"/>
            <a:ext cx="3048000" cy="3109913"/>
            <a:chOff x="1247" y="300"/>
            <a:chExt cx="1920" cy="1959"/>
          </a:xfrm>
        </p:grpSpPr>
        <p:grpSp>
          <p:nvGrpSpPr>
            <p:cNvPr id="164871" name="组合 1895492"/>
            <p:cNvGrpSpPr/>
            <p:nvPr/>
          </p:nvGrpSpPr>
          <p:grpSpPr>
            <a:xfrm>
              <a:off x="1343" y="924"/>
              <a:ext cx="268" cy="365"/>
              <a:chOff x="480" y="3074"/>
              <a:chExt cx="268" cy="365"/>
            </a:xfrm>
          </p:grpSpPr>
          <p:sp>
            <p:nvSpPr>
              <p:cNvPr id="164902" name="椭圆 1895493"/>
              <p:cNvSpPr>
                <a:spLocks noChangeAspect="1"/>
              </p:cNvSpPr>
              <p:nvPr/>
            </p:nvSpPr>
            <p:spPr>
              <a:xfrm>
                <a:off x="480" y="3158"/>
                <a:ext cx="268" cy="267"/>
              </a:xfrm>
              <a:prstGeom prst="ellipse">
                <a:avLst/>
              </a:prstGeom>
              <a:noFill/>
              <a:ln w="31750" cap="sq" cmpd="sng">
                <a:solidFill>
                  <a:srgbClr val="FF00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64903" name="文本框 1895494"/>
              <p:cNvSpPr txBox="1">
                <a:spLocks noChangeAspect="1"/>
              </p:cNvSpPr>
              <p:nvPr/>
            </p:nvSpPr>
            <p:spPr>
              <a:xfrm>
                <a:off x="494" y="307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grpSp>
        <p:sp>
          <p:nvSpPr>
            <p:cNvPr id="164872" name="文本框 1895495"/>
            <p:cNvSpPr txBox="1"/>
            <p:nvPr/>
          </p:nvSpPr>
          <p:spPr>
            <a:xfrm>
              <a:off x="1535" y="492"/>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3</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64873" name="文本框 1895496"/>
            <p:cNvSpPr txBox="1"/>
            <p:nvPr/>
          </p:nvSpPr>
          <p:spPr>
            <a:xfrm>
              <a:off x="1247" y="1356"/>
              <a:ext cx="432"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25</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64874" name="文本框 1895497"/>
            <p:cNvSpPr txBox="1"/>
            <p:nvPr/>
          </p:nvSpPr>
          <p:spPr>
            <a:xfrm>
              <a:off x="1727" y="1356"/>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8</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64875" name="文本框 1895498"/>
            <p:cNvSpPr txBox="1"/>
            <p:nvPr/>
          </p:nvSpPr>
          <p:spPr>
            <a:xfrm>
              <a:off x="2015" y="1212"/>
              <a:ext cx="432"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10</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64876" name="文本框 1895499"/>
            <p:cNvSpPr txBox="1"/>
            <p:nvPr/>
          </p:nvSpPr>
          <p:spPr>
            <a:xfrm>
              <a:off x="1919" y="732"/>
              <a:ext cx="432"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20</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64877" name="文本框 1895500"/>
            <p:cNvSpPr txBox="1"/>
            <p:nvPr/>
          </p:nvSpPr>
          <p:spPr>
            <a:xfrm>
              <a:off x="2063" y="1932"/>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4</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64878" name="文本框 1895501"/>
            <p:cNvSpPr txBox="1"/>
            <p:nvPr/>
          </p:nvSpPr>
          <p:spPr>
            <a:xfrm>
              <a:off x="2639" y="396"/>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5</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64879" name="文本框 1895502"/>
            <p:cNvSpPr txBox="1"/>
            <p:nvPr/>
          </p:nvSpPr>
          <p:spPr>
            <a:xfrm>
              <a:off x="2351" y="636"/>
              <a:ext cx="432"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30</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64880" name="文本框 1895503"/>
            <p:cNvSpPr txBox="1"/>
            <p:nvPr/>
          </p:nvSpPr>
          <p:spPr>
            <a:xfrm>
              <a:off x="2735" y="1404"/>
              <a:ext cx="432"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12</a:t>
              </a:r>
              <a:endParaRPr lang="en-US" altLang="zh-CN" sz="2800" dirty="0">
                <a:solidFill>
                  <a:schemeClr val="hlink"/>
                </a:solidFill>
                <a:latin typeface="Times New Roman" panose="02020603050405020304" pitchFamily="18" charset="0"/>
                <a:ea typeface="幼圆" panose="02010509060101010101" pitchFamily="49" charset="-122"/>
              </a:endParaRPr>
            </a:p>
          </p:txBody>
        </p:sp>
        <p:grpSp>
          <p:nvGrpSpPr>
            <p:cNvPr id="164881" name="组合 1895504"/>
            <p:cNvGrpSpPr/>
            <p:nvPr/>
          </p:nvGrpSpPr>
          <p:grpSpPr>
            <a:xfrm>
              <a:off x="2015" y="300"/>
              <a:ext cx="268" cy="365"/>
              <a:chOff x="480" y="3074"/>
              <a:chExt cx="268" cy="365"/>
            </a:xfrm>
          </p:grpSpPr>
          <p:sp>
            <p:nvSpPr>
              <p:cNvPr id="164900" name="椭圆 1895505"/>
              <p:cNvSpPr>
                <a:spLocks noChangeAspect="1"/>
              </p:cNvSpPr>
              <p:nvPr/>
            </p:nvSpPr>
            <p:spPr>
              <a:xfrm>
                <a:off x="480" y="3158"/>
                <a:ext cx="268" cy="267"/>
              </a:xfrm>
              <a:prstGeom prst="ellipse">
                <a:avLst/>
              </a:prstGeom>
              <a:noFill/>
              <a:ln w="31750" cap="sq" cmpd="sng">
                <a:solidFill>
                  <a:srgbClr val="FF00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64901" name="文本框 1895506"/>
              <p:cNvSpPr txBox="1">
                <a:spLocks noChangeAspect="1"/>
              </p:cNvSpPr>
              <p:nvPr/>
            </p:nvSpPr>
            <p:spPr>
              <a:xfrm>
                <a:off x="494" y="307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grpSp>
        <p:grpSp>
          <p:nvGrpSpPr>
            <p:cNvPr id="164882" name="组合 1895507"/>
            <p:cNvGrpSpPr/>
            <p:nvPr/>
          </p:nvGrpSpPr>
          <p:grpSpPr>
            <a:xfrm>
              <a:off x="1631" y="1692"/>
              <a:ext cx="268" cy="365"/>
              <a:chOff x="480" y="3074"/>
              <a:chExt cx="268" cy="365"/>
            </a:xfrm>
          </p:grpSpPr>
          <p:sp>
            <p:nvSpPr>
              <p:cNvPr id="164898" name="椭圆 1895508"/>
              <p:cNvSpPr>
                <a:spLocks noChangeAspect="1"/>
              </p:cNvSpPr>
              <p:nvPr/>
            </p:nvSpPr>
            <p:spPr>
              <a:xfrm>
                <a:off x="480" y="3158"/>
                <a:ext cx="268" cy="267"/>
              </a:xfrm>
              <a:prstGeom prst="ellipse">
                <a:avLst/>
              </a:prstGeom>
              <a:noFill/>
              <a:ln w="31750" cap="sq" cmpd="sng">
                <a:solidFill>
                  <a:srgbClr val="FF33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64899" name="文本框 1895509"/>
              <p:cNvSpPr txBox="1">
                <a:spLocks noChangeAspect="1"/>
              </p:cNvSpPr>
              <p:nvPr/>
            </p:nvSpPr>
            <p:spPr>
              <a:xfrm>
                <a:off x="494" y="307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grpSp>
        <p:grpSp>
          <p:nvGrpSpPr>
            <p:cNvPr id="164883" name="组合 1895510"/>
            <p:cNvGrpSpPr/>
            <p:nvPr/>
          </p:nvGrpSpPr>
          <p:grpSpPr>
            <a:xfrm>
              <a:off x="2447" y="1692"/>
              <a:ext cx="268" cy="365"/>
              <a:chOff x="480" y="3074"/>
              <a:chExt cx="268" cy="365"/>
            </a:xfrm>
          </p:grpSpPr>
          <p:sp>
            <p:nvSpPr>
              <p:cNvPr id="164896" name="椭圆 1895511"/>
              <p:cNvSpPr>
                <a:spLocks noChangeAspect="1"/>
              </p:cNvSpPr>
              <p:nvPr/>
            </p:nvSpPr>
            <p:spPr>
              <a:xfrm>
                <a:off x="480" y="3158"/>
                <a:ext cx="268" cy="267"/>
              </a:xfrm>
              <a:prstGeom prst="ellipse">
                <a:avLst/>
              </a:prstGeom>
              <a:noFill/>
              <a:ln w="31750" cap="sq" cmpd="sng">
                <a:solidFill>
                  <a:srgbClr val="FF00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64897" name="文本框 1895512"/>
              <p:cNvSpPr txBox="1">
                <a:spLocks noChangeAspect="1"/>
              </p:cNvSpPr>
              <p:nvPr/>
            </p:nvSpPr>
            <p:spPr>
              <a:xfrm>
                <a:off x="494" y="307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grpSp>
        <p:grpSp>
          <p:nvGrpSpPr>
            <p:cNvPr id="164884" name="组合 1895513"/>
            <p:cNvGrpSpPr/>
            <p:nvPr/>
          </p:nvGrpSpPr>
          <p:grpSpPr>
            <a:xfrm>
              <a:off x="2687" y="924"/>
              <a:ext cx="268" cy="365"/>
              <a:chOff x="480" y="3074"/>
              <a:chExt cx="268" cy="365"/>
            </a:xfrm>
          </p:grpSpPr>
          <p:sp>
            <p:nvSpPr>
              <p:cNvPr id="164894" name="椭圆 1895514"/>
              <p:cNvSpPr>
                <a:spLocks noChangeAspect="1"/>
              </p:cNvSpPr>
              <p:nvPr/>
            </p:nvSpPr>
            <p:spPr>
              <a:xfrm>
                <a:off x="480" y="3158"/>
                <a:ext cx="268" cy="267"/>
              </a:xfrm>
              <a:prstGeom prst="ellipse">
                <a:avLst/>
              </a:prstGeom>
              <a:noFill/>
              <a:ln w="31750" cap="sq" cmpd="sng">
                <a:solidFill>
                  <a:srgbClr val="FF00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64895" name="文本框 1895515"/>
              <p:cNvSpPr txBox="1">
                <a:spLocks noChangeAspect="1"/>
              </p:cNvSpPr>
              <p:nvPr/>
            </p:nvSpPr>
            <p:spPr>
              <a:xfrm>
                <a:off x="494" y="307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grpSp>
        <p:sp>
          <p:nvSpPr>
            <p:cNvPr id="164885" name="直接连接符 1895516"/>
            <p:cNvSpPr/>
            <p:nvPr/>
          </p:nvSpPr>
          <p:spPr>
            <a:xfrm>
              <a:off x="1535" y="1260"/>
              <a:ext cx="192" cy="528"/>
            </a:xfrm>
            <a:prstGeom prst="line">
              <a:avLst/>
            </a:prstGeom>
            <a:ln w="31750" cap="sq" cmpd="sng">
              <a:solidFill>
                <a:schemeClr val="tx2"/>
              </a:solidFill>
              <a:prstDash val="solid"/>
              <a:headEnd type="none" w="sm" len="sm"/>
              <a:tailEnd type="stealth" w="med" len="lg"/>
            </a:ln>
          </p:spPr>
        </p:sp>
        <p:sp>
          <p:nvSpPr>
            <p:cNvPr id="164886" name="直接连接符 1895517"/>
            <p:cNvSpPr/>
            <p:nvPr/>
          </p:nvSpPr>
          <p:spPr>
            <a:xfrm flipH="1">
              <a:off x="1871" y="1932"/>
              <a:ext cx="576" cy="0"/>
            </a:xfrm>
            <a:prstGeom prst="line">
              <a:avLst/>
            </a:prstGeom>
            <a:ln w="31750" cap="sq" cmpd="sng">
              <a:solidFill>
                <a:schemeClr val="tx2"/>
              </a:solidFill>
              <a:prstDash val="solid"/>
              <a:headEnd type="none" w="sm" len="sm"/>
              <a:tailEnd type="stealth" w="med" len="lg"/>
            </a:ln>
          </p:spPr>
        </p:sp>
        <p:sp>
          <p:nvSpPr>
            <p:cNvPr id="164887" name="直接连接符 1895518"/>
            <p:cNvSpPr/>
            <p:nvPr/>
          </p:nvSpPr>
          <p:spPr>
            <a:xfrm flipV="1">
              <a:off x="2639" y="1260"/>
              <a:ext cx="192" cy="528"/>
            </a:xfrm>
            <a:prstGeom prst="line">
              <a:avLst/>
            </a:prstGeom>
            <a:ln w="31750" cap="sq" cmpd="sng">
              <a:solidFill>
                <a:schemeClr val="tx2"/>
              </a:solidFill>
              <a:prstDash val="solid"/>
              <a:headEnd type="none" w="sm" len="sm"/>
              <a:tailEnd type="stealth" w="med" len="lg"/>
            </a:ln>
          </p:spPr>
        </p:sp>
        <p:sp>
          <p:nvSpPr>
            <p:cNvPr id="164888" name="直接连接符 1895519"/>
            <p:cNvSpPr/>
            <p:nvPr/>
          </p:nvSpPr>
          <p:spPr>
            <a:xfrm flipH="1" flipV="1">
              <a:off x="2159" y="636"/>
              <a:ext cx="384" cy="1152"/>
            </a:xfrm>
            <a:prstGeom prst="line">
              <a:avLst/>
            </a:prstGeom>
            <a:ln w="31750" cap="sq" cmpd="sng">
              <a:solidFill>
                <a:schemeClr val="tx2"/>
              </a:solidFill>
              <a:prstDash val="solid"/>
              <a:headEnd type="none" w="sm" len="sm"/>
              <a:tailEnd type="stealth" w="med" len="lg"/>
            </a:ln>
          </p:spPr>
        </p:sp>
        <p:sp>
          <p:nvSpPr>
            <p:cNvPr id="164889" name="直接连接符 1895520"/>
            <p:cNvSpPr/>
            <p:nvPr/>
          </p:nvSpPr>
          <p:spPr>
            <a:xfrm>
              <a:off x="1610" y="1162"/>
              <a:ext cx="864" cy="672"/>
            </a:xfrm>
            <a:prstGeom prst="line">
              <a:avLst/>
            </a:prstGeom>
            <a:ln w="31750" cap="sq" cmpd="sng">
              <a:solidFill>
                <a:schemeClr val="tx2"/>
              </a:solidFill>
              <a:prstDash val="solid"/>
              <a:headEnd type="none" w="sm" len="sm"/>
              <a:tailEnd type="stealth" w="med" len="lg"/>
            </a:ln>
          </p:spPr>
        </p:sp>
        <p:sp>
          <p:nvSpPr>
            <p:cNvPr id="164890" name="直接连接符 1895521"/>
            <p:cNvSpPr/>
            <p:nvPr/>
          </p:nvSpPr>
          <p:spPr>
            <a:xfrm flipV="1">
              <a:off x="1871" y="1212"/>
              <a:ext cx="816" cy="624"/>
            </a:xfrm>
            <a:prstGeom prst="line">
              <a:avLst/>
            </a:prstGeom>
            <a:ln w="31750" cap="sq" cmpd="sng">
              <a:solidFill>
                <a:schemeClr val="tx2"/>
              </a:solidFill>
              <a:prstDash val="solid"/>
              <a:headEnd type="none" w="sm" len="sm"/>
              <a:tailEnd type="stealth" w="med" len="lg"/>
            </a:ln>
          </p:spPr>
        </p:sp>
        <p:sp>
          <p:nvSpPr>
            <p:cNvPr id="164891" name="任意多边形 1895522"/>
            <p:cNvSpPr/>
            <p:nvPr/>
          </p:nvSpPr>
          <p:spPr>
            <a:xfrm>
              <a:off x="2303" y="543"/>
              <a:ext cx="528" cy="456"/>
            </a:xfrm>
            <a:custGeom>
              <a:avLst/>
              <a:gdLst>
                <a:gd name="txL" fmla="*/ 0 w 21600"/>
                <a:gd name="txT" fmla="*/ 0 h 22829"/>
                <a:gd name="txR" fmla="*/ 21600 w 21600"/>
                <a:gd name="txB" fmla="*/ 22829 h 22829"/>
              </a:gdLst>
              <a:ahLst/>
              <a:cxnLst>
                <a:cxn ang="0">
                  <a:pos x="0" y="0"/>
                </a:cxn>
                <a:cxn ang="0">
                  <a:pos x="0" y="0"/>
                </a:cxn>
                <a:cxn ang="0">
                  <a:pos x="0" y="0"/>
                </a:cxn>
                <a:cxn ang="0">
                  <a:pos x="0" y="0"/>
                </a:cxn>
                <a:cxn ang="0">
                  <a:pos x="0" y="0"/>
                </a:cxn>
                <a:cxn ang="0">
                  <a:pos x="0" y="0"/>
                </a:cxn>
                <a:cxn ang="0">
                  <a:pos x="0" y="0"/>
                </a:cxn>
              </a:cxnLst>
              <a:rect l="txL" t="txT" r="txR" b="txB"/>
              <a:pathLst>
                <a:path w="21600" h="22829" fill="none">
                  <a:moveTo>
                    <a:pt x="0" y="0"/>
                  </a:moveTo>
                  <a:cubicBezTo>
                    <a:pt x="11929" y="0"/>
                    <a:pt x="21600" y="9671"/>
                    <a:pt x="21600" y="21600"/>
                  </a:cubicBezTo>
                  <a:cubicBezTo>
                    <a:pt x="21600" y="22014"/>
                    <a:pt x="21588" y="22425"/>
                    <a:pt x="21566" y="22829"/>
                  </a:cubicBezTo>
                </a:path>
                <a:path w="21600" h="22829" stroke="0">
                  <a:moveTo>
                    <a:pt x="0" y="0"/>
                  </a:moveTo>
                  <a:cubicBezTo>
                    <a:pt x="11929" y="0"/>
                    <a:pt x="21600" y="9671"/>
                    <a:pt x="21600" y="21600"/>
                  </a:cubicBezTo>
                  <a:cubicBezTo>
                    <a:pt x="21600" y="22014"/>
                    <a:pt x="21588" y="22425"/>
                    <a:pt x="21566" y="22829"/>
                  </a:cubicBezTo>
                  <a:lnTo>
                    <a:pt x="0" y="21600"/>
                  </a:lnTo>
                  <a:close/>
                </a:path>
              </a:pathLst>
            </a:custGeom>
            <a:noFill/>
            <a:ln w="31750" cap="sq" cmpd="sng">
              <a:solidFill>
                <a:schemeClr val="tx2">
                  <a:alpha val="100000"/>
                </a:schemeClr>
              </a:solidFill>
              <a:prstDash val="solid"/>
              <a:round/>
              <a:headEnd type="triangle" w="med" len="med"/>
              <a:tailEnd type="none" w="med" len="med"/>
            </a:ln>
          </p:spPr>
          <p:txBody>
            <a:bodyPr/>
            <a:p>
              <a:endParaRPr lang="zh-CN" altLang="en-US"/>
            </a:p>
          </p:txBody>
        </p:sp>
        <p:sp>
          <p:nvSpPr>
            <p:cNvPr id="164892" name="任意多边形 1895523"/>
            <p:cNvSpPr/>
            <p:nvPr/>
          </p:nvSpPr>
          <p:spPr>
            <a:xfrm flipH="1" flipV="1">
              <a:off x="2255" y="589"/>
              <a:ext cx="528" cy="432"/>
            </a:xfrm>
            <a:custGeom>
              <a:avLst/>
              <a:gdLst>
                <a:gd name="txL" fmla="*/ 0 w 21592"/>
                <a:gd name="txT" fmla="*/ 0 h 21600"/>
                <a:gd name="txR" fmla="*/ 21592 w 21592"/>
                <a:gd name="txB" fmla="*/ 21600 h 21600"/>
              </a:gdLst>
              <a:ahLst/>
              <a:cxnLst>
                <a:cxn ang="0">
                  <a:pos x="0" y="0"/>
                </a:cxn>
                <a:cxn ang="0">
                  <a:pos x="0" y="0"/>
                </a:cxn>
                <a:cxn ang="0">
                  <a:pos x="0" y="0"/>
                </a:cxn>
                <a:cxn ang="0">
                  <a:pos x="0" y="0"/>
                </a:cxn>
                <a:cxn ang="0">
                  <a:pos x="0" y="0"/>
                </a:cxn>
              </a:cxnLst>
              <a:rect l="txL" t="txT" r="txR" b="txB"/>
              <a:pathLst>
                <a:path w="21592" h="21600" fill="none">
                  <a:moveTo>
                    <a:pt x="0" y="0"/>
                  </a:moveTo>
                  <a:cubicBezTo>
                    <a:pt x="11730" y="0"/>
                    <a:pt x="21276" y="9350"/>
                    <a:pt x="21592" y="21001"/>
                  </a:cubicBezTo>
                </a:path>
                <a:path w="21592" h="21600" stroke="0">
                  <a:moveTo>
                    <a:pt x="0" y="0"/>
                  </a:moveTo>
                  <a:cubicBezTo>
                    <a:pt x="11730" y="0"/>
                    <a:pt x="21276" y="9350"/>
                    <a:pt x="21592" y="21001"/>
                  </a:cubicBezTo>
                  <a:lnTo>
                    <a:pt x="0" y="21600"/>
                  </a:lnTo>
                  <a:close/>
                </a:path>
              </a:pathLst>
            </a:custGeom>
            <a:noFill/>
            <a:ln w="31750" cap="sq" cmpd="sng">
              <a:solidFill>
                <a:schemeClr val="tx2">
                  <a:alpha val="100000"/>
                </a:schemeClr>
              </a:solidFill>
              <a:prstDash val="solid"/>
              <a:round/>
              <a:headEnd type="triangle" w="med" len="med"/>
              <a:tailEnd type="none" w="med" len="med"/>
            </a:ln>
          </p:spPr>
          <p:txBody>
            <a:bodyPr/>
            <a:p>
              <a:endParaRPr lang="zh-CN" altLang="en-US"/>
            </a:p>
          </p:txBody>
        </p:sp>
        <p:sp>
          <p:nvSpPr>
            <p:cNvPr id="164893" name="直接连接符 1895524"/>
            <p:cNvSpPr/>
            <p:nvPr/>
          </p:nvSpPr>
          <p:spPr>
            <a:xfrm flipH="1">
              <a:off x="1535" y="588"/>
              <a:ext cx="480" cy="432"/>
            </a:xfrm>
            <a:prstGeom prst="line">
              <a:avLst/>
            </a:prstGeom>
            <a:ln w="31750" cap="sq" cmpd="sng">
              <a:solidFill>
                <a:schemeClr val="tx2"/>
              </a:solidFill>
              <a:prstDash val="solid"/>
              <a:headEnd type="none" w="sm" len="sm"/>
              <a:tailEnd type="stealth" w="med" len="lg"/>
            </a:ln>
          </p:spPr>
        </p:sp>
      </p:gr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5890" name="组合 1896450"/>
          <p:cNvGrpSpPr/>
          <p:nvPr/>
        </p:nvGrpSpPr>
        <p:grpSpPr>
          <a:xfrm>
            <a:off x="4067175" y="836613"/>
            <a:ext cx="3016250" cy="2789237"/>
            <a:chOff x="2304" y="528"/>
            <a:chExt cx="1900" cy="1757"/>
          </a:xfrm>
        </p:grpSpPr>
        <p:sp>
          <p:nvSpPr>
            <p:cNvPr id="165957" name="椭圆 1896451"/>
            <p:cNvSpPr>
              <a:spLocks noChangeAspect="1"/>
            </p:cNvSpPr>
            <p:nvPr/>
          </p:nvSpPr>
          <p:spPr>
            <a:xfrm>
              <a:off x="3264" y="612"/>
              <a:ext cx="268" cy="267"/>
            </a:xfrm>
            <a:prstGeom prst="ellipse">
              <a:avLst/>
            </a:prstGeom>
            <a:solidFill>
              <a:srgbClr val="FFFF00"/>
            </a:solidFill>
            <a:ln w="31750" cap="sq" cmpd="sng">
              <a:solidFill>
                <a:schemeClr val="bg2"/>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896453" name="文本框 1896452"/>
            <p:cNvSpPr txBox="1">
              <a:spLocks noChangeAspect="1"/>
            </p:cNvSpPr>
            <p:nvPr/>
          </p:nvSpPr>
          <p:spPr>
            <a:xfrm>
              <a:off x="3278" y="528"/>
              <a:ext cx="194" cy="365"/>
            </a:xfrm>
            <a:prstGeom prst="rect">
              <a:avLst/>
            </a:prstGeom>
            <a:noFill/>
            <a:ln w="31750">
              <a:noFill/>
            </a:ln>
          </p:spPr>
          <p:txBody>
            <a:bodyPr>
              <a:spAutoFit/>
            </a:bodyPr>
            <a:p>
              <a:pPr algn="ctr">
                <a:spcBef>
                  <a:spcPct val="50000"/>
                </a:spcBef>
                <a:buNone/>
              </a:pPr>
              <a:r>
                <a:rPr lang="en-US" altLang="zh-CN" sz="3200" dirty="0">
                  <a:solidFill>
                    <a:schemeClr val="tx2"/>
                  </a:solidFill>
                  <a:effectLst>
                    <a:outerShdw blurRad="38100" dist="38100" dir="2700000">
                      <a:srgbClr val="C0C0C0"/>
                    </a:outerShdw>
                  </a:effectLst>
                  <a:latin typeface="Times New Roman" panose="02020603050405020304" pitchFamily="18" charset="0"/>
                  <a:ea typeface="幼圆" panose="02010509060101010101" pitchFamily="49" charset="-122"/>
                </a:rPr>
                <a:t>1</a:t>
              </a:r>
              <a:endParaRPr lang="en-US" altLang="zh-CN" sz="3200" dirty="0">
                <a:solidFill>
                  <a:schemeClr val="tx2"/>
                </a:solidFill>
                <a:effectLst>
                  <a:outerShdw blurRad="38100" dist="38100" dir="2700000">
                    <a:srgbClr val="C0C0C0"/>
                  </a:outerShdw>
                </a:effectLst>
                <a:latin typeface="Times New Roman" panose="02020603050405020304" pitchFamily="18" charset="0"/>
                <a:ea typeface="幼圆" panose="02010509060101010101" pitchFamily="49" charset="-122"/>
              </a:endParaRPr>
            </a:p>
          </p:txBody>
        </p:sp>
        <p:sp>
          <p:nvSpPr>
            <p:cNvPr id="165959" name="椭圆 1896453"/>
            <p:cNvSpPr>
              <a:spLocks noChangeAspect="1"/>
            </p:cNvSpPr>
            <p:nvPr/>
          </p:nvSpPr>
          <p:spPr>
            <a:xfrm>
              <a:off x="2592" y="1236"/>
              <a:ext cx="268" cy="267"/>
            </a:xfrm>
            <a:prstGeom prst="ellipse">
              <a:avLst/>
            </a:prstGeom>
            <a:noFill/>
            <a:ln w="31750" cap="sq" cmpd="sng">
              <a:solidFill>
                <a:srgbClr val="FF00FF"/>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65960" name="文本框 1896454"/>
            <p:cNvSpPr txBox="1">
              <a:spLocks noChangeAspect="1"/>
            </p:cNvSpPr>
            <p:nvPr/>
          </p:nvSpPr>
          <p:spPr>
            <a:xfrm>
              <a:off x="2606" y="1152"/>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sp>
          <p:nvSpPr>
            <p:cNvPr id="165961" name="文本框 1896455"/>
            <p:cNvSpPr txBox="1"/>
            <p:nvPr/>
          </p:nvSpPr>
          <p:spPr>
            <a:xfrm>
              <a:off x="2784" y="720"/>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3</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65962" name="文本框 1896456"/>
            <p:cNvSpPr txBox="1"/>
            <p:nvPr/>
          </p:nvSpPr>
          <p:spPr>
            <a:xfrm>
              <a:off x="3696" y="720"/>
              <a:ext cx="432"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30</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65963" name="椭圆 1896457"/>
            <p:cNvSpPr>
              <a:spLocks noChangeAspect="1"/>
            </p:cNvSpPr>
            <p:nvPr/>
          </p:nvSpPr>
          <p:spPr>
            <a:xfrm>
              <a:off x="2880" y="2004"/>
              <a:ext cx="268" cy="267"/>
            </a:xfrm>
            <a:prstGeom prst="ellipse">
              <a:avLst/>
            </a:prstGeom>
            <a:noFill/>
            <a:ln w="31750" cap="sq" cmpd="sng">
              <a:solidFill>
                <a:srgbClr val="FF33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65964" name="文本框 1896458"/>
            <p:cNvSpPr txBox="1">
              <a:spLocks noChangeAspect="1"/>
            </p:cNvSpPr>
            <p:nvPr/>
          </p:nvSpPr>
          <p:spPr>
            <a:xfrm>
              <a:off x="2894" y="1920"/>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sp>
          <p:nvSpPr>
            <p:cNvPr id="165965" name="椭圆 1896459"/>
            <p:cNvSpPr>
              <a:spLocks noChangeAspect="1"/>
            </p:cNvSpPr>
            <p:nvPr/>
          </p:nvSpPr>
          <p:spPr>
            <a:xfrm>
              <a:off x="3696" y="2004"/>
              <a:ext cx="268" cy="267"/>
            </a:xfrm>
            <a:prstGeom prst="ellipse">
              <a:avLst/>
            </a:prstGeom>
            <a:noFill/>
            <a:ln w="31750" cap="sq" cmpd="sng">
              <a:solidFill>
                <a:srgbClr val="FF33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65966" name="文本框 1896460"/>
            <p:cNvSpPr txBox="1">
              <a:spLocks noChangeAspect="1"/>
            </p:cNvSpPr>
            <p:nvPr/>
          </p:nvSpPr>
          <p:spPr>
            <a:xfrm>
              <a:off x="3710" y="1920"/>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sp>
          <p:nvSpPr>
            <p:cNvPr id="165967" name="椭圆 1896461"/>
            <p:cNvSpPr>
              <a:spLocks noChangeAspect="1"/>
            </p:cNvSpPr>
            <p:nvPr/>
          </p:nvSpPr>
          <p:spPr>
            <a:xfrm>
              <a:off x="3936" y="1236"/>
              <a:ext cx="268" cy="267"/>
            </a:xfrm>
            <a:prstGeom prst="ellipse">
              <a:avLst/>
            </a:prstGeom>
            <a:noFill/>
            <a:ln w="31750" cap="sq" cmpd="sng">
              <a:solidFill>
                <a:srgbClr val="FF00FF"/>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65968" name="文本框 1896462"/>
            <p:cNvSpPr txBox="1">
              <a:spLocks noChangeAspect="1"/>
            </p:cNvSpPr>
            <p:nvPr/>
          </p:nvSpPr>
          <p:spPr>
            <a:xfrm>
              <a:off x="3950" y="1152"/>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sp>
          <p:nvSpPr>
            <p:cNvPr id="165969" name="直接连接符 1896463"/>
            <p:cNvSpPr/>
            <p:nvPr/>
          </p:nvSpPr>
          <p:spPr>
            <a:xfrm flipH="1">
              <a:off x="2832" y="816"/>
              <a:ext cx="480" cy="480"/>
            </a:xfrm>
            <a:prstGeom prst="line">
              <a:avLst/>
            </a:prstGeom>
            <a:ln w="38100" cap="flat" cmpd="sng">
              <a:solidFill>
                <a:schemeClr val="tx2"/>
              </a:solidFill>
              <a:prstDash val="sysDot"/>
              <a:headEnd type="none" w="sm" len="sm"/>
              <a:tailEnd type="stealth" w="med" len="lg"/>
            </a:ln>
          </p:spPr>
        </p:sp>
        <p:sp>
          <p:nvSpPr>
            <p:cNvPr id="165970" name="直接连接符 1896464"/>
            <p:cNvSpPr/>
            <p:nvPr/>
          </p:nvSpPr>
          <p:spPr>
            <a:xfrm>
              <a:off x="3504" y="816"/>
              <a:ext cx="480" cy="480"/>
            </a:xfrm>
            <a:prstGeom prst="line">
              <a:avLst/>
            </a:prstGeom>
            <a:ln w="38100" cap="flat" cmpd="sng">
              <a:solidFill>
                <a:schemeClr val="tx2"/>
              </a:solidFill>
              <a:prstDash val="sysDot"/>
              <a:headEnd type="none" w="sm" len="sm"/>
              <a:tailEnd type="stealth" w="med" len="lg"/>
            </a:ln>
          </p:spPr>
        </p:sp>
        <p:sp>
          <p:nvSpPr>
            <p:cNvPr id="165971" name="文本框 1896465"/>
            <p:cNvSpPr txBox="1"/>
            <p:nvPr/>
          </p:nvSpPr>
          <p:spPr>
            <a:xfrm>
              <a:off x="2304" y="1200"/>
              <a:ext cx="288" cy="327"/>
            </a:xfrm>
            <a:prstGeom prst="rect">
              <a:avLst/>
            </a:prstGeom>
            <a:noFill/>
            <a:ln w="31750">
              <a:noFill/>
            </a:ln>
          </p:spPr>
          <p:txBody>
            <a:bodyPr lIns="90000" tIns="46800" rIns="90000" bIns="46800">
              <a:spAutoFit/>
            </a:bodyPr>
            <a:p>
              <a:pPr>
                <a:spcBef>
                  <a:spcPct val="50000"/>
                </a:spcBef>
              </a:pPr>
              <a:r>
                <a:rPr lang="en-US" altLang="zh-CN" sz="2800" dirty="0">
                  <a:solidFill>
                    <a:srgbClr val="C01068"/>
                  </a:solidFill>
                  <a:latin typeface="Times New Roman" panose="02020603050405020304" pitchFamily="18" charset="0"/>
                </a:rPr>
                <a:t>3</a:t>
              </a:r>
              <a:endParaRPr lang="en-US" altLang="zh-CN" sz="2800" dirty="0">
                <a:solidFill>
                  <a:srgbClr val="C01068"/>
                </a:solidFill>
                <a:latin typeface="Times New Roman" panose="02020603050405020304" pitchFamily="18" charset="0"/>
              </a:endParaRPr>
            </a:p>
          </p:txBody>
        </p:sp>
        <p:sp>
          <p:nvSpPr>
            <p:cNvPr id="165972" name="文本框 1896466"/>
            <p:cNvSpPr txBox="1"/>
            <p:nvPr/>
          </p:nvSpPr>
          <p:spPr>
            <a:xfrm>
              <a:off x="2832" y="1632"/>
              <a:ext cx="432"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a:t>
              </a:r>
              <a:endParaRPr lang="en-US" altLang="zh-CN" sz="3200" dirty="0">
                <a:latin typeface="Times New Roman" panose="02020603050405020304" pitchFamily="18" charset="0"/>
                <a:ea typeface="幼圆" panose="02010509060101010101" pitchFamily="49" charset="-122"/>
              </a:endParaRPr>
            </a:p>
          </p:txBody>
        </p:sp>
        <p:sp>
          <p:nvSpPr>
            <p:cNvPr id="165973" name="文本框 1896467"/>
            <p:cNvSpPr txBox="1"/>
            <p:nvPr/>
          </p:nvSpPr>
          <p:spPr>
            <a:xfrm>
              <a:off x="3600" y="1632"/>
              <a:ext cx="432"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a:t>
              </a:r>
              <a:endParaRPr lang="en-US" altLang="zh-CN" sz="3200" dirty="0">
                <a:latin typeface="Times New Roman" panose="02020603050405020304" pitchFamily="18" charset="0"/>
                <a:ea typeface="幼圆" panose="02010509060101010101" pitchFamily="49" charset="-122"/>
              </a:endParaRPr>
            </a:p>
          </p:txBody>
        </p:sp>
      </p:grpSp>
      <p:grpSp>
        <p:nvGrpSpPr>
          <p:cNvPr id="165891" name="组合 1896533"/>
          <p:cNvGrpSpPr/>
          <p:nvPr/>
        </p:nvGrpSpPr>
        <p:grpSpPr>
          <a:xfrm>
            <a:off x="935038" y="765175"/>
            <a:ext cx="3048000" cy="3109913"/>
            <a:chOff x="589" y="482"/>
            <a:chExt cx="1920" cy="1959"/>
          </a:xfrm>
        </p:grpSpPr>
        <p:grpSp>
          <p:nvGrpSpPr>
            <p:cNvPr id="165924" name="组合 1896499"/>
            <p:cNvGrpSpPr/>
            <p:nvPr/>
          </p:nvGrpSpPr>
          <p:grpSpPr>
            <a:xfrm>
              <a:off x="685" y="1106"/>
              <a:ext cx="268" cy="365"/>
              <a:chOff x="480" y="3074"/>
              <a:chExt cx="268" cy="365"/>
            </a:xfrm>
          </p:grpSpPr>
          <p:sp>
            <p:nvSpPr>
              <p:cNvPr id="165955" name="椭圆 1896500"/>
              <p:cNvSpPr>
                <a:spLocks noChangeAspect="1"/>
              </p:cNvSpPr>
              <p:nvPr/>
            </p:nvSpPr>
            <p:spPr>
              <a:xfrm>
                <a:off x="480" y="3158"/>
                <a:ext cx="268" cy="267"/>
              </a:xfrm>
              <a:prstGeom prst="ellipse">
                <a:avLst/>
              </a:prstGeom>
              <a:noFill/>
              <a:ln w="31750" cap="sq" cmpd="sng">
                <a:solidFill>
                  <a:srgbClr val="FF00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65956" name="文本框 1896501"/>
              <p:cNvSpPr txBox="1">
                <a:spLocks noChangeAspect="1"/>
              </p:cNvSpPr>
              <p:nvPr/>
            </p:nvSpPr>
            <p:spPr>
              <a:xfrm>
                <a:off x="494" y="307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grpSp>
        <p:sp>
          <p:nvSpPr>
            <p:cNvPr id="165925" name="文本框 1896502"/>
            <p:cNvSpPr txBox="1"/>
            <p:nvPr/>
          </p:nvSpPr>
          <p:spPr>
            <a:xfrm>
              <a:off x="877" y="674"/>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3</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65926" name="文本框 1896503"/>
            <p:cNvSpPr txBox="1"/>
            <p:nvPr/>
          </p:nvSpPr>
          <p:spPr>
            <a:xfrm>
              <a:off x="589" y="1538"/>
              <a:ext cx="432"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25</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65927" name="文本框 1896504"/>
            <p:cNvSpPr txBox="1"/>
            <p:nvPr/>
          </p:nvSpPr>
          <p:spPr>
            <a:xfrm>
              <a:off x="1069" y="1538"/>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8</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65928" name="文本框 1896505"/>
            <p:cNvSpPr txBox="1"/>
            <p:nvPr/>
          </p:nvSpPr>
          <p:spPr>
            <a:xfrm>
              <a:off x="1357" y="1394"/>
              <a:ext cx="432"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10</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65929" name="文本框 1896506"/>
            <p:cNvSpPr txBox="1"/>
            <p:nvPr/>
          </p:nvSpPr>
          <p:spPr>
            <a:xfrm>
              <a:off x="1261" y="914"/>
              <a:ext cx="432"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20</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65930" name="文本框 1896507"/>
            <p:cNvSpPr txBox="1"/>
            <p:nvPr/>
          </p:nvSpPr>
          <p:spPr>
            <a:xfrm>
              <a:off x="1405" y="2114"/>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4</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65931" name="文本框 1896508"/>
            <p:cNvSpPr txBox="1"/>
            <p:nvPr/>
          </p:nvSpPr>
          <p:spPr>
            <a:xfrm>
              <a:off x="1981" y="578"/>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5</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65932" name="文本框 1896509"/>
            <p:cNvSpPr txBox="1"/>
            <p:nvPr/>
          </p:nvSpPr>
          <p:spPr>
            <a:xfrm>
              <a:off x="1693" y="818"/>
              <a:ext cx="432"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30</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65933" name="文本框 1896510"/>
            <p:cNvSpPr txBox="1"/>
            <p:nvPr/>
          </p:nvSpPr>
          <p:spPr>
            <a:xfrm>
              <a:off x="2077" y="1586"/>
              <a:ext cx="432"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12</a:t>
              </a:r>
              <a:endParaRPr lang="en-US" altLang="zh-CN" sz="2800" dirty="0">
                <a:solidFill>
                  <a:schemeClr val="hlink"/>
                </a:solidFill>
                <a:latin typeface="Times New Roman" panose="02020603050405020304" pitchFamily="18" charset="0"/>
                <a:ea typeface="幼圆" panose="02010509060101010101" pitchFamily="49" charset="-122"/>
              </a:endParaRPr>
            </a:p>
          </p:txBody>
        </p:sp>
        <p:grpSp>
          <p:nvGrpSpPr>
            <p:cNvPr id="165934" name="组合 1896511"/>
            <p:cNvGrpSpPr/>
            <p:nvPr/>
          </p:nvGrpSpPr>
          <p:grpSpPr>
            <a:xfrm>
              <a:off x="1357" y="482"/>
              <a:ext cx="268" cy="365"/>
              <a:chOff x="480" y="3074"/>
              <a:chExt cx="268" cy="365"/>
            </a:xfrm>
          </p:grpSpPr>
          <p:sp>
            <p:nvSpPr>
              <p:cNvPr id="165953" name="椭圆 1896512"/>
              <p:cNvSpPr>
                <a:spLocks noChangeAspect="1"/>
              </p:cNvSpPr>
              <p:nvPr/>
            </p:nvSpPr>
            <p:spPr>
              <a:xfrm>
                <a:off x="480" y="3158"/>
                <a:ext cx="268" cy="267"/>
              </a:xfrm>
              <a:prstGeom prst="ellipse">
                <a:avLst/>
              </a:prstGeom>
              <a:noFill/>
              <a:ln w="31750" cap="sq" cmpd="sng">
                <a:solidFill>
                  <a:srgbClr val="FF00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65954" name="文本框 1896513"/>
              <p:cNvSpPr txBox="1">
                <a:spLocks noChangeAspect="1"/>
              </p:cNvSpPr>
              <p:nvPr/>
            </p:nvSpPr>
            <p:spPr>
              <a:xfrm>
                <a:off x="494" y="307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grpSp>
        <p:grpSp>
          <p:nvGrpSpPr>
            <p:cNvPr id="165935" name="组合 1896514"/>
            <p:cNvGrpSpPr/>
            <p:nvPr/>
          </p:nvGrpSpPr>
          <p:grpSpPr>
            <a:xfrm>
              <a:off x="973" y="1874"/>
              <a:ext cx="268" cy="365"/>
              <a:chOff x="480" y="3074"/>
              <a:chExt cx="268" cy="365"/>
            </a:xfrm>
          </p:grpSpPr>
          <p:sp>
            <p:nvSpPr>
              <p:cNvPr id="165951" name="椭圆 1896515"/>
              <p:cNvSpPr>
                <a:spLocks noChangeAspect="1"/>
              </p:cNvSpPr>
              <p:nvPr/>
            </p:nvSpPr>
            <p:spPr>
              <a:xfrm>
                <a:off x="480" y="3158"/>
                <a:ext cx="268" cy="267"/>
              </a:xfrm>
              <a:prstGeom prst="ellipse">
                <a:avLst/>
              </a:prstGeom>
              <a:noFill/>
              <a:ln w="31750" cap="sq" cmpd="sng">
                <a:solidFill>
                  <a:srgbClr val="FF33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65952" name="文本框 1896516"/>
              <p:cNvSpPr txBox="1">
                <a:spLocks noChangeAspect="1"/>
              </p:cNvSpPr>
              <p:nvPr/>
            </p:nvSpPr>
            <p:spPr>
              <a:xfrm>
                <a:off x="494" y="307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grpSp>
        <p:grpSp>
          <p:nvGrpSpPr>
            <p:cNvPr id="165936" name="组合 1896517"/>
            <p:cNvGrpSpPr/>
            <p:nvPr/>
          </p:nvGrpSpPr>
          <p:grpSpPr>
            <a:xfrm>
              <a:off x="1789" y="1874"/>
              <a:ext cx="268" cy="365"/>
              <a:chOff x="480" y="3074"/>
              <a:chExt cx="268" cy="365"/>
            </a:xfrm>
          </p:grpSpPr>
          <p:sp>
            <p:nvSpPr>
              <p:cNvPr id="165949" name="椭圆 1896518"/>
              <p:cNvSpPr>
                <a:spLocks noChangeAspect="1"/>
              </p:cNvSpPr>
              <p:nvPr/>
            </p:nvSpPr>
            <p:spPr>
              <a:xfrm>
                <a:off x="480" y="3158"/>
                <a:ext cx="268" cy="267"/>
              </a:xfrm>
              <a:prstGeom prst="ellipse">
                <a:avLst/>
              </a:prstGeom>
              <a:noFill/>
              <a:ln w="31750" cap="sq" cmpd="sng">
                <a:solidFill>
                  <a:srgbClr val="FF00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65950" name="文本框 1896519"/>
              <p:cNvSpPr txBox="1">
                <a:spLocks noChangeAspect="1"/>
              </p:cNvSpPr>
              <p:nvPr/>
            </p:nvSpPr>
            <p:spPr>
              <a:xfrm>
                <a:off x="494" y="307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grpSp>
        <p:grpSp>
          <p:nvGrpSpPr>
            <p:cNvPr id="165937" name="组合 1896520"/>
            <p:cNvGrpSpPr/>
            <p:nvPr/>
          </p:nvGrpSpPr>
          <p:grpSpPr>
            <a:xfrm>
              <a:off x="2029" y="1106"/>
              <a:ext cx="268" cy="365"/>
              <a:chOff x="480" y="3074"/>
              <a:chExt cx="268" cy="365"/>
            </a:xfrm>
          </p:grpSpPr>
          <p:sp>
            <p:nvSpPr>
              <p:cNvPr id="165947" name="椭圆 1896521"/>
              <p:cNvSpPr>
                <a:spLocks noChangeAspect="1"/>
              </p:cNvSpPr>
              <p:nvPr/>
            </p:nvSpPr>
            <p:spPr>
              <a:xfrm>
                <a:off x="480" y="3158"/>
                <a:ext cx="268" cy="267"/>
              </a:xfrm>
              <a:prstGeom prst="ellipse">
                <a:avLst/>
              </a:prstGeom>
              <a:noFill/>
              <a:ln w="31750" cap="sq" cmpd="sng">
                <a:solidFill>
                  <a:srgbClr val="FF00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65948" name="文本框 1896522"/>
              <p:cNvSpPr txBox="1">
                <a:spLocks noChangeAspect="1"/>
              </p:cNvSpPr>
              <p:nvPr/>
            </p:nvSpPr>
            <p:spPr>
              <a:xfrm>
                <a:off x="494" y="307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grpSp>
        <p:sp>
          <p:nvSpPr>
            <p:cNvPr id="165938" name="直接连接符 1896523"/>
            <p:cNvSpPr/>
            <p:nvPr/>
          </p:nvSpPr>
          <p:spPr>
            <a:xfrm>
              <a:off x="877" y="1442"/>
              <a:ext cx="192" cy="528"/>
            </a:xfrm>
            <a:prstGeom prst="line">
              <a:avLst/>
            </a:prstGeom>
            <a:ln w="31750" cap="sq" cmpd="sng">
              <a:solidFill>
                <a:schemeClr val="tx2"/>
              </a:solidFill>
              <a:prstDash val="solid"/>
              <a:headEnd type="none" w="sm" len="sm"/>
              <a:tailEnd type="stealth" w="med" len="lg"/>
            </a:ln>
          </p:spPr>
        </p:sp>
        <p:sp>
          <p:nvSpPr>
            <p:cNvPr id="165939" name="直接连接符 1896524"/>
            <p:cNvSpPr/>
            <p:nvPr/>
          </p:nvSpPr>
          <p:spPr>
            <a:xfrm flipH="1">
              <a:off x="1213" y="2114"/>
              <a:ext cx="576" cy="0"/>
            </a:xfrm>
            <a:prstGeom prst="line">
              <a:avLst/>
            </a:prstGeom>
            <a:ln w="31750" cap="sq" cmpd="sng">
              <a:solidFill>
                <a:schemeClr val="tx2"/>
              </a:solidFill>
              <a:prstDash val="solid"/>
              <a:headEnd type="none" w="sm" len="sm"/>
              <a:tailEnd type="stealth" w="med" len="lg"/>
            </a:ln>
          </p:spPr>
        </p:sp>
        <p:sp>
          <p:nvSpPr>
            <p:cNvPr id="165940" name="直接连接符 1896525"/>
            <p:cNvSpPr/>
            <p:nvPr/>
          </p:nvSpPr>
          <p:spPr>
            <a:xfrm flipV="1">
              <a:off x="1981" y="1442"/>
              <a:ext cx="192" cy="528"/>
            </a:xfrm>
            <a:prstGeom prst="line">
              <a:avLst/>
            </a:prstGeom>
            <a:ln w="31750" cap="sq" cmpd="sng">
              <a:solidFill>
                <a:schemeClr val="tx2"/>
              </a:solidFill>
              <a:prstDash val="solid"/>
              <a:headEnd type="none" w="sm" len="sm"/>
              <a:tailEnd type="stealth" w="med" len="lg"/>
            </a:ln>
          </p:spPr>
        </p:sp>
        <p:sp>
          <p:nvSpPr>
            <p:cNvPr id="165941" name="直接连接符 1896526"/>
            <p:cNvSpPr/>
            <p:nvPr/>
          </p:nvSpPr>
          <p:spPr>
            <a:xfrm flipH="1" flipV="1">
              <a:off x="1501" y="818"/>
              <a:ext cx="384" cy="1152"/>
            </a:xfrm>
            <a:prstGeom prst="line">
              <a:avLst/>
            </a:prstGeom>
            <a:ln w="31750" cap="sq" cmpd="sng">
              <a:solidFill>
                <a:schemeClr val="tx2"/>
              </a:solidFill>
              <a:prstDash val="solid"/>
              <a:headEnd type="none" w="sm" len="sm"/>
              <a:tailEnd type="stealth" w="med" len="lg"/>
            </a:ln>
          </p:spPr>
        </p:sp>
        <p:sp>
          <p:nvSpPr>
            <p:cNvPr id="165942" name="直接连接符 1896527"/>
            <p:cNvSpPr/>
            <p:nvPr/>
          </p:nvSpPr>
          <p:spPr>
            <a:xfrm>
              <a:off x="952" y="1366"/>
              <a:ext cx="864" cy="672"/>
            </a:xfrm>
            <a:prstGeom prst="line">
              <a:avLst/>
            </a:prstGeom>
            <a:ln w="31750" cap="sq" cmpd="sng">
              <a:solidFill>
                <a:schemeClr val="tx2"/>
              </a:solidFill>
              <a:prstDash val="solid"/>
              <a:headEnd type="none" w="sm" len="sm"/>
              <a:tailEnd type="stealth" w="med" len="lg"/>
            </a:ln>
          </p:spPr>
        </p:sp>
        <p:sp>
          <p:nvSpPr>
            <p:cNvPr id="165943" name="直接连接符 1896528"/>
            <p:cNvSpPr/>
            <p:nvPr/>
          </p:nvSpPr>
          <p:spPr>
            <a:xfrm flipV="1">
              <a:off x="1213" y="1394"/>
              <a:ext cx="816" cy="624"/>
            </a:xfrm>
            <a:prstGeom prst="line">
              <a:avLst/>
            </a:prstGeom>
            <a:ln w="31750" cap="sq" cmpd="sng">
              <a:solidFill>
                <a:schemeClr val="tx2"/>
              </a:solidFill>
              <a:prstDash val="solid"/>
              <a:headEnd type="none" w="sm" len="sm"/>
              <a:tailEnd type="stealth" w="med" len="lg"/>
            </a:ln>
          </p:spPr>
        </p:sp>
        <p:sp>
          <p:nvSpPr>
            <p:cNvPr id="165944" name="任意多边形 1896529"/>
            <p:cNvSpPr/>
            <p:nvPr/>
          </p:nvSpPr>
          <p:spPr>
            <a:xfrm>
              <a:off x="1645" y="725"/>
              <a:ext cx="528" cy="462"/>
            </a:xfrm>
            <a:custGeom>
              <a:avLst/>
              <a:gdLst>
                <a:gd name="txL" fmla="*/ 0 w 21600"/>
                <a:gd name="txT" fmla="*/ 0 h 23130"/>
                <a:gd name="txR" fmla="*/ 21600 w 21600"/>
                <a:gd name="txB" fmla="*/ 23130 h 23130"/>
              </a:gdLst>
              <a:ahLst/>
              <a:cxnLst>
                <a:cxn ang="0">
                  <a:pos x="0" y="0"/>
                </a:cxn>
                <a:cxn ang="0">
                  <a:pos x="0" y="0"/>
                </a:cxn>
                <a:cxn ang="0">
                  <a:pos x="0" y="0"/>
                </a:cxn>
                <a:cxn ang="0">
                  <a:pos x="0" y="0"/>
                </a:cxn>
                <a:cxn ang="0">
                  <a:pos x="0" y="0"/>
                </a:cxn>
                <a:cxn ang="0">
                  <a:pos x="0" y="0"/>
                </a:cxn>
                <a:cxn ang="0">
                  <a:pos x="0" y="0"/>
                </a:cxn>
              </a:cxnLst>
              <a:rect l="txL" t="txT" r="txR" b="txB"/>
              <a:pathLst>
                <a:path w="21600" h="23130" fill="none">
                  <a:moveTo>
                    <a:pt x="0" y="0"/>
                  </a:moveTo>
                  <a:cubicBezTo>
                    <a:pt x="11929" y="0"/>
                    <a:pt x="21600" y="9671"/>
                    <a:pt x="21600" y="21600"/>
                  </a:cubicBezTo>
                  <a:cubicBezTo>
                    <a:pt x="21600" y="22116"/>
                    <a:pt x="21582" y="22628"/>
                    <a:pt x="21547" y="23130"/>
                  </a:cubicBezTo>
                </a:path>
                <a:path w="21600" h="23130" stroke="0">
                  <a:moveTo>
                    <a:pt x="0" y="0"/>
                  </a:moveTo>
                  <a:cubicBezTo>
                    <a:pt x="11929" y="0"/>
                    <a:pt x="21600" y="9671"/>
                    <a:pt x="21600" y="21600"/>
                  </a:cubicBezTo>
                  <a:cubicBezTo>
                    <a:pt x="21600" y="22116"/>
                    <a:pt x="21582" y="22628"/>
                    <a:pt x="21547" y="23130"/>
                  </a:cubicBezTo>
                  <a:lnTo>
                    <a:pt x="0" y="21600"/>
                  </a:lnTo>
                  <a:close/>
                </a:path>
              </a:pathLst>
            </a:custGeom>
            <a:noFill/>
            <a:ln w="31750" cap="sq" cmpd="sng">
              <a:solidFill>
                <a:schemeClr val="tx2">
                  <a:alpha val="100000"/>
                </a:schemeClr>
              </a:solidFill>
              <a:prstDash val="solid"/>
              <a:round/>
              <a:headEnd type="triangle" w="med" len="med"/>
              <a:tailEnd type="none" w="med" len="med"/>
            </a:ln>
          </p:spPr>
          <p:txBody>
            <a:bodyPr/>
            <a:p>
              <a:endParaRPr lang="zh-CN" altLang="en-US"/>
            </a:p>
          </p:txBody>
        </p:sp>
        <p:sp>
          <p:nvSpPr>
            <p:cNvPr id="165945" name="任意多边形 1896530"/>
            <p:cNvSpPr/>
            <p:nvPr/>
          </p:nvSpPr>
          <p:spPr>
            <a:xfrm flipH="1" flipV="1">
              <a:off x="1597" y="771"/>
              <a:ext cx="528" cy="432"/>
            </a:xfrm>
            <a:custGeom>
              <a:avLst/>
              <a:gdLst>
                <a:gd name="txL" fmla="*/ 0 w 21591"/>
                <a:gd name="txT" fmla="*/ 0 h 21600"/>
                <a:gd name="txR" fmla="*/ 21591 w 21591"/>
                <a:gd name="txB" fmla="*/ 21600 h 21600"/>
              </a:gdLst>
              <a:ahLst/>
              <a:cxnLst>
                <a:cxn ang="0">
                  <a:pos x="0" y="0"/>
                </a:cxn>
                <a:cxn ang="0">
                  <a:pos x="0" y="0"/>
                </a:cxn>
                <a:cxn ang="0">
                  <a:pos x="0" y="0"/>
                </a:cxn>
                <a:cxn ang="0">
                  <a:pos x="0" y="0"/>
                </a:cxn>
                <a:cxn ang="0">
                  <a:pos x="0" y="0"/>
                </a:cxn>
              </a:cxnLst>
              <a:rect l="txL" t="txT" r="txR" b="txB"/>
              <a:pathLst>
                <a:path w="21591" h="21600" fill="none">
                  <a:moveTo>
                    <a:pt x="0" y="0"/>
                  </a:moveTo>
                  <a:cubicBezTo>
                    <a:pt x="11726" y="0"/>
                    <a:pt x="21269" y="9343"/>
                    <a:pt x="21591" y="20988"/>
                  </a:cubicBezTo>
                </a:path>
                <a:path w="21591" h="21600" stroke="0">
                  <a:moveTo>
                    <a:pt x="0" y="0"/>
                  </a:moveTo>
                  <a:cubicBezTo>
                    <a:pt x="11726" y="0"/>
                    <a:pt x="21269" y="9343"/>
                    <a:pt x="21591" y="20988"/>
                  </a:cubicBezTo>
                  <a:lnTo>
                    <a:pt x="0" y="21600"/>
                  </a:lnTo>
                  <a:close/>
                </a:path>
              </a:pathLst>
            </a:custGeom>
            <a:noFill/>
            <a:ln w="31750" cap="sq" cmpd="sng">
              <a:solidFill>
                <a:schemeClr val="tx2">
                  <a:alpha val="100000"/>
                </a:schemeClr>
              </a:solidFill>
              <a:prstDash val="solid"/>
              <a:round/>
              <a:headEnd type="triangle" w="med" len="med"/>
              <a:tailEnd type="none" w="med" len="med"/>
            </a:ln>
          </p:spPr>
          <p:txBody>
            <a:bodyPr/>
            <a:p>
              <a:endParaRPr lang="zh-CN" altLang="en-US"/>
            </a:p>
          </p:txBody>
        </p:sp>
        <p:sp>
          <p:nvSpPr>
            <p:cNvPr id="165946" name="直接连接符 1896531"/>
            <p:cNvSpPr/>
            <p:nvPr/>
          </p:nvSpPr>
          <p:spPr>
            <a:xfrm flipH="1">
              <a:off x="877" y="770"/>
              <a:ext cx="480" cy="432"/>
            </a:xfrm>
            <a:prstGeom prst="line">
              <a:avLst/>
            </a:prstGeom>
            <a:ln w="31750" cap="sq" cmpd="sng">
              <a:solidFill>
                <a:schemeClr val="tx2"/>
              </a:solidFill>
              <a:prstDash val="solid"/>
              <a:headEnd type="none" w="sm" len="sm"/>
              <a:tailEnd type="stealth" w="med" len="lg"/>
            </a:ln>
          </p:spPr>
        </p:sp>
      </p:grpSp>
      <p:grpSp>
        <p:nvGrpSpPr>
          <p:cNvPr id="165892" name="组合 1896539"/>
          <p:cNvGrpSpPr/>
          <p:nvPr/>
        </p:nvGrpSpPr>
        <p:grpSpPr>
          <a:xfrm>
            <a:off x="468313" y="3860800"/>
            <a:ext cx="7732712" cy="2100263"/>
            <a:chOff x="295" y="2432"/>
            <a:chExt cx="4871" cy="1323"/>
          </a:xfrm>
        </p:grpSpPr>
        <p:sp>
          <p:nvSpPr>
            <p:cNvPr id="165895" name="矩形 1896469"/>
            <p:cNvSpPr/>
            <p:nvPr/>
          </p:nvSpPr>
          <p:spPr>
            <a:xfrm>
              <a:off x="1037" y="3170"/>
              <a:ext cx="4128" cy="251"/>
            </a:xfrm>
            <a:prstGeom prst="rect">
              <a:avLst/>
            </a:prstGeom>
            <a:noFill/>
            <a:ln w="31750" cap="sq" cmpd="sng">
              <a:solidFill>
                <a:srgbClr val="135069"/>
              </a:solidFill>
              <a:prstDash val="solid"/>
              <a:miter/>
              <a:headEnd type="none" w="sm" len="sm"/>
              <a:tailEnd type="none" w="med" len="lg"/>
            </a:ln>
            <a:effectLst>
              <a:prstShdw prst="shdw17" dist="17961" dir="13499999">
                <a:srgbClr val="0B303F"/>
              </a:prstShdw>
            </a:effectLst>
          </p:spPr>
          <p:txBody>
            <a:bodyPr lIns="90000" tIns="46800" rIns="90000" bIns="46800" anchor="ctr" anchorCtr="0">
              <a:spAutoFit/>
            </a:bodyPr>
            <a:p>
              <a:pPr algn="ctr" eaLnBrk="0" hangingPunct="0"/>
              <a:endParaRPr lang="zh-CN" altLang="en-US" b="0" dirty="0">
                <a:latin typeface="Arial" panose="020B0604020202020204" pitchFamily="34" charset="0"/>
              </a:endParaRPr>
            </a:p>
          </p:txBody>
        </p:sp>
        <p:sp>
          <p:nvSpPr>
            <p:cNvPr id="165896" name="直接连接符 1896470"/>
            <p:cNvSpPr/>
            <p:nvPr/>
          </p:nvSpPr>
          <p:spPr>
            <a:xfrm>
              <a:off x="1853" y="2864"/>
              <a:ext cx="0" cy="864"/>
            </a:xfrm>
            <a:prstGeom prst="line">
              <a:avLst/>
            </a:prstGeom>
            <a:ln w="28575" cap="sq" cmpd="sng">
              <a:solidFill>
                <a:srgbClr val="135069"/>
              </a:solidFill>
              <a:prstDash val="solid"/>
              <a:headEnd type="none" w="sm" len="sm"/>
              <a:tailEnd type="none" w="med" len="lg"/>
            </a:ln>
          </p:spPr>
        </p:sp>
        <p:sp>
          <p:nvSpPr>
            <p:cNvPr id="165897" name="直接连接符 1896471"/>
            <p:cNvSpPr/>
            <p:nvPr/>
          </p:nvSpPr>
          <p:spPr>
            <a:xfrm>
              <a:off x="3558" y="2864"/>
              <a:ext cx="0" cy="864"/>
            </a:xfrm>
            <a:prstGeom prst="line">
              <a:avLst/>
            </a:prstGeom>
            <a:ln w="28575" cap="sq" cmpd="sng">
              <a:solidFill>
                <a:srgbClr val="135069"/>
              </a:solidFill>
              <a:prstDash val="solid"/>
              <a:headEnd type="none" w="sm" len="sm"/>
              <a:tailEnd type="none" w="med" len="lg"/>
            </a:ln>
          </p:spPr>
        </p:sp>
        <p:sp>
          <p:nvSpPr>
            <p:cNvPr id="165898" name="直接连接符 1896472"/>
            <p:cNvSpPr/>
            <p:nvPr/>
          </p:nvSpPr>
          <p:spPr>
            <a:xfrm>
              <a:off x="4374" y="2864"/>
              <a:ext cx="0" cy="864"/>
            </a:xfrm>
            <a:prstGeom prst="line">
              <a:avLst/>
            </a:prstGeom>
            <a:ln w="28575" cap="sq" cmpd="sng">
              <a:solidFill>
                <a:srgbClr val="135069"/>
              </a:solidFill>
              <a:prstDash val="solid"/>
              <a:headEnd type="none" w="sm" len="sm"/>
              <a:tailEnd type="none" w="med" len="lg"/>
            </a:ln>
          </p:spPr>
        </p:sp>
        <p:sp>
          <p:nvSpPr>
            <p:cNvPr id="165899" name="直接连接符 1896473"/>
            <p:cNvSpPr/>
            <p:nvPr/>
          </p:nvSpPr>
          <p:spPr>
            <a:xfrm>
              <a:off x="2694" y="2864"/>
              <a:ext cx="0" cy="864"/>
            </a:xfrm>
            <a:prstGeom prst="line">
              <a:avLst/>
            </a:prstGeom>
            <a:ln w="28575" cap="sq" cmpd="sng">
              <a:solidFill>
                <a:srgbClr val="135069"/>
              </a:solidFill>
              <a:prstDash val="solid"/>
              <a:headEnd type="none" w="sm" len="sm"/>
              <a:tailEnd type="none" w="med" len="lg"/>
            </a:ln>
          </p:spPr>
        </p:sp>
        <p:sp>
          <p:nvSpPr>
            <p:cNvPr id="165900" name="文本框 1896474"/>
            <p:cNvSpPr txBox="1"/>
            <p:nvPr/>
          </p:nvSpPr>
          <p:spPr>
            <a:xfrm>
              <a:off x="509" y="2768"/>
              <a:ext cx="336" cy="404"/>
            </a:xfrm>
            <a:prstGeom prst="rect">
              <a:avLst/>
            </a:prstGeom>
            <a:noFill/>
            <a:ln w="31750">
              <a:noFill/>
            </a:ln>
          </p:spPr>
          <p:txBody>
            <a:bodyPr lIns="90000" tIns="46800" rIns="90000" bIns="46800">
              <a:spAutoFit/>
            </a:bodyPr>
            <a:p>
              <a:pPr>
                <a:spcBef>
                  <a:spcPct val="50000"/>
                </a:spcBef>
              </a:pPr>
              <a:r>
                <a:rPr lang="en-US" altLang="zh-CN" sz="3600" dirty="0">
                  <a:latin typeface="Times New Roman" panose="02020603050405020304" pitchFamily="18" charset="0"/>
                  <a:ea typeface="幼圆" panose="02010509060101010101" pitchFamily="49" charset="-122"/>
                </a:rPr>
                <a:t>s</a:t>
              </a:r>
              <a:endParaRPr lang="en-US" altLang="zh-CN" sz="3600" dirty="0">
                <a:latin typeface="Times New Roman" panose="02020603050405020304" pitchFamily="18" charset="0"/>
                <a:ea typeface="幼圆" panose="02010509060101010101" pitchFamily="49" charset="-122"/>
              </a:endParaRPr>
            </a:p>
          </p:txBody>
        </p:sp>
        <p:sp>
          <p:nvSpPr>
            <p:cNvPr id="165901" name="文本框 1896475"/>
            <p:cNvSpPr txBox="1"/>
            <p:nvPr/>
          </p:nvSpPr>
          <p:spPr>
            <a:xfrm>
              <a:off x="317" y="3344"/>
              <a:ext cx="720" cy="404"/>
            </a:xfrm>
            <a:prstGeom prst="rect">
              <a:avLst/>
            </a:prstGeom>
            <a:noFill/>
            <a:ln w="31750">
              <a:noFill/>
            </a:ln>
          </p:spPr>
          <p:txBody>
            <a:bodyPr lIns="90000" tIns="46800" rIns="90000" bIns="46800">
              <a:spAutoFit/>
            </a:bodyPr>
            <a:p>
              <a:pPr>
                <a:spcBef>
                  <a:spcPct val="50000"/>
                </a:spcBef>
              </a:pPr>
              <a:r>
                <a:rPr lang="en-US" altLang="zh-CN" sz="3600" dirty="0">
                  <a:latin typeface="Times New Roman" panose="02020603050405020304" pitchFamily="18" charset="0"/>
                  <a:ea typeface="幼圆" panose="02010509060101010101" pitchFamily="49" charset="-122"/>
                </a:rPr>
                <a:t>path</a:t>
              </a:r>
              <a:endParaRPr lang="en-US" altLang="zh-CN" sz="3600" dirty="0">
                <a:latin typeface="Times New Roman" panose="02020603050405020304" pitchFamily="18" charset="0"/>
                <a:ea typeface="幼圆" panose="02010509060101010101" pitchFamily="49" charset="-122"/>
              </a:endParaRPr>
            </a:p>
          </p:txBody>
        </p:sp>
        <p:sp>
          <p:nvSpPr>
            <p:cNvPr id="165902" name="文本框 1896476"/>
            <p:cNvSpPr txBox="1"/>
            <p:nvPr/>
          </p:nvSpPr>
          <p:spPr>
            <a:xfrm>
              <a:off x="295" y="3056"/>
              <a:ext cx="720" cy="404"/>
            </a:xfrm>
            <a:prstGeom prst="rect">
              <a:avLst/>
            </a:prstGeom>
            <a:noFill/>
            <a:ln w="31750">
              <a:noFill/>
            </a:ln>
          </p:spPr>
          <p:txBody>
            <a:bodyPr lIns="90000" tIns="46800" rIns="90000" bIns="46800">
              <a:spAutoFit/>
            </a:bodyPr>
            <a:p>
              <a:pPr>
                <a:spcBef>
                  <a:spcPct val="50000"/>
                </a:spcBef>
              </a:pPr>
              <a:r>
                <a:rPr lang="en-US" altLang="zh-CN" sz="3600" dirty="0">
                  <a:latin typeface="Times New Roman" panose="02020603050405020304" pitchFamily="18" charset="0"/>
                  <a:ea typeface="幼圆" panose="02010509060101010101" pitchFamily="49" charset="-122"/>
                </a:rPr>
                <a:t>dist</a:t>
              </a:r>
              <a:endParaRPr lang="en-US" altLang="zh-CN" sz="3600" dirty="0">
                <a:latin typeface="Times New Roman" panose="02020603050405020304" pitchFamily="18" charset="0"/>
                <a:ea typeface="幼圆" panose="02010509060101010101" pitchFamily="49" charset="-122"/>
              </a:endParaRPr>
            </a:p>
          </p:txBody>
        </p:sp>
        <p:sp>
          <p:nvSpPr>
            <p:cNvPr id="165903" name="直接连接符 1896477"/>
            <p:cNvSpPr/>
            <p:nvPr/>
          </p:nvSpPr>
          <p:spPr>
            <a:xfrm>
              <a:off x="1037" y="3152"/>
              <a:ext cx="4128" cy="0"/>
            </a:xfrm>
            <a:prstGeom prst="line">
              <a:avLst/>
            </a:prstGeom>
            <a:ln w="28575" cap="sq" cmpd="sng">
              <a:solidFill>
                <a:srgbClr val="135069"/>
              </a:solidFill>
              <a:prstDash val="solid"/>
              <a:headEnd type="none" w="sm" len="sm"/>
              <a:tailEnd type="none" w="med" len="lg"/>
            </a:ln>
          </p:spPr>
        </p:sp>
        <p:sp>
          <p:nvSpPr>
            <p:cNvPr id="165904" name="直接连接符 1896478"/>
            <p:cNvSpPr/>
            <p:nvPr/>
          </p:nvSpPr>
          <p:spPr>
            <a:xfrm>
              <a:off x="1037" y="3440"/>
              <a:ext cx="4128" cy="0"/>
            </a:xfrm>
            <a:prstGeom prst="line">
              <a:avLst/>
            </a:prstGeom>
            <a:ln w="28575" cap="sq" cmpd="sng">
              <a:solidFill>
                <a:srgbClr val="135069"/>
              </a:solidFill>
              <a:prstDash val="solid"/>
              <a:headEnd type="none" w="sm" len="sm"/>
              <a:tailEnd type="none" w="med" len="lg"/>
            </a:ln>
          </p:spPr>
        </p:sp>
        <p:sp>
          <p:nvSpPr>
            <p:cNvPr id="165905" name="文本框 1896480"/>
            <p:cNvSpPr txBox="1"/>
            <p:nvPr/>
          </p:nvSpPr>
          <p:spPr>
            <a:xfrm>
              <a:off x="1338" y="2795"/>
              <a:ext cx="240" cy="404"/>
            </a:xfrm>
            <a:prstGeom prst="rect">
              <a:avLst/>
            </a:prstGeom>
            <a:noFill/>
            <a:ln w="31750">
              <a:noFill/>
            </a:ln>
          </p:spPr>
          <p:txBody>
            <a:bodyPr lIns="90000" tIns="46800" rIns="90000" bIns="46800">
              <a:spAutoFit/>
            </a:bodyPr>
            <a:p>
              <a:pPr>
                <a:spcBef>
                  <a:spcPct val="50000"/>
                </a:spcBef>
              </a:pPr>
              <a:r>
                <a:rPr lang="en-US" altLang="zh-CN" sz="3600" dirty="0">
                  <a:latin typeface="Times New Roman" panose="02020603050405020304" pitchFamily="18" charset="0"/>
                  <a:ea typeface="幼圆" panose="02010509060101010101" pitchFamily="49" charset="-122"/>
                </a:rPr>
                <a:t>1</a:t>
              </a:r>
              <a:endParaRPr lang="en-US" altLang="zh-CN" sz="3600" dirty="0">
                <a:latin typeface="Times New Roman" panose="02020603050405020304" pitchFamily="18" charset="0"/>
                <a:ea typeface="幼圆" panose="02010509060101010101" pitchFamily="49" charset="-122"/>
              </a:endParaRPr>
            </a:p>
          </p:txBody>
        </p:sp>
        <p:sp>
          <p:nvSpPr>
            <p:cNvPr id="165906" name="文本框 1896481"/>
            <p:cNvSpPr txBox="1"/>
            <p:nvPr/>
          </p:nvSpPr>
          <p:spPr>
            <a:xfrm>
              <a:off x="3882" y="2795"/>
              <a:ext cx="240"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0</a:t>
              </a:r>
              <a:endParaRPr lang="en-US" altLang="zh-CN" sz="3200" dirty="0">
                <a:latin typeface="Times New Roman" panose="02020603050405020304" pitchFamily="18" charset="0"/>
                <a:ea typeface="幼圆" panose="02010509060101010101" pitchFamily="49" charset="-122"/>
              </a:endParaRPr>
            </a:p>
          </p:txBody>
        </p:sp>
        <p:sp>
          <p:nvSpPr>
            <p:cNvPr id="165907" name="文本框 1896482"/>
            <p:cNvSpPr txBox="1"/>
            <p:nvPr/>
          </p:nvSpPr>
          <p:spPr>
            <a:xfrm>
              <a:off x="4650" y="2795"/>
              <a:ext cx="240"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0</a:t>
              </a:r>
              <a:endParaRPr lang="en-US" altLang="zh-CN" sz="3200" dirty="0">
                <a:latin typeface="Times New Roman" panose="02020603050405020304" pitchFamily="18" charset="0"/>
                <a:ea typeface="幼圆" panose="02010509060101010101" pitchFamily="49" charset="-122"/>
              </a:endParaRPr>
            </a:p>
          </p:txBody>
        </p:sp>
        <p:sp>
          <p:nvSpPr>
            <p:cNvPr id="165908" name="文本框 1896483"/>
            <p:cNvSpPr txBox="1"/>
            <p:nvPr/>
          </p:nvSpPr>
          <p:spPr>
            <a:xfrm>
              <a:off x="3018" y="2795"/>
              <a:ext cx="240"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0</a:t>
              </a:r>
              <a:endParaRPr lang="en-US" altLang="zh-CN" sz="3200" dirty="0">
                <a:latin typeface="Times New Roman" panose="02020603050405020304" pitchFamily="18" charset="0"/>
                <a:ea typeface="幼圆" panose="02010509060101010101" pitchFamily="49" charset="-122"/>
              </a:endParaRPr>
            </a:p>
          </p:txBody>
        </p:sp>
        <p:sp>
          <p:nvSpPr>
            <p:cNvPr id="165909" name="文本框 1896484"/>
            <p:cNvSpPr txBox="1"/>
            <p:nvPr/>
          </p:nvSpPr>
          <p:spPr>
            <a:xfrm>
              <a:off x="2154" y="2795"/>
              <a:ext cx="240"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0</a:t>
              </a:r>
              <a:endParaRPr lang="en-US" altLang="zh-CN" sz="3200" dirty="0">
                <a:latin typeface="Times New Roman" panose="02020603050405020304" pitchFamily="18" charset="0"/>
                <a:ea typeface="幼圆" panose="02010509060101010101" pitchFamily="49" charset="-122"/>
              </a:endParaRPr>
            </a:p>
          </p:txBody>
        </p:sp>
        <p:sp>
          <p:nvSpPr>
            <p:cNvPr id="165910" name="文本框 1896486"/>
            <p:cNvSpPr txBox="1"/>
            <p:nvPr/>
          </p:nvSpPr>
          <p:spPr>
            <a:xfrm>
              <a:off x="1325" y="2432"/>
              <a:ext cx="240" cy="404"/>
            </a:xfrm>
            <a:prstGeom prst="rect">
              <a:avLst/>
            </a:prstGeom>
            <a:noFill/>
            <a:ln w="31750">
              <a:noFill/>
            </a:ln>
          </p:spPr>
          <p:txBody>
            <a:bodyPr lIns="90000" tIns="46800" rIns="90000" bIns="46800">
              <a:spAutoFit/>
            </a:bodyPr>
            <a:p>
              <a:pPr>
                <a:spcBef>
                  <a:spcPct val="50000"/>
                </a:spcBef>
              </a:pPr>
              <a:r>
                <a:rPr lang="en-US" altLang="zh-CN" sz="3600" dirty="0">
                  <a:latin typeface="Times New Roman" panose="02020603050405020304" pitchFamily="18" charset="0"/>
                  <a:ea typeface="幼圆" panose="02010509060101010101" pitchFamily="49" charset="-122"/>
                </a:rPr>
                <a:t>1</a:t>
              </a:r>
              <a:endParaRPr lang="en-US" altLang="zh-CN" sz="3600" dirty="0">
                <a:latin typeface="Times New Roman" panose="02020603050405020304" pitchFamily="18" charset="0"/>
                <a:ea typeface="幼圆" panose="02010509060101010101" pitchFamily="49" charset="-122"/>
              </a:endParaRPr>
            </a:p>
          </p:txBody>
        </p:sp>
        <p:sp>
          <p:nvSpPr>
            <p:cNvPr id="165911" name="文本框 1896487"/>
            <p:cNvSpPr txBox="1"/>
            <p:nvPr/>
          </p:nvSpPr>
          <p:spPr>
            <a:xfrm>
              <a:off x="3869" y="2432"/>
              <a:ext cx="240" cy="404"/>
            </a:xfrm>
            <a:prstGeom prst="rect">
              <a:avLst/>
            </a:prstGeom>
            <a:noFill/>
            <a:ln w="31750">
              <a:noFill/>
            </a:ln>
          </p:spPr>
          <p:txBody>
            <a:bodyPr lIns="90000" tIns="46800" rIns="90000" bIns="46800">
              <a:spAutoFit/>
            </a:bodyPr>
            <a:p>
              <a:pPr>
                <a:spcBef>
                  <a:spcPct val="50000"/>
                </a:spcBef>
              </a:pPr>
              <a:r>
                <a:rPr lang="en-US" altLang="zh-CN" sz="3600" dirty="0">
                  <a:latin typeface="Times New Roman" panose="02020603050405020304" pitchFamily="18" charset="0"/>
                  <a:ea typeface="幼圆" panose="02010509060101010101" pitchFamily="49" charset="-122"/>
                </a:rPr>
                <a:t>4</a:t>
              </a:r>
              <a:endParaRPr lang="en-US" altLang="zh-CN" sz="3600" dirty="0">
                <a:latin typeface="Times New Roman" panose="02020603050405020304" pitchFamily="18" charset="0"/>
                <a:ea typeface="幼圆" panose="02010509060101010101" pitchFamily="49" charset="-122"/>
              </a:endParaRPr>
            </a:p>
          </p:txBody>
        </p:sp>
        <p:sp>
          <p:nvSpPr>
            <p:cNvPr id="165912" name="文本框 1896488"/>
            <p:cNvSpPr txBox="1"/>
            <p:nvPr/>
          </p:nvSpPr>
          <p:spPr>
            <a:xfrm>
              <a:off x="4637" y="2432"/>
              <a:ext cx="240" cy="404"/>
            </a:xfrm>
            <a:prstGeom prst="rect">
              <a:avLst/>
            </a:prstGeom>
            <a:noFill/>
            <a:ln w="31750">
              <a:noFill/>
            </a:ln>
          </p:spPr>
          <p:txBody>
            <a:bodyPr lIns="90000" tIns="46800" rIns="90000" bIns="46800">
              <a:spAutoFit/>
            </a:bodyPr>
            <a:p>
              <a:pPr>
                <a:spcBef>
                  <a:spcPct val="50000"/>
                </a:spcBef>
              </a:pPr>
              <a:r>
                <a:rPr lang="en-US" altLang="zh-CN" sz="3600" dirty="0">
                  <a:latin typeface="Times New Roman" panose="02020603050405020304" pitchFamily="18" charset="0"/>
                  <a:ea typeface="幼圆" panose="02010509060101010101" pitchFamily="49" charset="-122"/>
                </a:rPr>
                <a:t>5</a:t>
              </a:r>
              <a:endParaRPr lang="en-US" altLang="zh-CN" sz="3600" dirty="0">
                <a:latin typeface="Times New Roman" panose="02020603050405020304" pitchFamily="18" charset="0"/>
                <a:ea typeface="幼圆" panose="02010509060101010101" pitchFamily="49" charset="-122"/>
              </a:endParaRPr>
            </a:p>
          </p:txBody>
        </p:sp>
        <p:sp>
          <p:nvSpPr>
            <p:cNvPr id="165913" name="文本框 1896489"/>
            <p:cNvSpPr txBox="1"/>
            <p:nvPr/>
          </p:nvSpPr>
          <p:spPr>
            <a:xfrm>
              <a:off x="3005" y="2432"/>
              <a:ext cx="240" cy="404"/>
            </a:xfrm>
            <a:prstGeom prst="rect">
              <a:avLst/>
            </a:prstGeom>
            <a:noFill/>
            <a:ln w="31750">
              <a:noFill/>
            </a:ln>
          </p:spPr>
          <p:txBody>
            <a:bodyPr lIns="90000" tIns="46800" rIns="90000" bIns="46800">
              <a:spAutoFit/>
            </a:bodyPr>
            <a:p>
              <a:pPr>
                <a:spcBef>
                  <a:spcPct val="50000"/>
                </a:spcBef>
              </a:pPr>
              <a:r>
                <a:rPr lang="en-US" altLang="zh-CN" sz="3600" dirty="0">
                  <a:latin typeface="Times New Roman" panose="02020603050405020304" pitchFamily="18" charset="0"/>
                  <a:ea typeface="幼圆" panose="02010509060101010101" pitchFamily="49" charset="-122"/>
                </a:rPr>
                <a:t>3</a:t>
              </a:r>
              <a:endParaRPr lang="en-US" altLang="zh-CN" sz="3600" dirty="0">
                <a:latin typeface="Times New Roman" panose="02020603050405020304" pitchFamily="18" charset="0"/>
                <a:ea typeface="幼圆" panose="02010509060101010101" pitchFamily="49" charset="-122"/>
              </a:endParaRPr>
            </a:p>
          </p:txBody>
        </p:sp>
        <p:sp>
          <p:nvSpPr>
            <p:cNvPr id="165914" name="文本框 1896490"/>
            <p:cNvSpPr txBox="1"/>
            <p:nvPr/>
          </p:nvSpPr>
          <p:spPr>
            <a:xfrm>
              <a:off x="2141" y="2432"/>
              <a:ext cx="240" cy="404"/>
            </a:xfrm>
            <a:prstGeom prst="rect">
              <a:avLst/>
            </a:prstGeom>
            <a:noFill/>
            <a:ln w="31750">
              <a:noFill/>
            </a:ln>
          </p:spPr>
          <p:txBody>
            <a:bodyPr lIns="90000" tIns="46800" rIns="90000" bIns="46800">
              <a:spAutoFit/>
            </a:bodyPr>
            <a:p>
              <a:pPr>
                <a:spcBef>
                  <a:spcPct val="50000"/>
                </a:spcBef>
              </a:pPr>
              <a:r>
                <a:rPr lang="en-US" altLang="zh-CN" sz="3600" dirty="0">
                  <a:latin typeface="Times New Roman" panose="02020603050405020304" pitchFamily="18" charset="0"/>
                  <a:ea typeface="幼圆" panose="02010509060101010101" pitchFamily="49" charset="-122"/>
                </a:rPr>
                <a:t>2</a:t>
              </a:r>
              <a:endParaRPr lang="en-US" altLang="zh-CN" sz="3600" dirty="0">
                <a:latin typeface="Times New Roman" panose="02020603050405020304" pitchFamily="18" charset="0"/>
                <a:ea typeface="幼圆" panose="02010509060101010101" pitchFamily="49" charset="-122"/>
              </a:endParaRPr>
            </a:p>
          </p:txBody>
        </p:sp>
        <p:sp>
          <p:nvSpPr>
            <p:cNvPr id="165915" name="文本框 1896491"/>
            <p:cNvSpPr txBox="1"/>
            <p:nvPr/>
          </p:nvSpPr>
          <p:spPr>
            <a:xfrm>
              <a:off x="1325" y="3090"/>
              <a:ext cx="240" cy="404"/>
            </a:xfrm>
            <a:prstGeom prst="rect">
              <a:avLst/>
            </a:prstGeom>
            <a:noFill/>
            <a:ln w="31750">
              <a:noFill/>
            </a:ln>
          </p:spPr>
          <p:txBody>
            <a:bodyPr lIns="90000" tIns="46800" rIns="90000" bIns="46800">
              <a:spAutoFit/>
            </a:bodyPr>
            <a:p>
              <a:pPr>
                <a:spcBef>
                  <a:spcPct val="50000"/>
                </a:spcBef>
              </a:pPr>
              <a:r>
                <a:rPr lang="en-US" altLang="zh-CN" sz="3600" dirty="0">
                  <a:latin typeface="Times New Roman" panose="02020603050405020304" pitchFamily="18" charset="0"/>
                  <a:ea typeface="幼圆" panose="02010509060101010101" pitchFamily="49" charset="-122"/>
                </a:rPr>
                <a:t>0</a:t>
              </a:r>
              <a:endParaRPr lang="en-US" altLang="zh-CN" sz="3600" dirty="0">
                <a:latin typeface="Times New Roman" panose="02020603050405020304" pitchFamily="18" charset="0"/>
                <a:ea typeface="幼圆" panose="02010509060101010101" pitchFamily="49" charset="-122"/>
              </a:endParaRPr>
            </a:p>
          </p:txBody>
        </p:sp>
        <p:sp>
          <p:nvSpPr>
            <p:cNvPr id="165916" name="文本框 1896492"/>
            <p:cNvSpPr txBox="1"/>
            <p:nvPr/>
          </p:nvSpPr>
          <p:spPr>
            <a:xfrm>
              <a:off x="4589" y="3104"/>
              <a:ext cx="384" cy="346"/>
            </a:xfrm>
            <a:prstGeom prst="rect">
              <a:avLst/>
            </a:prstGeom>
            <a:noFill/>
            <a:ln w="31750">
              <a:noFill/>
            </a:ln>
          </p:spPr>
          <p:txBody>
            <a:bodyPr lIns="0" tIns="0" rIns="0" bIns="0">
              <a:spAutoFit/>
            </a:bodyPr>
            <a:p>
              <a:pPr>
                <a:spcBef>
                  <a:spcPct val="50000"/>
                </a:spcBef>
              </a:pPr>
              <a:r>
                <a:rPr lang="en-US" altLang="zh-CN" sz="3600" dirty="0">
                  <a:latin typeface="Times New Roman" panose="02020603050405020304" pitchFamily="18" charset="0"/>
                  <a:ea typeface="幼圆" panose="02010509060101010101" pitchFamily="49" charset="-122"/>
                </a:rPr>
                <a:t>30</a:t>
              </a:r>
              <a:endParaRPr lang="en-US" altLang="zh-CN" sz="3600" dirty="0">
                <a:latin typeface="Times New Roman" panose="02020603050405020304" pitchFamily="18" charset="0"/>
                <a:ea typeface="幼圆" panose="02010509060101010101" pitchFamily="49" charset="-122"/>
              </a:endParaRPr>
            </a:p>
          </p:txBody>
        </p:sp>
        <p:sp>
          <p:nvSpPr>
            <p:cNvPr id="165917" name="文本框 1896493"/>
            <p:cNvSpPr txBox="1"/>
            <p:nvPr/>
          </p:nvSpPr>
          <p:spPr>
            <a:xfrm>
              <a:off x="2957" y="3104"/>
              <a:ext cx="432" cy="365"/>
            </a:xfrm>
            <a:prstGeom prst="rect">
              <a:avLst/>
            </a:prstGeom>
            <a:noFill/>
            <a:ln w="31750">
              <a:noFill/>
            </a:ln>
          </p:spPr>
          <p:txBody>
            <a:bodyPr lIns="90000" tIns="46800" rIns="90000" bIns="46800">
              <a:spAutoFit/>
            </a:bodyPr>
            <a:p>
              <a:pPr>
                <a:spcBef>
                  <a:spcPct val="50000"/>
                </a:spcBef>
              </a:pPr>
              <a:r>
                <a:rPr lang="en-US" altLang="zh-CN" sz="3200" dirty="0">
                  <a:latin typeface="幼圆" panose="02010509060101010101" pitchFamily="49" charset="-122"/>
                  <a:ea typeface="幼圆" panose="02010509060101010101" pitchFamily="49" charset="-122"/>
                </a:rPr>
                <a:t>∞</a:t>
              </a:r>
              <a:endParaRPr lang="en-US" altLang="zh-CN" sz="3200" dirty="0">
                <a:latin typeface="幼圆" panose="02010509060101010101" pitchFamily="49" charset="-122"/>
                <a:ea typeface="幼圆" panose="02010509060101010101" pitchFamily="49" charset="-122"/>
              </a:endParaRPr>
            </a:p>
          </p:txBody>
        </p:sp>
        <p:sp>
          <p:nvSpPr>
            <p:cNvPr id="165918" name="文本框 1896494"/>
            <p:cNvSpPr txBox="1"/>
            <p:nvPr/>
          </p:nvSpPr>
          <p:spPr>
            <a:xfrm>
              <a:off x="2141" y="3090"/>
              <a:ext cx="240" cy="404"/>
            </a:xfrm>
            <a:prstGeom prst="rect">
              <a:avLst/>
            </a:prstGeom>
            <a:noFill/>
            <a:ln w="31750">
              <a:noFill/>
            </a:ln>
          </p:spPr>
          <p:txBody>
            <a:bodyPr lIns="90000" tIns="46800" rIns="90000" bIns="46800">
              <a:spAutoFit/>
            </a:bodyPr>
            <a:p>
              <a:pPr>
                <a:spcBef>
                  <a:spcPct val="50000"/>
                </a:spcBef>
              </a:pPr>
              <a:r>
                <a:rPr lang="en-US" altLang="zh-CN" sz="3600" dirty="0">
                  <a:latin typeface="Times New Roman" panose="02020603050405020304" pitchFamily="18" charset="0"/>
                  <a:ea typeface="幼圆" panose="02010509060101010101" pitchFamily="49" charset="-122"/>
                </a:rPr>
                <a:t>3</a:t>
              </a:r>
              <a:endParaRPr lang="en-US" altLang="zh-CN" sz="3600" dirty="0">
                <a:latin typeface="Times New Roman" panose="02020603050405020304" pitchFamily="18" charset="0"/>
                <a:ea typeface="幼圆" panose="02010509060101010101" pitchFamily="49" charset="-122"/>
              </a:endParaRPr>
            </a:p>
          </p:txBody>
        </p:sp>
        <p:sp>
          <p:nvSpPr>
            <p:cNvPr id="165919" name="文本框 1896495"/>
            <p:cNvSpPr txBox="1"/>
            <p:nvPr/>
          </p:nvSpPr>
          <p:spPr>
            <a:xfrm>
              <a:off x="3797" y="3104"/>
              <a:ext cx="432" cy="365"/>
            </a:xfrm>
            <a:prstGeom prst="rect">
              <a:avLst/>
            </a:prstGeom>
            <a:noFill/>
            <a:ln w="31750">
              <a:noFill/>
            </a:ln>
          </p:spPr>
          <p:txBody>
            <a:bodyPr lIns="90000" tIns="46800" rIns="90000" bIns="46800">
              <a:spAutoFit/>
            </a:bodyPr>
            <a:p>
              <a:pPr>
                <a:spcBef>
                  <a:spcPct val="50000"/>
                </a:spcBef>
              </a:pPr>
              <a:r>
                <a:rPr lang="en-US" altLang="zh-CN" sz="3200" dirty="0">
                  <a:latin typeface="幼圆" panose="02010509060101010101" pitchFamily="49" charset="-122"/>
                  <a:ea typeface="幼圆" panose="02010509060101010101" pitchFamily="49" charset="-122"/>
                </a:rPr>
                <a:t>∞</a:t>
              </a:r>
              <a:endParaRPr lang="en-US" altLang="zh-CN" sz="3200" dirty="0">
                <a:latin typeface="幼圆" panose="02010509060101010101" pitchFamily="49" charset="-122"/>
                <a:ea typeface="幼圆" panose="02010509060101010101" pitchFamily="49" charset="-122"/>
              </a:endParaRPr>
            </a:p>
          </p:txBody>
        </p:sp>
        <p:sp>
          <p:nvSpPr>
            <p:cNvPr id="165920" name="文本框 1896496"/>
            <p:cNvSpPr txBox="1"/>
            <p:nvPr/>
          </p:nvSpPr>
          <p:spPr>
            <a:xfrm>
              <a:off x="1949" y="3379"/>
              <a:ext cx="672" cy="346"/>
            </a:xfrm>
            <a:prstGeom prst="rect">
              <a:avLst/>
            </a:prstGeom>
            <a:noFill/>
            <a:ln w="31750">
              <a:noFill/>
            </a:ln>
          </p:spPr>
          <p:txBody>
            <a:bodyPr lIns="0" tIns="0" rIns="0" bIns="0">
              <a:spAutoFit/>
            </a:bodyPr>
            <a:p>
              <a:pPr algn="ctr">
                <a:spcBef>
                  <a:spcPct val="50000"/>
                </a:spcBef>
              </a:pPr>
              <a:r>
                <a:rPr lang="en-US" altLang="zh-CN" sz="3600" dirty="0">
                  <a:latin typeface="Times New Roman" panose="02020603050405020304" pitchFamily="18" charset="0"/>
                  <a:ea typeface="幼圆" panose="02010509060101010101" pitchFamily="49" charset="-122"/>
                </a:rPr>
                <a:t>1</a:t>
              </a:r>
              <a:endParaRPr lang="en-US" altLang="zh-CN" sz="3600" baseline="-25000" dirty="0">
                <a:latin typeface="Times New Roman" panose="02020603050405020304" pitchFamily="18" charset="0"/>
                <a:ea typeface="幼圆" panose="02010509060101010101" pitchFamily="49" charset="-122"/>
              </a:endParaRPr>
            </a:p>
          </p:txBody>
        </p:sp>
        <p:sp>
          <p:nvSpPr>
            <p:cNvPr id="165921" name="文本框 1896497"/>
            <p:cNvSpPr txBox="1"/>
            <p:nvPr/>
          </p:nvSpPr>
          <p:spPr>
            <a:xfrm>
              <a:off x="4445" y="3379"/>
              <a:ext cx="672" cy="346"/>
            </a:xfrm>
            <a:prstGeom prst="rect">
              <a:avLst/>
            </a:prstGeom>
            <a:noFill/>
            <a:ln w="31750">
              <a:noFill/>
            </a:ln>
          </p:spPr>
          <p:txBody>
            <a:bodyPr lIns="0" tIns="0" rIns="0" bIns="0">
              <a:spAutoFit/>
            </a:bodyPr>
            <a:p>
              <a:pPr algn="ctr">
                <a:spcBef>
                  <a:spcPct val="50000"/>
                </a:spcBef>
              </a:pPr>
              <a:r>
                <a:rPr lang="en-US" altLang="zh-CN" sz="3600" dirty="0">
                  <a:latin typeface="Times New Roman" panose="02020603050405020304" pitchFamily="18" charset="0"/>
                  <a:ea typeface="幼圆" panose="02010509060101010101" pitchFamily="49" charset="-122"/>
                </a:rPr>
                <a:t>1</a:t>
              </a:r>
              <a:endParaRPr lang="en-US" altLang="zh-CN" sz="3600" baseline="-25000" dirty="0">
                <a:latin typeface="Times New Roman" panose="02020603050405020304" pitchFamily="18" charset="0"/>
                <a:ea typeface="幼圆" panose="02010509060101010101" pitchFamily="49" charset="-122"/>
              </a:endParaRPr>
            </a:p>
          </p:txBody>
        </p:sp>
        <p:sp>
          <p:nvSpPr>
            <p:cNvPr id="165922" name="矩形 1896534"/>
            <p:cNvSpPr/>
            <p:nvPr/>
          </p:nvSpPr>
          <p:spPr>
            <a:xfrm>
              <a:off x="1037" y="2848"/>
              <a:ext cx="4128" cy="318"/>
            </a:xfrm>
            <a:prstGeom prst="rect">
              <a:avLst/>
            </a:prstGeom>
            <a:noFill/>
            <a:ln w="31750" cap="sq" cmpd="sng">
              <a:solidFill>
                <a:srgbClr val="135069"/>
              </a:solidFill>
              <a:prstDash val="solid"/>
              <a:miter/>
              <a:headEnd type="none" w="sm" len="sm"/>
              <a:tailEnd type="none" w="med" len="lg"/>
            </a:ln>
            <a:effectLst>
              <a:prstShdw prst="shdw17" dist="17961" dir="13499999">
                <a:srgbClr val="0B303F"/>
              </a:prstShdw>
            </a:effectLst>
          </p:spPr>
          <p:txBody>
            <a:bodyPr lIns="90000" tIns="46800" rIns="90000" bIns="46800" anchor="ctr" anchorCtr="0"/>
            <a:p>
              <a:pPr algn="ctr" eaLnBrk="0" hangingPunct="0"/>
              <a:endParaRPr lang="zh-CN" altLang="en-US" b="0" dirty="0">
                <a:latin typeface="Arial" panose="020B0604020202020204" pitchFamily="34" charset="0"/>
              </a:endParaRPr>
            </a:p>
          </p:txBody>
        </p:sp>
        <p:sp>
          <p:nvSpPr>
            <p:cNvPr id="165923" name="矩形 1896535"/>
            <p:cNvSpPr/>
            <p:nvPr/>
          </p:nvSpPr>
          <p:spPr>
            <a:xfrm>
              <a:off x="1038" y="3437"/>
              <a:ext cx="4128" cy="318"/>
            </a:xfrm>
            <a:prstGeom prst="rect">
              <a:avLst/>
            </a:prstGeom>
            <a:noFill/>
            <a:ln w="31750" cap="sq" cmpd="sng">
              <a:solidFill>
                <a:srgbClr val="135069"/>
              </a:solidFill>
              <a:prstDash val="solid"/>
              <a:miter/>
              <a:headEnd type="none" w="sm" len="sm"/>
              <a:tailEnd type="none" w="med" len="lg"/>
            </a:ln>
            <a:effectLst>
              <a:prstShdw prst="shdw17" dist="17961" dir="13499999">
                <a:srgbClr val="0B303F"/>
              </a:prstShdw>
            </a:effectLst>
          </p:spPr>
          <p:txBody>
            <a:bodyPr lIns="90000" tIns="46800" rIns="90000" bIns="46800" anchor="ctr" anchorCtr="0"/>
            <a:p>
              <a:pPr algn="ctr" eaLnBrk="0" hangingPunct="0"/>
              <a:endParaRPr lang="zh-CN" altLang="en-US" b="0" dirty="0">
                <a:latin typeface="Arial" panose="020B0604020202020204" pitchFamily="34" charset="0"/>
              </a:endParaRPr>
            </a:p>
          </p:txBody>
        </p:sp>
      </p:grpSp>
      <p:sp>
        <p:nvSpPr>
          <p:cNvPr id="659542" name="Freeform 86"/>
          <p:cNvSpPr/>
          <p:nvPr/>
        </p:nvSpPr>
        <p:spPr bwMode="auto">
          <a:xfrm>
            <a:off x="4022725" y="1731963"/>
            <a:ext cx="3419475" cy="2051050"/>
          </a:xfrm>
          <a:custGeom>
            <a:avLst/>
            <a:gdLst/>
            <a:ahLst/>
            <a:cxnLst>
              <a:cxn ang="0">
                <a:pos x="884" y="68"/>
              </a:cxn>
              <a:cxn ang="0">
                <a:pos x="113" y="22"/>
              </a:cxn>
              <a:cxn ang="0">
                <a:pos x="0" y="567"/>
              </a:cxn>
              <a:cxn ang="0">
                <a:pos x="363" y="1270"/>
              </a:cxn>
              <a:cxn ang="0">
                <a:pos x="1723" y="1292"/>
              </a:cxn>
              <a:cxn ang="0">
                <a:pos x="2154" y="0"/>
              </a:cxn>
              <a:cxn ang="0">
                <a:pos x="884" y="68"/>
              </a:cxn>
            </a:cxnLst>
            <a:rect l="0" t="0" r="r" b="b"/>
            <a:pathLst>
              <a:path w="2154" h="1292">
                <a:moveTo>
                  <a:pt x="884" y="68"/>
                </a:moveTo>
                <a:lnTo>
                  <a:pt x="113" y="22"/>
                </a:lnTo>
                <a:lnTo>
                  <a:pt x="0" y="567"/>
                </a:lnTo>
                <a:lnTo>
                  <a:pt x="363" y="1270"/>
                </a:lnTo>
                <a:lnTo>
                  <a:pt x="1723" y="1292"/>
                </a:lnTo>
                <a:lnTo>
                  <a:pt x="2154" y="0"/>
                </a:lnTo>
                <a:lnTo>
                  <a:pt x="884" y="68"/>
                </a:lnTo>
                <a:close/>
              </a:path>
            </a:pathLst>
          </a:custGeom>
          <a:noFill/>
          <a:ln w="38100" cap="flat" cmpd="sng">
            <a:solidFill>
              <a:schemeClr val="tx1"/>
            </a:solidFill>
            <a:prstDash val="lgDash"/>
            <a:round/>
          </a:ln>
          <a:effectLst>
            <a:prstShdw prst="shdw17" dist="17961" dir="2700000">
              <a:schemeClr val="tx1">
                <a:gamma/>
                <a:shade val="60000"/>
                <a:invGamma/>
              </a:schemeClr>
            </a:prst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20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165894" name="Oval 84"/>
          <p:cNvSpPr/>
          <p:nvPr/>
        </p:nvSpPr>
        <p:spPr>
          <a:xfrm>
            <a:off x="4392613" y="584200"/>
            <a:ext cx="2881312" cy="1079500"/>
          </a:xfrm>
          <a:prstGeom prst="ellipse">
            <a:avLst/>
          </a:prstGeom>
          <a:noFill/>
          <a:ln w="38100" cap="flat" cmpd="sng">
            <a:solidFill>
              <a:schemeClr val="folHlink"/>
            </a:solidFill>
            <a:prstDash val="lgDash"/>
            <a:headEnd type="none" w="med" len="med"/>
            <a:tailEnd type="none" w="med" len="med"/>
          </a:ln>
          <a:effectLst>
            <a:prstShdw prst="shdw17" dist="17961" dir="2699999">
              <a:srgbClr val="5C7A00"/>
            </a:prstShdw>
          </a:effectLst>
        </p:spPr>
        <p:txBody>
          <a:bodyPr anchor="ctr" anchorCtr="0"/>
          <a:p>
            <a:pPr>
              <a:spcBef>
                <a:spcPct val="50000"/>
              </a:spcBef>
            </a:pPr>
            <a:endParaRPr lang="zh-CN" altLang="en-US" sz="2000" dirty="0">
              <a:solidFill>
                <a:schemeClr val="bg2"/>
              </a:solidFill>
              <a:latin typeface="Times New Roman" panose="02020603050405020304" pitchFamily="18" charset="0"/>
            </a:endParaRPr>
          </a:p>
        </p:txBody>
      </p:sp>
    </p:spTree>
  </p:cSld>
  <p:clrMapOvr>
    <a:masterClrMapping/>
  </p:clrMapOvr>
  <p:transition>
    <p:zo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6914" name="组合 1897570"/>
          <p:cNvGrpSpPr/>
          <p:nvPr/>
        </p:nvGrpSpPr>
        <p:grpSpPr>
          <a:xfrm>
            <a:off x="468313" y="3789363"/>
            <a:ext cx="8280400" cy="2076450"/>
            <a:chOff x="295" y="2387"/>
            <a:chExt cx="5216" cy="1308"/>
          </a:xfrm>
        </p:grpSpPr>
        <p:sp>
          <p:nvSpPr>
            <p:cNvPr id="166974" name="矩形 1897476"/>
            <p:cNvSpPr/>
            <p:nvPr/>
          </p:nvSpPr>
          <p:spPr>
            <a:xfrm>
              <a:off x="1066" y="2819"/>
              <a:ext cx="4421" cy="864"/>
            </a:xfrm>
            <a:prstGeom prst="rect">
              <a:avLst/>
            </a:prstGeom>
            <a:noFill/>
            <a:ln w="31750" cap="sq" cmpd="sng">
              <a:solidFill>
                <a:srgbClr val="135069"/>
              </a:solidFill>
              <a:prstDash val="solid"/>
              <a:miter/>
              <a:headEnd type="none" w="sm" len="sm"/>
              <a:tailEnd type="none" w="med" len="lg"/>
            </a:ln>
            <a:effectLst>
              <a:prstShdw prst="shdw17" dist="17961" dir="13499999">
                <a:srgbClr val="0B303F"/>
              </a:prstShdw>
            </a:effectLst>
          </p:spPr>
          <p:txBody>
            <a:bodyPr/>
            <a:p>
              <a:endParaRPr lang="zh-CN" altLang="en-US" dirty="0">
                <a:latin typeface="Times New Roman" panose="02020603050405020304" pitchFamily="18" charset="0"/>
              </a:endParaRPr>
            </a:p>
          </p:txBody>
        </p:sp>
        <p:sp>
          <p:nvSpPr>
            <p:cNvPr id="166975" name="直接连接符 1897477"/>
            <p:cNvSpPr/>
            <p:nvPr/>
          </p:nvSpPr>
          <p:spPr>
            <a:xfrm>
              <a:off x="1964" y="2819"/>
              <a:ext cx="0" cy="864"/>
            </a:xfrm>
            <a:prstGeom prst="line">
              <a:avLst/>
            </a:prstGeom>
            <a:ln w="28575" cap="sq" cmpd="sng">
              <a:solidFill>
                <a:srgbClr val="135069"/>
              </a:solidFill>
              <a:prstDash val="solid"/>
              <a:headEnd type="none" w="sm" len="sm"/>
              <a:tailEnd type="none" w="med" len="lg"/>
            </a:ln>
          </p:spPr>
        </p:sp>
        <p:sp>
          <p:nvSpPr>
            <p:cNvPr id="166976" name="直接连接符 1897478"/>
            <p:cNvSpPr/>
            <p:nvPr/>
          </p:nvSpPr>
          <p:spPr>
            <a:xfrm>
              <a:off x="3790" y="2819"/>
              <a:ext cx="0" cy="864"/>
            </a:xfrm>
            <a:prstGeom prst="line">
              <a:avLst/>
            </a:prstGeom>
            <a:ln w="28575" cap="sq" cmpd="sng">
              <a:solidFill>
                <a:srgbClr val="135069"/>
              </a:solidFill>
              <a:prstDash val="solid"/>
              <a:headEnd type="none" w="sm" len="sm"/>
              <a:tailEnd type="none" w="med" len="lg"/>
            </a:ln>
          </p:spPr>
        </p:sp>
        <p:sp>
          <p:nvSpPr>
            <p:cNvPr id="166977" name="直接连接符 1897479"/>
            <p:cNvSpPr/>
            <p:nvPr/>
          </p:nvSpPr>
          <p:spPr>
            <a:xfrm>
              <a:off x="4664" y="2819"/>
              <a:ext cx="0" cy="864"/>
            </a:xfrm>
            <a:prstGeom prst="line">
              <a:avLst/>
            </a:prstGeom>
            <a:ln w="28575" cap="sq" cmpd="sng">
              <a:solidFill>
                <a:srgbClr val="135069"/>
              </a:solidFill>
              <a:prstDash val="solid"/>
              <a:headEnd type="none" w="sm" len="sm"/>
              <a:tailEnd type="none" w="med" len="lg"/>
            </a:ln>
          </p:spPr>
        </p:sp>
        <p:sp>
          <p:nvSpPr>
            <p:cNvPr id="166978" name="直接连接符 1897480"/>
            <p:cNvSpPr/>
            <p:nvPr/>
          </p:nvSpPr>
          <p:spPr>
            <a:xfrm>
              <a:off x="2864" y="2819"/>
              <a:ext cx="0" cy="864"/>
            </a:xfrm>
            <a:prstGeom prst="line">
              <a:avLst/>
            </a:prstGeom>
            <a:ln w="28575" cap="sq" cmpd="sng">
              <a:solidFill>
                <a:srgbClr val="135069"/>
              </a:solidFill>
              <a:prstDash val="solid"/>
              <a:headEnd type="none" w="sm" len="sm"/>
              <a:tailEnd type="none" w="med" len="lg"/>
            </a:ln>
          </p:spPr>
        </p:sp>
        <p:sp>
          <p:nvSpPr>
            <p:cNvPr id="166979" name="文本框 1897481"/>
            <p:cNvSpPr txBox="1"/>
            <p:nvPr/>
          </p:nvSpPr>
          <p:spPr>
            <a:xfrm>
              <a:off x="524" y="2723"/>
              <a:ext cx="360"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s</a:t>
              </a:r>
              <a:endParaRPr lang="en-US" altLang="zh-CN" sz="3200" dirty="0">
                <a:latin typeface="Times New Roman" panose="02020603050405020304" pitchFamily="18" charset="0"/>
                <a:ea typeface="幼圆" panose="02010509060101010101" pitchFamily="49" charset="-122"/>
              </a:endParaRPr>
            </a:p>
          </p:txBody>
        </p:sp>
        <p:sp>
          <p:nvSpPr>
            <p:cNvPr id="166980" name="文本框 1897482"/>
            <p:cNvSpPr txBox="1"/>
            <p:nvPr/>
          </p:nvSpPr>
          <p:spPr>
            <a:xfrm>
              <a:off x="319" y="3299"/>
              <a:ext cx="771"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path</a:t>
              </a:r>
              <a:endParaRPr lang="en-US" altLang="zh-CN" sz="3200" dirty="0">
                <a:latin typeface="Times New Roman" panose="02020603050405020304" pitchFamily="18" charset="0"/>
                <a:ea typeface="幼圆" panose="02010509060101010101" pitchFamily="49" charset="-122"/>
              </a:endParaRPr>
            </a:p>
          </p:txBody>
        </p:sp>
        <p:sp>
          <p:nvSpPr>
            <p:cNvPr id="166981" name="文本框 1897483"/>
            <p:cNvSpPr txBox="1"/>
            <p:nvPr/>
          </p:nvSpPr>
          <p:spPr>
            <a:xfrm>
              <a:off x="295" y="3011"/>
              <a:ext cx="771"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dist</a:t>
              </a:r>
              <a:endParaRPr lang="en-US" altLang="zh-CN" sz="3200" dirty="0">
                <a:latin typeface="Times New Roman" panose="02020603050405020304" pitchFamily="18" charset="0"/>
                <a:ea typeface="幼圆" panose="02010509060101010101" pitchFamily="49" charset="-122"/>
              </a:endParaRPr>
            </a:p>
          </p:txBody>
        </p:sp>
        <p:sp>
          <p:nvSpPr>
            <p:cNvPr id="166982" name="直接连接符 1897484"/>
            <p:cNvSpPr/>
            <p:nvPr/>
          </p:nvSpPr>
          <p:spPr>
            <a:xfrm>
              <a:off x="1090" y="3107"/>
              <a:ext cx="4421" cy="0"/>
            </a:xfrm>
            <a:prstGeom prst="line">
              <a:avLst/>
            </a:prstGeom>
            <a:ln w="28575" cap="sq" cmpd="sng">
              <a:solidFill>
                <a:srgbClr val="135069"/>
              </a:solidFill>
              <a:prstDash val="solid"/>
              <a:headEnd type="none" w="sm" len="sm"/>
              <a:tailEnd type="none" w="med" len="lg"/>
            </a:ln>
          </p:spPr>
        </p:sp>
        <p:sp>
          <p:nvSpPr>
            <p:cNvPr id="166983" name="直接连接符 1897485"/>
            <p:cNvSpPr/>
            <p:nvPr/>
          </p:nvSpPr>
          <p:spPr>
            <a:xfrm>
              <a:off x="1090" y="3395"/>
              <a:ext cx="4421" cy="0"/>
            </a:xfrm>
            <a:prstGeom prst="line">
              <a:avLst/>
            </a:prstGeom>
            <a:ln w="28575" cap="sq" cmpd="sng">
              <a:solidFill>
                <a:srgbClr val="135069"/>
              </a:solidFill>
              <a:prstDash val="solid"/>
              <a:headEnd type="none" w="sm" len="sm"/>
              <a:tailEnd type="none" w="med" len="lg"/>
            </a:ln>
          </p:spPr>
        </p:sp>
        <p:grpSp>
          <p:nvGrpSpPr>
            <p:cNvPr id="166984" name="组合 1897486"/>
            <p:cNvGrpSpPr/>
            <p:nvPr/>
          </p:nvGrpSpPr>
          <p:grpSpPr>
            <a:xfrm>
              <a:off x="1398" y="2771"/>
              <a:ext cx="3805" cy="365"/>
              <a:chOff x="1200" y="576"/>
              <a:chExt cx="3552" cy="365"/>
            </a:xfrm>
          </p:grpSpPr>
          <p:sp>
            <p:nvSpPr>
              <p:cNvPr id="167000" name="文本框 1897487"/>
              <p:cNvSpPr txBox="1"/>
              <p:nvPr/>
            </p:nvSpPr>
            <p:spPr>
              <a:xfrm>
                <a:off x="1200" y="576"/>
                <a:ext cx="240"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167001" name="文本框 1897488"/>
              <p:cNvSpPr txBox="1"/>
              <p:nvPr/>
            </p:nvSpPr>
            <p:spPr>
              <a:xfrm>
                <a:off x="3744" y="576"/>
                <a:ext cx="240"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0</a:t>
                </a:r>
                <a:endParaRPr lang="en-US" altLang="zh-CN" sz="3200" dirty="0">
                  <a:latin typeface="Times New Roman" panose="02020603050405020304" pitchFamily="18" charset="0"/>
                  <a:ea typeface="幼圆" panose="02010509060101010101" pitchFamily="49" charset="-122"/>
                </a:endParaRPr>
              </a:p>
            </p:txBody>
          </p:sp>
          <p:sp>
            <p:nvSpPr>
              <p:cNvPr id="167002" name="文本框 1897489"/>
              <p:cNvSpPr txBox="1"/>
              <p:nvPr/>
            </p:nvSpPr>
            <p:spPr>
              <a:xfrm>
                <a:off x="4512" y="576"/>
                <a:ext cx="240"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0</a:t>
                </a:r>
                <a:endParaRPr lang="en-US" altLang="zh-CN" sz="3200" dirty="0">
                  <a:latin typeface="Times New Roman" panose="02020603050405020304" pitchFamily="18" charset="0"/>
                  <a:ea typeface="幼圆" panose="02010509060101010101" pitchFamily="49" charset="-122"/>
                </a:endParaRPr>
              </a:p>
            </p:txBody>
          </p:sp>
          <p:sp>
            <p:nvSpPr>
              <p:cNvPr id="167003" name="文本框 1897490"/>
              <p:cNvSpPr txBox="1"/>
              <p:nvPr/>
            </p:nvSpPr>
            <p:spPr>
              <a:xfrm>
                <a:off x="2880" y="576"/>
                <a:ext cx="240"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0</a:t>
                </a:r>
                <a:endParaRPr lang="en-US" altLang="zh-CN" sz="3200" dirty="0">
                  <a:latin typeface="Times New Roman" panose="02020603050405020304" pitchFamily="18" charset="0"/>
                  <a:ea typeface="幼圆" panose="02010509060101010101" pitchFamily="49" charset="-122"/>
                </a:endParaRPr>
              </a:p>
            </p:txBody>
          </p:sp>
          <p:sp>
            <p:nvSpPr>
              <p:cNvPr id="167004" name="文本框 1897491"/>
              <p:cNvSpPr txBox="1"/>
              <p:nvPr/>
            </p:nvSpPr>
            <p:spPr>
              <a:xfrm>
                <a:off x="2016" y="576"/>
                <a:ext cx="240" cy="365"/>
              </a:xfrm>
              <a:prstGeom prst="rect">
                <a:avLst/>
              </a:prstGeom>
              <a:noFill/>
              <a:ln w="31750">
                <a:noFill/>
              </a:ln>
            </p:spPr>
            <p:txBody>
              <a:bodyPr lIns="90000" tIns="46800" rIns="90000" bIns="46800">
                <a:spAutoFit/>
              </a:bodyPr>
              <a:p>
                <a:pP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1</a:t>
                </a:r>
                <a:endParaRPr lang="en-US" altLang="zh-CN" sz="3200" dirty="0">
                  <a:solidFill>
                    <a:schemeClr val="tx2"/>
                  </a:solidFill>
                  <a:latin typeface="Times New Roman" panose="02020603050405020304" pitchFamily="18" charset="0"/>
                  <a:ea typeface="幼圆" panose="02010509060101010101" pitchFamily="49" charset="-122"/>
                </a:endParaRPr>
              </a:p>
            </p:txBody>
          </p:sp>
        </p:grpSp>
        <p:grpSp>
          <p:nvGrpSpPr>
            <p:cNvPr id="166985" name="组合 1897492"/>
            <p:cNvGrpSpPr/>
            <p:nvPr/>
          </p:nvGrpSpPr>
          <p:grpSpPr>
            <a:xfrm>
              <a:off x="1398" y="2387"/>
              <a:ext cx="3805" cy="365"/>
              <a:chOff x="1200" y="576"/>
              <a:chExt cx="3552" cy="365"/>
            </a:xfrm>
          </p:grpSpPr>
          <p:sp>
            <p:nvSpPr>
              <p:cNvPr id="166995" name="文本框 1897493"/>
              <p:cNvSpPr txBox="1"/>
              <p:nvPr/>
            </p:nvSpPr>
            <p:spPr>
              <a:xfrm>
                <a:off x="1200" y="576"/>
                <a:ext cx="240"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166996" name="文本框 1897494"/>
              <p:cNvSpPr txBox="1"/>
              <p:nvPr/>
            </p:nvSpPr>
            <p:spPr>
              <a:xfrm>
                <a:off x="3744" y="576"/>
                <a:ext cx="240"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sp>
            <p:nvSpPr>
              <p:cNvPr id="166997" name="文本框 1897495"/>
              <p:cNvSpPr txBox="1"/>
              <p:nvPr/>
            </p:nvSpPr>
            <p:spPr>
              <a:xfrm>
                <a:off x="4512" y="576"/>
                <a:ext cx="240"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sp>
            <p:nvSpPr>
              <p:cNvPr id="166998" name="文本框 1897496"/>
              <p:cNvSpPr txBox="1"/>
              <p:nvPr/>
            </p:nvSpPr>
            <p:spPr>
              <a:xfrm>
                <a:off x="2880" y="576"/>
                <a:ext cx="240"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sp>
            <p:nvSpPr>
              <p:cNvPr id="166999" name="文本框 1897497"/>
              <p:cNvSpPr txBox="1"/>
              <p:nvPr/>
            </p:nvSpPr>
            <p:spPr>
              <a:xfrm>
                <a:off x="2016" y="576"/>
                <a:ext cx="240"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grpSp>
        <p:sp>
          <p:nvSpPr>
            <p:cNvPr id="166986" name="文本框 1897498"/>
            <p:cNvSpPr txBox="1"/>
            <p:nvPr/>
          </p:nvSpPr>
          <p:spPr>
            <a:xfrm>
              <a:off x="1398" y="3059"/>
              <a:ext cx="257"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0</a:t>
              </a:r>
              <a:endParaRPr lang="en-US" altLang="zh-CN" sz="3200" dirty="0">
                <a:latin typeface="Times New Roman" panose="02020603050405020304" pitchFamily="18" charset="0"/>
                <a:ea typeface="幼圆" panose="02010509060101010101" pitchFamily="49" charset="-122"/>
              </a:endParaRPr>
            </a:p>
          </p:txBody>
        </p:sp>
        <p:sp>
          <p:nvSpPr>
            <p:cNvPr id="166987" name="文本框 1897499"/>
            <p:cNvSpPr txBox="1"/>
            <p:nvPr/>
          </p:nvSpPr>
          <p:spPr>
            <a:xfrm>
              <a:off x="4894" y="3059"/>
              <a:ext cx="411"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30</a:t>
              </a:r>
              <a:endParaRPr lang="en-US" altLang="zh-CN" sz="3200" dirty="0">
                <a:latin typeface="Times New Roman" panose="02020603050405020304" pitchFamily="18" charset="0"/>
                <a:ea typeface="幼圆" panose="02010509060101010101" pitchFamily="49" charset="-122"/>
              </a:endParaRPr>
            </a:p>
          </p:txBody>
        </p:sp>
        <p:sp>
          <p:nvSpPr>
            <p:cNvPr id="166988" name="文本框 1897500"/>
            <p:cNvSpPr txBox="1"/>
            <p:nvPr/>
          </p:nvSpPr>
          <p:spPr>
            <a:xfrm>
              <a:off x="3146" y="3059"/>
              <a:ext cx="463"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28</a:t>
              </a:r>
              <a:endParaRPr lang="en-US" altLang="zh-CN" sz="3200" dirty="0">
                <a:latin typeface="Times New Roman" panose="02020603050405020304" pitchFamily="18" charset="0"/>
                <a:ea typeface="幼圆" panose="02010509060101010101" pitchFamily="49" charset="-122"/>
              </a:endParaRPr>
            </a:p>
          </p:txBody>
        </p:sp>
        <p:sp>
          <p:nvSpPr>
            <p:cNvPr id="166989" name="文本框 1897501"/>
            <p:cNvSpPr txBox="1"/>
            <p:nvPr/>
          </p:nvSpPr>
          <p:spPr>
            <a:xfrm>
              <a:off x="2272" y="3059"/>
              <a:ext cx="257" cy="365"/>
            </a:xfrm>
            <a:prstGeom prst="rect">
              <a:avLst/>
            </a:prstGeom>
            <a:noFill/>
            <a:ln w="31750">
              <a:noFill/>
            </a:ln>
          </p:spPr>
          <p:txBody>
            <a:bodyPr lIns="90000" tIns="46800" rIns="90000" bIns="46800">
              <a:spAutoFit/>
            </a:bodyPr>
            <a:p>
              <a:pP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3</a:t>
              </a:r>
              <a:endParaRPr lang="en-US" altLang="zh-CN" sz="3200" dirty="0">
                <a:solidFill>
                  <a:schemeClr val="tx2"/>
                </a:solidFill>
                <a:latin typeface="Times New Roman" panose="02020603050405020304" pitchFamily="18" charset="0"/>
                <a:ea typeface="幼圆" panose="02010509060101010101" pitchFamily="49" charset="-122"/>
              </a:endParaRPr>
            </a:p>
          </p:txBody>
        </p:sp>
        <p:sp>
          <p:nvSpPr>
            <p:cNvPr id="166990" name="文本框 1897502"/>
            <p:cNvSpPr txBox="1"/>
            <p:nvPr/>
          </p:nvSpPr>
          <p:spPr>
            <a:xfrm>
              <a:off x="4046" y="3059"/>
              <a:ext cx="462"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11</a:t>
              </a:r>
              <a:endParaRPr lang="en-US" altLang="zh-CN" sz="3200" dirty="0">
                <a:latin typeface="Times New Roman" panose="02020603050405020304" pitchFamily="18" charset="0"/>
                <a:ea typeface="幼圆" panose="02010509060101010101" pitchFamily="49" charset="-122"/>
              </a:endParaRPr>
            </a:p>
          </p:txBody>
        </p:sp>
        <p:sp>
          <p:nvSpPr>
            <p:cNvPr id="166991" name="文本框 1897503"/>
            <p:cNvSpPr txBox="1"/>
            <p:nvPr/>
          </p:nvSpPr>
          <p:spPr>
            <a:xfrm>
              <a:off x="2067" y="3385"/>
              <a:ext cx="719" cy="307"/>
            </a:xfrm>
            <a:prstGeom prst="rect">
              <a:avLst/>
            </a:prstGeom>
            <a:noFill/>
            <a:ln w="31750">
              <a:noFill/>
            </a:ln>
          </p:spPr>
          <p:txBody>
            <a:bodyPr lIns="0" tIns="0" rIns="0" bIns="0">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baseline="-25000" dirty="0">
                <a:latin typeface="Times New Roman" panose="02020603050405020304" pitchFamily="18" charset="0"/>
                <a:ea typeface="幼圆" panose="02010509060101010101" pitchFamily="49" charset="-122"/>
              </a:endParaRPr>
            </a:p>
          </p:txBody>
        </p:sp>
        <p:sp>
          <p:nvSpPr>
            <p:cNvPr id="166992" name="文本框 1897504"/>
            <p:cNvSpPr txBox="1"/>
            <p:nvPr/>
          </p:nvSpPr>
          <p:spPr>
            <a:xfrm>
              <a:off x="4740" y="3373"/>
              <a:ext cx="720" cy="307"/>
            </a:xfrm>
            <a:prstGeom prst="rect">
              <a:avLst/>
            </a:prstGeom>
            <a:noFill/>
            <a:ln w="31750">
              <a:noFill/>
            </a:ln>
          </p:spPr>
          <p:txBody>
            <a:bodyPr lIns="0" tIns="0" rIns="0" bIns="0">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baseline="-25000" dirty="0">
                <a:latin typeface="Times New Roman" panose="02020603050405020304" pitchFamily="18" charset="0"/>
                <a:ea typeface="幼圆" panose="02010509060101010101" pitchFamily="49" charset="-122"/>
              </a:endParaRPr>
            </a:p>
          </p:txBody>
        </p:sp>
        <p:sp>
          <p:nvSpPr>
            <p:cNvPr id="166993" name="文本框 1897505"/>
            <p:cNvSpPr txBox="1"/>
            <p:nvPr/>
          </p:nvSpPr>
          <p:spPr>
            <a:xfrm>
              <a:off x="2926" y="3388"/>
              <a:ext cx="822" cy="307"/>
            </a:xfrm>
            <a:prstGeom prst="rect">
              <a:avLst/>
            </a:prstGeom>
            <a:noFill/>
            <a:ln w="31750">
              <a:noFill/>
            </a:ln>
          </p:spPr>
          <p:txBody>
            <a:bodyPr lIns="0" tIns="0" rIns="0" bIns="0">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baseline="-25000" dirty="0">
                <a:latin typeface="Times New Roman" panose="02020603050405020304" pitchFamily="18" charset="0"/>
                <a:ea typeface="幼圆" panose="02010509060101010101" pitchFamily="49" charset="-122"/>
              </a:endParaRPr>
            </a:p>
          </p:txBody>
        </p:sp>
        <p:sp>
          <p:nvSpPr>
            <p:cNvPr id="166994" name="文本框 1897506"/>
            <p:cNvSpPr txBox="1"/>
            <p:nvPr/>
          </p:nvSpPr>
          <p:spPr>
            <a:xfrm>
              <a:off x="3833" y="3388"/>
              <a:ext cx="823" cy="307"/>
            </a:xfrm>
            <a:prstGeom prst="rect">
              <a:avLst/>
            </a:prstGeom>
            <a:noFill/>
            <a:ln w="31750">
              <a:noFill/>
            </a:ln>
          </p:spPr>
          <p:txBody>
            <a:bodyPr lIns="0" tIns="0" rIns="0" bIns="0">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baseline="-25000" dirty="0">
                <a:latin typeface="Times New Roman" panose="02020603050405020304" pitchFamily="18" charset="0"/>
                <a:ea typeface="幼圆" panose="02010509060101010101" pitchFamily="49" charset="-122"/>
              </a:endParaRPr>
            </a:p>
          </p:txBody>
        </p:sp>
      </p:grpSp>
      <p:grpSp>
        <p:nvGrpSpPr>
          <p:cNvPr id="166915" name="组合 1897563"/>
          <p:cNvGrpSpPr/>
          <p:nvPr/>
        </p:nvGrpSpPr>
        <p:grpSpPr>
          <a:xfrm>
            <a:off x="3851275" y="620713"/>
            <a:ext cx="3810000" cy="2805112"/>
            <a:chOff x="2304" y="528"/>
            <a:chExt cx="2400" cy="1767"/>
          </a:xfrm>
        </p:grpSpPr>
        <p:sp>
          <p:nvSpPr>
            <p:cNvPr id="166952" name="文本框 1897507"/>
            <p:cNvSpPr txBox="1"/>
            <p:nvPr/>
          </p:nvSpPr>
          <p:spPr>
            <a:xfrm>
              <a:off x="2304" y="1200"/>
              <a:ext cx="240"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rPr>
                <a:t>3</a:t>
              </a:r>
              <a:endParaRPr lang="en-US" altLang="zh-CN" sz="2800" dirty="0">
                <a:latin typeface="Times New Roman" panose="02020603050405020304" pitchFamily="18" charset="0"/>
              </a:endParaRPr>
            </a:p>
          </p:txBody>
        </p:sp>
        <p:sp>
          <p:nvSpPr>
            <p:cNvPr id="166953" name="文本框 1897508"/>
            <p:cNvSpPr txBox="1"/>
            <p:nvPr/>
          </p:nvSpPr>
          <p:spPr>
            <a:xfrm>
              <a:off x="2496" y="1680"/>
              <a:ext cx="432"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25</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66954" name="文本框 1897509"/>
            <p:cNvSpPr txBox="1"/>
            <p:nvPr/>
          </p:nvSpPr>
          <p:spPr>
            <a:xfrm>
              <a:off x="3216" y="1440"/>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8</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66955" name="椭圆 1897510"/>
            <p:cNvSpPr>
              <a:spLocks noChangeAspect="1"/>
            </p:cNvSpPr>
            <p:nvPr/>
          </p:nvSpPr>
          <p:spPr>
            <a:xfrm>
              <a:off x="2592" y="1236"/>
              <a:ext cx="268" cy="267"/>
            </a:xfrm>
            <a:prstGeom prst="ellipse">
              <a:avLst/>
            </a:prstGeom>
            <a:solidFill>
              <a:srgbClr val="FFFF00"/>
            </a:solidFill>
            <a:ln w="31750" cap="sq" cmpd="sng">
              <a:solidFill>
                <a:schemeClr val="bg2"/>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897512" name="文本框 1897511"/>
            <p:cNvSpPr txBox="1">
              <a:spLocks noChangeAspect="1"/>
            </p:cNvSpPr>
            <p:nvPr/>
          </p:nvSpPr>
          <p:spPr>
            <a:xfrm>
              <a:off x="2606" y="1152"/>
              <a:ext cx="194" cy="365"/>
            </a:xfrm>
            <a:prstGeom prst="rect">
              <a:avLst/>
            </a:prstGeom>
            <a:noFill/>
            <a:ln w="31750">
              <a:noFill/>
            </a:ln>
          </p:spPr>
          <p:txBody>
            <a:bodyPr>
              <a:spAutoFit/>
            </a:bodyPr>
            <a:p>
              <a:pPr algn="ctr">
                <a:spcBef>
                  <a:spcPct val="50000"/>
                </a:spcBef>
                <a:buNone/>
              </a:pPr>
              <a:r>
                <a:rPr lang="en-US" altLang="zh-CN" sz="3200" dirty="0">
                  <a:solidFill>
                    <a:schemeClr val="tx2"/>
                  </a:solidFill>
                  <a:effectLst>
                    <a:outerShdw blurRad="38100" dist="38100" dir="2700000">
                      <a:srgbClr val="C0C0C0"/>
                    </a:outerShdw>
                  </a:effectLst>
                  <a:latin typeface="Times New Roman" panose="02020603050405020304" pitchFamily="18" charset="0"/>
                  <a:ea typeface="幼圆" panose="02010509060101010101" pitchFamily="49" charset="-122"/>
                </a:rPr>
                <a:t>2</a:t>
              </a:r>
              <a:endParaRPr lang="en-US" altLang="zh-CN" sz="3200" dirty="0">
                <a:solidFill>
                  <a:schemeClr val="tx2"/>
                </a:solidFill>
                <a:effectLst>
                  <a:outerShdw blurRad="38100" dist="38100" dir="2700000">
                    <a:srgbClr val="C0C0C0"/>
                  </a:outerShdw>
                </a:effectLst>
                <a:latin typeface="Times New Roman" panose="02020603050405020304" pitchFamily="18" charset="0"/>
                <a:ea typeface="幼圆" panose="02010509060101010101" pitchFamily="49" charset="-122"/>
              </a:endParaRPr>
            </a:p>
          </p:txBody>
        </p:sp>
        <p:sp>
          <p:nvSpPr>
            <p:cNvPr id="166957" name="文本框 1897512"/>
            <p:cNvSpPr txBox="1"/>
            <p:nvPr/>
          </p:nvSpPr>
          <p:spPr>
            <a:xfrm>
              <a:off x="2784" y="720"/>
              <a:ext cx="288"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3</a:t>
              </a:r>
              <a:endParaRPr lang="en-US" altLang="zh-CN" sz="2800" dirty="0">
                <a:latin typeface="Times New Roman" panose="02020603050405020304" pitchFamily="18" charset="0"/>
                <a:ea typeface="幼圆" panose="02010509060101010101" pitchFamily="49" charset="-122"/>
              </a:endParaRPr>
            </a:p>
          </p:txBody>
        </p:sp>
        <p:sp>
          <p:nvSpPr>
            <p:cNvPr id="166958" name="文本框 1897513"/>
            <p:cNvSpPr txBox="1"/>
            <p:nvPr/>
          </p:nvSpPr>
          <p:spPr>
            <a:xfrm>
              <a:off x="3696" y="720"/>
              <a:ext cx="432"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30</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66959" name="椭圆 1897514"/>
            <p:cNvSpPr>
              <a:spLocks noChangeAspect="1"/>
            </p:cNvSpPr>
            <p:nvPr/>
          </p:nvSpPr>
          <p:spPr>
            <a:xfrm>
              <a:off x="3264" y="612"/>
              <a:ext cx="268" cy="267"/>
            </a:xfrm>
            <a:prstGeom prst="ellipse">
              <a:avLst/>
            </a:prstGeom>
            <a:solidFill>
              <a:srgbClr val="FFFF00"/>
            </a:solidFill>
            <a:ln w="31750" cap="sq" cmpd="sng">
              <a:solidFill>
                <a:schemeClr val="bg2"/>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897516" name="文本框 1897515"/>
            <p:cNvSpPr txBox="1">
              <a:spLocks noChangeAspect="1"/>
            </p:cNvSpPr>
            <p:nvPr/>
          </p:nvSpPr>
          <p:spPr>
            <a:xfrm>
              <a:off x="3278" y="528"/>
              <a:ext cx="194" cy="365"/>
            </a:xfrm>
            <a:prstGeom prst="rect">
              <a:avLst/>
            </a:prstGeom>
            <a:noFill/>
            <a:ln w="31750">
              <a:noFill/>
            </a:ln>
          </p:spPr>
          <p:txBody>
            <a:bodyPr>
              <a:spAutoFit/>
            </a:bodyPr>
            <a:p>
              <a:pPr algn="ctr">
                <a:spcBef>
                  <a:spcPct val="50000"/>
                </a:spcBef>
                <a:buNone/>
              </a:pPr>
              <a:r>
                <a:rPr lang="en-US" altLang="zh-CN" sz="3200" dirty="0">
                  <a:solidFill>
                    <a:schemeClr val="tx2"/>
                  </a:solidFill>
                  <a:effectLst>
                    <a:outerShdw blurRad="38100" dist="38100" dir="2700000">
                      <a:srgbClr val="C0C0C0"/>
                    </a:outerShdw>
                  </a:effectLst>
                  <a:latin typeface="Times New Roman" panose="02020603050405020304" pitchFamily="18" charset="0"/>
                  <a:ea typeface="幼圆" panose="02010509060101010101" pitchFamily="49" charset="-122"/>
                </a:rPr>
                <a:t>1</a:t>
              </a:r>
              <a:endParaRPr lang="en-US" altLang="zh-CN" sz="3200" dirty="0">
                <a:solidFill>
                  <a:schemeClr val="tx2"/>
                </a:solidFill>
                <a:effectLst>
                  <a:outerShdw blurRad="38100" dist="38100" dir="2700000">
                    <a:srgbClr val="C0C0C0"/>
                  </a:outerShdw>
                </a:effectLst>
                <a:latin typeface="Times New Roman" panose="02020603050405020304" pitchFamily="18" charset="0"/>
                <a:ea typeface="幼圆" panose="02010509060101010101" pitchFamily="49" charset="-122"/>
              </a:endParaRPr>
            </a:p>
          </p:txBody>
        </p:sp>
        <p:sp>
          <p:nvSpPr>
            <p:cNvPr id="166961" name="椭圆 1897516"/>
            <p:cNvSpPr>
              <a:spLocks noChangeAspect="1"/>
            </p:cNvSpPr>
            <p:nvPr/>
          </p:nvSpPr>
          <p:spPr>
            <a:xfrm>
              <a:off x="2880" y="2004"/>
              <a:ext cx="268" cy="267"/>
            </a:xfrm>
            <a:prstGeom prst="ellipse">
              <a:avLst/>
            </a:prstGeom>
            <a:noFill/>
            <a:ln w="31750" cap="sq" cmpd="sng">
              <a:solidFill>
                <a:srgbClr val="3333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66962" name="文本框 1897517"/>
            <p:cNvSpPr txBox="1">
              <a:spLocks noChangeAspect="1"/>
            </p:cNvSpPr>
            <p:nvPr/>
          </p:nvSpPr>
          <p:spPr>
            <a:xfrm>
              <a:off x="2894" y="1920"/>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sp>
          <p:nvSpPr>
            <p:cNvPr id="166963" name="椭圆 1897518"/>
            <p:cNvSpPr>
              <a:spLocks noChangeAspect="1"/>
            </p:cNvSpPr>
            <p:nvPr/>
          </p:nvSpPr>
          <p:spPr>
            <a:xfrm>
              <a:off x="3696" y="2001"/>
              <a:ext cx="268" cy="267"/>
            </a:xfrm>
            <a:prstGeom prst="ellipse">
              <a:avLst/>
            </a:prstGeom>
            <a:noFill/>
            <a:ln w="31750" cap="sq" cmpd="sng">
              <a:solidFill>
                <a:srgbClr val="3333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66964" name="文本框 1897519"/>
            <p:cNvSpPr txBox="1">
              <a:spLocks noChangeAspect="1"/>
            </p:cNvSpPr>
            <p:nvPr/>
          </p:nvSpPr>
          <p:spPr>
            <a:xfrm>
              <a:off x="3710" y="1920"/>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sp>
          <p:nvSpPr>
            <p:cNvPr id="166965" name="椭圆 1897520"/>
            <p:cNvSpPr>
              <a:spLocks noChangeAspect="1"/>
            </p:cNvSpPr>
            <p:nvPr/>
          </p:nvSpPr>
          <p:spPr>
            <a:xfrm>
              <a:off x="3936" y="1236"/>
              <a:ext cx="268" cy="267"/>
            </a:xfrm>
            <a:prstGeom prst="ellipse">
              <a:avLst/>
            </a:prstGeom>
            <a:noFill/>
            <a:ln w="31750" cap="sq" cmpd="sng">
              <a:solidFill>
                <a:srgbClr val="3333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66966" name="文本框 1897521"/>
            <p:cNvSpPr txBox="1">
              <a:spLocks noChangeAspect="1"/>
            </p:cNvSpPr>
            <p:nvPr/>
          </p:nvSpPr>
          <p:spPr>
            <a:xfrm>
              <a:off x="3950" y="1152"/>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sp>
          <p:nvSpPr>
            <p:cNvPr id="166967" name="直接连接符 1897522"/>
            <p:cNvSpPr/>
            <p:nvPr/>
          </p:nvSpPr>
          <p:spPr>
            <a:xfrm flipH="1">
              <a:off x="2832" y="816"/>
              <a:ext cx="480" cy="480"/>
            </a:xfrm>
            <a:prstGeom prst="line">
              <a:avLst/>
            </a:prstGeom>
            <a:ln w="38100" cap="flat" cmpd="sng">
              <a:solidFill>
                <a:schemeClr val="tx1"/>
              </a:solidFill>
              <a:prstDash val="solid"/>
              <a:headEnd type="none" w="sm" len="sm"/>
              <a:tailEnd type="stealth" w="med" len="lg"/>
            </a:ln>
          </p:spPr>
        </p:sp>
        <p:sp>
          <p:nvSpPr>
            <p:cNvPr id="166968" name="直接连接符 1897523"/>
            <p:cNvSpPr/>
            <p:nvPr/>
          </p:nvSpPr>
          <p:spPr>
            <a:xfrm>
              <a:off x="3515" y="822"/>
              <a:ext cx="480" cy="480"/>
            </a:xfrm>
            <a:prstGeom prst="line">
              <a:avLst/>
            </a:prstGeom>
            <a:ln w="38100" cap="flat" cmpd="sng">
              <a:solidFill>
                <a:schemeClr val="tx2"/>
              </a:solidFill>
              <a:prstDash val="sysDot"/>
              <a:headEnd type="none" w="sm" len="sm"/>
              <a:tailEnd type="stealth" w="med" len="lg"/>
            </a:ln>
          </p:spPr>
        </p:sp>
        <p:sp>
          <p:nvSpPr>
            <p:cNvPr id="166969" name="文本框 1897524"/>
            <p:cNvSpPr txBox="1"/>
            <p:nvPr/>
          </p:nvSpPr>
          <p:spPr>
            <a:xfrm>
              <a:off x="4272" y="1200"/>
              <a:ext cx="432"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rPr>
                <a:t>30</a:t>
              </a:r>
              <a:endParaRPr lang="en-US" altLang="zh-CN" sz="2800" dirty="0">
                <a:latin typeface="Times New Roman" panose="02020603050405020304" pitchFamily="18" charset="0"/>
              </a:endParaRPr>
            </a:p>
          </p:txBody>
        </p:sp>
        <p:sp>
          <p:nvSpPr>
            <p:cNvPr id="166970" name="直接连接符 1897525"/>
            <p:cNvSpPr/>
            <p:nvPr/>
          </p:nvSpPr>
          <p:spPr>
            <a:xfrm>
              <a:off x="2736" y="1488"/>
              <a:ext cx="240" cy="528"/>
            </a:xfrm>
            <a:prstGeom prst="line">
              <a:avLst/>
            </a:prstGeom>
            <a:ln w="38100" cap="flat" cmpd="sng">
              <a:solidFill>
                <a:schemeClr val="tx2"/>
              </a:solidFill>
              <a:prstDash val="sysDot"/>
              <a:headEnd type="none" w="sm" len="sm"/>
              <a:tailEnd type="stealth" w="med" len="lg"/>
            </a:ln>
          </p:spPr>
        </p:sp>
        <p:sp>
          <p:nvSpPr>
            <p:cNvPr id="166971" name="直接连接符 1897526"/>
            <p:cNvSpPr/>
            <p:nvPr/>
          </p:nvSpPr>
          <p:spPr>
            <a:xfrm>
              <a:off x="2832" y="1440"/>
              <a:ext cx="912" cy="624"/>
            </a:xfrm>
            <a:prstGeom prst="line">
              <a:avLst/>
            </a:prstGeom>
            <a:ln w="38100" cap="flat" cmpd="sng">
              <a:solidFill>
                <a:schemeClr val="tx2"/>
              </a:solidFill>
              <a:prstDash val="sysDot"/>
              <a:headEnd type="none" w="sm" len="sm"/>
              <a:tailEnd type="stealth" w="med" len="lg"/>
            </a:ln>
          </p:spPr>
        </p:sp>
        <p:sp>
          <p:nvSpPr>
            <p:cNvPr id="166972" name="文本框 1897527"/>
            <p:cNvSpPr txBox="1"/>
            <p:nvPr/>
          </p:nvSpPr>
          <p:spPr>
            <a:xfrm>
              <a:off x="3168" y="1968"/>
              <a:ext cx="432"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28</a:t>
              </a:r>
              <a:endParaRPr lang="en-US" altLang="zh-CN" sz="2800" dirty="0">
                <a:latin typeface="Times New Roman" panose="02020603050405020304" pitchFamily="18" charset="0"/>
                <a:ea typeface="幼圆" panose="02010509060101010101" pitchFamily="49" charset="-122"/>
              </a:endParaRPr>
            </a:p>
          </p:txBody>
        </p:sp>
        <p:sp>
          <p:nvSpPr>
            <p:cNvPr id="166973" name="文本框 1897528"/>
            <p:cNvSpPr txBox="1"/>
            <p:nvPr/>
          </p:nvSpPr>
          <p:spPr>
            <a:xfrm>
              <a:off x="3984" y="1968"/>
              <a:ext cx="432"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11</a:t>
              </a:r>
              <a:endParaRPr lang="en-US" altLang="zh-CN" sz="2800" dirty="0">
                <a:latin typeface="Times New Roman" panose="02020603050405020304" pitchFamily="18" charset="0"/>
                <a:ea typeface="幼圆" panose="02010509060101010101" pitchFamily="49" charset="-122"/>
              </a:endParaRPr>
            </a:p>
          </p:txBody>
        </p:sp>
      </p:grpSp>
      <p:grpSp>
        <p:nvGrpSpPr>
          <p:cNvPr id="166916" name="组合 1897568"/>
          <p:cNvGrpSpPr/>
          <p:nvPr/>
        </p:nvGrpSpPr>
        <p:grpSpPr>
          <a:xfrm>
            <a:off x="576263" y="584200"/>
            <a:ext cx="3048000" cy="3109913"/>
            <a:chOff x="363" y="368"/>
            <a:chExt cx="1920" cy="1959"/>
          </a:xfrm>
        </p:grpSpPr>
        <p:grpSp>
          <p:nvGrpSpPr>
            <p:cNvPr id="166919" name="组合 1897530"/>
            <p:cNvGrpSpPr/>
            <p:nvPr/>
          </p:nvGrpSpPr>
          <p:grpSpPr>
            <a:xfrm>
              <a:off x="459" y="992"/>
              <a:ext cx="268" cy="365"/>
              <a:chOff x="480" y="3074"/>
              <a:chExt cx="268" cy="365"/>
            </a:xfrm>
          </p:grpSpPr>
          <p:sp>
            <p:nvSpPr>
              <p:cNvPr id="166950" name="椭圆 1897531"/>
              <p:cNvSpPr>
                <a:spLocks noChangeAspect="1"/>
              </p:cNvSpPr>
              <p:nvPr/>
            </p:nvSpPr>
            <p:spPr>
              <a:xfrm>
                <a:off x="480" y="3158"/>
                <a:ext cx="268" cy="267"/>
              </a:xfrm>
              <a:prstGeom prst="ellipse">
                <a:avLst/>
              </a:prstGeom>
              <a:noFill/>
              <a:ln w="31750" cap="sq" cmpd="sng">
                <a:solidFill>
                  <a:srgbClr val="FF00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66951" name="文本框 1897532"/>
              <p:cNvSpPr txBox="1">
                <a:spLocks noChangeAspect="1"/>
              </p:cNvSpPr>
              <p:nvPr/>
            </p:nvSpPr>
            <p:spPr>
              <a:xfrm>
                <a:off x="494" y="307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grpSp>
        <p:sp>
          <p:nvSpPr>
            <p:cNvPr id="166920" name="文本框 1897533"/>
            <p:cNvSpPr txBox="1"/>
            <p:nvPr/>
          </p:nvSpPr>
          <p:spPr>
            <a:xfrm>
              <a:off x="651" y="560"/>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3</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66921" name="文本框 1897534"/>
            <p:cNvSpPr txBox="1"/>
            <p:nvPr/>
          </p:nvSpPr>
          <p:spPr>
            <a:xfrm>
              <a:off x="363" y="1424"/>
              <a:ext cx="432"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25</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66922" name="文本框 1897535"/>
            <p:cNvSpPr txBox="1"/>
            <p:nvPr/>
          </p:nvSpPr>
          <p:spPr>
            <a:xfrm>
              <a:off x="843" y="1424"/>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8</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66923" name="文本框 1897536"/>
            <p:cNvSpPr txBox="1"/>
            <p:nvPr/>
          </p:nvSpPr>
          <p:spPr>
            <a:xfrm>
              <a:off x="1131" y="1280"/>
              <a:ext cx="432"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10</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66924" name="文本框 1897537"/>
            <p:cNvSpPr txBox="1"/>
            <p:nvPr/>
          </p:nvSpPr>
          <p:spPr>
            <a:xfrm>
              <a:off x="1035" y="800"/>
              <a:ext cx="432"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20</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66925" name="文本框 1897538"/>
            <p:cNvSpPr txBox="1"/>
            <p:nvPr/>
          </p:nvSpPr>
          <p:spPr>
            <a:xfrm>
              <a:off x="1179" y="2000"/>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4</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66926" name="文本框 1897539"/>
            <p:cNvSpPr txBox="1"/>
            <p:nvPr/>
          </p:nvSpPr>
          <p:spPr>
            <a:xfrm>
              <a:off x="1755" y="464"/>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5</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66927" name="文本框 1897540"/>
            <p:cNvSpPr txBox="1"/>
            <p:nvPr/>
          </p:nvSpPr>
          <p:spPr>
            <a:xfrm>
              <a:off x="1467" y="704"/>
              <a:ext cx="432"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30</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66928" name="文本框 1897541"/>
            <p:cNvSpPr txBox="1"/>
            <p:nvPr/>
          </p:nvSpPr>
          <p:spPr>
            <a:xfrm>
              <a:off x="1851" y="1472"/>
              <a:ext cx="432"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12</a:t>
              </a:r>
              <a:endParaRPr lang="en-US" altLang="zh-CN" sz="2800" dirty="0">
                <a:solidFill>
                  <a:schemeClr val="hlink"/>
                </a:solidFill>
                <a:latin typeface="Times New Roman" panose="02020603050405020304" pitchFamily="18" charset="0"/>
                <a:ea typeface="幼圆" panose="02010509060101010101" pitchFamily="49" charset="-122"/>
              </a:endParaRPr>
            </a:p>
          </p:txBody>
        </p:sp>
        <p:grpSp>
          <p:nvGrpSpPr>
            <p:cNvPr id="166929" name="组合 1897542"/>
            <p:cNvGrpSpPr/>
            <p:nvPr/>
          </p:nvGrpSpPr>
          <p:grpSpPr>
            <a:xfrm>
              <a:off x="1131" y="368"/>
              <a:ext cx="268" cy="365"/>
              <a:chOff x="480" y="3074"/>
              <a:chExt cx="268" cy="365"/>
            </a:xfrm>
          </p:grpSpPr>
          <p:sp>
            <p:nvSpPr>
              <p:cNvPr id="166948" name="椭圆 1897543"/>
              <p:cNvSpPr>
                <a:spLocks noChangeAspect="1"/>
              </p:cNvSpPr>
              <p:nvPr/>
            </p:nvSpPr>
            <p:spPr>
              <a:xfrm>
                <a:off x="480" y="3158"/>
                <a:ext cx="268" cy="267"/>
              </a:xfrm>
              <a:prstGeom prst="ellipse">
                <a:avLst/>
              </a:prstGeom>
              <a:noFill/>
              <a:ln w="31750" cap="sq" cmpd="sng">
                <a:solidFill>
                  <a:srgbClr val="FF00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66949" name="文本框 1897544"/>
              <p:cNvSpPr txBox="1">
                <a:spLocks noChangeAspect="1"/>
              </p:cNvSpPr>
              <p:nvPr/>
            </p:nvSpPr>
            <p:spPr>
              <a:xfrm>
                <a:off x="494" y="307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grpSp>
        <p:grpSp>
          <p:nvGrpSpPr>
            <p:cNvPr id="166930" name="组合 1897545"/>
            <p:cNvGrpSpPr/>
            <p:nvPr/>
          </p:nvGrpSpPr>
          <p:grpSpPr>
            <a:xfrm>
              <a:off x="747" y="1760"/>
              <a:ext cx="268" cy="365"/>
              <a:chOff x="480" y="3074"/>
              <a:chExt cx="268" cy="365"/>
            </a:xfrm>
          </p:grpSpPr>
          <p:sp>
            <p:nvSpPr>
              <p:cNvPr id="166946" name="椭圆 1897546"/>
              <p:cNvSpPr>
                <a:spLocks noChangeAspect="1"/>
              </p:cNvSpPr>
              <p:nvPr/>
            </p:nvSpPr>
            <p:spPr>
              <a:xfrm>
                <a:off x="480" y="3158"/>
                <a:ext cx="268" cy="267"/>
              </a:xfrm>
              <a:prstGeom prst="ellipse">
                <a:avLst/>
              </a:prstGeom>
              <a:noFill/>
              <a:ln w="31750" cap="sq" cmpd="sng">
                <a:solidFill>
                  <a:srgbClr val="FF33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66947" name="文本框 1897547"/>
              <p:cNvSpPr txBox="1">
                <a:spLocks noChangeAspect="1"/>
              </p:cNvSpPr>
              <p:nvPr/>
            </p:nvSpPr>
            <p:spPr>
              <a:xfrm>
                <a:off x="494" y="307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grpSp>
        <p:grpSp>
          <p:nvGrpSpPr>
            <p:cNvPr id="166931" name="组合 1897548"/>
            <p:cNvGrpSpPr/>
            <p:nvPr/>
          </p:nvGrpSpPr>
          <p:grpSpPr>
            <a:xfrm>
              <a:off x="1563" y="1760"/>
              <a:ext cx="268" cy="365"/>
              <a:chOff x="480" y="3074"/>
              <a:chExt cx="268" cy="365"/>
            </a:xfrm>
          </p:grpSpPr>
          <p:sp>
            <p:nvSpPr>
              <p:cNvPr id="166944" name="椭圆 1897549"/>
              <p:cNvSpPr>
                <a:spLocks noChangeAspect="1"/>
              </p:cNvSpPr>
              <p:nvPr/>
            </p:nvSpPr>
            <p:spPr>
              <a:xfrm>
                <a:off x="480" y="3158"/>
                <a:ext cx="268" cy="267"/>
              </a:xfrm>
              <a:prstGeom prst="ellipse">
                <a:avLst/>
              </a:prstGeom>
              <a:noFill/>
              <a:ln w="31750" cap="sq" cmpd="sng">
                <a:solidFill>
                  <a:srgbClr val="FF00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66945" name="文本框 1897550"/>
              <p:cNvSpPr txBox="1">
                <a:spLocks noChangeAspect="1"/>
              </p:cNvSpPr>
              <p:nvPr/>
            </p:nvSpPr>
            <p:spPr>
              <a:xfrm>
                <a:off x="494" y="307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grpSp>
        <p:grpSp>
          <p:nvGrpSpPr>
            <p:cNvPr id="166932" name="组合 1897551"/>
            <p:cNvGrpSpPr/>
            <p:nvPr/>
          </p:nvGrpSpPr>
          <p:grpSpPr>
            <a:xfrm>
              <a:off x="1803" y="992"/>
              <a:ext cx="268" cy="365"/>
              <a:chOff x="480" y="3074"/>
              <a:chExt cx="268" cy="365"/>
            </a:xfrm>
          </p:grpSpPr>
          <p:sp>
            <p:nvSpPr>
              <p:cNvPr id="166942" name="椭圆 1897552"/>
              <p:cNvSpPr>
                <a:spLocks noChangeAspect="1"/>
              </p:cNvSpPr>
              <p:nvPr/>
            </p:nvSpPr>
            <p:spPr>
              <a:xfrm>
                <a:off x="480" y="3158"/>
                <a:ext cx="268" cy="267"/>
              </a:xfrm>
              <a:prstGeom prst="ellipse">
                <a:avLst/>
              </a:prstGeom>
              <a:noFill/>
              <a:ln w="31750" cap="sq" cmpd="sng">
                <a:solidFill>
                  <a:srgbClr val="FF00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66943" name="文本框 1897553"/>
              <p:cNvSpPr txBox="1">
                <a:spLocks noChangeAspect="1"/>
              </p:cNvSpPr>
              <p:nvPr/>
            </p:nvSpPr>
            <p:spPr>
              <a:xfrm>
                <a:off x="494" y="307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grpSp>
        <p:sp>
          <p:nvSpPr>
            <p:cNvPr id="166933" name="直接连接符 1897554"/>
            <p:cNvSpPr/>
            <p:nvPr/>
          </p:nvSpPr>
          <p:spPr>
            <a:xfrm>
              <a:off x="651" y="1328"/>
              <a:ext cx="192" cy="528"/>
            </a:xfrm>
            <a:prstGeom prst="line">
              <a:avLst/>
            </a:prstGeom>
            <a:ln w="31750" cap="sq" cmpd="sng">
              <a:solidFill>
                <a:schemeClr val="tx2"/>
              </a:solidFill>
              <a:prstDash val="solid"/>
              <a:headEnd type="none" w="sm" len="sm"/>
              <a:tailEnd type="stealth" w="med" len="lg"/>
            </a:ln>
          </p:spPr>
        </p:sp>
        <p:sp>
          <p:nvSpPr>
            <p:cNvPr id="166934" name="直接连接符 1897555"/>
            <p:cNvSpPr/>
            <p:nvPr/>
          </p:nvSpPr>
          <p:spPr>
            <a:xfrm flipH="1">
              <a:off x="987" y="2000"/>
              <a:ext cx="576" cy="0"/>
            </a:xfrm>
            <a:prstGeom prst="line">
              <a:avLst/>
            </a:prstGeom>
            <a:ln w="31750" cap="sq" cmpd="sng">
              <a:solidFill>
                <a:schemeClr val="tx2"/>
              </a:solidFill>
              <a:prstDash val="solid"/>
              <a:headEnd type="none" w="sm" len="sm"/>
              <a:tailEnd type="stealth" w="med" len="lg"/>
            </a:ln>
          </p:spPr>
        </p:sp>
        <p:sp>
          <p:nvSpPr>
            <p:cNvPr id="166935" name="直接连接符 1897556"/>
            <p:cNvSpPr/>
            <p:nvPr/>
          </p:nvSpPr>
          <p:spPr>
            <a:xfrm flipV="1">
              <a:off x="1755" y="1328"/>
              <a:ext cx="192" cy="528"/>
            </a:xfrm>
            <a:prstGeom prst="line">
              <a:avLst/>
            </a:prstGeom>
            <a:ln w="31750" cap="sq" cmpd="sng">
              <a:solidFill>
                <a:schemeClr val="tx2"/>
              </a:solidFill>
              <a:prstDash val="solid"/>
              <a:headEnd type="none" w="sm" len="sm"/>
              <a:tailEnd type="stealth" w="med" len="lg"/>
            </a:ln>
          </p:spPr>
        </p:sp>
        <p:sp>
          <p:nvSpPr>
            <p:cNvPr id="166936" name="直接连接符 1897557"/>
            <p:cNvSpPr/>
            <p:nvPr/>
          </p:nvSpPr>
          <p:spPr>
            <a:xfrm flipH="1" flipV="1">
              <a:off x="1270" y="709"/>
              <a:ext cx="384" cy="1152"/>
            </a:xfrm>
            <a:prstGeom prst="line">
              <a:avLst/>
            </a:prstGeom>
            <a:ln w="31750" cap="sq" cmpd="sng">
              <a:solidFill>
                <a:schemeClr val="tx2"/>
              </a:solidFill>
              <a:prstDash val="solid"/>
              <a:headEnd type="none" w="sm" len="sm"/>
              <a:tailEnd type="stealth" w="med" len="lg"/>
            </a:ln>
          </p:spPr>
        </p:sp>
        <p:sp>
          <p:nvSpPr>
            <p:cNvPr id="166937" name="直接连接符 1897558"/>
            <p:cNvSpPr/>
            <p:nvPr/>
          </p:nvSpPr>
          <p:spPr>
            <a:xfrm>
              <a:off x="725" y="1253"/>
              <a:ext cx="864" cy="672"/>
            </a:xfrm>
            <a:prstGeom prst="line">
              <a:avLst/>
            </a:prstGeom>
            <a:ln w="31750" cap="sq" cmpd="sng">
              <a:solidFill>
                <a:schemeClr val="tx2"/>
              </a:solidFill>
              <a:prstDash val="solid"/>
              <a:headEnd type="none" w="sm" len="sm"/>
              <a:tailEnd type="stealth" w="med" len="lg"/>
            </a:ln>
          </p:spPr>
        </p:sp>
        <p:sp>
          <p:nvSpPr>
            <p:cNvPr id="166938" name="直接连接符 1897559"/>
            <p:cNvSpPr/>
            <p:nvPr/>
          </p:nvSpPr>
          <p:spPr>
            <a:xfrm flipV="1">
              <a:off x="987" y="1280"/>
              <a:ext cx="816" cy="624"/>
            </a:xfrm>
            <a:prstGeom prst="line">
              <a:avLst/>
            </a:prstGeom>
            <a:ln w="31750" cap="sq" cmpd="sng">
              <a:solidFill>
                <a:schemeClr val="tx2"/>
              </a:solidFill>
              <a:prstDash val="solid"/>
              <a:headEnd type="none" w="sm" len="sm"/>
              <a:tailEnd type="stealth" w="med" len="lg"/>
            </a:ln>
          </p:spPr>
        </p:sp>
        <p:sp>
          <p:nvSpPr>
            <p:cNvPr id="166939" name="任意多边形 1897560"/>
            <p:cNvSpPr/>
            <p:nvPr/>
          </p:nvSpPr>
          <p:spPr>
            <a:xfrm>
              <a:off x="1419" y="611"/>
              <a:ext cx="528" cy="463"/>
            </a:xfrm>
            <a:custGeom>
              <a:avLst/>
              <a:gdLst>
                <a:gd name="txL" fmla="*/ 0 w 21600"/>
                <a:gd name="txT" fmla="*/ 0 h 23184"/>
                <a:gd name="txR" fmla="*/ 21600 w 21600"/>
                <a:gd name="txB" fmla="*/ 23184 h 23184"/>
              </a:gdLst>
              <a:ahLst/>
              <a:cxnLst>
                <a:cxn ang="0">
                  <a:pos x="0" y="0"/>
                </a:cxn>
                <a:cxn ang="0">
                  <a:pos x="0" y="0"/>
                </a:cxn>
                <a:cxn ang="0">
                  <a:pos x="0" y="0"/>
                </a:cxn>
                <a:cxn ang="0">
                  <a:pos x="0" y="0"/>
                </a:cxn>
                <a:cxn ang="0">
                  <a:pos x="0" y="0"/>
                </a:cxn>
                <a:cxn ang="0">
                  <a:pos x="0" y="0"/>
                </a:cxn>
                <a:cxn ang="0">
                  <a:pos x="0" y="0"/>
                </a:cxn>
              </a:cxnLst>
              <a:rect l="txL" t="txT" r="txR" b="txB"/>
              <a:pathLst>
                <a:path w="21600" h="23184" fill="none">
                  <a:moveTo>
                    <a:pt x="0" y="0"/>
                  </a:moveTo>
                  <a:cubicBezTo>
                    <a:pt x="11929" y="0"/>
                    <a:pt x="21600" y="9671"/>
                    <a:pt x="21600" y="21600"/>
                  </a:cubicBezTo>
                  <a:cubicBezTo>
                    <a:pt x="21600" y="22135"/>
                    <a:pt x="21581" y="22665"/>
                    <a:pt x="21543" y="23184"/>
                  </a:cubicBezTo>
                </a:path>
                <a:path w="21600" h="23184" stroke="0">
                  <a:moveTo>
                    <a:pt x="0" y="0"/>
                  </a:moveTo>
                  <a:cubicBezTo>
                    <a:pt x="11929" y="0"/>
                    <a:pt x="21600" y="9671"/>
                    <a:pt x="21600" y="21600"/>
                  </a:cubicBezTo>
                  <a:cubicBezTo>
                    <a:pt x="21600" y="22135"/>
                    <a:pt x="21581" y="22665"/>
                    <a:pt x="21543" y="23184"/>
                  </a:cubicBezTo>
                  <a:lnTo>
                    <a:pt x="0" y="21600"/>
                  </a:lnTo>
                  <a:close/>
                </a:path>
              </a:pathLst>
            </a:custGeom>
            <a:noFill/>
            <a:ln w="31750" cap="sq" cmpd="sng">
              <a:solidFill>
                <a:schemeClr val="tx2">
                  <a:alpha val="100000"/>
                </a:schemeClr>
              </a:solidFill>
              <a:prstDash val="solid"/>
              <a:round/>
              <a:headEnd type="triangle" w="med" len="med"/>
              <a:tailEnd type="none" w="med" len="med"/>
            </a:ln>
          </p:spPr>
          <p:txBody>
            <a:bodyPr/>
            <a:p>
              <a:endParaRPr lang="zh-CN" altLang="en-US"/>
            </a:p>
          </p:txBody>
        </p:sp>
        <p:sp>
          <p:nvSpPr>
            <p:cNvPr id="166940" name="任意多边形 1897561"/>
            <p:cNvSpPr/>
            <p:nvPr/>
          </p:nvSpPr>
          <p:spPr>
            <a:xfrm flipH="1" flipV="1">
              <a:off x="1371" y="657"/>
              <a:ext cx="527" cy="432"/>
            </a:xfrm>
            <a:custGeom>
              <a:avLst/>
              <a:gdLst>
                <a:gd name="txL" fmla="*/ 0 w 21567"/>
                <a:gd name="txT" fmla="*/ 0 h 21600"/>
                <a:gd name="txR" fmla="*/ 21567 w 21567"/>
                <a:gd name="txB" fmla="*/ 21600 h 21600"/>
              </a:gdLst>
              <a:ahLst/>
              <a:cxnLst>
                <a:cxn ang="0">
                  <a:pos x="0" y="0"/>
                </a:cxn>
                <a:cxn ang="0">
                  <a:pos x="0" y="0"/>
                </a:cxn>
                <a:cxn ang="0">
                  <a:pos x="0" y="0"/>
                </a:cxn>
                <a:cxn ang="0">
                  <a:pos x="0" y="0"/>
                </a:cxn>
                <a:cxn ang="0">
                  <a:pos x="0" y="0"/>
                </a:cxn>
              </a:cxnLst>
              <a:rect l="txL" t="txT" r="txR" b="txB"/>
              <a:pathLst>
                <a:path w="21567" h="21600" fill="none">
                  <a:moveTo>
                    <a:pt x="0" y="0"/>
                  </a:moveTo>
                  <a:cubicBezTo>
                    <a:pt x="11526" y="0"/>
                    <a:pt x="20944" y="9028"/>
                    <a:pt x="21567" y="20394"/>
                  </a:cubicBezTo>
                </a:path>
                <a:path w="21567" h="21600" stroke="0">
                  <a:moveTo>
                    <a:pt x="0" y="0"/>
                  </a:moveTo>
                  <a:cubicBezTo>
                    <a:pt x="11526" y="0"/>
                    <a:pt x="20944" y="9028"/>
                    <a:pt x="21567" y="20394"/>
                  </a:cubicBezTo>
                  <a:lnTo>
                    <a:pt x="0" y="21600"/>
                  </a:lnTo>
                  <a:close/>
                </a:path>
              </a:pathLst>
            </a:custGeom>
            <a:noFill/>
            <a:ln w="31750" cap="sq" cmpd="sng">
              <a:solidFill>
                <a:schemeClr val="tx2">
                  <a:alpha val="100000"/>
                </a:schemeClr>
              </a:solidFill>
              <a:prstDash val="solid"/>
              <a:round/>
              <a:headEnd type="triangle" w="med" len="med"/>
              <a:tailEnd type="none" w="med" len="med"/>
            </a:ln>
          </p:spPr>
          <p:txBody>
            <a:bodyPr/>
            <a:p>
              <a:endParaRPr lang="zh-CN" altLang="en-US"/>
            </a:p>
          </p:txBody>
        </p:sp>
        <p:sp>
          <p:nvSpPr>
            <p:cNvPr id="166941" name="直接连接符 1897562"/>
            <p:cNvSpPr/>
            <p:nvPr/>
          </p:nvSpPr>
          <p:spPr>
            <a:xfrm flipH="1">
              <a:off x="651" y="656"/>
              <a:ext cx="480" cy="432"/>
            </a:xfrm>
            <a:prstGeom prst="line">
              <a:avLst/>
            </a:prstGeom>
            <a:ln w="31750" cap="sq" cmpd="sng">
              <a:solidFill>
                <a:schemeClr val="tx2"/>
              </a:solidFill>
              <a:prstDash val="solid"/>
              <a:headEnd type="none" w="sm" len="sm"/>
              <a:tailEnd type="stealth" w="med" len="lg"/>
            </a:ln>
          </p:spPr>
        </p:sp>
      </p:grpSp>
      <p:sp>
        <p:nvSpPr>
          <p:cNvPr id="794716" name="Freeform 92"/>
          <p:cNvSpPr/>
          <p:nvPr/>
        </p:nvSpPr>
        <p:spPr bwMode="auto">
          <a:xfrm>
            <a:off x="3765550" y="88900"/>
            <a:ext cx="2555875" cy="2413000"/>
          </a:xfrm>
          <a:custGeom>
            <a:avLst/>
            <a:gdLst/>
            <a:ahLst/>
            <a:cxnLst>
              <a:cxn ang="0">
                <a:pos x="22" y="1520"/>
              </a:cxn>
              <a:cxn ang="0">
                <a:pos x="567" y="1520"/>
              </a:cxn>
              <a:cxn ang="0">
                <a:pos x="1610" y="454"/>
              </a:cxn>
              <a:cxn ang="0">
                <a:pos x="771" y="0"/>
              </a:cxn>
              <a:cxn ang="0">
                <a:pos x="0" y="885"/>
              </a:cxn>
              <a:cxn ang="0">
                <a:pos x="68" y="1520"/>
              </a:cxn>
            </a:cxnLst>
            <a:rect l="0" t="0" r="r" b="b"/>
            <a:pathLst>
              <a:path w="1610" h="1520">
                <a:moveTo>
                  <a:pt x="22" y="1520"/>
                </a:moveTo>
                <a:lnTo>
                  <a:pt x="567" y="1520"/>
                </a:lnTo>
                <a:lnTo>
                  <a:pt x="1610" y="454"/>
                </a:lnTo>
                <a:lnTo>
                  <a:pt x="771" y="0"/>
                </a:lnTo>
                <a:lnTo>
                  <a:pt x="0" y="885"/>
                </a:lnTo>
                <a:lnTo>
                  <a:pt x="68" y="1520"/>
                </a:lnTo>
              </a:path>
            </a:pathLst>
          </a:custGeom>
          <a:noFill/>
          <a:ln w="38100" cap="flat" cmpd="sng">
            <a:solidFill>
              <a:schemeClr val="folHlink"/>
            </a:solidFill>
            <a:prstDash val="lgDash"/>
            <a:round/>
          </a:ln>
          <a:effectLst>
            <a:prstShdw prst="shdw17" dist="17961" dir="2700000">
              <a:schemeClr val="folHlink">
                <a:gamma/>
                <a:shade val="60000"/>
                <a:invGamma/>
              </a:schemeClr>
            </a:prst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2000" b="1"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166918" name="Freeform 93"/>
          <p:cNvSpPr/>
          <p:nvPr/>
        </p:nvSpPr>
        <p:spPr>
          <a:xfrm>
            <a:off x="3816350" y="1160463"/>
            <a:ext cx="3995738" cy="2482850"/>
          </a:xfrm>
          <a:custGeom>
            <a:avLst/>
            <a:gdLst>
              <a:gd name="txL" fmla="*/ 0 w 2313"/>
              <a:gd name="txT" fmla="*/ 0 h 1564"/>
              <a:gd name="txR" fmla="*/ 2313 w 2313"/>
              <a:gd name="txB" fmla="*/ 1564 h 1564"/>
            </a:gdLst>
            <a:ahLst/>
            <a:cxnLst>
              <a:cxn ang="0">
                <a:pos x="2147483647" y="0"/>
              </a:cxn>
              <a:cxn ang="0">
                <a:pos x="0" y="2147483647"/>
              </a:cxn>
              <a:cxn ang="0">
                <a:pos x="2147483647" y="2147483647"/>
              </a:cxn>
              <a:cxn ang="0">
                <a:pos x="2147483647" y="0"/>
              </a:cxn>
              <a:cxn ang="0">
                <a:pos x="2147483647" y="0"/>
              </a:cxn>
            </a:cxnLst>
            <a:rect l="txL" t="txT" r="txR" b="txB"/>
            <a:pathLst>
              <a:path w="2313" h="1564">
                <a:moveTo>
                  <a:pt x="1633" y="0"/>
                </a:moveTo>
                <a:lnTo>
                  <a:pt x="0" y="1564"/>
                </a:lnTo>
                <a:lnTo>
                  <a:pt x="1928" y="1564"/>
                </a:lnTo>
                <a:lnTo>
                  <a:pt x="2313" y="0"/>
                </a:lnTo>
                <a:lnTo>
                  <a:pt x="1633" y="0"/>
                </a:lnTo>
                <a:close/>
              </a:path>
            </a:pathLst>
          </a:custGeom>
          <a:noFill/>
          <a:ln w="38100" cap="flat" cmpd="sng">
            <a:solidFill>
              <a:schemeClr val="tx1">
                <a:alpha val="100000"/>
              </a:schemeClr>
            </a:solidFill>
            <a:prstDash val="lgDash"/>
            <a:round/>
            <a:headEnd type="none" w="med" len="med"/>
            <a:tailEnd type="none" w="med" len="med"/>
          </a:ln>
          <a:effectLst>
            <a:prstShdw prst="shdw17" dist="17961" dir="2699999">
              <a:srgbClr val="999999">
                <a:alpha val="100000"/>
              </a:srgbClr>
            </a:prstShdw>
          </a:effectLst>
        </p:spPr>
        <p:txBody>
          <a:bodyPr/>
          <a:p>
            <a:endParaRPr lang="zh-CN" altLang="en-US"/>
          </a:p>
        </p:txBody>
      </p:sp>
    </p:spTree>
  </p:cSld>
  <p:clrMapOvr>
    <a:masterClrMapping/>
  </p:clrMapOvr>
  <p:transition>
    <p:cover dir="d"/>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8" name="文本占位符 1898497"/>
          <p:cNvSpPr>
            <a:spLocks noGrp="1"/>
          </p:cNvSpPr>
          <p:nvPr>
            <p:ph idx="1"/>
          </p:nvPr>
        </p:nvSpPr>
        <p:spPr>
          <a:xfrm>
            <a:off x="0" y="0"/>
            <a:ext cx="9144000" cy="6858000"/>
          </a:xfrm>
        </p:spPr>
        <p:txBody>
          <a:bodyPr vert="horz" wrap="square" lIns="92075" tIns="46038" rIns="92075" bIns="46038" anchor="t" anchorCtr="0"/>
          <a:p>
            <a:pPr>
              <a:buNone/>
            </a:pPr>
            <a:r>
              <a:rPr lang="en-US" altLang="zh-CN" dirty="0"/>
              <a:t>         </a:t>
            </a:r>
            <a:endParaRPr lang="en-US" altLang="zh-CN" dirty="0"/>
          </a:p>
          <a:p>
            <a:pPr>
              <a:buNone/>
            </a:pPr>
            <a:r>
              <a:rPr lang="en-US" altLang="zh-CN" dirty="0"/>
              <a:t>         </a:t>
            </a:r>
            <a:endParaRPr lang="en-US" altLang="zh-CN" dirty="0"/>
          </a:p>
        </p:txBody>
      </p:sp>
      <p:grpSp>
        <p:nvGrpSpPr>
          <p:cNvPr id="167939" name="组合 1898593"/>
          <p:cNvGrpSpPr/>
          <p:nvPr/>
        </p:nvGrpSpPr>
        <p:grpSpPr>
          <a:xfrm>
            <a:off x="180975" y="3886200"/>
            <a:ext cx="8532813" cy="2130425"/>
            <a:chOff x="114" y="2448"/>
            <a:chExt cx="5375" cy="1342"/>
          </a:xfrm>
        </p:grpSpPr>
        <p:grpSp>
          <p:nvGrpSpPr>
            <p:cNvPr id="168000" name="组合 1898499"/>
            <p:cNvGrpSpPr/>
            <p:nvPr/>
          </p:nvGrpSpPr>
          <p:grpSpPr>
            <a:xfrm>
              <a:off x="1239" y="2448"/>
              <a:ext cx="3878" cy="365"/>
              <a:chOff x="1200" y="576"/>
              <a:chExt cx="3552" cy="365"/>
            </a:xfrm>
          </p:grpSpPr>
          <p:sp>
            <p:nvSpPr>
              <p:cNvPr id="168027" name="文本框 1898500"/>
              <p:cNvSpPr txBox="1"/>
              <p:nvPr/>
            </p:nvSpPr>
            <p:spPr>
              <a:xfrm>
                <a:off x="1200" y="576"/>
                <a:ext cx="240"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168028" name="文本框 1898501"/>
              <p:cNvSpPr txBox="1"/>
              <p:nvPr/>
            </p:nvSpPr>
            <p:spPr>
              <a:xfrm>
                <a:off x="3744" y="576"/>
                <a:ext cx="240"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sp>
            <p:nvSpPr>
              <p:cNvPr id="168029" name="文本框 1898502"/>
              <p:cNvSpPr txBox="1"/>
              <p:nvPr/>
            </p:nvSpPr>
            <p:spPr>
              <a:xfrm>
                <a:off x="4512" y="576"/>
                <a:ext cx="240"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sp>
            <p:nvSpPr>
              <p:cNvPr id="168030" name="文本框 1898503"/>
              <p:cNvSpPr txBox="1"/>
              <p:nvPr/>
            </p:nvSpPr>
            <p:spPr>
              <a:xfrm>
                <a:off x="2880" y="576"/>
                <a:ext cx="240"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sp>
            <p:nvSpPr>
              <p:cNvPr id="168031" name="文本框 1898504"/>
              <p:cNvSpPr txBox="1"/>
              <p:nvPr/>
            </p:nvSpPr>
            <p:spPr>
              <a:xfrm>
                <a:off x="2016" y="576"/>
                <a:ext cx="240"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grpSp>
        <p:grpSp>
          <p:nvGrpSpPr>
            <p:cNvPr id="168001" name="组合 1898592"/>
            <p:cNvGrpSpPr/>
            <p:nvPr/>
          </p:nvGrpSpPr>
          <p:grpSpPr>
            <a:xfrm>
              <a:off x="114" y="2784"/>
              <a:ext cx="5375" cy="1006"/>
              <a:chOff x="114" y="2784"/>
              <a:chExt cx="5375" cy="1006"/>
            </a:xfrm>
          </p:grpSpPr>
          <p:sp>
            <p:nvSpPr>
              <p:cNvPr id="168002" name="矩形 1898506"/>
              <p:cNvSpPr/>
              <p:nvPr/>
            </p:nvSpPr>
            <p:spPr>
              <a:xfrm>
                <a:off x="900" y="2880"/>
                <a:ext cx="4560" cy="864"/>
              </a:xfrm>
              <a:prstGeom prst="rect">
                <a:avLst/>
              </a:prstGeom>
              <a:noFill/>
              <a:ln w="31750" cap="sq" cmpd="sng">
                <a:solidFill>
                  <a:srgbClr val="135069"/>
                </a:solidFill>
                <a:prstDash val="solid"/>
                <a:miter/>
                <a:headEnd type="none" w="sm" len="sm"/>
                <a:tailEnd type="none" w="med" len="lg"/>
              </a:ln>
              <a:effectLst>
                <a:prstShdw prst="shdw17" dist="17961" dir="13499999">
                  <a:srgbClr val="0B303F"/>
                </a:prstShdw>
              </a:effectLst>
            </p:spPr>
            <p:txBody>
              <a:bodyPr/>
              <a:p>
                <a:endParaRPr lang="zh-CN" altLang="en-US" dirty="0">
                  <a:latin typeface="Times New Roman" panose="02020603050405020304" pitchFamily="18" charset="0"/>
                </a:endParaRPr>
              </a:p>
            </p:txBody>
          </p:sp>
          <p:sp>
            <p:nvSpPr>
              <p:cNvPr id="168003" name="直接连接符 1898507"/>
              <p:cNvSpPr/>
              <p:nvPr/>
            </p:nvSpPr>
            <p:spPr>
              <a:xfrm>
                <a:off x="1815" y="2880"/>
                <a:ext cx="0" cy="864"/>
              </a:xfrm>
              <a:prstGeom prst="line">
                <a:avLst/>
              </a:prstGeom>
              <a:ln w="28575" cap="sq" cmpd="sng">
                <a:solidFill>
                  <a:srgbClr val="135069"/>
                </a:solidFill>
                <a:prstDash val="solid"/>
                <a:headEnd type="none" w="sm" len="sm"/>
                <a:tailEnd type="none" w="med" len="lg"/>
              </a:ln>
            </p:spPr>
          </p:sp>
          <p:sp>
            <p:nvSpPr>
              <p:cNvPr id="168004" name="直接连接符 1898508"/>
              <p:cNvSpPr/>
              <p:nvPr/>
            </p:nvSpPr>
            <p:spPr>
              <a:xfrm>
                <a:off x="3677" y="2880"/>
                <a:ext cx="0" cy="864"/>
              </a:xfrm>
              <a:prstGeom prst="line">
                <a:avLst/>
              </a:prstGeom>
              <a:ln w="28575" cap="sq" cmpd="sng">
                <a:solidFill>
                  <a:srgbClr val="135069"/>
                </a:solidFill>
                <a:prstDash val="solid"/>
                <a:headEnd type="none" w="sm" len="sm"/>
                <a:tailEnd type="none" w="med" len="lg"/>
              </a:ln>
            </p:spPr>
          </p:sp>
          <p:sp>
            <p:nvSpPr>
              <p:cNvPr id="168005" name="直接连接符 1898509"/>
              <p:cNvSpPr/>
              <p:nvPr/>
            </p:nvSpPr>
            <p:spPr>
              <a:xfrm>
                <a:off x="4568" y="2880"/>
                <a:ext cx="0" cy="864"/>
              </a:xfrm>
              <a:prstGeom prst="line">
                <a:avLst/>
              </a:prstGeom>
              <a:ln w="28575" cap="sq" cmpd="sng">
                <a:solidFill>
                  <a:srgbClr val="135069"/>
                </a:solidFill>
                <a:prstDash val="solid"/>
                <a:headEnd type="none" w="sm" len="sm"/>
                <a:tailEnd type="none" w="med" len="lg"/>
              </a:ln>
            </p:spPr>
          </p:sp>
          <p:sp>
            <p:nvSpPr>
              <p:cNvPr id="168006" name="直接连接符 1898510"/>
              <p:cNvSpPr/>
              <p:nvPr/>
            </p:nvSpPr>
            <p:spPr>
              <a:xfrm>
                <a:off x="2734" y="2880"/>
                <a:ext cx="0" cy="864"/>
              </a:xfrm>
              <a:prstGeom prst="line">
                <a:avLst/>
              </a:prstGeom>
              <a:ln w="28575" cap="sq" cmpd="sng">
                <a:solidFill>
                  <a:srgbClr val="135069"/>
                </a:solidFill>
                <a:prstDash val="solid"/>
                <a:headEnd type="none" w="sm" len="sm"/>
                <a:tailEnd type="none" w="med" len="lg"/>
              </a:ln>
            </p:spPr>
          </p:sp>
          <p:sp>
            <p:nvSpPr>
              <p:cNvPr id="168007" name="文本框 1898511"/>
              <p:cNvSpPr txBox="1"/>
              <p:nvPr/>
            </p:nvSpPr>
            <p:spPr>
              <a:xfrm>
                <a:off x="348" y="2784"/>
                <a:ext cx="367" cy="404"/>
              </a:xfrm>
              <a:prstGeom prst="rect">
                <a:avLst/>
              </a:prstGeom>
              <a:noFill/>
              <a:ln w="31750">
                <a:noFill/>
              </a:ln>
            </p:spPr>
            <p:txBody>
              <a:bodyPr lIns="90000" tIns="46800" rIns="90000" bIns="46800">
                <a:spAutoFit/>
              </a:bodyPr>
              <a:p>
                <a:pPr>
                  <a:spcBef>
                    <a:spcPct val="50000"/>
                  </a:spcBef>
                </a:pPr>
                <a:r>
                  <a:rPr lang="en-US" altLang="zh-CN" sz="3600" dirty="0">
                    <a:latin typeface="Times New Roman" panose="02020603050405020304" pitchFamily="18" charset="0"/>
                    <a:ea typeface="幼圆" panose="02010509060101010101" pitchFamily="49" charset="-122"/>
                  </a:rPr>
                  <a:t>s</a:t>
                </a:r>
                <a:endParaRPr lang="en-US" altLang="zh-CN" sz="3600" dirty="0">
                  <a:latin typeface="Times New Roman" panose="02020603050405020304" pitchFamily="18" charset="0"/>
                  <a:ea typeface="幼圆" panose="02010509060101010101" pitchFamily="49" charset="-122"/>
                </a:endParaRPr>
              </a:p>
            </p:txBody>
          </p:sp>
          <p:sp>
            <p:nvSpPr>
              <p:cNvPr id="168008" name="文本框 1898512"/>
              <p:cNvSpPr txBox="1"/>
              <p:nvPr/>
            </p:nvSpPr>
            <p:spPr>
              <a:xfrm>
                <a:off x="138" y="3360"/>
                <a:ext cx="786" cy="404"/>
              </a:xfrm>
              <a:prstGeom prst="rect">
                <a:avLst/>
              </a:prstGeom>
              <a:noFill/>
              <a:ln w="31750">
                <a:noFill/>
              </a:ln>
            </p:spPr>
            <p:txBody>
              <a:bodyPr lIns="90000" tIns="46800" rIns="90000" bIns="46800">
                <a:spAutoFit/>
              </a:bodyPr>
              <a:p>
                <a:pPr>
                  <a:spcBef>
                    <a:spcPct val="50000"/>
                  </a:spcBef>
                </a:pPr>
                <a:r>
                  <a:rPr lang="en-US" altLang="zh-CN" sz="3600" dirty="0">
                    <a:latin typeface="Times New Roman" panose="02020603050405020304" pitchFamily="18" charset="0"/>
                    <a:ea typeface="幼圆" panose="02010509060101010101" pitchFamily="49" charset="-122"/>
                  </a:rPr>
                  <a:t>path</a:t>
                </a:r>
                <a:endParaRPr lang="en-US" altLang="zh-CN" sz="3600" dirty="0">
                  <a:latin typeface="Times New Roman" panose="02020603050405020304" pitchFamily="18" charset="0"/>
                  <a:ea typeface="幼圆" panose="02010509060101010101" pitchFamily="49" charset="-122"/>
                </a:endParaRPr>
              </a:p>
            </p:txBody>
          </p:sp>
          <p:sp>
            <p:nvSpPr>
              <p:cNvPr id="168009" name="文本框 1898513"/>
              <p:cNvSpPr txBox="1"/>
              <p:nvPr/>
            </p:nvSpPr>
            <p:spPr>
              <a:xfrm>
                <a:off x="114" y="3072"/>
                <a:ext cx="786" cy="404"/>
              </a:xfrm>
              <a:prstGeom prst="rect">
                <a:avLst/>
              </a:prstGeom>
              <a:noFill/>
              <a:ln w="31750">
                <a:noFill/>
              </a:ln>
            </p:spPr>
            <p:txBody>
              <a:bodyPr lIns="90000" tIns="46800" rIns="90000" bIns="46800">
                <a:spAutoFit/>
              </a:bodyPr>
              <a:p>
                <a:pPr>
                  <a:spcBef>
                    <a:spcPct val="50000"/>
                  </a:spcBef>
                </a:pPr>
                <a:r>
                  <a:rPr lang="en-US" altLang="zh-CN" sz="3600" dirty="0">
                    <a:latin typeface="Times New Roman" panose="02020603050405020304" pitchFamily="18" charset="0"/>
                    <a:ea typeface="幼圆" panose="02010509060101010101" pitchFamily="49" charset="-122"/>
                  </a:rPr>
                  <a:t>dist</a:t>
                </a:r>
                <a:endParaRPr lang="en-US" altLang="zh-CN" sz="3600" dirty="0">
                  <a:latin typeface="Times New Roman" panose="02020603050405020304" pitchFamily="18" charset="0"/>
                  <a:ea typeface="幼圆" panose="02010509060101010101" pitchFamily="49" charset="-122"/>
                </a:endParaRPr>
              </a:p>
            </p:txBody>
          </p:sp>
          <p:sp>
            <p:nvSpPr>
              <p:cNvPr id="168010" name="直接连接符 1898514"/>
              <p:cNvSpPr/>
              <p:nvPr/>
            </p:nvSpPr>
            <p:spPr>
              <a:xfrm>
                <a:off x="900" y="3168"/>
                <a:ext cx="4589" cy="0"/>
              </a:xfrm>
              <a:prstGeom prst="line">
                <a:avLst/>
              </a:prstGeom>
              <a:ln w="28575" cap="sq" cmpd="sng">
                <a:solidFill>
                  <a:srgbClr val="135069"/>
                </a:solidFill>
                <a:prstDash val="solid"/>
                <a:headEnd type="none" w="sm" len="sm"/>
                <a:tailEnd type="none" w="med" len="lg"/>
              </a:ln>
            </p:spPr>
          </p:sp>
          <p:sp>
            <p:nvSpPr>
              <p:cNvPr id="168011" name="直接连接符 1898515"/>
              <p:cNvSpPr/>
              <p:nvPr/>
            </p:nvSpPr>
            <p:spPr>
              <a:xfrm>
                <a:off x="924" y="3456"/>
                <a:ext cx="4536" cy="0"/>
              </a:xfrm>
              <a:prstGeom prst="line">
                <a:avLst/>
              </a:prstGeom>
              <a:ln w="28575" cap="sq" cmpd="sng">
                <a:solidFill>
                  <a:srgbClr val="135069"/>
                </a:solidFill>
                <a:prstDash val="solid"/>
                <a:headEnd type="none" w="sm" len="sm"/>
                <a:tailEnd type="none" w="med" len="lg"/>
              </a:ln>
            </p:spPr>
          </p:sp>
          <p:grpSp>
            <p:nvGrpSpPr>
              <p:cNvPr id="168012" name="组合 1898516"/>
              <p:cNvGrpSpPr/>
              <p:nvPr/>
            </p:nvGrpSpPr>
            <p:grpSpPr>
              <a:xfrm>
                <a:off x="1239" y="2832"/>
                <a:ext cx="3878" cy="365"/>
                <a:chOff x="1200" y="576"/>
                <a:chExt cx="3552" cy="365"/>
              </a:xfrm>
            </p:grpSpPr>
            <p:sp>
              <p:nvSpPr>
                <p:cNvPr id="168022" name="文本框 1898517"/>
                <p:cNvSpPr txBox="1"/>
                <p:nvPr/>
              </p:nvSpPr>
              <p:spPr>
                <a:xfrm>
                  <a:off x="1200" y="576"/>
                  <a:ext cx="240"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168023" name="文本框 1898518"/>
                <p:cNvSpPr txBox="1"/>
                <p:nvPr/>
              </p:nvSpPr>
              <p:spPr>
                <a:xfrm>
                  <a:off x="3744" y="576"/>
                  <a:ext cx="240" cy="365"/>
                </a:xfrm>
                <a:prstGeom prst="rect">
                  <a:avLst/>
                </a:prstGeom>
                <a:noFill/>
                <a:ln w="31750">
                  <a:noFill/>
                </a:ln>
              </p:spPr>
              <p:txBody>
                <a:bodyPr lIns="90000" tIns="46800" rIns="90000" bIns="46800">
                  <a:spAutoFit/>
                </a:bodyPr>
                <a:p>
                  <a:pP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1</a:t>
                  </a:r>
                  <a:endParaRPr lang="en-US" altLang="zh-CN" sz="3200" dirty="0">
                    <a:solidFill>
                      <a:schemeClr val="tx2"/>
                    </a:solidFill>
                    <a:latin typeface="Times New Roman" panose="02020603050405020304" pitchFamily="18" charset="0"/>
                    <a:ea typeface="幼圆" panose="02010509060101010101" pitchFamily="49" charset="-122"/>
                  </a:endParaRPr>
                </a:p>
              </p:txBody>
            </p:sp>
            <p:sp>
              <p:nvSpPr>
                <p:cNvPr id="168024" name="文本框 1898519"/>
                <p:cNvSpPr txBox="1"/>
                <p:nvPr/>
              </p:nvSpPr>
              <p:spPr>
                <a:xfrm>
                  <a:off x="4512" y="576"/>
                  <a:ext cx="240"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0</a:t>
                  </a:r>
                  <a:endParaRPr lang="en-US" altLang="zh-CN" sz="3200" dirty="0">
                    <a:latin typeface="Times New Roman" panose="02020603050405020304" pitchFamily="18" charset="0"/>
                    <a:ea typeface="幼圆" panose="02010509060101010101" pitchFamily="49" charset="-122"/>
                  </a:endParaRPr>
                </a:p>
              </p:txBody>
            </p:sp>
            <p:sp>
              <p:nvSpPr>
                <p:cNvPr id="168025" name="文本框 1898520"/>
                <p:cNvSpPr txBox="1"/>
                <p:nvPr/>
              </p:nvSpPr>
              <p:spPr>
                <a:xfrm>
                  <a:off x="2880" y="576"/>
                  <a:ext cx="240"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0</a:t>
                  </a:r>
                  <a:endParaRPr lang="en-US" altLang="zh-CN" sz="3200" dirty="0">
                    <a:latin typeface="Times New Roman" panose="02020603050405020304" pitchFamily="18" charset="0"/>
                    <a:ea typeface="幼圆" panose="02010509060101010101" pitchFamily="49" charset="-122"/>
                  </a:endParaRPr>
                </a:p>
              </p:txBody>
            </p:sp>
            <p:sp>
              <p:nvSpPr>
                <p:cNvPr id="168026" name="文本框 1898521"/>
                <p:cNvSpPr txBox="1"/>
                <p:nvPr/>
              </p:nvSpPr>
              <p:spPr>
                <a:xfrm>
                  <a:off x="2016" y="576"/>
                  <a:ext cx="240"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grpSp>
          <p:sp>
            <p:nvSpPr>
              <p:cNvPr id="168013" name="文本框 1898522"/>
              <p:cNvSpPr txBox="1"/>
              <p:nvPr/>
            </p:nvSpPr>
            <p:spPr>
              <a:xfrm>
                <a:off x="1239" y="3120"/>
                <a:ext cx="262"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0</a:t>
                </a:r>
                <a:endParaRPr lang="en-US" altLang="zh-CN" sz="3200" dirty="0">
                  <a:latin typeface="Times New Roman" panose="02020603050405020304" pitchFamily="18" charset="0"/>
                  <a:ea typeface="幼圆" panose="02010509060101010101" pitchFamily="49" charset="-122"/>
                </a:endParaRPr>
              </a:p>
            </p:txBody>
          </p:sp>
          <p:sp>
            <p:nvSpPr>
              <p:cNvPr id="168014" name="文本框 1898523"/>
              <p:cNvSpPr txBox="1"/>
              <p:nvPr/>
            </p:nvSpPr>
            <p:spPr>
              <a:xfrm>
                <a:off x="4779" y="3120"/>
                <a:ext cx="419"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30</a:t>
                </a:r>
                <a:endParaRPr lang="en-US" altLang="zh-CN" sz="3200" dirty="0">
                  <a:latin typeface="Times New Roman" panose="02020603050405020304" pitchFamily="18" charset="0"/>
                  <a:ea typeface="幼圆" panose="02010509060101010101" pitchFamily="49" charset="-122"/>
                </a:endParaRPr>
              </a:p>
            </p:txBody>
          </p:sp>
          <p:sp>
            <p:nvSpPr>
              <p:cNvPr id="168015" name="文本框 1898524"/>
              <p:cNvSpPr txBox="1"/>
              <p:nvPr/>
            </p:nvSpPr>
            <p:spPr>
              <a:xfrm>
                <a:off x="3021" y="3120"/>
                <a:ext cx="472"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28</a:t>
                </a:r>
                <a:endParaRPr lang="en-US" altLang="zh-CN" sz="3200" dirty="0">
                  <a:latin typeface="Times New Roman" panose="02020603050405020304" pitchFamily="18" charset="0"/>
                  <a:ea typeface="幼圆" panose="02010509060101010101" pitchFamily="49" charset="-122"/>
                </a:endParaRPr>
              </a:p>
            </p:txBody>
          </p:sp>
          <p:sp>
            <p:nvSpPr>
              <p:cNvPr id="168016" name="文本框 1898525"/>
              <p:cNvSpPr txBox="1"/>
              <p:nvPr/>
            </p:nvSpPr>
            <p:spPr>
              <a:xfrm>
                <a:off x="2130" y="3120"/>
                <a:ext cx="262"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sp>
            <p:nvSpPr>
              <p:cNvPr id="168017" name="文本框 1898526"/>
              <p:cNvSpPr txBox="1"/>
              <p:nvPr/>
            </p:nvSpPr>
            <p:spPr>
              <a:xfrm>
                <a:off x="3938" y="3120"/>
                <a:ext cx="472" cy="365"/>
              </a:xfrm>
              <a:prstGeom prst="rect">
                <a:avLst/>
              </a:prstGeom>
              <a:noFill/>
              <a:ln w="31750">
                <a:noFill/>
              </a:ln>
            </p:spPr>
            <p:txBody>
              <a:bodyPr lIns="90000" tIns="46800" rIns="90000" bIns="46800">
                <a:spAutoFit/>
              </a:bodyPr>
              <a:p>
                <a:pP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11</a:t>
                </a:r>
                <a:endParaRPr lang="en-US" altLang="zh-CN" sz="3200" dirty="0">
                  <a:solidFill>
                    <a:schemeClr val="tx2"/>
                  </a:solidFill>
                  <a:latin typeface="Times New Roman" panose="02020603050405020304" pitchFamily="18" charset="0"/>
                  <a:ea typeface="幼圆" panose="02010509060101010101" pitchFamily="49" charset="-122"/>
                </a:endParaRPr>
              </a:p>
            </p:txBody>
          </p:sp>
          <p:sp>
            <p:nvSpPr>
              <p:cNvPr id="168018" name="文本框 1898527"/>
              <p:cNvSpPr txBox="1"/>
              <p:nvPr/>
            </p:nvSpPr>
            <p:spPr>
              <a:xfrm>
                <a:off x="1927" y="3430"/>
                <a:ext cx="734" cy="327"/>
              </a:xfrm>
              <a:prstGeom prst="rect">
                <a:avLst/>
              </a:prstGeom>
              <a:noFill/>
              <a:ln w="31750">
                <a:noFill/>
              </a:ln>
            </p:spPr>
            <p:txBody>
              <a:bodyPr lIns="90000" tIns="46800" rIns="90000" bIns="46800">
                <a:spAutoFit/>
              </a:bodyPr>
              <a:p>
                <a:pPr algn="ctr">
                  <a:spcBef>
                    <a:spcPct val="50000"/>
                  </a:spcBef>
                </a:pPr>
                <a:r>
                  <a:rPr lang="en-US" altLang="zh-CN" sz="2800" dirty="0">
                    <a:latin typeface="Times New Roman" panose="02020603050405020304" pitchFamily="18" charset="0"/>
                    <a:ea typeface="幼圆" panose="02010509060101010101" pitchFamily="49" charset="-122"/>
                  </a:rPr>
                  <a:t>1</a:t>
                </a:r>
                <a:endParaRPr lang="en-US" altLang="zh-CN" sz="2800" baseline="-25000" dirty="0">
                  <a:latin typeface="Times New Roman" panose="02020603050405020304" pitchFamily="18" charset="0"/>
                  <a:ea typeface="幼圆" panose="02010509060101010101" pitchFamily="49" charset="-122"/>
                </a:endParaRPr>
              </a:p>
            </p:txBody>
          </p:sp>
          <p:sp>
            <p:nvSpPr>
              <p:cNvPr id="168019" name="文本框 1898528"/>
              <p:cNvSpPr txBox="1"/>
              <p:nvPr/>
            </p:nvSpPr>
            <p:spPr>
              <a:xfrm>
                <a:off x="2676" y="3453"/>
                <a:ext cx="1153" cy="269"/>
              </a:xfrm>
              <a:prstGeom prst="rect">
                <a:avLst/>
              </a:prstGeom>
              <a:noFill/>
              <a:ln w="31750">
                <a:noFill/>
              </a:ln>
            </p:spPr>
            <p:txBody>
              <a:bodyPr lIns="0" tIns="0" rIns="0" bIns="0">
                <a:spAutoFit/>
              </a:bodyPr>
              <a:p>
                <a:pPr algn="ctr">
                  <a:spcBef>
                    <a:spcPct val="50000"/>
                  </a:spcBef>
                </a:pPr>
                <a:r>
                  <a:rPr lang="en-US" altLang="zh-CN" sz="2800" dirty="0">
                    <a:latin typeface="Times New Roman" panose="02020603050405020304" pitchFamily="18" charset="0"/>
                    <a:ea typeface="幼圆" panose="02010509060101010101" pitchFamily="49" charset="-122"/>
                  </a:rPr>
                  <a:t> 2</a:t>
                </a:r>
                <a:endParaRPr lang="en-US" altLang="zh-CN" sz="2800" baseline="-25000" dirty="0">
                  <a:latin typeface="Times New Roman" panose="02020603050405020304" pitchFamily="18" charset="0"/>
                  <a:ea typeface="幼圆" panose="02010509060101010101" pitchFamily="49" charset="-122"/>
                </a:endParaRPr>
              </a:p>
            </p:txBody>
          </p:sp>
          <p:sp>
            <p:nvSpPr>
              <p:cNvPr id="168020" name="文本框 1898529"/>
              <p:cNvSpPr txBox="1"/>
              <p:nvPr/>
            </p:nvSpPr>
            <p:spPr>
              <a:xfrm>
                <a:off x="3742" y="3453"/>
                <a:ext cx="838" cy="269"/>
              </a:xfrm>
              <a:prstGeom prst="rect">
                <a:avLst/>
              </a:prstGeom>
              <a:noFill/>
              <a:ln w="31750">
                <a:noFill/>
              </a:ln>
            </p:spPr>
            <p:txBody>
              <a:bodyPr lIns="0" tIns="0" rIns="0" bIns="0">
                <a:spAutoFit/>
              </a:bodyPr>
              <a:p>
                <a:pPr algn="ctr">
                  <a:spcBef>
                    <a:spcPct val="50000"/>
                  </a:spcBef>
                </a:pPr>
                <a:r>
                  <a:rPr lang="en-US" altLang="zh-CN" sz="2800" dirty="0">
                    <a:latin typeface="Times New Roman" panose="02020603050405020304" pitchFamily="18" charset="0"/>
                    <a:ea typeface="幼圆" panose="02010509060101010101" pitchFamily="49" charset="-122"/>
                  </a:rPr>
                  <a:t>2</a:t>
                </a:r>
                <a:endParaRPr lang="en-US" altLang="zh-CN" sz="2800" baseline="-25000" dirty="0">
                  <a:latin typeface="Times New Roman" panose="02020603050405020304" pitchFamily="18" charset="0"/>
                  <a:ea typeface="幼圆" panose="02010509060101010101" pitchFamily="49" charset="-122"/>
                </a:endParaRPr>
              </a:p>
            </p:txBody>
          </p:sp>
          <p:sp>
            <p:nvSpPr>
              <p:cNvPr id="168021" name="文本框 1898530"/>
              <p:cNvSpPr txBox="1"/>
              <p:nvPr/>
            </p:nvSpPr>
            <p:spPr>
              <a:xfrm>
                <a:off x="4785" y="3386"/>
                <a:ext cx="454" cy="404"/>
              </a:xfrm>
              <a:prstGeom prst="rect">
                <a:avLst/>
              </a:prstGeom>
              <a:noFill/>
              <a:ln w="31750">
                <a:noFill/>
              </a:ln>
            </p:spPr>
            <p:txBody>
              <a:bodyPr lIns="90000" tIns="46800" rIns="90000" bIns="46800">
                <a:spAutoFit/>
              </a:bodyPr>
              <a:p>
                <a:pPr algn="ctr">
                  <a:spcBef>
                    <a:spcPct val="50000"/>
                  </a:spcBef>
                </a:pPr>
                <a:r>
                  <a:rPr lang="en-US" altLang="zh-CN" sz="3600" dirty="0">
                    <a:latin typeface="Times New Roman" panose="02020603050405020304" pitchFamily="18" charset="0"/>
                    <a:ea typeface="幼圆" panose="02010509060101010101" pitchFamily="49" charset="-122"/>
                  </a:rPr>
                  <a:t> </a:t>
                </a:r>
                <a:r>
                  <a:rPr lang="en-US" altLang="zh-CN" sz="2800" dirty="0">
                    <a:latin typeface="Times New Roman" panose="02020603050405020304" pitchFamily="18" charset="0"/>
                    <a:ea typeface="幼圆" panose="02010509060101010101" pitchFamily="49" charset="-122"/>
                  </a:rPr>
                  <a:t>1</a:t>
                </a:r>
                <a:endParaRPr lang="en-US" altLang="zh-CN" sz="2800" baseline="-25000" dirty="0">
                  <a:latin typeface="Times New Roman" panose="02020603050405020304" pitchFamily="18" charset="0"/>
                  <a:ea typeface="幼圆" panose="02010509060101010101" pitchFamily="49" charset="-122"/>
                </a:endParaRPr>
              </a:p>
            </p:txBody>
          </p:sp>
        </p:grpSp>
      </p:grpSp>
      <p:grpSp>
        <p:nvGrpSpPr>
          <p:cNvPr id="167940" name="组合 1898591"/>
          <p:cNvGrpSpPr/>
          <p:nvPr/>
        </p:nvGrpSpPr>
        <p:grpSpPr>
          <a:xfrm>
            <a:off x="576263" y="584200"/>
            <a:ext cx="3048000" cy="3109913"/>
            <a:chOff x="363" y="368"/>
            <a:chExt cx="1920" cy="1959"/>
          </a:xfrm>
        </p:grpSpPr>
        <p:grpSp>
          <p:nvGrpSpPr>
            <p:cNvPr id="167967" name="组合 1898532"/>
            <p:cNvGrpSpPr/>
            <p:nvPr/>
          </p:nvGrpSpPr>
          <p:grpSpPr>
            <a:xfrm>
              <a:off x="459" y="992"/>
              <a:ext cx="268" cy="365"/>
              <a:chOff x="480" y="3074"/>
              <a:chExt cx="268" cy="365"/>
            </a:xfrm>
          </p:grpSpPr>
          <p:sp>
            <p:nvSpPr>
              <p:cNvPr id="167998" name="椭圆 1898533"/>
              <p:cNvSpPr>
                <a:spLocks noChangeAspect="1"/>
              </p:cNvSpPr>
              <p:nvPr/>
            </p:nvSpPr>
            <p:spPr>
              <a:xfrm>
                <a:off x="480" y="3158"/>
                <a:ext cx="268" cy="267"/>
              </a:xfrm>
              <a:prstGeom prst="ellipse">
                <a:avLst/>
              </a:prstGeom>
              <a:noFill/>
              <a:ln w="31750" cap="sq" cmpd="sng">
                <a:solidFill>
                  <a:srgbClr val="FF00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67999" name="文本框 1898534"/>
              <p:cNvSpPr txBox="1">
                <a:spLocks noChangeAspect="1"/>
              </p:cNvSpPr>
              <p:nvPr/>
            </p:nvSpPr>
            <p:spPr>
              <a:xfrm>
                <a:off x="494" y="307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grpSp>
        <p:sp>
          <p:nvSpPr>
            <p:cNvPr id="167968" name="文本框 1898535"/>
            <p:cNvSpPr txBox="1"/>
            <p:nvPr/>
          </p:nvSpPr>
          <p:spPr>
            <a:xfrm>
              <a:off x="651" y="560"/>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3</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67969" name="文本框 1898536"/>
            <p:cNvSpPr txBox="1"/>
            <p:nvPr/>
          </p:nvSpPr>
          <p:spPr>
            <a:xfrm>
              <a:off x="363" y="1424"/>
              <a:ext cx="432"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25</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67970" name="文本框 1898537"/>
            <p:cNvSpPr txBox="1"/>
            <p:nvPr/>
          </p:nvSpPr>
          <p:spPr>
            <a:xfrm>
              <a:off x="843" y="1424"/>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8</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67971" name="文本框 1898538"/>
            <p:cNvSpPr txBox="1"/>
            <p:nvPr/>
          </p:nvSpPr>
          <p:spPr>
            <a:xfrm>
              <a:off x="1131" y="1280"/>
              <a:ext cx="432"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10</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67972" name="文本框 1898539"/>
            <p:cNvSpPr txBox="1"/>
            <p:nvPr/>
          </p:nvSpPr>
          <p:spPr>
            <a:xfrm>
              <a:off x="1035" y="800"/>
              <a:ext cx="432"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20</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67973" name="文本框 1898540"/>
            <p:cNvSpPr txBox="1"/>
            <p:nvPr/>
          </p:nvSpPr>
          <p:spPr>
            <a:xfrm>
              <a:off x="1179" y="2000"/>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4</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67974" name="文本框 1898541"/>
            <p:cNvSpPr txBox="1"/>
            <p:nvPr/>
          </p:nvSpPr>
          <p:spPr>
            <a:xfrm>
              <a:off x="1755" y="464"/>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5</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67975" name="文本框 1898542"/>
            <p:cNvSpPr txBox="1"/>
            <p:nvPr/>
          </p:nvSpPr>
          <p:spPr>
            <a:xfrm>
              <a:off x="1467" y="704"/>
              <a:ext cx="432"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30</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67976" name="文本框 1898543"/>
            <p:cNvSpPr txBox="1"/>
            <p:nvPr/>
          </p:nvSpPr>
          <p:spPr>
            <a:xfrm>
              <a:off x="1851" y="1472"/>
              <a:ext cx="432"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12</a:t>
              </a:r>
              <a:endParaRPr lang="en-US" altLang="zh-CN" sz="2800" dirty="0">
                <a:solidFill>
                  <a:schemeClr val="hlink"/>
                </a:solidFill>
                <a:latin typeface="Times New Roman" panose="02020603050405020304" pitchFamily="18" charset="0"/>
                <a:ea typeface="幼圆" panose="02010509060101010101" pitchFamily="49" charset="-122"/>
              </a:endParaRPr>
            </a:p>
          </p:txBody>
        </p:sp>
        <p:grpSp>
          <p:nvGrpSpPr>
            <p:cNvPr id="167977" name="组合 1898544"/>
            <p:cNvGrpSpPr/>
            <p:nvPr/>
          </p:nvGrpSpPr>
          <p:grpSpPr>
            <a:xfrm>
              <a:off x="1131" y="368"/>
              <a:ext cx="268" cy="365"/>
              <a:chOff x="480" y="3074"/>
              <a:chExt cx="268" cy="365"/>
            </a:xfrm>
          </p:grpSpPr>
          <p:sp>
            <p:nvSpPr>
              <p:cNvPr id="167996" name="椭圆 1898545"/>
              <p:cNvSpPr>
                <a:spLocks noChangeAspect="1"/>
              </p:cNvSpPr>
              <p:nvPr/>
            </p:nvSpPr>
            <p:spPr>
              <a:xfrm>
                <a:off x="480" y="3158"/>
                <a:ext cx="268" cy="267"/>
              </a:xfrm>
              <a:prstGeom prst="ellipse">
                <a:avLst/>
              </a:prstGeom>
              <a:noFill/>
              <a:ln w="31750" cap="sq" cmpd="sng">
                <a:solidFill>
                  <a:srgbClr val="FF00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67997" name="文本框 1898546"/>
              <p:cNvSpPr txBox="1">
                <a:spLocks noChangeAspect="1"/>
              </p:cNvSpPr>
              <p:nvPr/>
            </p:nvSpPr>
            <p:spPr>
              <a:xfrm>
                <a:off x="494" y="307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grpSp>
        <p:grpSp>
          <p:nvGrpSpPr>
            <p:cNvPr id="167978" name="组合 1898547"/>
            <p:cNvGrpSpPr/>
            <p:nvPr/>
          </p:nvGrpSpPr>
          <p:grpSpPr>
            <a:xfrm>
              <a:off x="747" y="1760"/>
              <a:ext cx="268" cy="365"/>
              <a:chOff x="480" y="3074"/>
              <a:chExt cx="268" cy="365"/>
            </a:xfrm>
          </p:grpSpPr>
          <p:sp>
            <p:nvSpPr>
              <p:cNvPr id="167994" name="椭圆 1898548"/>
              <p:cNvSpPr>
                <a:spLocks noChangeAspect="1"/>
              </p:cNvSpPr>
              <p:nvPr/>
            </p:nvSpPr>
            <p:spPr>
              <a:xfrm>
                <a:off x="480" y="3158"/>
                <a:ext cx="268" cy="267"/>
              </a:xfrm>
              <a:prstGeom prst="ellipse">
                <a:avLst/>
              </a:prstGeom>
              <a:noFill/>
              <a:ln w="31750" cap="sq" cmpd="sng">
                <a:solidFill>
                  <a:srgbClr val="FF33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67995" name="文本框 1898549"/>
              <p:cNvSpPr txBox="1">
                <a:spLocks noChangeAspect="1"/>
              </p:cNvSpPr>
              <p:nvPr/>
            </p:nvSpPr>
            <p:spPr>
              <a:xfrm>
                <a:off x="494" y="307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grpSp>
        <p:grpSp>
          <p:nvGrpSpPr>
            <p:cNvPr id="167979" name="组合 1898550"/>
            <p:cNvGrpSpPr/>
            <p:nvPr/>
          </p:nvGrpSpPr>
          <p:grpSpPr>
            <a:xfrm>
              <a:off x="1563" y="1760"/>
              <a:ext cx="268" cy="365"/>
              <a:chOff x="480" y="3074"/>
              <a:chExt cx="268" cy="365"/>
            </a:xfrm>
          </p:grpSpPr>
          <p:sp>
            <p:nvSpPr>
              <p:cNvPr id="167992" name="椭圆 1898551"/>
              <p:cNvSpPr>
                <a:spLocks noChangeAspect="1"/>
              </p:cNvSpPr>
              <p:nvPr/>
            </p:nvSpPr>
            <p:spPr>
              <a:xfrm>
                <a:off x="480" y="3158"/>
                <a:ext cx="268" cy="267"/>
              </a:xfrm>
              <a:prstGeom prst="ellipse">
                <a:avLst/>
              </a:prstGeom>
              <a:noFill/>
              <a:ln w="31750" cap="sq" cmpd="sng">
                <a:solidFill>
                  <a:srgbClr val="FF00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67993" name="文本框 1898552"/>
              <p:cNvSpPr txBox="1">
                <a:spLocks noChangeAspect="1"/>
              </p:cNvSpPr>
              <p:nvPr/>
            </p:nvSpPr>
            <p:spPr>
              <a:xfrm>
                <a:off x="494" y="307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grpSp>
        <p:grpSp>
          <p:nvGrpSpPr>
            <p:cNvPr id="167980" name="组合 1898553"/>
            <p:cNvGrpSpPr/>
            <p:nvPr/>
          </p:nvGrpSpPr>
          <p:grpSpPr>
            <a:xfrm>
              <a:off x="1803" y="992"/>
              <a:ext cx="268" cy="365"/>
              <a:chOff x="480" y="3074"/>
              <a:chExt cx="268" cy="365"/>
            </a:xfrm>
          </p:grpSpPr>
          <p:sp>
            <p:nvSpPr>
              <p:cNvPr id="167990" name="椭圆 1898554"/>
              <p:cNvSpPr>
                <a:spLocks noChangeAspect="1"/>
              </p:cNvSpPr>
              <p:nvPr/>
            </p:nvSpPr>
            <p:spPr>
              <a:xfrm>
                <a:off x="480" y="3158"/>
                <a:ext cx="268" cy="267"/>
              </a:xfrm>
              <a:prstGeom prst="ellipse">
                <a:avLst/>
              </a:prstGeom>
              <a:noFill/>
              <a:ln w="31750" cap="sq" cmpd="sng">
                <a:solidFill>
                  <a:srgbClr val="FF00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67991" name="文本框 1898555"/>
              <p:cNvSpPr txBox="1">
                <a:spLocks noChangeAspect="1"/>
              </p:cNvSpPr>
              <p:nvPr/>
            </p:nvSpPr>
            <p:spPr>
              <a:xfrm>
                <a:off x="494" y="307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grpSp>
        <p:sp>
          <p:nvSpPr>
            <p:cNvPr id="167981" name="直接连接符 1898556"/>
            <p:cNvSpPr/>
            <p:nvPr/>
          </p:nvSpPr>
          <p:spPr>
            <a:xfrm>
              <a:off x="651" y="1328"/>
              <a:ext cx="192" cy="528"/>
            </a:xfrm>
            <a:prstGeom prst="line">
              <a:avLst/>
            </a:prstGeom>
            <a:ln w="31750" cap="sq" cmpd="sng">
              <a:solidFill>
                <a:schemeClr val="tx2"/>
              </a:solidFill>
              <a:prstDash val="solid"/>
              <a:headEnd type="none" w="sm" len="sm"/>
              <a:tailEnd type="stealth" w="med" len="lg"/>
            </a:ln>
          </p:spPr>
        </p:sp>
        <p:sp>
          <p:nvSpPr>
            <p:cNvPr id="167982" name="直接连接符 1898557"/>
            <p:cNvSpPr/>
            <p:nvPr/>
          </p:nvSpPr>
          <p:spPr>
            <a:xfrm flipH="1">
              <a:off x="987" y="2000"/>
              <a:ext cx="576" cy="0"/>
            </a:xfrm>
            <a:prstGeom prst="line">
              <a:avLst/>
            </a:prstGeom>
            <a:ln w="31750" cap="sq" cmpd="sng">
              <a:solidFill>
                <a:schemeClr val="tx2"/>
              </a:solidFill>
              <a:prstDash val="solid"/>
              <a:headEnd type="none" w="sm" len="sm"/>
              <a:tailEnd type="stealth" w="med" len="lg"/>
            </a:ln>
          </p:spPr>
        </p:sp>
        <p:sp>
          <p:nvSpPr>
            <p:cNvPr id="167983" name="直接连接符 1898558"/>
            <p:cNvSpPr/>
            <p:nvPr/>
          </p:nvSpPr>
          <p:spPr>
            <a:xfrm flipV="1">
              <a:off x="1755" y="1328"/>
              <a:ext cx="192" cy="528"/>
            </a:xfrm>
            <a:prstGeom prst="line">
              <a:avLst/>
            </a:prstGeom>
            <a:ln w="31750" cap="sq" cmpd="sng">
              <a:solidFill>
                <a:schemeClr val="tx2"/>
              </a:solidFill>
              <a:prstDash val="solid"/>
              <a:headEnd type="none" w="sm" len="sm"/>
              <a:tailEnd type="stealth" w="med" len="lg"/>
            </a:ln>
          </p:spPr>
        </p:sp>
        <p:sp>
          <p:nvSpPr>
            <p:cNvPr id="167984" name="直接连接符 1898559"/>
            <p:cNvSpPr/>
            <p:nvPr/>
          </p:nvSpPr>
          <p:spPr>
            <a:xfrm flipH="1" flipV="1">
              <a:off x="1275" y="704"/>
              <a:ext cx="384" cy="1152"/>
            </a:xfrm>
            <a:prstGeom prst="line">
              <a:avLst/>
            </a:prstGeom>
            <a:ln w="31750" cap="sq" cmpd="sng">
              <a:solidFill>
                <a:schemeClr val="tx2"/>
              </a:solidFill>
              <a:prstDash val="solid"/>
              <a:headEnd type="none" w="sm" len="sm"/>
              <a:tailEnd type="stealth" w="med" len="lg"/>
            </a:ln>
          </p:spPr>
        </p:sp>
        <p:sp>
          <p:nvSpPr>
            <p:cNvPr id="167985" name="直接连接符 1898560"/>
            <p:cNvSpPr/>
            <p:nvPr/>
          </p:nvSpPr>
          <p:spPr>
            <a:xfrm>
              <a:off x="725" y="1230"/>
              <a:ext cx="864" cy="672"/>
            </a:xfrm>
            <a:prstGeom prst="line">
              <a:avLst/>
            </a:prstGeom>
            <a:ln w="31750" cap="sq" cmpd="sng">
              <a:solidFill>
                <a:schemeClr val="tx2"/>
              </a:solidFill>
              <a:prstDash val="solid"/>
              <a:headEnd type="none" w="sm" len="sm"/>
              <a:tailEnd type="stealth" w="med" len="lg"/>
            </a:ln>
          </p:spPr>
        </p:sp>
        <p:sp>
          <p:nvSpPr>
            <p:cNvPr id="167986" name="直接连接符 1898561"/>
            <p:cNvSpPr/>
            <p:nvPr/>
          </p:nvSpPr>
          <p:spPr>
            <a:xfrm flipV="1">
              <a:off x="987" y="1280"/>
              <a:ext cx="816" cy="624"/>
            </a:xfrm>
            <a:prstGeom prst="line">
              <a:avLst/>
            </a:prstGeom>
            <a:ln w="31750" cap="sq" cmpd="sng">
              <a:solidFill>
                <a:schemeClr val="tx2"/>
              </a:solidFill>
              <a:prstDash val="solid"/>
              <a:headEnd type="none" w="sm" len="sm"/>
              <a:tailEnd type="stealth" w="med" len="lg"/>
            </a:ln>
          </p:spPr>
        </p:sp>
        <p:sp>
          <p:nvSpPr>
            <p:cNvPr id="167987" name="任意多边形 1898562"/>
            <p:cNvSpPr/>
            <p:nvPr/>
          </p:nvSpPr>
          <p:spPr>
            <a:xfrm>
              <a:off x="1419" y="611"/>
              <a:ext cx="528" cy="456"/>
            </a:xfrm>
            <a:custGeom>
              <a:avLst/>
              <a:gdLst>
                <a:gd name="txL" fmla="*/ 0 w 21600"/>
                <a:gd name="txT" fmla="*/ 0 h 22829"/>
                <a:gd name="txR" fmla="*/ 21600 w 21600"/>
                <a:gd name="txB" fmla="*/ 22829 h 22829"/>
              </a:gdLst>
              <a:ahLst/>
              <a:cxnLst>
                <a:cxn ang="0">
                  <a:pos x="0" y="0"/>
                </a:cxn>
                <a:cxn ang="0">
                  <a:pos x="0" y="0"/>
                </a:cxn>
                <a:cxn ang="0">
                  <a:pos x="0" y="0"/>
                </a:cxn>
                <a:cxn ang="0">
                  <a:pos x="0" y="0"/>
                </a:cxn>
                <a:cxn ang="0">
                  <a:pos x="0" y="0"/>
                </a:cxn>
                <a:cxn ang="0">
                  <a:pos x="0" y="0"/>
                </a:cxn>
                <a:cxn ang="0">
                  <a:pos x="0" y="0"/>
                </a:cxn>
              </a:cxnLst>
              <a:rect l="txL" t="txT" r="txR" b="txB"/>
              <a:pathLst>
                <a:path w="21600" h="22829" fill="none">
                  <a:moveTo>
                    <a:pt x="0" y="0"/>
                  </a:moveTo>
                  <a:cubicBezTo>
                    <a:pt x="11929" y="0"/>
                    <a:pt x="21600" y="9671"/>
                    <a:pt x="21600" y="21600"/>
                  </a:cubicBezTo>
                  <a:cubicBezTo>
                    <a:pt x="21600" y="22014"/>
                    <a:pt x="21588" y="22425"/>
                    <a:pt x="21566" y="22829"/>
                  </a:cubicBezTo>
                </a:path>
                <a:path w="21600" h="22829" stroke="0">
                  <a:moveTo>
                    <a:pt x="0" y="0"/>
                  </a:moveTo>
                  <a:cubicBezTo>
                    <a:pt x="11929" y="0"/>
                    <a:pt x="21600" y="9671"/>
                    <a:pt x="21600" y="21600"/>
                  </a:cubicBezTo>
                  <a:cubicBezTo>
                    <a:pt x="21600" y="22014"/>
                    <a:pt x="21588" y="22425"/>
                    <a:pt x="21566" y="22829"/>
                  </a:cubicBezTo>
                  <a:lnTo>
                    <a:pt x="0" y="21600"/>
                  </a:lnTo>
                  <a:close/>
                </a:path>
              </a:pathLst>
            </a:custGeom>
            <a:noFill/>
            <a:ln w="31750" cap="sq" cmpd="sng">
              <a:solidFill>
                <a:schemeClr val="tx2">
                  <a:alpha val="100000"/>
                </a:schemeClr>
              </a:solidFill>
              <a:prstDash val="solid"/>
              <a:round/>
              <a:headEnd type="triangle" w="med" len="med"/>
              <a:tailEnd type="none" w="med" len="med"/>
            </a:ln>
          </p:spPr>
          <p:txBody>
            <a:bodyPr/>
            <a:p>
              <a:endParaRPr lang="zh-CN" altLang="en-US"/>
            </a:p>
          </p:txBody>
        </p:sp>
        <p:sp>
          <p:nvSpPr>
            <p:cNvPr id="167988" name="任意多边形 1898563"/>
            <p:cNvSpPr/>
            <p:nvPr/>
          </p:nvSpPr>
          <p:spPr>
            <a:xfrm flipH="1" flipV="1">
              <a:off x="1371" y="657"/>
              <a:ext cx="528" cy="432"/>
            </a:xfrm>
            <a:custGeom>
              <a:avLst/>
              <a:gdLst>
                <a:gd name="txL" fmla="*/ 0 w 21598"/>
                <a:gd name="txT" fmla="*/ 0 h 21600"/>
                <a:gd name="txR" fmla="*/ 21598 w 21598"/>
                <a:gd name="txB" fmla="*/ 21600 h 21600"/>
              </a:gdLst>
              <a:ahLst/>
              <a:cxnLst>
                <a:cxn ang="0">
                  <a:pos x="0" y="0"/>
                </a:cxn>
                <a:cxn ang="0">
                  <a:pos x="0" y="0"/>
                </a:cxn>
                <a:cxn ang="0">
                  <a:pos x="0" y="0"/>
                </a:cxn>
                <a:cxn ang="0">
                  <a:pos x="0" y="0"/>
                </a:cxn>
                <a:cxn ang="0">
                  <a:pos x="0" y="0"/>
                </a:cxn>
              </a:cxnLst>
              <a:rect l="txL" t="txT" r="txR" b="txB"/>
              <a:pathLst>
                <a:path w="21598" h="21600" fill="none">
                  <a:moveTo>
                    <a:pt x="0" y="0"/>
                  </a:moveTo>
                  <a:cubicBezTo>
                    <a:pt x="11825" y="0"/>
                    <a:pt x="21430" y="9502"/>
                    <a:pt x="21598" y="21285"/>
                  </a:cubicBezTo>
                </a:path>
                <a:path w="21598" h="21600" stroke="0">
                  <a:moveTo>
                    <a:pt x="0" y="0"/>
                  </a:moveTo>
                  <a:cubicBezTo>
                    <a:pt x="11825" y="0"/>
                    <a:pt x="21430" y="9502"/>
                    <a:pt x="21598" y="21285"/>
                  </a:cubicBezTo>
                  <a:lnTo>
                    <a:pt x="0" y="21600"/>
                  </a:lnTo>
                  <a:close/>
                </a:path>
              </a:pathLst>
            </a:custGeom>
            <a:noFill/>
            <a:ln w="31750" cap="sq" cmpd="sng">
              <a:solidFill>
                <a:schemeClr val="tx2">
                  <a:alpha val="100000"/>
                </a:schemeClr>
              </a:solidFill>
              <a:prstDash val="solid"/>
              <a:round/>
              <a:headEnd type="triangle" w="med" len="med"/>
              <a:tailEnd type="none" w="med" len="med"/>
            </a:ln>
          </p:spPr>
          <p:txBody>
            <a:bodyPr/>
            <a:p>
              <a:endParaRPr lang="zh-CN" altLang="en-US"/>
            </a:p>
          </p:txBody>
        </p:sp>
        <p:sp>
          <p:nvSpPr>
            <p:cNvPr id="167989" name="直接连接符 1898564"/>
            <p:cNvSpPr/>
            <p:nvPr/>
          </p:nvSpPr>
          <p:spPr>
            <a:xfrm flipH="1">
              <a:off x="651" y="656"/>
              <a:ext cx="480" cy="432"/>
            </a:xfrm>
            <a:prstGeom prst="line">
              <a:avLst/>
            </a:prstGeom>
            <a:ln w="31750" cap="sq" cmpd="sng">
              <a:solidFill>
                <a:schemeClr val="tx2"/>
              </a:solidFill>
              <a:prstDash val="solid"/>
              <a:headEnd type="none" w="sm" len="sm"/>
              <a:tailEnd type="stealth" w="med" len="lg"/>
            </a:ln>
          </p:spPr>
        </p:sp>
      </p:grpSp>
      <p:grpSp>
        <p:nvGrpSpPr>
          <p:cNvPr id="167941" name="组合 1898565"/>
          <p:cNvGrpSpPr/>
          <p:nvPr/>
        </p:nvGrpSpPr>
        <p:grpSpPr>
          <a:xfrm>
            <a:off x="4356100" y="584200"/>
            <a:ext cx="3873500" cy="3128963"/>
            <a:chOff x="2736" y="368"/>
            <a:chExt cx="2440" cy="1971"/>
          </a:xfrm>
        </p:grpSpPr>
        <p:sp>
          <p:nvSpPr>
            <p:cNvPr id="167942" name="文本框 1898566"/>
            <p:cNvSpPr txBox="1"/>
            <p:nvPr/>
          </p:nvSpPr>
          <p:spPr>
            <a:xfrm>
              <a:off x="2736" y="1056"/>
              <a:ext cx="288"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rPr>
                <a:t>3</a:t>
              </a:r>
              <a:endParaRPr lang="en-US" altLang="zh-CN" sz="2800" dirty="0">
                <a:latin typeface="Times New Roman" panose="02020603050405020304" pitchFamily="18" charset="0"/>
              </a:endParaRPr>
            </a:p>
          </p:txBody>
        </p:sp>
        <p:grpSp>
          <p:nvGrpSpPr>
            <p:cNvPr id="167943" name="组合 1898567"/>
            <p:cNvGrpSpPr/>
            <p:nvPr/>
          </p:nvGrpSpPr>
          <p:grpSpPr>
            <a:xfrm>
              <a:off x="3016" y="368"/>
              <a:ext cx="2160" cy="1971"/>
              <a:chOff x="2496" y="480"/>
              <a:chExt cx="2160" cy="1971"/>
            </a:xfrm>
          </p:grpSpPr>
          <p:sp>
            <p:nvSpPr>
              <p:cNvPr id="167944" name="椭圆 1898568"/>
              <p:cNvSpPr>
                <a:spLocks noChangeAspect="1"/>
              </p:cNvSpPr>
              <p:nvPr/>
            </p:nvSpPr>
            <p:spPr>
              <a:xfrm>
                <a:off x="3216" y="576"/>
                <a:ext cx="268" cy="267"/>
              </a:xfrm>
              <a:prstGeom prst="ellipse">
                <a:avLst/>
              </a:prstGeom>
              <a:solidFill>
                <a:srgbClr val="FFFF00"/>
              </a:solidFill>
              <a:ln w="31750" cap="sq" cmpd="sng">
                <a:solidFill>
                  <a:schemeClr val="bg2"/>
                </a:solidFill>
                <a:prstDash val="solid"/>
                <a:headEnd type="none" w="sm" len="sm"/>
                <a:tailEnd type="none" w="med" len="lg"/>
              </a:ln>
            </p:spPr>
            <p:txBody>
              <a:bodyPr/>
              <a:p>
                <a:endParaRPr lang="zh-CN" altLang="en-US" dirty="0">
                  <a:latin typeface="Times New Roman" panose="02020603050405020304" pitchFamily="18" charset="0"/>
                </a:endParaRPr>
              </a:p>
            </p:txBody>
          </p:sp>
          <p:grpSp>
            <p:nvGrpSpPr>
              <p:cNvPr id="167945" name="组合 1898569"/>
              <p:cNvGrpSpPr/>
              <p:nvPr/>
            </p:nvGrpSpPr>
            <p:grpSpPr>
              <a:xfrm>
                <a:off x="3230" y="480"/>
                <a:ext cx="1090" cy="1383"/>
                <a:chOff x="782" y="1728"/>
                <a:chExt cx="1090" cy="1383"/>
              </a:xfrm>
            </p:grpSpPr>
            <p:sp>
              <p:nvSpPr>
                <p:cNvPr id="167965" name="文本框 1898570"/>
                <p:cNvSpPr txBox="1"/>
                <p:nvPr/>
              </p:nvSpPr>
              <p:spPr>
                <a:xfrm>
                  <a:off x="1440" y="2784"/>
                  <a:ext cx="432"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12</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898572" name="文本框 1898571"/>
                <p:cNvSpPr txBox="1">
                  <a:spLocks noChangeAspect="1"/>
                </p:cNvSpPr>
                <p:nvPr/>
              </p:nvSpPr>
              <p:spPr>
                <a:xfrm>
                  <a:off x="782" y="1728"/>
                  <a:ext cx="194" cy="365"/>
                </a:xfrm>
                <a:prstGeom prst="rect">
                  <a:avLst/>
                </a:prstGeom>
                <a:noFill/>
                <a:ln w="31750">
                  <a:noFill/>
                </a:ln>
              </p:spPr>
              <p:txBody>
                <a:bodyPr>
                  <a:spAutoFit/>
                </a:bodyPr>
                <a:p>
                  <a:pPr algn="ctr">
                    <a:spcBef>
                      <a:spcPct val="50000"/>
                    </a:spcBef>
                    <a:buNone/>
                  </a:pPr>
                  <a:r>
                    <a:rPr lang="en-US" altLang="zh-CN" sz="3200" dirty="0">
                      <a:solidFill>
                        <a:schemeClr val="tx2"/>
                      </a:solidFill>
                      <a:effectLst>
                        <a:outerShdw blurRad="38100" dist="38100" dir="2700000">
                          <a:srgbClr val="C0C0C0"/>
                        </a:outerShdw>
                      </a:effectLst>
                      <a:latin typeface="Times New Roman" panose="02020603050405020304" pitchFamily="18" charset="0"/>
                      <a:ea typeface="幼圆" panose="02010509060101010101" pitchFamily="49" charset="-122"/>
                    </a:rPr>
                    <a:t>1</a:t>
                  </a:r>
                  <a:endParaRPr lang="en-US" altLang="zh-CN" sz="3200" dirty="0">
                    <a:solidFill>
                      <a:schemeClr val="tx2"/>
                    </a:solidFill>
                    <a:effectLst>
                      <a:outerShdw blurRad="38100" dist="38100" dir="2700000">
                        <a:srgbClr val="C0C0C0"/>
                      </a:outerShdw>
                    </a:effectLst>
                    <a:latin typeface="Times New Roman" panose="02020603050405020304" pitchFamily="18" charset="0"/>
                    <a:ea typeface="幼圆" panose="02010509060101010101" pitchFamily="49" charset="-122"/>
                  </a:endParaRPr>
                </a:p>
              </p:txBody>
            </p:sp>
          </p:grpSp>
          <p:sp>
            <p:nvSpPr>
              <p:cNvPr id="167946" name="文本框 1898572"/>
              <p:cNvSpPr txBox="1"/>
              <p:nvPr/>
            </p:nvSpPr>
            <p:spPr>
              <a:xfrm>
                <a:off x="3264" y="2124"/>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4</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67947" name="文本框 1898573"/>
              <p:cNvSpPr txBox="1"/>
              <p:nvPr/>
            </p:nvSpPr>
            <p:spPr>
              <a:xfrm>
                <a:off x="2496" y="1884"/>
                <a:ext cx="432"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15</a:t>
                </a:r>
                <a:endParaRPr lang="en-US" altLang="zh-CN" sz="2800" dirty="0">
                  <a:latin typeface="Times New Roman" panose="02020603050405020304" pitchFamily="18" charset="0"/>
                  <a:ea typeface="幼圆" panose="02010509060101010101" pitchFamily="49" charset="-122"/>
                </a:endParaRPr>
              </a:p>
            </p:txBody>
          </p:sp>
          <p:sp>
            <p:nvSpPr>
              <p:cNvPr id="167948" name="文本框 1898574"/>
              <p:cNvSpPr txBox="1"/>
              <p:nvPr/>
            </p:nvSpPr>
            <p:spPr>
              <a:xfrm>
                <a:off x="3168" y="1404"/>
                <a:ext cx="288"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8</a:t>
                </a:r>
                <a:endParaRPr lang="en-US" altLang="zh-CN" sz="2800" dirty="0">
                  <a:latin typeface="Times New Roman" panose="02020603050405020304" pitchFamily="18" charset="0"/>
                  <a:ea typeface="幼圆" panose="02010509060101010101" pitchFamily="49" charset="-122"/>
                </a:endParaRPr>
              </a:p>
            </p:txBody>
          </p:sp>
          <p:sp>
            <p:nvSpPr>
              <p:cNvPr id="167949" name="椭圆 1898575"/>
              <p:cNvSpPr>
                <a:spLocks noChangeAspect="1"/>
              </p:cNvSpPr>
              <p:nvPr/>
            </p:nvSpPr>
            <p:spPr>
              <a:xfrm>
                <a:off x="2544" y="1200"/>
                <a:ext cx="268" cy="267"/>
              </a:xfrm>
              <a:prstGeom prst="ellipse">
                <a:avLst/>
              </a:prstGeom>
              <a:solidFill>
                <a:srgbClr val="FFFF00"/>
              </a:solidFill>
              <a:ln w="31750" cap="sq" cmpd="sng">
                <a:solidFill>
                  <a:schemeClr val="bg2"/>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898577" name="文本框 1898576"/>
              <p:cNvSpPr txBox="1">
                <a:spLocks noChangeAspect="1"/>
              </p:cNvSpPr>
              <p:nvPr/>
            </p:nvSpPr>
            <p:spPr>
              <a:xfrm>
                <a:off x="2558" y="1116"/>
                <a:ext cx="194" cy="365"/>
              </a:xfrm>
              <a:prstGeom prst="rect">
                <a:avLst/>
              </a:prstGeom>
              <a:noFill/>
              <a:ln w="31750">
                <a:noFill/>
              </a:ln>
            </p:spPr>
            <p:txBody>
              <a:bodyPr>
                <a:spAutoFit/>
              </a:bodyPr>
              <a:p>
                <a:pPr algn="ctr">
                  <a:spcBef>
                    <a:spcPct val="50000"/>
                  </a:spcBef>
                  <a:buNone/>
                </a:pPr>
                <a:r>
                  <a:rPr lang="en-US" altLang="zh-CN" sz="3200" dirty="0">
                    <a:solidFill>
                      <a:schemeClr val="tx2"/>
                    </a:solidFill>
                    <a:effectLst>
                      <a:outerShdw blurRad="38100" dist="38100" dir="2700000">
                        <a:srgbClr val="C0C0C0"/>
                      </a:outerShdw>
                    </a:effectLst>
                    <a:latin typeface="Times New Roman" panose="02020603050405020304" pitchFamily="18" charset="0"/>
                    <a:ea typeface="幼圆" panose="02010509060101010101" pitchFamily="49" charset="-122"/>
                  </a:rPr>
                  <a:t>2</a:t>
                </a:r>
                <a:endParaRPr lang="en-US" altLang="zh-CN" sz="3200" dirty="0">
                  <a:solidFill>
                    <a:schemeClr val="tx2"/>
                  </a:solidFill>
                  <a:effectLst>
                    <a:outerShdw blurRad="38100" dist="38100" dir="2700000">
                      <a:srgbClr val="C0C0C0"/>
                    </a:outerShdw>
                  </a:effectLst>
                  <a:latin typeface="Times New Roman" panose="02020603050405020304" pitchFamily="18" charset="0"/>
                  <a:ea typeface="幼圆" panose="02010509060101010101" pitchFamily="49" charset="-122"/>
                </a:endParaRPr>
              </a:p>
            </p:txBody>
          </p:sp>
          <p:sp>
            <p:nvSpPr>
              <p:cNvPr id="167951" name="文本框 1898577"/>
              <p:cNvSpPr txBox="1"/>
              <p:nvPr/>
            </p:nvSpPr>
            <p:spPr>
              <a:xfrm>
                <a:off x="2736" y="684"/>
                <a:ext cx="288"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3</a:t>
                </a:r>
                <a:endParaRPr lang="en-US" altLang="zh-CN" sz="2800" dirty="0">
                  <a:latin typeface="Times New Roman" panose="02020603050405020304" pitchFamily="18" charset="0"/>
                  <a:ea typeface="幼圆" panose="02010509060101010101" pitchFamily="49" charset="-122"/>
                </a:endParaRPr>
              </a:p>
            </p:txBody>
          </p:sp>
          <p:sp>
            <p:nvSpPr>
              <p:cNvPr id="167952" name="文本框 1898578"/>
              <p:cNvSpPr txBox="1"/>
              <p:nvPr/>
            </p:nvSpPr>
            <p:spPr>
              <a:xfrm>
                <a:off x="3648" y="684"/>
                <a:ext cx="432" cy="327"/>
              </a:xfrm>
              <a:prstGeom prst="rect">
                <a:avLst/>
              </a:prstGeom>
              <a:noFill/>
              <a:ln w="31750">
                <a:noFill/>
              </a:ln>
            </p:spPr>
            <p:txBody>
              <a:bodyPr lIns="90000" tIns="46800" rIns="90000" bIns="46800">
                <a:spAutoFit/>
              </a:bodyPr>
              <a:p>
                <a:pPr>
                  <a:spcBef>
                    <a:spcPct val="50000"/>
                  </a:spcBef>
                </a:pPr>
                <a:endParaRPr lang="zh-CN" altLang="en-US" sz="2800" dirty="0">
                  <a:solidFill>
                    <a:srgbClr val="003399"/>
                  </a:solidFill>
                  <a:latin typeface="Times New Roman" panose="02020603050405020304" pitchFamily="18" charset="0"/>
                  <a:ea typeface="幼圆" panose="02010509060101010101" pitchFamily="49" charset="-122"/>
                </a:endParaRPr>
              </a:p>
            </p:txBody>
          </p:sp>
          <p:sp>
            <p:nvSpPr>
              <p:cNvPr id="167953" name="椭圆 1898579"/>
              <p:cNvSpPr>
                <a:spLocks noChangeAspect="1"/>
              </p:cNvSpPr>
              <p:nvPr/>
            </p:nvSpPr>
            <p:spPr>
              <a:xfrm>
                <a:off x="2832" y="1968"/>
                <a:ext cx="268" cy="267"/>
              </a:xfrm>
              <a:prstGeom prst="ellipse">
                <a:avLst/>
              </a:prstGeom>
              <a:noFill/>
              <a:ln w="31750" cap="sq" cmpd="sng">
                <a:solidFill>
                  <a:srgbClr val="FF00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67954" name="文本框 1898580"/>
              <p:cNvSpPr txBox="1">
                <a:spLocks noChangeAspect="1"/>
              </p:cNvSpPr>
              <p:nvPr/>
            </p:nvSpPr>
            <p:spPr>
              <a:xfrm>
                <a:off x="2846" y="188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sp>
            <p:nvSpPr>
              <p:cNvPr id="167955" name="椭圆 1898581"/>
              <p:cNvSpPr>
                <a:spLocks noChangeAspect="1"/>
              </p:cNvSpPr>
              <p:nvPr/>
            </p:nvSpPr>
            <p:spPr>
              <a:xfrm>
                <a:off x="3648" y="1968"/>
                <a:ext cx="268" cy="267"/>
              </a:xfrm>
              <a:prstGeom prst="ellipse">
                <a:avLst/>
              </a:prstGeom>
              <a:solidFill>
                <a:srgbClr val="FFFF00"/>
              </a:solidFill>
              <a:ln w="31750" cap="sq" cmpd="sng">
                <a:solidFill>
                  <a:schemeClr val="bg2"/>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898583" name="文本框 1898582"/>
              <p:cNvSpPr txBox="1">
                <a:spLocks noChangeAspect="1"/>
              </p:cNvSpPr>
              <p:nvPr/>
            </p:nvSpPr>
            <p:spPr>
              <a:xfrm>
                <a:off x="3662" y="1884"/>
                <a:ext cx="194" cy="365"/>
              </a:xfrm>
              <a:prstGeom prst="rect">
                <a:avLst/>
              </a:prstGeom>
              <a:noFill/>
              <a:ln w="31750">
                <a:noFill/>
              </a:ln>
            </p:spPr>
            <p:txBody>
              <a:bodyPr>
                <a:spAutoFit/>
              </a:bodyPr>
              <a:p>
                <a:pPr algn="ctr">
                  <a:spcBef>
                    <a:spcPct val="50000"/>
                  </a:spcBef>
                  <a:buNone/>
                </a:pPr>
                <a:r>
                  <a:rPr lang="en-US" altLang="zh-CN" sz="3200" dirty="0">
                    <a:solidFill>
                      <a:schemeClr val="tx2"/>
                    </a:solidFill>
                    <a:effectLst>
                      <a:outerShdw blurRad="38100" dist="38100" dir="2700000">
                        <a:srgbClr val="C0C0C0"/>
                      </a:outerShdw>
                    </a:effectLst>
                    <a:latin typeface="Times New Roman" panose="02020603050405020304" pitchFamily="18" charset="0"/>
                    <a:ea typeface="幼圆" panose="02010509060101010101" pitchFamily="49" charset="-122"/>
                  </a:rPr>
                  <a:t>4</a:t>
                </a:r>
                <a:endParaRPr lang="en-US" altLang="zh-CN" sz="3200" dirty="0">
                  <a:solidFill>
                    <a:schemeClr val="tx2"/>
                  </a:solidFill>
                  <a:effectLst>
                    <a:outerShdw blurRad="38100" dist="38100" dir="2700000">
                      <a:srgbClr val="C0C0C0"/>
                    </a:outerShdw>
                  </a:effectLst>
                  <a:latin typeface="Times New Roman" panose="02020603050405020304" pitchFamily="18" charset="0"/>
                  <a:ea typeface="幼圆" panose="02010509060101010101" pitchFamily="49" charset="-122"/>
                </a:endParaRPr>
              </a:p>
            </p:txBody>
          </p:sp>
          <p:sp>
            <p:nvSpPr>
              <p:cNvPr id="167957" name="椭圆 1898583"/>
              <p:cNvSpPr>
                <a:spLocks noChangeAspect="1"/>
              </p:cNvSpPr>
              <p:nvPr/>
            </p:nvSpPr>
            <p:spPr>
              <a:xfrm>
                <a:off x="3888" y="1200"/>
                <a:ext cx="268" cy="267"/>
              </a:xfrm>
              <a:prstGeom prst="ellipse">
                <a:avLst/>
              </a:prstGeom>
              <a:noFill/>
              <a:ln w="31750" cap="sq" cmpd="sng">
                <a:solidFill>
                  <a:srgbClr val="FF33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67958" name="文本框 1898584"/>
              <p:cNvSpPr txBox="1">
                <a:spLocks noChangeAspect="1"/>
              </p:cNvSpPr>
              <p:nvPr/>
            </p:nvSpPr>
            <p:spPr>
              <a:xfrm>
                <a:off x="3902" y="1116"/>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sp>
            <p:nvSpPr>
              <p:cNvPr id="167959" name="直接连接符 1898585"/>
              <p:cNvSpPr/>
              <p:nvPr/>
            </p:nvSpPr>
            <p:spPr>
              <a:xfrm flipH="1">
                <a:off x="2784" y="780"/>
                <a:ext cx="480" cy="480"/>
              </a:xfrm>
              <a:prstGeom prst="line">
                <a:avLst/>
              </a:prstGeom>
              <a:ln w="38100" cap="flat" cmpd="sng">
                <a:solidFill>
                  <a:schemeClr val="tx1"/>
                </a:solidFill>
                <a:prstDash val="solid"/>
                <a:headEnd type="none" w="sm" len="sm"/>
                <a:tailEnd type="stealth" w="med" len="lg"/>
              </a:ln>
            </p:spPr>
          </p:sp>
          <p:sp>
            <p:nvSpPr>
              <p:cNvPr id="167960" name="文本框 1898586"/>
              <p:cNvSpPr txBox="1"/>
              <p:nvPr/>
            </p:nvSpPr>
            <p:spPr>
              <a:xfrm>
                <a:off x="4224" y="1164"/>
                <a:ext cx="432"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rPr>
                  <a:t>23</a:t>
                </a:r>
                <a:endParaRPr lang="en-US" altLang="zh-CN" sz="2800" dirty="0">
                  <a:latin typeface="Times New Roman" panose="02020603050405020304" pitchFamily="18" charset="0"/>
                </a:endParaRPr>
              </a:p>
            </p:txBody>
          </p:sp>
          <p:sp>
            <p:nvSpPr>
              <p:cNvPr id="167961" name="直接连接符 1898587"/>
              <p:cNvSpPr/>
              <p:nvPr/>
            </p:nvSpPr>
            <p:spPr>
              <a:xfrm>
                <a:off x="2784" y="1404"/>
                <a:ext cx="912" cy="624"/>
              </a:xfrm>
              <a:prstGeom prst="line">
                <a:avLst/>
              </a:prstGeom>
              <a:ln w="38100" cap="flat" cmpd="sng">
                <a:solidFill>
                  <a:schemeClr val="tx1"/>
                </a:solidFill>
                <a:prstDash val="solid"/>
                <a:headEnd type="none" w="sm" len="sm"/>
                <a:tailEnd type="stealth" w="med" len="lg"/>
              </a:ln>
            </p:spPr>
          </p:sp>
          <p:sp>
            <p:nvSpPr>
              <p:cNvPr id="167962" name="文本框 1898588"/>
              <p:cNvSpPr txBox="1"/>
              <p:nvPr/>
            </p:nvSpPr>
            <p:spPr>
              <a:xfrm>
                <a:off x="3936" y="1932"/>
                <a:ext cx="432"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11</a:t>
                </a:r>
                <a:endParaRPr lang="en-US" altLang="zh-CN" sz="2800" dirty="0">
                  <a:latin typeface="Times New Roman" panose="02020603050405020304" pitchFamily="18" charset="0"/>
                  <a:ea typeface="幼圆" panose="02010509060101010101" pitchFamily="49" charset="-122"/>
                </a:endParaRPr>
              </a:p>
            </p:txBody>
          </p:sp>
          <p:sp>
            <p:nvSpPr>
              <p:cNvPr id="167963" name="直接连接符 1898589"/>
              <p:cNvSpPr/>
              <p:nvPr/>
            </p:nvSpPr>
            <p:spPr>
              <a:xfrm flipV="1">
                <a:off x="3792" y="1452"/>
                <a:ext cx="240" cy="528"/>
              </a:xfrm>
              <a:prstGeom prst="line">
                <a:avLst/>
              </a:prstGeom>
              <a:ln w="31750" cap="flat" cmpd="sng">
                <a:solidFill>
                  <a:schemeClr val="tx2"/>
                </a:solidFill>
                <a:prstDash val="sysDot"/>
                <a:headEnd type="none" w="sm" len="sm"/>
                <a:tailEnd type="stealth" w="med" len="lg"/>
              </a:ln>
            </p:spPr>
          </p:sp>
          <p:sp>
            <p:nvSpPr>
              <p:cNvPr id="167964" name="直接连接符 1898590"/>
              <p:cNvSpPr/>
              <p:nvPr/>
            </p:nvSpPr>
            <p:spPr>
              <a:xfrm flipH="1">
                <a:off x="3120" y="2124"/>
                <a:ext cx="528" cy="0"/>
              </a:xfrm>
              <a:prstGeom prst="line">
                <a:avLst/>
              </a:prstGeom>
              <a:ln w="31750" cap="flat" cmpd="sng">
                <a:solidFill>
                  <a:schemeClr val="tx2"/>
                </a:solidFill>
                <a:prstDash val="sysDot"/>
                <a:headEnd type="none" w="sm" len="sm"/>
                <a:tailEnd type="stealth" w="med" len="lg"/>
              </a:ln>
            </p:spPr>
          </p:sp>
        </p:grpSp>
      </p:grpSp>
    </p:spTree>
  </p:cSld>
  <p:clrMapOvr>
    <a:masterClrMapping/>
  </p:clrMapOvr>
  <p:transition>
    <p:zo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8962" name="组合 1899621"/>
          <p:cNvGrpSpPr/>
          <p:nvPr/>
        </p:nvGrpSpPr>
        <p:grpSpPr>
          <a:xfrm>
            <a:off x="133350" y="3716338"/>
            <a:ext cx="8845550" cy="2057400"/>
            <a:chOff x="84" y="2341"/>
            <a:chExt cx="5572" cy="1296"/>
          </a:xfrm>
        </p:grpSpPr>
        <p:grpSp>
          <p:nvGrpSpPr>
            <p:cNvPr id="169023" name="组合 1899620"/>
            <p:cNvGrpSpPr/>
            <p:nvPr/>
          </p:nvGrpSpPr>
          <p:grpSpPr>
            <a:xfrm>
              <a:off x="1250" y="2341"/>
              <a:ext cx="4021" cy="365"/>
              <a:chOff x="1250" y="2341"/>
              <a:chExt cx="4021" cy="365"/>
            </a:xfrm>
          </p:grpSpPr>
          <p:sp>
            <p:nvSpPr>
              <p:cNvPr id="169050" name="文本框 1899523"/>
              <p:cNvSpPr txBox="1"/>
              <p:nvPr/>
            </p:nvSpPr>
            <p:spPr>
              <a:xfrm>
                <a:off x="1250" y="2341"/>
                <a:ext cx="272"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169051" name="文本框 1899524"/>
              <p:cNvSpPr txBox="1"/>
              <p:nvPr/>
            </p:nvSpPr>
            <p:spPr>
              <a:xfrm>
                <a:off x="4130" y="2341"/>
                <a:ext cx="272"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sp>
            <p:nvSpPr>
              <p:cNvPr id="169052" name="文本框 1899525"/>
              <p:cNvSpPr txBox="1"/>
              <p:nvPr/>
            </p:nvSpPr>
            <p:spPr>
              <a:xfrm>
                <a:off x="4999" y="2341"/>
                <a:ext cx="272"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sp>
            <p:nvSpPr>
              <p:cNvPr id="169053" name="文本框 1899526"/>
              <p:cNvSpPr txBox="1"/>
              <p:nvPr/>
            </p:nvSpPr>
            <p:spPr>
              <a:xfrm>
                <a:off x="3152" y="2341"/>
                <a:ext cx="272"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sp>
            <p:nvSpPr>
              <p:cNvPr id="169054" name="文本框 1899527"/>
              <p:cNvSpPr txBox="1"/>
              <p:nvPr/>
            </p:nvSpPr>
            <p:spPr>
              <a:xfrm>
                <a:off x="2174" y="2341"/>
                <a:ext cx="271"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grpSp>
        <p:grpSp>
          <p:nvGrpSpPr>
            <p:cNvPr id="169024" name="组合 1899619"/>
            <p:cNvGrpSpPr/>
            <p:nvPr/>
          </p:nvGrpSpPr>
          <p:grpSpPr>
            <a:xfrm>
              <a:off x="84" y="2677"/>
              <a:ext cx="5572" cy="960"/>
              <a:chOff x="84" y="2677"/>
              <a:chExt cx="5572" cy="960"/>
            </a:xfrm>
          </p:grpSpPr>
          <p:sp>
            <p:nvSpPr>
              <p:cNvPr id="169025" name="矩形 1899529"/>
              <p:cNvSpPr/>
              <p:nvPr/>
            </p:nvSpPr>
            <p:spPr>
              <a:xfrm>
                <a:off x="899" y="2773"/>
                <a:ext cx="4728" cy="864"/>
              </a:xfrm>
              <a:prstGeom prst="rect">
                <a:avLst/>
              </a:prstGeom>
              <a:noFill/>
              <a:ln w="31750" cap="sq" cmpd="sng">
                <a:solidFill>
                  <a:srgbClr val="135069"/>
                </a:solidFill>
                <a:prstDash val="solid"/>
                <a:miter/>
                <a:headEnd type="none" w="sm" len="sm"/>
                <a:tailEnd type="none" w="med" len="lg"/>
              </a:ln>
              <a:effectLst>
                <a:prstShdw prst="shdw17" dist="17961" dir="13499999">
                  <a:srgbClr val="0B303F"/>
                </a:prstShdw>
              </a:effectLst>
            </p:spPr>
            <p:txBody>
              <a:bodyPr/>
              <a:p>
                <a:endParaRPr lang="zh-CN" altLang="en-US" dirty="0">
                  <a:latin typeface="Times New Roman" panose="02020603050405020304" pitchFamily="18" charset="0"/>
                </a:endParaRPr>
              </a:p>
            </p:txBody>
          </p:sp>
          <p:sp>
            <p:nvSpPr>
              <p:cNvPr id="169026" name="直接连接符 1899530"/>
              <p:cNvSpPr/>
              <p:nvPr/>
            </p:nvSpPr>
            <p:spPr>
              <a:xfrm>
                <a:off x="1848" y="2773"/>
                <a:ext cx="0" cy="864"/>
              </a:xfrm>
              <a:prstGeom prst="line">
                <a:avLst/>
              </a:prstGeom>
              <a:ln w="28575" cap="sq" cmpd="sng">
                <a:solidFill>
                  <a:srgbClr val="135069"/>
                </a:solidFill>
                <a:prstDash val="solid"/>
                <a:headEnd type="none" w="sm" len="sm"/>
                <a:tailEnd type="none" w="med" len="lg"/>
              </a:ln>
            </p:spPr>
          </p:sp>
          <p:sp>
            <p:nvSpPr>
              <p:cNvPr id="169027" name="直接连接符 1899531"/>
              <p:cNvSpPr/>
              <p:nvPr/>
            </p:nvSpPr>
            <p:spPr>
              <a:xfrm>
                <a:off x="3778" y="2773"/>
                <a:ext cx="0" cy="864"/>
              </a:xfrm>
              <a:prstGeom prst="line">
                <a:avLst/>
              </a:prstGeom>
              <a:ln w="28575" cap="sq" cmpd="sng">
                <a:solidFill>
                  <a:srgbClr val="135069"/>
                </a:solidFill>
                <a:prstDash val="solid"/>
                <a:headEnd type="none" w="sm" len="sm"/>
                <a:tailEnd type="none" w="med" len="lg"/>
              </a:ln>
            </p:spPr>
          </p:sp>
          <p:sp>
            <p:nvSpPr>
              <p:cNvPr id="169028" name="直接连接符 1899532"/>
              <p:cNvSpPr/>
              <p:nvPr/>
            </p:nvSpPr>
            <p:spPr>
              <a:xfrm>
                <a:off x="4702" y="2773"/>
                <a:ext cx="0" cy="864"/>
              </a:xfrm>
              <a:prstGeom prst="line">
                <a:avLst/>
              </a:prstGeom>
              <a:ln w="28575" cap="sq" cmpd="sng">
                <a:solidFill>
                  <a:srgbClr val="135069"/>
                </a:solidFill>
                <a:prstDash val="solid"/>
                <a:headEnd type="none" w="sm" len="sm"/>
                <a:tailEnd type="none" w="med" len="lg"/>
              </a:ln>
            </p:spPr>
          </p:sp>
          <p:sp>
            <p:nvSpPr>
              <p:cNvPr id="169029" name="直接连接符 1899533"/>
              <p:cNvSpPr/>
              <p:nvPr/>
            </p:nvSpPr>
            <p:spPr>
              <a:xfrm>
                <a:off x="2800" y="2773"/>
                <a:ext cx="0" cy="864"/>
              </a:xfrm>
              <a:prstGeom prst="line">
                <a:avLst/>
              </a:prstGeom>
              <a:ln w="28575" cap="sq" cmpd="sng">
                <a:solidFill>
                  <a:srgbClr val="135069"/>
                </a:solidFill>
                <a:prstDash val="solid"/>
                <a:headEnd type="none" w="sm" len="sm"/>
                <a:tailEnd type="none" w="med" len="lg"/>
              </a:ln>
            </p:spPr>
          </p:sp>
          <p:sp>
            <p:nvSpPr>
              <p:cNvPr id="169030" name="文本框 1899534"/>
              <p:cNvSpPr txBox="1"/>
              <p:nvPr/>
            </p:nvSpPr>
            <p:spPr>
              <a:xfrm>
                <a:off x="326" y="2677"/>
                <a:ext cx="381"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s</a:t>
                </a:r>
                <a:endParaRPr lang="en-US" altLang="zh-CN" sz="3200" dirty="0">
                  <a:latin typeface="Times New Roman" panose="02020603050405020304" pitchFamily="18" charset="0"/>
                  <a:ea typeface="幼圆" panose="02010509060101010101" pitchFamily="49" charset="-122"/>
                </a:endParaRPr>
              </a:p>
            </p:txBody>
          </p:sp>
          <p:sp>
            <p:nvSpPr>
              <p:cNvPr id="169031" name="文本框 1899535"/>
              <p:cNvSpPr txBox="1"/>
              <p:nvPr/>
            </p:nvSpPr>
            <p:spPr>
              <a:xfrm>
                <a:off x="109" y="3253"/>
                <a:ext cx="815"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path</a:t>
                </a:r>
                <a:endParaRPr lang="en-US" altLang="zh-CN" sz="3200" dirty="0">
                  <a:latin typeface="Times New Roman" panose="02020603050405020304" pitchFamily="18" charset="0"/>
                  <a:ea typeface="幼圆" panose="02010509060101010101" pitchFamily="49" charset="-122"/>
                </a:endParaRPr>
              </a:p>
            </p:txBody>
          </p:sp>
          <p:sp>
            <p:nvSpPr>
              <p:cNvPr id="169032" name="文本框 1899536"/>
              <p:cNvSpPr txBox="1"/>
              <p:nvPr/>
            </p:nvSpPr>
            <p:spPr>
              <a:xfrm>
                <a:off x="84" y="2965"/>
                <a:ext cx="815"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dist</a:t>
                </a:r>
                <a:endParaRPr lang="en-US" altLang="zh-CN" sz="3200" dirty="0">
                  <a:latin typeface="Times New Roman" panose="02020603050405020304" pitchFamily="18" charset="0"/>
                  <a:ea typeface="幼圆" panose="02010509060101010101" pitchFamily="49" charset="-122"/>
                </a:endParaRPr>
              </a:p>
            </p:txBody>
          </p:sp>
          <p:sp>
            <p:nvSpPr>
              <p:cNvPr id="169033" name="直接连接符 1899537"/>
              <p:cNvSpPr/>
              <p:nvPr/>
            </p:nvSpPr>
            <p:spPr>
              <a:xfrm>
                <a:off x="899" y="3061"/>
                <a:ext cx="4757" cy="0"/>
              </a:xfrm>
              <a:prstGeom prst="line">
                <a:avLst/>
              </a:prstGeom>
              <a:ln w="28575" cap="sq" cmpd="sng">
                <a:solidFill>
                  <a:srgbClr val="135069"/>
                </a:solidFill>
                <a:prstDash val="solid"/>
                <a:headEnd type="none" w="sm" len="sm"/>
                <a:tailEnd type="none" w="med" len="lg"/>
              </a:ln>
            </p:spPr>
          </p:sp>
          <p:sp>
            <p:nvSpPr>
              <p:cNvPr id="169034" name="直接连接符 1899538"/>
              <p:cNvSpPr/>
              <p:nvPr/>
            </p:nvSpPr>
            <p:spPr>
              <a:xfrm>
                <a:off x="924" y="3349"/>
                <a:ext cx="4703" cy="0"/>
              </a:xfrm>
              <a:prstGeom prst="line">
                <a:avLst/>
              </a:prstGeom>
              <a:ln w="28575" cap="sq" cmpd="sng">
                <a:solidFill>
                  <a:srgbClr val="135069"/>
                </a:solidFill>
                <a:prstDash val="solid"/>
                <a:headEnd type="none" w="sm" len="sm"/>
                <a:tailEnd type="none" w="med" len="lg"/>
              </a:ln>
            </p:spPr>
          </p:sp>
          <p:grpSp>
            <p:nvGrpSpPr>
              <p:cNvPr id="169035" name="组合 1899539"/>
              <p:cNvGrpSpPr/>
              <p:nvPr/>
            </p:nvGrpSpPr>
            <p:grpSpPr>
              <a:xfrm>
                <a:off x="1250" y="2725"/>
                <a:ext cx="4021" cy="365"/>
                <a:chOff x="1200" y="576"/>
                <a:chExt cx="3552" cy="365"/>
              </a:xfrm>
            </p:grpSpPr>
            <p:sp>
              <p:nvSpPr>
                <p:cNvPr id="169045" name="文本框 1899540"/>
                <p:cNvSpPr txBox="1"/>
                <p:nvPr/>
              </p:nvSpPr>
              <p:spPr>
                <a:xfrm>
                  <a:off x="1200" y="576"/>
                  <a:ext cx="240"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169046" name="文本框 1899541"/>
                <p:cNvSpPr txBox="1"/>
                <p:nvPr/>
              </p:nvSpPr>
              <p:spPr>
                <a:xfrm>
                  <a:off x="3744" y="576"/>
                  <a:ext cx="240"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169047" name="文本框 1899542"/>
                <p:cNvSpPr txBox="1"/>
                <p:nvPr/>
              </p:nvSpPr>
              <p:spPr>
                <a:xfrm>
                  <a:off x="4512" y="576"/>
                  <a:ext cx="240"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0</a:t>
                  </a:r>
                  <a:endParaRPr lang="en-US" altLang="zh-CN" sz="3200" dirty="0">
                    <a:latin typeface="Times New Roman" panose="02020603050405020304" pitchFamily="18" charset="0"/>
                    <a:ea typeface="幼圆" panose="02010509060101010101" pitchFamily="49" charset="-122"/>
                  </a:endParaRPr>
                </a:p>
              </p:txBody>
            </p:sp>
            <p:sp>
              <p:nvSpPr>
                <p:cNvPr id="169048" name="文本框 1899543"/>
                <p:cNvSpPr txBox="1"/>
                <p:nvPr/>
              </p:nvSpPr>
              <p:spPr>
                <a:xfrm>
                  <a:off x="2880" y="576"/>
                  <a:ext cx="240"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0</a:t>
                  </a:r>
                  <a:endParaRPr lang="en-US" altLang="zh-CN" sz="3200" dirty="0">
                    <a:latin typeface="Times New Roman" panose="02020603050405020304" pitchFamily="18" charset="0"/>
                    <a:ea typeface="幼圆" panose="02010509060101010101" pitchFamily="49" charset="-122"/>
                  </a:endParaRPr>
                </a:p>
              </p:txBody>
            </p:sp>
            <p:sp>
              <p:nvSpPr>
                <p:cNvPr id="169049" name="文本框 1899544"/>
                <p:cNvSpPr txBox="1"/>
                <p:nvPr/>
              </p:nvSpPr>
              <p:spPr>
                <a:xfrm>
                  <a:off x="2016" y="576"/>
                  <a:ext cx="240"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grpSp>
          <p:sp>
            <p:nvSpPr>
              <p:cNvPr id="169036" name="文本框 1899545"/>
              <p:cNvSpPr txBox="1"/>
              <p:nvPr/>
            </p:nvSpPr>
            <p:spPr>
              <a:xfrm>
                <a:off x="1250" y="3013"/>
                <a:ext cx="272"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0</a:t>
                </a:r>
                <a:endParaRPr lang="en-US" altLang="zh-CN" sz="3200" dirty="0">
                  <a:latin typeface="Times New Roman" panose="02020603050405020304" pitchFamily="18" charset="0"/>
                  <a:ea typeface="幼圆" panose="02010509060101010101" pitchFamily="49" charset="-122"/>
                </a:endParaRPr>
              </a:p>
            </p:txBody>
          </p:sp>
          <p:sp>
            <p:nvSpPr>
              <p:cNvPr id="169037" name="文本框 1899546"/>
              <p:cNvSpPr txBox="1"/>
              <p:nvPr/>
            </p:nvSpPr>
            <p:spPr>
              <a:xfrm>
                <a:off x="4920" y="3013"/>
                <a:ext cx="435" cy="365"/>
              </a:xfrm>
              <a:prstGeom prst="rect">
                <a:avLst/>
              </a:prstGeom>
              <a:noFill/>
              <a:ln w="31750">
                <a:noFill/>
              </a:ln>
            </p:spPr>
            <p:txBody>
              <a:bodyPr lIns="90000" tIns="46800" rIns="90000" bIns="46800">
                <a:spAutoFit/>
              </a:bodyPr>
              <a:p>
                <a:pP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23</a:t>
                </a:r>
                <a:endParaRPr lang="en-US" altLang="zh-CN" sz="3200" dirty="0">
                  <a:solidFill>
                    <a:schemeClr val="tx2"/>
                  </a:solidFill>
                  <a:latin typeface="Times New Roman" panose="02020603050405020304" pitchFamily="18" charset="0"/>
                  <a:ea typeface="幼圆" panose="02010509060101010101" pitchFamily="49" charset="-122"/>
                </a:endParaRPr>
              </a:p>
            </p:txBody>
          </p:sp>
          <p:sp>
            <p:nvSpPr>
              <p:cNvPr id="169038" name="文本框 1899547"/>
              <p:cNvSpPr txBox="1"/>
              <p:nvPr/>
            </p:nvSpPr>
            <p:spPr>
              <a:xfrm>
                <a:off x="3098" y="3013"/>
                <a:ext cx="489" cy="365"/>
              </a:xfrm>
              <a:prstGeom prst="rect">
                <a:avLst/>
              </a:prstGeom>
              <a:noFill/>
              <a:ln w="31750">
                <a:noFill/>
              </a:ln>
            </p:spPr>
            <p:txBody>
              <a:bodyPr lIns="90000" tIns="46800" rIns="90000" bIns="46800">
                <a:spAutoFit/>
              </a:bodyPr>
              <a:p>
                <a:pP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15</a:t>
                </a:r>
                <a:endParaRPr lang="en-US" altLang="zh-CN" sz="3200" dirty="0">
                  <a:solidFill>
                    <a:schemeClr val="tx2"/>
                  </a:solidFill>
                  <a:latin typeface="Times New Roman" panose="02020603050405020304" pitchFamily="18" charset="0"/>
                  <a:ea typeface="幼圆" panose="02010509060101010101" pitchFamily="49" charset="-122"/>
                </a:endParaRPr>
              </a:p>
            </p:txBody>
          </p:sp>
          <p:sp>
            <p:nvSpPr>
              <p:cNvPr id="169039" name="文本框 1899548"/>
              <p:cNvSpPr txBox="1"/>
              <p:nvPr/>
            </p:nvSpPr>
            <p:spPr>
              <a:xfrm>
                <a:off x="2174" y="3013"/>
                <a:ext cx="272"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sp>
            <p:nvSpPr>
              <p:cNvPr id="169040" name="文本框 1899549"/>
              <p:cNvSpPr txBox="1"/>
              <p:nvPr/>
            </p:nvSpPr>
            <p:spPr>
              <a:xfrm>
                <a:off x="4049" y="3013"/>
                <a:ext cx="489"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11</a:t>
                </a:r>
                <a:endParaRPr lang="en-US" altLang="zh-CN" sz="3200" dirty="0">
                  <a:latin typeface="Times New Roman" panose="02020603050405020304" pitchFamily="18" charset="0"/>
                  <a:ea typeface="幼圆" panose="02010509060101010101" pitchFamily="49" charset="-122"/>
                </a:endParaRPr>
              </a:p>
            </p:txBody>
          </p:sp>
          <p:sp>
            <p:nvSpPr>
              <p:cNvPr id="169041" name="文本框 1899550"/>
              <p:cNvSpPr txBox="1"/>
              <p:nvPr/>
            </p:nvSpPr>
            <p:spPr>
              <a:xfrm>
                <a:off x="2034" y="3296"/>
                <a:ext cx="476" cy="307"/>
              </a:xfrm>
              <a:prstGeom prst="rect">
                <a:avLst/>
              </a:prstGeom>
              <a:noFill/>
              <a:ln w="31750">
                <a:noFill/>
              </a:ln>
            </p:spPr>
            <p:txBody>
              <a:bodyPr lIns="0" tIns="0" rIns="0" bIns="0">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baseline="-25000" dirty="0">
                  <a:latin typeface="Times New Roman" panose="02020603050405020304" pitchFamily="18" charset="0"/>
                  <a:ea typeface="幼圆" panose="02010509060101010101" pitchFamily="49" charset="-122"/>
                </a:endParaRPr>
              </a:p>
            </p:txBody>
          </p:sp>
          <p:sp>
            <p:nvSpPr>
              <p:cNvPr id="169042" name="文本框 1899551"/>
              <p:cNvSpPr txBox="1"/>
              <p:nvPr/>
            </p:nvSpPr>
            <p:spPr>
              <a:xfrm>
                <a:off x="2828" y="3302"/>
                <a:ext cx="952" cy="307"/>
              </a:xfrm>
              <a:prstGeom prst="rect">
                <a:avLst/>
              </a:prstGeom>
              <a:noFill/>
              <a:ln w="31750">
                <a:noFill/>
              </a:ln>
            </p:spPr>
            <p:txBody>
              <a:bodyPr lIns="0" tIns="0" rIns="0" bIns="0">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baseline="-25000" dirty="0">
                  <a:latin typeface="Times New Roman" panose="02020603050405020304" pitchFamily="18" charset="0"/>
                  <a:ea typeface="幼圆" panose="02010509060101010101" pitchFamily="49" charset="-122"/>
                </a:endParaRPr>
              </a:p>
            </p:txBody>
          </p:sp>
          <p:sp>
            <p:nvSpPr>
              <p:cNvPr id="169043" name="文本框 1899552"/>
              <p:cNvSpPr txBox="1"/>
              <p:nvPr/>
            </p:nvSpPr>
            <p:spPr>
              <a:xfrm>
                <a:off x="3849" y="3300"/>
                <a:ext cx="703" cy="307"/>
              </a:xfrm>
              <a:prstGeom prst="rect">
                <a:avLst/>
              </a:prstGeom>
              <a:noFill/>
              <a:ln w="31750">
                <a:noFill/>
              </a:ln>
            </p:spPr>
            <p:txBody>
              <a:bodyPr lIns="0" tIns="0" rIns="0" bIns="0">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baseline="-25000" dirty="0">
                  <a:latin typeface="Times New Roman" panose="02020603050405020304" pitchFamily="18" charset="0"/>
                  <a:ea typeface="幼圆" panose="02010509060101010101" pitchFamily="49" charset="-122"/>
                </a:endParaRPr>
              </a:p>
            </p:txBody>
          </p:sp>
          <p:sp>
            <p:nvSpPr>
              <p:cNvPr id="169044" name="文本框 1899553"/>
              <p:cNvSpPr txBox="1"/>
              <p:nvPr/>
            </p:nvSpPr>
            <p:spPr>
              <a:xfrm>
                <a:off x="4710" y="3295"/>
                <a:ext cx="923" cy="307"/>
              </a:xfrm>
              <a:prstGeom prst="rect">
                <a:avLst/>
              </a:prstGeom>
              <a:noFill/>
              <a:ln w="31750">
                <a:noFill/>
              </a:ln>
            </p:spPr>
            <p:txBody>
              <a:bodyPr lIns="0" tIns="0" rIns="0" bIns="0">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baseline="-25000" dirty="0">
                  <a:latin typeface="Times New Roman" panose="02020603050405020304" pitchFamily="18" charset="0"/>
                  <a:ea typeface="幼圆" panose="02010509060101010101" pitchFamily="49" charset="-122"/>
                </a:endParaRPr>
              </a:p>
            </p:txBody>
          </p:sp>
        </p:grpSp>
      </p:grpSp>
      <p:grpSp>
        <p:nvGrpSpPr>
          <p:cNvPr id="168963" name="组合 1899618"/>
          <p:cNvGrpSpPr/>
          <p:nvPr/>
        </p:nvGrpSpPr>
        <p:grpSpPr>
          <a:xfrm>
            <a:off x="576263" y="584200"/>
            <a:ext cx="3048000" cy="3109913"/>
            <a:chOff x="363" y="368"/>
            <a:chExt cx="1920" cy="1959"/>
          </a:xfrm>
        </p:grpSpPr>
        <p:grpSp>
          <p:nvGrpSpPr>
            <p:cNvPr id="168990" name="组合 1899555"/>
            <p:cNvGrpSpPr/>
            <p:nvPr/>
          </p:nvGrpSpPr>
          <p:grpSpPr>
            <a:xfrm>
              <a:off x="459" y="992"/>
              <a:ext cx="268" cy="365"/>
              <a:chOff x="480" y="3074"/>
              <a:chExt cx="268" cy="365"/>
            </a:xfrm>
          </p:grpSpPr>
          <p:sp>
            <p:nvSpPr>
              <p:cNvPr id="169021" name="椭圆 1899556"/>
              <p:cNvSpPr>
                <a:spLocks noChangeAspect="1"/>
              </p:cNvSpPr>
              <p:nvPr/>
            </p:nvSpPr>
            <p:spPr>
              <a:xfrm>
                <a:off x="480" y="3158"/>
                <a:ext cx="268" cy="267"/>
              </a:xfrm>
              <a:prstGeom prst="ellipse">
                <a:avLst/>
              </a:prstGeom>
              <a:noFill/>
              <a:ln w="31750" cap="sq" cmpd="sng">
                <a:solidFill>
                  <a:srgbClr val="FF00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69022" name="文本框 1899557"/>
              <p:cNvSpPr txBox="1">
                <a:spLocks noChangeAspect="1"/>
              </p:cNvSpPr>
              <p:nvPr/>
            </p:nvSpPr>
            <p:spPr>
              <a:xfrm>
                <a:off x="494" y="307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grpSp>
        <p:sp>
          <p:nvSpPr>
            <p:cNvPr id="168991" name="文本框 1899558"/>
            <p:cNvSpPr txBox="1"/>
            <p:nvPr/>
          </p:nvSpPr>
          <p:spPr>
            <a:xfrm>
              <a:off x="651" y="560"/>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3</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68992" name="文本框 1899559"/>
            <p:cNvSpPr txBox="1"/>
            <p:nvPr/>
          </p:nvSpPr>
          <p:spPr>
            <a:xfrm>
              <a:off x="363" y="1424"/>
              <a:ext cx="432"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25</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68993" name="文本框 1899560"/>
            <p:cNvSpPr txBox="1"/>
            <p:nvPr/>
          </p:nvSpPr>
          <p:spPr>
            <a:xfrm>
              <a:off x="843" y="1424"/>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8</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68994" name="文本框 1899561"/>
            <p:cNvSpPr txBox="1"/>
            <p:nvPr/>
          </p:nvSpPr>
          <p:spPr>
            <a:xfrm>
              <a:off x="1131" y="1280"/>
              <a:ext cx="432"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10</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68995" name="文本框 1899562"/>
            <p:cNvSpPr txBox="1"/>
            <p:nvPr/>
          </p:nvSpPr>
          <p:spPr>
            <a:xfrm>
              <a:off x="1035" y="800"/>
              <a:ext cx="432"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20</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68996" name="文本框 1899563"/>
            <p:cNvSpPr txBox="1"/>
            <p:nvPr/>
          </p:nvSpPr>
          <p:spPr>
            <a:xfrm>
              <a:off x="1179" y="2000"/>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4</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68997" name="文本框 1899564"/>
            <p:cNvSpPr txBox="1"/>
            <p:nvPr/>
          </p:nvSpPr>
          <p:spPr>
            <a:xfrm>
              <a:off x="1755" y="464"/>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5</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68998" name="文本框 1899565"/>
            <p:cNvSpPr txBox="1"/>
            <p:nvPr/>
          </p:nvSpPr>
          <p:spPr>
            <a:xfrm>
              <a:off x="1467" y="704"/>
              <a:ext cx="432"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30</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68999" name="文本框 1899566"/>
            <p:cNvSpPr txBox="1"/>
            <p:nvPr/>
          </p:nvSpPr>
          <p:spPr>
            <a:xfrm>
              <a:off x="1851" y="1472"/>
              <a:ext cx="432"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12</a:t>
              </a:r>
              <a:endParaRPr lang="en-US" altLang="zh-CN" sz="2800" dirty="0">
                <a:solidFill>
                  <a:schemeClr val="hlink"/>
                </a:solidFill>
                <a:latin typeface="Times New Roman" panose="02020603050405020304" pitchFamily="18" charset="0"/>
                <a:ea typeface="幼圆" panose="02010509060101010101" pitchFamily="49" charset="-122"/>
              </a:endParaRPr>
            </a:p>
          </p:txBody>
        </p:sp>
        <p:grpSp>
          <p:nvGrpSpPr>
            <p:cNvPr id="169000" name="组合 1899567"/>
            <p:cNvGrpSpPr/>
            <p:nvPr/>
          </p:nvGrpSpPr>
          <p:grpSpPr>
            <a:xfrm>
              <a:off x="1131" y="368"/>
              <a:ext cx="268" cy="365"/>
              <a:chOff x="480" y="3074"/>
              <a:chExt cx="268" cy="365"/>
            </a:xfrm>
          </p:grpSpPr>
          <p:sp>
            <p:nvSpPr>
              <p:cNvPr id="169019" name="椭圆 1899568"/>
              <p:cNvSpPr>
                <a:spLocks noChangeAspect="1"/>
              </p:cNvSpPr>
              <p:nvPr/>
            </p:nvSpPr>
            <p:spPr>
              <a:xfrm>
                <a:off x="480" y="3158"/>
                <a:ext cx="268" cy="267"/>
              </a:xfrm>
              <a:prstGeom prst="ellipse">
                <a:avLst/>
              </a:prstGeom>
              <a:noFill/>
              <a:ln w="31750" cap="sq" cmpd="sng">
                <a:solidFill>
                  <a:srgbClr val="FF00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69020" name="文本框 1899569"/>
              <p:cNvSpPr txBox="1">
                <a:spLocks noChangeAspect="1"/>
              </p:cNvSpPr>
              <p:nvPr/>
            </p:nvSpPr>
            <p:spPr>
              <a:xfrm>
                <a:off x="494" y="307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grpSp>
        <p:grpSp>
          <p:nvGrpSpPr>
            <p:cNvPr id="169001" name="组合 1899570"/>
            <p:cNvGrpSpPr/>
            <p:nvPr/>
          </p:nvGrpSpPr>
          <p:grpSpPr>
            <a:xfrm>
              <a:off x="725" y="1752"/>
              <a:ext cx="268" cy="365"/>
              <a:chOff x="480" y="3074"/>
              <a:chExt cx="268" cy="365"/>
            </a:xfrm>
          </p:grpSpPr>
          <p:sp>
            <p:nvSpPr>
              <p:cNvPr id="169017" name="椭圆 1899571"/>
              <p:cNvSpPr>
                <a:spLocks noChangeAspect="1"/>
              </p:cNvSpPr>
              <p:nvPr/>
            </p:nvSpPr>
            <p:spPr>
              <a:xfrm>
                <a:off x="480" y="3158"/>
                <a:ext cx="268" cy="267"/>
              </a:xfrm>
              <a:prstGeom prst="ellipse">
                <a:avLst/>
              </a:prstGeom>
              <a:noFill/>
              <a:ln w="31750" cap="sq" cmpd="sng">
                <a:solidFill>
                  <a:srgbClr val="FF33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69018" name="文本框 1899572"/>
              <p:cNvSpPr txBox="1">
                <a:spLocks noChangeAspect="1"/>
              </p:cNvSpPr>
              <p:nvPr/>
            </p:nvSpPr>
            <p:spPr>
              <a:xfrm>
                <a:off x="494" y="307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grpSp>
        <p:grpSp>
          <p:nvGrpSpPr>
            <p:cNvPr id="169002" name="组合 1899573"/>
            <p:cNvGrpSpPr/>
            <p:nvPr/>
          </p:nvGrpSpPr>
          <p:grpSpPr>
            <a:xfrm>
              <a:off x="1563" y="1760"/>
              <a:ext cx="268" cy="365"/>
              <a:chOff x="480" y="3074"/>
              <a:chExt cx="268" cy="365"/>
            </a:xfrm>
          </p:grpSpPr>
          <p:sp>
            <p:nvSpPr>
              <p:cNvPr id="169015" name="椭圆 1899574"/>
              <p:cNvSpPr>
                <a:spLocks noChangeAspect="1"/>
              </p:cNvSpPr>
              <p:nvPr/>
            </p:nvSpPr>
            <p:spPr>
              <a:xfrm>
                <a:off x="480" y="3158"/>
                <a:ext cx="268" cy="267"/>
              </a:xfrm>
              <a:prstGeom prst="ellipse">
                <a:avLst/>
              </a:prstGeom>
              <a:noFill/>
              <a:ln w="31750" cap="sq" cmpd="sng">
                <a:solidFill>
                  <a:srgbClr val="FF00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69016" name="文本框 1899575"/>
              <p:cNvSpPr txBox="1">
                <a:spLocks noChangeAspect="1"/>
              </p:cNvSpPr>
              <p:nvPr/>
            </p:nvSpPr>
            <p:spPr>
              <a:xfrm>
                <a:off x="494" y="307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grpSp>
        <p:grpSp>
          <p:nvGrpSpPr>
            <p:cNvPr id="169003" name="组合 1899576"/>
            <p:cNvGrpSpPr/>
            <p:nvPr/>
          </p:nvGrpSpPr>
          <p:grpSpPr>
            <a:xfrm>
              <a:off x="1803" y="992"/>
              <a:ext cx="268" cy="365"/>
              <a:chOff x="480" y="3074"/>
              <a:chExt cx="268" cy="365"/>
            </a:xfrm>
          </p:grpSpPr>
          <p:sp>
            <p:nvSpPr>
              <p:cNvPr id="169013" name="椭圆 1899577"/>
              <p:cNvSpPr>
                <a:spLocks noChangeAspect="1"/>
              </p:cNvSpPr>
              <p:nvPr/>
            </p:nvSpPr>
            <p:spPr>
              <a:xfrm>
                <a:off x="480" y="3158"/>
                <a:ext cx="268" cy="267"/>
              </a:xfrm>
              <a:prstGeom prst="ellipse">
                <a:avLst/>
              </a:prstGeom>
              <a:noFill/>
              <a:ln w="31750" cap="sq" cmpd="sng">
                <a:solidFill>
                  <a:srgbClr val="FF00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69014" name="文本框 1899578"/>
              <p:cNvSpPr txBox="1">
                <a:spLocks noChangeAspect="1"/>
              </p:cNvSpPr>
              <p:nvPr/>
            </p:nvSpPr>
            <p:spPr>
              <a:xfrm>
                <a:off x="494" y="307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grpSp>
        <p:sp>
          <p:nvSpPr>
            <p:cNvPr id="169004" name="直接连接符 1899579"/>
            <p:cNvSpPr/>
            <p:nvPr/>
          </p:nvSpPr>
          <p:spPr>
            <a:xfrm>
              <a:off x="651" y="1328"/>
              <a:ext cx="192" cy="528"/>
            </a:xfrm>
            <a:prstGeom prst="line">
              <a:avLst/>
            </a:prstGeom>
            <a:ln w="31750" cap="sq" cmpd="sng">
              <a:solidFill>
                <a:schemeClr val="tx2"/>
              </a:solidFill>
              <a:prstDash val="solid"/>
              <a:headEnd type="none" w="sm" len="sm"/>
              <a:tailEnd type="stealth" w="med" len="lg"/>
            </a:ln>
          </p:spPr>
        </p:sp>
        <p:sp>
          <p:nvSpPr>
            <p:cNvPr id="169005" name="直接连接符 1899580"/>
            <p:cNvSpPr/>
            <p:nvPr/>
          </p:nvSpPr>
          <p:spPr>
            <a:xfrm flipH="1">
              <a:off x="987" y="2000"/>
              <a:ext cx="576" cy="0"/>
            </a:xfrm>
            <a:prstGeom prst="line">
              <a:avLst/>
            </a:prstGeom>
            <a:ln w="31750" cap="sq" cmpd="sng">
              <a:solidFill>
                <a:schemeClr val="tx2"/>
              </a:solidFill>
              <a:prstDash val="solid"/>
              <a:headEnd type="none" w="sm" len="sm"/>
              <a:tailEnd type="stealth" w="med" len="lg"/>
            </a:ln>
          </p:spPr>
        </p:sp>
        <p:sp>
          <p:nvSpPr>
            <p:cNvPr id="169006" name="直接连接符 1899581"/>
            <p:cNvSpPr/>
            <p:nvPr/>
          </p:nvSpPr>
          <p:spPr>
            <a:xfrm flipV="1">
              <a:off x="1755" y="1328"/>
              <a:ext cx="192" cy="528"/>
            </a:xfrm>
            <a:prstGeom prst="line">
              <a:avLst/>
            </a:prstGeom>
            <a:ln w="31750" cap="sq" cmpd="sng">
              <a:solidFill>
                <a:schemeClr val="tx2"/>
              </a:solidFill>
              <a:prstDash val="solid"/>
              <a:headEnd type="none" w="sm" len="sm"/>
              <a:tailEnd type="stealth" w="med" len="lg"/>
            </a:ln>
          </p:spPr>
        </p:sp>
        <p:sp>
          <p:nvSpPr>
            <p:cNvPr id="169007" name="直接连接符 1899582"/>
            <p:cNvSpPr/>
            <p:nvPr/>
          </p:nvSpPr>
          <p:spPr>
            <a:xfrm flipH="1" flipV="1">
              <a:off x="1275" y="704"/>
              <a:ext cx="384" cy="1152"/>
            </a:xfrm>
            <a:prstGeom prst="line">
              <a:avLst/>
            </a:prstGeom>
            <a:ln w="31750" cap="sq" cmpd="sng">
              <a:solidFill>
                <a:schemeClr val="tx2"/>
              </a:solidFill>
              <a:prstDash val="solid"/>
              <a:headEnd type="none" w="sm" len="sm"/>
              <a:tailEnd type="stealth" w="med" len="lg"/>
            </a:ln>
          </p:spPr>
        </p:sp>
        <p:sp>
          <p:nvSpPr>
            <p:cNvPr id="169008" name="直接连接符 1899583"/>
            <p:cNvSpPr/>
            <p:nvPr/>
          </p:nvSpPr>
          <p:spPr>
            <a:xfrm>
              <a:off x="725" y="1230"/>
              <a:ext cx="864" cy="672"/>
            </a:xfrm>
            <a:prstGeom prst="line">
              <a:avLst/>
            </a:prstGeom>
            <a:ln w="31750" cap="sq" cmpd="sng">
              <a:solidFill>
                <a:schemeClr val="tx2"/>
              </a:solidFill>
              <a:prstDash val="solid"/>
              <a:headEnd type="none" w="sm" len="sm"/>
              <a:tailEnd type="stealth" w="med" len="lg"/>
            </a:ln>
          </p:spPr>
        </p:sp>
        <p:sp>
          <p:nvSpPr>
            <p:cNvPr id="169009" name="直接连接符 1899584"/>
            <p:cNvSpPr/>
            <p:nvPr/>
          </p:nvSpPr>
          <p:spPr>
            <a:xfrm flipV="1">
              <a:off x="987" y="1280"/>
              <a:ext cx="816" cy="624"/>
            </a:xfrm>
            <a:prstGeom prst="line">
              <a:avLst/>
            </a:prstGeom>
            <a:ln w="31750" cap="sq" cmpd="sng">
              <a:solidFill>
                <a:schemeClr val="tx2"/>
              </a:solidFill>
              <a:prstDash val="solid"/>
              <a:headEnd type="none" w="sm" len="sm"/>
              <a:tailEnd type="stealth" w="med" len="lg"/>
            </a:ln>
          </p:spPr>
        </p:sp>
        <p:sp>
          <p:nvSpPr>
            <p:cNvPr id="169010" name="任意多边形 1899585"/>
            <p:cNvSpPr/>
            <p:nvPr/>
          </p:nvSpPr>
          <p:spPr>
            <a:xfrm>
              <a:off x="1406" y="618"/>
              <a:ext cx="528" cy="462"/>
            </a:xfrm>
            <a:custGeom>
              <a:avLst/>
              <a:gdLst>
                <a:gd name="txL" fmla="*/ 0 w 21600"/>
                <a:gd name="txT" fmla="*/ 0 h 23096"/>
                <a:gd name="txR" fmla="*/ 21600 w 21600"/>
                <a:gd name="txB" fmla="*/ 23096 h 23096"/>
              </a:gdLst>
              <a:ahLst/>
              <a:cxnLst>
                <a:cxn ang="0">
                  <a:pos x="0" y="0"/>
                </a:cxn>
                <a:cxn ang="0">
                  <a:pos x="0" y="0"/>
                </a:cxn>
                <a:cxn ang="0">
                  <a:pos x="0" y="0"/>
                </a:cxn>
                <a:cxn ang="0">
                  <a:pos x="0" y="0"/>
                </a:cxn>
                <a:cxn ang="0">
                  <a:pos x="0" y="0"/>
                </a:cxn>
                <a:cxn ang="0">
                  <a:pos x="0" y="0"/>
                </a:cxn>
                <a:cxn ang="0">
                  <a:pos x="0" y="0"/>
                </a:cxn>
              </a:cxnLst>
              <a:rect l="txL" t="txT" r="txR" b="txB"/>
              <a:pathLst>
                <a:path w="21600" h="23096" fill="none">
                  <a:moveTo>
                    <a:pt x="0" y="0"/>
                  </a:moveTo>
                  <a:cubicBezTo>
                    <a:pt x="11929" y="0"/>
                    <a:pt x="21600" y="9671"/>
                    <a:pt x="21600" y="21600"/>
                  </a:cubicBezTo>
                  <a:cubicBezTo>
                    <a:pt x="21600" y="22105"/>
                    <a:pt x="21583" y="22605"/>
                    <a:pt x="21549" y="23096"/>
                  </a:cubicBezTo>
                </a:path>
                <a:path w="21600" h="23096" stroke="0">
                  <a:moveTo>
                    <a:pt x="0" y="0"/>
                  </a:moveTo>
                  <a:cubicBezTo>
                    <a:pt x="11929" y="0"/>
                    <a:pt x="21600" y="9671"/>
                    <a:pt x="21600" y="21600"/>
                  </a:cubicBezTo>
                  <a:cubicBezTo>
                    <a:pt x="21600" y="22105"/>
                    <a:pt x="21583" y="22605"/>
                    <a:pt x="21549" y="23096"/>
                  </a:cubicBezTo>
                  <a:lnTo>
                    <a:pt x="0" y="21600"/>
                  </a:lnTo>
                  <a:close/>
                </a:path>
              </a:pathLst>
            </a:custGeom>
            <a:noFill/>
            <a:ln w="31750" cap="sq" cmpd="sng">
              <a:solidFill>
                <a:schemeClr val="tx2">
                  <a:alpha val="100000"/>
                </a:schemeClr>
              </a:solidFill>
              <a:prstDash val="solid"/>
              <a:round/>
              <a:headEnd type="triangle" w="med" len="med"/>
              <a:tailEnd type="none" w="med" len="med"/>
            </a:ln>
          </p:spPr>
          <p:txBody>
            <a:bodyPr/>
            <a:p>
              <a:endParaRPr lang="zh-CN" altLang="en-US"/>
            </a:p>
          </p:txBody>
        </p:sp>
        <p:sp>
          <p:nvSpPr>
            <p:cNvPr id="169011" name="任意多边形 1899586"/>
            <p:cNvSpPr/>
            <p:nvPr/>
          </p:nvSpPr>
          <p:spPr>
            <a:xfrm flipH="1" flipV="1">
              <a:off x="1371" y="657"/>
              <a:ext cx="528" cy="432"/>
            </a:xfrm>
            <a:custGeom>
              <a:avLst/>
              <a:gdLst>
                <a:gd name="txL" fmla="*/ 0 w 21598"/>
                <a:gd name="txT" fmla="*/ 0 h 21600"/>
                <a:gd name="txR" fmla="*/ 21598 w 21598"/>
                <a:gd name="txB" fmla="*/ 21600 h 21600"/>
              </a:gdLst>
              <a:ahLst/>
              <a:cxnLst>
                <a:cxn ang="0">
                  <a:pos x="0" y="0"/>
                </a:cxn>
                <a:cxn ang="0">
                  <a:pos x="0" y="0"/>
                </a:cxn>
                <a:cxn ang="0">
                  <a:pos x="0" y="0"/>
                </a:cxn>
                <a:cxn ang="0">
                  <a:pos x="0" y="0"/>
                </a:cxn>
                <a:cxn ang="0">
                  <a:pos x="0" y="0"/>
                </a:cxn>
              </a:cxnLst>
              <a:rect l="txL" t="txT" r="txR" b="txB"/>
              <a:pathLst>
                <a:path w="21598" h="21600" fill="none">
                  <a:moveTo>
                    <a:pt x="0" y="0"/>
                  </a:moveTo>
                  <a:cubicBezTo>
                    <a:pt x="11827" y="0"/>
                    <a:pt x="21434" y="9506"/>
                    <a:pt x="21598" y="21292"/>
                  </a:cubicBezTo>
                </a:path>
                <a:path w="21598" h="21600" stroke="0">
                  <a:moveTo>
                    <a:pt x="0" y="0"/>
                  </a:moveTo>
                  <a:cubicBezTo>
                    <a:pt x="11827" y="0"/>
                    <a:pt x="21434" y="9506"/>
                    <a:pt x="21598" y="21292"/>
                  </a:cubicBezTo>
                  <a:lnTo>
                    <a:pt x="0" y="21600"/>
                  </a:lnTo>
                  <a:close/>
                </a:path>
              </a:pathLst>
            </a:custGeom>
            <a:noFill/>
            <a:ln w="31750" cap="sq" cmpd="sng">
              <a:solidFill>
                <a:schemeClr val="tx2">
                  <a:alpha val="100000"/>
                </a:schemeClr>
              </a:solidFill>
              <a:prstDash val="solid"/>
              <a:round/>
              <a:headEnd type="triangle" w="med" len="med"/>
              <a:tailEnd type="none" w="med" len="med"/>
            </a:ln>
          </p:spPr>
          <p:txBody>
            <a:bodyPr/>
            <a:p>
              <a:endParaRPr lang="zh-CN" altLang="en-US"/>
            </a:p>
          </p:txBody>
        </p:sp>
        <p:sp>
          <p:nvSpPr>
            <p:cNvPr id="169012" name="直接连接符 1899587"/>
            <p:cNvSpPr/>
            <p:nvPr/>
          </p:nvSpPr>
          <p:spPr>
            <a:xfrm flipH="1">
              <a:off x="651" y="656"/>
              <a:ext cx="480" cy="432"/>
            </a:xfrm>
            <a:prstGeom prst="line">
              <a:avLst/>
            </a:prstGeom>
            <a:ln w="31750" cap="sq" cmpd="sng">
              <a:solidFill>
                <a:schemeClr val="tx2"/>
              </a:solidFill>
              <a:prstDash val="solid"/>
              <a:headEnd type="none" w="sm" len="sm"/>
              <a:tailEnd type="stealth" w="med" len="lg"/>
            </a:ln>
          </p:spPr>
        </p:sp>
      </p:grpSp>
      <p:grpSp>
        <p:nvGrpSpPr>
          <p:cNvPr id="168964" name="组合 1899588"/>
          <p:cNvGrpSpPr/>
          <p:nvPr/>
        </p:nvGrpSpPr>
        <p:grpSpPr>
          <a:xfrm>
            <a:off x="4356100" y="584200"/>
            <a:ext cx="3873500" cy="3128963"/>
            <a:chOff x="2736" y="368"/>
            <a:chExt cx="2440" cy="1971"/>
          </a:xfrm>
        </p:grpSpPr>
        <p:sp>
          <p:nvSpPr>
            <p:cNvPr id="168965" name="文本框 1899589"/>
            <p:cNvSpPr txBox="1"/>
            <p:nvPr/>
          </p:nvSpPr>
          <p:spPr>
            <a:xfrm>
              <a:off x="2736" y="1056"/>
              <a:ext cx="288"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rPr>
                <a:t>3</a:t>
              </a:r>
              <a:endParaRPr lang="en-US" altLang="zh-CN" sz="2800" dirty="0">
                <a:latin typeface="Times New Roman" panose="02020603050405020304" pitchFamily="18" charset="0"/>
              </a:endParaRPr>
            </a:p>
          </p:txBody>
        </p:sp>
        <p:grpSp>
          <p:nvGrpSpPr>
            <p:cNvPr id="168966" name="组合 1899590"/>
            <p:cNvGrpSpPr/>
            <p:nvPr/>
          </p:nvGrpSpPr>
          <p:grpSpPr>
            <a:xfrm>
              <a:off x="3016" y="368"/>
              <a:ext cx="2160" cy="1971"/>
              <a:chOff x="2496" y="480"/>
              <a:chExt cx="2160" cy="1971"/>
            </a:xfrm>
          </p:grpSpPr>
          <p:sp>
            <p:nvSpPr>
              <p:cNvPr id="168967" name="椭圆 1899591"/>
              <p:cNvSpPr>
                <a:spLocks noChangeAspect="1"/>
              </p:cNvSpPr>
              <p:nvPr/>
            </p:nvSpPr>
            <p:spPr>
              <a:xfrm>
                <a:off x="3216" y="576"/>
                <a:ext cx="268" cy="267"/>
              </a:xfrm>
              <a:prstGeom prst="ellipse">
                <a:avLst/>
              </a:prstGeom>
              <a:solidFill>
                <a:srgbClr val="FFFF00"/>
              </a:solidFill>
              <a:ln w="31750" cap="sq" cmpd="sng">
                <a:solidFill>
                  <a:schemeClr val="bg2"/>
                </a:solidFill>
                <a:prstDash val="solid"/>
                <a:headEnd type="none" w="sm" len="sm"/>
                <a:tailEnd type="none" w="med" len="lg"/>
              </a:ln>
            </p:spPr>
            <p:txBody>
              <a:bodyPr/>
              <a:p>
                <a:endParaRPr lang="zh-CN" altLang="en-US" dirty="0">
                  <a:latin typeface="Times New Roman" panose="02020603050405020304" pitchFamily="18" charset="0"/>
                </a:endParaRPr>
              </a:p>
            </p:txBody>
          </p:sp>
          <p:grpSp>
            <p:nvGrpSpPr>
              <p:cNvPr id="168968" name="组合 1899592"/>
              <p:cNvGrpSpPr/>
              <p:nvPr/>
            </p:nvGrpSpPr>
            <p:grpSpPr>
              <a:xfrm>
                <a:off x="3230" y="480"/>
                <a:ext cx="1090" cy="1383"/>
                <a:chOff x="782" y="1728"/>
                <a:chExt cx="1090" cy="1383"/>
              </a:xfrm>
            </p:grpSpPr>
            <p:sp>
              <p:nvSpPr>
                <p:cNvPr id="168988" name="文本框 1899593"/>
                <p:cNvSpPr txBox="1"/>
                <p:nvPr/>
              </p:nvSpPr>
              <p:spPr>
                <a:xfrm>
                  <a:off x="1440" y="2784"/>
                  <a:ext cx="432"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12</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899595" name="文本框 1899594"/>
                <p:cNvSpPr txBox="1">
                  <a:spLocks noChangeAspect="1"/>
                </p:cNvSpPr>
                <p:nvPr/>
              </p:nvSpPr>
              <p:spPr>
                <a:xfrm>
                  <a:off x="782" y="1728"/>
                  <a:ext cx="194" cy="365"/>
                </a:xfrm>
                <a:prstGeom prst="rect">
                  <a:avLst/>
                </a:prstGeom>
                <a:noFill/>
                <a:ln w="31750">
                  <a:noFill/>
                </a:ln>
              </p:spPr>
              <p:txBody>
                <a:bodyPr>
                  <a:spAutoFit/>
                </a:bodyPr>
                <a:p>
                  <a:pPr algn="ctr">
                    <a:spcBef>
                      <a:spcPct val="50000"/>
                    </a:spcBef>
                    <a:buNone/>
                  </a:pPr>
                  <a:r>
                    <a:rPr lang="en-US" altLang="zh-CN" sz="3200" dirty="0">
                      <a:solidFill>
                        <a:schemeClr val="tx2"/>
                      </a:solidFill>
                      <a:effectLst>
                        <a:outerShdw blurRad="38100" dist="38100" dir="2700000">
                          <a:srgbClr val="C0C0C0"/>
                        </a:outerShdw>
                      </a:effectLst>
                      <a:latin typeface="Times New Roman" panose="02020603050405020304" pitchFamily="18" charset="0"/>
                      <a:ea typeface="幼圆" panose="02010509060101010101" pitchFamily="49" charset="-122"/>
                    </a:rPr>
                    <a:t>1</a:t>
                  </a:r>
                  <a:endParaRPr lang="en-US" altLang="zh-CN" sz="3200" dirty="0">
                    <a:solidFill>
                      <a:schemeClr val="tx2"/>
                    </a:solidFill>
                    <a:effectLst>
                      <a:outerShdw blurRad="38100" dist="38100" dir="2700000">
                        <a:srgbClr val="C0C0C0"/>
                      </a:outerShdw>
                    </a:effectLst>
                    <a:latin typeface="Times New Roman" panose="02020603050405020304" pitchFamily="18" charset="0"/>
                    <a:ea typeface="幼圆" panose="02010509060101010101" pitchFamily="49" charset="-122"/>
                  </a:endParaRPr>
                </a:p>
              </p:txBody>
            </p:sp>
          </p:grpSp>
          <p:sp>
            <p:nvSpPr>
              <p:cNvPr id="168969" name="文本框 1899595"/>
              <p:cNvSpPr txBox="1"/>
              <p:nvPr/>
            </p:nvSpPr>
            <p:spPr>
              <a:xfrm>
                <a:off x="3264" y="2124"/>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4</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68970" name="文本框 1899596"/>
              <p:cNvSpPr txBox="1"/>
              <p:nvPr/>
            </p:nvSpPr>
            <p:spPr>
              <a:xfrm>
                <a:off x="2496" y="1884"/>
                <a:ext cx="432"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15</a:t>
                </a:r>
                <a:endParaRPr lang="en-US" altLang="zh-CN" sz="2800" dirty="0">
                  <a:latin typeface="Times New Roman" panose="02020603050405020304" pitchFamily="18" charset="0"/>
                  <a:ea typeface="幼圆" panose="02010509060101010101" pitchFamily="49" charset="-122"/>
                </a:endParaRPr>
              </a:p>
            </p:txBody>
          </p:sp>
          <p:sp>
            <p:nvSpPr>
              <p:cNvPr id="168971" name="文本框 1899597"/>
              <p:cNvSpPr txBox="1"/>
              <p:nvPr/>
            </p:nvSpPr>
            <p:spPr>
              <a:xfrm>
                <a:off x="3168" y="1404"/>
                <a:ext cx="288"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8</a:t>
                </a:r>
                <a:endParaRPr lang="en-US" altLang="zh-CN" sz="2800" dirty="0">
                  <a:latin typeface="Times New Roman" panose="02020603050405020304" pitchFamily="18" charset="0"/>
                  <a:ea typeface="幼圆" panose="02010509060101010101" pitchFamily="49" charset="-122"/>
                </a:endParaRPr>
              </a:p>
            </p:txBody>
          </p:sp>
          <p:sp>
            <p:nvSpPr>
              <p:cNvPr id="168972" name="椭圆 1899598"/>
              <p:cNvSpPr>
                <a:spLocks noChangeAspect="1"/>
              </p:cNvSpPr>
              <p:nvPr/>
            </p:nvSpPr>
            <p:spPr>
              <a:xfrm>
                <a:off x="2544" y="1200"/>
                <a:ext cx="268" cy="267"/>
              </a:xfrm>
              <a:prstGeom prst="ellipse">
                <a:avLst/>
              </a:prstGeom>
              <a:solidFill>
                <a:srgbClr val="FFFF00"/>
              </a:solidFill>
              <a:ln w="31750" cap="sq" cmpd="sng">
                <a:solidFill>
                  <a:schemeClr val="bg2"/>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899600" name="文本框 1899599"/>
              <p:cNvSpPr txBox="1">
                <a:spLocks noChangeAspect="1"/>
              </p:cNvSpPr>
              <p:nvPr/>
            </p:nvSpPr>
            <p:spPr>
              <a:xfrm>
                <a:off x="2558" y="1116"/>
                <a:ext cx="194" cy="365"/>
              </a:xfrm>
              <a:prstGeom prst="rect">
                <a:avLst/>
              </a:prstGeom>
              <a:noFill/>
              <a:ln w="31750">
                <a:noFill/>
              </a:ln>
            </p:spPr>
            <p:txBody>
              <a:bodyPr>
                <a:spAutoFit/>
              </a:bodyPr>
              <a:p>
                <a:pPr algn="ctr">
                  <a:spcBef>
                    <a:spcPct val="50000"/>
                  </a:spcBef>
                  <a:buNone/>
                </a:pPr>
                <a:r>
                  <a:rPr lang="en-US" altLang="zh-CN" sz="3200" dirty="0">
                    <a:solidFill>
                      <a:schemeClr val="tx2"/>
                    </a:solidFill>
                    <a:effectLst>
                      <a:outerShdw blurRad="38100" dist="38100" dir="2700000">
                        <a:srgbClr val="C0C0C0"/>
                      </a:outerShdw>
                    </a:effectLst>
                    <a:latin typeface="Times New Roman" panose="02020603050405020304" pitchFamily="18" charset="0"/>
                    <a:ea typeface="幼圆" panose="02010509060101010101" pitchFamily="49" charset="-122"/>
                  </a:rPr>
                  <a:t>2</a:t>
                </a:r>
                <a:endParaRPr lang="en-US" altLang="zh-CN" sz="3200" dirty="0">
                  <a:solidFill>
                    <a:schemeClr val="tx2"/>
                  </a:solidFill>
                  <a:effectLst>
                    <a:outerShdw blurRad="38100" dist="38100" dir="2700000">
                      <a:srgbClr val="C0C0C0"/>
                    </a:outerShdw>
                  </a:effectLst>
                  <a:latin typeface="Times New Roman" panose="02020603050405020304" pitchFamily="18" charset="0"/>
                  <a:ea typeface="幼圆" panose="02010509060101010101" pitchFamily="49" charset="-122"/>
                </a:endParaRPr>
              </a:p>
            </p:txBody>
          </p:sp>
          <p:sp>
            <p:nvSpPr>
              <p:cNvPr id="168974" name="文本框 1899600"/>
              <p:cNvSpPr txBox="1"/>
              <p:nvPr/>
            </p:nvSpPr>
            <p:spPr>
              <a:xfrm>
                <a:off x="2736" y="684"/>
                <a:ext cx="288"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3</a:t>
                </a:r>
                <a:endParaRPr lang="en-US" altLang="zh-CN" sz="2800" dirty="0">
                  <a:latin typeface="Times New Roman" panose="02020603050405020304" pitchFamily="18" charset="0"/>
                  <a:ea typeface="幼圆" panose="02010509060101010101" pitchFamily="49" charset="-122"/>
                </a:endParaRPr>
              </a:p>
            </p:txBody>
          </p:sp>
          <p:sp>
            <p:nvSpPr>
              <p:cNvPr id="168975" name="文本框 1899601"/>
              <p:cNvSpPr txBox="1"/>
              <p:nvPr/>
            </p:nvSpPr>
            <p:spPr>
              <a:xfrm>
                <a:off x="3648" y="684"/>
                <a:ext cx="432" cy="327"/>
              </a:xfrm>
              <a:prstGeom prst="rect">
                <a:avLst/>
              </a:prstGeom>
              <a:noFill/>
              <a:ln w="31750">
                <a:noFill/>
              </a:ln>
            </p:spPr>
            <p:txBody>
              <a:bodyPr lIns="90000" tIns="46800" rIns="90000" bIns="46800">
                <a:spAutoFit/>
              </a:bodyPr>
              <a:p>
                <a:pPr>
                  <a:spcBef>
                    <a:spcPct val="50000"/>
                  </a:spcBef>
                </a:pPr>
                <a:endParaRPr lang="zh-CN" altLang="en-US" sz="2800" dirty="0">
                  <a:solidFill>
                    <a:srgbClr val="003399"/>
                  </a:solidFill>
                  <a:latin typeface="Times New Roman" panose="02020603050405020304" pitchFamily="18" charset="0"/>
                  <a:ea typeface="幼圆" panose="02010509060101010101" pitchFamily="49" charset="-122"/>
                </a:endParaRPr>
              </a:p>
            </p:txBody>
          </p:sp>
          <p:sp>
            <p:nvSpPr>
              <p:cNvPr id="168976" name="椭圆 1899602"/>
              <p:cNvSpPr>
                <a:spLocks noChangeAspect="1"/>
              </p:cNvSpPr>
              <p:nvPr/>
            </p:nvSpPr>
            <p:spPr>
              <a:xfrm>
                <a:off x="2832" y="1968"/>
                <a:ext cx="268" cy="267"/>
              </a:xfrm>
              <a:prstGeom prst="ellipse">
                <a:avLst/>
              </a:prstGeom>
              <a:noFill/>
              <a:ln w="31750" cap="sq" cmpd="sng">
                <a:solidFill>
                  <a:srgbClr val="FF00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68977" name="文本框 1899603"/>
              <p:cNvSpPr txBox="1">
                <a:spLocks noChangeAspect="1"/>
              </p:cNvSpPr>
              <p:nvPr/>
            </p:nvSpPr>
            <p:spPr>
              <a:xfrm>
                <a:off x="2846" y="188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sp>
            <p:nvSpPr>
              <p:cNvPr id="168978" name="椭圆 1899604"/>
              <p:cNvSpPr>
                <a:spLocks noChangeAspect="1"/>
              </p:cNvSpPr>
              <p:nvPr/>
            </p:nvSpPr>
            <p:spPr>
              <a:xfrm>
                <a:off x="3648" y="1968"/>
                <a:ext cx="268" cy="267"/>
              </a:xfrm>
              <a:prstGeom prst="ellipse">
                <a:avLst/>
              </a:prstGeom>
              <a:solidFill>
                <a:srgbClr val="FFFF00"/>
              </a:solidFill>
              <a:ln w="31750" cap="sq" cmpd="sng">
                <a:solidFill>
                  <a:schemeClr val="bg2"/>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899606" name="文本框 1899605"/>
              <p:cNvSpPr txBox="1">
                <a:spLocks noChangeAspect="1"/>
              </p:cNvSpPr>
              <p:nvPr/>
            </p:nvSpPr>
            <p:spPr>
              <a:xfrm>
                <a:off x="3662" y="1884"/>
                <a:ext cx="194" cy="365"/>
              </a:xfrm>
              <a:prstGeom prst="rect">
                <a:avLst/>
              </a:prstGeom>
              <a:noFill/>
              <a:ln w="31750">
                <a:noFill/>
              </a:ln>
            </p:spPr>
            <p:txBody>
              <a:bodyPr>
                <a:spAutoFit/>
              </a:bodyPr>
              <a:p>
                <a:pPr algn="ctr">
                  <a:spcBef>
                    <a:spcPct val="50000"/>
                  </a:spcBef>
                  <a:buNone/>
                </a:pPr>
                <a:r>
                  <a:rPr lang="en-US" altLang="zh-CN" sz="3200" dirty="0">
                    <a:solidFill>
                      <a:schemeClr val="tx2"/>
                    </a:solidFill>
                    <a:effectLst>
                      <a:outerShdw blurRad="38100" dist="38100" dir="2700000">
                        <a:srgbClr val="C0C0C0"/>
                      </a:outerShdw>
                    </a:effectLst>
                    <a:latin typeface="Times New Roman" panose="02020603050405020304" pitchFamily="18" charset="0"/>
                    <a:ea typeface="幼圆" panose="02010509060101010101" pitchFamily="49" charset="-122"/>
                  </a:rPr>
                  <a:t>4</a:t>
                </a:r>
                <a:endParaRPr lang="en-US" altLang="zh-CN" sz="3200" dirty="0">
                  <a:solidFill>
                    <a:schemeClr val="tx2"/>
                  </a:solidFill>
                  <a:effectLst>
                    <a:outerShdw blurRad="38100" dist="38100" dir="2700000">
                      <a:srgbClr val="C0C0C0"/>
                    </a:outerShdw>
                  </a:effectLst>
                  <a:latin typeface="Times New Roman" panose="02020603050405020304" pitchFamily="18" charset="0"/>
                  <a:ea typeface="幼圆" panose="02010509060101010101" pitchFamily="49" charset="-122"/>
                </a:endParaRPr>
              </a:p>
            </p:txBody>
          </p:sp>
          <p:sp>
            <p:nvSpPr>
              <p:cNvPr id="168980" name="椭圆 1899606"/>
              <p:cNvSpPr>
                <a:spLocks noChangeAspect="1"/>
              </p:cNvSpPr>
              <p:nvPr/>
            </p:nvSpPr>
            <p:spPr>
              <a:xfrm>
                <a:off x="3888" y="1200"/>
                <a:ext cx="268" cy="267"/>
              </a:xfrm>
              <a:prstGeom prst="ellipse">
                <a:avLst/>
              </a:prstGeom>
              <a:noFill/>
              <a:ln w="31750" cap="sq" cmpd="sng">
                <a:solidFill>
                  <a:srgbClr val="FF33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68981" name="文本框 1899607"/>
              <p:cNvSpPr txBox="1">
                <a:spLocks noChangeAspect="1"/>
              </p:cNvSpPr>
              <p:nvPr/>
            </p:nvSpPr>
            <p:spPr>
              <a:xfrm>
                <a:off x="3902" y="1116"/>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sp>
            <p:nvSpPr>
              <p:cNvPr id="168982" name="直接连接符 1899608"/>
              <p:cNvSpPr/>
              <p:nvPr/>
            </p:nvSpPr>
            <p:spPr>
              <a:xfrm flipH="1">
                <a:off x="2784" y="780"/>
                <a:ext cx="480" cy="480"/>
              </a:xfrm>
              <a:prstGeom prst="line">
                <a:avLst/>
              </a:prstGeom>
              <a:ln w="38100" cap="flat" cmpd="sng">
                <a:solidFill>
                  <a:schemeClr val="tx1"/>
                </a:solidFill>
                <a:prstDash val="solid"/>
                <a:headEnd type="none" w="sm" len="sm"/>
                <a:tailEnd type="stealth" w="med" len="lg"/>
              </a:ln>
            </p:spPr>
          </p:sp>
          <p:sp>
            <p:nvSpPr>
              <p:cNvPr id="168983" name="文本框 1899609"/>
              <p:cNvSpPr txBox="1"/>
              <p:nvPr/>
            </p:nvSpPr>
            <p:spPr>
              <a:xfrm>
                <a:off x="4224" y="1164"/>
                <a:ext cx="432"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rPr>
                  <a:t>23</a:t>
                </a:r>
                <a:endParaRPr lang="en-US" altLang="zh-CN" sz="2800" dirty="0">
                  <a:latin typeface="Times New Roman" panose="02020603050405020304" pitchFamily="18" charset="0"/>
                </a:endParaRPr>
              </a:p>
            </p:txBody>
          </p:sp>
          <p:sp>
            <p:nvSpPr>
              <p:cNvPr id="168984" name="直接连接符 1899610"/>
              <p:cNvSpPr/>
              <p:nvPr/>
            </p:nvSpPr>
            <p:spPr>
              <a:xfrm>
                <a:off x="2784" y="1404"/>
                <a:ext cx="912" cy="624"/>
              </a:xfrm>
              <a:prstGeom prst="line">
                <a:avLst/>
              </a:prstGeom>
              <a:ln w="38100" cap="flat" cmpd="sng">
                <a:solidFill>
                  <a:schemeClr val="tx1"/>
                </a:solidFill>
                <a:prstDash val="solid"/>
                <a:headEnd type="none" w="sm" len="sm"/>
                <a:tailEnd type="stealth" w="med" len="lg"/>
              </a:ln>
            </p:spPr>
          </p:sp>
          <p:sp>
            <p:nvSpPr>
              <p:cNvPr id="168985" name="文本框 1899611"/>
              <p:cNvSpPr txBox="1"/>
              <p:nvPr/>
            </p:nvSpPr>
            <p:spPr>
              <a:xfrm>
                <a:off x="3936" y="1932"/>
                <a:ext cx="432"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11</a:t>
                </a:r>
                <a:endParaRPr lang="en-US" altLang="zh-CN" sz="2800" dirty="0">
                  <a:latin typeface="Times New Roman" panose="02020603050405020304" pitchFamily="18" charset="0"/>
                  <a:ea typeface="幼圆" panose="02010509060101010101" pitchFamily="49" charset="-122"/>
                </a:endParaRPr>
              </a:p>
            </p:txBody>
          </p:sp>
          <p:sp>
            <p:nvSpPr>
              <p:cNvPr id="168986" name="直接连接符 1899612"/>
              <p:cNvSpPr/>
              <p:nvPr/>
            </p:nvSpPr>
            <p:spPr>
              <a:xfrm flipV="1">
                <a:off x="3792" y="1452"/>
                <a:ext cx="240" cy="528"/>
              </a:xfrm>
              <a:prstGeom prst="line">
                <a:avLst/>
              </a:prstGeom>
              <a:ln w="31750" cap="flat" cmpd="sng">
                <a:solidFill>
                  <a:schemeClr val="tx2"/>
                </a:solidFill>
                <a:prstDash val="sysDot"/>
                <a:headEnd type="none" w="sm" len="sm"/>
                <a:tailEnd type="stealth" w="med" len="lg"/>
              </a:ln>
            </p:spPr>
          </p:sp>
          <p:sp>
            <p:nvSpPr>
              <p:cNvPr id="168987" name="直接连接符 1899613"/>
              <p:cNvSpPr/>
              <p:nvPr/>
            </p:nvSpPr>
            <p:spPr>
              <a:xfrm flipH="1">
                <a:off x="3120" y="2124"/>
                <a:ext cx="528" cy="0"/>
              </a:xfrm>
              <a:prstGeom prst="line">
                <a:avLst/>
              </a:prstGeom>
              <a:ln w="31750" cap="flat" cmpd="sng">
                <a:solidFill>
                  <a:schemeClr val="tx2"/>
                </a:solidFill>
                <a:prstDash val="sysDot"/>
                <a:headEnd type="none" w="sm" len="sm"/>
                <a:tailEnd type="stealth" w="med" len="lg"/>
              </a:ln>
            </p:spPr>
          </p:sp>
        </p:grpSp>
      </p:grpSp>
    </p:spTree>
  </p:cSld>
  <p:clrMapOvr>
    <a:masterClrMapping/>
  </p:clrMapOvr>
  <p:transition>
    <p:randomBar dir="vert"/>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9986" name="组合 1900633"/>
          <p:cNvGrpSpPr/>
          <p:nvPr/>
        </p:nvGrpSpPr>
        <p:grpSpPr>
          <a:xfrm>
            <a:off x="3887788" y="368300"/>
            <a:ext cx="3733800" cy="3128963"/>
            <a:chOff x="2448" y="240"/>
            <a:chExt cx="2352" cy="1971"/>
          </a:xfrm>
        </p:grpSpPr>
        <p:grpSp>
          <p:nvGrpSpPr>
            <p:cNvPr id="170054" name="组合 1900547"/>
            <p:cNvGrpSpPr/>
            <p:nvPr/>
          </p:nvGrpSpPr>
          <p:grpSpPr>
            <a:xfrm>
              <a:off x="2640" y="240"/>
              <a:ext cx="2160" cy="1971"/>
              <a:chOff x="2640" y="240"/>
              <a:chExt cx="2160" cy="1971"/>
            </a:xfrm>
          </p:grpSpPr>
          <p:sp>
            <p:nvSpPr>
              <p:cNvPr id="170056" name="椭圆 1900548"/>
              <p:cNvSpPr>
                <a:spLocks noChangeAspect="1"/>
              </p:cNvSpPr>
              <p:nvPr/>
            </p:nvSpPr>
            <p:spPr>
              <a:xfrm>
                <a:off x="3360" y="336"/>
                <a:ext cx="268" cy="267"/>
              </a:xfrm>
              <a:prstGeom prst="ellipse">
                <a:avLst/>
              </a:prstGeom>
              <a:solidFill>
                <a:srgbClr val="FFFF00"/>
              </a:solidFill>
              <a:ln w="31750" cap="sq" cmpd="sng">
                <a:solidFill>
                  <a:schemeClr val="bg2"/>
                </a:solidFill>
                <a:prstDash val="solid"/>
                <a:headEnd type="none" w="sm" len="sm"/>
                <a:tailEnd type="none" w="med" len="lg"/>
              </a:ln>
            </p:spPr>
            <p:txBody>
              <a:bodyPr/>
              <a:p>
                <a:endParaRPr lang="zh-CN" altLang="en-US" dirty="0">
                  <a:latin typeface="Times New Roman" panose="02020603050405020304" pitchFamily="18" charset="0"/>
                </a:endParaRPr>
              </a:p>
            </p:txBody>
          </p:sp>
          <p:grpSp>
            <p:nvGrpSpPr>
              <p:cNvPr id="170057" name="组合 1900549"/>
              <p:cNvGrpSpPr/>
              <p:nvPr/>
            </p:nvGrpSpPr>
            <p:grpSpPr>
              <a:xfrm>
                <a:off x="3374" y="240"/>
                <a:ext cx="1090" cy="1383"/>
                <a:chOff x="782" y="1728"/>
                <a:chExt cx="1090" cy="1383"/>
              </a:xfrm>
            </p:grpSpPr>
            <p:sp>
              <p:nvSpPr>
                <p:cNvPr id="170077" name="文本框 1900550"/>
                <p:cNvSpPr txBox="1"/>
                <p:nvPr/>
              </p:nvSpPr>
              <p:spPr>
                <a:xfrm>
                  <a:off x="1440" y="2784"/>
                  <a:ext cx="432"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12</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70078" name="文本框 1900551"/>
                <p:cNvSpPr txBox="1">
                  <a:spLocks noChangeAspect="1"/>
                </p:cNvSpPr>
                <p:nvPr/>
              </p:nvSpPr>
              <p:spPr>
                <a:xfrm>
                  <a:off x="782" y="1728"/>
                  <a:ext cx="194" cy="365"/>
                </a:xfrm>
                <a:prstGeom prst="rect">
                  <a:avLst/>
                </a:prstGeom>
                <a:noFill/>
                <a:ln w="31750">
                  <a:noFill/>
                </a:ln>
              </p:spPr>
              <p:txBody>
                <a:bodyPr>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1</a:t>
                  </a:r>
                  <a:endParaRPr lang="en-US" altLang="zh-CN" sz="3200" dirty="0">
                    <a:solidFill>
                      <a:schemeClr val="tx2"/>
                    </a:solidFill>
                    <a:latin typeface="Times New Roman" panose="02020603050405020304" pitchFamily="18" charset="0"/>
                    <a:ea typeface="幼圆" panose="02010509060101010101" pitchFamily="49" charset="-122"/>
                  </a:endParaRPr>
                </a:p>
              </p:txBody>
            </p:sp>
          </p:grpSp>
          <p:sp>
            <p:nvSpPr>
              <p:cNvPr id="170058" name="文本框 1900552"/>
              <p:cNvSpPr txBox="1"/>
              <p:nvPr/>
            </p:nvSpPr>
            <p:spPr>
              <a:xfrm>
                <a:off x="3408" y="1884"/>
                <a:ext cx="288"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4</a:t>
                </a:r>
                <a:endParaRPr lang="en-US" altLang="zh-CN" sz="2800" dirty="0">
                  <a:latin typeface="Times New Roman" panose="02020603050405020304" pitchFamily="18" charset="0"/>
                  <a:ea typeface="幼圆" panose="02010509060101010101" pitchFamily="49" charset="-122"/>
                </a:endParaRPr>
              </a:p>
            </p:txBody>
          </p:sp>
          <p:sp>
            <p:nvSpPr>
              <p:cNvPr id="170059" name="文本框 1900553"/>
              <p:cNvSpPr txBox="1"/>
              <p:nvPr/>
            </p:nvSpPr>
            <p:spPr>
              <a:xfrm>
                <a:off x="2640" y="1644"/>
                <a:ext cx="432"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15</a:t>
                </a:r>
                <a:endParaRPr lang="en-US" altLang="zh-CN" sz="2800" dirty="0">
                  <a:latin typeface="Times New Roman" panose="02020603050405020304" pitchFamily="18" charset="0"/>
                  <a:ea typeface="幼圆" panose="02010509060101010101" pitchFamily="49" charset="-122"/>
                </a:endParaRPr>
              </a:p>
            </p:txBody>
          </p:sp>
          <p:sp>
            <p:nvSpPr>
              <p:cNvPr id="170060" name="文本框 1900554"/>
              <p:cNvSpPr txBox="1"/>
              <p:nvPr/>
            </p:nvSpPr>
            <p:spPr>
              <a:xfrm>
                <a:off x="3312" y="1164"/>
                <a:ext cx="288"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8</a:t>
                </a:r>
                <a:endParaRPr lang="en-US" altLang="zh-CN" sz="2800" dirty="0">
                  <a:latin typeface="Times New Roman" panose="02020603050405020304" pitchFamily="18" charset="0"/>
                  <a:ea typeface="幼圆" panose="02010509060101010101" pitchFamily="49" charset="-122"/>
                </a:endParaRPr>
              </a:p>
            </p:txBody>
          </p:sp>
          <p:sp>
            <p:nvSpPr>
              <p:cNvPr id="170061" name="椭圆 1900555"/>
              <p:cNvSpPr>
                <a:spLocks noChangeAspect="1"/>
              </p:cNvSpPr>
              <p:nvPr/>
            </p:nvSpPr>
            <p:spPr>
              <a:xfrm>
                <a:off x="2688" y="960"/>
                <a:ext cx="268" cy="267"/>
              </a:xfrm>
              <a:prstGeom prst="ellipse">
                <a:avLst/>
              </a:prstGeom>
              <a:solidFill>
                <a:srgbClr val="FFFF00"/>
              </a:solidFill>
              <a:ln w="31750" cap="sq" cmpd="sng">
                <a:solidFill>
                  <a:schemeClr val="bg2"/>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70062" name="文本框 1900556"/>
              <p:cNvSpPr txBox="1">
                <a:spLocks noChangeAspect="1"/>
              </p:cNvSpPr>
              <p:nvPr/>
            </p:nvSpPr>
            <p:spPr>
              <a:xfrm>
                <a:off x="2702" y="876"/>
                <a:ext cx="194" cy="365"/>
              </a:xfrm>
              <a:prstGeom prst="rect">
                <a:avLst/>
              </a:prstGeom>
              <a:noFill/>
              <a:ln w="31750">
                <a:noFill/>
              </a:ln>
            </p:spPr>
            <p:txBody>
              <a:bodyPr>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2</a:t>
                </a:r>
                <a:endParaRPr lang="en-US" altLang="zh-CN" sz="3200" dirty="0">
                  <a:solidFill>
                    <a:schemeClr val="tx2"/>
                  </a:solidFill>
                  <a:latin typeface="Times New Roman" panose="02020603050405020304" pitchFamily="18" charset="0"/>
                  <a:ea typeface="幼圆" panose="02010509060101010101" pitchFamily="49" charset="-122"/>
                </a:endParaRPr>
              </a:p>
            </p:txBody>
          </p:sp>
          <p:sp>
            <p:nvSpPr>
              <p:cNvPr id="170063" name="文本框 1900557"/>
              <p:cNvSpPr txBox="1"/>
              <p:nvPr/>
            </p:nvSpPr>
            <p:spPr>
              <a:xfrm>
                <a:off x="2880" y="444"/>
                <a:ext cx="288"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3</a:t>
                </a:r>
                <a:endParaRPr lang="en-US" altLang="zh-CN" sz="2800" dirty="0">
                  <a:latin typeface="Times New Roman" panose="02020603050405020304" pitchFamily="18" charset="0"/>
                  <a:ea typeface="幼圆" panose="02010509060101010101" pitchFamily="49" charset="-122"/>
                </a:endParaRPr>
              </a:p>
            </p:txBody>
          </p:sp>
          <p:sp>
            <p:nvSpPr>
              <p:cNvPr id="170064" name="文本框 1900558"/>
              <p:cNvSpPr txBox="1"/>
              <p:nvPr/>
            </p:nvSpPr>
            <p:spPr>
              <a:xfrm>
                <a:off x="3792" y="444"/>
                <a:ext cx="432" cy="327"/>
              </a:xfrm>
              <a:prstGeom prst="rect">
                <a:avLst/>
              </a:prstGeom>
              <a:noFill/>
              <a:ln w="31750">
                <a:noFill/>
              </a:ln>
            </p:spPr>
            <p:txBody>
              <a:bodyPr lIns="90000" tIns="46800" rIns="90000" bIns="46800">
                <a:spAutoFit/>
              </a:bodyPr>
              <a:p>
                <a:pPr>
                  <a:spcBef>
                    <a:spcPct val="50000"/>
                  </a:spcBef>
                </a:pPr>
                <a:endParaRPr lang="zh-CN" altLang="en-US" sz="2800" dirty="0">
                  <a:solidFill>
                    <a:srgbClr val="003399"/>
                  </a:solidFill>
                  <a:latin typeface="Times New Roman" panose="02020603050405020304" pitchFamily="18" charset="0"/>
                  <a:ea typeface="幼圆" panose="02010509060101010101" pitchFamily="49" charset="-122"/>
                </a:endParaRPr>
              </a:p>
            </p:txBody>
          </p:sp>
          <p:sp>
            <p:nvSpPr>
              <p:cNvPr id="170065" name="椭圆 1900559"/>
              <p:cNvSpPr>
                <a:spLocks noChangeAspect="1"/>
              </p:cNvSpPr>
              <p:nvPr/>
            </p:nvSpPr>
            <p:spPr>
              <a:xfrm>
                <a:off x="2976" y="1728"/>
                <a:ext cx="268" cy="267"/>
              </a:xfrm>
              <a:prstGeom prst="ellipse">
                <a:avLst/>
              </a:prstGeom>
              <a:solidFill>
                <a:srgbClr val="FFFF00"/>
              </a:solidFill>
              <a:ln w="31750" cap="sq" cmpd="sng">
                <a:solidFill>
                  <a:schemeClr val="bg2"/>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70066" name="文本框 1900560"/>
              <p:cNvSpPr txBox="1">
                <a:spLocks noChangeAspect="1"/>
              </p:cNvSpPr>
              <p:nvPr/>
            </p:nvSpPr>
            <p:spPr>
              <a:xfrm>
                <a:off x="2990" y="1644"/>
                <a:ext cx="194" cy="365"/>
              </a:xfrm>
              <a:prstGeom prst="rect">
                <a:avLst/>
              </a:prstGeom>
              <a:noFill/>
              <a:ln w="31750">
                <a:noFill/>
              </a:ln>
            </p:spPr>
            <p:txBody>
              <a:bodyPr>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3</a:t>
                </a:r>
                <a:endParaRPr lang="en-US" altLang="zh-CN" sz="3200" dirty="0">
                  <a:solidFill>
                    <a:schemeClr val="tx2"/>
                  </a:solidFill>
                  <a:latin typeface="Times New Roman" panose="02020603050405020304" pitchFamily="18" charset="0"/>
                  <a:ea typeface="幼圆" panose="02010509060101010101" pitchFamily="49" charset="-122"/>
                </a:endParaRPr>
              </a:p>
            </p:txBody>
          </p:sp>
          <p:sp>
            <p:nvSpPr>
              <p:cNvPr id="170067" name="椭圆 1900561"/>
              <p:cNvSpPr>
                <a:spLocks noChangeAspect="1"/>
              </p:cNvSpPr>
              <p:nvPr/>
            </p:nvSpPr>
            <p:spPr>
              <a:xfrm>
                <a:off x="3792" y="1728"/>
                <a:ext cx="268" cy="267"/>
              </a:xfrm>
              <a:prstGeom prst="ellipse">
                <a:avLst/>
              </a:prstGeom>
              <a:solidFill>
                <a:srgbClr val="FFFF00"/>
              </a:solidFill>
              <a:ln w="31750" cap="sq" cmpd="sng">
                <a:solidFill>
                  <a:schemeClr val="bg2"/>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70068" name="文本框 1900562"/>
              <p:cNvSpPr txBox="1">
                <a:spLocks noChangeAspect="1"/>
              </p:cNvSpPr>
              <p:nvPr/>
            </p:nvSpPr>
            <p:spPr>
              <a:xfrm>
                <a:off x="3806" y="1644"/>
                <a:ext cx="194" cy="365"/>
              </a:xfrm>
              <a:prstGeom prst="rect">
                <a:avLst/>
              </a:prstGeom>
              <a:noFill/>
              <a:ln w="31750">
                <a:noFill/>
              </a:ln>
            </p:spPr>
            <p:txBody>
              <a:bodyPr>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4</a:t>
                </a:r>
                <a:endParaRPr lang="en-US" altLang="zh-CN" sz="3200" dirty="0">
                  <a:solidFill>
                    <a:schemeClr val="tx2"/>
                  </a:solidFill>
                  <a:latin typeface="Times New Roman" panose="02020603050405020304" pitchFamily="18" charset="0"/>
                  <a:ea typeface="幼圆" panose="02010509060101010101" pitchFamily="49" charset="-122"/>
                </a:endParaRPr>
              </a:p>
            </p:txBody>
          </p:sp>
          <p:sp>
            <p:nvSpPr>
              <p:cNvPr id="170069" name="椭圆 1900563"/>
              <p:cNvSpPr>
                <a:spLocks noChangeAspect="1"/>
              </p:cNvSpPr>
              <p:nvPr/>
            </p:nvSpPr>
            <p:spPr>
              <a:xfrm>
                <a:off x="4032" y="960"/>
                <a:ext cx="268" cy="267"/>
              </a:xfrm>
              <a:prstGeom prst="ellipse">
                <a:avLst/>
              </a:prstGeom>
              <a:noFill/>
              <a:ln w="31750" cap="sq" cmpd="sng">
                <a:solidFill>
                  <a:srgbClr val="FF33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70070" name="文本框 1900564"/>
              <p:cNvSpPr txBox="1">
                <a:spLocks noChangeAspect="1"/>
              </p:cNvSpPr>
              <p:nvPr/>
            </p:nvSpPr>
            <p:spPr>
              <a:xfrm>
                <a:off x="4046" y="876"/>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sp>
            <p:nvSpPr>
              <p:cNvPr id="170071" name="直接连接符 1900565"/>
              <p:cNvSpPr/>
              <p:nvPr/>
            </p:nvSpPr>
            <p:spPr>
              <a:xfrm flipH="1">
                <a:off x="2928" y="540"/>
                <a:ext cx="480" cy="480"/>
              </a:xfrm>
              <a:prstGeom prst="line">
                <a:avLst/>
              </a:prstGeom>
              <a:ln w="38100" cap="flat" cmpd="sng">
                <a:solidFill>
                  <a:schemeClr val="tx1"/>
                </a:solidFill>
                <a:prstDash val="solid"/>
                <a:headEnd type="none" w="sm" len="sm"/>
                <a:tailEnd type="stealth" w="med" len="lg"/>
              </a:ln>
            </p:spPr>
          </p:sp>
          <p:sp>
            <p:nvSpPr>
              <p:cNvPr id="170072" name="文本框 1900566"/>
              <p:cNvSpPr txBox="1"/>
              <p:nvPr/>
            </p:nvSpPr>
            <p:spPr>
              <a:xfrm>
                <a:off x="4368" y="924"/>
                <a:ext cx="432"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rPr>
                  <a:t>23</a:t>
                </a:r>
                <a:endParaRPr lang="en-US" altLang="zh-CN" sz="2800" dirty="0">
                  <a:latin typeface="Times New Roman" panose="02020603050405020304" pitchFamily="18" charset="0"/>
                </a:endParaRPr>
              </a:p>
            </p:txBody>
          </p:sp>
          <p:sp>
            <p:nvSpPr>
              <p:cNvPr id="170073" name="直接连接符 1900567"/>
              <p:cNvSpPr/>
              <p:nvPr/>
            </p:nvSpPr>
            <p:spPr>
              <a:xfrm>
                <a:off x="2928" y="1164"/>
                <a:ext cx="912" cy="624"/>
              </a:xfrm>
              <a:prstGeom prst="line">
                <a:avLst/>
              </a:prstGeom>
              <a:ln w="38100" cap="flat" cmpd="sng">
                <a:solidFill>
                  <a:schemeClr val="tx1"/>
                </a:solidFill>
                <a:prstDash val="solid"/>
                <a:headEnd type="none" w="sm" len="sm"/>
                <a:tailEnd type="stealth" w="med" len="lg"/>
              </a:ln>
            </p:spPr>
          </p:sp>
          <p:sp>
            <p:nvSpPr>
              <p:cNvPr id="170074" name="文本框 1900568"/>
              <p:cNvSpPr txBox="1"/>
              <p:nvPr/>
            </p:nvSpPr>
            <p:spPr>
              <a:xfrm>
                <a:off x="4080" y="1692"/>
                <a:ext cx="432"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11</a:t>
                </a:r>
                <a:endParaRPr lang="en-US" altLang="zh-CN" sz="2800" dirty="0">
                  <a:latin typeface="Times New Roman" panose="02020603050405020304" pitchFamily="18" charset="0"/>
                  <a:ea typeface="幼圆" panose="02010509060101010101" pitchFamily="49" charset="-122"/>
                </a:endParaRPr>
              </a:p>
            </p:txBody>
          </p:sp>
          <p:sp>
            <p:nvSpPr>
              <p:cNvPr id="170075" name="直接连接符 1900569"/>
              <p:cNvSpPr/>
              <p:nvPr/>
            </p:nvSpPr>
            <p:spPr>
              <a:xfrm flipV="1">
                <a:off x="3936" y="1212"/>
                <a:ext cx="240" cy="528"/>
              </a:xfrm>
              <a:prstGeom prst="line">
                <a:avLst/>
              </a:prstGeom>
              <a:ln w="31750" cap="flat" cmpd="sng">
                <a:solidFill>
                  <a:schemeClr val="tx2"/>
                </a:solidFill>
                <a:prstDash val="sysDot"/>
                <a:headEnd type="none" w="sm" len="sm"/>
                <a:tailEnd type="stealth" w="med" len="lg"/>
              </a:ln>
            </p:spPr>
          </p:sp>
          <p:sp>
            <p:nvSpPr>
              <p:cNvPr id="170076" name="直接连接符 1900570"/>
              <p:cNvSpPr/>
              <p:nvPr/>
            </p:nvSpPr>
            <p:spPr>
              <a:xfrm flipH="1">
                <a:off x="3264" y="1884"/>
                <a:ext cx="528" cy="0"/>
              </a:xfrm>
              <a:prstGeom prst="line">
                <a:avLst/>
              </a:prstGeom>
              <a:ln w="31750" cap="flat" cmpd="sng">
                <a:solidFill>
                  <a:schemeClr val="tx1"/>
                </a:solidFill>
                <a:prstDash val="solid"/>
                <a:headEnd type="none" w="sm" len="sm"/>
                <a:tailEnd type="stealth" w="med" len="lg"/>
              </a:ln>
            </p:spPr>
          </p:sp>
        </p:grpSp>
        <p:sp>
          <p:nvSpPr>
            <p:cNvPr id="170055" name="文本框 1900571"/>
            <p:cNvSpPr txBox="1"/>
            <p:nvPr/>
          </p:nvSpPr>
          <p:spPr>
            <a:xfrm>
              <a:off x="2448" y="912"/>
              <a:ext cx="288"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rPr>
                <a:t>3</a:t>
              </a:r>
              <a:endParaRPr lang="en-US" altLang="zh-CN" sz="2800" dirty="0">
                <a:latin typeface="Times New Roman" panose="02020603050405020304" pitchFamily="18" charset="0"/>
              </a:endParaRPr>
            </a:p>
          </p:txBody>
        </p:sp>
      </p:grpSp>
      <p:grpSp>
        <p:nvGrpSpPr>
          <p:cNvPr id="169987" name="组合 1900635"/>
          <p:cNvGrpSpPr/>
          <p:nvPr/>
        </p:nvGrpSpPr>
        <p:grpSpPr>
          <a:xfrm>
            <a:off x="576263" y="584200"/>
            <a:ext cx="3048000" cy="3109913"/>
            <a:chOff x="363" y="368"/>
            <a:chExt cx="1920" cy="1959"/>
          </a:xfrm>
        </p:grpSpPr>
        <p:grpSp>
          <p:nvGrpSpPr>
            <p:cNvPr id="170021" name="组合 1900573"/>
            <p:cNvGrpSpPr/>
            <p:nvPr/>
          </p:nvGrpSpPr>
          <p:grpSpPr>
            <a:xfrm>
              <a:off x="459" y="992"/>
              <a:ext cx="268" cy="365"/>
              <a:chOff x="480" y="3074"/>
              <a:chExt cx="268" cy="365"/>
            </a:xfrm>
          </p:grpSpPr>
          <p:sp>
            <p:nvSpPr>
              <p:cNvPr id="170052" name="椭圆 1900574"/>
              <p:cNvSpPr>
                <a:spLocks noChangeAspect="1"/>
              </p:cNvSpPr>
              <p:nvPr/>
            </p:nvSpPr>
            <p:spPr>
              <a:xfrm>
                <a:off x="480" y="3158"/>
                <a:ext cx="268" cy="267"/>
              </a:xfrm>
              <a:prstGeom prst="ellipse">
                <a:avLst/>
              </a:prstGeom>
              <a:noFill/>
              <a:ln w="31750" cap="sq" cmpd="sng">
                <a:solidFill>
                  <a:srgbClr val="FF00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70053" name="文本框 1900575"/>
              <p:cNvSpPr txBox="1">
                <a:spLocks noChangeAspect="1"/>
              </p:cNvSpPr>
              <p:nvPr/>
            </p:nvSpPr>
            <p:spPr>
              <a:xfrm>
                <a:off x="494" y="307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grpSp>
        <p:sp>
          <p:nvSpPr>
            <p:cNvPr id="170022" name="文本框 1900576"/>
            <p:cNvSpPr txBox="1"/>
            <p:nvPr/>
          </p:nvSpPr>
          <p:spPr>
            <a:xfrm>
              <a:off x="651" y="560"/>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3</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70023" name="文本框 1900577"/>
            <p:cNvSpPr txBox="1"/>
            <p:nvPr/>
          </p:nvSpPr>
          <p:spPr>
            <a:xfrm>
              <a:off x="363" y="1424"/>
              <a:ext cx="432"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25</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70024" name="文本框 1900578"/>
            <p:cNvSpPr txBox="1"/>
            <p:nvPr/>
          </p:nvSpPr>
          <p:spPr>
            <a:xfrm>
              <a:off x="843" y="1424"/>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8</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70025" name="文本框 1900579"/>
            <p:cNvSpPr txBox="1"/>
            <p:nvPr/>
          </p:nvSpPr>
          <p:spPr>
            <a:xfrm>
              <a:off x="1131" y="1280"/>
              <a:ext cx="432"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10</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70026" name="文本框 1900580"/>
            <p:cNvSpPr txBox="1"/>
            <p:nvPr/>
          </p:nvSpPr>
          <p:spPr>
            <a:xfrm>
              <a:off x="1035" y="800"/>
              <a:ext cx="432"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20</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70027" name="文本框 1900581"/>
            <p:cNvSpPr txBox="1"/>
            <p:nvPr/>
          </p:nvSpPr>
          <p:spPr>
            <a:xfrm>
              <a:off x="1179" y="2000"/>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4</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70028" name="文本框 1900582"/>
            <p:cNvSpPr txBox="1"/>
            <p:nvPr/>
          </p:nvSpPr>
          <p:spPr>
            <a:xfrm>
              <a:off x="1755" y="464"/>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5</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70029" name="文本框 1900583"/>
            <p:cNvSpPr txBox="1"/>
            <p:nvPr/>
          </p:nvSpPr>
          <p:spPr>
            <a:xfrm>
              <a:off x="1467" y="704"/>
              <a:ext cx="432"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30</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70030" name="文本框 1900584"/>
            <p:cNvSpPr txBox="1"/>
            <p:nvPr/>
          </p:nvSpPr>
          <p:spPr>
            <a:xfrm>
              <a:off x="1851" y="1472"/>
              <a:ext cx="432"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12</a:t>
              </a:r>
              <a:endParaRPr lang="en-US" altLang="zh-CN" sz="2800" dirty="0">
                <a:solidFill>
                  <a:schemeClr val="hlink"/>
                </a:solidFill>
                <a:latin typeface="Times New Roman" panose="02020603050405020304" pitchFamily="18" charset="0"/>
                <a:ea typeface="幼圆" panose="02010509060101010101" pitchFamily="49" charset="-122"/>
              </a:endParaRPr>
            </a:p>
          </p:txBody>
        </p:sp>
        <p:grpSp>
          <p:nvGrpSpPr>
            <p:cNvPr id="170031" name="组合 1900585"/>
            <p:cNvGrpSpPr/>
            <p:nvPr/>
          </p:nvGrpSpPr>
          <p:grpSpPr>
            <a:xfrm>
              <a:off x="1131" y="368"/>
              <a:ext cx="268" cy="365"/>
              <a:chOff x="480" y="3074"/>
              <a:chExt cx="268" cy="365"/>
            </a:xfrm>
          </p:grpSpPr>
          <p:sp>
            <p:nvSpPr>
              <p:cNvPr id="170050" name="椭圆 1900586"/>
              <p:cNvSpPr>
                <a:spLocks noChangeAspect="1"/>
              </p:cNvSpPr>
              <p:nvPr/>
            </p:nvSpPr>
            <p:spPr>
              <a:xfrm>
                <a:off x="480" y="3158"/>
                <a:ext cx="268" cy="267"/>
              </a:xfrm>
              <a:prstGeom prst="ellipse">
                <a:avLst/>
              </a:prstGeom>
              <a:noFill/>
              <a:ln w="31750" cap="sq" cmpd="sng">
                <a:solidFill>
                  <a:srgbClr val="FF00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70051" name="文本框 1900587"/>
              <p:cNvSpPr txBox="1">
                <a:spLocks noChangeAspect="1"/>
              </p:cNvSpPr>
              <p:nvPr/>
            </p:nvSpPr>
            <p:spPr>
              <a:xfrm>
                <a:off x="494" y="307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grpSp>
        <p:grpSp>
          <p:nvGrpSpPr>
            <p:cNvPr id="170032" name="组合 1900588"/>
            <p:cNvGrpSpPr/>
            <p:nvPr/>
          </p:nvGrpSpPr>
          <p:grpSpPr>
            <a:xfrm>
              <a:off x="747" y="1760"/>
              <a:ext cx="268" cy="365"/>
              <a:chOff x="480" y="3074"/>
              <a:chExt cx="268" cy="365"/>
            </a:xfrm>
          </p:grpSpPr>
          <p:sp>
            <p:nvSpPr>
              <p:cNvPr id="170048" name="椭圆 1900589"/>
              <p:cNvSpPr>
                <a:spLocks noChangeAspect="1"/>
              </p:cNvSpPr>
              <p:nvPr/>
            </p:nvSpPr>
            <p:spPr>
              <a:xfrm>
                <a:off x="480" y="3158"/>
                <a:ext cx="268" cy="267"/>
              </a:xfrm>
              <a:prstGeom prst="ellipse">
                <a:avLst/>
              </a:prstGeom>
              <a:noFill/>
              <a:ln w="31750" cap="sq" cmpd="sng">
                <a:solidFill>
                  <a:srgbClr val="FF33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70049" name="文本框 1900590"/>
              <p:cNvSpPr txBox="1">
                <a:spLocks noChangeAspect="1"/>
              </p:cNvSpPr>
              <p:nvPr/>
            </p:nvSpPr>
            <p:spPr>
              <a:xfrm>
                <a:off x="494" y="307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grpSp>
        <p:grpSp>
          <p:nvGrpSpPr>
            <p:cNvPr id="170033" name="组合 1900591"/>
            <p:cNvGrpSpPr/>
            <p:nvPr/>
          </p:nvGrpSpPr>
          <p:grpSpPr>
            <a:xfrm>
              <a:off x="1563" y="1760"/>
              <a:ext cx="268" cy="365"/>
              <a:chOff x="480" y="3074"/>
              <a:chExt cx="268" cy="365"/>
            </a:xfrm>
          </p:grpSpPr>
          <p:sp>
            <p:nvSpPr>
              <p:cNvPr id="170046" name="椭圆 1900592"/>
              <p:cNvSpPr>
                <a:spLocks noChangeAspect="1"/>
              </p:cNvSpPr>
              <p:nvPr/>
            </p:nvSpPr>
            <p:spPr>
              <a:xfrm>
                <a:off x="480" y="3158"/>
                <a:ext cx="268" cy="267"/>
              </a:xfrm>
              <a:prstGeom prst="ellipse">
                <a:avLst/>
              </a:prstGeom>
              <a:noFill/>
              <a:ln w="31750" cap="sq" cmpd="sng">
                <a:solidFill>
                  <a:srgbClr val="FF00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70047" name="文本框 1900593"/>
              <p:cNvSpPr txBox="1">
                <a:spLocks noChangeAspect="1"/>
              </p:cNvSpPr>
              <p:nvPr/>
            </p:nvSpPr>
            <p:spPr>
              <a:xfrm>
                <a:off x="494" y="307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grpSp>
        <p:grpSp>
          <p:nvGrpSpPr>
            <p:cNvPr id="170034" name="组合 1900594"/>
            <p:cNvGrpSpPr/>
            <p:nvPr/>
          </p:nvGrpSpPr>
          <p:grpSpPr>
            <a:xfrm>
              <a:off x="1803" y="992"/>
              <a:ext cx="268" cy="365"/>
              <a:chOff x="480" y="3074"/>
              <a:chExt cx="268" cy="365"/>
            </a:xfrm>
          </p:grpSpPr>
          <p:sp>
            <p:nvSpPr>
              <p:cNvPr id="170044" name="椭圆 1900595"/>
              <p:cNvSpPr>
                <a:spLocks noChangeAspect="1"/>
              </p:cNvSpPr>
              <p:nvPr/>
            </p:nvSpPr>
            <p:spPr>
              <a:xfrm>
                <a:off x="480" y="3158"/>
                <a:ext cx="268" cy="267"/>
              </a:xfrm>
              <a:prstGeom prst="ellipse">
                <a:avLst/>
              </a:prstGeom>
              <a:noFill/>
              <a:ln w="31750" cap="sq" cmpd="sng">
                <a:solidFill>
                  <a:srgbClr val="FF00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70045" name="文本框 1900596"/>
              <p:cNvSpPr txBox="1">
                <a:spLocks noChangeAspect="1"/>
              </p:cNvSpPr>
              <p:nvPr/>
            </p:nvSpPr>
            <p:spPr>
              <a:xfrm>
                <a:off x="494" y="307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grpSp>
        <p:sp>
          <p:nvSpPr>
            <p:cNvPr id="170035" name="直接连接符 1900597"/>
            <p:cNvSpPr/>
            <p:nvPr/>
          </p:nvSpPr>
          <p:spPr>
            <a:xfrm>
              <a:off x="651" y="1328"/>
              <a:ext cx="192" cy="528"/>
            </a:xfrm>
            <a:prstGeom prst="line">
              <a:avLst/>
            </a:prstGeom>
            <a:ln w="31750" cap="sq" cmpd="sng">
              <a:solidFill>
                <a:schemeClr val="tx2"/>
              </a:solidFill>
              <a:prstDash val="solid"/>
              <a:headEnd type="none" w="sm" len="sm"/>
              <a:tailEnd type="stealth" w="med" len="lg"/>
            </a:ln>
          </p:spPr>
        </p:sp>
        <p:sp>
          <p:nvSpPr>
            <p:cNvPr id="170036" name="直接连接符 1900598"/>
            <p:cNvSpPr/>
            <p:nvPr/>
          </p:nvSpPr>
          <p:spPr>
            <a:xfrm flipH="1">
              <a:off x="987" y="2000"/>
              <a:ext cx="576" cy="0"/>
            </a:xfrm>
            <a:prstGeom prst="line">
              <a:avLst/>
            </a:prstGeom>
            <a:ln w="31750" cap="sq" cmpd="sng">
              <a:solidFill>
                <a:schemeClr val="tx2"/>
              </a:solidFill>
              <a:prstDash val="solid"/>
              <a:headEnd type="none" w="sm" len="sm"/>
              <a:tailEnd type="stealth" w="med" len="lg"/>
            </a:ln>
          </p:spPr>
        </p:sp>
        <p:sp>
          <p:nvSpPr>
            <p:cNvPr id="170037" name="直接连接符 1900599"/>
            <p:cNvSpPr/>
            <p:nvPr/>
          </p:nvSpPr>
          <p:spPr>
            <a:xfrm flipV="1">
              <a:off x="1755" y="1328"/>
              <a:ext cx="192" cy="528"/>
            </a:xfrm>
            <a:prstGeom prst="line">
              <a:avLst/>
            </a:prstGeom>
            <a:ln w="31750" cap="sq" cmpd="sng">
              <a:solidFill>
                <a:schemeClr val="tx2"/>
              </a:solidFill>
              <a:prstDash val="solid"/>
              <a:headEnd type="none" w="sm" len="sm"/>
              <a:tailEnd type="stealth" w="med" len="lg"/>
            </a:ln>
          </p:spPr>
        </p:sp>
        <p:sp>
          <p:nvSpPr>
            <p:cNvPr id="170038" name="直接连接符 1900600"/>
            <p:cNvSpPr/>
            <p:nvPr/>
          </p:nvSpPr>
          <p:spPr>
            <a:xfrm flipH="1" flipV="1">
              <a:off x="1275" y="704"/>
              <a:ext cx="384" cy="1152"/>
            </a:xfrm>
            <a:prstGeom prst="line">
              <a:avLst/>
            </a:prstGeom>
            <a:ln w="31750" cap="sq" cmpd="sng">
              <a:solidFill>
                <a:schemeClr val="tx2"/>
              </a:solidFill>
              <a:prstDash val="solid"/>
              <a:headEnd type="none" w="sm" len="sm"/>
              <a:tailEnd type="stealth" w="med" len="lg"/>
            </a:ln>
          </p:spPr>
        </p:sp>
        <p:sp>
          <p:nvSpPr>
            <p:cNvPr id="170039" name="直接连接符 1900601"/>
            <p:cNvSpPr/>
            <p:nvPr/>
          </p:nvSpPr>
          <p:spPr>
            <a:xfrm>
              <a:off x="725" y="1253"/>
              <a:ext cx="864" cy="672"/>
            </a:xfrm>
            <a:prstGeom prst="line">
              <a:avLst/>
            </a:prstGeom>
            <a:ln w="31750" cap="sq" cmpd="sng">
              <a:solidFill>
                <a:schemeClr val="tx2"/>
              </a:solidFill>
              <a:prstDash val="solid"/>
              <a:headEnd type="none" w="sm" len="sm"/>
              <a:tailEnd type="stealth" w="med" len="lg"/>
            </a:ln>
          </p:spPr>
        </p:sp>
        <p:sp>
          <p:nvSpPr>
            <p:cNvPr id="170040" name="直接连接符 1900602"/>
            <p:cNvSpPr/>
            <p:nvPr/>
          </p:nvSpPr>
          <p:spPr>
            <a:xfrm flipV="1">
              <a:off x="987" y="1280"/>
              <a:ext cx="816" cy="624"/>
            </a:xfrm>
            <a:prstGeom prst="line">
              <a:avLst/>
            </a:prstGeom>
            <a:ln w="31750" cap="sq" cmpd="sng">
              <a:solidFill>
                <a:schemeClr val="tx2"/>
              </a:solidFill>
              <a:prstDash val="solid"/>
              <a:headEnd type="none" w="sm" len="sm"/>
              <a:tailEnd type="stealth" w="med" len="lg"/>
            </a:ln>
          </p:spPr>
        </p:sp>
        <p:sp>
          <p:nvSpPr>
            <p:cNvPr id="170041" name="任意多边形 1900603"/>
            <p:cNvSpPr/>
            <p:nvPr/>
          </p:nvSpPr>
          <p:spPr>
            <a:xfrm>
              <a:off x="1419" y="611"/>
              <a:ext cx="528" cy="464"/>
            </a:xfrm>
            <a:custGeom>
              <a:avLst/>
              <a:gdLst>
                <a:gd name="txL" fmla="*/ 0 w 21600"/>
                <a:gd name="txT" fmla="*/ 0 h 23203"/>
                <a:gd name="txR" fmla="*/ 21600 w 21600"/>
                <a:gd name="txB" fmla="*/ 23203 h 23203"/>
              </a:gdLst>
              <a:ahLst/>
              <a:cxnLst>
                <a:cxn ang="0">
                  <a:pos x="0" y="0"/>
                </a:cxn>
                <a:cxn ang="0">
                  <a:pos x="0" y="0"/>
                </a:cxn>
                <a:cxn ang="0">
                  <a:pos x="0" y="0"/>
                </a:cxn>
                <a:cxn ang="0">
                  <a:pos x="0" y="0"/>
                </a:cxn>
                <a:cxn ang="0">
                  <a:pos x="0" y="0"/>
                </a:cxn>
                <a:cxn ang="0">
                  <a:pos x="0" y="0"/>
                </a:cxn>
                <a:cxn ang="0">
                  <a:pos x="0" y="0"/>
                </a:cxn>
              </a:cxnLst>
              <a:rect l="txL" t="txT" r="txR" b="txB"/>
              <a:pathLst>
                <a:path w="21600" h="23203" fill="none">
                  <a:moveTo>
                    <a:pt x="0" y="0"/>
                  </a:moveTo>
                  <a:cubicBezTo>
                    <a:pt x="11929" y="0"/>
                    <a:pt x="21600" y="9671"/>
                    <a:pt x="21600" y="21600"/>
                  </a:cubicBezTo>
                  <a:cubicBezTo>
                    <a:pt x="21600" y="22141"/>
                    <a:pt x="21580" y="22678"/>
                    <a:pt x="21541" y="23203"/>
                  </a:cubicBezTo>
                </a:path>
                <a:path w="21600" h="23203" stroke="0">
                  <a:moveTo>
                    <a:pt x="0" y="0"/>
                  </a:moveTo>
                  <a:cubicBezTo>
                    <a:pt x="11929" y="0"/>
                    <a:pt x="21600" y="9671"/>
                    <a:pt x="21600" y="21600"/>
                  </a:cubicBezTo>
                  <a:cubicBezTo>
                    <a:pt x="21600" y="22141"/>
                    <a:pt x="21580" y="22678"/>
                    <a:pt x="21541" y="23203"/>
                  </a:cubicBezTo>
                  <a:lnTo>
                    <a:pt x="0" y="21600"/>
                  </a:lnTo>
                  <a:close/>
                </a:path>
              </a:pathLst>
            </a:custGeom>
            <a:noFill/>
            <a:ln w="31750" cap="sq" cmpd="sng">
              <a:solidFill>
                <a:schemeClr val="tx2">
                  <a:alpha val="100000"/>
                </a:schemeClr>
              </a:solidFill>
              <a:prstDash val="solid"/>
              <a:round/>
              <a:headEnd type="triangle" w="med" len="med"/>
              <a:tailEnd type="none" w="med" len="med"/>
            </a:ln>
          </p:spPr>
          <p:txBody>
            <a:bodyPr/>
            <a:p>
              <a:endParaRPr lang="zh-CN" altLang="en-US"/>
            </a:p>
          </p:txBody>
        </p:sp>
        <p:sp>
          <p:nvSpPr>
            <p:cNvPr id="170042" name="任意多边形 1900604"/>
            <p:cNvSpPr/>
            <p:nvPr/>
          </p:nvSpPr>
          <p:spPr>
            <a:xfrm flipH="1" flipV="1">
              <a:off x="1371" y="657"/>
              <a:ext cx="528" cy="432"/>
            </a:xfrm>
            <a:custGeom>
              <a:avLst/>
              <a:gdLst>
                <a:gd name="txL" fmla="*/ 0 w 21598"/>
                <a:gd name="txT" fmla="*/ 0 h 21600"/>
                <a:gd name="txR" fmla="*/ 21598 w 21598"/>
                <a:gd name="txB" fmla="*/ 21600 h 21600"/>
              </a:gdLst>
              <a:ahLst/>
              <a:cxnLst>
                <a:cxn ang="0">
                  <a:pos x="0" y="0"/>
                </a:cxn>
                <a:cxn ang="0">
                  <a:pos x="0" y="0"/>
                </a:cxn>
                <a:cxn ang="0">
                  <a:pos x="0" y="0"/>
                </a:cxn>
                <a:cxn ang="0">
                  <a:pos x="0" y="0"/>
                </a:cxn>
                <a:cxn ang="0">
                  <a:pos x="0" y="0"/>
                </a:cxn>
              </a:cxnLst>
              <a:rect l="txL" t="txT" r="txR" b="txB"/>
              <a:pathLst>
                <a:path w="21598" h="21600" fill="none">
                  <a:moveTo>
                    <a:pt x="0" y="0"/>
                  </a:moveTo>
                  <a:cubicBezTo>
                    <a:pt x="11828" y="0"/>
                    <a:pt x="21436" y="9508"/>
                    <a:pt x="21598" y="21296"/>
                  </a:cubicBezTo>
                </a:path>
                <a:path w="21598" h="21600" stroke="0">
                  <a:moveTo>
                    <a:pt x="0" y="0"/>
                  </a:moveTo>
                  <a:cubicBezTo>
                    <a:pt x="11828" y="0"/>
                    <a:pt x="21436" y="9508"/>
                    <a:pt x="21598" y="21296"/>
                  </a:cubicBezTo>
                  <a:lnTo>
                    <a:pt x="0" y="21600"/>
                  </a:lnTo>
                  <a:close/>
                </a:path>
              </a:pathLst>
            </a:custGeom>
            <a:noFill/>
            <a:ln w="31750" cap="sq" cmpd="sng">
              <a:solidFill>
                <a:schemeClr val="tx2">
                  <a:alpha val="100000"/>
                </a:schemeClr>
              </a:solidFill>
              <a:prstDash val="solid"/>
              <a:round/>
              <a:headEnd type="triangle" w="med" len="med"/>
              <a:tailEnd type="none" w="med" len="med"/>
            </a:ln>
          </p:spPr>
          <p:txBody>
            <a:bodyPr/>
            <a:p>
              <a:endParaRPr lang="zh-CN" altLang="en-US"/>
            </a:p>
          </p:txBody>
        </p:sp>
        <p:sp>
          <p:nvSpPr>
            <p:cNvPr id="170043" name="直接连接符 1900605"/>
            <p:cNvSpPr/>
            <p:nvPr/>
          </p:nvSpPr>
          <p:spPr>
            <a:xfrm flipH="1">
              <a:off x="651" y="656"/>
              <a:ext cx="480" cy="432"/>
            </a:xfrm>
            <a:prstGeom prst="line">
              <a:avLst/>
            </a:prstGeom>
            <a:ln w="31750" cap="sq" cmpd="sng">
              <a:solidFill>
                <a:schemeClr val="tx2"/>
              </a:solidFill>
              <a:prstDash val="solid"/>
              <a:headEnd type="none" w="sm" len="sm"/>
              <a:tailEnd type="stealth" w="med" len="lg"/>
            </a:ln>
          </p:spPr>
        </p:sp>
      </p:grpSp>
      <p:grpSp>
        <p:nvGrpSpPr>
          <p:cNvPr id="169988" name="组合 1900642"/>
          <p:cNvGrpSpPr/>
          <p:nvPr/>
        </p:nvGrpSpPr>
        <p:grpSpPr>
          <a:xfrm>
            <a:off x="179388" y="3968750"/>
            <a:ext cx="8805862" cy="2028825"/>
            <a:chOff x="113" y="2500"/>
            <a:chExt cx="5547" cy="1278"/>
          </a:xfrm>
        </p:grpSpPr>
        <p:grpSp>
          <p:nvGrpSpPr>
            <p:cNvPr id="169989" name="组合 1900632"/>
            <p:cNvGrpSpPr/>
            <p:nvPr/>
          </p:nvGrpSpPr>
          <p:grpSpPr>
            <a:xfrm>
              <a:off x="113" y="2818"/>
              <a:ext cx="5547" cy="960"/>
              <a:chOff x="25" y="2478"/>
              <a:chExt cx="5547" cy="960"/>
            </a:xfrm>
          </p:grpSpPr>
          <p:sp>
            <p:nvSpPr>
              <p:cNvPr id="169996" name="矩形 1900607"/>
              <p:cNvSpPr/>
              <p:nvPr/>
            </p:nvSpPr>
            <p:spPr>
              <a:xfrm>
                <a:off x="815" y="2574"/>
                <a:ext cx="4728" cy="864"/>
              </a:xfrm>
              <a:prstGeom prst="rect">
                <a:avLst/>
              </a:prstGeom>
              <a:noFill/>
              <a:ln w="31750" cap="sq" cmpd="sng">
                <a:solidFill>
                  <a:srgbClr val="135069"/>
                </a:solidFill>
                <a:prstDash val="solid"/>
                <a:miter/>
                <a:headEnd type="none" w="sm" len="sm"/>
                <a:tailEnd type="none" w="med" len="lg"/>
              </a:ln>
              <a:effectLst>
                <a:prstShdw prst="shdw17" dist="17961" dir="13499999">
                  <a:srgbClr val="0B303F"/>
                </a:prstShdw>
              </a:effectLst>
            </p:spPr>
            <p:txBody>
              <a:bodyPr/>
              <a:p>
                <a:endParaRPr lang="zh-CN" altLang="en-US" dirty="0">
                  <a:latin typeface="Times New Roman" panose="02020603050405020304" pitchFamily="18" charset="0"/>
                </a:endParaRPr>
              </a:p>
            </p:txBody>
          </p:sp>
          <p:sp>
            <p:nvSpPr>
              <p:cNvPr id="169997" name="直接连接符 1900608"/>
              <p:cNvSpPr/>
              <p:nvPr/>
            </p:nvSpPr>
            <p:spPr>
              <a:xfrm>
                <a:off x="1764" y="2574"/>
                <a:ext cx="0" cy="864"/>
              </a:xfrm>
              <a:prstGeom prst="line">
                <a:avLst/>
              </a:prstGeom>
              <a:ln w="28575" cap="sq" cmpd="sng">
                <a:solidFill>
                  <a:srgbClr val="135069"/>
                </a:solidFill>
                <a:prstDash val="solid"/>
                <a:headEnd type="none" w="sm" len="sm"/>
                <a:tailEnd type="none" w="med" len="lg"/>
              </a:ln>
            </p:spPr>
          </p:sp>
          <p:sp>
            <p:nvSpPr>
              <p:cNvPr id="169998" name="直接连接符 1900609"/>
              <p:cNvSpPr/>
              <p:nvPr/>
            </p:nvSpPr>
            <p:spPr>
              <a:xfrm>
                <a:off x="3694" y="2574"/>
                <a:ext cx="0" cy="864"/>
              </a:xfrm>
              <a:prstGeom prst="line">
                <a:avLst/>
              </a:prstGeom>
              <a:ln w="28575" cap="sq" cmpd="sng">
                <a:solidFill>
                  <a:srgbClr val="135069"/>
                </a:solidFill>
                <a:prstDash val="solid"/>
                <a:headEnd type="none" w="sm" len="sm"/>
                <a:tailEnd type="none" w="med" len="lg"/>
              </a:ln>
            </p:spPr>
          </p:sp>
          <p:sp>
            <p:nvSpPr>
              <p:cNvPr id="169999" name="直接连接符 1900610"/>
              <p:cNvSpPr/>
              <p:nvPr/>
            </p:nvSpPr>
            <p:spPr>
              <a:xfrm>
                <a:off x="4618" y="2574"/>
                <a:ext cx="0" cy="864"/>
              </a:xfrm>
              <a:prstGeom prst="line">
                <a:avLst/>
              </a:prstGeom>
              <a:ln w="28575" cap="sq" cmpd="sng">
                <a:solidFill>
                  <a:srgbClr val="135069"/>
                </a:solidFill>
                <a:prstDash val="solid"/>
                <a:headEnd type="none" w="sm" len="sm"/>
                <a:tailEnd type="none" w="med" len="lg"/>
              </a:ln>
            </p:spPr>
          </p:sp>
          <p:sp>
            <p:nvSpPr>
              <p:cNvPr id="170000" name="直接连接符 1900611"/>
              <p:cNvSpPr/>
              <p:nvPr/>
            </p:nvSpPr>
            <p:spPr>
              <a:xfrm>
                <a:off x="2716" y="2574"/>
                <a:ext cx="0" cy="864"/>
              </a:xfrm>
              <a:prstGeom prst="line">
                <a:avLst/>
              </a:prstGeom>
              <a:ln w="28575" cap="sq" cmpd="sng">
                <a:solidFill>
                  <a:srgbClr val="135069"/>
                </a:solidFill>
                <a:prstDash val="solid"/>
                <a:headEnd type="none" w="sm" len="sm"/>
                <a:tailEnd type="none" w="med" len="lg"/>
              </a:ln>
            </p:spPr>
          </p:sp>
          <p:sp>
            <p:nvSpPr>
              <p:cNvPr id="170001" name="文本框 1900612"/>
              <p:cNvSpPr txBox="1"/>
              <p:nvPr/>
            </p:nvSpPr>
            <p:spPr>
              <a:xfrm>
                <a:off x="242" y="2478"/>
                <a:ext cx="381"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s</a:t>
                </a:r>
                <a:endParaRPr lang="en-US" altLang="zh-CN" sz="3200" dirty="0">
                  <a:latin typeface="Times New Roman" panose="02020603050405020304" pitchFamily="18" charset="0"/>
                  <a:ea typeface="幼圆" panose="02010509060101010101" pitchFamily="49" charset="-122"/>
                </a:endParaRPr>
              </a:p>
            </p:txBody>
          </p:sp>
          <p:sp>
            <p:nvSpPr>
              <p:cNvPr id="170002" name="文本框 1900613"/>
              <p:cNvSpPr txBox="1"/>
              <p:nvPr/>
            </p:nvSpPr>
            <p:spPr>
              <a:xfrm>
                <a:off x="25" y="3054"/>
                <a:ext cx="815"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path</a:t>
                </a:r>
                <a:endParaRPr lang="en-US" altLang="zh-CN" sz="3200" dirty="0">
                  <a:latin typeface="Times New Roman" panose="02020603050405020304" pitchFamily="18" charset="0"/>
                  <a:ea typeface="幼圆" panose="02010509060101010101" pitchFamily="49" charset="-122"/>
                </a:endParaRPr>
              </a:p>
            </p:txBody>
          </p:sp>
          <p:sp>
            <p:nvSpPr>
              <p:cNvPr id="170003" name="文本框 1900614"/>
              <p:cNvSpPr txBox="1"/>
              <p:nvPr/>
            </p:nvSpPr>
            <p:spPr>
              <a:xfrm>
                <a:off x="56" y="2766"/>
                <a:ext cx="815"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dist</a:t>
                </a:r>
                <a:endParaRPr lang="en-US" altLang="zh-CN" sz="3200" dirty="0">
                  <a:latin typeface="Times New Roman" panose="02020603050405020304" pitchFamily="18" charset="0"/>
                  <a:ea typeface="幼圆" panose="02010509060101010101" pitchFamily="49" charset="-122"/>
                </a:endParaRPr>
              </a:p>
            </p:txBody>
          </p:sp>
          <p:sp>
            <p:nvSpPr>
              <p:cNvPr id="170004" name="直接连接符 1900615"/>
              <p:cNvSpPr/>
              <p:nvPr/>
            </p:nvSpPr>
            <p:spPr>
              <a:xfrm>
                <a:off x="815" y="2862"/>
                <a:ext cx="4757" cy="0"/>
              </a:xfrm>
              <a:prstGeom prst="line">
                <a:avLst/>
              </a:prstGeom>
              <a:ln w="28575" cap="sq" cmpd="sng">
                <a:solidFill>
                  <a:srgbClr val="135069"/>
                </a:solidFill>
                <a:prstDash val="solid"/>
                <a:headEnd type="none" w="sm" len="sm"/>
                <a:tailEnd type="none" w="med" len="lg"/>
              </a:ln>
            </p:spPr>
          </p:sp>
          <p:sp>
            <p:nvSpPr>
              <p:cNvPr id="170005" name="直接连接符 1900616"/>
              <p:cNvSpPr/>
              <p:nvPr/>
            </p:nvSpPr>
            <p:spPr>
              <a:xfrm>
                <a:off x="840" y="3150"/>
                <a:ext cx="4703" cy="0"/>
              </a:xfrm>
              <a:prstGeom prst="line">
                <a:avLst/>
              </a:prstGeom>
              <a:ln w="28575" cap="sq" cmpd="sng">
                <a:solidFill>
                  <a:srgbClr val="135069"/>
                </a:solidFill>
                <a:prstDash val="solid"/>
                <a:headEnd type="none" w="sm" len="sm"/>
                <a:tailEnd type="none" w="med" len="lg"/>
              </a:ln>
            </p:spPr>
          </p:sp>
          <p:grpSp>
            <p:nvGrpSpPr>
              <p:cNvPr id="170006" name="组合 1900617"/>
              <p:cNvGrpSpPr/>
              <p:nvPr/>
            </p:nvGrpSpPr>
            <p:grpSpPr>
              <a:xfrm>
                <a:off x="1166" y="2526"/>
                <a:ext cx="4021" cy="365"/>
                <a:chOff x="1200" y="576"/>
                <a:chExt cx="3552" cy="365"/>
              </a:xfrm>
            </p:grpSpPr>
            <p:sp>
              <p:nvSpPr>
                <p:cNvPr id="170016" name="文本框 1900618"/>
                <p:cNvSpPr txBox="1"/>
                <p:nvPr/>
              </p:nvSpPr>
              <p:spPr>
                <a:xfrm>
                  <a:off x="1200" y="576"/>
                  <a:ext cx="240"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170017" name="文本框 1900619"/>
                <p:cNvSpPr txBox="1"/>
                <p:nvPr/>
              </p:nvSpPr>
              <p:spPr>
                <a:xfrm>
                  <a:off x="3744" y="576"/>
                  <a:ext cx="240"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170018" name="文本框 1900620"/>
                <p:cNvSpPr txBox="1"/>
                <p:nvPr/>
              </p:nvSpPr>
              <p:spPr>
                <a:xfrm>
                  <a:off x="4512" y="576"/>
                  <a:ext cx="240"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0</a:t>
                  </a:r>
                  <a:endParaRPr lang="en-US" altLang="zh-CN" sz="3200" dirty="0">
                    <a:latin typeface="Times New Roman" panose="02020603050405020304" pitchFamily="18" charset="0"/>
                    <a:ea typeface="幼圆" panose="02010509060101010101" pitchFamily="49" charset="-122"/>
                  </a:endParaRPr>
                </a:p>
              </p:txBody>
            </p:sp>
            <p:sp>
              <p:nvSpPr>
                <p:cNvPr id="170019" name="文本框 1900621"/>
                <p:cNvSpPr txBox="1"/>
                <p:nvPr/>
              </p:nvSpPr>
              <p:spPr>
                <a:xfrm>
                  <a:off x="2880" y="576"/>
                  <a:ext cx="240" cy="365"/>
                </a:xfrm>
                <a:prstGeom prst="rect">
                  <a:avLst/>
                </a:prstGeom>
                <a:noFill/>
                <a:ln w="31750">
                  <a:noFill/>
                </a:ln>
              </p:spPr>
              <p:txBody>
                <a:bodyPr lIns="90000" tIns="46800" rIns="90000" bIns="46800">
                  <a:spAutoFit/>
                </a:bodyPr>
                <a:p>
                  <a:pP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1</a:t>
                  </a:r>
                  <a:endParaRPr lang="en-US" altLang="zh-CN" sz="3200" dirty="0">
                    <a:solidFill>
                      <a:schemeClr val="tx2"/>
                    </a:solidFill>
                    <a:latin typeface="Times New Roman" panose="02020603050405020304" pitchFamily="18" charset="0"/>
                    <a:ea typeface="幼圆" panose="02010509060101010101" pitchFamily="49" charset="-122"/>
                  </a:endParaRPr>
                </a:p>
              </p:txBody>
            </p:sp>
            <p:sp>
              <p:nvSpPr>
                <p:cNvPr id="170020" name="文本框 1900622"/>
                <p:cNvSpPr txBox="1"/>
                <p:nvPr/>
              </p:nvSpPr>
              <p:spPr>
                <a:xfrm>
                  <a:off x="2016" y="576"/>
                  <a:ext cx="240"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grpSp>
          <p:sp>
            <p:nvSpPr>
              <p:cNvPr id="170007" name="文本框 1900623"/>
              <p:cNvSpPr txBox="1"/>
              <p:nvPr/>
            </p:nvSpPr>
            <p:spPr>
              <a:xfrm>
                <a:off x="1166" y="2814"/>
                <a:ext cx="272"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0</a:t>
                </a:r>
                <a:endParaRPr lang="en-US" altLang="zh-CN" sz="3200" dirty="0">
                  <a:latin typeface="Times New Roman" panose="02020603050405020304" pitchFamily="18" charset="0"/>
                  <a:ea typeface="幼圆" panose="02010509060101010101" pitchFamily="49" charset="-122"/>
                </a:endParaRPr>
              </a:p>
            </p:txBody>
          </p:sp>
          <p:sp>
            <p:nvSpPr>
              <p:cNvPr id="170008" name="文本框 1900624"/>
              <p:cNvSpPr txBox="1"/>
              <p:nvPr/>
            </p:nvSpPr>
            <p:spPr>
              <a:xfrm>
                <a:off x="4836" y="2814"/>
                <a:ext cx="435"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23</a:t>
                </a:r>
                <a:endParaRPr lang="en-US" altLang="zh-CN" sz="3200" dirty="0">
                  <a:latin typeface="Times New Roman" panose="02020603050405020304" pitchFamily="18" charset="0"/>
                  <a:ea typeface="幼圆" panose="02010509060101010101" pitchFamily="49" charset="-122"/>
                </a:endParaRPr>
              </a:p>
            </p:txBody>
          </p:sp>
          <p:sp>
            <p:nvSpPr>
              <p:cNvPr id="170009" name="文本框 1900625"/>
              <p:cNvSpPr txBox="1"/>
              <p:nvPr/>
            </p:nvSpPr>
            <p:spPr>
              <a:xfrm>
                <a:off x="3014" y="2814"/>
                <a:ext cx="489" cy="365"/>
              </a:xfrm>
              <a:prstGeom prst="rect">
                <a:avLst/>
              </a:prstGeom>
              <a:noFill/>
              <a:ln w="31750">
                <a:noFill/>
              </a:ln>
            </p:spPr>
            <p:txBody>
              <a:bodyPr lIns="90000" tIns="46800" rIns="90000" bIns="46800">
                <a:spAutoFit/>
              </a:bodyPr>
              <a:p>
                <a:pP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15</a:t>
                </a:r>
                <a:endParaRPr lang="en-US" altLang="zh-CN" sz="3200" dirty="0">
                  <a:solidFill>
                    <a:schemeClr val="tx2"/>
                  </a:solidFill>
                  <a:latin typeface="Times New Roman" panose="02020603050405020304" pitchFamily="18" charset="0"/>
                  <a:ea typeface="幼圆" panose="02010509060101010101" pitchFamily="49" charset="-122"/>
                </a:endParaRPr>
              </a:p>
            </p:txBody>
          </p:sp>
          <p:sp>
            <p:nvSpPr>
              <p:cNvPr id="170010" name="文本框 1900626"/>
              <p:cNvSpPr txBox="1"/>
              <p:nvPr/>
            </p:nvSpPr>
            <p:spPr>
              <a:xfrm>
                <a:off x="2090" y="2814"/>
                <a:ext cx="272"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sp>
            <p:nvSpPr>
              <p:cNvPr id="170011" name="文本框 1900627"/>
              <p:cNvSpPr txBox="1"/>
              <p:nvPr/>
            </p:nvSpPr>
            <p:spPr>
              <a:xfrm>
                <a:off x="3965" y="2814"/>
                <a:ext cx="489"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11</a:t>
                </a:r>
                <a:endParaRPr lang="en-US" altLang="zh-CN" sz="3200" dirty="0">
                  <a:latin typeface="Times New Roman" panose="02020603050405020304" pitchFamily="18" charset="0"/>
                  <a:ea typeface="幼圆" panose="02010509060101010101" pitchFamily="49" charset="-122"/>
                </a:endParaRPr>
              </a:p>
            </p:txBody>
          </p:sp>
          <p:sp>
            <p:nvSpPr>
              <p:cNvPr id="170012" name="文本框 1900628"/>
              <p:cNvSpPr txBox="1"/>
              <p:nvPr/>
            </p:nvSpPr>
            <p:spPr>
              <a:xfrm>
                <a:off x="1950" y="3129"/>
                <a:ext cx="476" cy="269"/>
              </a:xfrm>
              <a:prstGeom prst="rect">
                <a:avLst/>
              </a:prstGeom>
              <a:noFill/>
              <a:ln w="31750">
                <a:noFill/>
              </a:ln>
            </p:spPr>
            <p:txBody>
              <a:bodyPr lIns="0" tIns="0" rIns="0" bIns="0">
                <a:spAutoFit/>
              </a:bodyPr>
              <a:p>
                <a:pPr algn="ctr">
                  <a:spcBef>
                    <a:spcPct val="50000"/>
                  </a:spcBef>
                </a:pPr>
                <a:r>
                  <a:rPr lang="en-US" altLang="zh-CN" sz="2800" dirty="0">
                    <a:latin typeface="Times New Roman" panose="02020603050405020304" pitchFamily="18" charset="0"/>
                    <a:ea typeface="幼圆" panose="02010509060101010101" pitchFamily="49" charset="-122"/>
                  </a:rPr>
                  <a:t>1</a:t>
                </a:r>
                <a:endParaRPr lang="en-US" altLang="zh-CN" sz="2800" baseline="-25000" dirty="0">
                  <a:latin typeface="Times New Roman" panose="02020603050405020304" pitchFamily="18" charset="0"/>
                  <a:ea typeface="幼圆" panose="02010509060101010101" pitchFamily="49" charset="-122"/>
                </a:endParaRPr>
              </a:p>
            </p:txBody>
          </p:sp>
          <p:sp>
            <p:nvSpPr>
              <p:cNvPr id="170013" name="文本框 1900629"/>
              <p:cNvSpPr txBox="1"/>
              <p:nvPr/>
            </p:nvSpPr>
            <p:spPr>
              <a:xfrm>
                <a:off x="2744" y="3135"/>
                <a:ext cx="952" cy="269"/>
              </a:xfrm>
              <a:prstGeom prst="rect">
                <a:avLst/>
              </a:prstGeom>
              <a:noFill/>
              <a:ln w="31750">
                <a:noFill/>
              </a:ln>
            </p:spPr>
            <p:txBody>
              <a:bodyPr lIns="0" tIns="0" rIns="0" bIns="0">
                <a:spAutoFit/>
              </a:bodyPr>
              <a:p>
                <a:pPr algn="ctr">
                  <a:spcBef>
                    <a:spcPct val="50000"/>
                  </a:spcBef>
                </a:pPr>
                <a:r>
                  <a:rPr lang="en-US" altLang="zh-CN" sz="2800" dirty="0">
                    <a:latin typeface="Times New Roman" panose="02020603050405020304" pitchFamily="18" charset="0"/>
                    <a:ea typeface="幼圆" panose="02010509060101010101" pitchFamily="49" charset="-122"/>
                  </a:rPr>
                  <a:t>4</a:t>
                </a:r>
                <a:endParaRPr lang="en-US" altLang="zh-CN" sz="2800" baseline="-25000" dirty="0">
                  <a:latin typeface="Times New Roman" panose="02020603050405020304" pitchFamily="18" charset="0"/>
                  <a:ea typeface="幼圆" panose="02010509060101010101" pitchFamily="49" charset="-122"/>
                </a:endParaRPr>
              </a:p>
            </p:txBody>
          </p:sp>
          <p:sp>
            <p:nvSpPr>
              <p:cNvPr id="170014" name="文本框 1900630"/>
              <p:cNvSpPr txBox="1"/>
              <p:nvPr/>
            </p:nvSpPr>
            <p:spPr>
              <a:xfrm>
                <a:off x="3765" y="3141"/>
                <a:ext cx="703" cy="269"/>
              </a:xfrm>
              <a:prstGeom prst="rect">
                <a:avLst/>
              </a:prstGeom>
              <a:noFill/>
              <a:ln w="31750">
                <a:noFill/>
              </a:ln>
            </p:spPr>
            <p:txBody>
              <a:bodyPr lIns="0" tIns="0" rIns="0" bIns="0">
                <a:spAutoFit/>
              </a:bodyPr>
              <a:p>
                <a:pPr algn="ctr">
                  <a:spcBef>
                    <a:spcPct val="50000"/>
                  </a:spcBef>
                </a:pPr>
                <a:r>
                  <a:rPr lang="en-US" altLang="zh-CN" sz="2800" dirty="0">
                    <a:latin typeface="Times New Roman" panose="02020603050405020304" pitchFamily="18" charset="0"/>
                    <a:ea typeface="幼圆" panose="02010509060101010101" pitchFamily="49" charset="-122"/>
                  </a:rPr>
                  <a:t>2</a:t>
                </a:r>
                <a:endParaRPr lang="en-US" altLang="zh-CN" sz="2800" baseline="-25000" dirty="0">
                  <a:latin typeface="Times New Roman" panose="02020603050405020304" pitchFamily="18" charset="0"/>
                  <a:ea typeface="幼圆" panose="02010509060101010101" pitchFamily="49" charset="-122"/>
                </a:endParaRPr>
              </a:p>
            </p:txBody>
          </p:sp>
          <p:sp>
            <p:nvSpPr>
              <p:cNvPr id="170015" name="文本框 1900631"/>
              <p:cNvSpPr txBox="1"/>
              <p:nvPr/>
            </p:nvSpPr>
            <p:spPr>
              <a:xfrm>
                <a:off x="4626" y="3128"/>
                <a:ext cx="923" cy="269"/>
              </a:xfrm>
              <a:prstGeom prst="rect">
                <a:avLst/>
              </a:prstGeom>
              <a:noFill/>
              <a:ln w="31750">
                <a:noFill/>
              </a:ln>
            </p:spPr>
            <p:txBody>
              <a:bodyPr lIns="0" tIns="0" rIns="0" bIns="0">
                <a:spAutoFit/>
              </a:bodyPr>
              <a:p>
                <a:pPr algn="ctr">
                  <a:spcBef>
                    <a:spcPct val="50000"/>
                  </a:spcBef>
                </a:pPr>
                <a:r>
                  <a:rPr lang="en-US" altLang="zh-CN" sz="2800" dirty="0">
                    <a:latin typeface="Times New Roman" panose="02020603050405020304" pitchFamily="18" charset="0"/>
                    <a:ea typeface="幼圆" panose="02010509060101010101" pitchFamily="49" charset="-122"/>
                  </a:rPr>
                  <a:t>4</a:t>
                </a:r>
                <a:endParaRPr lang="en-US" altLang="zh-CN" sz="2800" baseline="-25000" dirty="0">
                  <a:latin typeface="Times New Roman" panose="02020603050405020304" pitchFamily="18" charset="0"/>
                  <a:ea typeface="幼圆" panose="02010509060101010101" pitchFamily="49" charset="-122"/>
                </a:endParaRPr>
              </a:p>
            </p:txBody>
          </p:sp>
        </p:grpSp>
        <p:grpSp>
          <p:nvGrpSpPr>
            <p:cNvPr id="169990" name="组合 1900641"/>
            <p:cNvGrpSpPr/>
            <p:nvPr/>
          </p:nvGrpSpPr>
          <p:grpSpPr>
            <a:xfrm>
              <a:off x="1250" y="2500"/>
              <a:ext cx="4021" cy="365"/>
              <a:chOff x="1250" y="2500"/>
              <a:chExt cx="4021" cy="365"/>
            </a:xfrm>
          </p:grpSpPr>
          <p:sp>
            <p:nvSpPr>
              <p:cNvPr id="169991" name="文本框 1900636"/>
              <p:cNvSpPr txBox="1"/>
              <p:nvPr/>
            </p:nvSpPr>
            <p:spPr>
              <a:xfrm>
                <a:off x="1250" y="2500"/>
                <a:ext cx="272"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169992" name="文本框 1900637"/>
              <p:cNvSpPr txBox="1"/>
              <p:nvPr/>
            </p:nvSpPr>
            <p:spPr>
              <a:xfrm>
                <a:off x="4130" y="2500"/>
                <a:ext cx="272"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sp>
            <p:nvSpPr>
              <p:cNvPr id="169993" name="文本框 1900638"/>
              <p:cNvSpPr txBox="1"/>
              <p:nvPr/>
            </p:nvSpPr>
            <p:spPr>
              <a:xfrm>
                <a:off x="4999" y="2500"/>
                <a:ext cx="272"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sp>
            <p:nvSpPr>
              <p:cNvPr id="169994" name="文本框 1900639"/>
              <p:cNvSpPr txBox="1"/>
              <p:nvPr/>
            </p:nvSpPr>
            <p:spPr>
              <a:xfrm>
                <a:off x="3152" y="2500"/>
                <a:ext cx="272"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sp>
            <p:nvSpPr>
              <p:cNvPr id="169995" name="文本框 1900640"/>
              <p:cNvSpPr txBox="1"/>
              <p:nvPr/>
            </p:nvSpPr>
            <p:spPr>
              <a:xfrm>
                <a:off x="2174" y="2500"/>
                <a:ext cx="271"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grpSp>
      </p:grpSp>
    </p:spTree>
  </p:cSld>
  <p:clrMapOvr>
    <a:masterClrMapping/>
  </p:clrMapOvr>
  <p:transition>
    <p:zo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71010" name="组合 1901664"/>
          <p:cNvGrpSpPr/>
          <p:nvPr/>
        </p:nvGrpSpPr>
        <p:grpSpPr>
          <a:xfrm>
            <a:off x="250825" y="3284538"/>
            <a:ext cx="7813675" cy="2112962"/>
            <a:chOff x="158" y="2069"/>
            <a:chExt cx="4922" cy="1331"/>
          </a:xfrm>
        </p:grpSpPr>
        <p:sp>
          <p:nvSpPr>
            <p:cNvPr id="171071" name="矩形 1901571"/>
            <p:cNvSpPr/>
            <p:nvPr/>
          </p:nvSpPr>
          <p:spPr>
            <a:xfrm>
              <a:off x="878" y="2501"/>
              <a:ext cx="4176" cy="864"/>
            </a:xfrm>
            <a:prstGeom prst="rect">
              <a:avLst/>
            </a:prstGeom>
            <a:noFill/>
            <a:ln w="31750" cap="sq" cmpd="sng">
              <a:solidFill>
                <a:srgbClr val="135069"/>
              </a:solidFill>
              <a:prstDash val="solid"/>
              <a:miter/>
              <a:headEnd type="none" w="sm" len="sm"/>
              <a:tailEnd type="none" w="med" len="lg"/>
            </a:ln>
            <a:effectLst>
              <a:prstShdw prst="shdw17" dist="17961" dir="13499999">
                <a:srgbClr val="0B303F"/>
              </a:prstShdw>
            </a:effectLst>
          </p:spPr>
          <p:txBody>
            <a:bodyPr/>
            <a:p>
              <a:endParaRPr lang="zh-CN" altLang="en-US" dirty="0">
                <a:latin typeface="Times New Roman" panose="02020603050405020304" pitchFamily="18" charset="0"/>
              </a:endParaRPr>
            </a:p>
          </p:txBody>
        </p:sp>
        <p:sp>
          <p:nvSpPr>
            <p:cNvPr id="171072" name="直接连接符 1901572"/>
            <p:cNvSpPr/>
            <p:nvPr/>
          </p:nvSpPr>
          <p:spPr>
            <a:xfrm>
              <a:off x="1716" y="2501"/>
              <a:ext cx="0" cy="864"/>
            </a:xfrm>
            <a:prstGeom prst="line">
              <a:avLst/>
            </a:prstGeom>
            <a:ln w="28575" cap="sq" cmpd="sng">
              <a:solidFill>
                <a:srgbClr val="135069"/>
              </a:solidFill>
              <a:prstDash val="solid"/>
              <a:headEnd type="none" w="sm" len="sm"/>
              <a:tailEnd type="none" w="med" len="lg"/>
            </a:ln>
          </p:spPr>
        </p:sp>
        <p:sp>
          <p:nvSpPr>
            <p:cNvPr id="171073" name="直接连接符 1901573"/>
            <p:cNvSpPr/>
            <p:nvPr/>
          </p:nvSpPr>
          <p:spPr>
            <a:xfrm>
              <a:off x="3421" y="2501"/>
              <a:ext cx="0" cy="864"/>
            </a:xfrm>
            <a:prstGeom prst="line">
              <a:avLst/>
            </a:prstGeom>
            <a:ln w="28575" cap="sq" cmpd="sng">
              <a:solidFill>
                <a:srgbClr val="135069"/>
              </a:solidFill>
              <a:prstDash val="solid"/>
              <a:headEnd type="none" w="sm" len="sm"/>
              <a:tailEnd type="none" w="med" len="lg"/>
            </a:ln>
          </p:spPr>
        </p:sp>
        <p:sp>
          <p:nvSpPr>
            <p:cNvPr id="171074" name="直接连接符 1901574"/>
            <p:cNvSpPr/>
            <p:nvPr/>
          </p:nvSpPr>
          <p:spPr>
            <a:xfrm>
              <a:off x="4237" y="2501"/>
              <a:ext cx="0" cy="864"/>
            </a:xfrm>
            <a:prstGeom prst="line">
              <a:avLst/>
            </a:prstGeom>
            <a:ln w="28575" cap="sq" cmpd="sng">
              <a:solidFill>
                <a:srgbClr val="135069"/>
              </a:solidFill>
              <a:prstDash val="solid"/>
              <a:headEnd type="none" w="sm" len="sm"/>
              <a:tailEnd type="none" w="med" len="lg"/>
            </a:ln>
          </p:spPr>
        </p:sp>
        <p:sp>
          <p:nvSpPr>
            <p:cNvPr id="171075" name="直接连接符 1901575"/>
            <p:cNvSpPr/>
            <p:nvPr/>
          </p:nvSpPr>
          <p:spPr>
            <a:xfrm>
              <a:off x="2557" y="2501"/>
              <a:ext cx="0" cy="864"/>
            </a:xfrm>
            <a:prstGeom prst="line">
              <a:avLst/>
            </a:prstGeom>
            <a:ln w="28575" cap="sq" cmpd="sng">
              <a:solidFill>
                <a:srgbClr val="135069"/>
              </a:solidFill>
              <a:prstDash val="solid"/>
              <a:headEnd type="none" w="sm" len="sm"/>
              <a:tailEnd type="none" w="med" len="lg"/>
            </a:ln>
          </p:spPr>
        </p:sp>
        <p:sp>
          <p:nvSpPr>
            <p:cNvPr id="171076" name="文本框 1901576"/>
            <p:cNvSpPr txBox="1"/>
            <p:nvPr/>
          </p:nvSpPr>
          <p:spPr>
            <a:xfrm>
              <a:off x="372" y="2405"/>
              <a:ext cx="336" cy="404"/>
            </a:xfrm>
            <a:prstGeom prst="rect">
              <a:avLst/>
            </a:prstGeom>
            <a:noFill/>
            <a:ln w="31750">
              <a:noFill/>
            </a:ln>
          </p:spPr>
          <p:txBody>
            <a:bodyPr lIns="90000" tIns="46800" rIns="90000" bIns="46800">
              <a:spAutoFit/>
            </a:bodyPr>
            <a:p>
              <a:pPr>
                <a:spcBef>
                  <a:spcPct val="50000"/>
                </a:spcBef>
              </a:pPr>
              <a:r>
                <a:rPr lang="en-US" altLang="zh-CN" sz="3600" dirty="0">
                  <a:latin typeface="Times New Roman" panose="02020603050405020304" pitchFamily="18" charset="0"/>
                  <a:ea typeface="幼圆" panose="02010509060101010101" pitchFamily="49" charset="-122"/>
                </a:rPr>
                <a:t>s</a:t>
              </a:r>
              <a:endParaRPr lang="en-US" altLang="zh-CN" sz="3600" dirty="0">
                <a:latin typeface="Times New Roman" panose="02020603050405020304" pitchFamily="18" charset="0"/>
                <a:ea typeface="幼圆" panose="02010509060101010101" pitchFamily="49" charset="-122"/>
              </a:endParaRPr>
            </a:p>
          </p:txBody>
        </p:sp>
        <p:sp>
          <p:nvSpPr>
            <p:cNvPr id="171077" name="文本框 1901577"/>
            <p:cNvSpPr txBox="1"/>
            <p:nvPr/>
          </p:nvSpPr>
          <p:spPr>
            <a:xfrm>
              <a:off x="180" y="2981"/>
              <a:ext cx="720" cy="404"/>
            </a:xfrm>
            <a:prstGeom prst="rect">
              <a:avLst/>
            </a:prstGeom>
            <a:noFill/>
            <a:ln w="31750">
              <a:noFill/>
            </a:ln>
          </p:spPr>
          <p:txBody>
            <a:bodyPr lIns="90000" tIns="46800" rIns="90000" bIns="46800">
              <a:spAutoFit/>
            </a:bodyPr>
            <a:p>
              <a:pPr>
                <a:spcBef>
                  <a:spcPct val="50000"/>
                </a:spcBef>
              </a:pPr>
              <a:r>
                <a:rPr lang="en-US" altLang="zh-CN" sz="3600" dirty="0">
                  <a:latin typeface="Times New Roman" panose="02020603050405020304" pitchFamily="18" charset="0"/>
                  <a:ea typeface="幼圆" panose="02010509060101010101" pitchFamily="49" charset="-122"/>
                </a:rPr>
                <a:t>path</a:t>
              </a:r>
              <a:endParaRPr lang="en-US" altLang="zh-CN" sz="3600" dirty="0">
                <a:latin typeface="Times New Roman" panose="02020603050405020304" pitchFamily="18" charset="0"/>
                <a:ea typeface="幼圆" panose="02010509060101010101" pitchFamily="49" charset="-122"/>
              </a:endParaRPr>
            </a:p>
          </p:txBody>
        </p:sp>
        <p:sp>
          <p:nvSpPr>
            <p:cNvPr id="171078" name="文本框 1901578"/>
            <p:cNvSpPr txBox="1"/>
            <p:nvPr/>
          </p:nvSpPr>
          <p:spPr>
            <a:xfrm>
              <a:off x="158" y="2693"/>
              <a:ext cx="720" cy="404"/>
            </a:xfrm>
            <a:prstGeom prst="rect">
              <a:avLst/>
            </a:prstGeom>
            <a:noFill/>
            <a:ln w="31750">
              <a:noFill/>
            </a:ln>
          </p:spPr>
          <p:txBody>
            <a:bodyPr lIns="90000" tIns="46800" rIns="90000" bIns="46800">
              <a:spAutoFit/>
            </a:bodyPr>
            <a:p>
              <a:pPr>
                <a:spcBef>
                  <a:spcPct val="50000"/>
                </a:spcBef>
              </a:pPr>
              <a:r>
                <a:rPr lang="en-US" altLang="zh-CN" sz="3600" dirty="0">
                  <a:latin typeface="Times New Roman" panose="02020603050405020304" pitchFamily="18" charset="0"/>
                  <a:ea typeface="幼圆" panose="02010509060101010101" pitchFamily="49" charset="-122"/>
                </a:rPr>
                <a:t>dist</a:t>
              </a:r>
              <a:endParaRPr lang="en-US" altLang="zh-CN" sz="3600" dirty="0">
                <a:latin typeface="Times New Roman" panose="02020603050405020304" pitchFamily="18" charset="0"/>
                <a:ea typeface="幼圆" panose="02010509060101010101" pitchFamily="49" charset="-122"/>
              </a:endParaRPr>
            </a:p>
          </p:txBody>
        </p:sp>
        <p:sp>
          <p:nvSpPr>
            <p:cNvPr id="171079" name="直接连接符 1901579"/>
            <p:cNvSpPr/>
            <p:nvPr/>
          </p:nvSpPr>
          <p:spPr>
            <a:xfrm>
              <a:off x="878" y="2789"/>
              <a:ext cx="4202" cy="0"/>
            </a:xfrm>
            <a:prstGeom prst="line">
              <a:avLst/>
            </a:prstGeom>
            <a:ln w="28575" cap="sq" cmpd="sng">
              <a:solidFill>
                <a:srgbClr val="135069"/>
              </a:solidFill>
              <a:prstDash val="solid"/>
              <a:headEnd type="none" w="sm" len="sm"/>
              <a:tailEnd type="none" w="med" len="lg"/>
            </a:ln>
          </p:spPr>
        </p:sp>
        <p:sp>
          <p:nvSpPr>
            <p:cNvPr id="171080" name="直接连接符 1901580"/>
            <p:cNvSpPr/>
            <p:nvPr/>
          </p:nvSpPr>
          <p:spPr>
            <a:xfrm>
              <a:off x="900" y="3077"/>
              <a:ext cx="4154" cy="0"/>
            </a:xfrm>
            <a:prstGeom prst="line">
              <a:avLst/>
            </a:prstGeom>
            <a:ln w="28575" cap="sq" cmpd="sng">
              <a:solidFill>
                <a:srgbClr val="135069"/>
              </a:solidFill>
              <a:prstDash val="solid"/>
              <a:headEnd type="none" w="sm" len="sm"/>
              <a:tailEnd type="none" w="med" len="lg"/>
            </a:ln>
          </p:spPr>
        </p:sp>
        <p:grpSp>
          <p:nvGrpSpPr>
            <p:cNvPr id="171081" name="组合 1901581"/>
            <p:cNvGrpSpPr/>
            <p:nvPr/>
          </p:nvGrpSpPr>
          <p:grpSpPr>
            <a:xfrm>
              <a:off x="1188" y="2453"/>
              <a:ext cx="3552" cy="365"/>
              <a:chOff x="1200" y="576"/>
              <a:chExt cx="3552" cy="365"/>
            </a:xfrm>
          </p:grpSpPr>
          <p:sp>
            <p:nvSpPr>
              <p:cNvPr id="171097" name="文本框 1901582"/>
              <p:cNvSpPr txBox="1"/>
              <p:nvPr/>
            </p:nvSpPr>
            <p:spPr>
              <a:xfrm>
                <a:off x="1200" y="576"/>
                <a:ext cx="240"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171098" name="文本框 1901583"/>
              <p:cNvSpPr txBox="1"/>
              <p:nvPr/>
            </p:nvSpPr>
            <p:spPr>
              <a:xfrm>
                <a:off x="3744" y="576"/>
                <a:ext cx="240"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171099" name="文本框 1901584"/>
              <p:cNvSpPr txBox="1"/>
              <p:nvPr/>
            </p:nvSpPr>
            <p:spPr>
              <a:xfrm>
                <a:off x="4512" y="576"/>
                <a:ext cx="240" cy="365"/>
              </a:xfrm>
              <a:prstGeom prst="rect">
                <a:avLst/>
              </a:prstGeom>
              <a:noFill/>
              <a:ln w="31750">
                <a:noFill/>
              </a:ln>
            </p:spPr>
            <p:txBody>
              <a:bodyPr lIns="90000" tIns="46800" rIns="90000" bIns="46800">
                <a:spAutoFit/>
              </a:bodyPr>
              <a:p>
                <a:pP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1</a:t>
                </a:r>
                <a:endParaRPr lang="en-US" altLang="zh-CN" sz="3200" dirty="0">
                  <a:solidFill>
                    <a:schemeClr val="tx2"/>
                  </a:solidFill>
                  <a:latin typeface="Times New Roman" panose="02020603050405020304" pitchFamily="18" charset="0"/>
                  <a:ea typeface="幼圆" panose="02010509060101010101" pitchFamily="49" charset="-122"/>
                </a:endParaRPr>
              </a:p>
            </p:txBody>
          </p:sp>
          <p:sp>
            <p:nvSpPr>
              <p:cNvPr id="171100" name="文本框 1901585"/>
              <p:cNvSpPr txBox="1"/>
              <p:nvPr/>
            </p:nvSpPr>
            <p:spPr>
              <a:xfrm>
                <a:off x="2880" y="576"/>
                <a:ext cx="240"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171101" name="文本框 1901586"/>
              <p:cNvSpPr txBox="1"/>
              <p:nvPr/>
            </p:nvSpPr>
            <p:spPr>
              <a:xfrm>
                <a:off x="2016" y="576"/>
                <a:ext cx="240"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grpSp>
        <p:grpSp>
          <p:nvGrpSpPr>
            <p:cNvPr id="171082" name="组合 1901587"/>
            <p:cNvGrpSpPr/>
            <p:nvPr/>
          </p:nvGrpSpPr>
          <p:grpSpPr>
            <a:xfrm>
              <a:off x="1188" y="2069"/>
              <a:ext cx="3552" cy="365"/>
              <a:chOff x="1200" y="576"/>
              <a:chExt cx="3552" cy="365"/>
            </a:xfrm>
          </p:grpSpPr>
          <p:sp>
            <p:nvSpPr>
              <p:cNvPr id="171092" name="文本框 1901588"/>
              <p:cNvSpPr txBox="1"/>
              <p:nvPr/>
            </p:nvSpPr>
            <p:spPr>
              <a:xfrm>
                <a:off x="1200" y="576"/>
                <a:ext cx="240"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171093" name="文本框 1901589"/>
              <p:cNvSpPr txBox="1"/>
              <p:nvPr/>
            </p:nvSpPr>
            <p:spPr>
              <a:xfrm>
                <a:off x="3744" y="576"/>
                <a:ext cx="240"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sp>
            <p:nvSpPr>
              <p:cNvPr id="171094" name="文本框 1901590"/>
              <p:cNvSpPr txBox="1"/>
              <p:nvPr/>
            </p:nvSpPr>
            <p:spPr>
              <a:xfrm>
                <a:off x="4512" y="576"/>
                <a:ext cx="240"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sp>
            <p:nvSpPr>
              <p:cNvPr id="171095" name="文本框 1901591"/>
              <p:cNvSpPr txBox="1"/>
              <p:nvPr/>
            </p:nvSpPr>
            <p:spPr>
              <a:xfrm>
                <a:off x="2880" y="576"/>
                <a:ext cx="240"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sp>
            <p:nvSpPr>
              <p:cNvPr id="171096" name="文本框 1901592"/>
              <p:cNvSpPr txBox="1"/>
              <p:nvPr/>
            </p:nvSpPr>
            <p:spPr>
              <a:xfrm>
                <a:off x="2016" y="576"/>
                <a:ext cx="240"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grpSp>
        <p:sp>
          <p:nvSpPr>
            <p:cNvPr id="171083" name="文本框 1901593"/>
            <p:cNvSpPr txBox="1"/>
            <p:nvPr/>
          </p:nvSpPr>
          <p:spPr>
            <a:xfrm>
              <a:off x="1188" y="2741"/>
              <a:ext cx="240"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0</a:t>
              </a:r>
              <a:endParaRPr lang="en-US" altLang="zh-CN" sz="3200" dirty="0">
                <a:latin typeface="Times New Roman" panose="02020603050405020304" pitchFamily="18" charset="0"/>
                <a:ea typeface="幼圆" panose="02010509060101010101" pitchFamily="49" charset="-122"/>
              </a:endParaRPr>
            </a:p>
          </p:txBody>
        </p:sp>
        <p:sp>
          <p:nvSpPr>
            <p:cNvPr id="171084" name="文本框 1901594"/>
            <p:cNvSpPr txBox="1"/>
            <p:nvPr/>
          </p:nvSpPr>
          <p:spPr>
            <a:xfrm>
              <a:off x="4430" y="2741"/>
              <a:ext cx="384" cy="365"/>
            </a:xfrm>
            <a:prstGeom prst="rect">
              <a:avLst/>
            </a:prstGeom>
            <a:noFill/>
            <a:ln w="31750">
              <a:noFill/>
            </a:ln>
          </p:spPr>
          <p:txBody>
            <a:bodyPr lIns="90000" tIns="46800" rIns="90000" bIns="46800">
              <a:spAutoFit/>
            </a:bodyPr>
            <a:p>
              <a:pP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23</a:t>
              </a:r>
              <a:endParaRPr lang="en-US" altLang="zh-CN" sz="3200" dirty="0">
                <a:solidFill>
                  <a:schemeClr val="tx2"/>
                </a:solidFill>
                <a:latin typeface="Times New Roman" panose="02020603050405020304" pitchFamily="18" charset="0"/>
                <a:ea typeface="幼圆" panose="02010509060101010101" pitchFamily="49" charset="-122"/>
              </a:endParaRPr>
            </a:p>
          </p:txBody>
        </p:sp>
        <p:sp>
          <p:nvSpPr>
            <p:cNvPr id="171085" name="文本框 1901595"/>
            <p:cNvSpPr txBox="1"/>
            <p:nvPr/>
          </p:nvSpPr>
          <p:spPr>
            <a:xfrm>
              <a:off x="2820" y="2741"/>
              <a:ext cx="432"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15</a:t>
              </a:r>
              <a:endParaRPr lang="en-US" altLang="zh-CN" sz="3200" dirty="0">
                <a:latin typeface="Times New Roman" panose="02020603050405020304" pitchFamily="18" charset="0"/>
                <a:ea typeface="幼圆" panose="02010509060101010101" pitchFamily="49" charset="-122"/>
              </a:endParaRPr>
            </a:p>
          </p:txBody>
        </p:sp>
        <p:sp>
          <p:nvSpPr>
            <p:cNvPr id="171086" name="文本框 1901596"/>
            <p:cNvSpPr txBox="1"/>
            <p:nvPr/>
          </p:nvSpPr>
          <p:spPr>
            <a:xfrm>
              <a:off x="2004" y="2741"/>
              <a:ext cx="240"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sp>
          <p:nvSpPr>
            <p:cNvPr id="171087" name="文本框 1901597"/>
            <p:cNvSpPr txBox="1"/>
            <p:nvPr/>
          </p:nvSpPr>
          <p:spPr>
            <a:xfrm>
              <a:off x="3660" y="2741"/>
              <a:ext cx="432" cy="365"/>
            </a:xfrm>
            <a:prstGeom prst="rect">
              <a:avLst/>
            </a:prstGeom>
            <a:noFill/>
            <a:ln w="31750">
              <a:noFill/>
            </a:ln>
          </p:spPr>
          <p:txBody>
            <a:bodyPr lIns="90000" tIns="46800" rIns="90000" bIns="46800">
              <a:spAutoFit/>
            </a:bodyPr>
            <a:p>
              <a:pPr>
                <a:spcBef>
                  <a:spcPct val="50000"/>
                </a:spcBef>
              </a:pPr>
              <a:r>
                <a:rPr lang="en-US" altLang="zh-CN" sz="3200" dirty="0">
                  <a:latin typeface="Times New Roman" panose="02020603050405020304" pitchFamily="18" charset="0"/>
                  <a:ea typeface="幼圆" panose="02010509060101010101" pitchFamily="49" charset="-122"/>
                </a:rPr>
                <a:t>11</a:t>
              </a:r>
              <a:endParaRPr lang="en-US" altLang="zh-CN" sz="3200" dirty="0">
                <a:latin typeface="Times New Roman" panose="02020603050405020304" pitchFamily="18" charset="0"/>
                <a:ea typeface="幼圆" panose="02010509060101010101" pitchFamily="49" charset="-122"/>
              </a:endParaRPr>
            </a:p>
          </p:txBody>
        </p:sp>
        <p:sp>
          <p:nvSpPr>
            <p:cNvPr id="171088" name="文本框 1901598"/>
            <p:cNvSpPr txBox="1"/>
            <p:nvPr/>
          </p:nvSpPr>
          <p:spPr>
            <a:xfrm>
              <a:off x="1769" y="3020"/>
              <a:ext cx="746"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baseline="-25000" dirty="0">
                <a:latin typeface="Times New Roman" panose="02020603050405020304" pitchFamily="18" charset="0"/>
                <a:ea typeface="幼圆" panose="02010509060101010101" pitchFamily="49" charset="-122"/>
              </a:endParaRPr>
            </a:p>
          </p:txBody>
        </p:sp>
        <p:sp>
          <p:nvSpPr>
            <p:cNvPr id="171089" name="文本框 1901599"/>
            <p:cNvSpPr txBox="1"/>
            <p:nvPr/>
          </p:nvSpPr>
          <p:spPr>
            <a:xfrm>
              <a:off x="2608" y="3020"/>
              <a:ext cx="771"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baseline="-25000" dirty="0">
                <a:latin typeface="Times New Roman" panose="02020603050405020304" pitchFamily="18" charset="0"/>
                <a:ea typeface="幼圆" panose="02010509060101010101" pitchFamily="49" charset="-122"/>
              </a:endParaRPr>
            </a:p>
          </p:txBody>
        </p:sp>
        <p:sp>
          <p:nvSpPr>
            <p:cNvPr id="171090" name="文本框 1901600"/>
            <p:cNvSpPr txBox="1"/>
            <p:nvPr/>
          </p:nvSpPr>
          <p:spPr>
            <a:xfrm>
              <a:off x="3470" y="3020"/>
              <a:ext cx="768"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baseline="-25000" dirty="0">
                <a:latin typeface="Times New Roman" panose="02020603050405020304" pitchFamily="18" charset="0"/>
                <a:ea typeface="幼圆" panose="02010509060101010101" pitchFamily="49" charset="-122"/>
              </a:endParaRPr>
            </a:p>
          </p:txBody>
        </p:sp>
        <p:sp>
          <p:nvSpPr>
            <p:cNvPr id="171091" name="文本框 1901601"/>
            <p:cNvSpPr txBox="1"/>
            <p:nvPr/>
          </p:nvSpPr>
          <p:spPr>
            <a:xfrm>
              <a:off x="4332" y="3035"/>
              <a:ext cx="61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baseline="-25000" dirty="0">
                <a:latin typeface="Times New Roman" panose="02020603050405020304" pitchFamily="18" charset="0"/>
                <a:ea typeface="幼圆" panose="02010509060101010101" pitchFamily="49" charset="-122"/>
              </a:endParaRPr>
            </a:p>
          </p:txBody>
        </p:sp>
      </p:grpSp>
      <p:sp>
        <p:nvSpPr>
          <p:cNvPr id="172065" name="文本框 1901602"/>
          <p:cNvSpPr txBox="1"/>
          <p:nvPr/>
        </p:nvSpPr>
        <p:spPr>
          <a:xfrm>
            <a:off x="503238" y="5589588"/>
            <a:ext cx="8208962" cy="822325"/>
          </a:xfrm>
          <a:prstGeom prst="rect">
            <a:avLst/>
          </a:prstGeom>
          <a:noFill/>
          <a:ln w="31750">
            <a:noFill/>
          </a:ln>
        </p:spPr>
        <p:txBody>
          <a:bodyPr lIns="90000" tIns="46800" rIns="90000" bIns="46800">
            <a:spAutoFit/>
          </a:bodyPr>
          <a:p>
            <a:pPr>
              <a:spcBef>
                <a:spcPct val="50000"/>
              </a:spcBef>
            </a:pPr>
            <a:r>
              <a:rPr lang="en-US" altLang="zh-CN" sz="2400" dirty="0">
                <a:solidFill>
                  <a:schemeClr val="tx2"/>
                </a:solidFill>
                <a:latin typeface="Times New Roman" panose="02020603050405020304" pitchFamily="18" charset="0"/>
              </a:rPr>
              <a:t>Dijkstra</a:t>
            </a:r>
            <a:r>
              <a:rPr lang="zh-CN" altLang="en-US" sz="2400" dirty="0">
                <a:solidFill>
                  <a:schemeClr val="tx2"/>
                </a:solidFill>
                <a:latin typeface="Times New Roman" panose="02020603050405020304" pitchFamily="18" charset="0"/>
              </a:rPr>
              <a:t>算法</a:t>
            </a:r>
            <a:r>
              <a:rPr lang="en-US" altLang="zh-CN" sz="2400" dirty="0">
                <a:solidFill>
                  <a:schemeClr val="tx2"/>
                </a:solidFill>
                <a:latin typeface="Times New Roman" panose="02020603050405020304" pitchFamily="18" charset="0"/>
              </a:rPr>
              <a:t>: </a:t>
            </a:r>
            <a:r>
              <a:rPr lang="zh-CN" altLang="en-US" sz="2400" dirty="0">
                <a:solidFill>
                  <a:schemeClr val="tx2"/>
                </a:solidFill>
                <a:latin typeface="Times New Roman" panose="02020603050405020304" pitchFamily="18" charset="0"/>
              </a:rPr>
              <a:t>按照非递减顺序依次得到各顶点的最短路径长度。</a:t>
            </a:r>
            <a:endParaRPr lang="zh-CN" altLang="en-US" sz="2400" dirty="0">
              <a:solidFill>
                <a:schemeClr val="tx2"/>
              </a:solidFill>
              <a:latin typeface="Times New Roman" panose="02020603050405020304" pitchFamily="18" charset="0"/>
            </a:endParaRPr>
          </a:p>
        </p:txBody>
      </p:sp>
      <p:grpSp>
        <p:nvGrpSpPr>
          <p:cNvPr id="171012" name="组合 1901603"/>
          <p:cNvGrpSpPr/>
          <p:nvPr/>
        </p:nvGrpSpPr>
        <p:grpSpPr>
          <a:xfrm>
            <a:off x="4041775" y="80963"/>
            <a:ext cx="3733800" cy="3128962"/>
            <a:chOff x="2448" y="240"/>
            <a:chExt cx="2352" cy="1971"/>
          </a:xfrm>
        </p:grpSpPr>
        <p:sp>
          <p:nvSpPr>
            <p:cNvPr id="171047" name="椭圆 1901604"/>
            <p:cNvSpPr>
              <a:spLocks noChangeAspect="1"/>
            </p:cNvSpPr>
            <p:nvPr/>
          </p:nvSpPr>
          <p:spPr>
            <a:xfrm>
              <a:off x="3360" y="336"/>
              <a:ext cx="268" cy="267"/>
            </a:xfrm>
            <a:prstGeom prst="ellipse">
              <a:avLst/>
            </a:prstGeom>
            <a:solidFill>
              <a:srgbClr val="FFFF00"/>
            </a:solidFill>
            <a:ln w="31750" cap="sq" cmpd="sng">
              <a:solidFill>
                <a:schemeClr val="bg2"/>
              </a:solidFill>
              <a:prstDash val="solid"/>
              <a:headEnd type="none" w="sm" len="sm"/>
              <a:tailEnd type="none" w="med" len="lg"/>
            </a:ln>
          </p:spPr>
          <p:txBody>
            <a:bodyPr/>
            <a:p>
              <a:endParaRPr lang="zh-CN" altLang="en-US" dirty="0">
                <a:latin typeface="Times New Roman" panose="02020603050405020304" pitchFamily="18" charset="0"/>
              </a:endParaRPr>
            </a:p>
          </p:txBody>
        </p:sp>
        <p:grpSp>
          <p:nvGrpSpPr>
            <p:cNvPr id="171048" name="组合 1901605"/>
            <p:cNvGrpSpPr/>
            <p:nvPr/>
          </p:nvGrpSpPr>
          <p:grpSpPr>
            <a:xfrm>
              <a:off x="3374" y="240"/>
              <a:ext cx="1090" cy="1383"/>
              <a:chOff x="782" y="1728"/>
              <a:chExt cx="1090" cy="1383"/>
            </a:xfrm>
          </p:grpSpPr>
          <p:sp>
            <p:nvSpPr>
              <p:cNvPr id="171069" name="文本框 1901606"/>
              <p:cNvSpPr txBox="1"/>
              <p:nvPr/>
            </p:nvSpPr>
            <p:spPr>
              <a:xfrm>
                <a:off x="1440" y="2784"/>
                <a:ext cx="432"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12</a:t>
                </a:r>
                <a:endParaRPr lang="en-US" altLang="zh-CN" sz="2800" dirty="0">
                  <a:latin typeface="Times New Roman" panose="02020603050405020304" pitchFamily="18" charset="0"/>
                  <a:ea typeface="幼圆" panose="02010509060101010101" pitchFamily="49" charset="-122"/>
                </a:endParaRPr>
              </a:p>
            </p:txBody>
          </p:sp>
          <p:sp>
            <p:nvSpPr>
              <p:cNvPr id="171070" name="文本框 1901607"/>
              <p:cNvSpPr txBox="1">
                <a:spLocks noChangeAspect="1"/>
              </p:cNvSpPr>
              <p:nvPr/>
            </p:nvSpPr>
            <p:spPr>
              <a:xfrm>
                <a:off x="782" y="1728"/>
                <a:ext cx="194" cy="365"/>
              </a:xfrm>
              <a:prstGeom prst="rect">
                <a:avLst/>
              </a:prstGeom>
              <a:noFill/>
              <a:ln w="31750">
                <a:noFill/>
              </a:ln>
            </p:spPr>
            <p:txBody>
              <a:bodyPr>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1</a:t>
                </a:r>
                <a:endParaRPr lang="en-US" altLang="zh-CN" sz="3200" dirty="0">
                  <a:solidFill>
                    <a:schemeClr val="tx2"/>
                  </a:solidFill>
                  <a:latin typeface="Times New Roman" panose="02020603050405020304" pitchFamily="18" charset="0"/>
                  <a:ea typeface="幼圆" panose="02010509060101010101" pitchFamily="49" charset="-122"/>
                </a:endParaRPr>
              </a:p>
            </p:txBody>
          </p:sp>
        </p:grpSp>
        <p:sp>
          <p:nvSpPr>
            <p:cNvPr id="171049" name="文本框 1901608"/>
            <p:cNvSpPr txBox="1"/>
            <p:nvPr/>
          </p:nvSpPr>
          <p:spPr>
            <a:xfrm>
              <a:off x="3408" y="1884"/>
              <a:ext cx="288"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4</a:t>
              </a:r>
              <a:endParaRPr lang="en-US" altLang="zh-CN" sz="2800" dirty="0">
                <a:latin typeface="Times New Roman" panose="02020603050405020304" pitchFamily="18" charset="0"/>
                <a:ea typeface="幼圆" panose="02010509060101010101" pitchFamily="49" charset="-122"/>
              </a:endParaRPr>
            </a:p>
          </p:txBody>
        </p:sp>
        <p:sp>
          <p:nvSpPr>
            <p:cNvPr id="171050" name="文本框 1901609"/>
            <p:cNvSpPr txBox="1"/>
            <p:nvPr/>
          </p:nvSpPr>
          <p:spPr>
            <a:xfrm>
              <a:off x="2640" y="1644"/>
              <a:ext cx="432"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15</a:t>
              </a:r>
              <a:endParaRPr lang="en-US" altLang="zh-CN" sz="2800" dirty="0">
                <a:latin typeface="Times New Roman" panose="02020603050405020304" pitchFamily="18" charset="0"/>
                <a:ea typeface="幼圆" panose="02010509060101010101" pitchFamily="49" charset="-122"/>
              </a:endParaRPr>
            </a:p>
          </p:txBody>
        </p:sp>
        <p:sp>
          <p:nvSpPr>
            <p:cNvPr id="171051" name="文本框 1901610"/>
            <p:cNvSpPr txBox="1"/>
            <p:nvPr/>
          </p:nvSpPr>
          <p:spPr>
            <a:xfrm>
              <a:off x="3312" y="1164"/>
              <a:ext cx="288"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8</a:t>
              </a:r>
              <a:endParaRPr lang="en-US" altLang="zh-CN" sz="2800" dirty="0">
                <a:latin typeface="Times New Roman" panose="02020603050405020304" pitchFamily="18" charset="0"/>
                <a:ea typeface="幼圆" panose="02010509060101010101" pitchFamily="49" charset="-122"/>
              </a:endParaRPr>
            </a:p>
          </p:txBody>
        </p:sp>
        <p:sp>
          <p:nvSpPr>
            <p:cNvPr id="171052" name="椭圆 1901611"/>
            <p:cNvSpPr>
              <a:spLocks noChangeAspect="1"/>
            </p:cNvSpPr>
            <p:nvPr/>
          </p:nvSpPr>
          <p:spPr>
            <a:xfrm>
              <a:off x="2688" y="960"/>
              <a:ext cx="268" cy="267"/>
            </a:xfrm>
            <a:prstGeom prst="ellipse">
              <a:avLst/>
            </a:prstGeom>
            <a:solidFill>
              <a:srgbClr val="FFFF00"/>
            </a:solidFill>
            <a:ln w="31750" cap="sq" cmpd="sng">
              <a:solidFill>
                <a:schemeClr val="bg2"/>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71053" name="文本框 1901612"/>
            <p:cNvSpPr txBox="1">
              <a:spLocks noChangeAspect="1"/>
            </p:cNvSpPr>
            <p:nvPr/>
          </p:nvSpPr>
          <p:spPr>
            <a:xfrm>
              <a:off x="2702" y="876"/>
              <a:ext cx="194" cy="365"/>
            </a:xfrm>
            <a:prstGeom prst="rect">
              <a:avLst/>
            </a:prstGeom>
            <a:noFill/>
            <a:ln w="31750">
              <a:noFill/>
            </a:ln>
          </p:spPr>
          <p:txBody>
            <a:bodyPr>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2</a:t>
              </a:r>
              <a:endParaRPr lang="en-US" altLang="zh-CN" sz="3200" dirty="0">
                <a:solidFill>
                  <a:schemeClr val="tx2"/>
                </a:solidFill>
                <a:latin typeface="Times New Roman" panose="02020603050405020304" pitchFamily="18" charset="0"/>
                <a:ea typeface="幼圆" panose="02010509060101010101" pitchFamily="49" charset="-122"/>
              </a:endParaRPr>
            </a:p>
          </p:txBody>
        </p:sp>
        <p:sp>
          <p:nvSpPr>
            <p:cNvPr id="171054" name="文本框 1901613"/>
            <p:cNvSpPr txBox="1"/>
            <p:nvPr/>
          </p:nvSpPr>
          <p:spPr>
            <a:xfrm>
              <a:off x="2880" y="444"/>
              <a:ext cx="288"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3</a:t>
              </a:r>
              <a:endParaRPr lang="en-US" altLang="zh-CN" sz="2800" dirty="0">
                <a:latin typeface="Times New Roman" panose="02020603050405020304" pitchFamily="18" charset="0"/>
                <a:ea typeface="幼圆" panose="02010509060101010101" pitchFamily="49" charset="-122"/>
              </a:endParaRPr>
            </a:p>
          </p:txBody>
        </p:sp>
        <p:sp>
          <p:nvSpPr>
            <p:cNvPr id="171055" name="文本框 1901614"/>
            <p:cNvSpPr txBox="1"/>
            <p:nvPr/>
          </p:nvSpPr>
          <p:spPr>
            <a:xfrm>
              <a:off x="3792" y="444"/>
              <a:ext cx="432" cy="327"/>
            </a:xfrm>
            <a:prstGeom prst="rect">
              <a:avLst/>
            </a:prstGeom>
            <a:noFill/>
            <a:ln w="31750">
              <a:noFill/>
            </a:ln>
          </p:spPr>
          <p:txBody>
            <a:bodyPr lIns="90000" tIns="46800" rIns="90000" bIns="46800">
              <a:spAutoFit/>
            </a:bodyPr>
            <a:p>
              <a:pPr>
                <a:spcBef>
                  <a:spcPct val="50000"/>
                </a:spcBef>
              </a:pPr>
              <a:endParaRPr lang="zh-CN" altLang="en-US" sz="2800" dirty="0">
                <a:solidFill>
                  <a:srgbClr val="003399"/>
                </a:solidFill>
                <a:latin typeface="Times New Roman" panose="02020603050405020304" pitchFamily="18" charset="0"/>
                <a:ea typeface="幼圆" panose="02010509060101010101" pitchFamily="49" charset="-122"/>
              </a:endParaRPr>
            </a:p>
          </p:txBody>
        </p:sp>
        <p:sp>
          <p:nvSpPr>
            <p:cNvPr id="171056" name="椭圆 1901615"/>
            <p:cNvSpPr>
              <a:spLocks noChangeAspect="1"/>
            </p:cNvSpPr>
            <p:nvPr/>
          </p:nvSpPr>
          <p:spPr>
            <a:xfrm>
              <a:off x="2976" y="1728"/>
              <a:ext cx="268" cy="267"/>
            </a:xfrm>
            <a:prstGeom prst="ellipse">
              <a:avLst/>
            </a:prstGeom>
            <a:solidFill>
              <a:srgbClr val="FFFF00"/>
            </a:solidFill>
            <a:ln w="31750" cap="sq" cmpd="sng">
              <a:solidFill>
                <a:schemeClr val="bg2"/>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71057" name="文本框 1901616"/>
            <p:cNvSpPr txBox="1">
              <a:spLocks noChangeAspect="1"/>
            </p:cNvSpPr>
            <p:nvPr/>
          </p:nvSpPr>
          <p:spPr>
            <a:xfrm>
              <a:off x="2990" y="1644"/>
              <a:ext cx="194" cy="365"/>
            </a:xfrm>
            <a:prstGeom prst="rect">
              <a:avLst/>
            </a:prstGeom>
            <a:noFill/>
            <a:ln w="31750">
              <a:noFill/>
            </a:ln>
          </p:spPr>
          <p:txBody>
            <a:bodyPr>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3</a:t>
              </a:r>
              <a:endParaRPr lang="en-US" altLang="zh-CN" sz="3200" dirty="0">
                <a:solidFill>
                  <a:schemeClr val="tx2"/>
                </a:solidFill>
                <a:latin typeface="Times New Roman" panose="02020603050405020304" pitchFamily="18" charset="0"/>
                <a:ea typeface="幼圆" panose="02010509060101010101" pitchFamily="49" charset="-122"/>
              </a:endParaRPr>
            </a:p>
          </p:txBody>
        </p:sp>
        <p:sp>
          <p:nvSpPr>
            <p:cNvPr id="171058" name="椭圆 1901617"/>
            <p:cNvSpPr>
              <a:spLocks noChangeAspect="1"/>
            </p:cNvSpPr>
            <p:nvPr/>
          </p:nvSpPr>
          <p:spPr>
            <a:xfrm>
              <a:off x="3792" y="1728"/>
              <a:ext cx="268" cy="267"/>
            </a:xfrm>
            <a:prstGeom prst="ellipse">
              <a:avLst/>
            </a:prstGeom>
            <a:solidFill>
              <a:srgbClr val="FFFF00"/>
            </a:solidFill>
            <a:ln w="31750" cap="sq" cmpd="sng">
              <a:solidFill>
                <a:schemeClr val="bg2"/>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71059" name="文本框 1901618"/>
            <p:cNvSpPr txBox="1">
              <a:spLocks noChangeAspect="1"/>
            </p:cNvSpPr>
            <p:nvPr/>
          </p:nvSpPr>
          <p:spPr>
            <a:xfrm>
              <a:off x="3806" y="1644"/>
              <a:ext cx="194" cy="365"/>
            </a:xfrm>
            <a:prstGeom prst="rect">
              <a:avLst/>
            </a:prstGeom>
            <a:noFill/>
            <a:ln w="31750">
              <a:noFill/>
            </a:ln>
          </p:spPr>
          <p:txBody>
            <a:bodyPr>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4</a:t>
              </a:r>
              <a:endParaRPr lang="en-US" altLang="zh-CN" sz="3200" dirty="0">
                <a:solidFill>
                  <a:schemeClr val="tx2"/>
                </a:solidFill>
                <a:latin typeface="Times New Roman" panose="02020603050405020304" pitchFamily="18" charset="0"/>
                <a:ea typeface="幼圆" panose="02010509060101010101" pitchFamily="49" charset="-122"/>
              </a:endParaRPr>
            </a:p>
          </p:txBody>
        </p:sp>
        <p:sp>
          <p:nvSpPr>
            <p:cNvPr id="171060" name="椭圆 1901619"/>
            <p:cNvSpPr>
              <a:spLocks noChangeAspect="1"/>
            </p:cNvSpPr>
            <p:nvPr/>
          </p:nvSpPr>
          <p:spPr>
            <a:xfrm>
              <a:off x="4032" y="960"/>
              <a:ext cx="268" cy="267"/>
            </a:xfrm>
            <a:prstGeom prst="ellipse">
              <a:avLst/>
            </a:prstGeom>
            <a:solidFill>
              <a:srgbClr val="FFFF00"/>
            </a:solidFill>
            <a:ln w="31750" cap="sq" cmpd="sng">
              <a:solidFill>
                <a:schemeClr val="bg2"/>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71061" name="文本框 1901620"/>
            <p:cNvSpPr txBox="1">
              <a:spLocks noChangeAspect="1"/>
            </p:cNvSpPr>
            <p:nvPr/>
          </p:nvSpPr>
          <p:spPr>
            <a:xfrm>
              <a:off x="4046" y="876"/>
              <a:ext cx="194" cy="365"/>
            </a:xfrm>
            <a:prstGeom prst="rect">
              <a:avLst/>
            </a:prstGeom>
            <a:noFill/>
            <a:ln w="31750">
              <a:noFill/>
            </a:ln>
          </p:spPr>
          <p:txBody>
            <a:bodyPr>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5</a:t>
              </a:r>
              <a:endParaRPr lang="en-US" altLang="zh-CN" sz="3200" dirty="0">
                <a:solidFill>
                  <a:schemeClr val="tx2"/>
                </a:solidFill>
                <a:latin typeface="Times New Roman" panose="02020603050405020304" pitchFamily="18" charset="0"/>
                <a:ea typeface="幼圆" panose="02010509060101010101" pitchFamily="49" charset="-122"/>
              </a:endParaRPr>
            </a:p>
          </p:txBody>
        </p:sp>
        <p:sp>
          <p:nvSpPr>
            <p:cNvPr id="171062" name="直接连接符 1901621"/>
            <p:cNvSpPr/>
            <p:nvPr/>
          </p:nvSpPr>
          <p:spPr>
            <a:xfrm flipH="1">
              <a:off x="2928" y="540"/>
              <a:ext cx="480" cy="480"/>
            </a:xfrm>
            <a:prstGeom prst="line">
              <a:avLst/>
            </a:prstGeom>
            <a:ln w="38100" cap="flat" cmpd="sng">
              <a:solidFill>
                <a:schemeClr val="tx1"/>
              </a:solidFill>
              <a:prstDash val="solid"/>
              <a:headEnd type="none" w="sm" len="sm"/>
              <a:tailEnd type="stealth" w="med" len="lg"/>
            </a:ln>
          </p:spPr>
        </p:sp>
        <p:sp>
          <p:nvSpPr>
            <p:cNvPr id="171063" name="文本框 1901622"/>
            <p:cNvSpPr txBox="1"/>
            <p:nvPr/>
          </p:nvSpPr>
          <p:spPr>
            <a:xfrm>
              <a:off x="4368" y="924"/>
              <a:ext cx="432"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rPr>
                <a:t>23</a:t>
              </a:r>
              <a:endParaRPr lang="en-US" altLang="zh-CN" sz="2800" dirty="0">
                <a:latin typeface="Times New Roman" panose="02020603050405020304" pitchFamily="18" charset="0"/>
              </a:endParaRPr>
            </a:p>
          </p:txBody>
        </p:sp>
        <p:sp>
          <p:nvSpPr>
            <p:cNvPr id="171064" name="直接连接符 1901623"/>
            <p:cNvSpPr/>
            <p:nvPr/>
          </p:nvSpPr>
          <p:spPr>
            <a:xfrm>
              <a:off x="2928" y="1164"/>
              <a:ext cx="912" cy="624"/>
            </a:xfrm>
            <a:prstGeom prst="line">
              <a:avLst/>
            </a:prstGeom>
            <a:ln w="38100" cap="flat" cmpd="sng">
              <a:solidFill>
                <a:schemeClr val="tx1"/>
              </a:solidFill>
              <a:prstDash val="solid"/>
              <a:headEnd type="none" w="sm" len="sm"/>
              <a:tailEnd type="stealth" w="med" len="lg"/>
            </a:ln>
          </p:spPr>
        </p:sp>
        <p:sp>
          <p:nvSpPr>
            <p:cNvPr id="171065" name="文本框 1901624"/>
            <p:cNvSpPr txBox="1"/>
            <p:nvPr/>
          </p:nvSpPr>
          <p:spPr>
            <a:xfrm>
              <a:off x="4080" y="1692"/>
              <a:ext cx="432"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11</a:t>
              </a:r>
              <a:endParaRPr lang="en-US" altLang="zh-CN" sz="2800" dirty="0">
                <a:latin typeface="Times New Roman" panose="02020603050405020304" pitchFamily="18" charset="0"/>
                <a:ea typeface="幼圆" panose="02010509060101010101" pitchFamily="49" charset="-122"/>
              </a:endParaRPr>
            </a:p>
          </p:txBody>
        </p:sp>
        <p:sp>
          <p:nvSpPr>
            <p:cNvPr id="171066" name="直接连接符 1901625"/>
            <p:cNvSpPr/>
            <p:nvPr/>
          </p:nvSpPr>
          <p:spPr>
            <a:xfrm flipV="1">
              <a:off x="3936" y="1212"/>
              <a:ext cx="240" cy="528"/>
            </a:xfrm>
            <a:prstGeom prst="line">
              <a:avLst/>
            </a:prstGeom>
            <a:ln w="31750" cap="flat" cmpd="sng">
              <a:solidFill>
                <a:schemeClr val="tx1"/>
              </a:solidFill>
              <a:prstDash val="solid"/>
              <a:headEnd type="none" w="sm" len="sm"/>
              <a:tailEnd type="stealth" w="med" len="lg"/>
            </a:ln>
          </p:spPr>
        </p:sp>
        <p:sp>
          <p:nvSpPr>
            <p:cNvPr id="171067" name="直接连接符 1901626"/>
            <p:cNvSpPr/>
            <p:nvPr/>
          </p:nvSpPr>
          <p:spPr>
            <a:xfrm flipH="1">
              <a:off x="3264" y="1884"/>
              <a:ext cx="528" cy="0"/>
            </a:xfrm>
            <a:prstGeom prst="line">
              <a:avLst/>
            </a:prstGeom>
            <a:ln w="31750" cap="flat" cmpd="sng">
              <a:solidFill>
                <a:schemeClr val="tx1"/>
              </a:solidFill>
              <a:prstDash val="solid"/>
              <a:headEnd type="none" w="sm" len="sm"/>
              <a:tailEnd type="stealth" w="med" len="lg"/>
            </a:ln>
          </p:spPr>
        </p:sp>
        <p:sp>
          <p:nvSpPr>
            <p:cNvPr id="171068" name="文本框 1901627"/>
            <p:cNvSpPr txBox="1"/>
            <p:nvPr/>
          </p:nvSpPr>
          <p:spPr>
            <a:xfrm>
              <a:off x="2448" y="912"/>
              <a:ext cx="288"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rPr>
                <a:t>3</a:t>
              </a:r>
              <a:endParaRPr lang="en-US" altLang="zh-CN" sz="2800" dirty="0">
                <a:latin typeface="Times New Roman" panose="02020603050405020304" pitchFamily="18" charset="0"/>
              </a:endParaRPr>
            </a:p>
          </p:txBody>
        </p:sp>
      </p:grpSp>
      <p:grpSp>
        <p:nvGrpSpPr>
          <p:cNvPr id="171013" name="组合 1901663"/>
          <p:cNvGrpSpPr/>
          <p:nvPr/>
        </p:nvGrpSpPr>
        <p:grpSpPr>
          <a:xfrm>
            <a:off x="684213" y="188913"/>
            <a:ext cx="3048000" cy="3109912"/>
            <a:chOff x="431" y="210"/>
            <a:chExt cx="1920" cy="1959"/>
          </a:xfrm>
        </p:grpSpPr>
        <p:grpSp>
          <p:nvGrpSpPr>
            <p:cNvPr id="171014" name="组合 1901629"/>
            <p:cNvGrpSpPr/>
            <p:nvPr/>
          </p:nvGrpSpPr>
          <p:grpSpPr>
            <a:xfrm>
              <a:off x="527" y="834"/>
              <a:ext cx="268" cy="365"/>
              <a:chOff x="480" y="3074"/>
              <a:chExt cx="268" cy="365"/>
            </a:xfrm>
          </p:grpSpPr>
          <p:sp>
            <p:nvSpPr>
              <p:cNvPr id="171045" name="椭圆 1901630"/>
              <p:cNvSpPr>
                <a:spLocks noChangeAspect="1"/>
              </p:cNvSpPr>
              <p:nvPr/>
            </p:nvSpPr>
            <p:spPr>
              <a:xfrm>
                <a:off x="480" y="3158"/>
                <a:ext cx="268" cy="267"/>
              </a:xfrm>
              <a:prstGeom prst="ellipse">
                <a:avLst/>
              </a:prstGeom>
              <a:noFill/>
              <a:ln w="31750" cap="sq" cmpd="sng">
                <a:solidFill>
                  <a:srgbClr val="FF00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71046" name="文本框 1901631"/>
              <p:cNvSpPr txBox="1">
                <a:spLocks noChangeAspect="1"/>
              </p:cNvSpPr>
              <p:nvPr/>
            </p:nvSpPr>
            <p:spPr>
              <a:xfrm>
                <a:off x="494" y="307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grpSp>
        <p:sp>
          <p:nvSpPr>
            <p:cNvPr id="171015" name="文本框 1901632"/>
            <p:cNvSpPr txBox="1"/>
            <p:nvPr/>
          </p:nvSpPr>
          <p:spPr>
            <a:xfrm>
              <a:off x="719" y="402"/>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3</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71016" name="文本框 1901633"/>
            <p:cNvSpPr txBox="1"/>
            <p:nvPr/>
          </p:nvSpPr>
          <p:spPr>
            <a:xfrm>
              <a:off x="431" y="1266"/>
              <a:ext cx="432"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25</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71017" name="文本框 1901634"/>
            <p:cNvSpPr txBox="1"/>
            <p:nvPr/>
          </p:nvSpPr>
          <p:spPr>
            <a:xfrm>
              <a:off x="911" y="1266"/>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8</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71018" name="文本框 1901635"/>
            <p:cNvSpPr txBox="1"/>
            <p:nvPr/>
          </p:nvSpPr>
          <p:spPr>
            <a:xfrm>
              <a:off x="1199" y="1122"/>
              <a:ext cx="432"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10</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71019" name="文本框 1901636"/>
            <p:cNvSpPr txBox="1"/>
            <p:nvPr/>
          </p:nvSpPr>
          <p:spPr>
            <a:xfrm>
              <a:off x="1103" y="642"/>
              <a:ext cx="432"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20</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71020" name="文本框 1901637"/>
            <p:cNvSpPr txBox="1"/>
            <p:nvPr/>
          </p:nvSpPr>
          <p:spPr>
            <a:xfrm>
              <a:off x="1247" y="1842"/>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4</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71021" name="文本框 1901638"/>
            <p:cNvSpPr txBox="1"/>
            <p:nvPr/>
          </p:nvSpPr>
          <p:spPr>
            <a:xfrm>
              <a:off x="1823" y="306"/>
              <a:ext cx="288"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5</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71022" name="文本框 1901639"/>
            <p:cNvSpPr txBox="1"/>
            <p:nvPr/>
          </p:nvSpPr>
          <p:spPr>
            <a:xfrm>
              <a:off x="1535" y="546"/>
              <a:ext cx="432"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30</a:t>
              </a:r>
              <a:endParaRPr lang="en-US" altLang="zh-CN" sz="2800" dirty="0">
                <a:solidFill>
                  <a:schemeClr val="hlink"/>
                </a:solidFill>
                <a:latin typeface="Times New Roman" panose="02020603050405020304" pitchFamily="18" charset="0"/>
                <a:ea typeface="幼圆" panose="02010509060101010101" pitchFamily="49" charset="-122"/>
              </a:endParaRPr>
            </a:p>
          </p:txBody>
        </p:sp>
        <p:sp>
          <p:nvSpPr>
            <p:cNvPr id="171023" name="文本框 1901640"/>
            <p:cNvSpPr txBox="1"/>
            <p:nvPr/>
          </p:nvSpPr>
          <p:spPr>
            <a:xfrm>
              <a:off x="1919" y="1314"/>
              <a:ext cx="432" cy="327"/>
            </a:xfrm>
            <a:prstGeom prst="rect">
              <a:avLst/>
            </a:prstGeom>
            <a:noFill/>
            <a:ln w="31750">
              <a:noFill/>
            </a:ln>
          </p:spPr>
          <p:txBody>
            <a:bodyPr lIns="90000" tIns="46800" rIns="90000" bIns="46800">
              <a:spAutoFit/>
            </a:bodyPr>
            <a:p>
              <a:pPr>
                <a:spcBef>
                  <a:spcPct val="50000"/>
                </a:spcBef>
              </a:pPr>
              <a:r>
                <a:rPr lang="en-US" altLang="zh-CN" sz="2800" dirty="0">
                  <a:solidFill>
                    <a:schemeClr val="hlink"/>
                  </a:solidFill>
                  <a:latin typeface="Times New Roman" panose="02020603050405020304" pitchFamily="18" charset="0"/>
                  <a:ea typeface="幼圆" panose="02010509060101010101" pitchFamily="49" charset="-122"/>
                </a:rPr>
                <a:t>12</a:t>
              </a:r>
              <a:endParaRPr lang="en-US" altLang="zh-CN" sz="2800" dirty="0">
                <a:solidFill>
                  <a:schemeClr val="hlink"/>
                </a:solidFill>
                <a:latin typeface="Times New Roman" panose="02020603050405020304" pitchFamily="18" charset="0"/>
                <a:ea typeface="幼圆" panose="02010509060101010101" pitchFamily="49" charset="-122"/>
              </a:endParaRPr>
            </a:p>
          </p:txBody>
        </p:sp>
        <p:grpSp>
          <p:nvGrpSpPr>
            <p:cNvPr id="171024" name="组合 1901641"/>
            <p:cNvGrpSpPr/>
            <p:nvPr/>
          </p:nvGrpSpPr>
          <p:grpSpPr>
            <a:xfrm>
              <a:off x="1199" y="210"/>
              <a:ext cx="268" cy="365"/>
              <a:chOff x="480" y="3074"/>
              <a:chExt cx="268" cy="365"/>
            </a:xfrm>
          </p:grpSpPr>
          <p:sp>
            <p:nvSpPr>
              <p:cNvPr id="171043" name="椭圆 1901642"/>
              <p:cNvSpPr>
                <a:spLocks noChangeAspect="1"/>
              </p:cNvSpPr>
              <p:nvPr/>
            </p:nvSpPr>
            <p:spPr>
              <a:xfrm>
                <a:off x="480" y="3158"/>
                <a:ext cx="268" cy="267"/>
              </a:xfrm>
              <a:prstGeom prst="ellipse">
                <a:avLst/>
              </a:prstGeom>
              <a:noFill/>
              <a:ln w="31750" cap="sq" cmpd="sng">
                <a:solidFill>
                  <a:srgbClr val="FF00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71044" name="文本框 1901643"/>
              <p:cNvSpPr txBox="1">
                <a:spLocks noChangeAspect="1"/>
              </p:cNvSpPr>
              <p:nvPr/>
            </p:nvSpPr>
            <p:spPr>
              <a:xfrm>
                <a:off x="494" y="307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grpSp>
        <p:grpSp>
          <p:nvGrpSpPr>
            <p:cNvPr id="171025" name="组合 1901644"/>
            <p:cNvGrpSpPr/>
            <p:nvPr/>
          </p:nvGrpSpPr>
          <p:grpSpPr>
            <a:xfrm>
              <a:off x="815" y="1602"/>
              <a:ext cx="268" cy="365"/>
              <a:chOff x="480" y="3074"/>
              <a:chExt cx="268" cy="365"/>
            </a:xfrm>
          </p:grpSpPr>
          <p:sp>
            <p:nvSpPr>
              <p:cNvPr id="171041" name="椭圆 1901645"/>
              <p:cNvSpPr>
                <a:spLocks noChangeAspect="1"/>
              </p:cNvSpPr>
              <p:nvPr/>
            </p:nvSpPr>
            <p:spPr>
              <a:xfrm>
                <a:off x="480" y="3158"/>
                <a:ext cx="268" cy="267"/>
              </a:xfrm>
              <a:prstGeom prst="ellipse">
                <a:avLst/>
              </a:prstGeom>
              <a:noFill/>
              <a:ln w="31750" cap="sq" cmpd="sng">
                <a:solidFill>
                  <a:srgbClr val="FF33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71042" name="文本框 1901646"/>
              <p:cNvSpPr txBox="1">
                <a:spLocks noChangeAspect="1"/>
              </p:cNvSpPr>
              <p:nvPr/>
            </p:nvSpPr>
            <p:spPr>
              <a:xfrm>
                <a:off x="494" y="307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grpSp>
        <p:grpSp>
          <p:nvGrpSpPr>
            <p:cNvPr id="171026" name="组合 1901647"/>
            <p:cNvGrpSpPr/>
            <p:nvPr/>
          </p:nvGrpSpPr>
          <p:grpSpPr>
            <a:xfrm>
              <a:off x="1631" y="1602"/>
              <a:ext cx="268" cy="365"/>
              <a:chOff x="480" y="3074"/>
              <a:chExt cx="268" cy="365"/>
            </a:xfrm>
          </p:grpSpPr>
          <p:sp>
            <p:nvSpPr>
              <p:cNvPr id="171039" name="椭圆 1901648"/>
              <p:cNvSpPr>
                <a:spLocks noChangeAspect="1"/>
              </p:cNvSpPr>
              <p:nvPr/>
            </p:nvSpPr>
            <p:spPr>
              <a:xfrm>
                <a:off x="480" y="3158"/>
                <a:ext cx="268" cy="267"/>
              </a:xfrm>
              <a:prstGeom prst="ellipse">
                <a:avLst/>
              </a:prstGeom>
              <a:noFill/>
              <a:ln w="31750" cap="sq" cmpd="sng">
                <a:solidFill>
                  <a:srgbClr val="FF00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71040" name="文本框 1901649"/>
              <p:cNvSpPr txBox="1">
                <a:spLocks noChangeAspect="1"/>
              </p:cNvSpPr>
              <p:nvPr/>
            </p:nvSpPr>
            <p:spPr>
              <a:xfrm>
                <a:off x="494" y="307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grpSp>
        <p:grpSp>
          <p:nvGrpSpPr>
            <p:cNvPr id="171027" name="组合 1901650"/>
            <p:cNvGrpSpPr/>
            <p:nvPr/>
          </p:nvGrpSpPr>
          <p:grpSpPr>
            <a:xfrm>
              <a:off x="1871" y="834"/>
              <a:ext cx="268" cy="365"/>
              <a:chOff x="480" y="3074"/>
              <a:chExt cx="268" cy="365"/>
            </a:xfrm>
          </p:grpSpPr>
          <p:sp>
            <p:nvSpPr>
              <p:cNvPr id="171037" name="椭圆 1901651"/>
              <p:cNvSpPr>
                <a:spLocks noChangeAspect="1"/>
              </p:cNvSpPr>
              <p:nvPr/>
            </p:nvSpPr>
            <p:spPr>
              <a:xfrm>
                <a:off x="480" y="3158"/>
                <a:ext cx="268" cy="267"/>
              </a:xfrm>
              <a:prstGeom prst="ellipse">
                <a:avLst/>
              </a:prstGeom>
              <a:noFill/>
              <a:ln w="31750" cap="sq" cmpd="sng">
                <a:solidFill>
                  <a:srgbClr val="FF0000"/>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71038" name="文本框 1901652"/>
              <p:cNvSpPr txBox="1">
                <a:spLocks noChangeAspect="1"/>
              </p:cNvSpPr>
              <p:nvPr/>
            </p:nvSpPr>
            <p:spPr>
              <a:xfrm>
                <a:off x="494" y="3074"/>
                <a:ext cx="194" cy="365"/>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grpSp>
        <p:sp>
          <p:nvSpPr>
            <p:cNvPr id="171028" name="直接连接符 1901653"/>
            <p:cNvSpPr/>
            <p:nvPr/>
          </p:nvSpPr>
          <p:spPr>
            <a:xfrm>
              <a:off x="719" y="1170"/>
              <a:ext cx="192" cy="528"/>
            </a:xfrm>
            <a:prstGeom prst="line">
              <a:avLst/>
            </a:prstGeom>
            <a:ln w="31750" cap="sq" cmpd="sng">
              <a:solidFill>
                <a:schemeClr val="tx2"/>
              </a:solidFill>
              <a:prstDash val="solid"/>
              <a:headEnd type="none" w="sm" len="sm"/>
              <a:tailEnd type="stealth" w="med" len="lg"/>
            </a:ln>
          </p:spPr>
        </p:sp>
        <p:sp>
          <p:nvSpPr>
            <p:cNvPr id="171029" name="直接连接符 1901654"/>
            <p:cNvSpPr/>
            <p:nvPr/>
          </p:nvSpPr>
          <p:spPr>
            <a:xfrm flipH="1">
              <a:off x="1055" y="1842"/>
              <a:ext cx="576" cy="0"/>
            </a:xfrm>
            <a:prstGeom prst="line">
              <a:avLst/>
            </a:prstGeom>
            <a:ln w="31750" cap="sq" cmpd="sng">
              <a:solidFill>
                <a:schemeClr val="tx2"/>
              </a:solidFill>
              <a:prstDash val="solid"/>
              <a:headEnd type="none" w="sm" len="sm"/>
              <a:tailEnd type="stealth" w="med" len="lg"/>
            </a:ln>
          </p:spPr>
        </p:sp>
        <p:sp>
          <p:nvSpPr>
            <p:cNvPr id="171030" name="直接连接符 1901655"/>
            <p:cNvSpPr/>
            <p:nvPr/>
          </p:nvSpPr>
          <p:spPr>
            <a:xfrm flipV="1">
              <a:off x="1823" y="1170"/>
              <a:ext cx="192" cy="528"/>
            </a:xfrm>
            <a:prstGeom prst="line">
              <a:avLst/>
            </a:prstGeom>
            <a:ln w="31750" cap="sq" cmpd="sng">
              <a:solidFill>
                <a:schemeClr val="tx2"/>
              </a:solidFill>
              <a:prstDash val="solid"/>
              <a:headEnd type="none" w="sm" len="sm"/>
              <a:tailEnd type="stealth" w="med" len="lg"/>
            </a:ln>
          </p:spPr>
        </p:sp>
        <p:sp>
          <p:nvSpPr>
            <p:cNvPr id="171031" name="直接连接符 1901656"/>
            <p:cNvSpPr/>
            <p:nvPr/>
          </p:nvSpPr>
          <p:spPr>
            <a:xfrm flipH="1" flipV="1">
              <a:off x="1343" y="546"/>
              <a:ext cx="384" cy="1152"/>
            </a:xfrm>
            <a:prstGeom prst="line">
              <a:avLst/>
            </a:prstGeom>
            <a:ln w="31750" cap="sq" cmpd="sng">
              <a:solidFill>
                <a:schemeClr val="tx2"/>
              </a:solidFill>
              <a:prstDash val="solid"/>
              <a:headEnd type="none" w="sm" len="sm"/>
              <a:tailEnd type="stealth" w="med" len="lg"/>
            </a:ln>
          </p:spPr>
        </p:sp>
        <p:sp>
          <p:nvSpPr>
            <p:cNvPr id="171032" name="直接连接符 1901657"/>
            <p:cNvSpPr/>
            <p:nvPr/>
          </p:nvSpPr>
          <p:spPr>
            <a:xfrm>
              <a:off x="793" y="1094"/>
              <a:ext cx="864" cy="672"/>
            </a:xfrm>
            <a:prstGeom prst="line">
              <a:avLst/>
            </a:prstGeom>
            <a:ln w="31750" cap="sq" cmpd="sng">
              <a:solidFill>
                <a:schemeClr val="tx2"/>
              </a:solidFill>
              <a:prstDash val="solid"/>
              <a:headEnd type="none" w="sm" len="sm"/>
              <a:tailEnd type="stealth" w="med" len="lg"/>
            </a:ln>
          </p:spPr>
        </p:sp>
        <p:sp>
          <p:nvSpPr>
            <p:cNvPr id="171033" name="直接连接符 1901658"/>
            <p:cNvSpPr/>
            <p:nvPr/>
          </p:nvSpPr>
          <p:spPr>
            <a:xfrm flipV="1">
              <a:off x="1055" y="1122"/>
              <a:ext cx="816" cy="624"/>
            </a:xfrm>
            <a:prstGeom prst="line">
              <a:avLst/>
            </a:prstGeom>
            <a:ln w="31750" cap="sq" cmpd="sng">
              <a:solidFill>
                <a:schemeClr val="tx2"/>
              </a:solidFill>
              <a:prstDash val="solid"/>
              <a:headEnd type="none" w="sm" len="sm"/>
              <a:tailEnd type="stealth" w="med" len="lg"/>
            </a:ln>
          </p:spPr>
        </p:sp>
        <p:sp>
          <p:nvSpPr>
            <p:cNvPr id="171034" name="任意多边形 1901659"/>
            <p:cNvSpPr/>
            <p:nvPr/>
          </p:nvSpPr>
          <p:spPr>
            <a:xfrm>
              <a:off x="1487" y="453"/>
              <a:ext cx="528" cy="462"/>
            </a:xfrm>
            <a:custGeom>
              <a:avLst/>
              <a:gdLst>
                <a:gd name="txL" fmla="*/ 0 w 21600"/>
                <a:gd name="txT" fmla="*/ 0 h 23130"/>
                <a:gd name="txR" fmla="*/ 21600 w 21600"/>
                <a:gd name="txB" fmla="*/ 23130 h 23130"/>
              </a:gdLst>
              <a:ahLst/>
              <a:cxnLst>
                <a:cxn ang="0">
                  <a:pos x="0" y="0"/>
                </a:cxn>
                <a:cxn ang="0">
                  <a:pos x="0" y="0"/>
                </a:cxn>
                <a:cxn ang="0">
                  <a:pos x="0" y="0"/>
                </a:cxn>
                <a:cxn ang="0">
                  <a:pos x="0" y="0"/>
                </a:cxn>
                <a:cxn ang="0">
                  <a:pos x="0" y="0"/>
                </a:cxn>
                <a:cxn ang="0">
                  <a:pos x="0" y="0"/>
                </a:cxn>
                <a:cxn ang="0">
                  <a:pos x="0" y="0"/>
                </a:cxn>
              </a:cxnLst>
              <a:rect l="txL" t="txT" r="txR" b="txB"/>
              <a:pathLst>
                <a:path w="21600" h="23130" fill="none">
                  <a:moveTo>
                    <a:pt x="0" y="0"/>
                  </a:moveTo>
                  <a:cubicBezTo>
                    <a:pt x="11929" y="0"/>
                    <a:pt x="21600" y="9671"/>
                    <a:pt x="21600" y="21600"/>
                  </a:cubicBezTo>
                  <a:cubicBezTo>
                    <a:pt x="21600" y="22116"/>
                    <a:pt x="21582" y="22628"/>
                    <a:pt x="21547" y="23130"/>
                  </a:cubicBezTo>
                </a:path>
                <a:path w="21600" h="23130" stroke="0">
                  <a:moveTo>
                    <a:pt x="0" y="0"/>
                  </a:moveTo>
                  <a:cubicBezTo>
                    <a:pt x="11929" y="0"/>
                    <a:pt x="21600" y="9671"/>
                    <a:pt x="21600" y="21600"/>
                  </a:cubicBezTo>
                  <a:cubicBezTo>
                    <a:pt x="21600" y="22116"/>
                    <a:pt x="21582" y="22628"/>
                    <a:pt x="21547" y="23130"/>
                  </a:cubicBezTo>
                  <a:lnTo>
                    <a:pt x="0" y="21600"/>
                  </a:lnTo>
                  <a:close/>
                </a:path>
              </a:pathLst>
            </a:custGeom>
            <a:noFill/>
            <a:ln w="31750" cap="sq" cmpd="sng">
              <a:solidFill>
                <a:schemeClr val="tx2">
                  <a:alpha val="100000"/>
                </a:schemeClr>
              </a:solidFill>
              <a:prstDash val="solid"/>
              <a:round/>
              <a:headEnd type="triangle" w="med" len="med"/>
              <a:tailEnd type="none" w="med" len="med"/>
            </a:ln>
          </p:spPr>
          <p:txBody>
            <a:bodyPr/>
            <a:p>
              <a:endParaRPr lang="zh-CN" altLang="en-US"/>
            </a:p>
          </p:txBody>
        </p:sp>
        <p:sp>
          <p:nvSpPr>
            <p:cNvPr id="171035" name="任意多边形 1901660"/>
            <p:cNvSpPr/>
            <p:nvPr/>
          </p:nvSpPr>
          <p:spPr>
            <a:xfrm flipH="1" flipV="1">
              <a:off x="1439" y="499"/>
              <a:ext cx="528" cy="432"/>
            </a:xfrm>
            <a:custGeom>
              <a:avLst/>
              <a:gdLst>
                <a:gd name="txL" fmla="*/ 0 w 21592"/>
                <a:gd name="txT" fmla="*/ 0 h 21600"/>
                <a:gd name="txR" fmla="*/ 21592 w 21592"/>
                <a:gd name="txB" fmla="*/ 21600 h 21600"/>
              </a:gdLst>
              <a:ahLst/>
              <a:cxnLst>
                <a:cxn ang="0">
                  <a:pos x="0" y="0"/>
                </a:cxn>
                <a:cxn ang="0">
                  <a:pos x="0" y="0"/>
                </a:cxn>
                <a:cxn ang="0">
                  <a:pos x="0" y="0"/>
                </a:cxn>
                <a:cxn ang="0">
                  <a:pos x="0" y="0"/>
                </a:cxn>
                <a:cxn ang="0">
                  <a:pos x="0" y="0"/>
                </a:cxn>
              </a:cxnLst>
              <a:rect l="txL" t="txT" r="txR" b="txB"/>
              <a:pathLst>
                <a:path w="21592" h="21600" fill="none">
                  <a:moveTo>
                    <a:pt x="0" y="0"/>
                  </a:moveTo>
                  <a:cubicBezTo>
                    <a:pt x="11728" y="0"/>
                    <a:pt x="21273" y="9347"/>
                    <a:pt x="21592" y="20995"/>
                  </a:cubicBezTo>
                </a:path>
                <a:path w="21592" h="21600" stroke="0">
                  <a:moveTo>
                    <a:pt x="0" y="0"/>
                  </a:moveTo>
                  <a:cubicBezTo>
                    <a:pt x="11728" y="0"/>
                    <a:pt x="21273" y="9347"/>
                    <a:pt x="21592" y="20995"/>
                  </a:cubicBezTo>
                  <a:lnTo>
                    <a:pt x="0" y="21600"/>
                  </a:lnTo>
                  <a:close/>
                </a:path>
              </a:pathLst>
            </a:custGeom>
            <a:noFill/>
            <a:ln w="31750" cap="sq" cmpd="sng">
              <a:solidFill>
                <a:schemeClr val="tx2">
                  <a:alpha val="100000"/>
                </a:schemeClr>
              </a:solidFill>
              <a:prstDash val="solid"/>
              <a:round/>
              <a:headEnd type="triangle" w="med" len="med"/>
              <a:tailEnd type="none" w="med" len="med"/>
            </a:ln>
          </p:spPr>
          <p:txBody>
            <a:bodyPr/>
            <a:p>
              <a:endParaRPr lang="zh-CN" altLang="en-US"/>
            </a:p>
          </p:txBody>
        </p:sp>
        <p:sp>
          <p:nvSpPr>
            <p:cNvPr id="171036" name="直接连接符 1901661"/>
            <p:cNvSpPr/>
            <p:nvPr/>
          </p:nvSpPr>
          <p:spPr>
            <a:xfrm flipH="1">
              <a:off x="719" y="498"/>
              <a:ext cx="480" cy="432"/>
            </a:xfrm>
            <a:prstGeom prst="line">
              <a:avLst/>
            </a:prstGeom>
            <a:ln w="31750" cap="sq" cmpd="sng">
              <a:solidFill>
                <a:schemeClr val="tx2"/>
              </a:solidFill>
              <a:prstDash val="solid"/>
              <a:headEnd type="none" w="sm" len="sm"/>
              <a:tailEnd type="stealth" w="med" len="lg"/>
            </a:ln>
          </p:spPr>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2065"/>
                                        </p:tgtEl>
                                        <p:attrNameLst>
                                          <p:attrName>style.visibility</p:attrName>
                                        </p:attrNameLst>
                                      </p:cBhvr>
                                      <p:to>
                                        <p:strVal val="visible"/>
                                      </p:to>
                                    </p:set>
                                    <p:animEffect transition="in" filter="slide(fromBottom)">
                                      <p:cBhvr>
                                        <p:cTn id="7" dur="500"/>
                                        <p:tgtEl>
                                          <p:spTgt spid="1720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6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2"/>
          <p:cNvSpPr>
            <a:spLocks noGrp="1"/>
          </p:cNvSpPr>
          <p:nvPr>
            <p:ph type="body"/>
          </p:nvPr>
        </p:nvSpPr>
        <p:spPr>
          <a:xfrm>
            <a:off x="250825" y="1125538"/>
            <a:ext cx="8461375" cy="3887787"/>
          </a:xfrm>
        </p:spPr>
        <p:txBody>
          <a:bodyPr vert="horz" wrap="square" lIns="91440" tIns="45720" rIns="91440" bIns="45720" anchor="t" anchorCtr="0"/>
          <a:p>
            <a:pPr algn="just">
              <a:lnSpc>
                <a:spcPct val="120000"/>
              </a:lnSpc>
              <a:buClr>
                <a:srgbClr val="FF3300"/>
              </a:buClr>
              <a:buFont typeface="Wingdings" panose="05000000000000000000" pitchFamily="2" charset="2"/>
              <a:buNone/>
            </a:pPr>
            <a:r>
              <a:rPr lang="en-US" altLang="zh-CN" sz="3200" dirty="0"/>
              <a:t>    </a:t>
            </a:r>
            <a:r>
              <a:rPr lang="zh-CN" altLang="zh-CN" sz="3200" dirty="0"/>
              <a:t>假定AOV网用邻接表</a:t>
            </a:r>
            <a:r>
              <a:rPr lang="zh-CN" altLang="en-US" sz="3200" dirty="0"/>
              <a:t>方式</a:t>
            </a:r>
            <a:r>
              <a:rPr lang="zh-CN" altLang="zh-CN" sz="3200" dirty="0"/>
              <a:t>存储。为实现拓扑排序算法，</a:t>
            </a:r>
            <a:r>
              <a:rPr lang="zh-CN" altLang="en-US" sz="3200" dirty="0"/>
              <a:t>需要</a:t>
            </a:r>
            <a:r>
              <a:rPr lang="zh-CN" altLang="zh-CN" sz="3200" dirty="0"/>
              <a:t>先</a:t>
            </a:r>
            <a:r>
              <a:rPr lang="zh-CN" altLang="en-US" sz="3200" dirty="0"/>
              <a:t>做好</a:t>
            </a:r>
            <a:r>
              <a:rPr lang="zh-CN" altLang="zh-CN" sz="3200" dirty="0"/>
              <a:t>两项准备工作：</a:t>
            </a:r>
            <a:endParaRPr lang="zh-CN" altLang="zh-CN" sz="3200" dirty="0"/>
          </a:p>
          <a:p>
            <a:pPr algn="just">
              <a:lnSpc>
                <a:spcPct val="120000"/>
              </a:lnSpc>
              <a:buClr>
                <a:srgbClr val="FF3300"/>
              </a:buClr>
              <a:buFont typeface="Wingdings" panose="05000000000000000000" pitchFamily="2" charset="2"/>
              <a:buChar char="u"/>
            </a:pPr>
            <a:r>
              <a:rPr lang="zh-CN" altLang="zh-CN" sz="3200" dirty="0"/>
              <a:t>建立一个数组</a:t>
            </a:r>
            <a:r>
              <a:rPr lang="en-US" altLang="zh-CN" sz="3200" i="1" dirty="0"/>
              <a:t>count</a:t>
            </a:r>
            <a:r>
              <a:rPr lang="zh-CN" altLang="zh-CN" sz="3200" dirty="0"/>
              <a:t>[ ]，</a:t>
            </a:r>
            <a:r>
              <a:rPr lang="en-US" altLang="zh-CN" sz="3200" i="1" dirty="0"/>
              <a:t>count</a:t>
            </a:r>
            <a:r>
              <a:rPr lang="en-US" altLang="zh-CN" sz="3200" dirty="0"/>
              <a:t>[</a:t>
            </a:r>
            <a:r>
              <a:rPr lang="en-US" altLang="zh-CN" sz="3200" i="1" dirty="0"/>
              <a:t>i</a:t>
            </a:r>
            <a:r>
              <a:rPr lang="zh-CN" altLang="zh-CN" sz="3200" dirty="0"/>
              <a:t>]的元素值</a:t>
            </a:r>
            <a:r>
              <a:rPr lang="zh-CN" altLang="en-US" sz="3200" dirty="0"/>
              <a:t>为</a:t>
            </a:r>
            <a:r>
              <a:rPr lang="zh-CN" altLang="zh-CN" sz="3200" dirty="0">
                <a:solidFill>
                  <a:schemeClr val="tx2"/>
                </a:solidFill>
              </a:rPr>
              <a:t>顶点</a:t>
            </a:r>
            <a:r>
              <a:rPr lang="zh-CN" altLang="en-US" sz="3200" i="1" dirty="0">
                <a:solidFill>
                  <a:schemeClr val="tx2"/>
                </a:solidFill>
              </a:rPr>
              <a:t> </a:t>
            </a:r>
            <a:r>
              <a:rPr lang="en-US" altLang="zh-CN" sz="3200" i="1" dirty="0">
                <a:solidFill>
                  <a:schemeClr val="tx2"/>
                </a:solidFill>
              </a:rPr>
              <a:t>i</a:t>
            </a:r>
            <a:r>
              <a:rPr lang="zh-CN" altLang="zh-CN" sz="3200" dirty="0">
                <a:solidFill>
                  <a:schemeClr val="tx2"/>
                </a:solidFill>
              </a:rPr>
              <a:t> 的入度</a:t>
            </a:r>
            <a:r>
              <a:rPr lang="zh-CN" altLang="zh-CN" sz="3200" dirty="0"/>
              <a:t>；</a:t>
            </a:r>
            <a:endParaRPr lang="zh-CN" altLang="zh-CN" sz="3200" dirty="0"/>
          </a:p>
          <a:p>
            <a:pPr algn="just">
              <a:lnSpc>
                <a:spcPct val="120000"/>
              </a:lnSpc>
              <a:buClr>
                <a:srgbClr val="FF3300"/>
              </a:buClr>
              <a:buFont typeface="Wingdings" panose="05000000000000000000" pitchFamily="2" charset="2"/>
              <a:buChar char="u"/>
            </a:pPr>
            <a:r>
              <a:rPr lang="zh-CN" altLang="zh-CN" sz="3200" dirty="0"/>
              <a:t>建立一个堆栈，栈中存放入度为0的顶点，</a:t>
            </a:r>
            <a:r>
              <a:rPr lang="zh-CN" altLang="zh-CN" sz="3200" dirty="0">
                <a:solidFill>
                  <a:schemeClr val="tx2"/>
                </a:solidFill>
              </a:rPr>
              <a:t>每当一个顶点的入度为0，就将其压入栈</a:t>
            </a:r>
            <a:r>
              <a:rPr lang="zh-CN" altLang="zh-CN" sz="3200" dirty="0"/>
              <a:t>。</a:t>
            </a:r>
            <a:endParaRPr lang="zh-CN" altLang="zh-CN" sz="3200" dirty="0"/>
          </a:p>
        </p:txBody>
      </p:sp>
    </p:spTree>
  </p:cSld>
  <p:clrMapOvr>
    <a:masterClrMapping/>
  </p:clrMapOvr>
  <p:transition>
    <p:strips dir="ru"/>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4" name="文本占位符 1902593"/>
          <p:cNvSpPr>
            <a:spLocks noGrp="1"/>
          </p:cNvSpPr>
          <p:nvPr>
            <p:ph idx="1"/>
          </p:nvPr>
        </p:nvSpPr>
        <p:spPr>
          <a:xfrm>
            <a:off x="142875" y="873125"/>
            <a:ext cx="8569325" cy="4968875"/>
          </a:xfrm>
        </p:spPr>
        <p:txBody>
          <a:bodyPr vert="horz" wrap="square" lIns="92075" tIns="46038" rIns="92075" bIns="46038" anchor="t" anchorCtr="0"/>
          <a:p>
            <a:pPr marL="444500" indent="-444500" algn="just">
              <a:buNone/>
            </a:pPr>
            <a:r>
              <a:rPr lang="en-US" altLang="zh-CN" sz="4000" dirty="0">
                <a:solidFill>
                  <a:schemeClr val="tx2"/>
                </a:solidFill>
                <a:ea typeface="隶书" panose="02010509060101010101" pitchFamily="49" charset="-122"/>
              </a:rPr>
              <a:t> </a:t>
            </a:r>
            <a:r>
              <a:rPr lang="zh-CN" altLang="en-US" sz="4000" dirty="0">
                <a:solidFill>
                  <a:schemeClr val="tx2"/>
                </a:solidFill>
                <a:ea typeface="隶书" panose="02010509060101010101" pitchFamily="49" charset="-122"/>
              </a:rPr>
              <a:t>技巧：</a:t>
            </a:r>
            <a:endParaRPr lang="zh-CN" altLang="en-US" sz="4000" dirty="0">
              <a:solidFill>
                <a:schemeClr val="tx2"/>
              </a:solidFill>
              <a:ea typeface="隶书" panose="02010509060101010101" pitchFamily="49" charset="-122"/>
            </a:endParaRPr>
          </a:p>
          <a:p>
            <a:pPr marL="444500" indent="-444500" algn="just">
              <a:lnSpc>
                <a:spcPct val="120000"/>
              </a:lnSpc>
              <a:buNone/>
            </a:pPr>
            <a:r>
              <a:rPr lang="zh-CN" altLang="en-US" dirty="0"/>
              <a:t>  </a:t>
            </a:r>
            <a:r>
              <a:rPr lang="en-US" altLang="zh-CN" sz="2400" dirty="0">
                <a:solidFill>
                  <a:srgbClr val="99FF33"/>
                </a:solidFill>
                <a:sym typeface="Wingdings" panose="05000000000000000000" pitchFamily="2" charset="2"/>
              </a:rPr>
              <a:t></a:t>
            </a:r>
            <a:r>
              <a:rPr lang="zh-CN" altLang="en-US" dirty="0"/>
              <a:t>为图中所有顶点保留了一个最短路径长度的当前值</a:t>
            </a:r>
            <a:r>
              <a:rPr lang="en-US" altLang="zh-CN" dirty="0"/>
              <a:t>dist [</a:t>
            </a:r>
            <a:r>
              <a:rPr lang="en-US" altLang="zh-CN" i="1" dirty="0"/>
              <a:t>x</a:t>
            </a:r>
            <a:r>
              <a:rPr lang="en-US" altLang="zh-CN" dirty="0"/>
              <a:t>]</a:t>
            </a:r>
            <a:r>
              <a:rPr lang="zh-CN" altLang="en-US" dirty="0"/>
              <a:t>；</a:t>
            </a:r>
            <a:endParaRPr lang="zh-CN" altLang="en-US" dirty="0"/>
          </a:p>
          <a:p>
            <a:pPr marL="444500" indent="-444500" algn="just">
              <a:lnSpc>
                <a:spcPct val="120000"/>
              </a:lnSpc>
              <a:buNone/>
            </a:pPr>
            <a:r>
              <a:rPr lang="zh-CN" altLang="en-US" dirty="0"/>
              <a:t>  </a:t>
            </a:r>
            <a:r>
              <a:rPr lang="en-US" altLang="zh-CN" sz="2400" dirty="0">
                <a:solidFill>
                  <a:srgbClr val="99FF33"/>
                </a:solidFill>
                <a:sym typeface="Wingdings" panose="05000000000000000000" pitchFamily="2" charset="2"/>
              </a:rPr>
              <a:t></a:t>
            </a:r>
            <a:r>
              <a:rPr lang="zh-CN" altLang="en-US" dirty="0"/>
              <a:t>按照从</a:t>
            </a:r>
            <a:r>
              <a:rPr lang="en-US" altLang="zh-CN" dirty="0"/>
              <a:t>s</a:t>
            </a:r>
            <a:r>
              <a:rPr lang="zh-CN" altLang="en-US" dirty="0"/>
              <a:t>出发到其他顶点的距离（非递减）为序处理各顶点；</a:t>
            </a:r>
            <a:endParaRPr lang="zh-CN" altLang="en-US" dirty="0"/>
          </a:p>
          <a:p>
            <a:pPr marL="444500" indent="-444500" algn="just">
              <a:lnSpc>
                <a:spcPct val="120000"/>
              </a:lnSpc>
              <a:buNone/>
            </a:pPr>
            <a:r>
              <a:rPr lang="zh-CN" altLang="en-US" dirty="0"/>
              <a:t>  </a:t>
            </a:r>
            <a:r>
              <a:rPr lang="en-US" altLang="zh-CN" sz="2400" dirty="0">
                <a:solidFill>
                  <a:srgbClr val="99FF33"/>
                </a:solidFill>
                <a:sym typeface="Wingdings" panose="05000000000000000000" pitchFamily="2" charset="2"/>
              </a:rPr>
              <a:t></a:t>
            </a:r>
            <a:r>
              <a:rPr lang="zh-CN" altLang="en-US" dirty="0"/>
              <a:t>处理某一顶点</a:t>
            </a:r>
            <a:r>
              <a:rPr lang="en-US" altLang="zh-CN" i="1" dirty="0"/>
              <a:t>v</a:t>
            </a:r>
            <a:r>
              <a:rPr lang="zh-CN" altLang="en-US" dirty="0"/>
              <a:t>时，它的任一相邻顶点</a:t>
            </a:r>
            <a:r>
              <a:rPr lang="en-US" altLang="zh-CN" i="1" dirty="0"/>
              <a:t>x</a:t>
            </a:r>
            <a:r>
              <a:rPr lang="zh-CN" altLang="en-US" dirty="0"/>
              <a:t>的 </a:t>
            </a:r>
            <a:br>
              <a:rPr lang="zh-CN" altLang="en-US" dirty="0"/>
            </a:br>
            <a:r>
              <a:rPr lang="en-US" altLang="zh-CN" dirty="0"/>
              <a:t>dist[</a:t>
            </a:r>
            <a:r>
              <a:rPr lang="en-US" altLang="zh-CN" i="1" dirty="0"/>
              <a:t>x</a:t>
            </a:r>
            <a:r>
              <a:rPr lang="en-US" altLang="zh-CN" dirty="0"/>
              <a:t>] </a:t>
            </a:r>
            <a:r>
              <a:rPr lang="zh-CN" altLang="en-US" dirty="0"/>
              <a:t>值都可能随之改变；</a:t>
            </a:r>
            <a:endParaRPr lang="zh-CN" altLang="en-US" dirty="0"/>
          </a:p>
          <a:p>
            <a:pPr marL="444500" indent="-444500" algn="just">
              <a:lnSpc>
                <a:spcPct val="120000"/>
              </a:lnSpc>
              <a:buNone/>
            </a:pPr>
            <a:r>
              <a:rPr lang="zh-CN" altLang="en-US" dirty="0"/>
              <a:t>  </a:t>
            </a:r>
            <a:r>
              <a:rPr lang="en-US" altLang="zh-CN" sz="2400" dirty="0">
                <a:solidFill>
                  <a:srgbClr val="99FF33"/>
                </a:solidFill>
                <a:sym typeface="Wingdings" panose="05000000000000000000" pitchFamily="2" charset="2"/>
              </a:rPr>
              <a:t> </a:t>
            </a:r>
            <a:r>
              <a:rPr lang="zh-CN" altLang="en-US" dirty="0"/>
              <a:t>算法结束时，</a:t>
            </a:r>
            <a:r>
              <a:rPr lang="en-US" altLang="zh-CN" dirty="0"/>
              <a:t>dist[]</a:t>
            </a:r>
            <a:r>
              <a:rPr lang="zh-CN" altLang="en-US" dirty="0"/>
              <a:t>将包括所有最短路径的长度。</a:t>
            </a:r>
            <a:endParaRPr lang="zh-CN" altLang="en-US" dirty="0"/>
          </a:p>
        </p:txBody>
      </p:sp>
    </p:spTree>
  </p:cSld>
  <p:clrMapOvr>
    <a:masterClrMapping/>
  </p:clrMapOvr>
  <p:transition>
    <p:strips dir="ru"/>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8" name="文本占位符 2028545"/>
          <p:cNvSpPr>
            <a:spLocks noGrp="1"/>
          </p:cNvSpPr>
          <p:nvPr>
            <p:ph idx="1"/>
          </p:nvPr>
        </p:nvSpPr>
        <p:spPr>
          <a:xfrm>
            <a:off x="142875" y="873125"/>
            <a:ext cx="8820150" cy="5472113"/>
          </a:xfrm>
        </p:spPr>
        <p:txBody>
          <a:bodyPr vert="horz" wrap="square" lIns="92075" tIns="46038" rIns="92075" bIns="46038" anchor="t" anchorCtr="0"/>
          <a:p>
            <a:pPr marL="622300" indent="-622300" algn="just" defTabSz="914400">
              <a:buNone/>
              <a:tabLst>
                <a:tab pos="622300" algn="l"/>
              </a:tabLst>
            </a:pPr>
            <a:r>
              <a:rPr lang="en-US" altLang="zh-CN" sz="4000" dirty="0">
                <a:solidFill>
                  <a:schemeClr val="tx2"/>
                </a:solidFill>
                <a:ea typeface="隶书" panose="02010509060101010101" pitchFamily="49" charset="-122"/>
              </a:rPr>
              <a:t>  </a:t>
            </a:r>
            <a:r>
              <a:rPr lang="zh-CN" altLang="en-US" sz="4000" dirty="0">
                <a:solidFill>
                  <a:schemeClr val="tx2"/>
                </a:solidFill>
                <a:ea typeface="隶书" panose="02010509060101010101" pitchFamily="49" charset="-122"/>
              </a:rPr>
              <a:t>改进：</a:t>
            </a:r>
            <a:endParaRPr lang="zh-CN" altLang="en-US" sz="4000" dirty="0">
              <a:solidFill>
                <a:schemeClr val="tx2"/>
              </a:solidFill>
              <a:ea typeface="隶书" panose="02010509060101010101" pitchFamily="49" charset="-122"/>
            </a:endParaRPr>
          </a:p>
          <a:p>
            <a:pPr marL="622300" indent="-622300" algn="just" defTabSz="914400">
              <a:lnSpc>
                <a:spcPct val="120000"/>
              </a:lnSpc>
              <a:buNone/>
              <a:tabLst>
                <a:tab pos="622300" algn="l"/>
              </a:tabLst>
            </a:pPr>
            <a:r>
              <a:rPr lang="zh-CN" altLang="en-US" dirty="0"/>
              <a:t>  </a:t>
            </a:r>
            <a:r>
              <a:rPr lang="en-US" altLang="zh-CN" sz="2400" dirty="0">
                <a:solidFill>
                  <a:srgbClr val="99FF33"/>
                </a:solidFill>
                <a:sym typeface="Wingdings" panose="05000000000000000000" pitchFamily="2" charset="2"/>
              </a:rPr>
              <a:t> </a:t>
            </a:r>
            <a:r>
              <a:rPr lang="zh-CN" altLang="en-US" dirty="0">
                <a:sym typeface="Wingdings" panose="05000000000000000000" pitchFamily="2" charset="2"/>
              </a:rPr>
              <a:t>将未访问顶点按其</a:t>
            </a:r>
            <a:r>
              <a:rPr lang="en-US" altLang="zh-CN" dirty="0"/>
              <a:t>dist</a:t>
            </a:r>
            <a:r>
              <a:rPr lang="zh-CN" altLang="en-US" dirty="0">
                <a:sym typeface="Wingdings" panose="05000000000000000000" pitchFamily="2" charset="2"/>
              </a:rPr>
              <a:t>值排序，每次循环取</a:t>
            </a:r>
            <a:r>
              <a:rPr lang="en-US" altLang="zh-CN" dirty="0"/>
              <a:t>dist</a:t>
            </a:r>
            <a:r>
              <a:rPr lang="zh-CN" altLang="en-US" dirty="0">
                <a:sym typeface="Wingdings" panose="05000000000000000000" pitchFamily="2" charset="2"/>
              </a:rPr>
              <a:t>值最小的顶点</a:t>
            </a:r>
            <a:r>
              <a:rPr lang="zh-CN" altLang="en-US" dirty="0"/>
              <a:t>；</a:t>
            </a:r>
            <a:endParaRPr lang="zh-CN" altLang="en-US" dirty="0"/>
          </a:p>
          <a:p>
            <a:pPr marL="622300" indent="-622300" algn="just" defTabSz="914400">
              <a:lnSpc>
                <a:spcPct val="120000"/>
              </a:lnSpc>
              <a:buNone/>
              <a:tabLst>
                <a:tab pos="622300" algn="l"/>
              </a:tabLst>
            </a:pPr>
            <a:r>
              <a:rPr lang="zh-CN" altLang="en-US" dirty="0"/>
              <a:t>  </a:t>
            </a:r>
            <a:r>
              <a:rPr lang="en-US" altLang="zh-CN" sz="2400" dirty="0">
                <a:solidFill>
                  <a:srgbClr val="99FF33"/>
                </a:solidFill>
                <a:sym typeface="Wingdings" panose="05000000000000000000" pitchFamily="2" charset="2"/>
              </a:rPr>
              <a:t> </a:t>
            </a:r>
            <a:r>
              <a:rPr lang="zh-CN" altLang="en-US" dirty="0">
                <a:sym typeface="Wingdings" panose="05000000000000000000" pitchFamily="2" charset="2"/>
              </a:rPr>
              <a:t>缩小选取范围，只从已求得最短路径的顶点的邻接顶点中选取</a:t>
            </a:r>
            <a:r>
              <a:rPr lang="zh-CN" altLang="en-US" dirty="0"/>
              <a:t>；</a:t>
            </a:r>
            <a:endParaRPr lang="zh-CN" altLang="en-US" dirty="0"/>
          </a:p>
          <a:p>
            <a:pPr marL="622300" indent="-622300" algn="just" defTabSz="914400">
              <a:lnSpc>
                <a:spcPct val="120000"/>
              </a:lnSpc>
              <a:buNone/>
              <a:tabLst>
                <a:tab pos="622300" algn="l"/>
              </a:tabLst>
            </a:pPr>
            <a:r>
              <a:rPr lang="zh-CN" altLang="en-US" dirty="0"/>
              <a:t>  </a:t>
            </a:r>
            <a:r>
              <a:rPr lang="en-US" altLang="zh-CN" sz="2400" dirty="0">
                <a:solidFill>
                  <a:srgbClr val="99FF33"/>
                </a:solidFill>
                <a:sym typeface="Wingdings" panose="05000000000000000000" pitchFamily="2" charset="2"/>
              </a:rPr>
              <a:t>  </a:t>
            </a:r>
            <a:r>
              <a:rPr lang="zh-CN" altLang="en-US" dirty="0"/>
              <a:t>求单目标最短路径时，可采用双向算法。</a:t>
            </a:r>
            <a:endParaRPr lang="zh-CN" altLang="en-US" dirty="0"/>
          </a:p>
          <a:p>
            <a:pPr marL="622300" indent="-622300" algn="just" defTabSz="914400">
              <a:lnSpc>
                <a:spcPct val="120000"/>
              </a:lnSpc>
              <a:buNone/>
              <a:tabLst>
                <a:tab pos="622300" algn="l"/>
              </a:tabLst>
            </a:pPr>
            <a:r>
              <a:rPr lang="zh-CN" altLang="en-US" sz="4000" dirty="0">
                <a:solidFill>
                  <a:schemeClr val="tx2"/>
                </a:solidFill>
                <a:ea typeface="隶书" panose="02010509060101010101" pitchFamily="49" charset="-122"/>
              </a:rPr>
              <a:t>  思考：</a:t>
            </a:r>
            <a:r>
              <a:rPr lang="zh-CN" altLang="en-US" dirty="0"/>
              <a:t>负权边问题。</a:t>
            </a:r>
            <a:endParaRPr lang="zh-CN" altLang="en-US" dirty="0"/>
          </a:p>
        </p:txBody>
      </p:sp>
    </p:spTree>
  </p:cSld>
  <p:clrMapOvr>
    <a:masterClrMapping/>
  </p:clrMapOvr>
  <p:transition>
    <p:strips dir="ru"/>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2" name="文本占位符 1907713"/>
          <p:cNvSpPr>
            <a:spLocks noGrp="1"/>
          </p:cNvSpPr>
          <p:nvPr>
            <p:ph idx="1"/>
          </p:nvPr>
        </p:nvSpPr>
        <p:spPr>
          <a:xfrm>
            <a:off x="755650" y="1016000"/>
            <a:ext cx="7740650" cy="4968875"/>
          </a:xfrm>
        </p:spPr>
        <p:txBody>
          <a:bodyPr vert="horz" wrap="square" lIns="92075" tIns="46038" rIns="92075" bIns="46038" anchor="t" anchorCtr="0"/>
          <a:p>
            <a:pPr marL="0" indent="0" algn="ctr">
              <a:lnSpc>
                <a:spcPct val="130000"/>
              </a:lnSpc>
              <a:spcBef>
                <a:spcPct val="50000"/>
              </a:spcBef>
              <a:buNone/>
            </a:pPr>
            <a:r>
              <a:rPr lang="en-US" altLang="zh-CN" sz="3200" dirty="0">
                <a:solidFill>
                  <a:schemeClr val="tx2"/>
                </a:solidFill>
                <a:ea typeface="楷体_GB2312" pitchFamily="49" charset="-122"/>
              </a:rPr>
              <a:t>6.6.3 </a:t>
            </a:r>
            <a:r>
              <a:rPr lang="zh-CN" altLang="en-US" sz="3200" dirty="0">
                <a:solidFill>
                  <a:schemeClr val="tx2"/>
                </a:solidFill>
                <a:ea typeface="楷体_GB2312" pitchFamily="49" charset="-122"/>
              </a:rPr>
              <a:t>每对顶点之间的最短路径</a:t>
            </a:r>
            <a:endParaRPr lang="zh-CN" altLang="en-US" sz="3200" dirty="0">
              <a:solidFill>
                <a:schemeClr val="tx2"/>
              </a:solidFill>
              <a:ea typeface="楷体_GB2312" pitchFamily="49" charset="-122"/>
            </a:endParaRPr>
          </a:p>
          <a:p>
            <a:pPr marL="0" indent="0">
              <a:lnSpc>
                <a:spcPct val="130000"/>
              </a:lnSpc>
              <a:spcBef>
                <a:spcPct val="50000"/>
              </a:spcBef>
              <a:buNone/>
            </a:pPr>
            <a:r>
              <a:rPr lang="zh-CN" altLang="en-US" u="sng" dirty="0">
                <a:solidFill>
                  <a:schemeClr val="tx2"/>
                </a:solidFill>
                <a:ea typeface="楷体_GB2312" pitchFamily="49" charset="-122"/>
              </a:rPr>
              <a:t>问题的提出</a:t>
            </a:r>
            <a:r>
              <a:rPr lang="zh-CN" altLang="en-US" dirty="0">
                <a:solidFill>
                  <a:schemeClr val="tx2"/>
                </a:solidFill>
                <a:ea typeface="楷体_GB2312" pitchFamily="49" charset="-122"/>
              </a:rPr>
              <a:t>：</a:t>
            </a:r>
            <a:r>
              <a:rPr lang="zh-CN" altLang="en-US" dirty="0">
                <a:ea typeface="楷体_GB2312" pitchFamily="49" charset="-122"/>
              </a:rPr>
              <a:t>已知一个带权图，对每一对顶点 </a:t>
            </a:r>
            <a:r>
              <a:rPr lang="en-US" altLang="zh-CN" i="1" dirty="0">
                <a:ea typeface="楷体_GB2312" pitchFamily="49" charset="-122"/>
              </a:rPr>
              <a:t>v</a:t>
            </a:r>
            <a:r>
              <a:rPr lang="en-US" altLang="zh-CN" i="1" baseline="-25000" dirty="0">
                <a:ea typeface="楷体_GB2312" pitchFamily="49" charset="-122"/>
              </a:rPr>
              <a:t>i</a:t>
            </a:r>
            <a:r>
              <a:rPr lang="en-US" altLang="zh-CN" baseline="-25000" dirty="0">
                <a:ea typeface="楷体_GB2312" pitchFamily="49" charset="-122"/>
              </a:rPr>
              <a:t> </a:t>
            </a:r>
            <a:r>
              <a:rPr lang="en-US" altLang="zh-CN" dirty="0">
                <a:ea typeface="楷体_GB2312" pitchFamily="49" charset="-122"/>
                <a:sym typeface="Symbol" panose="05050102010706020507" pitchFamily="18" charset="2"/>
              </a:rPr>
              <a:t></a:t>
            </a:r>
            <a:r>
              <a:rPr lang="en-US" altLang="zh-CN" dirty="0">
                <a:ea typeface="楷体_GB2312" pitchFamily="49" charset="-122"/>
              </a:rPr>
              <a:t> </a:t>
            </a:r>
            <a:r>
              <a:rPr lang="en-US" altLang="zh-CN" i="1" dirty="0">
                <a:ea typeface="楷体_GB2312" pitchFamily="49" charset="-122"/>
              </a:rPr>
              <a:t>v</a:t>
            </a:r>
            <a:r>
              <a:rPr lang="en-US" altLang="zh-CN" i="1" baseline="-25000" dirty="0">
                <a:ea typeface="楷体_GB2312" pitchFamily="49" charset="-122"/>
              </a:rPr>
              <a:t>j</a:t>
            </a:r>
            <a:r>
              <a:rPr lang="zh-CN" altLang="en-US" dirty="0">
                <a:ea typeface="楷体_GB2312" pitchFamily="49" charset="-122"/>
              </a:rPr>
              <a:t>，计算出</a:t>
            </a:r>
            <a:r>
              <a:rPr lang="en-US" altLang="zh-CN" i="1" dirty="0">
                <a:ea typeface="楷体_GB2312" pitchFamily="49" charset="-122"/>
              </a:rPr>
              <a:t>v</a:t>
            </a:r>
            <a:r>
              <a:rPr lang="en-US" altLang="zh-CN" i="1" baseline="-25000" dirty="0">
                <a:ea typeface="楷体_GB2312" pitchFamily="49" charset="-122"/>
              </a:rPr>
              <a:t>i</a:t>
            </a:r>
            <a:r>
              <a:rPr lang="en-US" altLang="zh-CN" baseline="-25000" dirty="0">
                <a:ea typeface="楷体_GB2312" pitchFamily="49" charset="-122"/>
              </a:rPr>
              <a:t> </a:t>
            </a:r>
            <a:r>
              <a:rPr lang="zh-CN" altLang="en-US" dirty="0">
                <a:ea typeface="楷体_GB2312" pitchFamily="49" charset="-122"/>
              </a:rPr>
              <a:t>与</a:t>
            </a:r>
            <a:r>
              <a:rPr lang="en-US" altLang="zh-CN" i="1" dirty="0">
                <a:ea typeface="楷体_GB2312" pitchFamily="49" charset="-122"/>
              </a:rPr>
              <a:t>v</a:t>
            </a:r>
            <a:r>
              <a:rPr lang="en-US" altLang="zh-CN" i="1" baseline="-25000" dirty="0">
                <a:ea typeface="楷体_GB2312" pitchFamily="49" charset="-122"/>
              </a:rPr>
              <a:t>j</a:t>
            </a:r>
            <a:r>
              <a:rPr lang="zh-CN" altLang="en-US" dirty="0">
                <a:ea typeface="楷体_GB2312" pitchFamily="49" charset="-122"/>
              </a:rPr>
              <a:t>之间的最短路径和最短路径长度。</a:t>
            </a:r>
            <a:endParaRPr lang="zh-CN" altLang="en-US" dirty="0">
              <a:ea typeface="楷体_GB2312" pitchFamily="49" charset="-122"/>
            </a:endParaRPr>
          </a:p>
          <a:p>
            <a:pPr marL="0" indent="0" algn="just">
              <a:lnSpc>
                <a:spcPct val="130000"/>
              </a:lnSpc>
              <a:spcBef>
                <a:spcPct val="50000"/>
              </a:spcBef>
              <a:buNone/>
            </a:pPr>
            <a:r>
              <a:rPr lang="zh-CN" altLang="en-US" dirty="0">
                <a:solidFill>
                  <a:srgbClr val="FF3300"/>
                </a:solidFill>
                <a:ea typeface="楷体_GB2312" pitchFamily="49" charset="-122"/>
              </a:rPr>
              <a:t>最短路径：单调性、无环性</a:t>
            </a:r>
            <a:endParaRPr lang="zh-CN" altLang="en-US" dirty="0">
              <a:solidFill>
                <a:schemeClr val="tx2"/>
              </a:solidFill>
              <a:ea typeface="楷体_GB2312" pitchFamily="49" charset="-122"/>
            </a:endParaRPr>
          </a:p>
        </p:txBody>
      </p:sp>
    </p:spTree>
  </p:cSld>
  <p:clrMapOvr>
    <a:masterClrMapping/>
  </p:clrMapOvr>
  <p:transition>
    <p:pull dir="rd"/>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6" name="文本占位符 1908737"/>
          <p:cNvSpPr>
            <a:spLocks noGrp="1"/>
          </p:cNvSpPr>
          <p:nvPr>
            <p:ph idx="1"/>
          </p:nvPr>
        </p:nvSpPr>
        <p:spPr>
          <a:xfrm>
            <a:off x="250825" y="0"/>
            <a:ext cx="8785225" cy="6669088"/>
          </a:xfrm>
        </p:spPr>
        <p:txBody>
          <a:bodyPr vert="horz" wrap="square" lIns="92075" tIns="46038" rIns="92075" bIns="46038" anchor="t" anchorCtr="0"/>
          <a:p>
            <a:pPr marL="0" indent="0" algn="just">
              <a:lnSpc>
                <a:spcPct val="110000"/>
              </a:lnSpc>
              <a:buNone/>
            </a:pPr>
            <a:r>
              <a:rPr lang="en-US" altLang="zh-CN" sz="2400" i="1" dirty="0">
                <a:solidFill>
                  <a:srgbClr val="FFFF00"/>
                </a:solidFill>
                <a:ea typeface="楷体_GB2312" pitchFamily="49" charset="-122"/>
              </a:rPr>
              <a:t>   </a:t>
            </a:r>
            <a:r>
              <a:rPr lang="en-US" altLang="zh-CN" sz="2400" u="sng" dirty="0">
                <a:solidFill>
                  <a:schemeClr val="tx2"/>
                </a:solidFill>
                <a:ea typeface="楷体_GB2312" pitchFamily="49" charset="-122"/>
              </a:rPr>
              <a:t>Floyd</a:t>
            </a:r>
            <a:r>
              <a:rPr lang="zh-CN" altLang="en-US" sz="2400" u="sng" dirty="0">
                <a:solidFill>
                  <a:schemeClr val="tx2"/>
                </a:solidFill>
                <a:ea typeface="楷体_GB2312" pitchFamily="49" charset="-122"/>
              </a:rPr>
              <a:t>算法的基本思想：</a:t>
            </a:r>
            <a:endParaRPr lang="zh-CN" altLang="en-US" sz="2400" u="sng" dirty="0">
              <a:solidFill>
                <a:schemeClr val="tx2"/>
              </a:solidFill>
              <a:ea typeface="楷体_GB2312" pitchFamily="49" charset="-122"/>
            </a:endParaRPr>
          </a:p>
          <a:p>
            <a:pPr marL="0" indent="0" algn="just">
              <a:lnSpc>
                <a:spcPct val="110000"/>
              </a:lnSpc>
              <a:buNone/>
            </a:pPr>
            <a:r>
              <a:rPr lang="zh-CN" altLang="en-US" sz="2400" dirty="0">
                <a:ea typeface="楷体_GB2312" pitchFamily="49" charset="-122"/>
              </a:rPr>
              <a:t>   定义一个</a:t>
            </a:r>
            <a:r>
              <a:rPr lang="en-US" altLang="zh-CN" sz="2400" i="1" dirty="0">
                <a:ea typeface="楷体_GB2312" pitchFamily="49" charset="-122"/>
              </a:rPr>
              <a:t>n</a:t>
            </a:r>
            <a:r>
              <a:rPr lang="zh-CN" altLang="en-US" sz="2400" dirty="0">
                <a:ea typeface="楷体_GB2312" pitchFamily="49" charset="-122"/>
              </a:rPr>
              <a:t>阶方阵序列： </a:t>
            </a:r>
            <a:r>
              <a:rPr lang="en-US" altLang="zh-CN" sz="2400" i="1" dirty="0">
                <a:solidFill>
                  <a:schemeClr val="tx2"/>
                </a:solidFill>
                <a:ea typeface="楷体_GB2312" pitchFamily="49" charset="-122"/>
              </a:rPr>
              <a:t>A</a:t>
            </a:r>
            <a:r>
              <a:rPr lang="en-US" altLang="zh-CN" sz="2400" baseline="30000" dirty="0">
                <a:solidFill>
                  <a:schemeClr val="tx2"/>
                </a:solidFill>
                <a:ea typeface="楷体_GB2312" pitchFamily="49" charset="-122"/>
              </a:rPr>
              <a:t>(-1)</a:t>
            </a:r>
            <a:r>
              <a:rPr lang="en-US" altLang="zh-CN" sz="2400" dirty="0">
                <a:solidFill>
                  <a:schemeClr val="tx2"/>
                </a:solidFill>
                <a:ea typeface="楷体_GB2312" pitchFamily="49" charset="-122"/>
              </a:rPr>
              <a:t>,  </a:t>
            </a:r>
            <a:r>
              <a:rPr lang="en-US" altLang="zh-CN" sz="2400" i="1" dirty="0">
                <a:solidFill>
                  <a:schemeClr val="tx2"/>
                </a:solidFill>
                <a:ea typeface="楷体_GB2312" pitchFamily="49" charset="-122"/>
              </a:rPr>
              <a:t>A</a:t>
            </a:r>
            <a:r>
              <a:rPr lang="en-US" altLang="zh-CN" sz="2400" baseline="30000" dirty="0">
                <a:solidFill>
                  <a:schemeClr val="tx2"/>
                </a:solidFill>
                <a:ea typeface="楷体_GB2312" pitchFamily="49" charset="-122"/>
              </a:rPr>
              <a:t>(0)</a:t>
            </a:r>
            <a:r>
              <a:rPr lang="en-US" altLang="zh-CN" sz="2400" dirty="0">
                <a:solidFill>
                  <a:schemeClr val="tx2"/>
                </a:solidFill>
                <a:ea typeface="楷体_GB2312" pitchFamily="49" charset="-122"/>
              </a:rPr>
              <a:t>,  …,  </a:t>
            </a:r>
            <a:r>
              <a:rPr lang="en-US" altLang="zh-CN" sz="2400" i="1" dirty="0">
                <a:solidFill>
                  <a:schemeClr val="tx2"/>
                </a:solidFill>
                <a:ea typeface="楷体_GB2312" pitchFamily="49" charset="-122"/>
              </a:rPr>
              <a:t>A</a:t>
            </a:r>
            <a:r>
              <a:rPr lang="en-US" altLang="zh-CN" sz="2400" baseline="30000" dirty="0">
                <a:solidFill>
                  <a:schemeClr val="tx2"/>
                </a:solidFill>
                <a:ea typeface="楷体_GB2312" pitchFamily="49" charset="-122"/>
              </a:rPr>
              <a:t>(</a:t>
            </a:r>
            <a:r>
              <a:rPr lang="en-US" altLang="zh-CN" sz="2400" i="1" baseline="30000" dirty="0">
                <a:solidFill>
                  <a:schemeClr val="tx2"/>
                </a:solidFill>
                <a:ea typeface="楷体_GB2312" pitchFamily="49" charset="-122"/>
              </a:rPr>
              <a:t>n-</a:t>
            </a:r>
            <a:r>
              <a:rPr lang="en-US" altLang="zh-CN" sz="2400" baseline="30000" dirty="0">
                <a:solidFill>
                  <a:schemeClr val="tx2"/>
                </a:solidFill>
                <a:ea typeface="楷体_GB2312" pitchFamily="49" charset="-122"/>
              </a:rPr>
              <a:t>1)</a:t>
            </a:r>
            <a:r>
              <a:rPr lang="en-US" altLang="zh-CN" sz="2400" dirty="0">
                <a:solidFill>
                  <a:schemeClr val="tx2"/>
                </a:solidFill>
                <a:ea typeface="楷体_GB2312" pitchFamily="49" charset="-122"/>
              </a:rPr>
              <a:t>.</a:t>
            </a:r>
            <a:endParaRPr lang="en-US" altLang="zh-CN" sz="2400" dirty="0">
              <a:solidFill>
                <a:schemeClr val="tx2"/>
              </a:solidFill>
              <a:ea typeface="楷体_GB2312" pitchFamily="49" charset="-122"/>
            </a:endParaRPr>
          </a:p>
          <a:p>
            <a:pPr marL="0" indent="0" algn="just">
              <a:lnSpc>
                <a:spcPct val="110000"/>
              </a:lnSpc>
              <a:buNone/>
            </a:pPr>
            <a:r>
              <a:rPr lang="en-US" altLang="zh-CN" sz="2400" dirty="0">
                <a:solidFill>
                  <a:schemeClr val="tx2"/>
                </a:solidFill>
                <a:ea typeface="楷体_GB2312" pitchFamily="49" charset="-122"/>
              </a:rPr>
              <a:t>    </a:t>
            </a:r>
            <a:r>
              <a:rPr lang="zh-CN" altLang="en-US" sz="2400" dirty="0">
                <a:ea typeface="楷体_GB2312" pitchFamily="49" charset="-122"/>
              </a:rPr>
              <a:t>其中  </a:t>
            </a:r>
            <a:r>
              <a:rPr lang="en-US" altLang="zh-CN" sz="2400" i="1" dirty="0">
                <a:ea typeface="楷体_GB2312" pitchFamily="49" charset="-122"/>
              </a:rPr>
              <a:t>A</a:t>
            </a:r>
            <a:r>
              <a:rPr lang="en-US" altLang="zh-CN" sz="2400" baseline="30000" dirty="0">
                <a:ea typeface="楷体_GB2312" pitchFamily="49" charset="-122"/>
              </a:rPr>
              <a:t>(-1) </a:t>
            </a:r>
            <a:r>
              <a:rPr lang="en-US" altLang="zh-CN" sz="2400" dirty="0">
                <a:ea typeface="楷体_GB2312" pitchFamily="49" charset="-122"/>
              </a:rPr>
              <a:t>[</a:t>
            </a:r>
            <a:r>
              <a:rPr lang="en-US" altLang="zh-CN" sz="2400" i="1" dirty="0">
                <a:ea typeface="楷体_GB2312" pitchFamily="49" charset="-122"/>
              </a:rPr>
              <a:t>i</a:t>
            </a:r>
            <a:r>
              <a:rPr lang="en-US" altLang="zh-CN" sz="2400" dirty="0">
                <a:ea typeface="楷体_GB2312" pitchFamily="49" charset="-122"/>
              </a:rPr>
              <a:t>][</a:t>
            </a:r>
            <a:r>
              <a:rPr lang="en-US" altLang="zh-CN" sz="2400" i="1" dirty="0">
                <a:ea typeface="楷体_GB2312" pitchFamily="49" charset="-122"/>
              </a:rPr>
              <a:t>j</a:t>
            </a:r>
            <a:r>
              <a:rPr lang="en-US" altLang="zh-CN" sz="2400" dirty="0">
                <a:ea typeface="楷体_GB2312" pitchFamily="49" charset="-122"/>
              </a:rPr>
              <a:t>] = </a:t>
            </a:r>
            <a:r>
              <a:rPr lang="en-US" altLang="zh-CN" sz="2400" i="1" dirty="0">
                <a:ea typeface="楷体_GB2312" pitchFamily="49" charset="-122"/>
              </a:rPr>
              <a:t>edge</a:t>
            </a:r>
            <a:r>
              <a:rPr lang="en-US" altLang="zh-CN" sz="2400" dirty="0">
                <a:ea typeface="楷体_GB2312" pitchFamily="49" charset="-122"/>
              </a:rPr>
              <a:t>[</a:t>
            </a:r>
            <a:r>
              <a:rPr lang="en-US" altLang="zh-CN" sz="2400" i="1" dirty="0">
                <a:ea typeface="楷体_GB2312" pitchFamily="49" charset="-122"/>
              </a:rPr>
              <a:t>i</a:t>
            </a:r>
            <a:r>
              <a:rPr lang="en-US" altLang="zh-CN" sz="2400" dirty="0">
                <a:ea typeface="楷体_GB2312" pitchFamily="49" charset="-122"/>
              </a:rPr>
              <a:t>][</a:t>
            </a:r>
            <a:r>
              <a:rPr lang="en-US" altLang="zh-CN" sz="2400" i="1" dirty="0">
                <a:ea typeface="楷体_GB2312" pitchFamily="49" charset="-122"/>
              </a:rPr>
              <a:t>j</a:t>
            </a:r>
            <a:r>
              <a:rPr lang="en-US" altLang="zh-CN" sz="2400" dirty="0">
                <a:ea typeface="楷体_GB2312" pitchFamily="49" charset="-122"/>
              </a:rPr>
              <a:t>]</a:t>
            </a:r>
            <a:r>
              <a:rPr lang="zh-CN" altLang="en-US" sz="2400" dirty="0">
                <a:ea typeface="楷体_GB2312" pitchFamily="49" charset="-122"/>
              </a:rPr>
              <a:t>；</a:t>
            </a:r>
            <a:endParaRPr lang="zh-CN" altLang="en-US" sz="2400" dirty="0">
              <a:ea typeface="楷体_GB2312" pitchFamily="49" charset="-122"/>
            </a:endParaRPr>
          </a:p>
          <a:p>
            <a:pPr marL="0" indent="0" algn="just">
              <a:lnSpc>
                <a:spcPct val="110000"/>
              </a:lnSpc>
              <a:buNone/>
            </a:pPr>
            <a:r>
              <a:rPr lang="zh-CN" altLang="en-US" sz="2400" dirty="0">
                <a:ea typeface="楷体_GB2312" pitchFamily="49" charset="-122"/>
              </a:rPr>
              <a:t>     	   </a:t>
            </a:r>
            <a:r>
              <a:rPr lang="en-US" altLang="zh-CN" sz="2400" i="1" dirty="0">
                <a:ea typeface="楷体_GB2312" pitchFamily="49" charset="-122"/>
              </a:rPr>
              <a:t>A</a:t>
            </a:r>
            <a:r>
              <a:rPr lang="en-US" altLang="zh-CN" sz="2400" baseline="30000" dirty="0">
                <a:ea typeface="楷体_GB2312" pitchFamily="49" charset="-122"/>
              </a:rPr>
              <a:t>(</a:t>
            </a:r>
            <a:r>
              <a:rPr lang="en-US" altLang="zh-CN" sz="2400" i="1" baseline="30000" dirty="0">
                <a:ea typeface="楷体_GB2312" pitchFamily="49" charset="-122"/>
              </a:rPr>
              <a:t>k</a:t>
            </a:r>
            <a:r>
              <a:rPr lang="en-US" altLang="zh-CN" sz="2400" baseline="30000" dirty="0">
                <a:ea typeface="楷体_GB2312" pitchFamily="49" charset="-122"/>
              </a:rPr>
              <a:t>) </a:t>
            </a:r>
            <a:r>
              <a:rPr lang="en-US" altLang="zh-CN" sz="2400" dirty="0">
                <a:ea typeface="楷体_GB2312" pitchFamily="49" charset="-122"/>
              </a:rPr>
              <a:t>[</a:t>
            </a:r>
            <a:r>
              <a:rPr lang="en-US" altLang="zh-CN" sz="2400" i="1" dirty="0">
                <a:ea typeface="楷体_GB2312" pitchFamily="49" charset="-122"/>
              </a:rPr>
              <a:t>i</a:t>
            </a:r>
            <a:r>
              <a:rPr lang="en-US" altLang="zh-CN" sz="2400" dirty="0">
                <a:ea typeface="楷体_GB2312" pitchFamily="49" charset="-122"/>
              </a:rPr>
              <a:t>][</a:t>
            </a:r>
            <a:r>
              <a:rPr lang="en-US" altLang="zh-CN" sz="2400" i="1" dirty="0">
                <a:ea typeface="楷体_GB2312" pitchFamily="49" charset="-122"/>
              </a:rPr>
              <a:t>j</a:t>
            </a:r>
            <a:r>
              <a:rPr lang="en-US" altLang="zh-CN" sz="2400" dirty="0">
                <a:ea typeface="楷体_GB2312" pitchFamily="49" charset="-122"/>
              </a:rPr>
              <a:t>] = min { </a:t>
            </a:r>
            <a:r>
              <a:rPr lang="en-US" altLang="zh-CN" sz="2400" i="1" dirty="0">
                <a:ea typeface="楷体_GB2312" pitchFamily="49" charset="-122"/>
              </a:rPr>
              <a:t>A</a:t>
            </a:r>
            <a:r>
              <a:rPr lang="en-US" altLang="zh-CN" sz="2400" baseline="30000" dirty="0">
                <a:ea typeface="楷体_GB2312" pitchFamily="49" charset="-122"/>
              </a:rPr>
              <a:t>(</a:t>
            </a:r>
            <a:r>
              <a:rPr lang="en-US" altLang="zh-CN" sz="2400" i="1" baseline="30000" dirty="0">
                <a:ea typeface="楷体_GB2312" pitchFamily="49" charset="-122"/>
              </a:rPr>
              <a:t>k</a:t>
            </a:r>
            <a:r>
              <a:rPr lang="en-US" altLang="zh-CN" sz="2400" baseline="30000" dirty="0">
                <a:ea typeface="楷体_GB2312" pitchFamily="49" charset="-122"/>
              </a:rPr>
              <a:t>-1)</a:t>
            </a:r>
            <a:r>
              <a:rPr lang="en-US" altLang="zh-CN" sz="2400" dirty="0">
                <a:ea typeface="楷体_GB2312" pitchFamily="49" charset="-122"/>
              </a:rPr>
              <a:t>[</a:t>
            </a:r>
            <a:r>
              <a:rPr lang="en-US" altLang="zh-CN" sz="2400" i="1" dirty="0">
                <a:ea typeface="楷体_GB2312" pitchFamily="49" charset="-122"/>
              </a:rPr>
              <a:t>i</a:t>
            </a:r>
            <a:r>
              <a:rPr lang="en-US" altLang="zh-CN" sz="2400" dirty="0">
                <a:ea typeface="楷体_GB2312" pitchFamily="49" charset="-122"/>
              </a:rPr>
              <a:t>][</a:t>
            </a:r>
            <a:r>
              <a:rPr lang="en-US" altLang="zh-CN" sz="2400" i="1" dirty="0">
                <a:ea typeface="楷体_GB2312" pitchFamily="49" charset="-122"/>
              </a:rPr>
              <a:t>j</a:t>
            </a:r>
            <a:r>
              <a:rPr lang="en-US" altLang="zh-CN" sz="2400" dirty="0">
                <a:ea typeface="楷体_GB2312" pitchFamily="49" charset="-122"/>
              </a:rPr>
              <a:t>]</a:t>
            </a:r>
            <a:r>
              <a:rPr lang="zh-CN" altLang="en-US" sz="2400" dirty="0">
                <a:ea typeface="楷体_GB2312" pitchFamily="49" charset="-122"/>
              </a:rPr>
              <a:t>，</a:t>
            </a:r>
            <a:endParaRPr lang="zh-CN" altLang="en-US" sz="2400" dirty="0">
              <a:ea typeface="楷体_GB2312" pitchFamily="49" charset="-122"/>
            </a:endParaRPr>
          </a:p>
          <a:p>
            <a:pPr marL="0" indent="0" algn="just">
              <a:lnSpc>
                <a:spcPct val="110000"/>
              </a:lnSpc>
              <a:buNone/>
            </a:pPr>
            <a:r>
              <a:rPr lang="zh-CN" altLang="en-US" sz="2400" dirty="0">
                <a:ea typeface="楷体_GB2312" pitchFamily="49" charset="-122"/>
              </a:rPr>
              <a:t>                       </a:t>
            </a:r>
            <a:r>
              <a:rPr lang="en-US" altLang="zh-CN" sz="2400" i="1" dirty="0">
                <a:ea typeface="楷体_GB2312" pitchFamily="49" charset="-122"/>
              </a:rPr>
              <a:t>A</a:t>
            </a:r>
            <a:r>
              <a:rPr lang="en-US" altLang="zh-CN" sz="2400" baseline="30000" dirty="0">
                <a:ea typeface="楷体_GB2312" pitchFamily="49" charset="-122"/>
              </a:rPr>
              <a:t>(</a:t>
            </a:r>
            <a:r>
              <a:rPr lang="en-US" altLang="zh-CN" sz="2400" i="1" baseline="30000" dirty="0">
                <a:ea typeface="楷体_GB2312" pitchFamily="49" charset="-122"/>
              </a:rPr>
              <a:t>k</a:t>
            </a:r>
            <a:r>
              <a:rPr lang="en-US" altLang="zh-CN" sz="2400" baseline="30000" dirty="0">
                <a:ea typeface="楷体_GB2312" pitchFamily="49" charset="-122"/>
              </a:rPr>
              <a:t>-1)</a:t>
            </a:r>
            <a:r>
              <a:rPr lang="en-US" altLang="zh-CN" sz="2400" dirty="0">
                <a:ea typeface="楷体_GB2312" pitchFamily="49" charset="-122"/>
              </a:rPr>
              <a:t>[</a:t>
            </a:r>
            <a:r>
              <a:rPr lang="en-US" altLang="zh-CN" sz="2400" i="1" dirty="0">
                <a:ea typeface="楷体_GB2312" pitchFamily="49" charset="-122"/>
              </a:rPr>
              <a:t>i</a:t>
            </a:r>
            <a:r>
              <a:rPr lang="en-US" altLang="zh-CN" sz="2400" dirty="0">
                <a:ea typeface="楷体_GB2312" pitchFamily="49" charset="-122"/>
              </a:rPr>
              <a:t>][</a:t>
            </a:r>
            <a:r>
              <a:rPr lang="en-US" altLang="zh-CN" sz="2400" i="1" dirty="0">
                <a:ea typeface="楷体_GB2312" pitchFamily="49" charset="-122"/>
              </a:rPr>
              <a:t>k</a:t>
            </a:r>
            <a:r>
              <a:rPr lang="en-US" altLang="zh-CN" sz="2400" dirty="0">
                <a:ea typeface="楷体_GB2312" pitchFamily="49" charset="-122"/>
              </a:rPr>
              <a:t>] + </a:t>
            </a:r>
            <a:r>
              <a:rPr lang="en-US" altLang="zh-CN" sz="2400" i="1" dirty="0">
                <a:ea typeface="楷体_GB2312" pitchFamily="49" charset="-122"/>
              </a:rPr>
              <a:t>A</a:t>
            </a:r>
            <a:r>
              <a:rPr lang="en-US" altLang="zh-CN" sz="2400" baseline="30000" dirty="0">
                <a:ea typeface="楷体_GB2312" pitchFamily="49" charset="-122"/>
              </a:rPr>
              <a:t>(</a:t>
            </a:r>
            <a:r>
              <a:rPr lang="en-US" altLang="zh-CN" sz="2400" i="1" baseline="30000" dirty="0">
                <a:ea typeface="楷体_GB2312" pitchFamily="49" charset="-122"/>
              </a:rPr>
              <a:t>k</a:t>
            </a:r>
            <a:r>
              <a:rPr lang="en-US" altLang="zh-CN" sz="2400" baseline="30000" dirty="0">
                <a:ea typeface="楷体_GB2312" pitchFamily="49" charset="-122"/>
              </a:rPr>
              <a:t>-1)</a:t>
            </a:r>
            <a:r>
              <a:rPr lang="en-US" altLang="zh-CN" sz="2400" dirty="0">
                <a:ea typeface="楷体_GB2312" pitchFamily="49" charset="-122"/>
              </a:rPr>
              <a:t>[</a:t>
            </a:r>
            <a:r>
              <a:rPr lang="en-US" altLang="zh-CN" sz="2400" i="1" dirty="0">
                <a:ea typeface="楷体_GB2312" pitchFamily="49" charset="-122"/>
              </a:rPr>
              <a:t>k</a:t>
            </a:r>
            <a:r>
              <a:rPr lang="en-US" altLang="zh-CN" sz="2400" dirty="0">
                <a:ea typeface="楷体_GB2312" pitchFamily="49" charset="-122"/>
              </a:rPr>
              <a:t>][</a:t>
            </a:r>
            <a:r>
              <a:rPr lang="en-US" altLang="zh-CN" sz="2400" i="1" dirty="0">
                <a:ea typeface="楷体_GB2312" pitchFamily="49" charset="-122"/>
              </a:rPr>
              <a:t>j</a:t>
            </a:r>
            <a:r>
              <a:rPr lang="en-US" altLang="zh-CN" sz="2400" dirty="0">
                <a:ea typeface="楷体_GB2312" pitchFamily="49" charset="-122"/>
              </a:rPr>
              <a:t>] },  </a:t>
            </a:r>
            <a:r>
              <a:rPr lang="en-US" altLang="zh-CN" sz="2400" i="1" dirty="0">
                <a:ea typeface="楷体_GB2312" pitchFamily="49" charset="-122"/>
              </a:rPr>
              <a:t>k</a:t>
            </a:r>
            <a:r>
              <a:rPr lang="en-US" altLang="zh-CN" sz="2400" dirty="0">
                <a:ea typeface="楷体_GB2312" pitchFamily="49" charset="-122"/>
              </a:rPr>
              <a:t> = 0, 1, … , </a:t>
            </a:r>
            <a:r>
              <a:rPr lang="en-US" altLang="zh-CN" sz="2400" i="1" dirty="0">
                <a:ea typeface="楷体_GB2312" pitchFamily="49" charset="-122"/>
              </a:rPr>
              <a:t>n</a:t>
            </a:r>
            <a:r>
              <a:rPr lang="en-US" altLang="zh-CN" sz="2400" dirty="0">
                <a:ea typeface="楷体_GB2312" pitchFamily="49" charset="-122"/>
              </a:rPr>
              <a:t>-1 </a:t>
            </a:r>
            <a:endParaRPr lang="en-US" altLang="zh-CN" sz="2000" dirty="0"/>
          </a:p>
          <a:p>
            <a:pPr marL="0" indent="0" algn="just">
              <a:lnSpc>
                <a:spcPct val="110000"/>
              </a:lnSpc>
              <a:buNone/>
            </a:pPr>
            <a:r>
              <a:rPr lang="en-US" altLang="zh-CN" sz="2200" i="1" dirty="0">
                <a:ea typeface="楷体_GB2312" pitchFamily="49" charset="-122"/>
              </a:rPr>
              <a:t>  A</a:t>
            </a:r>
            <a:r>
              <a:rPr lang="en-US" altLang="zh-CN" sz="2200" baseline="30000" dirty="0">
                <a:ea typeface="楷体_GB2312" pitchFamily="49" charset="-122"/>
              </a:rPr>
              <a:t>(0) </a:t>
            </a:r>
            <a:r>
              <a:rPr lang="en-US" altLang="zh-CN" sz="2200" dirty="0">
                <a:ea typeface="楷体_GB2312" pitchFamily="49" charset="-122"/>
              </a:rPr>
              <a:t>[</a:t>
            </a:r>
            <a:r>
              <a:rPr lang="en-US" altLang="zh-CN" sz="2200" i="1" dirty="0">
                <a:ea typeface="楷体_GB2312" pitchFamily="49" charset="-122"/>
              </a:rPr>
              <a:t>i</a:t>
            </a:r>
            <a:r>
              <a:rPr lang="en-US" altLang="zh-CN" sz="2200" dirty="0">
                <a:ea typeface="楷体_GB2312" pitchFamily="49" charset="-122"/>
              </a:rPr>
              <a:t>][</a:t>
            </a:r>
            <a:r>
              <a:rPr lang="en-US" altLang="zh-CN" sz="2200" i="1" dirty="0">
                <a:ea typeface="楷体_GB2312" pitchFamily="49" charset="-122"/>
              </a:rPr>
              <a:t>j</a:t>
            </a:r>
            <a:r>
              <a:rPr lang="en-US" altLang="zh-CN" sz="2200" dirty="0">
                <a:ea typeface="楷体_GB2312" pitchFamily="49" charset="-122"/>
              </a:rPr>
              <a:t>]</a:t>
            </a:r>
            <a:r>
              <a:rPr lang="zh-CN" altLang="en-US" sz="2200" dirty="0">
                <a:ea typeface="楷体_GB2312" pitchFamily="49" charset="-122"/>
              </a:rPr>
              <a:t>是从顶点</a:t>
            </a:r>
            <a:r>
              <a:rPr lang="en-US" altLang="zh-CN" sz="2200" i="1" dirty="0">
                <a:ea typeface="楷体_GB2312" pitchFamily="49" charset="-122"/>
              </a:rPr>
              <a:t>v</a:t>
            </a:r>
            <a:r>
              <a:rPr lang="en-US" altLang="zh-CN" sz="2200" i="1" baseline="-25000" dirty="0">
                <a:ea typeface="楷体_GB2312" pitchFamily="49" charset="-122"/>
              </a:rPr>
              <a:t>i </a:t>
            </a:r>
            <a:r>
              <a:rPr lang="zh-CN" altLang="en-US" sz="2200" dirty="0">
                <a:ea typeface="楷体_GB2312" pitchFamily="49" charset="-122"/>
              </a:rPr>
              <a:t>到</a:t>
            </a:r>
            <a:r>
              <a:rPr lang="en-US" altLang="zh-CN" sz="2200" i="1" dirty="0">
                <a:ea typeface="楷体_GB2312" pitchFamily="49" charset="-122"/>
              </a:rPr>
              <a:t>v</a:t>
            </a:r>
            <a:r>
              <a:rPr lang="en-US" altLang="zh-CN" sz="2200" i="1" baseline="-25000" dirty="0">
                <a:ea typeface="楷体_GB2312" pitchFamily="49" charset="-122"/>
              </a:rPr>
              <a:t>j </a:t>
            </a:r>
            <a:r>
              <a:rPr lang="en-US" altLang="zh-CN" sz="2200" dirty="0">
                <a:ea typeface="楷体_GB2312" pitchFamily="49" charset="-122"/>
              </a:rPr>
              <a:t>, </a:t>
            </a:r>
            <a:r>
              <a:rPr lang="zh-CN" altLang="en-US" sz="2200" dirty="0">
                <a:ea typeface="楷体_GB2312" pitchFamily="49" charset="-122"/>
              </a:rPr>
              <a:t>中间顶点是</a:t>
            </a:r>
            <a:r>
              <a:rPr lang="en-US" altLang="zh-CN" sz="2200" i="1" dirty="0">
                <a:ea typeface="楷体_GB2312" pitchFamily="49" charset="-122"/>
              </a:rPr>
              <a:t>v</a:t>
            </a:r>
            <a:r>
              <a:rPr lang="en-US" altLang="zh-CN" sz="2200" baseline="-25000" dirty="0">
                <a:ea typeface="楷体_GB2312" pitchFamily="49" charset="-122"/>
              </a:rPr>
              <a:t>0</a:t>
            </a:r>
            <a:r>
              <a:rPr lang="zh-CN" altLang="en-US" sz="2200" dirty="0">
                <a:ea typeface="楷体_GB2312" pitchFamily="49" charset="-122"/>
              </a:rPr>
              <a:t>的最短路径的长度；</a:t>
            </a:r>
            <a:endParaRPr lang="zh-CN" altLang="en-US" sz="2200" dirty="0">
              <a:ea typeface="楷体_GB2312" pitchFamily="49" charset="-122"/>
            </a:endParaRPr>
          </a:p>
          <a:p>
            <a:pPr marL="0" indent="0" algn="just">
              <a:lnSpc>
                <a:spcPct val="110000"/>
              </a:lnSpc>
              <a:buNone/>
            </a:pPr>
            <a:r>
              <a:rPr lang="zh-CN" altLang="en-US" sz="2000" dirty="0">
                <a:ea typeface="楷体_GB2312" pitchFamily="49" charset="-122"/>
              </a:rPr>
              <a:t>             </a:t>
            </a:r>
            <a:r>
              <a:rPr lang="en-US" altLang="zh-CN" sz="2000" dirty="0">
                <a:ea typeface="楷体_GB2312" pitchFamily="49" charset="-122"/>
              </a:rPr>
              <a:t>…   </a:t>
            </a:r>
            <a:r>
              <a:rPr lang="zh-CN" altLang="en-US" sz="2000" dirty="0">
                <a:ea typeface="楷体_GB2312" pitchFamily="49" charset="-122"/>
              </a:rPr>
              <a:t> </a:t>
            </a:r>
            <a:r>
              <a:rPr lang="en-US" altLang="zh-CN" sz="2000" dirty="0">
                <a:ea typeface="楷体_GB2312" pitchFamily="49" charset="-122"/>
              </a:rPr>
              <a:t>…</a:t>
            </a:r>
            <a:endParaRPr lang="zh-CN" altLang="en-US" sz="2200" dirty="0">
              <a:ea typeface="楷体_GB2312" pitchFamily="49" charset="-122"/>
            </a:endParaRPr>
          </a:p>
          <a:p>
            <a:pPr marL="0" indent="0" algn="just">
              <a:lnSpc>
                <a:spcPct val="110000"/>
              </a:lnSpc>
              <a:buNone/>
            </a:pPr>
            <a:r>
              <a:rPr lang="en-US" altLang="zh-CN" sz="2200" dirty="0">
                <a:ea typeface="楷体_GB2312" pitchFamily="49" charset="-122"/>
              </a:rPr>
              <a:t> </a:t>
            </a:r>
            <a:r>
              <a:rPr lang="en-US" altLang="zh-CN" sz="2200" i="1" dirty="0">
                <a:ea typeface="楷体_GB2312" pitchFamily="49" charset="-122"/>
              </a:rPr>
              <a:t>A</a:t>
            </a:r>
            <a:r>
              <a:rPr lang="en-US" altLang="zh-CN" sz="2200" baseline="30000" dirty="0">
                <a:ea typeface="楷体_GB2312" pitchFamily="49" charset="-122"/>
              </a:rPr>
              <a:t>(</a:t>
            </a:r>
            <a:r>
              <a:rPr lang="en-US" altLang="zh-CN" sz="2200" i="1" baseline="30000" dirty="0">
                <a:ea typeface="楷体_GB2312" pitchFamily="49" charset="-122"/>
              </a:rPr>
              <a:t>k</a:t>
            </a:r>
            <a:r>
              <a:rPr lang="en-US" altLang="zh-CN" sz="2200" baseline="30000" dirty="0">
                <a:ea typeface="楷体_GB2312" pitchFamily="49" charset="-122"/>
              </a:rPr>
              <a:t>) </a:t>
            </a:r>
            <a:r>
              <a:rPr lang="en-US" altLang="zh-CN" sz="2200" dirty="0">
                <a:ea typeface="楷体_GB2312" pitchFamily="49" charset="-122"/>
              </a:rPr>
              <a:t>[</a:t>
            </a:r>
            <a:r>
              <a:rPr lang="en-US" altLang="zh-CN" sz="2200" i="1" dirty="0">
                <a:ea typeface="楷体_GB2312" pitchFamily="49" charset="-122"/>
              </a:rPr>
              <a:t>i</a:t>
            </a:r>
            <a:r>
              <a:rPr lang="en-US" altLang="zh-CN" sz="2200" dirty="0">
                <a:ea typeface="楷体_GB2312" pitchFamily="49" charset="-122"/>
              </a:rPr>
              <a:t>][</a:t>
            </a:r>
            <a:r>
              <a:rPr lang="en-US" altLang="zh-CN" sz="2200" i="1" dirty="0">
                <a:ea typeface="楷体_GB2312" pitchFamily="49" charset="-122"/>
              </a:rPr>
              <a:t>j</a:t>
            </a:r>
            <a:r>
              <a:rPr lang="en-US" altLang="zh-CN" sz="2200" dirty="0">
                <a:ea typeface="楷体_GB2312" pitchFamily="49" charset="-122"/>
              </a:rPr>
              <a:t>]</a:t>
            </a:r>
            <a:r>
              <a:rPr lang="zh-CN" altLang="en-US" sz="2200" dirty="0">
                <a:ea typeface="楷体_GB2312" pitchFamily="49" charset="-122"/>
              </a:rPr>
              <a:t>是从顶点</a:t>
            </a:r>
            <a:r>
              <a:rPr lang="en-US" altLang="zh-CN" sz="2200" i="1" dirty="0">
                <a:ea typeface="楷体_GB2312" pitchFamily="49" charset="-122"/>
              </a:rPr>
              <a:t>v</a:t>
            </a:r>
            <a:r>
              <a:rPr lang="en-US" altLang="zh-CN" sz="2200" i="1" baseline="-25000" dirty="0">
                <a:ea typeface="楷体_GB2312" pitchFamily="49" charset="-122"/>
              </a:rPr>
              <a:t>i </a:t>
            </a:r>
            <a:r>
              <a:rPr lang="zh-CN" altLang="en-US" sz="2200" dirty="0">
                <a:ea typeface="楷体_GB2312" pitchFamily="49" charset="-122"/>
              </a:rPr>
              <a:t>到</a:t>
            </a:r>
            <a:r>
              <a:rPr lang="en-US" altLang="zh-CN" sz="2200" i="1" dirty="0">
                <a:ea typeface="楷体_GB2312" pitchFamily="49" charset="-122"/>
              </a:rPr>
              <a:t>v</a:t>
            </a:r>
            <a:r>
              <a:rPr lang="en-US" altLang="zh-CN" sz="2200" i="1" baseline="-25000" dirty="0">
                <a:ea typeface="楷体_GB2312" pitchFamily="49" charset="-122"/>
              </a:rPr>
              <a:t>j </a:t>
            </a:r>
            <a:r>
              <a:rPr lang="en-US" altLang="zh-CN" sz="2200" dirty="0">
                <a:ea typeface="楷体_GB2312" pitchFamily="49" charset="-122"/>
              </a:rPr>
              <a:t>, </a:t>
            </a:r>
            <a:r>
              <a:rPr lang="zh-CN" altLang="en-US" sz="2200" dirty="0">
                <a:ea typeface="楷体_GB2312" pitchFamily="49" charset="-122"/>
              </a:rPr>
              <a:t>中间顶点的序号不大于</a:t>
            </a:r>
            <a:r>
              <a:rPr lang="en-US" altLang="zh-CN" sz="2200" i="1" dirty="0">
                <a:ea typeface="楷体_GB2312" pitchFamily="49" charset="-122"/>
              </a:rPr>
              <a:t>k</a:t>
            </a:r>
            <a:r>
              <a:rPr lang="zh-CN" altLang="en-US" sz="2200" dirty="0">
                <a:ea typeface="楷体_GB2312" pitchFamily="49" charset="-122"/>
              </a:rPr>
              <a:t>的最短路径的长度；</a:t>
            </a:r>
            <a:endParaRPr lang="zh-CN" altLang="en-US" sz="2200" dirty="0">
              <a:ea typeface="楷体_GB2312" pitchFamily="49" charset="-122"/>
            </a:endParaRPr>
          </a:p>
          <a:p>
            <a:pPr marL="0" indent="0" algn="just">
              <a:lnSpc>
                <a:spcPct val="110000"/>
              </a:lnSpc>
              <a:buNone/>
            </a:pPr>
            <a:r>
              <a:rPr lang="en-US" altLang="zh-CN" sz="2000" dirty="0">
                <a:ea typeface="楷体_GB2312" pitchFamily="49" charset="-122"/>
              </a:rPr>
              <a:t>            …   </a:t>
            </a:r>
            <a:r>
              <a:rPr lang="zh-CN" altLang="en-US" sz="2000" dirty="0">
                <a:ea typeface="楷体_GB2312" pitchFamily="49" charset="-122"/>
              </a:rPr>
              <a:t> </a:t>
            </a:r>
            <a:r>
              <a:rPr lang="en-US" altLang="zh-CN" sz="2000" dirty="0">
                <a:ea typeface="楷体_GB2312" pitchFamily="49" charset="-122"/>
              </a:rPr>
              <a:t>…</a:t>
            </a:r>
            <a:endParaRPr lang="zh-CN" altLang="en-US" sz="2200" dirty="0">
              <a:ea typeface="楷体_GB2312" pitchFamily="49" charset="-122"/>
            </a:endParaRPr>
          </a:p>
          <a:p>
            <a:pPr marL="0" indent="0" algn="just">
              <a:lnSpc>
                <a:spcPct val="110000"/>
              </a:lnSpc>
              <a:buNone/>
            </a:pPr>
            <a:r>
              <a:rPr lang="zh-CN" altLang="en-US" sz="2200" dirty="0">
                <a:ea typeface="楷体_GB2312" pitchFamily="49" charset="-122"/>
              </a:rPr>
              <a:t> </a:t>
            </a:r>
            <a:r>
              <a:rPr lang="en-US" altLang="zh-CN" sz="2200" i="1" dirty="0">
                <a:ea typeface="楷体_GB2312" pitchFamily="49" charset="-122"/>
              </a:rPr>
              <a:t>A</a:t>
            </a:r>
            <a:r>
              <a:rPr lang="en-US" altLang="zh-CN" sz="2200" baseline="30000" dirty="0">
                <a:ea typeface="楷体_GB2312" pitchFamily="49" charset="-122"/>
              </a:rPr>
              <a:t>(</a:t>
            </a:r>
            <a:r>
              <a:rPr lang="en-US" altLang="zh-CN" sz="2200" i="1" baseline="30000" dirty="0">
                <a:ea typeface="楷体_GB2312" pitchFamily="49" charset="-122"/>
              </a:rPr>
              <a:t>n-</a:t>
            </a:r>
            <a:r>
              <a:rPr lang="en-US" altLang="zh-CN" sz="2200" baseline="30000" dirty="0">
                <a:ea typeface="楷体_GB2312" pitchFamily="49" charset="-122"/>
              </a:rPr>
              <a:t>1)</a:t>
            </a:r>
            <a:r>
              <a:rPr lang="en-US" altLang="zh-CN" sz="2200" dirty="0">
                <a:ea typeface="楷体_GB2312" pitchFamily="49" charset="-122"/>
              </a:rPr>
              <a:t>[</a:t>
            </a:r>
            <a:r>
              <a:rPr lang="en-US" altLang="zh-CN" sz="2200" i="1" dirty="0">
                <a:ea typeface="楷体_GB2312" pitchFamily="49" charset="-122"/>
              </a:rPr>
              <a:t>i</a:t>
            </a:r>
            <a:r>
              <a:rPr lang="en-US" altLang="zh-CN" sz="2200" dirty="0">
                <a:ea typeface="楷体_GB2312" pitchFamily="49" charset="-122"/>
              </a:rPr>
              <a:t>][</a:t>
            </a:r>
            <a:r>
              <a:rPr lang="en-US" altLang="zh-CN" sz="2200" i="1" dirty="0">
                <a:ea typeface="楷体_GB2312" pitchFamily="49" charset="-122"/>
              </a:rPr>
              <a:t>j</a:t>
            </a:r>
            <a:r>
              <a:rPr lang="en-US" altLang="zh-CN" sz="2200" dirty="0">
                <a:ea typeface="楷体_GB2312" pitchFamily="49" charset="-122"/>
              </a:rPr>
              <a:t>]</a:t>
            </a:r>
            <a:r>
              <a:rPr lang="zh-CN" altLang="en-US" sz="2200" dirty="0">
                <a:ea typeface="楷体_GB2312" pitchFamily="49" charset="-122"/>
              </a:rPr>
              <a:t>是从顶</a:t>
            </a:r>
            <a:r>
              <a:rPr lang="en-US" altLang="zh-CN" sz="2200" i="1" dirty="0">
                <a:ea typeface="楷体_GB2312" pitchFamily="49" charset="-122"/>
              </a:rPr>
              <a:t>v</a:t>
            </a:r>
            <a:r>
              <a:rPr lang="en-US" altLang="zh-CN" sz="2200" i="1" baseline="-25000" dirty="0">
                <a:ea typeface="楷体_GB2312" pitchFamily="49" charset="-122"/>
              </a:rPr>
              <a:t>i </a:t>
            </a:r>
            <a:r>
              <a:rPr lang="zh-CN" altLang="en-US" sz="2200" dirty="0">
                <a:ea typeface="楷体_GB2312" pitchFamily="49" charset="-122"/>
              </a:rPr>
              <a:t>到</a:t>
            </a:r>
            <a:r>
              <a:rPr lang="en-US" altLang="zh-CN" sz="2200" i="1" dirty="0">
                <a:ea typeface="楷体_GB2312" pitchFamily="49" charset="-122"/>
              </a:rPr>
              <a:t>v</a:t>
            </a:r>
            <a:r>
              <a:rPr lang="en-US" altLang="zh-CN" sz="2200" i="1" baseline="-25000" dirty="0">
                <a:ea typeface="楷体_GB2312" pitchFamily="49" charset="-122"/>
              </a:rPr>
              <a:t>j </a:t>
            </a:r>
            <a:r>
              <a:rPr lang="zh-CN" altLang="en-US" sz="2200" dirty="0">
                <a:ea typeface="楷体_GB2312" pitchFamily="49" charset="-122"/>
              </a:rPr>
              <a:t>的最短路径长度。</a:t>
            </a:r>
            <a:endParaRPr lang="zh-CN" altLang="en-US" sz="2200" dirty="0">
              <a:ea typeface="楷体_GB2312" pitchFamily="49" charset="-122"/>
            </a:endParaRPr>
          </a:p>
          <a:p>
            <a:pPr marL="0" indent="0" algn="just">
              <a:lnSpc>
                <a:spcPct val="110000"/>
              </a:lnSpc>
              <a:buNone/>
            </a:pPr>
            <a:r>
              <a:rPr lang="zh-CN" altLang="en-US" sz="2200" dirty="0">
                <a:ea typeface="楷体_GB2312" pitchFamily="49" charset="-122"/>
              </a:rPr>
              <a:t>     上式每迭代一次，从顶点</a:t>
            </a:r>
            <a:r>
              <a:rPr lang="en-US" altLang="zh-CN" sz="2200" i="1" dirty="0">
                <a:ea typeface="楷体_GB2312" pitchFamily="49" charset="-122"/>
              </a:rPr>
              <a:t>i</a:t>
            </a:r>
            <a:r>
              <a:rPr lang="zh-CN" altLang="en-US" sz="2200" dirty="0">
                <a:ea typeface="楷体_GB2312" pitchFamily="49" charset="-122"/>
              </a:rPr>
              <a:t>到顶点</a:t>
            </a:r>
            <a:r>
              <a:rPr lang="en-US" altLang="zh-CN" sz="2200" i="1" dirty="0">
                <a:ea typeface="楷体_GB2312" pitchFamily="49" charset="-122"/>
              </a:rPr>
              <a:t>j</a:t>
            </a:r>
            <a:r>
              <a:rPr lang="zh-CN" altLang="en-US" sz="2200" dirty="0">
                <a:ea typeface="楷体_GB2312" pitchFamily="49" charset="-122"/>
              </a:rPr>
              <a:t>之间的最短路径就多考虑一个中间顶点。经过</a:t>
            </a:r>
            <a:r>
              <a:rPr lang="en-US" altLang="zh-CN" sz="2200" i="1" dirty="0">
                <a:ea typeface="楷体_GB2312" pitchFamily="49" charset="-122"/>
              </a:rPr>
              <a:t>n</a:t>
            </a:r>
            <a:r>
              <a:rPr lang="zh-CN" altLang="en-US" sz="2200" dirty="0">
                <a:ea typeface="楷体_GB2312" pitchFamily="49" charset="-122"/>
              </a:rPr>
              <a:t>次迭代后，</a:t>
            </a:r>
            <a:r>
              <a:rPr lang="en-US" altLang="zh-CN" sz="2200" i="1" dirty="0">
                <a:ea typeface="楷体_GB2312" pitchFamily="49" charset="-122"/>
              </a:rPr>
              <a:t>A</a:t>
            </a:r>
            <a:r>
              <a:rPr lang="en-US" altLang="zh-CN" sz="2200" baseline="30000" dirty="0">
                <a:ea typeface="楷体_GB2312" pitchFamily="49" charset="-122"/>
              </a:rPr>
              <a:t>(</a:t>
            </a:r>
            <a:r>
              <a:rPr lang="en-US" altLang="zh-CN" sz="2200" i="1" baseline="30000" dirty="0">
                <a:ea typeface="楷体_GB2312" pitchFamily="49" charset="-122"/>
              </a:rPr>
              <a:t>k</a:t>
            </a:r>
            <a:r>
              <a:rPr lang="en-US" altLang="zh-CN" sz="2200" baseline="30000" dirty="0">
                <a:ea typeface="楷体_GB2312" pitchFamily="49" charset="-122"/>
              </a:rPr>
              <a:t>) </a:t>
            </a:r>
            <a:r>
              <a:rPr lang="en-US" altLang="zh-CN" sz="2200" dirty="0">
                <a:ea typeface="楷体_GB2312" pitchFamily="49" charset="-122"/>
              </a:rPr>
              <a:t>[</a:t>
            </a:r>
            <a:r>
              <a:rPr lang="en-US" altLang="zh-CN" sz="2200" i="1" dirty="0">
                <a:ea typeface="楷体_GB2312" pitchFamily="49" charset="-122"/>
              </a:rPr>
              <a:t>i</a:t>
            </a:r>
            <a:r>
              <a:rPr lang="en-US" altLang="zh-CN" sz="2200" dirty="0">
                <a:ea typeface="楷体_GB2312" pitchFamily="49" charset="-122"/>
              </a:rPr>
              <a:t>][</a:t>
            </a:r>
            <a:r>
              <a:rPr lang="en-US" altLang="zh-CN" sz="2200" i="1" dirty="0">
                <a:ea typeface="楷体_GB2312" pitchFamily="49" charset="-122"/>
              </a:rPr>
              <a:t>j</a:t>
            </a:r>
            <a:r>
              <a:rPr lang="en-US" altLang="zh-CN" sz="2200" dirty="0">
                <a:ea typeface="楷体_GB2312" pitchFamily="49" charset="-122"/>
              </a:rPr>
              <a:t>]</a:t>
            </a:r>
            <a:r>
              <a:rPr lang="zh-CN" altLang="en-US" sz="2200" dirty="0">
                <a:ea typeface="楷体_GB2312" pitchFamily="49" charset="-122"/>
              </a:rPr>
              <a:t>的值就是从顶点</a:t>
            </a:r>
            <a:r>
              <a:rPr lang="en-US" altLang="zh-CN" sz="2200" i="1" dirty="0">
                <a:ea typeface="楷体_GB2312" pitchFamily="49" charset="-122"/>
              </a:rPr>
              <a:t>i</a:t>
            </a:r>
            <a:r>
              <a:rPr lang="zh-CN" altLang="en-US" sz="2200" dirty="0">
                <a:ea typeface="楷体_GB2312" pitchFamily="49" charset="-122"/>
              </a:rPr>
              <a:t>到顶点</a:t>
            </a:r>
            <a:r>
              <a:rPr lang="en-US" altLang="zh-CN" sz="2200" i="1" dirty="0">
                <a:ea typeface="楷体_GB2312" pitchFamily="49" charset="-122"/>
              </a:rPr>
              <a:t>j</a:t>
            </a:r>
            <a:r>
              <a:rPr lang="zh-CN" altLang="en-US" sz="2200" dirty="0">
                <a:ea typeface="楷体_GB2312" pitchFamily="49" charset="-122"/>
              </a:rPr>
              <a:t>之间的最短路径长度。</a:t>
            </a:r>
            <a:endParaRPr lang="zh-CN" altLang="en-US" sz="2200" dirty="0">
              <a:ea typeface="楷体_GB2312" pitchFamily="49" charset="-122"/>
            </a:endParaRPr>
          </a:p>
        </p:txBody>
      </p:sp>
    </p:spTree>
  </p:cSld>
  <p:clrMapOvr>
    <a:masterClrMapping/>
  </p:clrMapOvr>
  <p:transition>
    <p:pull dir="ru"/>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30" name="矩形 1909761"/>
          <p:cNvSpPr/>
          <p:nvPr/>
        </p:nvSpPr>
        <p:spPr>
          <a:xfrm>
            <a:off x="323850" y="368300"/>
            <a:ext cx="8316913" cy="5991225"/>
          </a:xfrm>
          <a:prstGeom prst="rect">
            <a:avLst/>
          </a:prstGeom>
          <a:noFill/>
          <a:ln w="9525">
            <a:noFill/>
          </a:ln>
        </p:spPr>
        <p:txBody>
          <a:bodyPr>
            <a:spAutoFit/>
          </a:bodyPr>
          <a:p>
            <a:pPr algn="just" eaLnBrk="0" hangingPunct="0">
              <a:lnSpc>
                <a:spcPct val="120000"/>
              </a:lnSpc>
              <a:spcBef>
                <a:spcPct val="20000"/>
              </a:spcBef>
            </a:pPr>
            <a:r>
              <a:rPr lang="zh-CN" altLang="en-US" sz="2800" dirty="0">
                <a:solidFill>
                  <a:schemeClr val="tx2"/>
                </a:solidFill>
                <a:latin typeface="Times New Roman" panose="02020603050405020304" pitchFamily="18" charset="0"/>
              </a:rPr>
              <a:t>算法 </a:t>
            </a:r>
            <a:r>
              <a:rPr lang="en-US" altLang="zh-CN" sz="2800" dirty="0">
                <a:solidFill>
                  <a:schemeClr val="tx2"/>
                </a:solidFill>
                <a:latin typeface="Times New Roman" panose="02020603050405020304" pitchFamily="18" charset="0"/>
              </a:rPr>
              <a:t>AllLength</a:t>
            </a:r>
            <a:r>
              <a:rPr lang="en-US" altLang="zh-CN" sz="2800" dirty="0">
                <a:latin typeface="Times New Roman" panose="02020603050405020304" pitchFamily="18" charset="0"/>
              </a:rPr>
              <a:t> ( </a:t>
            </a:r>
            <a:r>
              <a:rPr lang="en-US" altLang="zh-CN" sz="2800" i="1" dirty="0">
                <a:latin typeface="Times New Roman" panose="02020603050405020304" pitchFamily="18" charset="0"/>
              </a:rPr>
              <a:t>n </a:t>
            </a:r>
            <a:r>
              <a:rPr lang="en-US" altLang="zh-CN" sz="2800" dirty="0">
                <a:latin typeface="Times New Roman" panose="02020603050405020304" pitchFamily="18" charset="0"/>
              </a:rPr>
              <a:t>)</a:t>
            </a:r>
            <a:endParaRPr lang="en-US" altLang="zh-CN" sz="2800" dirty="0">
              <a:latin typeface="Times New Roman" panose="02020603050405020304" pitchFamily="18" charset="0"/>
            </a:endParaRPr>
          </a:p>
          <a:p>
            <a:pPr algn="just" eaLnBrk="0" hangingPunct="0">
              <a:lnSpc>
                <a:spcPct val="120000"/>
              </a:lnSpc>
              <a:spcBef>
                <a:spcPct val="20000"/>
              </a:spcBef>
            </a:pPr>
            <a:r>
              <a:rPr lang="en-US" altLang="zh-CN" sz="2800" dirty="0">
                <a:latin typeface="Times New Roman" panose="02020603050405020304" pitchFamily="18" charset="0"/>
              </a:rPr>
              <a:t>/* </a:t>
            </a:r>
            <a:r>
              <a:rPr lang="zh-CN" altLang="en-US" sz="2800" dirty="0">
                <a:latin typeface="Times New Roman" panose="02020603050405020304" pitchFamily="18" charset="0"/>
              </a:rPr>
              <a:t>求每对顶点间的最短路径 </a:t>
            </a:r>
            <a:r>
              <a:rPr lang="en-US" altLang="zh-CN" sz="2800" dirty="0">
                <a:latin typeface="Times New Roman" panose="02020603050405020304" pitchFamily="18" charset="0"/>
              </a:rPr>
              <a:t>*/</a:t>
            </a:r>
            <a:endParaRPr lang="en-US" altLang="zh-CN" sz="2800" dirty="0">
              <a:latin typeface="Times New Roman" panose="02020603050405020304" pitchFamily="18" charset="0"/>
            </a:endParaRPr>
          </a:p>
          <a:p>
            <a:pPr algn="just" eaLnBrk="0" hangingPunct="0">
              <a:lnSpc>
                <a:spcPct val="120000"/>
              </a:lnSpc>
              <a:spcBef>
                <a:spcPct val="20000"/>
              </a:spcBef>
            </a:pPr>
            <a:r>
              <a:rPr lang="en-US" altLang="zh-CN" sz="2800" dirty="0">
                <a:latin typeface="Times New Roman" panose="02020603050405020304" pitchFamily="18" charset="0"/>
              </a:rPr>
              <a:t>ALength1[</a:t>
            </a:r>
            <a:r>
              <a:rPr lang="zh-CN" altLang="en-US" sz="2800" dirty="0">
                <a:latin typeface="Times New Roman" panose="02020603050405020304" pitchFamily="18" charset="0"/>
              </a:rPr>
              <a:t>初始化</a:t>
            </a:r>
            <a:r>
              <a:rPr lang="en-US" altLang="zh-CN" sz="2800" dirty="0">
                <a:latin typeface="Times New Roman" panose="02020603050405020304" pitchFamily="18" charset="0"/>
              </a:rPr>
              <a:t>]</a:t>
            </a:r>
            <a:endParaRPr lang="en-US" altLang="zh-CN" sz="2800" dirty="0">
              <a:latin typeface="Times New Roman" panose="02020603050405020304" pitchFamily="18" charset="0"/>
            </a:endParaRPr>
          </a:p>
          <a:p>
            <a:pPr algn="just" eaLnBrk="0" hangingPunct="0">
              <a:lnSpc>
                <a:spcPct val="120000"/>
              </a:lnSpc>
              <a:spcBef>
                <a:spcPct val="20000"/>
              </a:spcBef>
            </a:pPr>
            <a:r>
              <a:rPr lang="en-US" altLang="zh-CN" sz="2800" dirty="0">
                <a:latin typeface="Times New Roman" panose="02020603050405020304" pitchFamily="18" charset="0"/>
              </a:rPr>
              <a:t>    FOR </a:t>
            </a:r>
            <a:r>
              <a:rPr lang="en-US" altLang="zh-CN" sz="2800" i="1" dirty="0">
                <a:latin typeface="Times New Roman" panose="02020603050405020304" pitchFamily="18" charset="0"/>
              </a:rPr>
              <a:t>i</a:t>
            </a:r>
            <a:r>
              <a:rPr lang="en-US" altLang="zh-CN" sz="2800" dirty="0">
                <a:latin typeface="Times New Roman" panose="02020603050405020304" pitchFamily="18" charset="0"/>
              </a:rPr>
              <a:t>=0 TO </a:t>
            </a:r>
            <a:r>
              <a:rPr lang="en-US" altLang="zh-CN" sz="2800" i="1" dirty="0">
                <a:latin typeface="Times New Roman" panose="02020603050405020304" pitchFamily="18" charset="0"/>
              </a:rPr>
              <a:t>n</a:t>
            </a:r>
            <a:r>
              <a:rPr lang="en-US" altLang="zh-CN" sz="2800" dirty="0">
                <a:latin typeface="Times New Roman" panose="02020603050405020304" pitchFamily="18" charset="0"/>
              </a:rPr>
              <a:t>-1 DO	      // </a:t>
            </a:r>
            <a:r>
              <a:rPr lang="zh-CN" altLang="en-US" sz="2800" dirty="0">
                <a:latin typeface="Times New Roman" panose="02020603050405020304" pitchFamily="18" charset="0"/>
              </a:rPr>
              <a:t>矩阵</a:t>
            </a:r>
            <a:r>
              <a:rPr lang="en-US" altLang="zh-CN" sz="2800" dirty="0">
                <a:latin typeface="Times New Roman" panose="02020603050405020304" pitchFamily="18" charset="0"/>
              </a:rPr>
              <a:t>A</a:t>
            </a:r>
            <a:r>
              <a:rPr lang="zh-CN" altLang="en-US" sz="2800" dirty="0">
                <a:latin typeface="Times New Roman" panose="02020603050405020304" pitchFamily="18" charset="0"/>
              </a:rPr>
              <a:t>和</a:t>
            </a:r>
            <a:r>
              <a:rPr lang="en-US" altLang="zh-CN" sz="2800" dirty="0">
                <a:latin typeface="Times New Roman" panose="02020603050405020304" pitchFamily="18" charset="0"/>
              </a:rPr>
              <a:t>path</a:t>
            </a:r>
            <a:r>
              <a:rPr lang="zh-CN" altLang="en-US" sz="2800" dirty="0">
                <a:latin typeface="Times New Roman" panose="02020603050405020304" pitchFamily="18" charset="0"/>
              </a:rPr>
              <a:t>初始化</a:t>
            </a:r>
            <a:endParaRPr lang="zh-CN" altLang="en-US" sz="2800" dirty="0">
              <a:latin typeface="Times New Roman" panose="02020603050405020304" pitchFamily="18" charset="0"/>
            </a:endParaRPr>
          </a:p>
          <a:p>
            <a:pPr algn="just" eaLnBrk="0" hangingPunct="0">
              <a:lnSpc>
                <a:spcPct val="120000"/>
              </a:lnSpc>
              <a:spcBef>
                <a:spcPct val="20000"/>
              </a:spcBef>
            </a:pPr>
            <a:r>
              <a:rPr lang="zh-CN" altLang="en-US" sz="2800" dirty="0">
                <a:latin typeface="Times New Roman" panose="02020603050405020304" pitchFamily="18" charset="0"/>
              </a:rPr>
              <a:t>	</a:t>
            </a:r>
            <a:r>
              <a:rPr lang="en-US" altLang="zh-CN" sz="2800" dirty="0">
                <a:latin typeface="Times New Roman" panose="02020603050405020304" pitchFamily="18" charset="0"/>
              </a:rPr>
              <a:t>FOR</a:t>
            </a:r>
            <a:r>
              <a:rPr lang="en-US" altLang="zh-CN" sz="2800" i="1" dirty="0">
                <a:latin typeface="Times New Roman" panose="02020603050405020304" pitchFamily="18" charset="0"/>
              </a:rPr>
              <a:t> j</a:t>
            </a:r>
            <a:r>
              <a:rPr lang="en-US" altLang="zh-CN" sz="2800" dirty="0">
                <a:latin typeface="Times New Roman" panose="02020603050405020304" pitchFamily="18" charset="0"/>
              </a:rPr>
              <a:t>=0 TO</a:t>
            </a:r>
            <a:r>
              <a:rPr lang="en-US" altLang="zh-CN" sz="2800" i="1" dirty="0">
                <a:latin typeface="Times New Roman" panose="02020603050405020304" pitchFamily="18" charset="0"/>
              </a:rPr>
              <a:t> n</a:t>
            </a:r>
            <a:r>
              <a:rPr lang="en-US" altLang="zh-CN" sz="2800" dirty="0">
                <a:latin typeface="Times New Roman" panose="02020603050405020304" pitchFamily="18" charset="0"/>
              </a:rPr>
              <a:t>-1 DO</a:t>
            </a:r>
            <a:endParaRPr lang="en-US" altLang="zh-CN" sz="2800" dirty="0">
              <a:latin typeface="Times New Roman" panose="02020603050405020304" pitchFamily="18" charset="0"/>
            </a:endParaRPr>
          </a:p>
          <a:p>
            <a:pPr algn="just" eaLnBrk="0" hangingPunct="0">
              <a:lnSpc>
                <a:spcPct val="120000"/>
              </a:lnSpc>
              <a:spcBef>
                <a:spcPct val="20000"/>
              </a:spcBef>
            </a:pPr>
            <a:r>
              <a:rPr lang="en-US" altLang="zh-CN" sz="2800" dirty="0">
                <a:latin typeface="Times New Roman" panose="02020603050405020304" pitchFamily="18" charset="0"/>
              </a:rPr>
              <a:t>	( </a:t>
            </a:r>
            <a:r>
              <a:rPr lang="en-US" altLang="zh-CN" sz="2800" i="1" dirty="0">
                <a:latin typeface="Times New Roman" panose="02020603050405020304" pitchFamily="18" charset="0"/>
              </a:rPr>
              <a:t>A</a:t>
            </a:r>
            <a:r>
              <a:rPr lang="en-US" altLang="zh-CN" sz="2800" dirty="0">
                <a:latin typeface="Times New Roman" panose="02020603050405020304" pitchFamily="18" charset="0"/>
              </a:rPr>
              <a:t>[</a:t>
            </a:r>
            <a:r>
              <a:rPr lang="en-US" altLang="zh-CN" sz="2800" i="1" dirty="0">
                <a:latin typeface="Times New Roman" panose="02020603050405020304" pitchFamily="18" charset="0"/>
              </a:rPr>
              <a:t>i</a:t>
            </a:r>
            <a:r>
              <a:rPr lang="en-US" altLang="zh-CN" sz="2800" dirty="0">
                <a:latin typeface="Times New Roman" panose="02020603050405020304" pitchFamily="18" charset="0"/>
              </a:rPr>
              <a:t>][j] </a:t>
            </a:r>
            <a:r>
              <a:rPr lang="en-US" altLang="zh-CN" sz="2800" dirty="0">
                <a:latin typeface="Arial" panose="020B0604020202020204" pitchFamily="34" charset="0"/>
                <a:sym typeface="Symbol" panose="05050102010706020507" pitchFamily="18" charset="2"/>
              </a:rPr>
              <a:t></a:t>
            </a:r>
            <a:r>
              <a:rPr lang="en-US" altLang="zh-CN" sz="2800" dirty="0">
                <a:latin typeface="Times New Roman" panose="02020603050405020304" pitchFamily="18" charset="0"/>
              </a:rPr>
              <a:t> </a:t>
            </a:r>
            <a:r>
              <a:rPr lang="en-US" altLang="zh-CN" sz="2800" i="1" dirty="0">
                <a:latin typeface="Times New Roman" panose="02020603050405020304" pitchFamily="18" charset="0"/>
              </a:rPr>
              <a:t>edge</a:t>
            </a:r>
            <a:r>
              <a:rPr lang="en-US" altLang="zh-CN" sz="2800" dirty="0">
                <a:latin typeface="Times New Roman" panose="02020603050405020304" pitchFamily="18" charset="0"/>
              </a:rPr>
              <a:t>[</a:t>
            </a:r>
            <a:r>
              <a:rPr lang="en-US" altLang="zh-CN" sz="2800" i="1" dirty="0">
                <a:latin typeface="Times New Roman" panose="02020603050405020304" pitchFamily="18" charset="0"/>
              </a:rPr>
              <a:t>i</a:t>
            </a:r>
            <a:r>
              <a:rPr lang="en-US" altLang="zh-CN" sz="2800" dirty="0">
                <a:latin typeface="Times New Roman" panose="02020603050405020304" pitchFamily="18" charset="0"/>
              </a:rPr>
              <a:t>][</a:t>
            </a:r>
            <a:r>
              <a:rPr lang="en-US" altLang="zh-CN" sz="2800" i="1" dirty="0">
                <a:latin typeface="Times New Roman" panose="02020603050405020304" pitchFamily="18" charset="0"/>
              </a:rPr>
              <a:t>j</a:t>
            </a:r>
            <a:r>
              <a:rPr lang="en-US" altLang="zh-CN" sz="2800" dirty="0">
                <a:latin typeface="Times New Roman" panose="02020603050405020304" pitchFamily="18" charset="0"/>
              </a:rPr>
              <a:t>] .	   // </a:t>
            </a:r>
            <a:r>
              <a:rPr lang="zh-CN" altLang="en-US" sz="2800" dirty="0">
                <a:latin typeface="Times New Roman" panose="02020603050405020304" pitchFamily="18" charset="0"/>
              </a:rPr>
              <a:t>初始化的</a:t>
            </a:r>
            <a:r>
              <a:rPr lang="en-US" altLang="zh-CN" sz="2800" dirty="0">
                <a:latin typeface="Times New Roman" panose="02020603050405020304" pitchFamily="18" charset="0"/>
              </a:rPr>
              <a:t>A</a:t>
            </a:r>
            <a:r>
              <a:rPr lang="zh-CN" altLang="en-US" sz="2800" dirty="0">
                <a:latin typeface="Times New Roman" panose="02020603050405020304" pitchFamily="18" charset="0"/>
              </a:rPr>
              <a:t>即</a:t>
            </a:r>
            <a:r>
              <a:rPr lang="en-US" altLang="zh-CN" sz="2800" dirty="0">
                <a:latin typeface="Times New Roman" panose="02020603050405020304" pitchFamily="18" charset="0"/>
              </a:rPr>
              <a:t>A</a:t>
            </a:r>
            <a:r>
              <a:rPr lang="en-US" altLang="zh-CN" sz="2800" baseline="30000" dirty="0">
                <a:latin typeface="Times New Roman" panose="02020603050405020304" pitchFamily="18" charset="0"/>
              </a:rPr>
              <a:t>(-1)</a:t>
            </a:r>
            <a:endParaRPr lang="en-US" altLang="zh-CN" sz="2800" baseline="30000" dirty="0">
              <a:latin typeface="Times New Roman" panose="02020603050405020304" pitchFamily="18" charset="0"/>
            </a:endParaRPr>
          </a:p>
          <a:p>
            <a:pPr algn="just" eaLnBrk="0" hangingPunct="0">
              <a:lnSpc>
                <a:spcPct val="120000"/>
              </a:lnSpc>
              <a:spcBef>
                <a:spcPct val="20000"/>
              </a:spcBef>
            </a:pPr>
            <a:r>
              <a:rPr lang="en-US" altLang="zh-CN" sz="2800" dirty="0">
                <a:latin typeface="Times New Roman" panose="02020603050405020304" pitchFamily="18" charset="0"/>
              </a:rPr>
              <a:t>	   IF (</a:t>
            </a:r>
            <a:r>
              <a:rPr lang="en-US" altLang="zh-CN" sz="2800" i="1" dirty="0">
                <a:latin typeface="Times New Roman" panose="02020603050405020304" pitchFamily="18" charset="0"/>
              </a:rPr>
              <a:t> i</a:t>
            </a:r>
            <a:r>
              <a:rPr lang="en-US" altLang="zh-CN" sz="2800" dirty="0">
                <a:latin typeface="Times New Roman" panose="02020603050405020304" pitchFamily="18" charset="0"/>
                <a:sym typeface="Symbol" panose="05050102010706020507" pitchFamily="18" charset="2"/>
              </a:rPr>
              <a:t></a:t>
            </a:r>
            <a:r>
              <a:rPr lang="en-US" altLang="zh-CN" sz="2800" i="1" dirty="0">
                <a:latin typeface="Times New Roman" panose="02020603050405020304" pitchFamily="18" charset="0"/>
              </a:rPr>
              <a:t>j</a:t>
            </a:r>
            <a:r>
              <a:rPr lang="en-US" altLang="zh-CN" sz="2800" dirty="0">
                <a:latin typeface="Times New Roman" panose="02020603050405020304" pitchFamily="18" charset="0"/>
              </a:rPr>
              <a:t> AND</a:t>
            </a:r>
            <a:r>
              <a:rPr lang="en-US" altLang="zh-CN" sz="2800" i="1" dirty="0">
                <a:latin typeface="Times New Roman" panose="02020603050405020304" pitchFamily="18" charset="0"/>
              </a:rPr>
              <a:t> A</a:t>
            </a:r>
            <a:r>
              <a:rPr lang="en-US" altLang="zh-CN" sz="2800" dirty="0">
                <a:latin typeface="Times New Roman" panose="02020603050405020304" pitchFamily="18" charset="0"/>
              </a:rPr>
              <a:t>[</a:t>
            </a:r>
            <a:r>
              <a:rPr lang="en-US" altLang="zh-CN" sz="2800" i="1" dirty="0">
                <a:latin typeface="Times New Roman" panose="02020603050405020304" pitchFamily="18" charset="0"/>
              </a:rPr>
              <a:t>i</a:t>
            </a:r>
            <a:r>
              <a:rPr lang="en-US" altLang="zh-CN" sz="2800" dirty="0">
                <a:latin typeface="Times New Roman" panose="02020603050405020304" pitchFamily="18" charset="0"/>
              </a:rPr>
              <a:t>][</a:t>
            </a:r>
            <a:r>
              <a:rPr lang="en-US" altLang="zh-CN" sz="2800" i="1" dirty="0">
                <a:latin typeface="Times New Roman" panose="02020603050405020304" pitchFamily="18" charset="0"/>
              </a:rPr>
              <a:t>j</a:t>
            </a:r>
            <a:r>
              <a:rPr lang="en-US" altLang="zh-CN" sz="2800" dirty="0">
                <a:latin typeface="Times New Roman" panose="02020603050405020304" pitchFamily="18" charset="0"/>
              </a:rPr>
              <a:t>] </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 </a:t>
            </a:r>
            <a:r>
              <a:rPr lang="en-US" altLang="zh-CN" sz="2800" i="1" dirty="0">
                <a:latin typeface="Times New Roman" panose="02020603050405020304" pitchFamily="18" charset="0"/>
              </a:rPr>
              <a:t>max</a:t>
            </a:r>
            <a:r>
              <a:rPr lang="en-US" altLang="zh-CN" sz="2800" dirty="0">
                <a:latin typeface="Times New Roman" panose="02020603050405020304" pitchFamily="18" charset="0"/>
              </a:rPr>
              <a:t> ) THEN</a:t>
            </a:r>
            <a:endParaRPr lang="en-US" altLang="zh-CN" sz="2800" dirty="0">
              <a:latin typeface="Times New Roman" panose="02020603050405020304" pitchFamily="18" charset="0"/>
            </a:endParaRPr>
          </a:p>
          <a:p>
            <a:pPr algn="just" eaLnBrk="0" hangingPunct="0">
              <a:lnSpc>
                <a:spcPct val="120000"/>
              </a:lnSpc>
              <a:spcBef>
                <a:spcPct val="20000"/>
              </a:spcBef>
            </a:pPr>
            <a:r>
              <a:rPr lang="en-US" altLang="zh-CN" sz="2800" dirty="0">
                <a:latin typeface="Times New Roman" panose="02020603050405020304" pitchFamily="18" charset="0"/>
              </a:rPr>
              <a:t>		</a:t>
            </a:r>
            <a:r>
              <a:rPr lang="en-US" altLang="zh-CN" sz="2800" i="1" dirty="0">
                <a:latin typeface="Times New Roman" panose="02020603050405020304" pitchFamily="18" charset="0"/>
              </a:rPr>
              <a:t>path</a:t>
            </a:r>
            <a:r>
              <a:rPr lang="en-US" altLang="zh-CN" sz="2800" dirty="0">
                <a:latin typeface="Times New Roman" panose="02020603050405020304" pitchFamily="18" charset="0"/>
              </a:rPr>
              <a:t>[</a:t>
            </a:r>
            <a:r>
              <a:rPr lang="en-US" altLang="zh-CN" sz="2800" i="1" dirty="0">
                <a:latin typeface="Times New Roman" panose="02020603050405020304" pitchFamily="18" charset="0"/>
              </a:rPr>
              <a:t>i</a:t>
            </a:r>
            <a:r>
              <a:rPr lang="en-US" altLang="zh-CN" sz="2800" dirty="0">
                <a:latin typeface="Times New Roman" panose="02020603050405020304" pitchFamily="18" charset="0"/>
              </a:rPr>
              <a:t>][</a:t>
            </a:r>
            <a:r>
              <a:rPr lang="en-US" altLang="zh-CN" sz="2800" i="1" dirty="0">
                <a:latin typeface="Times New Roman" panose="02020603050405020304" pitchFamily="18" charset="0"/>
              </a:rPr>
              <a:t>j</a:t>
            </a:r>
            <a:r>
              <a:rPr lang="en-US" altLang="zh-CN" sz="2800" dirty="0">
                <a:latin typeface="Times New Roman" panose="02020603050405020304" pitchFamily="18" charset="0"/>
              </a:rPr>
              <a:t>]</a:t>
            </a:r>
            <a:r>
              <a:rPr lang="en-US" altLang="zh-CN" sz="2800" dirty="0">
                <a:latin typeface="Times New Roman" panose="02020603050405020304" pitchFamily="18" charset="0"/>
                <a:sym typeface="Symbol" panose="05050102010706020507" pitchFamily="18" charset="2"/>
              </a:rPr>
              <a:t></a:t>
            </a:r>
            <a:r>
              <a:rPr lang="en-US" altLang="zh-CN" sz="2800" i="1" dirty="0">
                <a:latin typeface="Times New Roman" panose="02020603050405020304" pitchFamily="18" charset="0"/>
              </a:rPr>
              <a:t>i</a:t>
            </a:r>
            <a:r>
              <a:rPr lang="en-US" altLang="zh-CN" sz="2800" dirty="0">
                <a:latin typeface="Times New Roman" panose="02020603050405020304" pitchFamily="18" charset="0"/>
              </a:rPr>
              <a:t> .</a:t>
            </a:r>
            <a:endParaRPr lang="en-US" altLang="zh-CN" sz="2800" dirty="0">
              <a:latin typeface="Times New Roman" panose="02020603050405020304" pitchFamily="18" charset="0"/>
            </a:endParaRPr>
          </a:p>
          <a:p>
            <a:pPr algn="just" eaLnBrk="0" hangingPunct="0">
              <a:lnSpc>
                <a:spcPct val="120000"/>
              </a:lnSpc>
              <a:spcBef>
                <a:spcPct val="20000"/>
              </a:spcBef>
            </a:pPr>
            <a:r>
              <a:rPr lang="en-US" altLang="zh-CN" sz="2800" dirty="0">
                <a:latin typeface="Times New Roman" panose="02020603050405020304" pitchFamily="18" charset="0"/>
              </a:rPr>
              <a:t>	  ELSE</a:t>
            </a:r>
            <a:endParaRPr lang="en-US" altLang="zh-CN" sz="2800" dirty="0">
              <a:latin typeface="Times New Roman" panose="02020603050405020304" pitchFamily="18" charset="0"/>
            </a:endParaRPr>
          </a:p>
          <a:p>
            <a:pPr algn="just" eaLnBrk="0" hangingPunct="0">
              <a:lnSpc>
                <a:spcPct val="120000"/>
              </a:lnSpc>
              <a:spcBef>
                <a:spcPct val="20000"/>
              </a:spcBef>
            </a:pPr>
            <a:r>
              <a:rPr lang="en-US" altLang="zh-CN" sz="2800" dirty="0">
                <a:latin typeface="Times New Roman" panose="02020603050405020304" pitchFamily="18" charset="0"/>
              </a:rPr>
              <a:t>		</a:t>
            </a:r>
            <a:r>
              <a:rPr lang="en-US" altLang="zh-CN" sz="2800" i="1" dirty="0">
                <a:latin typeface="Times New Roman" panose="02020603050405020304" pitchFamily="18" charset="0"/>
              </a:rPr>
              <a:t>path</a:t>
            </a:r>
            <a:r>
              <a:rPr lang="en-US" altLang="zh-CN" sz="2800" dirty="0">
                <a:latin typeface="Times New Roman" panose="02020603050405020304" pitchFamily="18" charset="0"/>
              </a:rPr>
              <a:t>[</a:t>
            </a:r>
            <a:r>
              <a:rPr lang="en-US" altLang="zh-CN" sz="2800" i="1" dirty="0">
                <a:latin typeface="Times New Roman" panose="02020603050405020304" pitchFamily="18" charset="0"/>
              </a:rPr>
              <a:t>i</a:t>
            </a:r>
            <a:r>
              <a:rPr lang="en-US" altLang="zh-CN" sz="2800" dirty="0">
                <a:latin typeface="Times New Roman" panose="02020603050405020304" pitchFamily="18" charset="0"/>
              </a:rPr>
              <a:t>][</a:t>
            </a:r>
            <a:r>
              <a:rPr lang="en-US" altLang="zh-CN" sz="2800" i="1" dirty="0">
                <a:latin typeface="Times New Roman" panose="02020603050405020304" pitchFamily="18" charset="0"/>
              </a:rPr>
              <a:t>j</a:t>
            </a:r>
            <a:r>
              <a:rPr lang="en-US" altLang="zh-CN" sz="2800" dirty="0">
                <a:latin typeface="Times New Roman" panose="02020603050405020304" pitchFamily="18" charset="0"/>
              </a:rPr>
              <a:t>] </a:t>
            </a:r>
            <a:r>
              <a:rPr lang="en-US" altLang="zh-CN" sz="2800" dirty="0">
                <a:latin typeface="Arial" panose="020B0604020202020204" pitchFamily="34" charset="0"/>
                <a:sym typeface="Symbol" panose="05050102010706020507" pitchFamily="18" charset="2"/>
              </a:rPr>
              <a:t></a:t>
            </a:r>
            <a:r>
              <a:rPr lang="en-US" altLang="zh-CN" sz="2800" b="0" dirty="0">
                <a:latin typeface="Arial" panose="020B0604020202020204" pitchFamily="34" charset="0"/>
              </a:rPr>
              <a:t> </a:t>
            </a:r>
            <a:r>
              <a:rPr lang="en-US" altLang="zh-CN" sz="2800" dirty="0">
                <a:latin typeface="Times New Roman" panose="02020603050405020304" pitchFamily="18" charset="0"/>
              </a:rPr>
              <a:t>-1.)</a:t>
            </a:r>
            <a:endParaRPr lang="en-US" altLang="zh-CN" sz="2800" dirty="0">
              <a:latin typeface="Times New Roman" panose="02020603050405020304" pitchFamily="18" charset="0"/>
            </a:endParaRPr>
          </a:p>
        </p:txBody>
      </p:sp>
    </p:spTree>
  </p:cSld>
  <p:clrMapOvr>
    <a:masterClrMapping/>
  </p:clrMapOvr>
  <p:transition>
    <p:pull dir="ru"/>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4" name="文本框 1910785"/>
          <p:cNvSpPr txBox="1"/>
          <p:nvPr/>
        </p:nvSpPr>
        <p:spPr>
          <a:xfrm>
            <a:off x="179388" y="225425"/>
            <a:ext cx="8748712" cy="6313488"/>
          </a:xfrm>
          <a:prstGeom prst="rect">
            <a:avLst/>
          </a:prstGeom>
          <a:noFill/>
          <a:ln w="9525">
            <a:noFill/>
          </a:ln>
        </p:spPr>
        <p:txBody>
          <a:bodyPr>
            <a:spAutoFit/>
          </a:bodyPr>
          <a:p>
            <a:pPr algn="just" eaLnBrk="0" hangingPunct="0">
              <a:lnSpc>
                <a:spcPct val="140000"/>
              </a:lnSpc>
            </a:pPr>
            <a:r>
              <a:rPr lang="en-US" altLang="zh-CN" sz="2400" dirty="0">
                <a:latin typeface="Times New Roman" panose="02020603050405020304" pitchFamily="18" charset="0"/>
              </a:rPr>
              <a:t>ALength2[</a:t>
            </a:r>
            <a:r>
              <a:rPr lang="zh-CN" altLang="en-US" sz="2400" dirty="0">
                <a:latin typeface="Times New Roman" panose="02020603050405020304" pitchFamily="18" charset="0"/>
              </a:rPr>
              <a:t>求图中任意两顶点的最短路径</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algn="just" eaLnBrk="0" hangingPunct="0">
              <a:lnSpc>
                <a:spcPct val="140000"/>
              </a:lnSpc>
            </a:pPr>
            <a:r>
              <a:rPr lang="en-US" altLang="zh-CN" sz="2400" dirty="0">
                <a:latin typeface="Times New Roman" panose="02020603050405020304" pitchFamily="18" charset="0"/>
              </a:rPr>
              <a:t>    FOR </a:t>
            </a:r>
            <a:r>
              <a:rPr lang="en-US" altLang="zh-CN" sz="2400" i="1" dirty="0">
                <a:latin typeface="Times New Roman" panose="02020603050405020304" pitchFamily="18" charset="0"/>
              </a:rPr>
              <a:t>k</a:t>
            </a:r>
            <a:r>
              <a:rPr lang="en-US" altLang="zh-CN" sz="2400" dirty="0">
                <a:latin typeface="Times New Roman" panose="02020603050405020304" pitchFamily="18" charset="0"/>
              </a:rPr>
              <a:t>=0 TO </a:t>
            </a:r>
            <a:r>
              <a:rPr lang="en-US" altLang="zh-CN" sz="2400" i="1" dirty="0">
                <a:latin typeface="Times New Roman" panose="02020603050405020304" pitchFamily="18" charset="0"/>
              </a:rPr>
              <a:t>n</a:t>
            </a:r>
            <a:r>
              <a:rPr lang="en-US" altLang="zh-CN" sz="2400" dirty="0">
                <a:latin typeface="Times New Roman" panose="02020603050405020304" pitchFamily="18" charset="0"/>
              </a:rPr>
              <a:t>-1 DO	// </a:t>
            </a:r>
            <a:r>
              <a:rPr lang="zh-CN" altLang="en-US" sz="2400" dirty="0">
                <a:latin typeface="Times New Roman" panose="02020603050405020304" pitchFamily="18" charset="0"/>
              </a:rPr>
              <a:t>从</a:t>
            </a:r>
            <a:r>
              <a:rPr lang="en-US" altLang="zh-CN" sz="2400" dirty="0">
                <a:latin typeface="Times New Roman" panose="02020603050405020304" pitchFamily="18" charset="0"/>
              </a:rPr>
              <a:t>A</a:t>
            </a:r>
            <a:r>
              <a:rPr lang="en-US" altLang="zh-CN" sz="2400" baseline="30000" dirty="0">
                <a:latin typeface="Times New Roman" panose="02020603050405020304" pitchFamily="18" charset="0"/>
              </a:rPr>
              <a:t>(-1)</a:t>
            </a:r>
            <a:r>
              <a:rPr lang="zh-CN" altLang="en-US" sz="2400" dirty="0">
                <a:latin typeface="Times New Roman" panose="02020603050405020304" pitchFamily="18" charset="0"/>
              </a:rPr>
              <a:t>开始构造</a:t>
            </a:r>
            <a:r>
              <a:rPr lang="en-US" altLang="zh-CN" sz="2400" dirty="0">
                <a:latin typeface="Times New Roman" panose="02020603050405020304" pitchFamily="18" charset="0"/>
              </a:rPr>
              <a:t>A</a:t>
            </a:r>
            <a:r>
              <a:rPr lang="en-US" altLang="zh-CN" sz="2400" baseline="30000" dirty="0">
                <a:latin typeface="Times New Roman" panose="02020603050405020304" pitchFamily="18" charset="0"/>
              </a:rPr>
              <a:t>(n-1)</a:t>
            </a:r>
            <a:endParaRPr lang="en-US" altLang="zh-CN" sz="2400" baseline="30000" dirty="0">
              <a:latin typeface="Times New Roman" panose="02020603050405020304" pitchFamily="18" charset="0"/>
            </a:endParaRPr>
          </a:p>
          <a:p>
            <a:pPr algn="just" eaLnBrk="0" hangingPunct="0">
              <a:lnSpc>
                <a:spcPct val="140000"/>
              </a:lnSpc>
            </a:pPr>
            <a:r>
              <a:rPr lang="en-US" altLang="zh-CN" sz="2400" dirty="0">
                <a:latin typeface="Times New Roman" panose="02020603050405020304" pitchFamily="18" charset="0"/>
              </a:rPr>
              <a:t>        FOR </a:t>
            </a:r>
            <a:r>
              <a:rPr lang="en-US" altLang="zh-CN" sz="2400" i="1" dirty="0">
                <a:latin typeface="Times New Roman" panose="02020603050405020304" pitchFamily="18" charset="0"/>
              </a:rPr>
              <a:t>i</a:t>
            </a:r>
            <a:r>
              <a:rPr lang="en-US" altLang="zh-CN" sz="2400" dirty="0">
                <a:latin typeface="Times New Roman" panose="02020603050405020304" pitchFamily="18" charset="0"/>
              </a:rPr>
              <a:t>=0 TO </a:t>
            </a:r>
            <a:r>
              <a:rPr lang="en-US" altLang="zh-CN" sz="2400" i="1" dirty="0">
                <a:latin typeface="Times New Roman" panose="02020603050405020304" pitchFamily="18" charset="0"/>
              </a:rPr>
              <a:t>n</a:t>
            </a:r>
            <a:r>
              <a:rPr lang="en-US" altLang="zh-CN" sz="2400" dirty="0">
                <a:latin typeface="Times New Roman" panose="02020603050405020304" pitchFamily="18" charset="0"/>
              </a:rPr>
              <a:t>-1 DO</a:t>
            </a:r>
            <a:endParaRPr lang="en-US" altLang="zh-CN" sz="2400" dirty="0">
              <a:latin typeface="Times New Roman" panose="02020603050405020304" pitchFamily="18" charset="0"/>
            </a:endParaRPr>
          </a:p>
          <a:p>
            <a:pPr algn="just" eaLnBrk="0" hangingPunct="0">
              <a:lnSpc>
                <a:spcPct val="140000"/>
              </a:lnSpc>
            </a:pPr>
            <a:r>
              <a:rPr lang="en-US" altLang="zh-CN" sz="2400" dirty="0">
                <a:latin typeface="Times New Roman" panose="02020603050405020304" pitchFamily="18" charset="0"/>
              </a:rPr>
              <a:t>	IF ( </a:t>
            </a:r>
            <a:r>
              <a:rPr lang="en-US" altLang="zh-CN" sz="2400" i="1" dirty="0">
                <a:latin typeface="Times New Roman" panose="02020603050405020304" pitchFamily="18" charset="0"/>
              </a:rPr>
              <a:t>i</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rPr>
              <a:t>k </a:t>
            </a:r>
            <a:r>
              <a:rPr lang="en-US" altLang="zh-CN" sz="2400" dirty="0">
                <a:latin typeface="Times New Roman" panose="02020603050405020304" pitchFamily="18" charset="0"/>
              </a:rPr>
              <a:t>) THEN</a:t>
            </a:r>
            <a:endParaRPr lang="en-US" altLang="zh-CN" sz="2400" dirty="0">
              <a:latin typeface="Times New Roman" panose="02020603050405020304" pitchFamily="18" charset="0"/>
            </a:endParaRPr>
          </a:p>
          <a:p>
            <a:pPr algn="just" eaLnBrk="0" hangingPunct="0">
              <a:lnSpc>
                <a:spcPct val="140000"/>
              </a:lnSpc>
            </a:pPr>
            <a:r>
              <a:rPr lang="en-US" altLang="zh-CN" sz="2400" dirty="0">
                <a:latin typeface="Times New Roman" panose="02020603050405020304" pitchFamily="18" charset="0"/>
              </a:rPr>
              <a:t>	    FOR </a:t>
            </a:r>
            <a:r>
              <a:rPr lang="en-US" altLang="zh-CN" sz="2400" i="1" dirty="0">
                <a:latin typeface="Times New Roman" panose="02020603050405020304" pitchFamily="18" charset="0"/>
              </a:rPr>
              <a:t>j</a:t>
            </a:r>
            <a:r>
              <a:rPr lang="en-US" altLang="zh-CN" sz="2400" dirty="0">
                <a:latin typeface="Times New Roman" panose="02020603050405020304" pitchFamily="18" charset="0"/>
              </a:rPr>
              <a:t>=0 TO </a:t>
            </a:r>
            <a:r>
              <a:rPr lang="en-US" altLang="zh-CN" sz="2400" i="1" dirty="0">
                <a:latin typeface="Times New Roman" panose="02020603050405020304" pitchFamily="18" charset="0"/>
              </a:rPr>
              <a:t>n</a:t>
            </a:r>
            <a:r>
              <a:rPr lang="en-US" altLang="zh-CN" sz="2400" dirty="0">
                <a:latin typeface="Times New Roman" panose="02020603050405020304" pitchFamily="18" charset="0"/>
              </a:rPr>
              <a:t>-1 DO </a:t>
            </a:r>
            <a:endParaRPr lang="en-US" altLang="zh-CN" sz="2400" dirty="0">
              <a:latin typeface="Times New Roman" panose="02020603050405020304" pitchFamily="18" charset="0"/>
            </a:endParaRPr>
          </a:p>
          <a:p>
            <a:pPr algn="just" eaLnBrk="0" hangingPunct="0">
              <a:lnSpc>
                <a:spcPct val="140000"/>
              </a:lnSpc>
            </a:pPr>
            <a:r>
              <a:rPr lang="en-US" altLang="zh-CN" sz="2400" dirty="0">
                <a:latin typeface="Times New Roman" panose="02020603050405020304" pitchFamily="18" charset="0"/>
              </a:rPr>
              <a:t>	        IF(</a:t>
            </a:r>
            <a:r>
              <a:rPr lang="en-US" altLang="zh-CN" sz="2400" i="1" dirty="0">
                <a:latin typeface="Times New Roman" panose="02020603050405020304" pitchFamily="18" charset="0"/>
              </a:rPr>
              <a:t>j </a:t>
            </a:r>
            <a:r>
              <a:rPr lang="en-US" altLang="zh-CN" sz="2400"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rPr>
              <a:t> </a:t>
            </a:r>
            <a:r>
              <a:rPr lang="en-US" altLang="zh-CN" sz="2400" i="1" dirty="0">
                <a:latin typeface="Times New Roman" panose="02020603050405020304" pitchFamily="18" charset="0"/>
              </a:rPr>
              <a:t>k </a:t>
            </a:r>
            <a:r>
              <a:rPr lang="en-US" altLang="zh-CN" sz="2400" dirty="0">
                <a:latin typeface="Times New Roman" panose="02020603050405020304" pitchFamily="18" charset="0"/>
              </a:rPr>
              <a:t>AND</a:t>
            </a:r>
            <a:r>
              <a:rPr lang="en-US" altLang="zh-CN" sz="2400" i="1" dirty="0">
                <a:latin typeface="Times New Roman" panose="02020603050405020304" pitchFamily="18" charset="0"/>
              </a:rPr>
              <a:t> j </a:t>
            </a:r>
            <a:r>
              <a:rPr lang="en-US" altLang="zh-CN" sz="2400" dirty="0">
                <a:latin typeface="Arial" panose="020B0604020202020204" pitchFamily="34" charset="0"/>
                <a:sym typeface="Symbol" panose="05050102010706020507" pitchFamily="18" charset="2"/>
              </a:rPr>
              <a:t></a:t>
            </a:r>
            <a:r>
              <a:rPr lang="en-US" altLang="zh-CN" sz="2400" b="0" dirty="0">
                <a:latin typeface="Arial" panose="020B0604020202020204" pitchFamily="34" charset="0"/>
              </a:rPr>
              <a:t> </a:t>
            </a:r>
            <a:r>
              <a:rPr lang="en-US" altLang="zh-CN" sz="2400" i="1" dirty="0">
                <a:latin typeface="Times New Roman" panose="02020603050405020304" pitchFamily="18" charset="0"/>
              </a:rPr>
              <a:t>i </a:t>
            </a:r>
            <a:r>
              <a:rPr lang="en-US" altLang="zh-CN" sz="2400" dirty="0">
                <a:latin typeface="Times New Roman" panose="02020603050405020304" pitchFamily="18" charset="0"/>
              </a:rPr>
              <a:t>AND </a:t>
            </a:r>
            <a:r>
              <a:rPr lang="en-US" altLang="zh-CN" sz="2400" i="1" dirty="0">
                <a:latin typeface="Times New Roman" panose="02020603050405020304" pitchFamily="18" charset="0"/>
              </a:rPr>
              <a:t>A</a:t>
            </a:r>
            <a:r>
              <a:rPr lang="en-US" altLang="zh-CN" sz="2400" dirty="0">
                <a:latin typeface="Times New Roman" panose="02020603050405020304" pitchFamily="18" charset="0"/>
              </a:rPr>
              <a:t>[</a:t>
            </a:r>
            <a:r>
              <a:rPr lang="en-US" altLang="zh-CN" sz="2400" i="1" dirty="0">
                <a:latin typeface="Times New Roman" panose="02020603050405020304" pitchFamily="18" charset="0"/>
              </a:rPr>
              <a:t>i</a:t>
            </a:r>
            <a:r>
              <a:rPr lang="en-US" altLang="zh-CN" sz="2400" dirty="0">
                <a:latin typeface="Times New Roman" panose="02020603050405020304" pitchFamily="18" charset="0"/>
              </a:rPr>
              <a:t>][</a:t>
            </a:r>
            <a:r>
              <a:rPr lang="en-US" altLang="zh-CN" sz="2400" i="1" dirty="0">
                <a:latin typeface="Times New Roman" panose="02020603050405020304" pitchFamily="18" charset="0"/>
              </a:rPr>
              <a:t>k</a:t>
            </a:r>
            <a:r>
              <a:rPr lang="en-US" altLang="zh-CN" sz="2400" dirty="0">
                <a:latin typeface="Times New Roman" panose="02020603050405020304" pitchFamily="18" charset="0"/>
              </a:rPr>
              <a:t>]&lt;</a:t>
            </a:r>
            <a:r>
              <a:rPr lang="en-US" altLang="zh-CN" sz="2400" i="1" dirty="0">
                <a:latin typeface="Times New Roman" panose="02020603050405020304" pitchFamily="18" charset="0"/>
              </a:rPr>
              <a:t>max</a:t>
            </a:r>
            <a:r>
              <a:rPr lang="en-US" altLang="zh-CN" sz="2400" dirty="0">
                <a:latin typeface="Times New Roman" panose="02020603050405020304" pitchFamily="18" charset="0"/>
              </a:rPr>
              <a:t> AND </a:t>
            </a:r>
            <a:r>
              <a:rPr lang="en-US" altLang="zh-CN" sz="2400" i="1" dirty="0">
                <a:latin typeface="Times New Roman" panose="02020603050405020304" pitchFamily="18" charset="0"/>
              </a:rPr>
              <a:t>A</a:t>
            </a:r>
            <a:r>
              <a:rPr lang="en-US" altLang="zh-CN" sz="2400" dirty="0">
                <a:latin typeface="Times New Roman" panose="02020603050405020304" pitchFamily="18" charset="0"/>
              </a:rPr>
              <a:t>[</a:t>
            </a:r>
            <a:r>
              <a:rPr lang="en-US" altLang="zh-CN" sz="2400" i="1" dirty="0">
                <a:latin typeface="Times New Roman" panose="02020603050405020304" pitchFamily="18" charset="0"/>
              </a:rPr>
              <a:t>k</a:t>
            </a:r>
            <a:r>
              <a:rPr lang="en-US" altLang="zh-CN" sz="2400" dirty="0">
                <a:latin typeface="Times New Roman" panose="02020603050405020304" pitchFamily="18" charset="0"/>
              </a:rPr>
              <a:t>][</a:t>
            </a:r>
            <a:r>
              <a:rPr lang="en-US" altLang="zh-CN" sz="2400" i="1" dirty="0">
                <a:latin typeface="Times New Roman" panose="02020603050405020304" pitchFamily="18" charset="0"/>
              </a:rPr>
              <a:t>j</a:t>
            </a:r>
            <a:r>
              <a:rPr lang="en-US" altLang="zh-CN" sz="2400" dirty="0">
                <a:latin typeface="Times New Roman" panose="02020603050405020304" pitchFamily="18" charset="0"/>
              </a:rPr>
              <a:t>]&lt;</a:t>
            </a:r>
            <a:r>
              <a:rPr lang="en-US" altLang="zh-CN" sz="2400" i="1" dirty="0">
                <a:latin typeface="Times New Roman" panose="02020603050405020304" pitchFamily="18" charset="0"/>
              </a:rPr>
              <a:t>max</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algn="just" eaLnBrk="0" hangingPunct="0">
              <a:lnSpc>
                <a:spcPct val="140000"/>
              </a:lnSpc>
            </a:pPr>
            <a:r>
              <a:rPr lang="en-US" altLang="zh-CN" sz="2400" dirty="0">
                <a:latin typeface="Times New Roman" panose="02020603050405020304" pitchFamily="18" charset="0"/>
              </a:rPr>
              <a:t>                                  AND </a:t>
            </a:r>
            <a:r>
              <a:rPr lang="en-US" altLang="zh-CN" sz="2400" i="1" dirty="0">
                <a:latin typeface="Times New Roman" panose="02020603050405020304" pitchFamily="18" charset="0"/>
              </a:rPr>
              <a:t>A</a:t>
            </a:r>
            <a:r>
              <a:rPr lang="en-US" altLang="zh-CN" sz="2400" dirty="0">
                <a:latin typeface="Times New Roman" panose="02020603050405020304" pitchFamily="18" charset="0"/>
              </a:rPr>
              <a:t>[</a:t>
            </a:r>
            <a:r>
              <a:rPr lang="en-US" altLang="zh-CN" sz="2400" i="1" dirty="0">
                <a:latin typeface="Times New Roman" panose="02020603050405020304" pitchFamily="18" charset="0"/>
              </a:rPr>
              <a:t>i</a:t>
            </a:r>
            <a:r>
              <a:rPr lang="en-US" altLang="zh-CN" sz="2400" dirty="0">
                <a:latin typeface="Times New Roman" panose="02020603050405020304" pitchFamily="18" charset="0"/>
              </a:rPr>
              <a:t>][</a:t>
            </a:r>
            <a:r>
              <a:rPr lang="en-US" altLang="zh-CN" sz="2400" i="1" dirty="0">
                <a:latin typeface="Times New Roman" panose="02020603050405020304" pitchFamily="18" charset="0"/>
              </a:rPr>
              <a:t>k</a:t>
            </a:r>
            <a:r>
              <a:rPr lang="en-US" altLang="zh-CN" sz="2400" dirty="0">
                <a:latin typeface="Times New Roman" panose="02020603050405020304" pitchFamily="18" charset="0"/>
              </a:rPr>
              <a:t>]+</a:t>
            </a:r>
            <a:r>
              <a:rPr lang="en-US" altLang="zh-CN" sz="2400" i="1" dirty="0">
                <a:latin typeface="Times New Roman" panose="02020603050405020304" pitchFamily="18" charset="0"/>
              </a:rPr>
              <a:t>A</a:t>
            </a:r>
            <a:r>
              <a:rPr lang="en-US" altLang="zh-CN" sz="2400" dirty="0">
                <a:latin typeface="Times New Roman" panose="02020603050405020304" pitchFamily="18" charset="0"/>
              </a:rPr>
              <a:t>[</a:t>
            </a:r>
            <a:r>
              <a:rPr lang="en-US" altLang="zh-CN" sz="2400" i="1" dirty="0">
                <a:latin typeface="Times New Roman" panose="02020603050405020304" pitchFamily="18" charset="0"/>
              </a:rPr>
              <a:t>k</a:t>
            </a:r>
            <a:r>
              <a:rPr lang="en-US" altLang="zh-CN" sz="2400" dirty="0">
                <a:latin typeface="Times New Roman" panose="02020603050405020304" pitchFamily="18" charset="0"/>
              </a:rPr>
              <a:t>][</a:t>
            </a:r>
            <a:r>
              <a:rPr lang="en-US" altLang="zh-CN" sz="2400" i="1" dirty="0">
                <a:latin typeface="Times New Roman" panose="02020603050405020304" pitchFamily="18" charset="0"/>
              </a:rPr>
              <a:t>j</a:t>
            </a:r>
            <a:r>
              <a:rPr lang="en-US" altLang="zh-CN" sz="2400" dirty="0">
                <a:latin typeface="Times New Roman" panose="02020603050405020304" pitchFamily="18" charset="0"/>
              </a:rPr>
              <a:t>]&lt;</a:t>
            </a:r>
            <a:r>
              <a:rPr lang="en-US" altLang="zh-CN" sz="2400" i="1" dirty="0">
                <a:latin typeface="Times New Roman" panose="02020603050405020304" pitchFamily="18" charset="0"/>
              </a:rPr>
              <a:t>A</a:t>
            </a:r>
            <a:r>
              <a:rPr lang="en-US" altLang="zh-CN" sz="2400" dirty="0">
                <a:latin typeface="Times New Roman" panose="02020603050405020304" pitchFamily="18" charset="0"/>
              </a:rPr>
              <a:t>[</a:t>
            </a:r>
            <a:r>
              <a:rPr lang="en-US" altLang="zh-CN" sz="2400" i="1" dirty="0">
                <a:latin typeface="Times New Roman" panose="02020603050405020304" pitchFamily="18" charset="0"/>
              </a:rPr>
              <a:t>i</a:t>
            </a:r>
            <a:r>
              <a:rPr lang="en-US" altLang="zh-CN" sz="2400" dirty="0">
                <a:latin typeface="Times New Roman" panose="02020603050405020304" pitchFamily="18" charset="0"/>
              </a:rPr>
              <a:t>][</a:t>
            </a:r>
            <a:r>
              <a:rPr lang="en-US" altLang="zh-CN" sz="2400" i="1" dirty="0">
                <a:latin typeface="Times New Roman" panose="02020603050405020304" pitchFamily="18" charset="0"/>
              </a:rPr>
              <a:t>j</a:t>
            </a:r>
            <a:r>
              <a:rPr lang="en-US" altLang="zh-CN" sz="2400" dirty="0">
                <a:latin typeface="Times New Roman" panose="02020603050405020304" pitchFamily="18" charset="0"/>
              </a:rPr>
              <a:t>]) THEN</a:t>
            </a:r>
            <a:endParaRPr lang="en-US" altLang="zh-CN" sz="2400" dirty="0">
              <a:latin typeface="Times New Roman" panose="02020603050405020304" pitchFamily="18" charset="0"/>
            </a:endParaRPr>
          </a:p>
          <a:p>
            <a:pPr algn="just" eaLnBrk="0" hangingPunct="0">
              <a:lnSpc>
                <a:spcPct val="140000"/>
              </a:lnSpc>
            </a:pPr>
            <a:r>
              <a:rPr lang="pl-PL" altLang="zh-CN" sz="2400" dirty="0">
                <a:latin typeface="Times New Roman" panose="02020603050405020304" pitchFamily="18" charset="0"/>
              </a:rPr>
              <a:t>		 ( </a:t>
            </a:r>
            <a:r>
              <a:rPr lang="pl-PL" altLang="zh-CN" sz="2400" i="1" dirty="0">
                <a:latin typeface="Times New Roman" panose="02020603050405020304" pitchFamily="18" charset="0"/>
              </a:rPr>
              <a:t>A</a:t>
            </a:r>
            <a:r>
              <a:rPr lang="pl-PL" altLang="zh-CN" sz="2400" dirty="0">
                <a:latin typeface="Times New Roman" panose="02020603050405020304" pitchFamily="18" charset="0"/>
              </a:rPr>
              <a:t>[</a:t>
            </a:r>
            <a:r>
              <a:rPr lang="pl-PL" altLang="zh-CN" sz="2400" i="1" dirty="0">
                <a:latin typeface="Times New Roman" panose="02020603050405020304" pitchFamily="18" charset="0"/>
              </a:rPr>
              <a:t>i</a:t>
            </a:r>
            <a:r>
              <a:rPr lang="pl-PL" altLang="zh-CN" sz="2400" dirty="0">
                <a:latin typeface="Times New Roman" panose="02020603050405020304" pitchFamily="18" charset="0"/>
              </a:rPr>
              <a:t>][</a:t>
            </a:r>
            <a:r>
              <a:rPr lang="pl-PL" altLang="zh-CN" sz="2400" i="1" dirty="0">
                <a:latin typeface="Times New Roman" panose="02020603050405020304" pitchFamily="18" charset="0"/>
              </a:rPr>
              <a:t>j</a:t>
            </a:r>
            <a:r>
              <a:rPr lang="pl-PL" altLang="zh-CN" sz="2400" dirty="0">
                <a:latin typeface="Times New Roman" panose="02020603050405020304" pitchFamily="18" charset="0"/>
              </a:rPr>
              <a:t>] </a:t>
            </a:r>
            <a:r>
              <a:rPr lang="pl-PL" altLang="zh-CN" sz="2400" dirty="0">
                <a:latin typeface="Times New Roman" panose="02020603050405020304" pitchFamily="18" charset="0"/>
                <a:sym typeface="Symbol" panose="05050102010706020507" pitchFamily="18" charset="2"/>
              </a:rPr>
              <a:t></a:t>
            </a:r>
            <a:r>
              <a:rPr lang="pl-PL" altLang="zh-CN" sz="2400" b="0" dirty="0">
                <a:latin typeface="Times New Roman" panose="02020603050405020304" pitchFamily="18" charset="0"/>
              </a:rPr>
              <a:t> </a:t>
            </a:r>
            <a:r>
              <a:rPr lang="pl-PL" altLang="zh-CN" sz="2400" i="1" dirty="0">
                <a:latin typeface="Times New Roman" panose="02020603050405020304" pitchFamily="18" charset="0"/>
              </a:rPr>
              <a:t>A</a:t>
            </a:r>
            <a:r>
              <a:rPr lang="pl-PL" altLang="zh-CN" sz="2400" dirty="0">
                <a:latin typeface="Times New Roman" panose="02020603050405020304" pitchFamily="18" charset="0"/>
              </a:rPr>
              <a:t>[</a:t>
            </a:r>
            <a:r>
              <a:rPr lang="pl-PL" altLang="zh-CN" sz="2400" i="1" dirty="0">
                <a:latin typeface="Times New Roman" panose="02020603050405020304" pitchFamily="18" charset="0"/>
              </a:rPr>
              <a:t>i</a:t>
            </a:r>
            <a:r>
              <a:rPr lang="pl-PL" altLang="zh-CN" sz="2400" dirty="0">
                <a:latin typeface="Times New Roman" panose="02020603050405020304" pitchFamily="18" charset="0"/>
              </a:rPr>
              <a:t>][</a:t>
            </a:r>
            <a:r>
              <a:rPr lang="pl-PL" altLang="zh-CN" sz="2400" i="1" dirty="0">
                <a:latin typeface="Times New Roman" panose="02020603050405020304" pitchFamily="18" charset="0"/>
              </a:rPr>
              <a:t>k</a:t>
            </a:r>
            <a:r>
              <a:rPr lang="pl-PL" altLang="zh-CN" sz="2400" dirty="0">
                <a:latin typeface="Times New Roman" panose="02020603050405020304" pitchFamily="18" charset="0"/>
              </a:rPr>
              <a:t>] + </a:t>
            </a:r>
            <a:r>
              <a:rPr lang="pl-PL" altLang="zh-CN" sz="2400" i="1" dirty="0">
                <a:latin typeface="Times New Roman" panose="02020603050405020304" pitchFamily="18" charset="0"/>
              </a:rPr>
              <a:t>A</a:t>
            </a:r>
            <a:r>
              <a:rPr lang="pl-PL" altLang="zh-CN" sz="2400" dirty="0">
                <a:latin typeface="Times New Roman" panose="02020603050405020304" pitchFamily="18" charset="0"/>
              </a:rPr>
              <a:t>[</a:t>
            </a:r>
            <a:r>
              <a:rPr lang="pl-PL" altLang="zh-CN" sz="2400" i="1" dirty="0">
                <a:latin typeface="Times New Roman" panose="02020603050405020304" pitchFamily="18" charset="0"/>
              </a:rPr>
              <a:t>k</a:t>
            </a:r>
            <a:r>
              <a:rPr lang="pl-PL" altLang="zh-CN" sz="2400" dirty="0">
                <a:latin typeface="Times New Roman" panose="02020603050405020304" pitchFamily="18" charset="0"/>
              </a:rPr>
              <a:t>][</a:t>
            </a:r>
            <a:r>
              <a:rPr lang="pl-PL" altLang="zh-CN" sz="2400" i="1" dirty="0">
                <a:latin typeface="Times New Roman" panose="02020603050405020304" pitchFamily="18" charset="0"/>
              </a:rPr>
              <a:t>j</a:t>
            </a:r>
            <a:r>
              <a:rPr lang="pl-PL" altLang="zh-CN" sz="2400" dirty="0">
                <a:latin typeface="Times New Roman" panose="02020603050405020304" pitchFamily="18" charset="0"/>
              </a:rPr>
              <a:t>] .</a:t>
            </a:r>
            <a:endParaRPr lang="pl-PL" altLang="zh-CN" sz="2400" dirty="0">
              <a:latin typeface="Times New Roman" panose="02020603050405020304" pitchFamily="18" charset="0"/>
            </a:endParaRPr>
          </a:p>
          <a:p>
            <a:pPr algn="just" eaLnBrk="0" hangingPunct="0">
              <a:lnSpc>
                <a:spcPct val="140000"/>
              </a:lnSpc>
            </a:pPr>
            <a:r>
              <a:rPr lang="pl-PL" altLang="zh-CN" sz="2400" dirty="0">
                <a:latin typeface="Times New Roman" panose="02020603050405020304" pitchFamily="18" charset="0"/>
              </a:rPr>
              <a:t>		</a:t>
            </a:r>
            <a:r>
              <a:rPr lang="en-US" altLang="zh-CN" sz="2400" dirty="0">
                <a:latin typeface="Times New Roman" panose="02020603050405020304" pitchFamily="18" charset="0"/>
              </a:rPr>
              <a:t>    </a:t>
            </a:r>
            <a:r>
              <a:rPr lang="pl-PL" altLang="zh-CN" sz="2400" i="1" dirty="0">
                <a:latin typeface="Times New Roman" panose="02020603050405020304" pitchFamily="18" charset="0"/>
              </a:rPr>
              <a:t>path</a:t>
            </a:r>
            <a:r>
              <a:rPr lang="pl-PL" altLang="zh-CN" sz="2400" dirty="0">
                <a:latin typeface="Times New Roman" panose="02020603050405020304" pitchFamily="18" charset="0"/>
              </a:rPr>
              <a:t>[</a:t>
            </a:r>
            <a:r>
              <a:rPr lang="pl-PL" altLang="zh-CN" sz="2400" i="1" dirty="0">
                <a:latin typeface="Times New Roman" panose="02020603050405020304" pitchFamily="18" charset="0"/>
              </a:rPr>
              <a:t>i</a:t>
            </a:r>
            <a:r>
              <a:rPr lang="pl-PL" altLang="zh-CN" sz="2400" dirty="0">
                <a:latin typeface="Times New Roman" panose="02020603050405020304" pitchFamily="18" charset="0"/>
              </a:rPr>
              <a:t>][</a:t>
            </a:r>
            <a:r>
              <a:rPr lang="pl-PL" altLang="zh-CN" sz="2400" i="1" dirty="0">
                <a:latin typeface="Times New Roman" panose="02020603050405020304" pitchFamily="18" charset="0"/>
              </a:rPr>
              <a:t>j</a:t>
            </a:r>
            <a:r>
              <a:rPr lang="pl-PL" altLang="zh-CN" sz="2400" dirty="0">
                <a:latin typeface="Times New Roman" panose="02020603050405020304" pitchFamily="18" charset="0"/>
              </a:rPr>
              <a:t>]</a:t>
            </a:r>
            <a:r>
              <a:rPr lang="pl-PL" altLang="zh-CN" sz="2400" dirty="0">
                <a:latin typeface="Times New Roman" panose="02020603050405020304" pitchFamily="18" charset="0"/>
                <a:sym typeface="Symbol" panose="05050102010706020507" pitchFamily="18" charset="2"/>
              </a:rPr>
              <a:t></a:t>
            </a:r>
            <a:r>
              <a:rPr lang="pl-PL" altLang="zh-CN" sz="2400" i="1" dirty="0">
                <a:latin typeface="Times New Roman" panose="02020603050405020304" pitchFamily="18" charset="0"/>
              </a:rPr>
              <a:t>path</a:t>
            </a:r>
            <a:r>
              <a:rPr lang="pl-PL" altLang="zh-CN" sz="2400" dirty="0">
                <a:latin typeface="Times New Roman" panose="02020603050405020304" pitchFamily="18" charset="0"/>
              </a:rPr>
              <a:t>[</a:t>
            </a:r>
            <a:r>
              <a:rPr lang="pl-PL" altLang="zh-CN" sz="2400" i="1" dirty="0">
                <a:latin typeface="Times New Roman" panose="02020603050405020304" pitchFamily="18" charset="0"/>
              </a:rPr>
              <a:t>k</a:t>
            </a:r>
            <a:r>
              <a:rPr lang="pl-PL" altLang="zh-CN" sz="2400" dirty="0">
                <a:latin typeface="Times New Roman" panose="02020603050405020304" pitchFamily="18" charset="0"/>
              </a:rPr>
              <a:t>][</a:t>
            </a:r>
            <a:r>
              <a:rPr lang="pl-PL" altLang="zh-CN" sz="2400" i="1" dirty="0">
                <a:latin typeface="Times New Roman" panose="02020603050405020304" pitchFamily="18" charset="0"/>
              </a:rPr>
              <a:t>j</a:t>
            </a:r>
            <a:r>
              <a:rPr lang="pl-PL" altLang="zh-CN" sz="2400" dirty="0">
                <a:latin typeface="Times New Roman" panose="02020603050405020304" pitchFamily="18" charset="0"/>
              </a:rPr>
              <a:t>] .</a:t>
            </a:r>
            <a:endParaRPr lang="pl-PL" altLang="zh-CN" sz="2400" dirty="0">
              <a:latin typeface="Times New Roman" panose="02020603050405020304" pitchFamily="18" charset="0"/>
            </a:endParaRPr>
          </a:p>
          <a:p>
            <a:pPr algn="just" eaLnBrk="0" hangingPunct="0">
              <a:lnSpc>
                <a:spcPct val="140000"/>
              </a:lnSpc>
            </a:pPr>
            <a:r>
              <a:rPr lang="pl-PL" altLang="zh-CN" sz="2400" dirty="0">
                <a:latin typeface="Times New Roman" panose="02020603050405020304" pitchFamily="18" charset="0"/>
              </a:rPr>
              <a:t>		</a:t>
            </a:r>
            <a:r>
              <a:rPr lang="en-US" altLang="zh-CN" sz="2400" dirty="0">
                <a:latin typeface="Times New Roman" panose="02020603050405020304" pitchFamily="18" charset="0"/>
              </a:rPr>
              <a:t>  ) ▐</a:t>
            </a:r>
            <a:endParaRPr lang="en-US" altLang="zh-CN" sz="2400" dirty="0">
              <a:latin typeface="Times New Roman" panose="02020603050405020304" pitchFamily="18" charset="0"/>
            </a:endParaRPr>
          </a:p>
          <a:p>
            <a:pPr algn="just" eaLnBrk="0" hangingPunct="0">
              <a:lnSpc>
                <a:spcPct val="140000"/>
              </a:lnSpc>
            </a:pPr>
            <a:endParaRPr lang="en-US" altLang="zh-CN" sz="2400" dirty="0">
              <a:latin typeface="Times New Roman" panose="02020603050405020304" pitchFamily="18" charset="0"/>
            </a:endParaRPr>
          </a:p>
          <a:p>
            <a:pPr algn="just" eaLnBrk="0" hangingPunct="0">
              <a:lnSpc>
                <a:spcPct val="140000"/>
              </a:lnSpc>
            </a:pPr>
            <a:r>
              <a:rPr lang="zh-CN" altLang="en-US" sz="2800" dirty="0">
                <a:solidFill>
                  <a:srgbClr val="FF3300"/>
                </a:solidFill>
                <a:latin typeface="Times New Roman" panose="02020603050405020304" pitchFamily="18" charset="0"/>
              </a:rPr>
              <a:t>注意：</a:t>
            </a:r>
            <a:r>
              <a:rPr lang="en-US" altLang="zh-CN" sz="2800" i="1" dirty="0">
                <a:solidFill>
                  <a:srgbClr val="FF3300"/>
                </a:solidFill>
                <a:latin typeface="Times New Roman" panose="02020603050405020304" pitchFamily="18" charset="0"/>
              </a:rPr>
              <a:t>k</a:t>
            </a:r>
            <a:r>
              <a:rPr lang="zh-CN" altLang="en-US" sz="2800" dirty="0">
                <a:solidFill>
                  <a:srgbClr val="FF3300"/>
                </a:solidFill>
                <a:latin typeface="Times New Roman" panose="02020603050405020304" pitchFamily="18" charset="0"/>
              </a:rPr>
              <a:t>的循环必须在最外层</a:t>
            </a:r>
            <a:endParaRPr lang="zh-CN" altLang="en-US" sz="2800" dirty="0">
              <a:solidFill>
                <a:srgbClr val="FF3300"/>
              </a:solidFill>
              <a:latin typeface="Times New Roman" panose="02020603050405020304" pitchFamily="18" charset="0"/>
            </a:endParaRPr>
          </a:p>
        </p:txBody>
      </p:sp>
    </p:spTree>
  </p:cSld>
  <p:clrMapOvr>
    <a:masterClrMapping/>
  </p:clrMapOvr>
  <p:transition>
    <p:wipe dir="d"/>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8" name="文本占位符 2069505"/>
          <p:cNvSpPr>
            <a:spLocks noGrp="1"/>
          </p:cNvSpPr>
          <p:nvPr>
            <p:ph type="body"/>
          </p:nvPr>
        </p:nvSpPr>
        <p:spPr>
          <a:xfrm>
            <a:off x="215900" y="152400"/>
            <a:ext cx="8640763" cy="6408738"/>
          </a:xfrm>
        </p:spPr>
        <p:txBody>
          <a:bodyPr vert="horz" wrap="square" lIns="92075" tIns="46038" rIns="92075" bIns="46038" anchor="t" anchorCtr="0"/>
          <a:p>
            <a:pPr marL="444500" indent="-444500" algn="just">
              <a:lnSpc>
                <a:spcPct val="105000"/>
              </a:lnSpc>
              <a:buNone/>
            </a:pPr>
            <a:r>
              <a:rPr lang="en-US" altLang="zh-CN" sz="2600" dirty="0">
                <a:solidFill>
                  <a:schemeClr val="tx2"/>
                </a:solidFill>
                <a:ea typeface="楷体_GB2312" pitchFamily="49" charset="-122"/>
              </a:rPr>
              <a:t>Floyd</a:t>
            </a:r>
            <a:r>
              <a:rPr lang="zh-CN" altLang="en-US" sz="2600" dirty="0">
                <a:solidFill>
                  <a:schemeClr val="tx2"/>
                </a:solidFill>
                <a:ea typeface="楷体_GB2312" pitchFamily="49" charset="-122"/>
              </a:rPr>
              <a:t>算法的正确性证明（归纳法）</a:t>
            </a:r>
            <a:endParaRPr lang="zh-CN" altLang="en-US" sz="2600" dirty="0">
              <a:solidFill>
                <a:schemeClr val="tx2"/>
              </a:solidFill>
              <a:ea typeface="楷体_GB2312" pitchFamily="49" charset="-122"/>
            </a:endParaRPr>
          </a:p>
          <a:p>
            <a:pPr marL="444500" indent="-444500" algn="just">
              <a:lnSpc>
                <a:spcPct val="105000"/>
              </a:lnSpc>
              <a:buNone/>
            </a:pPr>
            <a:r>
              <a:rPr lang="zh-CN" altLang="en-US" sz="2600" dirty="0"/>
              <a:t>对于任意两顶点</a:t>
            </a:r>
            <a:r>
              <a:rPr lang="en-US" altLang="zh-CN" sz="2600" dirty="0"/>
              <a:t>A</a:t>
            </a:r>
            <a:r>
              <a:rPr lang="zh-CN" altLang="en-US" sz="2600" dirty="0"/>
              <a:t>和</a:t>
            </a:r>
            <a:r>
              <a:rPr lang="en-US" altLang="zh-CN" sz="2600" dirty="0"/>
              <a:t>B</a:t>
            </a:r>
            <a:r>
              <a:rPr lang="zh-CN" altLang="en-US" sz="2600" dirty="0"/>
              <a:t>：</a:t>
            </a:r>
            <a:endParaRPr lang="zh-CN" altLang="en-US" sz="2600" dirty="0"/>
          </a:p>
          <a:p>
            <a:pPr marL="444500" indent="-444500" algn="just">
              <a:lnSpc>
                <a:spcPct val="105000"/>
              </a:lnSpc>
              <a:buNone/>
            </a:pPr>
            <a:r>
              <a:rPr lang="en-US" altLang="zh-CN" sz="2600" dirty="0"/>
              <a:t>(1) </a:t>
            </a:r>
            <a:r>
              <a:rPr lang="zh-CN" altLang="en-US" sz="2600" dirty="0"/>
              <a:t>当从</a:t>
            </a:r>
            <a:r>
              <a:rPr lang="en-US" altLang="zh-CN" sz="2600" dirty="0"/>
              <a:t>A</a:t>
            </a:r>
            <a:r>
              <a:rPr lang="zh-CN" altLang="en-US" sz="2600" dirty="0"/>
              <a:t>到</a:t>
            </a:r>
            <a:r>
              <a:rPr lang="en-US" altLang="zh-CN" sz="2600" dirty="0"/>
              <a:t>B</a:t>
            </a:r>
            <a:r>
              <a:rPr lang="zh-CN" altLang="en-US" sz="2600" dirty="0"/>
              <a:t>之间的最短路径，在中间没有经过顶点或经过序号为</a:t>
            </a:r>
            <a:r>
              <a:rPr lang="en-US" altLang="zh-CN" sz="2600" dirty="0"/>
              <a:t>0</a:t>
            </a:r>
            <a:r>
              <a:rPr lang="zh-CN" altLang="en-US" sz="2600" dirty="0"/>
              <a:t>的顶点时，算法显然正确。</a:t>
            </a:r>
            <a:endParaRPr lang="zh-CN" altLang="en-US" sz="2600" dirty="0"/>
          </a:p>
          <a:p>
            <a:pPr marL="444500" indent="-444500" algn="just">
              <a:lnSpc>
                <a:spcPct val="105000"/>
              </a:lnSpc>
              <a:buNone/>
            </a:pPr>
            <a:r>
              <a:rPr lang="en-US" altLang="zh-CN" sz="2600" dirty="0"/>
              <a:t>(2) </a:t>
            </a:r>
            <a:r>
              <a:rPr lang="zh-CN" altLang="en-US" sz="2600" dirty="0"/>
              <a:t>假设</a:t>
            </a:r>
            <a:r>
              <a:rPr lang="en-US" altLang="zh-CN" sz="2600" dirty="0"/>
              <a:t>A</a:t>
            </a:r>
            <a:r>
              <a:rPr lang="zh-CN" altLang="en-US" sz="2600" dirty="0"/>
              <a:t>到</a:t>
            </a:r>
            <a:r>
              <a:rPr lang="en-US" altLang="zh-CN" sz="2600" dirty="0"/>
              <a:t>B</a:t>
            </a:r>
            <a:r>
              <a:rPr lang="zh-CN" altLang="en-US" sz="2600" dirty="0"/>
              <a:t>经过的最大顶点号不超过</a:t>
            </a:r>
            <a:r>
              <a:rPr lang="en-US" altLang="zh-CN" sz="2600" i="1" dirty="0"/>
              <a:t>k</a:t>
            </a:r>
            <a:r>
              <a:rPr lang="en-US" altLang="zh-CN" sz="2600" dirty="0"/>
              <a:t>-1</a:t>
            </a:r>
            <a:r>
              <a:rPr lang="zh-CN" altLang="en-US" sz="2600" dirty="0"/>
              <a:t>时，算法得到的最短路径是正确的。</a:t>
            </a:r>
            <a:endParaRPr lang="zh-CN" altLang="en-US" sz="2600" dirty="0"/>
          </a:p>
          <a:p>
            <a:pPr marL="444500" indent="-444500" algn="just">
              <a:lnSpc>
                <a:spcPct val="105000"/>
              </a:lnSpc>
              <a:buNone/>
            </a:pPr>
            <a:r>
              <a:rPr lang="en-US" altLang="zh-CN" sz="2600" dirty="0"/>
              <a:t>(3) </a:t>
            </a:r>
            <a:r>
              <a:rPr lang="zh-CN" altLang="en-US" sz="2600" dirty="0"/>
              <a:t>当</a:t>
            </a:r>
            <a:r>
              <a:rPr lang="en-US" altLang="zh-CN" sz="2600" dirty="0"/>
              <a:t>A</a:t>
            </a:r>
            <a:r>
              <a:rPr lang="zh-CN" altLang="en-US" sz="2600" dirty="0"/>
              <a:t>到</a:t>
            </a:r>
            <a:r>
              <a:rPr lang="en-US" altLang="zh-CN" sz="2600" dirty="0"/>
              <a:t>B</a:t>
            </a:r>
            <a:r>
              <a:rPr lang="zh-CN" altLang="en-US" sz="2600" dirty="0"/>
              <a:t>经过的最大顶点号为</a:t>
            </a:r>
            <a:r>
              <a:rPr lang="en-US" altLang="zh-CN" sz="2600" i="1" dirty="0"/>
              <a:t>k</a:t>
            </a:r>
            <a:r>
              <a:rPr lang="zh-CN" altLang="en-US" sz="2600" dirty="0"/>
              <a:t>时，则从</a:t>
            </a:r>
            <a:r>
              <a:rPr lang="en-US" altLang="zh-CN" sz="2600" dirty="0"/>
              <a:t>A</a:t>
            </a:r>
            <a:r>
              <a:rPr lang="zh-CN" altLang="en-US" sz="2600" dirty="0"/>
              <a:t>到顶点</a:t>
            </a:r>
            <a:r>
              <a:rPr lang="en-US" altLang="zh-CN" sz="2600" i="1" dirty="0"/>
              <a:t>k</a:t>
            </a:r>
            <a:r>
              <a:rPr lang="zh-CN" altLang="en-US" sz="2600" dirty="0"/>
              <a:t>之间的顶点序号均不大于</a:t>
            </a:r>
            <a:r>
              <a:rPr lang="en-US" altLang="zh-CN" sz="2600" i="1" dirty="0"/>
              <a:t>k</a:t>
            </a:r>
            <a:r>
              <a:rPr lang="en-US" altLang="zh-CN" sz="2600" dirty="0"/>
              <a:t>-1</a:t>
            </a:r>
            <a:r>
              <a:rPr lang="zh-CN" altLang="en-US" sz="2600" dirty="0"/>
              <a:t>，从</a:t>
            </a:r>
            <a:r>
              <a:rPr lang="en-US" altLang="zh-CN" sz="2600" i="1" dirty="0"/>
              <a:t>k</a:t>
            </a:r>
            <a:r>
              <a:rPr lang="zh-CN" altLang="en-US" sz="2600" dirty="0"/>
              <a:t>到</a:t>
            </a:r>
            <a:r>
              <a:rPr lang="en-US" altLang="zh-CN" sz="2600" dirty="0"/>
              <a:t>B</a:t>
            </a:r>
            <a:r>
              <a:rPr lang="zh-CN" altLang="en-US" sz="2600" dirty="0"/>
              <a:t>之间的顶点号也不大于</a:t>
            </a:r>
            <a:r>
              <a:rPr lang="en-US" altLang="zh-CN" sz="2600" i="1" dirty="0"/>
              <a:t>k</a:t>
            </a:r>
            <a:r>
              <a:rPr lang="en-US" altLang="zh-CN" sz="2600" dirty="0"/>
              <a:t>-1</a:t>
            </a:r>
            <a:r>
              <a:rPr lang="zh-CN" altLang="en-US" sz="2600" dirty="0"/>
              <a:t>，由假设</a:t>
            </a:r>
            <a:r>
              <a:rPr lang="en-US" altLang="zh-CN" sz="2600" dirty="0"/>
              <a:t>2</a:t>
            </a:r>
            <a:r>
              <a:rPr lang="zh-CN" altLang="en-US" sz="2600" dirty="0"/>
              <a:t>得，</a:t>
            </a:r>
            <a:r>
              <a:rPr lang="en-US" altLang="zh-CN" sz="2600" dirty="0"/>
              <a:t>A</a:t>
            </a:r>
            <a:r>
              <a:rPr lang="zh-CN" altLang="en-US" sz="2600" dirty="0"/>
              <a:t>到</a:t>
            </a:r>
            <a:r>
              <a:rPr lang="en-US" altLang="zh-CN" sz="2600" i="1" dirty="0"/>
              <a:t>k</a:t>
            </a:r>
            <a:r>
              <a:rPr lang="zh-CN" altLang="en-US" sz="2600" dirty="0"/>
              <a:t>的距离是中间顶点号不超过</a:t>
            </a:r>
            <a:r>
              <a:rPr lang="en-US" altLang="zh-CN" sz="2600" i="1" dirty="0"/>
              <a:t>k</a:t>
            </a:r>
            <a:r>
              <a:rPr lang="en-US" altLang="zh-CN" sz="2600" dirty="0"/>
              <a:t>-1</a:t>
            </a:r>
            <a:r>
              <a:rPr lang="zh-CN" altLang="en-US" sz="2600" dirty="0"/>
              <a:t>的最短距离，</a:t>
            </a:r>
            <a:r>
              <a:rPr lang="en-US" altLang="zh-CN" sz="2600" i="1" dirty="0"/>
              <a:t>k</a:t>
            </a:r>
            <a:r>
              <a:rPr lang="zh-CN" altLang="en-US" sz="2600" dirty="0"/>
              <a:t>到</a:t>
            </a:r>
            <a:r>
              <a:rPr lang="en-US" altLang="zh-CN" sz="2600" dirty="0"/>
              <a:t>B</a:t>
            </a:r>
            <a:r>
              <a:rPr lang="zh-CN" altLang="en-US" sz="2600" dirty="0"/>
              <a:t>的距离也是中间顶点号不超过</a:t>
            </a:r>
            <a:r>
              <a:rPr lang="en-US" altLang="zh-CN" sz="2600" i="1" dirty="0"/>
              <a:t>k</a:t>
            </a:r>
            <a:r>
              <a:rPr lang="en-US" altLang="zh-CN" sz="2600" dirty="0"/>
              <a:t>-1</a:t>
            </a:r>
            <a:r>
              <a:rPr lang="zh-CN" altLang="en-US" sz="2600" dirty="0"/>
              <a:t>的最短距离，所以</a:t>
            </a:r>
            <a:r>
              <a:rPr lang="en-US" altLang="zh-CN" sz="2600" dirty="0"/>
              <a:t>A</a:t>
            </a:r>
            <a:r>
              <a:rPr lang="zh-CN" altLang="en-US" sz="2600" dirty="0"/>
              <a:t>经</a:t>
            </a:r>
            <a:r>
              <a:rPr lang="en-US" altLang="zh-CN" sz="2600" i="1" dirty="0"/>
              <a:t>k</a:t>
            </a:r>
            <a:r>
              <a:rPr lang="zh-CN" altLang="en-US" sz="2600" dirty="0"/>
              <a:t>到</a:t>
            </a:r>
            <a:r>
              <a:rPr lang="en-US" altLang="zh-CN" sz="2600" dirty="0"/>
              <a:t>B</a:t>
            </a:r>
            <a:r>
              <a:rPr lang="zh-CN" altLang="en-US" sz="2600" dirty="0"/>
              <a:t>为</a:t>
            </a:r>
            <a:r>
              <a:rPr lang="en-US" altLang="zh-CN" sz="2600" dirty="0"/>
              <a:t>A</a:t>
            </a:r>
            <a:r>
              <a:rPr lang="zh-CN" altLang="en-US" sz="2600" dirty="0"/>
              <a:t>，</a:t>
            </a:r>
            <a:r>
              <a:rPr lang="en-US" altLang="zh-CN" sz="2600" dirty="0"/>
              <a:t>B</a:t>
            </a:r>
            <a:r>
              <a:rPr lang="zh-CN" altLang="en-US" sz="2600" dirty="0"/>
              <a:t>之间经过最大序号为</a:t>
            </a:r>
            <a:r>
              <a:rPr lang="en-US" altLang="zh-CN" sz="2600" i="1" dirty="0"/>
              <a:t>k</a:t>
            </a:r>
            <a:r>
              <a:rPr lang="zh-CN" altLang="en-US" sz="2600" dirty="0"/>
              <a:t>的路径中长度最短的，由算法修正</a:t>
            </a:r>
            <a:r>
              <a:rPr lang="en-US" altLang="zh-CN" sz="2600" dirty="0"/>
              <a:t>A</a:t>
            </a:r>
            <a:r>
              <a:rPr lang="zh-CN" altLang="en-US" sz="2600" dirty="0"/>
              <a:t>，</a:t>
            </a:r>
            <a:r>
              <a:rPr lang="en-US" altLang="zh-CN" sz="2600" dirty="0"/>
              <a:t>B</a:t>
            </a:r>
            <a:r>
              <a:rPr lang="zh-CN" altLang="en-US" sz="2600" dirty="0"/>
              <a:t>间的最短路径，即可得到</a:t>
            </a:r>
            <a:r>
              <a:rPr lang="en-US" altLang="zh-CN" sz="2600" dirty="0"/>
              <a:t>A</a:t>
            </a:r>
            <a:r>
              <a:rPr lang="zh-CN" altLang="en-US" sz="2600" dirty="0"/>
              <a:t>，</a:t>
            </a:r>
            <a:r>
              <a:rPr lang="en-US" altLang="zh-CN" sz="2600" dirty="0"/>
              <a:t>B</a:t>
            </a:r>
            <a:r>
              <a:rPr lang="zh-CN" altLang="en-US" sz="2600" dirty="0"/>
              <a:t>间顶点号不超过</a:t>
            </a:r>
            <a:r>
              <a:rPr lang="en-US" altLang="zh-CN" sz="2600" i="1" dirty="0"/>
              <a:t>k</a:t>
            </a:r>
            <a:r>
              <a:rPr lang="zh-CN" altLang="en-US" sz="2600" dirty="0"/>
              <a:t>的最短路径。</a:t>
            </a:r>
            <a:endParaRPr lang="zh-CN" altLang="en-US" sz="2600" dirty="0"/>
          </a:p>
          <a:p>
            <a:pPr marL="444500" indent="-444500" algn="just">
              <a:lnSpc>
                <a:spcPct val="105000"/>
              </a:lnSpc>
              <a:buNone/>
            </a:pPr>
            <a:r>
              <a:rPr lang="en-US" altLang="zh-CN" sz="2600" dirty="0"/>
              <a:t>(4) </a:t>
            </a:r>
            <a:r>
              <a:rPr lang="zh-CN" altLang="en-US" sz="2600" dirty="0"/>
              <a:t>综上，算法是正确的。</a:t>
            </a:r>
            <a:r>
              <a:rPr lang="zh-CN" altLang="en-US" sz="2000" dirty="0"/>
              <a:t> </a:t>
            </a:r>
            <a:endParaRPr lang="zh-CN" altLang="en-US" sz="2000" dirty="0"/>
          </a:p>
        </p:txBody>
      </p:sp>
    </p:spTree>
  </p:cSld>
  <p:clrMapOvr>
    <a:masterClrMapping/>
  </p:clrMapOvr>
  <p:transition>
    <p:pull dir="ru"/>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9" name="图片 1911809"/>
          <p:cNvPicPr>
            <a:picLocks noChangeAspect="1"/>
          </p:cNvPicPr>
          <p:nvPr/>
        </p:nvPicPr>
        <p:blipFill>
          <a:blip r:embed="rId1"/>
          <a:stretch>
            <a:fillRect/>
          </a:stretch>
        </p:blipFill>
        <p:spPr>
          <a:xfrm>
            <a:off x="0" y="0"/>
            <a:ext cx="9161463" cy="2636838"/>
          </a:xfrm>
          <a:prstGeom prst="rect">
            <a:avLst/>
          </a:prstGeom>
          <a:solidFill>
            <a:srgbClr val="FFFFFF">
              <a:alpha val="0"/>
            </a:srgbClr>
          </a:solidFill>
          <a:ln w="9525">
            <a:noFill/>
          </a:ln>
        </p:spPr>
      </p:pic>
      <p:graphicFrame>
        <p:nvGraphicFramePr>
          <p:cNvPr id="9218" name="对象 1911810"/>
          <p:cNvGraphicFramePr/>
          <p:nvPr/>
        </p:nvGraphicFramePr>
        <p:xfrm>
          <a:off x="0" y="2600325"/>
          <a:ext cx="9390063" cy="4494213"/>
        </p:xfrm>
        <a:graphic>
          <a:graphicData uri="http://schemas.openxmlformats.org/presentationml/2006/ole">
            <mc:AlternateContent xmlns:mc="http://schemas.openxmlformats.org/markup-compatibility/2006">
              <mc:Choice xmlns:v="urn:schemas-microsoft-com:vml" Requires="v">
                <p:oleObj spid="_x0000_s3095" name="" r:id="rId2" imgW="5547360" imgH="2628900" progId="Word.Document.8">
                  <p:embed/>
                </p:oleObj>
              </mc:Choice>
              <mc:Fallback>
                <p:oleObj name="" r:id="rId2" imgW="5547360" imgH="2628900" progId="Word.Document.8">
                  <p:embed/>
                  <p:pic>
                    <p:nvPicPr>
                      <p:cNvPr id="0" name="图片 3094"/>
                      <p:cNvPicPr/>
                      <p:nvPr/>
                    </p:nvPicPr>
                    <p:blipFill>
                      <a:blip r:embed="rId3"/>
                      <a:stretch>
                        <a:fillRect/>
                      </a:stretch>
                    </p:blipFill>
                    <p:spPr>
                      <a:xfrm>
                        <a:off x="0" y="2600325"/>
                        <a:ext cx="9390063" cy="4494213"/>
                      </a:xfrm>
                      <a:prstGeom prst="rect">
                        <a:avLst/>
                      </a:prstGeom>
                      <a:noFill/>
                      <a:ln w="38100">
                        <a:noFill/>
                        <a:miter/>
                      </a:ln>
                    </p:spPr>
                  </p:pic>
                </p:oleObj>
              </mc:Fallback>
            </mc:AlternateContent>
          </a:graphicData>
        </a:graphic>
      </p:graphicFrame>
    </p:spTree>
  </p:cSld>
  <p:clrMapOvr>
    <a:masterClrMapping/>
  </p:clrMapOvr>
  <p:transition>
    <p:wip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3" name="矩形 1912833"/>
          <p:cNvSpPr/>
          <p:nvPr/>
        </p:nvSpPr>
        <p:spPr>
          <a:xfrm>
            <a:off x="323850" y="4203700"/>
            <a:ext cx="8496300" cy="2143125"/>
          </a:xfrm>
          <a:prstGeom prst="rect">
            <a:avLst/>
          </a:prstGeom>
          <a:noFill/>
          <a:ln w="9525">
            <a:noFill/>
          </a:ln>
        </p:spPr>
        <p:txBody>
          <a:bodyPr>
            <a:spAutoFit/>
          </a:bodyPr>
          <a:p>
            <a:pPr algn="just" eaLnBrk="0" hangingPunct="0">
              <a:lnSpc>
                <a:spcPct val="120000"/>
              </a:lnSpc>
            </a:pPr>
            <a:r>
              <a:rPr lang="en-US" altLang="zh-CN" sz="2800" dirty="0">
                <a:latin typeface="Times New Roman" panose="02020603050405020304" pitchFamily="18" charset="0"/>
                <a:ea typeface="楷体_GB2312" pitchFamily="49" charset="-122"/>
              </a:rPr>
              <a:t>    </a:t>
            </a:r>
            <a:r>
              <a:rPr lang="zh-CN" altLang="en-US" sz="2800" dirty="0">
                <a:latin typeface="Times New Roman" panose="02020603050405020304" pitchFamily="18" charset="0"/>
                <a:ea typeface="楷体_GB2312" pitchFamily="49" charset="-122"/>
              </a:rPr>
              <a:t>从</a:t>
            </a:r>
            <a:r>
              <a:rPr lang="en-US" altLang="zh-CN" sz="2800" i="1" dirty="0">
                <a:latin typeface="Times New Roman" panose="02020603050405020304" pitchFamily="18" charset="0"/>
                <a:ea typeface="楷体_GB2312" pitchFamily="49" charset="-122"/>
              </a:rPr>
              <a:t>A</a:t>
            </a:r>
            <a:r>
              <a:rPr lang="en-US" altLang="zh-CN" sz="2800" baseline="30000" dirty="0">
                <a:latin typeface="Times New Roman" panose="02020603050405020304" pitchFamily="18" charset="0"/>
                <a:ea typeface="楷体_GB2312" pitchFamily="49" charset="-122"/>
              </a:rPr>
              <a:t>(3)</a:t>
            </a:r>
            <a:r>
              <a:rPr lang="zh-CN" altLang="en-US" sz="2800" dirty="0">
                <a:latin typeface="Times New Roman" panose="02020603050405020304" pitchFamily="18" charset="0"/>
                <a:ea typeface="楷体_GB2312" pitchFamily="49" charset="-122"/>
              </a:rPr>
              <a:t>知，顶点</a:t>
            </a:r>
            <a:r>
              <a:rPr lang="en-US" altLang="zh-CN" sz="2800" dirty="0">
                <a:latin typeface="Times New Roman" panose="02020603050405020304" pitchFamily="18" charset="0"/>
                <a:ea typeface="楷体_GB2312" pitchFamily="49" charset="-122"/>
              </a:rPr>
              <a:t>1</a:t>
            </a:r>
            <a:r>
              <a:rPr lang="zh-CN" altLang="en-US" sz="2800" dirty="0">
                <a:latin typeface="Times New Roman" panose="02020603050405020304" pitchFamily="18" charset="0"/>
                <a:ea typeface="楷体_GB2312" pitchFamily="49" charset="-122"/>
              </a:rPr>
              <a:t>到</a:t>
            </a:r>
            <a:r>
              <a:rPr lang="en-US" altLang="zh-CN" sz="2800" dirty="0">
                <a:latin typeface="Times New Roman" panose="02020603050405020304" pitchFamily="18" charset="0"/>
                <a:ea typeface="楷体_GB2312" pitchFamily="49" charset="-122"/>
              </a:rPr>
              <a:t>0</a:t>
            </a:r>
            <a:r>
              <a:rPr lang="zh-CN" altLang="en-US" sz="2800" dirty="0">
                <a:latin typeface="Times New Roman" panose="02020603050405020304" pitchFamily="18" charset="0"/>
                <a:ea typeface="楷体_GB2312" pitchFamily="49" charset="-122"/>
              </a:rPr>
              <a:t>的最短路径长度为</a:t>
            </a:r>
            <a:r>
              <a:rPr lang="en-US" altLang="zh-CN" sz="2800" i="1" dirty="0">
                <a:latin typeface="Times New Roman" panose="02020603050405020304" pitchFamily="18" charset="0"/>
                <a:ea typeface="楷体_GB2312" pitchFamily="49" charset="-122"/>
              </a:rPr>
              <a:t>a</a:t>
            </a:r>
            <a:r>
              <a:rPr lang="en-US" altLang="zh-CN" sz="2800" dirty="0">
                <a:latin typeface="Times New Roman" panose="02020603050405020304" pitchFamily="18" charset="0"/>
                <a:ea typeface="楷体_GB2312" pitchFamily="49" charset="-122"/>
              </a:rPr>
              <a:t>[1][0] = 11,</a:t>
            </a:r>
            <a:endParaRPr lang="en-US" altLang="zh-CN" sz="2800" dirty="0">
              <a:latin typeface="Times New Roman" panose="02020603050405020304" pitchFamily="18" charset="0"/>
              <a:ea typeface="楷体_GB2312" pitchFamily="49" charset="-122"/>
            </a:endParaRPr>
          </a:p>
          <a:p>
            <a:pPr algn="just" eaLnBrk="0" hangingPunct="0">
              <a:lnSpc>
                <a:spcPct val="120000"/>
              </a:lnSpc>
            </a:pPr>
            <a:r>
              <a:rPr lang="zh-CN" altLang="en-US" sz="2800" dirty="0">
                <a:latin typeface="Times New Roman" panose="02020603050405020304" pitchFamily="18" charset="0"/>
                <a:ea typeface="楷体_GB2312" pitchFamily="49" charset="-122"/>
              </a:rPr>
              <a:t>其最短路径看 </a:t>
            </a:r>
            <a:r>
              <a:rPr lang="en-US" altLang="zh-CN" sz="2800" i="1" dirty="0">
                <a:latin typeface="Times New Roman" panose="02020603050405020304" pitchFamily="18" charset="0"/>
                <a:ea typeface="楷体_GB2312" pitchFamily="49" charset="-122"/>
              </a:rPr>
              <a:t>path</a:t>
            </a:r>
            <a:r>
              <a:rPr lang="en-US" altLang="zh-CN" sz="2800" dirty="0">
                <a:latin typeface="Times New Roman" panose="02020603050405020304" pitchFamily="18" charset="0"/>
                <a:ea typeface="楷体_GB2312" pitchFamily="49" charset="-122"/>
              </a:rPr>
              <a:t>[1][0] = 2</a:t>
            </a:r>
            <a:r>
              <a:rPr lang="zh-CN" altLang="en-US" sz="2800" dirty="0">
                <a:latin typeface="Times New Roman" panose="02020603050405020304" pitchFamily="18" charset="0"/>
                <a:ea typeface="楷体_GB2312" pitchFamily="49" charset="-122"/>
              </a:rPr>
              <a:t>，</a:t>
            </a:r>
            <a:r>
              <a:rPr lang="en-US" altLang="zh-CN" sz="2800" i="1" dirty="0">
                <a:latin typeface="Times New Roman" panose="02020603050405020304" pitchFamily="18" charset="0"/>
                <a:ea typeface="楷体_GB2312" pitchFamily="49" charset="-122"/>
              </a:rPr>
              <a:t>path</a:t>
            </a:r>
            <a:r>
              <a:rPr lang="en-US" altLang="zh-CN" sz="2800" dirty="0">
                <a:latin typeface="Times New Roman" panose="02020603050405020304" pitchFamily="18" charset="0"/>
                <a:ea typeface="楷体_GB2312" pitchFamily="49" charset="-122"/>
              </a:rPr>
              <a:t>[1][2] = 3</a:t>
            </a:r>
            <a:r>
              <a:rPr lang="zh-CN" altLang="en-US" sz="2800" dirty="0">
                <a:latin typeface="Times New Roman" panose="02020603050405020304" pitchFamily="18" charset="0"/>
                <a:ea typeface="楷体_GB2312" pitchFamily="49" charset="-122"/>
              </a:rPr>
              <a:t>，</a:t>
            </a:r>
            <a:r>
              <a:rPr lang="en-US" altLang="zh-CN" sz="2800" i="1" dirty="0">
                <a:latin typeface="Times New Roman" panose="02020603050405020304" pitchFamily="18" charset="0"/>
                <a:ea typeface="楷体_GB2312" pitchFamily="49" charset="-122"/>
              </a:rPr>
              <a:t>path </a:t>
            </a:r>
            <a:r>
              <a:rPr lang="en-US" altLang="zh-CN" sz="2800" dirty="0">
                <a:latin typeface="Times New Roman" panose="02020603050405020304" pitchFamily="18" charset="0"/>
                <a:ea typeface="楷体_GB2312" pitchFamily="49" charset="-122"/>
              </a:rPr>
              <a:t>[1][3] = 1, </a:t>
            </a:r>
            <a:r>
              <a:rPr lang="zh-CN" altLang="en-US" sz="2800" dirty="0">
                <a:latin typeface="Times New Roman" panose="02020603050405020304" pitchFamily="18" charset="0"/>
                <a:ea typeface="楷体_GB2312" pitchFamily="49" charset="-122"/>
              </a:rPr>
              <a:t>表示顶点</a:t>
            </a:r>
            <a:r>
              <a:rPr lang="en-US" altLang="zh-CN" sz="2800" dirty="0">
                <a:latin typeface="Times New Roman" panose="02020603050405020304" pitchFamily="18" charset="0"/>
                <a:ea typeface="楷体_GB2312" pitchFamily="49" charset="-122"/>
              </a:rPr>
              <a:t>0 </a:t>
            </a:r>
            <a:r>
              <a:rPr lang="en-US" altLang="zh-CN" sz="2800" dirty="0">
                <a:latin typeface="Times New Roman" panose="02020603050405020304" pitchFamily="18" charset="0"/>
                <a:ea typeface="楷体_GB2312" pitchFamily="49" charset="-122"/>
                <a:sym typeface="Symbol" panose="05050102010706020507" pitchFamily="18" charset="2"/>
              </a:rPr>
              <a:t> </a:t>
            </a:r>
            <a:r>
              <a:rPr lang="zh-CN" altLang="en-US" sz="2800" dirty="0">
                <a:latin typeface="Times New Roman" panose="02020603050405020304" pitchFamily="18" charset="0"/>
                <a:ea typeface="楷体_GB2312" pitchFamily="49" charset="-122"/>
                <a:sym typeface="Symbol" panose="05050102010706020507" pitchFamily="18" charset="2"/>
              </a:rPr>
              <a:t>顶点</a:t>
            </a:r>
            <a:r>
              <a:rPr lang="en-US" altLang="zh-CN" sz="2800" dirty="0">
                <a:latin typeface="Times New Roman" panose="02020603050405020304" pitchFamily="18" charset="0"/>
                <a:ea typeface="楷体_GB2312" pitchFamily="49" charset="-122"/>
                <a:sym typeface="Symbol" panose="05050102010706020507" pitchFamily="18" charset="2"/>
              </a:rPr>
              <a:t>2  </a:t>
            </a:r>
            <a:r>
              <a:rPr lang="zh-CN" altLang="en-US" sz="2800" dirty="0">
                <a:latin typeface="Times New Roman" panose="02020603050405020304" pitchFamily="18" charset="0"/>
                <a:ea typeface="楷体_GB2312" pitchFamily="49" charset="-122"/>
                <a:sym typeface="Symbol" panose="05050102010706020507" pitchFamily="18" charset="2"/>
              </a:rPr>
              <a:t>顶点</a:t>
            </a:r>
            <a:r>
              <a:rPr lang="en-US" altLang="zh-CN" sz="2800" dirty="0">
                <a:latin typeface="Times New Roman" panose="02020603050405020304" pitchFamily="18" charset="0"/>
                <a:ea typeface="楷体_GB2312" pitchFamily="49" charset="-122"/>
              </a:rPr>
              <a:t>3 </a:t>
            </a:r>
            <a:r>
              <a:rPr lang="en-US" altLang="zh-CN" sz="2800" dirty="0">
                <a:latin typeface="Times New Roman" panose="02020603050405020304" pitchFamily="18" charset="0"/>
                <a:ea typeface="楷体_GB2312" pitchFamily="49" charset="-122"/>
                <a:sym typeface="Symbol" panose="05050102010706020507" pitchFamily="18" charset="2"/>
              </a:rPr>
              <a:t> </a:t>
            </a:r>
            <a:r>
              <a:rPr lang="zh-CN" altLang="en-US" sz="2800" dirty="0">
                <a:latin typeface="Times New Roman" panose="02020603050405020304" pitchFamily="18" charset="0"/>
                <a:ea typeface="楷体_GB2312" pitchFamily="49" charset="-122"/>
              </a:rPr>
              <a:t>顶点</a:t>
            </a:r>
            <a:r>
              <a:rPr lang="en-US" altLang="zh-CN" sz="2800" dirty="0">
                <a:latin typeface="Times New Roman" panose="02020603050405020304" pitchFamily="18" charset="0"/>
                <a:ea typeface="楷体_GB2312" pitchFamily="49" charset="-122"/>
              </a:rPr>
              <a:t>1; </a:t>
            </a:r>
            <a:r>
              <a:rPr lang="zh-CN" altLang="en-US" sz="2800" dirty="0">
                <a:latin typeface="Times New Roman" panose="02020603050405020304" pitchFamily="18" charset="0"/>
                <a:ea typeface="楷体_GB2312" pitchFamily="49" charset="-122"/>
              </a:rPr>
              <a:t>从顶点</a:t>
            </a:r>
            <a:r>
              <a:rPr lang="en-US" altLang="zh-CN" sz="2800" dirty="0">
                <a:latin typeface="Times New Roman" panose="02020603050405020304" pitchFamily="18" charset="0"/>
                <a:ea typeface="楷体_GB2312" pitchFamily="49" charset="-122"/>
              </a:rPr>
              <a:t>1</a:t>
            </a:r>
            <a:r>
              <a:rPr lang="zh-CN" altLang="en-US" sz="2800" dirty="0">
                <a:latin typeface="Times New Roman" panose="02020603050405020304" pitchFamily="18" charset="0"/>
                <a:ea typeface="楷体_GB2312" pitchFamily="49" charset="-122"/>
              </a:rPr>
              <a:t>到顶点</a:t>
            </a:r>
            <a:r>
              <a:rPr lang="en-US" altLang="zh-CN" sz="2800" dirty="0">
                <a:latin typeface="Times New Roman" panose="02020603050405020304" pitchFamily="18" charset="0"/>
                <a:ea typeface="楷体_GB2312" pitchFamily="49" charset="-122"/>
              </a:rPr>
              <a:t>0</a:t>
            </a:r>
            <a:r>
              <a:rPr lang="zh-CN" altLang="en-US" sz="2800" dirty="0">
                <a:latin typeface="Times New Roman" panose="02020603050405020304" pitchFamily="18" charset="0"/>
                <a:ea typeface="楷体_GB2312" pitchFamily="49" charset="-122"/>
              </a:rPr>
              <a:t>最短路径为</a:t>
            </a:r>
            <a:r>
              <a:rPr lang="en-US" altLang="zh-CN" sz="2800" dirty="0">
                <a:latin typeface="Times New Roman" panose="02020603050405020304" pitchFamily="18" charset="0"/>
                <a:ea typeface="楷体_GB2312" pitchFamily="49" charset="-122"/>
              </a:rPr>
              <a:t>&lt;1, 3&gt;, &lt;3, 2&gt;, &lt;2, 0&gt;</a:t>
            </a:r>
            <a:r>
              <a:rPr lang="zh-CN" altLang="en-US" sz="2800" dirty="0">
                <a:latin typeface="Times New Roman" panose="02020603050405020304" pitchFamily="18" charset="0"/>
                <a:ea typeface="楷体_GB2312" pitchFamily="49" charset="-122"/>
              </a:rPr>
              <a:t>。</a:t>
            </a:r>
            <a:endParaRPr lang="zh-CN" altLang="en-US" sz="2800" dirty="0">
              <a:latin typeface="Times New Roman" panose="02020603050405020304" pitchFamily="18" charset="0"/>
              <a:ea typeface="楷体_GB2312" pitchFamily="49" charset="-122"/>
            </a:endParaRPr>
          </a:p>
        </p:txBody>
      </p:sp>
      <p:sp>
        <p:nvSpPr>
          <p:cNvPr id="1912835" name="矩形 1912834"/>
          <p:cNvSpPr/>
          <p:nvPr/>
        </p:nvSpPr>
        <p:spPr>
          <a:xfrm>
            <a:off x="76200" y="838200"/>
            <a:ext cx="9067800" cy="579438"/>
          </a:xfrm>
          <a:prstGeom prst="rect">
            <a:avLst/>
          </a:prstGeom>
          <a:noFill/>
          <a:ln w="9525">
            <a:noFill/>
          </a:ln>
        </p:spPr>
        <p:txBody>
          <a:bodyPr>
            <a:spAutoFit/>
          </a:bodyPr>
          <a:lstStyle/>
          <a:p>
            <a:pPr marL="0" marR="0" lvl="0" indent="0" algn="l" defTabSz="914400" rtl="0" eaLnBrk="0" fontAlgn="base" latinLnBrk="0" hangingPunct="0">
              <a:lnSpc>
                <a:spcPct val="100000"/>
              </a:lnSpc>
              <a:spcBef>
                <a:spcPct val="0"/>
              </a:spcBef>
              <a:spcAft>
                <a:spcPct val="0"/>
              </a:spcAft>
              <a:buClr>
                <a:schemeClr val="bg1"/>
              </a:buClr>
              <a:buSzTx/>
              <a:buFont typeface="Arial" panose="020B0604020202020204" pitchFamily="34" charset="0"/>
              <a:buNone/>
              <a:defRPr/>
            </a:pPr>
            <a:r>
              <a:rPr kumimoji="0" lang="en-US" altLang="zh-CN" sz="3200" b="1"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a:t>
            </a:r>
            <a:endParaRPr kumimoji="0" lang="en-US" altLang="zh-CN" sz="2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aphicFrame>
        <p:nvGraphicFramePr>
          <p:cNvPr id="10242" name="对象 1912838"/>
          <p:cNvGraphicFramePr/>
          <p:nvPr/>
        </p:nvGraphicFramePr>
        <p:xfrm>
          <a:off x="0" y="188913"/>
          <a:ext cx="9467850" cy="4530725"/>
        </p:xfrm>
        <a:graphic>
          <a:graphicData uri="http://schemas.openxmlformats.org/presentationml/2006/ole">
            <mc:AlternateContent xmlns:mc="http://schemas.openxmlformats.org/markup-compatibility/2006">
              <mc:Choice xmlns:v="urn:schemas-microsoft-com:vml" Requires="v">
                <p:oleObj spid="_x0000_s3096" name="" r:id="rId1" imgW="5547360" imgH="2628900" progId="Word.Document.8">
                  <p:embed/>
                </p:oleObj>
              </mc:Choice>
              <mc:Fallback>
                <p:oleObj name="" r:id="rId1" imgW="5547360" imgH="2628900" progId="Word.Document.8">
                  <p:embed/>
                  <p:pic>
                    <p:nvPicPr>
                      <p:cNvPr id="0" name="图片 3095"/>
                      <p:cNvPicPr/>
                      <p:nvPr/>
                    </p:nvPicPr>
                    <p:blipFill>
                      <a:blip r:embed="rId2"/>
                      <a:stretch>
                        <a:fillRect/>
                      </a:stretch>
                    </p:blipFill>
                    <p:spPr>
                      <a:xfrm>
                        <a:off x="0" y="188913"/>
                        <a:ext cx="9467850" cy="4530725"/>
                      </a:xfrm>
                      <a:prstGeom prst="rect">
                        <a:avLst/>
                      </a:prstGeom>
                      <a:noFill/>
                      <a:ln w="38100">
                        <a:noFill/>
                        <a:miter/>
                      </a:ln>
                    </p:spPr>
                  </p:pic>
                </p:oleObj>
              </mc:Fallback>
            </mc:AlternateContent>
          </a:graphicData>
        </a:graphic>
      </p:graphicFrame>
    </p:spTree>
  </p:cSld>
  <p:clrMapOvr>
    <a:masterClrMapping/>
  </p:clrMapOvr>
  <p:transition>
    <p:wipe dir="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2" name="文本占位符 2070529"/>
          <p:cNvSpPr>
            <a:spLocks noGrp="1"/>
          </p:cNvSpPr>
          <p:nvPr>
            <p:ph idx="1"/>
          </p:nvPr>
        </p:nvSpPr>
        <p:spPr>
          <a:xfrm>
            <a:off x="250825" y="152400"/>
            <a:ext cx="8569325" cy="6372225"/>
          </a:xfrm>
        </p:spPr>
        <p:txBody>
          <a:bodyPr vert="horz" wrap="square" lIns="92075" tIns="46038" rIns="92075" bIns="46038" anchor="t" anchorCtr="0"/>
          <a:p>
            <a:pPr marL="266700" indent="-266700" algn="just">
              <a:lnSpc>
                <a:spcPct val="110000"/>
              </a:lnSpc>
              <a:buNone/>
            </a:pPr>
            <a:r>
              <a:rPr lang="en-US" altLang="zh-CN" sz="3200" dirty="0">
                <a:solidFill>
                  <a:schemeClr val="tx2"/>
                </a:solidFill>
                <a:ea typeface="楷体_GB2312" pitchFamily="49" charset="-122"/>
              </a:rPr>
              <a:t>Floyd</a:t>
            </a:r>
            <a:r>
              <a:rPr lang="zh-CN" altLang="en-US" sz="3200" dirty="0">
                <a:solidFill>
                  <a:schemeClr val="tx2"/>
                </a:solidFill>
                <a:ea typeface="楷体_GB2312" pitchFamily="49" charset="-122"/>
              </a:rPr>
              <a:t>算法的正确性证明</a:t>
            </a:r>
            <a:endParaRPr lang="zh-CN" altLang="en-US" dirty="0">
              <a:solidFill>
                <a:srgbClr val="FF3300"/>
              </a:solidFill>
              <a:ea typeface="楷体_GB2312" pitchFamily="49" charset="-122"/>
            </a:endParaRPr>
          </a:p>
          <a:p>
            <a:pPr marL="266700" indent="-266700" algn="just">
              <a:lnSpc>
                <a:spcPct val="110000"/>
              </a:lnSpc>
              <a:buClr>
                <a:srgbClr val="FF3300"/>
              </a:buClr>
              <a:buFont typeface="Wingdings" panose="05000000000000000000" pitchFamily="2" charset="2"/>
              <a:buChar char="u"/>
            </a:pPr>
            <a:r>
              <a:rPr lang="zh-CN" altLang="en-US" dirty="0"/>
              <a:t> 假设</a:t>
            </a:r>
            <a:r>
              <a:rPr lang="en-US" altLang="zh-CN" i="1" dirty="0"/>
              <a:t>v</a:t>
            </a:r>
            <a:r>
              <a:rPr lang="en-US" altLang="zh-CN" i="1" baseline="-25000" dirty="0"/>
              <a:t>i</a:t>
            </a:r>
            <a:r>
              <a:rPr lang="zh-CN" altLang="en-US" dirty="0"/>
              <a:t>、</a:t>
            </a:r>
            <a:r>
              <a:rPr lang="en-US" altLang="zh-CN" i="1" dirty="0"/>
              <a:t>v</a:t>
            </a:r>
            <a:r>
              <a:rPr lang="en-US" altLang="zh-CN" i="1" baseline="-25000" dirty="0"/>
              <a:t>j</a:t>
            </a:r>
            <a:r>
              <a:rPr lang="zh-CN" altLang="en-US" dirty="0"/>
              <a:t>间的最短路径共包括</a:t>
            </a:r>
            <a:r>
              <a:rPr lang="en-US" altLang="zh-CN" i="1" dirty="0"/>
              <a:t>x</a:t>
            </a:r>
            <a:r>
              <a:rPr lang="zh-CN" altLang="en-US" dirty="0"/>
              <a:t>个其它顶点，显然此路径也确定了其中任何两个顶点间的最短路径；</a:t>
            </a:r>
            <a:endParaRPr lang="zh-CN" altLang="en-US" dirty="0"/>
          </a:p>
          <a:p>
            <a:pPr marL="266700" indent="-266700" algn="just">
              <a:buClr>
                <a:srgbClr val="FF3300"/>
              </a:buClr>
              <a:buFont typeface="Wingdings" panose="05000000000000000000" pitchFamily="2" charset="2"/>
              <a:buChar char="u"/>
            </a:pPr>
            <a:r>
              <a:rPr lang="zh-CN" altLang="en-US" dirty="0"/>
              <a:t> 对于这条路径上的任意三个相邻顶点</a:t>
            </a:r>
            <a:r>
              <a:rPr lang="en-US" altLang="zh-CN" i="1" dirty="0"/>
              <a:t>v</a:t>
            </a:r>
            <a:r>
              <a:rPr lang="en-US" altLang="zh-CN" i="1" baseline="-25000" dirty="0"/>
              <a:t>m</a:t>
            </a:r>
            <a:r>
              <a:rPr lang="en-US" altLang="zh-CN" baseline="-25000" dirty="0"/>
              <a:t>1</a:t>
            </a:r>
            <a:r>
              <a:rPr lang="zh-CN" altLang="en-US" dirty="0"/>
              <a:t>、</a:t>
            </a:r>
            <a:r>
              <a:rPr lang="en-US" altLang="zh-CN" i="1" dirty="0"/>
              <a:t>v</a:t>
            </a:r>
            <a:r>
              <a:rPr lang="en-US" altLang="zh-CN" i="1" baseline="-25000" dirty="0"/>
              <a:t>m</a:t>
            </a:r>
            <a:r>
              <a:rPr lang="en-US" altLang="zh-CN" baseline="-25000" dirty="0"/>
              <a:t>2</a:t>
            </a:r>
            <a:r>
              <a:rPr lang="zh-CN" altLang="en-US" dirty="0"/>
              <a:t>、</a:t>
            </a:r>
            <a:r>
              <a:rPr lang="en-US" altLang="zh-CN" i="1" dirty="0"/>
              <a:t>v</a:t>
            </a:r>
            <a:r>
              <a:rPr lang="en-US" altLang="zh-CN" i="1" baseline="-25000" dirty="0"/>
              <a:t>m</a:t>
            </a:r>
            <a:r>
              <a:rPr lang="en-US" altLang="zh-CN" baseline="-25000" dirty="0"/>
              <a:t>3</a:t>
            </a:r>
            <a:r>
              <a:rPr lang="zh-CN" altLang="en-US" dirty="0"/>
              <a:t>，当循环到</a:t>
            </a:r>
            <a:r>
              <a:rPr lang="en-US" altLang="zh-CN" i="1" dirty="0"/>
              <a:t>v</a:t>
            </a:r>
            <a:r>
              <a:rPr lang="en-US" altLang="zh-CN" i="1" baseline="-25000" dirty="0"/>
              <a:t>m</a:t>
            </a:r>
            <a:r>
              <a:rPr lang="en-US" altLang="zh-CN" baseline="-25000" dirty="0"/>
              <a:t>2</a:t>
            </a:r>
            <a:r>
              <a:rPr lang="zh-CN" altLang="en-US" dirty="0"/>
              <a:t>时，显然此时</a:t>
            </a:r>
            <a:r>
              <a:rPr lang="en-US" altLang="zh-CN" i="1" dirty="0"/>
              <a:t>v</a:t>
            </a:r>
            <a:r>
              <a:rPr lang="en-US" altLang="zh-CN" i="1" baseline="-25000" dirty="0"/>
              <a:t>m</a:t>
            </a:r>
            <a:r>
              <a:rPr lang="en-US" altLang="zh-CN" baseline="-25000" dirty="0"/>
              <a:t>1</a:t>
            </a:r>
            <a:r>
              <a:rPr lang="en-US" altLang="zh-CN" dirty="0"/>
              <a:t>—</a:t>
            </a:r>
            <a:r>
              <a:rPr lang="en-US" altLang="zh-CN" i="1" dirty="0"/>
              <a:t>v</a:t>
            </a:r>
            <a:r>
              <a:rPr lang="en-US" altLang="zh-CN" i="1" baseline="-25000" dirty="0"/>
              <a:t>m</a:t>
            </a:r>
            <a:r>
              <a:rPr lang="en-US" altLang="zh-CN" baseline="-25000" dirty="0"/>
              <a:t>2</a:t>
            </a:r>
            <a:r>
              <a:rPr lang="en-US" altLang="zh-CN" dirty="0"/>
              <a:t>—</a:t>
            </a:r>
            <a:r>
              <a:rPr lang="en-US" altLang="zh-CN" i="1" dirty="0"/>
              <a:t>v</a:t>
            </a:r>
            <a:r>
              <a:rPr lang="en-US" altLang="zh-CN" i="1" baseline="-25000" dirty="0"/>
              <a:t>m</a:t>
            </a:r>
            <a:r>
              <a:rPr lang="en-US" altLang="zh-CN" baseline="-25000" dirty="0"/>
              <a:t>3</a:t>
            </a:r>
            <a:r>
              <a:rPr lang="zh-CN" altLang="en-US" dirty="0"/>
              <a:t>这条最短子路径就会被连接起来（因为这条路径必定是</a:t>
            </a:r>
            <a:r>
              <a:rPr lang="en-US" altLang="zh-CN" i="1" dirty="0"/>
              <a:t>v</a:t>
            </a:r>
            <a:r>
              <a:rPr lang="en-US" altLang="zh-CN" i="1" baseline="-25000" dirty="0"/>
              <a:t>m</a:t>
            </a:r>
            <a:r>
              <a:rPr lang="en-US" altLang="zh-CN" baseline="-25000" dirty="0"/>
              <a:t>1</a:t>
            </a:r>
            <a:r>
              <a:rPr lang="zh-CN" altLang="en-US" dirty="0"/>
              <a:t>到</a:t>
            </a:r>
            <a:r>
              <a:rPr lang="en-US" altLang="zh-CN" i="1" dirty="0"/>
              <a:t>v</a:t>
            </a:r>
            <a:r>
              <a:rPr lang="en-US" altLang="zh-CN" i="1" baseline="-25000" dirty="0"/>
              <a:t>m</a:t>
            </a:r>
            <a:r>
              <a:rPr lang="en-US" altLang="zh-CN" baseline="-25000" dirty="0"/>
              <a:t>3</a:t>
            </a:r>
            <a:r>
              <a:rPr lang="zh-CN" altLang="en-US" dirty="0"/>
              <a:t>的最短子路径）；</a:t>
            </a:r>
            <a:endParaRPr lang="zh-CN" altLang="en-US" dirty="0"/>
          </a:p>
          <a:p>
            <a:pPr marL="266700" indent="-266700" algn="just">
              <a:buClr>
                <a:srgbClr val="FF3300"/>
              </a:buClr>
              <a:buFont typeface="Wingdings" panose="05000000000000000000" pitchFamily="2" charset="2"/>
              <a:buChar char="u"/>
            </a:pPr>
            <a:r>
              <a:rPr lang="zh-CN" altLang="en-US" dirty="0"/>
              <a:t> 当循环到这条最短路径上的任意一个顶点的时候（除了</a:t>
            </a:r>
            <a:r>
              <a:rPr lang="en-US" altLang="zh-CN" i="1" dirty="0"/>
              <a:t>v</a:t>
            </a:r>
            <a:r>
              <a:rPr lang="en-US" altLang="zh-CN" i="1" baseline="-25000" dirty="0"/>
              <a:t>i</a:t>
            </a:r>
            <a:r>
              <a:rPr lang="zh-CN" altLang="en-US" dirty="0"/>
              <a:t>和</a:t>
            </a:r>
            <a:r>
              <a:rPr lang="en-US" altLang="zh-CN" i="1" dirty="0"/>
              <a:t>v</a:t>
            </a:r>
            <a:r>
              <a:rPr lang="en-US" altLang="zh-CN" i="1" baseline="-25000" dirty="0"/>
              <a:t>j</a:t>
            </a:r>
            <a:r>
              <a:rPr lang="zh-CN" altLang="en-US" dirty="0"/>
              <a:t>），就会把相邻的两个顶点连接起来；当所有顶点都被循环之后，这</a:t>
            </a:r>
            <a:r>
              <a:rPr lang="en-US" altLang="zh-CN" i="1" dirty="0"/>
              <a:t>x</a:t>
            </a:r>
            <a:r>
              <a:rPr lang="zh-CN" altLang="en-US" dirty="0"/>
              <a:t>个顶点也必定已经把其在最短路径上相邻的顶点全都连接完毕（包括在两端的</a:t>
            </a:r>
            <a:r>
              <a:rPr lang="en-US" altLang="zh-CN" i="1" dirty="0"/>
              <a:t>v</a:t>
            </a:r>
            <a:r>
              <a:rPr lang="en-US" altLang="zh-CN" i="1" baseline="-25000" dirty="0"/>
              <a:t>i</a:t>
            </a:r>
            <a:r>
              <a:rPr lang="zh-CN" altLang="en-US" dirty="0"/>
              <a:t>和</a:t>
            </a:r>
            <a:r>
              <a:rPr lang="en-US" altLang="zh-CN" dirty="0"/>
              <a:t>v</a:t>
            </a:r>
            <a:r>
              <a:rPr lang="en-US" altLang="zh-CN" i="1" baseline="-25000" dirty="0"/>
              <a:t>j</a:t>
            </a:r>
            <a:r>
              <a:rPr lang="zh-CN" altLang="en-US" dirty="0"/>
              <a:t>顶点）；</a:t>
            </a:r>
            <a:endParaRPr lang="zh-CN" altLang="en-US" dirty="0"/>
          </a:p>
          <a:p>
            <a:pPr marL="266700" indent="-266700" algn="just">
              <a:buClr>
                <a:srgbClr val="FF3300"/>
              </a:buClr>
              <a:buFont typeface="Wingdings" panose="05000000000000000000" pitchFamily="2" charset="2"/>
              <a:buChar char="u"/>
            </a:pPr>
            <a:r>
              <a:rPr lang="zh-CN" altLang="en-US" dirty="0"/>
              <a:t> 此时</a:t>
            </a:r>
            <a:r>
              <a:rPr lang="en-US" altLang="zh-CN" i="1" dirty="0"/>
              <a:t>v</a:t>
            </a:r>
            <a:r>
              <a:rPr lang="en-US" altLang="zh-CN" i="1" baseline="-25000" dirty="0"/>
              <a:t>i</a:t>
            </a:r>
            <a:r>
              <a:rPr lang="zh-CN" altLang="en-US" dirty="0"/>
              <a:t>和</a:t>
            </a:r>
            <a:r>
              <a:rPr lang="en-US" altLang="zh-CN" i="1" dirty="0"/>
              <a:t>v</a:t>
            </a:r>
            <a:r>
              <a:rPr lang="en-US" altLang="zh-CN" i="1" baseline="-25000" dirty="0"/>
              <a:t>j</a:t>
            </a:r>
            <a:r>
              <a:rPr lang="zh-CN" altLang="en-US" dirty="0"/>
              <a:t>之间的最短路径必定已经被找到。</a:t>
            </a:r>
            <a:endParaRPr lang="zh-CN" altLang="en-US" dirty="0"/>
          </a:p>
        </p:txBody>
      </p:sp>
    </p:spTree>
  </p:cSld>
  <p:clrMapOvr>
    <a:masterClrMapping/>
  </p:clrMapOvr>
  <p:transition>
    <p:pull dir="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1378" name="组合 1836149"/>
          <p:cNvGrpSpPr/>
          <p:nvPr/>
        </p:nvGrpSpPr>
        <p:grpSpPr>
          <a:xfrm>
            <a:off x="684213" y="2205038"/>
            <a:ext cx="2863850" cy="1646237"/>
            <a:chOff x="431" y="1389"/>
            <a:chExt cx="1804" cy="1037"/>
          </a:xfrm>
        </p:grpSpPr>
        <p:grpSp>
          <p:nvGrpSpPr>
            <p:cNvPr id="101467" name="组合 1836035"/>
            <p:cNvGrpSpPr/>
            <p:nvPr/>
          </p:nvGrpSpPr>
          <p:grpSpPr>
            <a:xfrm>
              <a:off x="1487" y="1773"/>
              <a:ext cx="268" cy="365"/>
              <a:chOff x="1906" y="1248"/>
              <a:chExt cx="268" cy="365"/>
            </a:xfrm>
          </p:grpSpPr>
          <p:sp>
            <p:nvSpPr>
              <p:cNvPr id="101491" name="椭圆 1836036"/>
              <p:cNvSpPr>
                <a:spLocks noChangeAspect="1"/>
              </p:cNvSpPr>
              <p:nvPr/>
            </p:nvSpPr>
            <p:spPr>
              <a:xfrm>
                <a:off x="1906" y="133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01492" name="文本框 1836037"/>
              <p:cNvSpPr txBox="1">
                <a:spLocks noChangeAspect="1"/>
              </p:cNvSpPr>
              <p:nvPr/>
            </p:nvSpPr>
            <p:spPr>
              <a:xfrm>
                <a:off x="1920" y="1248"/>
                <a:ext cx="194" cy="365"/>
              </a:xfrm>
              <a:prstGeom prst="rect">
                <a:avLst/>
              </a:prstGeom>
              <a:noFill/>
              <a:ln w="31750">
                <a:noFill/>
              </a:ln>
            </p:spPr>
            <p:txBody>
              <a:bodyPr>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4</a:t>
                </a:r>
                <a:endParaRPr lang="en-US" altLang="zh-CN" sz="3200" dirty="0">
                  <a:solidFill>
                    <a:schemeClr val="tx2"/>
                  </a:solidFill>
                  <a:latin typeface="Times New Roman" panose="02020603050405020304" pitchFamily="18" charset="0"/>
                  <a:ea typeface="幼圆" panose="02010509060101010101" pitchFamily="49" charset="-122"/>
                </a:endParaRPr>
              </a:p>
            </p:txBody>
          </p:sp>
        </p:grpSp>
        <p:grpSp>
          <p:nvGrpSpPr>
            <p:cNvPr id="101468" name="组合 1836038"/>
            <p:cNvGrpSpPr/>
            <p:nvPr/>
          </p:nvGrpSpPr>
          <p:grpSpPr>
            <a:xfrm>
              <a:off x="1055" y="1389"/>
              <a:ext cx="268" cy="365"/>
              <a:chOff x="1104" y="3408"/>
              <a:chExt cx="268" cy="365"/>
            </a:xfrm>
          </p:grpSpPr>
          <p:sp>
            <p:nvSpPr>
              <p:cNvPr id="101489" name="椭圆 1836039"/>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01490" name="文本框 1836040"/>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3</a:t>
                </a:r>
                <a:endParaRPr lang="en-US" altLang="zh-CN" sz="3200" dirty="0">
                  <a:solidFill>
                    <a:schemeClr val="tx2"/>
                  </a:solidFill>
                  <a:latin typeface="Times New Roman" panose="02020603050405020304" pitchFamily="18" charset="0"/>
                  <a:ea typeface="幼圆" panose="02010509060101010101" pitchFamily="49" charset="-122"/>
                </a:endParaRPr>
              </a:p>
            </p:txBody>
          </p:sp>
        </p:grpSp>
        <p:grpSp>
          <p:nvGrpSpPr>
            <p:cNvPr id="101469" name="组合 1836041"/>
            <p:cNvGrpSpPr/>
            <p:nvPr/>
          </p:nvGrpSpPr>
          <p:grpSpPr>
            <a:xfrm>
              <a:off x="1967" y="1773"/>
              <a:ext cx="268" cy="365"/>
              <a:chOff x="1104" y="3408"/>
              <a:chExt cx="268" cy="365"/>
            </a:xfrm>
          </p:grpSpPr>
          <p:sp>
            <p:nvSpPr>
              <p:cNvPr id="101487" name="椭圆 1836042"/>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01488" name="文本框 1836043"/>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6</a:t>
                </a:r>
                <a:endParaRPr lang="en-US" altLang="zh-CN" sz="3200" dirty="0">
                  <a:solidFill>
                    <a:schemeClr val="tx2"/>
                  </a:solidFill>
                  <a:latin typeface="Times New Roman" panose="02020603050405020304" pitchFamily="18" charset="0"/>
                  <a:ea typeface="幼圆" panose="02010509060101010101" pitchFamily="49" charset="-122"/>
                </a:endParaRPr>
              </a:p>
            </p:txBody>
          </p:sp>
        </p:grpSp>
        <p:grpSp>
          <p:nvGrpSpPr>
            <p:cNvPr id="101470" name="组合 1836044"/>
            <p:cNvGrpSpPr/>
            <p:nvPr/>
          </p:nvGrpSpPr>
          <p:grpSpPr>
            <a:xfrm>
              <a:off x="431" y="2061"/>
              <a:ext cx="268" cy="365"/>
              <a:chOff x="1104" y="3408"/>
              <a:chExt cx="268" cy="365"/>
            </a:xfrm>
          </p:grpSpPr>
          <p:sp>
            <p:nvSpPr>
              <p:cNvPr id="101485" name="椭圆 1836045"/>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01486" name="文本框 1836046"/>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2</a:t>
                </a:r>
                <a:endParaRPr lang="en-US" altLang="zh-CN" sz="3200" dirty="0">
                  <a:solidFill>
                    <a:schemeClr val="tx2"/>
                  </a:solidFill>
                  <a:latin typeface="Times New Roman" panose="02020603050405020304" pitchFamily="18" charset="0"/>
                  <a:ea typeface="幼圆" panose="02010509060101010101" pitchFamily="49" charset="-122"/>
                </a:endParaRPr>
              </a:p>
            </p:txBody>
          </p:sp>
        </p:grpSp>
        <p:grpSp>
          <p:nvGrpSpPr>
            <p:cNvPr id="101471" name="组合 1836047"/>
            <p:cNvGrpSpPr/>
            <p:nvPr/>
          </p:nvGrpSpPr>
          <p:grpSpPr>
            <a:xfrm>
              <a:off x="1055" y="2061"/>
              <a:ext cx="268" cy="365"/>
              <a:chOff x="1104" y="3408"/>
              <a:chExt cx="268" cy="365"/>
            </a:xfrm>
          </p:grpSpPr>
          <p:sp>
            <p:nvSpPr>
              <p:cNvPr id="101483" name="椭圆 1836048"/>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01484" name="文本框 1836049"/>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5</a:t>
                </a:r>
                <a:endParaRPr lang="en-US" altLang="zh-CN" sz="3200" dirty="0">
                  <a:solidFill>
                    <a:schemeClr val="tx2"/>
                  </a:solidFill>
                  <a:latin typeface="Times New Roman" panose="02020603050405020304" pitchFamily="18" charset="0"/>
                  <a:ea typeface="幼圆" panose="02010509060101010101" pitchFamily="49" charset="-122"/>
                </a:endParaRPr>
              </a:p>
            </p:txBody>
          </p:sp>
        </p:grpSp>
        <p:grpSp>
          <p:nvGrpSpPr>
            <p:cNvPr id="101472" name="组合 1836050"/>
            <p:cNvGrpSpPr/>
            <p:nvPr/>
          </p:nvGrpSpPr>
          <p:grpSpPr>
            <a:xfrm>
              <a:off x="431" y="1389"/>
              <a:ext cx="268" cy="365"/>
              <a:chOff x="1104" y="3408"/>
              <a:chExt cx="268" cy="365"/>
            </a:xfrm>
          </p:grpSpPr>
          <p:sp>
            <p:nvSpPr>
              <p:cNvPr id="101481" name="椭圆 1836051"/>
              <p:cNvSpPr>
                <a:spLocks noChangeAspect="1"/>
              </p:cNvSpPr>
              <p:nvPr/>
            </p:nvSpPr>
            <p:spPr>
              <a:xfrm>
                <a:off x="1104" y="3492"/>
                <a:ext cx="268" cy="267"/>
              </a:xfrm>
              <a:prstGeom prst="ellipse">
                <a:avLst/>
              </a:prstGeom>
              <a:noFill/>
              <a:ln w="31750" cap="sq" cmpd="sng">
                <a:solidFill>
                  <a:schemeClr val="tx1"/>
                </a:solidFill>
                <a:prstDash val="solid"/>
                <a:headEnd type="none" w="sm" len="sm"/>
                <a:tailEnd type="none" w="med" len="lg"/>
              </a:ln>
            </p:spPr>
            <p:txBody>
              <a:bodyPr/>
              <a:p>
                <a:endParaRPr lang="zh-CN" altLang="en-US" dirty="0">
                  <a:latin typeface="Times New Roman" panose="02020603050405020304" pitchFamily="18" charset="0"/>
                </a:endParaRPr>
              </a:p>
            </p:txBody>
          </p:sp>
          <p:sp>
            <p:nvSpPr>
              <p:cNvPr id="101482" name="文本框 1836052"/>
              <p:cNvSpPr txBox="1">
                <a:spLocks noChangeAspect="1"/>
              </p:cNvSpPr>
              <p:nvPr/>
            </p:nvSpPr>
            <p:spPr>
              <a:xfrm>
                <a:off x="1118" y="3408"/>
                <a:ext cx="194" cy="365"/>
              </a:xfrm>
              <a:prstGeom prst="rect">
                <a:avLst/>
              </a:prstGeom>
              <a:noFill/>
              <a:ln w="31750">
                <a:noFill/>
              </a:ln>
            </p:spPr>
            <p:txBody>
              <a:bodyPr>
                <a:spAutoFit/>
              </a:bodyPr>
              <a:p>
                <a:pPr algn="ctr">
                  <a:spcBef>
                    <a:spcPct val="50000"/>
                  </a:spcBef>
                </a:pPr>
                <a:r>
                  <a:rPr lang="en-US" altLang="zh-CN" sz="3200" dirty="0">
                    <a:solidFill>
                      <a:schemeClr val="tx2"/>
                    </a:solidFill>
                    <a:latin typeface="Times New Roman" panose="02020603050405020304" pitchFamily="18" charset="0"/>
                    <a:ea typeface="幼圆" panose="02010509060101010101" pitchFamily="49" charset="-122"/>
                  </a:rPr>
                  <a:t>1</a:t>
                </a:r>
                <a:endParaRPr lang="en-US" altLang="zh-CN" sz="3200" dirty="0">
                  <a:solidFill>
                    <a:schemeClr val="tx2"/>
                  </a:solidFill>
                  <a:latin typeface="Times New Roman" panose="02020603050405020304" pitchFamily="18" charset="0"/>
                  <a:ea typeface="幼圆" panose="02010509060101010101" pitchFamily="49" charset="-122"/>
                </a:endParaRPr>
              </a:p>
            </p:txBody>
          </p:sp>
        </p:grpSp>
        <p:sp>
          <p:nvSpPr>
            <p:cNvPr id="101473" name="直接连接符 1836053"/>
            <p:cNvSpPr/>
            <p:nvPr/>
          </p:nvSpPr>
          <p:spPr>
            <a:xfrm>
              <a:off x="714" y="1570"/>
              <a:ext cx="352" cy="11"/>
            </a:xfrm>
            <a:prstGeom prst="line">
              <a:avLst/>
            </a:prstGeom>
            <a:ln w="38100" cap="sq" cmpd="sng">
              <a:solidFill>
                <a:schemeClr val="tx1"/>
              </a:solidFill>
              <a:prstDash val="solid"/>
              <a:headEnd type="none" w="sm" len="sm"/>
              <a:tailEnd type="stealth" w="lg" len="med"/>
            </a:ln>
          </p:spPr>
        </p:sp>
        <p:sp>
          <p:nvSpPr>
            <p:cNvPr id="101474" name="直接连接符 1836054"/>
            <p:cNvSpPr/>
            <p:nvPr/>
          </p:nvSpPr>
          <p:spPr>
            <a:xfrm>
              <a:off x="682" y="2301"/>
              <a:ext cx="384" cy="0"/>
            </a:xfrm>
            <a:prstGeom prst="line">
              <a:avLst/>
            </a:prstGeom>
            <a:ln w="38100" cap="sq" cmpd="sng">
              <a:solidFill>
                <a:schemeClr val="tx1"/>
              </a:solidFill>
              <a:prstDash val="solid"/>
              <a:headEnd type="none" w="sm" len="sm"/>
              <a:tailEnd type="stealth" w="lg" len="med"/>
            </a:ln>
          </p:spPr>
        </p:sp>
        <p:sp>
          <p:nvSpPr>
            <p:cNvPr id="101475" name="直接连接符 1836055"/>
            <p:cNvSpPr/>
            <p:nvPr/>
          </p:nvSpPr>
          <p:spPr>
            <a:xfrm flipV="1">
              <a:off x="671" y="2013"/>
              <a:ext cx="816" cy="192"/>
            </a:xfrm>
            <a:prstGeom prst="line">
              <a:avLst/>
            </a:prstGeom>
            <a:ln w="38100" cap="sq" cmpd="sng">
              <a:solidFill>
                <a:schemeClr val="tx1"/>
              </a:solidFill>
              <a:prstDash val="solid"/>
              <a:headEnd type="none" w="sm" len="sm"/>
              <a:tailEnd type="stealth" w="lg" len="med"/>
            </a:ln>
          </p:spPr>
        </p:sp>
        <p:sp>
          <p:nvSpPr>
            <p:cNvPr id="101476" name="直接连接符 1836056"/>
            <p:cNvSpPr/>
            <p:nvPr/>
          </p:nvSpPr>
          <p:spPr>
            <a:xfrm flipV="1">
              <a:off x="623" y="1677"/>
              <a:ext cx="480" cy="480"/>
            </a:xfrm>
            <a:prstGeom prst="line">
              <a:avLst/>
            </a:prstGeom>
            <a:ln w="38100" cap="sq" cmpd="sng">
              <a:solidFill>
                <a:schemeClr val="tx1"/>
              </a:solidFill>
              <a:prstDash val="solid"/>
              <a:headEnd type="none" w="sm" len="sm"/>
              <a:tailEnd type="stealth" w="lg" len="med"/>
            </a:ln>
          </p:spPr>
        </p:sp>
        <p:sp>
          <p:nvSpPr>
            <p:cNvPr id="101477" name="直接连接符 1836057"/>
            <p:cNvSpPr/>
            <p:nvPr/>
          </p:nvSpPr>
          <p:spPr>
            <a:xfrm>
              <a:off x="1295" y="1677"/>
              <a:ext cx="240" cy="240"/>
            </a:xfrm>
            <a:prstGeom prst="line">
              <a:avLst/>
            </a:prstGeom>
            <a:ln w="38100" cap="sq" cmpd="sng">
              <a:solidFill>
                <a:schemeClr val="tx1"/>
              </a:solidFill>
              <a:prstDash val="solid"/>
              <a:headEnd type="none" w="sm" len="sm"/>
              <a:tailEnd type="stealth" w="lg" len="med"/>
            </a:ln>
          </p:spPr>
        </p:sp>
        <p:sp>
          <p:nvSpPr>
            <p:cNvPr id="101478" name="直接连接符 1836058"/>
            <p:cNvSpPr/>
            <p:nvPr/>
          </p:nvSpPr>
          <p:spPr>
            <a:xfrm flipV="1">
              <a:off x="1767" y="1979"/>
              <a:ext cx="227" cy="0"/>
            </a:xfrm>
            <a:prstGeom prst="line">
              <a:avLst/>
            </a:prstGeom>
            <a:ln w="28575" cap="sq" cmpd="sng">
              <a:solidFill>
                <a:schemeClr val="tx1"/>
              </a:solidFill>
              <a:prstDash val="solid"/>
              <a:headEnd type="none" w="sm" len="sm"/>
              <a:tailEnd type="stealth" w="med" len="lg"/>
            </a:ln>
          </p:spPr>
        </p:sp>
        <p:sp>
          <p:nvSpPr>
            <p:cNvPr id="101479" name="直接连接符 1836059"/>
            <p:cNvSpPr/>
            <p:nvPr/>
          </p:nvSpPr>
          <p:spPr>
            <a:xfrm flipV="1">
              <a:off x="1338" y="2109"/>
              <a:ext cx="677" cy="187"/>
            </a:xfrm>
            <a:prstGeom prst="line">
              <a:avLst/>
            </a:prstGeom>
            <a:ln w="38100" cap="sq" cmpd="sng">
              <a:solidFill>
                <a:schemeClr val="tx1"/>
              </a:solidFill>
              <a:prstDash val="solid"/>
              <a:headEnd type="none" w="sm" len="sm"/>
              <a:tailEnd type="stealth" w="lg" len="med"/>
            </a:ln>
          </p:spPr>
        </p:sp>
        <p:sp>
          <p:nvSpPr>
            <p:cNvPr id="101480" name="直接连接符 1836060"/>
            <p:cNvSpPr/>
            <p:nvPr/>
          </p:nvSpPr>
          <p:spPr>
            <a:xfrm>
              <a:off x="1295" y="1533"/>
              <a:ext cx="720" cy="336"/>
            </a:xfrm>
            <a:prstGeom prst="line">
              <a:avLst/>
            </a:prstGeom>
            <a:ln w="38100" cap="sq" cmpd="sng">
              <a:solidFill>
                <a:schemeClr val="tx1"/>
              </a:solidFill>
              <a:prstDash val="solid"/>
              <a:headEnd type="none" w="sm" len="sm"/>
              <a:tailEnd type="stealth" w="lg" len="med"/>
            </a:ln>
          </p:spPr>
        </p:sp>
      </p:grpSp>
      <p:grpSp>
        <p:nvGrpSpPr>
          <p:cNvPr id="101379" name="组合 1836151"/>
          <p:cNvGrpSpPr/>
          <p:nvPr/>
        </p:nvGrpSpPr>
        <p:grpSpPr>
          <a:xfrm>
            <a:off x="358775" y="4581525"/>
            <a:ext cx="5438775" cy="1112838"/>
            <a:chOff x="226" y="2886"/>
            <a:chExt cx="3426" cy="701"/>
          </a:xfrm>
        </p:grpSpPr>
        <p:grpSp>
          <p:nvGrpSpPr>
            <p:cNvPr id="101439" name="组合 1836062"/>
            <p:cNvGrpSpPr/>
            <p:nvPr/>
          </p:nvGrpSpPr>
          <p:grpSpPr>
            <a:xfrm>
              <a:off x="916" y="3270"/>
              <a:ext cx="2736" cy="288"/>
              <a:chOff x="576" y="2448"/>
              <a:chExt cx="2736" cy="288"/>
            </a:xfrm>
          </p:grpSpPr>
          <p:sp>
            <p:nvSpPr>
              <p:cNvPr id="101461" name="矩形 1836063"/>
              <p:cNvSpPr/>
              <p:nvPr/>
            </p:nvSpPr>
            <p:spPr>
              <a:xfrm>
                <a:off x="576" y="2448"/>
                <a:ext cx="2736" cy="288"/>
              </a:xfrm>
              <a:prstGeom prst="rect">
                <a:avLst/>
              </a:prstGeom>
              <a:noFill/>
              <a:ln w="31750" cap="sq" cmpd="sng">
                <a:solidFill>
                  <a:srgbClr val="295A69"/>
                </a:solidFill>
                <a:prstDash val="solid"/>
                <a:miter/>
                <a:headEnd type="none" w="sm" len="sm"/>
                <a:tailEnd type="none" w="med" len="lg"/>
              </a:ln>
              <a:effectLst>
                <a:prstShdw prst="shdw17" dist="17961" dir="2699999">
                  <a:srgbClr val="19363F"/>
                </a:prstShdw>
              </a:effectLst>
            </p:spPr>
            <p:txBody>
              <a:bodyPr/>
              <a:p>
                <a:endParaRPr lang="zh-CN" altLang="en-US" dirty="0">
                  <a:latin typeface="Times New Roman" panose="02020603050405020304" pitchFamily="18" charset="0"/>
                </a:endParaRPr>
              </a:p>
            </p:txBody>
          </p:sp>
          <p:sp>
            <p:nvSpPr>
              <p:cNvPr id="101462" name="直接连接符 1836064"/>
              <p:cNvSpPr/>
              <p:nvPr/>
            </p:nvSpPr>
            <p:spPr>
              <a:xfrm>
                <a:off x="1920" y="2448"/>
                <a:ext cx="0" cy="288"/>
              </a:xfrm>
              <a:prstGeom prst="line">
                <a:avLst/>
              </a:prstGeom>
              <a:ln w="28575" cap="sq" cmpd="sng">
                <a:solidFill>
                  <a:srgbClr val="295A69"/>
                </a:solidFill>
                <a:prstDash val="solid"/>
                <a:headEnd type="none" w="sm" len="sm"/>
                <a:tailEnd type="none" w="med" len="lg"/>
              </a:ln>
            </p:spPr>
          </p:sp>
          <p:sp>
            <p:nvSpPr>
              <p:cNvPr id="101463" name="直接连接符 1836065"/>
              <p:cNvSpPr/>
              <p:nvPr/>
            </p:nvSpPr>
            <p:spPr>
              <a:xfrm>
                <a:off x="1462" y="2448"/>
                <a:ext cx="0" cy="288"/>
              </a:xfrm>
              <a:prstGeom prst="line">
                <a:avLst/>
              </a:prstGeom>
              <a:ln w="28575" cap="sq" cmpd="sng">
                <a:solidFill>
                  <a:srgbClr val="295A69"/>
                </a:solidFill>
                <a:prstDash val="solid"/>
                <a:headEnd type="none" w="sm" len="sm"/>
                <a:tailEnd type="none" w="med" len="lg"/>
              </a:ln>
            </p:spPr>
          </p:sp>
          <p:sp>
            <p:nvSpPr>
              <p:cNvPr id="101464" name="直接连接符 1836066"/>
              <p:cNvSpPr/>
              <p:nvPr/>
            </p:nvSpPr>
            <p:spPr>
              <a:xfrm>
                <a:off x="1008" y="2448"/>
                <a:ext cx="0" cy="288"/>
              </a:xfrm>
              <a:prstGeom prst="line">
                <a:avLst/>
              </a:prstGeom>
              <a:ln w="28575" cap="sq" cmpd="sng">
                <a:solidFill>
                  <a:srgbClr val="295A69"/>
                </a:solidFill>
                <a:prstDash val="solid"/>
                <a:headEnd type="none" w="sm" len="sm"/>
                <a:tailEnd type="none" w="med" len="lg"/>
              </a:ln>
            </p:spPr>
          </p:sp>
          <p:sp>
            <p:nvSpPr>
              <p:cNvPr id="101465" name="直接连接符 1836067"/>
              <p:cNvSpPr/>
              <p:nvPr/>
            </p:nvSpPr>
            <p:spPr>
              <a:xfrm>
                <a:off x="2400" y="2448"/>
                <a:ext cx="0" cy="288"/>
              </a:xfrm>
              <a:prstGeom prst="line">
                <a:avLst/>
              </a:prstGeom>
              <a:ln w="28575" cap="sq" cmpd="sng">
                <a:solidFill>
                  <a:srgbClr val="295A69"/>
                </a:solidFill>
                <a:prstDash val="solid"/>
                <a:headEnd type="none" w="sm" len="sm"/>
                <a:tailEnd type="none" w="med" len="lg"/>
              </a:ln>
            </p:spPr>
          </p:sp>
          <p:sp>
            <p:nvSpPr>
              <p:cNvPr id="101466" name="直接连接符 1836068"/>
              <p:cNvSpPr/>
              <p:nvPr/>
            </p:nvSpPr>
            <p:spPr>
              <a:xfrm>
                <a:off x="2880" y="2448"/>
                <a:ext cx="0" cy="288"/>
              </a:xfrm>
              <a:prstGeom prst="line">
                <a:avLst/>
              </a:prstGeom>
              <a:ln w="28575" cap="sq" cmpd="sng">
                <a:solidFill>
                  <a:srgbClr val="295A69"/>
                </a:solidFill>
                <a:prstDash val="solid"/>
                <a:headEnd type="none" w="sm" len="sm"/>
                <a:tailEnd type="none" w="med" len="lg"/>
              </a:ln>
            </p:spPr>
          </p:sp>
        </p:grpSp>
        <p:sp>
          <p:nvSpPr>
            <p:cNvPr id="101440" name="文本框 1836069"/>
            <p:cNvSpPr txBox="1"/>
            <p:nvPr/>
          </p:nvSpPr>
          <p:spPr>
            <a:xfrm>
              <a:off x="916" y="3222"/>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0</a:t>
              </a:r>
              <a:endParaRPr lang="en-US" altLang="zh-CN" sz="3200" dirty="0">
                <a:latin typeface="Times New Roman" panose="02020603050405020304" pitchFamily="18" charset="0"/>
                <a:ea typeface="幼圆" panose="02010509060101010101" pitchFamily="49" charset="-122"/>
              </a:endParaRPr>
            </a:p>
          </p:txBody>
        </p:sp>
        <p:sp>
          <p:nvSpPr>
            <p:cNvPr id="101441" name="文本框 1836070"/>
            <p:cNvSpPr txBox="1"/>
            <p:nvPr/>
          </p:nvSpPr>
          <p:spPr>
            <a:xfrm>
              <a:off x="1371" y="3222"/>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0</a:t>
              </a:r>
              <a:endParaRPr lang="en-US" altLang="zh-CN" sz="3200" dirty="0">
                <a:latin typeface="Times New Roman" panose="02020603050405020304" pitchFamily="18" charset="0"/>
                <a:ea typeface="幼圆" panose="02010509060101010101" pitchFamily="49" charset="-122"/>
              </a:endParaRPr>
            </a:p>
          </p:txBody>
        </p:sp>
        <p:sp>
          <p:nvSpPr>
            <p:cNvPr id="101442" name="文本框 1836071"/>
            <p:cNvSpPr txBox="1"/>
            <p:nvPr/>
          </p:nvSpPr>
          <p:spPr>
            <a:xfrm>
              <a:off x="2308" y="3222"/>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sp>
          <p:nvSpPr>
            <p:cNvPr id="101443" name="文本框 1836072"/>
            <p:cNvSpPr txBox="1"/>
            <p:nvPr/>
          </p:nvSpPr>
          <p:spPr>
            <a:xfrm>
              <a:off x="2763" y="3222"/>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101444" name="文本框 1836073"/>
            <p:cNvSpPr txBox="1"/>
            <p:nvPr/>
          </p:nvSpPr>
          <p:spPr>
            <a:xfrm>
              <a:off x="1828" y="3222"/>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sp>
          <p:nvSpPr>
            <p:cNvPr id="101445" name="文本框 1836074"/>
            <p:cNvSpPr txBox="1"/>
            <p:nvPr/>
          </p:nvSpPr>
          <p:spPr>
            <a:xfrm>
              <a:off x="3220" y="3222"/>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grpSp>
          <p:nvGrpSpPr>
            <p:cNvPr id="101446" name="组合 1836075"/>
            <p:cNvGrpSpPr/>
            <p:nvPr/>
          </p:nvGrpSpPr>
          <p:grpSpPr>
            <a:xfrm>
              <a:off x="913" y="2886"/>
              <a:ext cx="2736" cy="365"/>
              <a:chOff x="553" y="1776"/>
              <a:chExt cx="2736" cy="365"/>
            </a:xfrm>
          </p:grpSpPr>
          <p:grpSp>
            <p:nvGrpSpPr>
              <p:cNvPr id="101448" name="组合 1836076"/>
              <p:cNvGrpSpPr/>
              <p:nvPr/>
            </p:nvGrpSpPr>
            <p:grpSpPr>
              <a:xfrm>
                <a:off x="553" y="1824"/>
                <a:ext cx="2736" cy="288"/>
                <a:chOff x="576" y="2448"/>
                <a:chExt cx="2736" cy="288"/>
              </a:xfrm>
            </p:grpSpPr>
            <p:sp>
              <p:nvSpPr>
                <p:cNvPr id="101455" name="矩形 1836077"/>
                <p:cNvSpPr/>
                <p:nvPr/>
              </p:nvSpPr>
              <p:spPr>
                <a:xfrm>
                  <a:off x="576" y="2448"/>
                  <a:ext cx="2736" cy="288"/>
                </a:xfrm>
                <a:prstGeom prst="rect">
                  <a:avLst/>
                </a:prstGeom>
                <a:noFill/>
                <a:ln w="31750">
                  <a:noFill/>
                </a:ln>
                <a:effectLst>
                  <a:prstShdw prst="shdw17" dist="17961" dir="2699999">
                    <a:srgbClr val="8F5700"/>
                  </a:prstShdw>
                </a:effectLst>
              </p:spPr>
              <p:txBody>
                <a:bodyPr/>
                <a:p>
                  <a:endParaRPr lang="zh-CN" altLang="en-US" dirty="0">
                    <a:latin typeface="Times New Roman" panose="02020603050405020304" pitchFamily="18" charset="0"/>
                  </a:endParaRPr>
                </a:p>
              </p:txBody>
            </p:sp>
            <p:sp>
              <p:nvSpPr>
                <p:cNvPr id="101456" name="直接连接符 1836078"/>
                <p:cNvSpPr/>
                <p:nvPr/>
              </p:nvSpPr>
              <p:spPr>
                <a:xfrm>
                  <a:off x="1920" y="2448"/>
                  <a:ext cx="0" cy="288"/>
                </a:xfrm>
                <a:prstGeom prst="line">
                  <a:avLst/>
                </a:prstGeom>
                <a:ln w="28575">
                  <a:noFill/>
                </a:ln>
              </p:spPr>
            </p:sp>
            <p:sp>
              <p:nvSpPr>
                <p:cNvPr id="101457" name="直接连接符 1836079"/>
                <p:cNvSpPr/>
                <p:nvPr/>
              </p:nvSpPr>
              <p:spPr>
                <a:xfrm>
                  <a:off x="1462" y="2448"/>
                  <a:ext cx="0" cy="288"/>
                </a:xfrm>
                <a:prstGeom prst="line">
                  <a:avLst/>
                </a:prstGeom>
                <a:ln w="28575">
                  <a:noFill/>
                </a:ln>
              </p:spPr>
            </p:sp>
            <p:sp>
              <p:nvSpPr>
                <p:cNvPr id="101458" name="直接连接符 1836080"/>
                <p:cNvSpPr/>
                <p:nvPr/>
              </p:nvSpPr>
              <p:spPr>
                <a:xfrm>
                  <a:off x="1008" y="2448"/>
                  <a:ext cx="0" cy="288"/>
                </a:xfrm>
                <a:prstGeom prst="line">
                  <a:avLst/>
                </a:prstGeom>
                <a:ln w="28575">
                  <a:noFill/>
                </a:ln>
              </p:spPr>
            </p:sp>
            <p:sp>
              <p:nvSpPr>
                <p:cNvPr id="101459" name="直接连接符 1836081"/>
                <p:cNvSpPr/>
                <p:nvPr/>
              </p:nvSpPr>
              <p:spPr>
                <a:xfrm>
                  <a:off x="2400" y="2448"/>
                  <a:ext cx="0" cy="288"/>
                </a:xfrm>
                <a:prstGeom prst="line">
                  <a:avLst/>
                </a:prstGeom>
                <a:ln w="28575">
                  <a:noFill/>
                </a:ln>
              </p:spPr>
            </p:sp>
            <p:sp>
              <p:nvSpPr>
                <p:cNvPr id="101460" name="直接连接符 1836082"/>
                <p:cNvSpPr/>
                <p:nvPr/>
              </p:nvSpPr>
              <p:spPr>
                <a:xfrm>
                  <a:off x="2880" y="2448"/>
                  <a:ext cx="0" cy="288"/>
                </a:xfrm>
                <a:prstGeom prst="line">
                  <a:avLst/>
                </a:prstGeom>
                <a:ln w="28575">
                  <a:noFill/>
                </a:ln>
              </p:spPr>
            </p:sp>
          </p:grpSp>
          <p:sp>
            <p:nvSpPr>
              <p:cNvPr id="101449" name="文本框 1836083"/>
              <p:cNvSpPr txBox="1"/>
              <p:nvPr/>
            </p:nvSpPr>
            <p:spPr>
              <a:xfrm>
                <a:off x="553" y="177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101450" name="文本框 1836084"/>
              <p:cNvSpPr txBox="1"/>
              <p:nvPr/>
            </p:nvSpPr>
            <p:spPr>
              <a:xfrm>
                <a:off x="1008" y="177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sp>
            <p:nvSpPr>
              <p:cNvPr id="101451" name="文本框 1836085"/>
              <p:cNvSpPr txBox="1"/>
              <p:nvPr/>
            </p:nvSpPr>
            <p:spPr>
              <a:xfrm>
                <a:off x="1945" y="177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sp>
            <p:nvSpPr>
              <p:cNvPr id="101452" name="文本框 1836086"/>
              <p:cNvSpPr txBox="1"/>
              <p:nvPr/>
            </p:nvSpPr>
            <p:spPr>
              <a:xfrm>
                <a:off x="2400" y="177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sp>
            <p:nvSpPr>
              <p:cNvPr id="101453" name="文本框 1836087"/>
              <p:cNvSpPr txBox="1"/>
              <p:nvPr/>
            </p:nvSpPr>
            <p:spPr>
              <a:xfrm>
                <a:off x="1465" y="177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sp>
            <p:nvSpPr>
              <p:cNvPr id="101454" name="文本框 1836088"/>
              <p:cNvSpPr txBox="1"/>
              <p:nvPr/>
            </p:nvSpPr>
            <p:spPr>
              <a:xfrm>
                <a:off x="2857" y="1776"/>
                <a:ext cx="432" cy="365"/>
              </a:xfrm>
              <a:prstGeom prst="rect">
                <a:avLst/>
              </a:prstGeom>
              <a:noFill/>
              <a:ln w="31750">
                <a:noFill/>
              </a:ln>
            </p:spPr>
            <p:txBody>
              <a:bodyPr lIns="90000" tIns="46800" rIns="90000" bIns="46800">
                <a:spAutoFit/>
              </a:bodyPr>
              <a:p>
                <a:pPr algn="ctr">
                  <a:spcBef>
                    <a:spcPct val="50000"/>
                  </a:spcBef>
                </a:pPr>
                <a:r>
                  <a:rPr lang="en-US" altLang="zh-CN" sz="3200" dirty="0">
                    <a:latin typeface="Times New Roman" panose="02020603050405020304" pitchFamily="18" charset="0"/>
                    <a:ea typeface="幼圆" panose="02010509060101010101" pitchFamily="49" charset="-122"/>
                  </a:rPr>
                  <a:t>6</a:t>
                </a:r>
                <a:endParaRPr lang="en-US" altLang="zh-CN" sz="3200" dirty="0">
                  <a:latin typeface="Times New Roman" panose="02020603050405020304" pitchFamily="18" charset="0"/>
                  <a:ea typeface="幼圆" panose="02010509060101010101" pitchFamily="49" charset="-122"/>
                </a:endParaRPr>
              </a:p>
            </p:txBody>
          </p:sp>
        </p:grpSp>
        <p:sp>
          <p:nvSpPr>
            <p:cNvPr id="101447" name="文本框 1836089"/>
            <p:cNvSpPr txBox="1"/>
            <p:nvPr/>
          </p:nvSpPr>
          <p:spPr>
            <a:xfrm>
              <a:off x="226" y="3222"/>
              <a:ext cx="658" cy="327"/>
            </a:xfrm>
            <a:prstGeom prst="rect">
              <a:avLst/>
            </a:prstGeom>
            <a:noFill/>
            <a:ln w="31750">
              <a:noFill/>
            </a:ln>
          </p:spPr>
          <p:txBody>
            <a:bodyPr lIns="90000" tIns="46800" rIns="90000" bIns="46800">
              <a:spAutoFit/>
            </a:bodyPr>
            <a:p>
              <a:pPr>
                <a:spcBef>
                  <a:spcPct val="50000"/>
                </a:spcBef>
              </a:pPr>
              <a:r>
                <a:rPr lang="en-US" altLang="zh-CN" sz="2800" dirty="0">
                  <a:latin typeface="Times New Roman" panose="02020603050405020304" pitchFamily="18" charset="0"/>
                  <a:ea typeface="幼圆" panose="02010509060101010101" pitchFamily="49" charset="-122"/>
                </a:rPr>
                <a:t>count</a:t>
              </a:r>
              <a:endParaRPr lang="en-US" altLang="zh-CN" sz="2800" dirty="0">
                <a:latin typeface="Times New Roman" panose="02020603050405020304" pitchFamily="18" charset="0"/>
                <a:ea typeface="幼圆" panose="02010509060101010101" pitchFamily="49" charset="-122"/>
              </a:endParaRPr>
            </a:p>
          </p:txBody>
        </p:sp>
      </p:grpSp>
      <p:grpSp>
        <p:nvGrpSpPr>
          <p:cNvPr id="101380" name="组合 1836090"/>
          <p:cNvGrpSpPr/>
          <p:nvPr/>
        </p:nvGrpSpPr>
        <p:grpSpPr>
          <a:xfrm>
            <a:off x="3779838" y="1268413"/>
            <a:ext cx="5087937" cy="2932112"/>
            <a:chOff x="2304" y="768"/>
            <a:chExt cx="3024" cy="1734"/>
          </a:xfrm>
        </p:grpSpPr>
        <p:sp>
          <p:nvSpPr>
            <p:cNvPr id="101381" name="矩形 1836091"/>
            <p:cNvSpPr/>
            <p:nvPr/>
          </p:nvSpPr>
          <p:spPr>
            <a:xfrm>
              <a:off x="2640" y="816"/>
              <a:ext cx="288" cy="1680"/>
            </a:xfrm>
            <a:prstGeom prst="rect">
              <a:avLst/>
            </a:prstGeom>
            <a:gradFill rotWithShape="0">
              <a:gsLst>
                <a:gs pos="0">
                  <a:srgbClr val="CCCC00"/>
                </a:gs>
                <a:gs pos="50000">
                  <a:srgbClr val="F5F5CC"/>
                </a:gs>
                <a:gs pos="100000">
                  <a:srgbClr val="CCCC00"/>
                </a:gs>
              </a:gsLst>
              <a:lin ang="2700000" scaled="1"/>
              <a:tileRect/>
            </a:gradFill>
            <a:ln w="38100" cap="sq" cmpd="sng">
              <a:solidFill>
                <a:srgbClr val="474A3E"/>
              </a:solidFill>
              <a:prstDash val="solid"/>
              <a:miter/>
              <a:headEnd type="none" w="sm" len="sm"/>
              <a:tailEnd type="none" w="med" len="lg"/>
            </a:ln>
            <a:effectLst>
              <a:prstShdw prst="shdw17" dist="17961" dir="13499999">
                <a:srgbClr val="2B2C25"/>
              </a:prstShdw>
            </a:effectLst>
          </p:spPr>
          <p:txBody>
            <a:bodyPr/>
            <a:p>
              <a:endParaRPr lang="zh-CN" altLang="en-US" dirty="0">
                <a:latin typeface="Times New Roman" panose="02020603050405020304" pitchFamily="18" charset="0"/>
              </a:endParaRPr>
            </a:p>
          </p:txBody>
        </p:sp>
        <p:sp>
          <p:nvSpPr>
            <p:cNvPr id="101382" name="直接连接符 1836092"/>
            <p:cNvSpPr/>
            <p:nvPr/>
          </p:nvSpPr>
          <p:spPr>
            <a:xfrm>
              <a:off x="2640" y="2231"/>
              <a:ext cx="288" cy="1"/>
            </a:xfrm>
            <a:prstGeom prst="line">
              <a:avLst/>
            </a:prstGeom>
            <a:ln w="28575" cap="sq" cmpd="sng">
              <a:solidFill>
                <a:srgbClr val="474A3E"/>
              </a:solidFill>
              <a:prstDash val="solid"/>
              <a:headEnd type="none" w="sm" len="sm"/>
              <a:tailEnd type="none" w="med" len="lg"/>
            </a:ln>
          </p:spPr>
        </p:sp>
        <p:sp>
          <p:nvSpPr>
            <p:cNvPr id="101383" name="直接连接符 1836093"/>
            <p:cNvSpPr/>
            <p:nvPr/>
          </p:nvSpPr>
          <p:spPr>
            <a:xfrm>
              <a:off x="2640" y="1943"/>
              <a:ext cx="288" cy="1"/>
            </a:xfrm>
            <a:prstGeom prst="line">
              <a:avLst/>
            </a:prstGeom>
            <a:ln w="28575" cap="sq" cmpd="sng">
              <a:solidFill>
                <a:srgbClr val="474A3E"/>
              </a:solidFill>
              <a:prstDash val="solid"/>
              <a:headEnd type="none" w="sm" len="sm"/>
              <a:tailEnd type="none" w="med" len="lg"/>
            </a:ln>
          </p:spPr>
        </p:sp>
        <p:sp>
          <p:nvSpPr>
            <p:cNvPr id="101384" name="直接连接符 1836094"/>
            <p:cNvSpPr/>
            <p:nvPr/>
          </p:nvSpPr>
          <p:spPr>
            <a:xfrm>
              <a:off x="2640" y="1104"/>
              <a:ext cx="288" cy="1"/>
            </a:xfrm>
            <a:prstGeom prst="line">
              <a:avLst/>
            </a:prstGeom>
            <a:ln w="28575" cap="sq" cmpd="sng">
              <a:solidFill>
                <a:srgbClr val="474A3E"/>
              </a:solidFill>
              <a:prstDash val="solid"/>
              <a:headEnd type="none" w="sm" len="sm"/>
              <a:tailEnd type="none" w="med" len="lg"/>
            </a:ln>
          </p:spPr>
        </p:sp>
        <p:sp>
          <p:nvSpPr>
            <p:cNvPr id="101385" name="直接连接符 1836095"/>
            <p:cNvSpPr/>
            <p:nvPr/>
          </p:nvSpPr>
          <p:spPr>
            <a:xfrm>
              <a:off x="2640" y="1386"/>
              <a:ext cx="288" cy="1"/>
            </a:xfrm>
            <a:prstGeom prst="line">
              <a:avLst/>
            </a:prstGeom>
            <a:ln w="28575" cap="sq" cmpd="sng">
              <a:solidFill>
                <a:srgbClr val="474A3E"/>
              </a:solidFill>
              <a:prstDash val="solid"/>
              <a:headEnd type="none" w="sm" len="sm"/>
              <a:tailEnd type="none" w="med" len="lg"/>
            </a:ln>
          </p:spPr>
        </p:sp>
        <p:sp>
          <p:nvSpPr>
            <p:cNvPr id="101386" name="直接连接符 1836096"/>
            <p:cNvSpPr/>
            <p:nvPr/>
          </p:nvSpPr>
          <p:spPr>
            <a:xfrm>
              <a:off x="2640" y="1651"/>
              <a:ext cx="288" cy="1"/>
            </a:xfrm>
            <a:prstGeom prst="line">
              <a:avLst/>
            </a:prstGeom>
            <a:ln w="28575" cap="sq" cmpd="sng">
              <a:solidFill>
                <a:srgbClr val="474A3E"/>
              </a:solidFill>
              <a:prstDash val="solid"/>
              <a:headEnd type="none" w="sm" len="sm"/>
              <a:tailEnd type="none" w="med" len="lg"/>
            </a:ln>
          </p:spPr>
        </p:sp>
        <p:grpSp>
          <p:nvGrpSpPr>
            <p:cNvPr id="101387" name="组合 1836097"/>
            <p:cNvGrpSpPr/>
            <p:nvPr/>
          </p:nvGrpSpPr>
          <p:grpSpPr>
            <a:xfrm>
              <a:off x="2304" y="768"/>
              <a:ext cx="336" cy="1734"/>
              <a:chOff x="816" y="1152"/>
              <a:chExt cx="336" cy="1734"/>
            </a:xfrm>
          </p:grpSpPr>
          <p:sp>
            <p:nvSpPr>
              <p:cNvPr id="101433" name="文本框 1836098"/>
              <p:cNvSpPr txBox="1"/>
              <p:nvPr/>
            </p:nvSpPr>
            <p:spPr>
              <a:xfrm>
                <a:off x="816" y="1152"/>
                <a:ext cx="336" cy="343"/>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1</a:t>
                </a:r>
                <a:endParaRPr lang="en-US" altLang="zh-CN" sz="3200" dirty="0">
                  <a:latin typeface="Times New Roman" panose="02020603050405020304" pitchFamily="18" charset="0"/>
                  <a:ea typeface="幼圆" panose="02010509060101010101" pitchFamily="49" charset="-122"/>
                </a:endParaRPr>
              </a:p>
            </p:txBody>
          </p:sp>
          <p:sp>
            <p:nvSpPr>
              <p:cNvPr id="101434" name="文本框 1836099"/>
              <p:cNvSpPr txBox="1"/>
              <p:nvPr/>
            </p:nvSpPr>
            <p:spPr>
              <a:xfrm>
                <a:off x="816" y="1728"/>
                <a:ext cx="336" cy="343"/>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3</a:t>
                </a:r>
                <a:endParaRPr lang="en-US" altLang="zh-CN" sz="3200" dirty="0">
                  <a:latin typeface="Times New Roman" panose="02020603050405020304" pitchFamily="18" charset="0"/>
                  <a:ea typeface="幼圆" panose="02010509060101010101" pitchFamily="49" charset="-122"/>
                </a:endParaRPr>
              </a:p>
            </p:txBody>
          </p:sp>
          <p:sp>
            <p:nvSpPr>
              <p:cNvPr id="101435" name="文本框 1836100"/>
              <p:cNvSpPr txBox="1"/>
              <p:nvPr/>
            </p:nvSpPr>
            <p:spPr>
              <a:xfrm>
                <a:off x="816" y="2256"/>
                <a:ext cx="336" cy="343"/>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5</a:t>
                </a:r>
                <a:endParaRPr lang="en-US" altLang="zh-CN" sz="3200" dirty="0">
                  <a:latin typeface="Times New Roman" panose="02020603050405020304" pitchFamily="18" charset="0"/>
                  <a:ea typeface="幼圆" panose="02010509060101010101" pitchFamily="49" charset="-122"/>
                </a:endParaRPr>
              </a:p>
            </p:txBody>
          </p:sp>
          <p:sp>
            <p:nvSpPr>
              <p:cNvPr id="101436" name="文本框 1836101"/>
              <p:cNvSpPr txBox="1"/>
              <p:nvPr/>
            </p:nvSpPr>
            <p:spPr>
              <a:xfrm>
                <a:off x="816" y="2016"/>
                <a:ext cx="336" cy="342"/>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4</a:t>
                </a:r>
                <a:endParaRPr lang="en-US" altLang="zh-CN" sz="3200" dirty="0">
                  <a:latin typeface="Times New Roman" panose="02020603050405020304" pitchFamily="18" charset="0"/>
                  <a:ea typeface="幼圆" panose="02010509060101010101" pitchFamily="49" charset="-122"/>
                </a:endParaRPr>
              </a:p>
            </p:txBody>
          </p:sp>
          <p:sp>
            <p:nvSpPr>
              <p:cNvPr id="101437" name="文本框 1836102"/>
              <p:cNvSpPr txBox="1"/>
              <p:nvPr/>
            </p:nvSpPr>
            <p:spPr>
              <a:xfrm>
                <a:off x="816" y="1440"/>
                <a:ext cx="336" cy="343"/>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2</a:t>
                </a:r>
                <a:endParaRPr lang="en-US" altLang="zh-CN" sz="3200" dirty="0">
                  <a:latin typeface="Times New Roman" panose="02020603050405020304" pitchFamily="18" charset="0"/>
                  <a:ea typeface="幼圆" panose="02010509060101010101" pitchFamily="49" charset="-122"/>
                </a:endParaRPr>
              </a:p>
            </p:txBody>
          </p:sp>
          <p:sp>
            <p:nvSpPr>
              <p:cNvPr id="101438" name="文本框 1836103"/>
              <p:cNvSpPr txBox="1"/>
              <p:nvPr/>
            </p:nvSpPr>
            <p:spPr>
              <a:xfrm>
                <a:off x="816" y="2544"/>
                <a:ext cx="336" cy="342"/>
              </a:xfrm>
              <a:prstGeom prst="rect">
                <a:avLst/>
              </a:prstGeom>
              <a:noFill/>
              <a:ln w="31750">
                <a:noFill/>
              </a:ln>
            </p:spPr>
            <p:txBody>
              <a:bodyPr>
                <a:spAutoFit/>
              </a:bodyPr>
              <a:p>
                <a:pPr algn="ctr">
                  <a:spcBef>
                    <a:spcPct val="50000"/>
                  </a:spcBef>
                </a:pPr>
                <a:r>
                  <a:rPr lang="en-US" altLang="zh-CN" sz="3200" dirty="0">
                    <a:latin typeface="Times New Roman" panose="02020603050405020304" pitchFamily="18" charset="0"/>
                    <a:ea typeface="幼圆" panose="02010509060101010101" pitchFamily="49" charset="-122"/>
                  </a:rPr>
                  <a:t>6</a:t>
                </a:r>
                <a:endParaRPr lang="en-US" altLang="zh-CN" sz="3200" dirty="0">
                  <a:latin typeface="Times New Roman" panose="02020603050405020304" pitchFamily="18" charset="0"/>
                  <a:ea typeface="幼圆" panose="02010509060101010101" pitchFamily="49" charset="-122"/>
                </a:endParaRPr>
              </a:p>
            </p:txBody>
          </p:sp>
        </p:grpSp>
        <p:grpSp>
          <p:nvGrpSpPr>
            <p:cNvPr id="101388" name="组合 1836104"/>
            <p:cNvGrpSpPr/>
            <p:nvPr/>
          </p:nvGrpSpPr>
          <p:grpSpPr>
            <a:xfrm>
              <a:off x="2784" y="768"/>
              <a:ext cx="960" cy="307"/>
              <a:chOff x="2784" y="768"/>
              <a:chExt cx="960" cy="307"/>
            </a:xfrm>
          </p:grpSpPr>
          <p:sp>
            <p:nvSpPr>
              <p:cNvPr id="101427" name="直接连接符 1836105"/>
              <p:cNvSpPr/>
              <p:nvPr/>
            </p:nvSpPr>
            <p:spPr>
              <a:xfrm>
                <a:off x="2784" y="960"/>
                <a:ext cx="336" cy="0"/>
              </a:xfrm>
              <a:prstGeom prst="line">
                <a:avLst/>
              </a:prstGeom>
              <a:ln w="28575" cap="sq" cmpd="sng">
                <a:solidFill>
                  <a:srgbClr val="4B2F25"/>
                </a:solidFill>
                <a:prstDash val="solid"/>
                <a:headEnd type="none" w="sm" len="sm"/>
                <a:tailEnd type="stealth" w="med" len="lg"/>
              </a:ln>
            </p:spPr>
          </p:sp>
          <p:grpSp>
            <p:nvGrpSpPr>
              <p:cNvPr id="101428" name="组合 1836106"/>
              <p:cNvGrpSpPr/>
              <p:nvPr/>
            </p:nvGrpSpPr>
            <p:grpSpPr>
              <a:xfrm>
                <a:off x="3120" y="768"/>
                <a:ext cx="624" cy="307"/>
                <a:chOff x="3936" y="768"/>
                <a:chExt cx="624" cy="307"/>
              </a:xfrm>
            </p:grpSpPr>
            <p:sp>
              <p:nvSpPr>
                <p:cNvPr id="101429" name="矩形 1836107"/>
                <p:cNvSpPr/>
                <p:nvPr/>
              </p:nvSpPr>
              <p:spPr>
                <a:xfrm>
                  <a:off x="3936" y="846"/>
                  <a:ext cx="585" cy="209"/>
                </a:xfrm>
                <a:prstGeom prst="rect">
                  <a:avLst/>
                </a:prstGeom>
                <a:gradFill rotWithShape="0">
                  <a:gsLst>
                    <a:gs pos="0">
                      <a:srgbClr val="76765E"/>
                    </a:gs>
                    <a:gs pos="50000">
                      <a:srgbClr val="FFFFCC"/>
                    </a:gs>
                    <a:gs pos="100000">
                      <a:srgbClr val="76765E"/>
                    </a:gs>
                  </a:gsLst>
                  <a:lin ang="2700000" scaled="1"/>
                  <a:tileRect/>
                </a:gradFill>
                <a:ln w="28575" cap="sq" cmpd="sng">
                  <a:solidFill>
                    <a:srgbClr val="4B2F25"/>
                  </a:solidFill>
                  <a:prstDash val="solid"/>
                  <a:miter/>
                  <a:headEnd type="none" w="sm" len="sm"/>
                  <a:tailEnd type="none" w="med" len="lg"/>
                </a:ln>
                <a:effectLst>
                  <a:prstShdw prst="shdw17" dist="17961" dir="13499999">
                    <a:srgbClr val="2D1C16"/>
                  </a:prstShdw>
                </a:effectLst>
              </p:spPr>
              <p:txBody>
                <a:bodyPr/>
                <a:p>
                  <a:endParaRPr lang="zh-CN" altLang="en-US" dirty="0">
                    <a:latin typeface="Times New Roman" panose="02020603050405020304" pitchFamily="18" charset="0"/>
                  </a:endParaRPr>
                </a:p>
              </p:txBody>
            </p:sp>
            <p:sp>
              <p:nvSpPr>
                <p:cNvPr id="101430" name="直接连接符 1836108"/>
                <p:cNvSpPr/>
                <p:nvPr/>
              </p:nvSpPr>
              <p:spPr>
                <a:xfrm>
                  <a:off x="4229" y="846"/>
                  <a:ext cx="0" cy="209"/>
                </a:xfrm>
                <a:prstGeom prst="line">
                  <a:avLst/>
                </a:prstGeom>
                <a:ln w="28575" cap="sq" cmpd="sng">
                  <a:solidFill>
                    <a:srgbClr val="4B2F25"/>
                  </a:solidFill>
                  <a:prstDash val="solid"/>
                  <a:headEnd type="none" w="sm" len="sm"/>
                  <a:tailEnd type="none" w="med" len="lg"/>
                </a:ln>
              </p:spPr>
            </p:sp>
            <p:sp>
              <p:nvSpPr>
                <p:cNvPr id="101431" name="文本框 1836109"/>
                <p:cNvSpPr txBox="1"/>
                <p:nvPr/>
              </p:nvSpPr>
              <p:spPr>
                <a:xfrm>
                  <a:off x="3973" y="768"/>
                  <a:ext cx="206" cy="307"/>
                </a:xfrm>
                <a:prstGeom prst="rect">
                  <a:avLst/>
                </a:prstGeom>
                <a:noFill/>
                <a:ln w="28575">
                  <a:noFill/>
                </a:ln>
              </p:spPr>
              <p:txBody>
                <a:bodyPr>
                  <a:spAutoFit/>
                </a:bodyPr>
                <a:p>
                  <a:pPr algn="ctr">
                    <a:spcBef>
                      <a:spcPct val="50000"/>
                    </a:spcBef>
                  </a:pPr>
                  <a:r>
                    <a:rPr lang="en-US" altLang="zh-CN" sz="2800" dirty="0">
                      <a:latin typeface="Times New Roman" panose="02020603050405020304" pitchFamily="18" charset="0"/>
                      <a:ea typeface="幼圆" panose="02010509060101010101" pitchFamily="49" charset="-122"/>
                    </a:rPr>
                    <a:t>3</a:t>
                  </a:r>
                  <a:endParaRPr lang="en-US" altLang="zh-CN" sz="2800" dirty="0">
                    <a:latin typeface="Times New Roman" panose="02020603050405020304" pitchFamily="18" charset="0"/>
                    <a:ea typeface="幼圆" panose="02010509060101010101" pitchFamily="49" charset="-122"/>
                  </a:endParaRPr>
                </a:p>
              </p:txBody>
            </p:sp>
            <p:sp>
              <p:nvSpPr>
                <p:cNvPr id="101432" name="矩形 1836110"/>
                <p:cNvSpPr/>
                <p:nvPr/>
              </p:nvSpPr>
              <p:spPr>
                <a:xfrm>
                  <a:off x="4224" y="789"/>
                  <a:ext cx="336" cy="270"/>
                </a:xfrm>
                <a:prstGeom prst="rect">
                  <a:avLst/>
                </a:prstGeom>
                <a:noFill/>
                <a:ln w="28575">
                  <a:noFill/>
                </a:ln>
              </p:spPr>
              <p:txBody>
                <a:bodyPr>
                  <a:spAutoFit/>
                </a:bodyPr>
                <a:p>
                  <a:r>
                    <a:rPr lang="en-US" altLang="zh-CN" sz="2400" dirty="0">
                      <a:latin typeface="Times New Roman" panose="02020603050405020304" pitchFamily="18" charset="0"/>
                      <a:ea typeface="幼圆" panose="02010509060101010101" pitchFamily="49" charset="-122"/>
                    </a:rPr>
                    <a:t>∧</a:t>
                  </a:r>
                  <a:endParaRPr lang="en-US" altLang="zh-CN" sz="2400" dirty="0">
                    <a:latin typeface="Times New Roman" panose="02020603050405020304" pitchFamily="18" charset="0"/>
                    <a:ea typeface="幼圆" panose="02010509060101010101" pitchFamily="49" charset="-122"/>
                  </a:endParaRPr>
                </a:p>
              </p:txBody>
            </p:sp>
          </p:grpSp>
        </p:grpSp>
        <p:sp>
          <p:nvSpPr>
            <p:cNvPr id="101389" name="矩形 1836111"/>
            <p:cNvSpPr/>
            <p:nvPr/>
          </p:nvSpPr>
          <p:spPr>
            <a:xfrm>
              <a:off x="3120" y="1134"/>
              <a:ext cx="585" cy="209"/>
            </a:xfrm>
            <a:prstGeom prst="rect">
              <a:avLst/>
            </a:prstGeom>
            <a:gradFill rotWithShape="0">
              <a:gsLst>
                <a:gs pos="0">
                  <a:srgbClr val="76765E"/>
                </a:gs>
                <a:gs pos="50000">
                  <a:srgbClr val="FFFFCC"/>
                </a:gs>
                <a:gs pos="100000">
                  <a:srgbClr val="76765E"/>
                </a:gs>
              </a:gsLst>
              <a:lin ang="2700000" scaled="1"/>
              <a:tileRect/>
            </a:gradFill>
            <a:ln w="28575" cap="sq" cmpd="sng">
              <a:solidFill>
                <a:srgbClr val="4B2F25"/>
              </a:solidFill>
              <a:prstDash val="solid"/>
              <a:miter/>
              <a:headEnd type="none" w="sm" len="sm"/>
              <a:tailEnd type="none" w="med" len="lg"/>
            </a:ln>
            <a:effectLst>
              <a:prstShdw prst="shdw17" dist="17961" dir="13499999">
                <a:srgbClr val="2D1C16"/>
              </a:prstShdw>
            </a:effectLst>
          </p:spPr>
          <p:txBody>
            <a:bodyPr/>
            <a:p>
              <a:endParaRPr lang="zh-CN" altLang="en-US" dirty="0">
                <a:latin typeface="Times New Roman" panose="02020603050405020304" pitchFamily="18" charset="0"/>
              </a:endParaRPr>
            </a:p>
          </p:txBody>
        </p:sp>
        <p:sp>
          <p:nvSpPr>
            <p:cNvPr id="101390" name="直接连接符 1836112"/>
            <p:cNvSpPr/>
            <p:nvPr/>
          </p:nvSpPr>
          <p:spPr>
            <a:xfrm>
              <a:off x="3413" y="1134"/>
              <a:ext cx="0" cy="209"/>
            </a:xfrm>
            <a:prstGeom prst="line">
              <a:avLst/>
            </a:prstGeom>
            <a:ln w="28575" cap="sq" cmpd="sng">
              <a:solidFill>
                <a:srgbClr val="4B2F25"/>
              </a:solidFill>
              <a:prstDash val="solid"/>
              <a:headEnd type="none" w="sm" len="sm"/>
              <a:tailEnd type="none" w="med" len="lg"/>
            </a:ln>
          </p:spPr>
        </p:sp>
        <p:sp>
          <p:nvSpPr>
            <p:cNvPr id="101391" name="文本框 1836113"/>
            <p:cNvSpPr txBox="1"/>
            <p:nvPr/>
          </p:nvSpPr>
          <p:spPr>
            <a:xfrm>
              <a:off x="3157" y="1056"/>
              <a:ext cx="206" cy="307"/>
            </a:xfrm>
            <a:prstGeom prst="rect">
              <a:avLst/>
            </a:prstGeom>
            <a:noFill/>
            <a:ln w="28575">
              <a:noFill/>
            </a:ln>
          </p:spPr>
          <p:txBody>
            <a:bodyPr>
              <a:spAutoFit/>
            </a:bodyPr>
            <a:p>
              <a:pPr algn="ctr">
                <a:spcBef>
                  <a:spcPct val="50000"/>
                </a:spcBef>
              </a:pPr>
              <a:r>
                <a:rPr lang="en-US" altLang="zh-CN" sz="2800" dirty="0">
                  <a:latin typeface="Times New Roman" panose="02020603050405020304" pitchFamily="18" charset="0"/>
                  <a:ea typeface="幼圆" panose="02010509060101010101" pitchFamily="49" charset="-122"/>
                </a:rPr>
                <a:t>5</a:t>
              </a:r>
              <a:endParaRPr lang="en-US" altLang="zh-CN" sz="2800" dirty="0">
                <a:latin typeface="Times New Roman" panose="02020603050405020304" pitchFamily="18" charset="0"/>
                <a:ea typeface="幼圆" panose="02010509060101010101" pitchFamily="49" charset="-122"/>
              </a:endParaRPr>
            </a:p>
          </p:txBody>
        </p:sp>
        <p:sp>
          <p:nvSpPr>
            <p:cNvPr id="101392" name="直接连接符 1836114"/>
            <p:cNvSpPr/>
            <p:nvPr/>
          </p:nvSpPr>
          <p:spPr>
            <a:xfrm>
              <a:off x="3595" y="1239"/>
              <a:ext cx="293" cy="0"/>
            </a:xfrm>
            <a:prstGeom prst="line">
              <a:avLst/>
            </a:prstGeom>
            <a:ln w="28575" cap="sq" cmpd="sng">
              <a:solidFill>
                <a:srgbClr val="4B2F25"/>
              </a:solidFill>
              <a:prstDash val="solid"/>
              <a:headEnd type="none" w="sm" len="sm"/>
              <a:tailEnd type="stealth" w="med" len="lg"/>
            </a:ln>
          </p:spPr>
        </p:sp>
        <p:sp>
          <p:nvSpPr>
            <p:cNvPr id="101393" name="直接连接符 1836115"/>
            <p:cNvSpPr/>
            <p:nvPr/>
          </p:nvSpPr>
          <p:spPr>
            <a:xfrm>
              <a:off x="2784" y="1248"/>
              <a:ext cx="336" cy="0"/>
            </a:xfrm>
            <a:prstGeom prst="line">
              <a:avLst/>
            </a:prstGeom>
            <a:ln w="28575" cap="sq" cmpd="sng">
              <a:solidFill>
                <a:srgbClr val="4B2F25"/>
              </a:solidFill>
              <a:prstDash val="solid"/>
              <a:headEnd type="none" w="sm" len="sm"/>
              <a:tailEnd type="stealth" w="med" len="lg"/>
            </a:ln>
          </p:spPr>
        </p:sp>
        <p:sp>
          <p:nvSpPr>
            <p:cNvPr id="101394" name="矩形 1836116"/>
            <p:cNvSpPr/>
            <p:nvPr/>
          </p:nvSpPr>
          <p:spPr>
            <a:xfrm>
              <a:off x="4704" y="1134"/>
              <a:ext cx="585" cy="209"/>
            </a:xfrm>
            <a:prstGeom prst="rect">
              <a:avLst/>
            </a:prstGeom>
            <a:gradFill rotWithShape="0">
              <a:gsLst>
                <a:gs pos="0">
                  <a:srgbClr val="76765E"/>
                </a:gs>
                <a:gs pos="50000">
                  <a:srgbClr val="FFFFCC"/>
                </a:gs>
                <a:gs pos="100000">
                  <a:srgbClr val="76765E"/>
                </a:gs>
              </a:gsLst>
              <a:lin ang="2700000" scaled="1"/>
              <a:tileRect/>
            </a:gradFill>
            <a:ln w="28575" cap="sq" cmpd="sng">
              <a:solidFill>
                <a:srgbClr val="4B2F25"/>
              </a:solidFill>
              <a:prstDash val="solid"/>
              <a:miter/>
              <a:headEnd type="none" w="sm" len="sm"/>
              <a:tailEnd type="none" w="med" len="lg"/>
            </a:ln>
            <a:effectLst>
              <a:prstShdw prst="shdw17" dist="17961" dir="13499999">
                <a:srgbClr val="2D1C16"/>
              </a:prstShdw>
            </a:effectLst>
          </p:spPr>
          <p:txBody>
            <a:bodyPr/>
            <a:p>
              <a:endParaRPr lang="zh-CN" altLang="en-US" dirty="0">
                <a:latin typeface="Times New Roman" panose="02020603050405020304" pitchFamily="18" charset="0"/>
              </a:endParaRPr>
            </a:p>
          </p:txBody>
        </p:sp>
        <p:sp>
          <p:nvSpPr>
            <p:cNvPr id="101395" name="直接连接符 1836117"/>
            <p:cNvSpPr/>
            <p:nvPr/>
          </p:nvSpPr>
          <p:spPr>
            <a:xfrm>
              <a:off x="4997" y="1134"/>
              <a:ext cx="0" cy="209"/>
            </a:xfrm>
            <a:prstGeom prst="line">
              <a:avLst/>
            </a:prstGeom>
            <a:ln w="28575" cap="sq" cmpd="sng">
              <a:solidFill>
                <a:srgbClr val="4B2F25"/>
              </a:solidFill>
              <a:prstDash val="solid"/>
              <a:headEnd type="none" w="sm" len="sm"/>
              <a:tailEnd type="none" w="med" len="lg"/>
            </a:ln>
          </p:spPr>
        </p:sp>
        <p:sp>
          <p:nvSpPr>
            <p:cNvPr id="101396" name="文本框 1836118"/>
            <p:cNvSpPr txBox="1"/>
            <p:nvPr/>
          </p:nvSpPr>
          <p:spPr>
            <a:xfrm>
              <a:off x="4741" y="1056"/>
              <a:ext cx="206" cy="307"/>
            </a:xfrm>
            <a:prstGeom prst="rect">
              <a:avLst/>
            </a:prstGeom>
            <a:noFill/>
            <a:ln w="28575">
              <a:noFill/>
            </a:ln>
          </p:spPr>
          <p:txBody>
            <a:bodyPr>
              <a:spAutoFit/>
            </a:bodyPr>
            <a:p>
              <a:pPr algn="ctr">
                <a:spcBef>
                  <a:spcPct val="50000"/>
                </a:spcBef>
              </a:pPr>
              <a:r>
                <a:rPr lang="en-US" altLang="zh-CN" sz="2800" dirty="0">
                  <a:latin typeface="Times New Roman" panose="02020603050405020304" pitchFamily="18" charset="0"/>
                  <a:ea typeface="幼圆" panose="02010509060101010101" pitchFamily="49" charset="-122"/>
                </a:rPr>
                <a:t>3</a:t>
              </a:r>
              <a:endParaRPr lang="en-US" altLang="zh-CN" sz="2800" dirty="0">
                <a:latin typeface="Times New Roman" panose="02020603050405020304" pitchFamily="18" charset="0"/>
                <a:ea typeface="幼圆" panose="02010509060101010101" pitchFamily="49" charset="-122"/>
              </a:endParaRPr>
            </a:p>
          </p:txBody>
        </p:sp>
        <p:sp>
          <p:nvSpPr>
            <p:cNvPr id="101397" name="矩形 1836119"/>
            <p:cNvSpPr/>
            <p:nvPr/>
          </p:nvSpPr>
          <p:spPr>
            <a:xfrm>
              <a:off x="4992" y="1077"/>
              <a:ext cx="336" cy="270"/>
            </a:xfrm>
            <a:prstGeom prst="rect">
              <a:avLst/>
            </a:prstGeom>
            <a:noFill/>
            <a:ln w="28575">
              <a:noFill/>
            </a:ln>
          </p:spPr>
          <p:txBody>
            <a:bodyPr>
              <a:spAutoFit/>
            </a:bodyPr>
            <a:p>
              <a:r>
                <a:rPr lang="en-US" altLang="zh-CN" sz="2400" dirty="0">
                  <a:latin typeface="Times New Roman" panose="02020603050405020304" pitchFamily="18" charset="0"/>
                  <a:ea typeface="幼圆" panose="02010509060101010101" pitchFamily="49" charset="-122"/>
                </a:rPr>
                <a:t>∧</a:t>
              </a:r>
              <a:endParaRPr lang="en-US" altLang="zh-CN" sz="2400" dirty="0">
                <a:latin typeface="Times New Roman" panose="02020603050405020304" pitchFamily="18" charset="0"/>
                <a:ea typeface="幼圆" panose="02010509060101010101" pitchFamily="49" charset="-122"/>
              </a:endParaRPr>
            </a:p>
          </p:txBody>
        </p:sp>
        <p:sp>
          <p:nvSpPr>
            <p:cNvPr id="101398" name="矩形 1836120"/>
            <p:cNvSpPr/>
            <p:nvPr/>
          </p:nvSpPr>
          <p:spPr>
            <a:xfrm>
              <a:off x="3936" y="1134"/>
              <a:ext cx="585" cy="209"/>
            </a:xfrm>
            <a:prstGeom prst="rect">
              <a:avLst/>
            </a:prstGeom>
            <a:gradFill rotWithShape="0">
              <a:gsLst>
                <a:gs pos="0">
                  <a:srgbClr val="76765E"/>
                </a:gs>
                <a:gs pos="50000">
                  <a:srgbClr val="FFFFCC"/>
                </a:gs>
                <a:gs pos="100000">
                  <a:srgbClr val="76765E"/>
                </a:gs>
              </a:gsLst>
              <a:lin ang="2700000" scaled="1"/>
              <a:tileRect/>
            </a:gradFill>
            <a:ln w="28575" cap="sq" cmpd="sng">
              <a:solidFill>
                <a:srgbClr val="4B2F25"/>
              </a:solidFill>
              <a:prstDash val="solid"/>
              <a:miter/>
              <a:headEnd type="none" w="sm" len="sm"/>
              <a:tailEnd type="none" w="med" len="lg"/>
            </a:ln>
            <a:effectLst>
              <a:prstShdw prst="shdw17" dist="17961" dir="13499999">
                <a:srgbClr val="2D1C16"/>
              </a:prstShdw>
            </a:effectLst>
          </p:spPr>
          <p:txBody>
            <a:bodyPr/>
            <a:p>
              <a:endParaRPr lang="zh-CN" altLang="en-US" dirty="0">
                <a:latin typeface="Times New Roman" panose="02020603050405020304" pitchFamily="18" charset="0"/>
              </a:endParaRPr>
            </a:p>
          </p:txBody>
        </p:sp>
        <p:sp>
          <p:nvSpPr>
            <p:cNvPr id="101399" name="直接连接符 1836121"/>
            <p:cNvSpPr/>
            <p:nvPr/>
          </p:nvSpPr>
          <p:spPr>
            <a:xfrm>
              <a:off x="4229" y="1134"/>
              <a:ext cx="0" cy="209"/>
            </a:xfrm>
            <a:prstGeom prst="line">
              <a:avLst/>
            </a:prstGeom>
            <a:ln w="28575" cap="sq" cmpd="sng">
              <a:solidFill>
                <a:srgbClr val="4B2F25"/>
              </a:solidFill>
              <a:prstDash val="solid"/>
              <a:headEnd type="none" w="sm" len="sm"/>
              <a:tailEnd type="none" w="med" len="lg"/>
            </a:ln>
          </p:spPr>
        </p:sp>
        <p:sp>
          <p:nvSpPr>
            <p:cNvPr id="101400" name="文本框 1836122"/>
            <p:cNvSpPr txBox="1"/>
            <p:nvPr/>
          </p:nvSpPr>
          <p:spPr>
            <a:xfrm>
              <a:off x="3973" y="1056"/>
              <a:ext cx="206" cy="307"/>
            </a:xfrm>
            <a:prstGeom prst="rect">
              <a:avLst/>
            </a:prstGeom>
            <a:noFill/>
            <a:ln w="28575">
              <a:noFill/>
            </a:ln>
          </p:spPr>
          <p:txBody>
            <a:bodyPr>
              <a:spAutoFit/>
            </a:bodyPr>
            <a:p>
              <a:pPr algn="ctr">
                <a:spcBef>
                  <a:spcPct val="50000"/>
                </a:spcBef>
              </a:pPr>
              <a:r>
                <a:rPr lang="en-US" altLang="zh-CN" sz="2800" dirty="0">
                  <a:latin typeface="Times New Roman" panose="02020603050405020304" pitchFamily="18" charset="0"/>
                  <a:ea typeface="幼圆" panose="02010509060101010101" pitchFamily="49" charset="-122"/>
                </a:rPr>
                <a:t>4</a:t>
              </a:r>
              <a:endParaRPr lang="en-US" altLang="zh-CN" sz="2800" dirty="0">
                <a:latin typeface="Times New Roman" panose="02020603050405020304" pitchFamily="18" charset="0"/>
                <a:ea typeface="幼圆" panose="02010509060101010101" pitchFamily="49" charset="-122"/>
              </a:endParaRPr>
            </a:p>
          </p:txBody>
        </p:sp>
        <p:sp>
          <p:nvSpPr>
            <p:cNvPr id="101401" name="直接连接符 1836123"/>
            <p:cNvSpPr/>
            <p:nvPr/>
          </p:nvSpPr>
          <p:spPr>
            <a:xfrm>
              <a:off x="4411" y="1239"/>
              <a:ext cx="293" cy="0"/>
            </a:xfrm>
            <a:prstGeom prst="line">
              <a:avLst/>
            </a:prstGeom>
            <a:ln w="28575" cap="sq" cmpd="sng">
              <a:solidFill>
                <a:srgbClr val="4B2F25"/>
              </a:solidFill>
              <a:prstDash val="solid"/>
              <a:headEnd type="none" w="sm" len="sm"/>
              <a:tailEnd type="stealth" w="med" len="lg"/>
            </a:ln>
          </p:spPr>
        </p:sp>
        <p:sp>
          <p:nvSpPr>
            <p:cNvPr id="101402" name="矩形 1836124"/>
            <p:cNvSpPr/>
            <p:nvPr/>
          </p:nvSpPr>
          <p:spPr>
            <a:xfrm>
              <a:off x="2640" y="2185"/>
              <a:ext cx="336" cy="271"/>
            </a:xfrm>
            <a:prstGeom prst="rect">
              <a:avLst/>
            </a:prstGeom>
            <a:noFill/>
            <a:ln w="28575">
              <a:noFill/>
            </a:ln>
          </p:spPr>
          <p:txBody>
            <a:bodyPr>
              <a:spAutoFit/>
            </a:bodyPr>
            <a:p>
              <a:r>
                <a:rPr lang="en-US" altLang="zh-CN" sz="2400" dirty="0">
                  <a:latin typeface="Times New Roman" panose="02020603050405020304" pitchFamily="18" charset="0"/>
                  <a:ea typeface="幼圆" panose="02010509060101010101" pitchFamily="49" charset="-122"/>
                </a:rPr>
                <a:t>∧</a:t>
              </a:r>
              <a:endParaRPr lang="en-US" altLang="zh-CN" sz="2400" dirty="0">
                <a:latin typeface="Times New Roman" panose="02020603050405020304" pitchFamily="18" charset="0"/>
                <a:ea typeface="幼圆" panose="02010509060101010101" pitchFamily="49" charset="-122"/>
              </a:endParaRPr>
            </a:p>
          </p:txBody>
        </p:sp>
        <p:grpSp>
          <p:nvGrpSpPr>
            <p:cNvPr id="101403" name="组合 1836125"/>
            <p:cNvGrpSpPr/>
            <p:nvPr/>
          </p:nvGrpSpPr>
          <p:grpSpPr>
            <a:xfrm>
              <a:off x="2784" y="1344"/>
              <a:ext cx="1776" cy="308"/>
              <a:chOff x="2784" y="1632"/>
              <a:chExt cx="1776" cy="308"/>
            </a:xfrm>
          </p:grpSpPr>
          <p:sp>
            <p:nvSpPr>
              <p:cNvPr id="101418" name="矩形 1836126"/>
              <p:cNvSpPr/>
              <p:nvPr/>
            </p:nvSpPr>
            <p:spPr>
              <a:xfrm>
                <a:off x="3120" y="1710"/>
                <a:ext cx="585" cy="209"/>
              </a:xfrm>
              <a:prstGeom prst="rect">
                <a:avLst/>
              </a:prstGeom>
              <a:gradFill rotWithShape="0">
                <a:gsLst>
                  <a:gs pos="0">
                    <a:srgbClr val="76765E"/>
                  </a:gs>
                  <a:gs pos="50000">
                    <a:srgbClr val="FFFFCC"/>
                  </a:gs>
                  <a:gs pos="100000">
                    <a:srgbClr val="76765E"/>
                  </a:gs>
                </a:gsLst>
                <a:lin ang="2700000" scaled="1"/>
                <a:tileRect/>
              </a:gradFill>
              <a:ln w="28575" cap="sq" cmpd="sng">
                <a:solidFill>
                  <a:srgbClr val="4B2F25"/>
                </a:solidFill>
                <a:prstDash val="solid"/>
                <a:miter/>
                <a:headEnd type="none" w="sm" len="sm"/>
                <a:tailEnd type="none" w="med" len="lg"/>
              </a:ln>
              <a:effectLst>
                <a:prstShdw prst="shdw17" dist="17961" dir="13499999">
                  <a:srgbClr val="2D1C16"/>
                </a:prstShdw>
              </a:effectLst>
            </p:spPr>
            <p:txBody>
              <a:bodyPr/>
              <a:p>
                <a:endParaRPr lang="zh-CN" altLang="en-US" dirty="0">
                  <a:latin typeface="Times New Roman" panose="02020603050405020304" pitchFamily="18" charset="0"/>
                </a:endParaRPr>
              </a:p>
            </p:txBody>
          </p:sp>
          <p:sp>
            <p:nvSpPr>
              <p:cNvPr id="101419" name="直接连接符 1836127"/>
              <p:cNvSpPr/>
              <p:nvPr/>
            </p:nvSpPr>
            <p:spPr>
              <a:xfrm flipH="1">
                <a:off x="3408" y="1710"/>
                <a:ext cx="5" cy="210"/>
              </a:xfrm>
              <a:prstGeom prst="line">
                <a:avLst/>
              </a:prstGeom>
              <a:ln w="28575" cap="sq" cmpd="sng">
                <a:solidFill>
                  <a:srgbClr val="4B2F25"/>
                </a:solidFill>
                <a:prstDash val="solid"/>
                <a:headEnd type="none" w="sm" len="sm"/>
                <a:tailEnd type="none" w="med" len="lg"/>
              </a:ln>
            </p:spPr>
          </p:sp>
          <p:sp>
            <p:nvSpPr>
              <p:cNvPr id="101420" name="文本框 1836128"/>
              <p:cNvSpPr txBox="1"/>
              <p:nvPr/>
            </p:nvSpPr>
            <p:spPr>
              <a:xfrm>
                <a:off x="3157" y="1632"/>
                <a:ext cx="206" cy="308"/>
              </a:xfrm>
              <a:prstGeom prst="rect">
                <a:avLst/>
              </a:prstGeom>
              <a:noFill/>
              <a:ln w="28575">
                <a:noFill/>
              </a:ln>
            </p:spPr>
            <p:txBody>
              <a:bodyPr>
                <a:spAutoFit/>
              </a:bodyPr>
              <a:p>
                <a:pPr algn="ctr">
                  <a:spcBef>
                    <a:spcPct val="50000"/>
                  </a:spcBef>
                </a:pPr>
                <a:r>
                  <a:rPr lang="en-US" altLang="zh-CN" sz="2800" dirty="0">
                    <a:latin typeface="Times New Roman" panose="02020603050405020304" pitchFamily="18" charset="0"/>
                    <a:ea typeface="幼圆" panose="02010509060101010101" pitchFamily="49" charset="-122"/>
                  </a:rPr>
                  <a:t>6</a:t>
                </a:r>
                <a:endParaRPr lang="en-US" altLang="zh-CN" sz="2800" dirty="0">
                  <a:latin typeface="Times New Roman" panose="02020603050405020304" pitchFamily="18" charset="0"/>
                  <a:ea typeface="幼圆" panose="02010509060101010101" pitchFamily="49" charset="-122"/>
                </a:endParaRPr>
              </a:p>
            </p:txBody>
          </p:sp>
          <p:sp>
            <p:nvSpPr>
              <p:cNvPr id="101421" name="直接连接符 1836129"/>
              <p:cNvSpPr/>
              <p:nvPr/>
            </p:nvSpPr>
            <p:spPr>
              <a:xfrm>
                <a:off x="3595" y="1815"/>
                <a:ext cx="293" cy="0"/>
              </a:xfrm>
              <a:prstGeom prst="line">
                <a:avLst/>
              </a:prstGeom>
              <a:ln w="28575" cap="sq" cmpd="sng">
                <a:solidFill>
                  <a:srgbClr val="4B2F25"/>
                </a:solidFill>
                <a:prstDash val="solid"/>
                <a:headEnd type="none" w="sm" len="sm"/>
                <a:tailEnd type="stealth" w="med" len="lg"/>
              </a:ln>
            </p:spPr>
          </p:sp>
          <p:sp>
            <p:nvSpPr>
              <p:cNvPr id="101422" name="直接连接符 1836130"/>
              <p:cNvSpPr/>
              <p:nvPr/>
            </p:nvSpPr>
            <p:spPr>
              <a:xfrm>
                <a:off x="2784" y="1824"/>
                <a:ext cx="336" cy="0"/>
              </a:xfrm>
              <a:prstGeom prst="line">
                <a:avLst/>
              </a:prstGeom>
              <a:ln w="28575" cap="sq" cmpd="sng">
                <a:solidFill>
                  <a:srgbClr val="4B2F25"/>
                </a:solidFill>
                <a:prstDash val="solid"/>
                <a:headEnd type="none" w="sm" len="sm"/>
                <a:tailEnd type="stealth" w="med" len="lg"/>
              </a:ln>
            </p:spPr>
          </p:sp>
          <p:sp>
            <p:nvSpPr>
              <p:cNvPr id="101423" name="矩形 1836131"/>
              <p:cNvSpPr/>
              <p:nvPr/>
            </p:nvSpPr>
            <p:spPr>
              <a:xfrm>
                <a:off x="3936" y="1710"/>
                <a:ext cx="585" cy="209"/>
              </a:xfrm>
              <a:prstGeom prst="rect">
                <a:avLst/>
              </a:prstGeom>
              <a:gradFill rotWithShape="0">
                <a:gsLst>
                  <a:gs pos="0">
                    <a:srgbClr val="76765E"/>
                  </a:gs>
                  <a:gs pos="50000">
                    <a:srgbClr val="FFFFCC"/>
                  </a:gs>
                  <a:gs pos="100000">
                    <a:srgbClr val="76765E"/>
                  </a:gs>
                </a:gsLst>
                <a:lin ang="2700000" scaled="1"/>
                <a:tileRect/>
              </a:gradFill>
              <a:ln w="28575" cap="sq" cmpd="sng">
                <a:solidFill>
                  <a:srgbClr val="4B2F25"/>
                </a:solidFill>
                <a:prstDash val="solid"/>
                <a:miter/>
                <a:headEnd type="none" w="sm" len="sm"/>
                <a:tailEnd type="none" w="med" len="lg"/>
              </a:ln>
              <a:effectLst>
                <a:prstShdw prst="shdw17" dist="17961" dir="13499999">
                  <a:srgbClr val="2D1C16"/>
                </a:prstShdw>
              </a:effectLst>
            </p:spPr>
            <p:txBody>
              <a:bodyPr/>
              <a:p>
                <a:endParaRPr lang="zh-CN" altLang="en-US" dirty="0">
                  <a:latin typeface="Times New Roman" panose="02020603050405020304" pitchFamily="18" charset="0"/>
                </a:endParaRPr>
              </a:p>
            </p:txBody>
          </p:sp>
          <p:sp>
            <p:nvSpPr>
              <p:cNvPr id="101424" name="直接连接符 1836132"/>
              <p:cNvSpPr/>
              <p:nvPr/>
            </p:nvSpPr>
            <p:spPr>
              <a:xfrm>
                <a:off x="4229" y="1710"/>
                <a:ext cx="0" cy="209"/>
              </a:xfrm>
              <a:prstGeom prst="line">
                <a:avLst/>
              </a:prstGeom>
              <a:ln w="28575" cap="sq" cmpd="sng">
                <a:solidFill>
                  <a:srgbClr val="4B2F25"/>
                </a:solidFill>
                <a:prstDash val="solid"/>
                <a:headEnd type="none" w="sm" len="sm"/>
                <a:tailEnd type="none" w="med" len="lg"/>
              </a:ln>
            </p:spPr>
          </p:sp>
          <p:sp>
            <p:nvSpPr>
              <p:cNvPr id="101425" name="文本框 1836133"/>
              <p:cNvSpPr txBox="1"/>
              <p:nvPr/>
            </p:nvSpPr>
            <p:spPr>
              <a:xfrm>
                <a:off x="3973" y="1632"/>
                <a:ext cx="206" cy="306"/>
              </a:xfrm>
              <a:prstGeom prst="rect">
                <a:avLst/>
              </a:prstGeom>
              <a:noFill/>
              <a:ln w="28575">
                <a:noFill/>
              </a:ln>
            </p:spPr>
            <p:txBody>
              <a:bodyPr>
                <a:spAutoFit/>
              </a:bodyPr>
              <a:p>
                <a:pPr algn="ctr">
                  <a:spcBef>
                    <a:spcPct val="50000"/>
                  </a:spcBef>
                </a:pPr>
                <a:r>
                  <a:rPr lang="en-US" altLang="zh-CN" sz="2800" dirty="0">
                    <a:latin typeface="Times New Roman" panose="02020603050405020304" pitchFamily="18" charset="0"/>
                    <a:ea typeface="幼圆" panose="02010509060101010101" pitchFamily="49" charset="-122"/>
                  </a:rPr>
                  <a:t>4</a:t>
                </a:r>
                <a:endParaRPr lang="en-US" altLang="zh-CN" sz="2800" dirty="0">
                  <a:latin typeface="Times New Roman" panose="02020603050405020304" pitchFamily="18" charset="0"/>
                  <a:ea typeface="幼圆" panose="02010509060101010101" pitchFamily="49" charset="-122"/>
                </a:endParaRPr>
              </a:p>
            </p:txBody>
          </p:sp>
          <p:sp>
            <p:nvSpPr>
              <p:cNvPr id="101426" name="矩形 1836134"/>
              <p:cNvSpPr/>
              <p:nvPr/>
            </p:nvSpPr>
            <p:spPr>
              <a:xfrm>
                <a:off x="4224" y="1653"/>
                <a:ext cx="336" cy="269"/>
              </a:xfrm>
              <a:prstGeom prst="rect">
                <a:avLst/>
              </a:prstGeom>
              <a:noFill/>
              <a:ln w="28575">
                <a:noFill/>
              </a:ln>
            </p:spPr>
            <p:txBody>
              <a:bodyPr>
                <a:spAutoFit/>
              </a:bodyPr>
              <a:p>
                <a:r>
                  <a:rPr lang="en-US" altLang="zh-CN" sz="2400" dirty="0">
                    <a:latin typeface="Times New Roman" panose="02020603050405020304" pitchFamily="18" charset="0"/>
                    <a:ea typeface="幼圆" panose="02010509060101010101" pitchFamily="49" charset="-122"/>
                  </a:rPr>
                  <a:t>∧</a:t>
                </a:r>
                <a:endParaRPr lang="en-US" altLang="zh-CN" sz="2400" dirty="0">
                  <a:latin typeface="Times New Roman" panose="02020603050405020304" pitchFamily="18" charset="0"/>
                  <a:ea typeface="幼圆" panose="02010509060101010101" pitchFamily="49" charset="-122"/>
                </a:endParaRPr>
              </a:p>
            </p:txBody>
          </p:sp>
        </p:grpSp>
        <p:grpSp>
          <p:nvGrpSpPr>
            <p:cNvPr id="101404" name="组合 1836135"/>
            <p:cNvGrpSpPr/>
            <p:nvPr/>
          </p:nvGrpSpPr>
          <p:grpSpPr>
            <a:xfrm>
              <a:off x="2784" y="1632"/>
              <a:ext cx="960" cy="307"/>
              <a:chOff x="2784" y="768"/>
              <a:chExt cx="960" cy="307"/>
            </a:xfrm>
          </p:grpSpPr>
          <p:sp>
            <p:nvSpPr>
              <p:cNvPr id="101412" name="直接连接符 1836136"/>
              <p:cNvSpPr/>
              <p:nvPr/>
            </p:nvSpPr>
            <p:spPr>
              <a:xfrm>
                <a:off x="2784" y="960"/>
                <a:ext cx="336" cy="0"/>
              </a:xfrm>
              <a:prstGeom prst="line">
                <a:avLst/>
              </a:prstGeom>
              <a:ln w="28575" cap="sq" cmpd="sng">
                <a:solidFill>
                  <a:srgbClr val="4B2F25"/>
                </a:solidFill>
                <a:prstDash val="solid"/>
                <a:headEnd type="none" w="sm" len="sm"/>
                <a:tailEnd type="stealth" w="med" len="lg"/>
              </a:ln>
            </p:spPr>
          </p:sp>
          <p:grpSp>
            <p:nvGrpSpPr>
              <p:cNvPr id="101413" name="组合 1836137"/>
              <p:cNvGrpSpPr/>
              <p:nvPr/>
            </p:nvGrpSpPr>
            <p:grpSpPr>
              <a:xfrm>
                <a:off x="3120" y="768"/>
                <a:ext cx="624" cy="307"/>
                <a:chOff x="3936" y="768"/>
                <a:chExt cx="624" cy="307"/>
              </a:xfrm>
            </p:grpSpPr>
            <p:sp>
              <p:nvSpPr>
                <p:cNvPr id="101414" name="矩形 1836138"/>
                <p:cNvSpPr/>
                <p:nvPr/>
              </p:nvSpPr>
              <p:spPr>
                <a:xfrm>
                  <a:off x="3936" y="846"/>
                  <a:ext cx="585" cy="209"/>
                </a:xfrm>
                <a:prstGeom prst="rect">
                  <a:avLst/>
                </a:prstGeom>
                <a:gradFill rotWithShape="0">
                  <a:gsLst>
                    <a:gs pos="0">
                      <a:srgbClr val="76765E"/>
                    </a:gs>
                    <a:gs pos="50000">
                      <a:srgbClr val="FFFFCC"/>
                    </a:gs>
                    <a:gs pos="100000">
                      <a:srgbClr val="76765E"/>
                    </a:gs>
                  </a:gsLst>
                  <a:lin ang="2700000" scaled="1"/>
                  <a:tileRect/>
                </a:gradFill>
                <a:ln w="28575" cap="sq" cmpd="sng">
                  <a:solidFill>
                    <a:srgbClr val="4B2F25"/>
                  </a:solidFill>
                  <a:prstDash val="solid"/>
                  <a:miter/>
                  <a:headEnd type="none" w="sm" len="sm"/>
                  <a:tailEnd type="none" w="med" len="lg"/>
                </a:ln>
                <a:effectLst>
                  <a:prstShdw prst="shdw17" dist="17961" dir="13499999">
                    <a:srgbClr val="2D1C16"/>
                  </a:prstShdw>
                </a:effectLst>
              </p:spPr>
              <p:txBody>
                <a:bodyPr/>
                <a:p>
                  <a:endParaRPr lang="zh-CN" altLang="en-US" dirty="0">
                    <a:latin typeface="Times New Roman" panose="02020603050405020304" pitchFamily="18" charset="0"/>
                  </a:endParaRPr>
                </a:p>
              </p:txBody>
            </p:sp>
            <p:sp>
              <p:nvSpPr>
                <p:cNvPr id="101415" name="直接连接符 1836139"/>
                <p:cNvSpPr/>
                <p:nvPr/>
              </p:nvSpPr>
              <p:spPr>
                <a:xfrm>
                  <a:off x="4229" y="846"/>
                  <a:ext cx="0" cy="209"/>
                </a:xfrm>
                <a:prstGeom prst="line">
                  <a:avLst/>
                </a:prstGeom>
                <a:ln w="28575" cap="sq" cmpd="sng">
                  <a:solidFill>
                    <a:srgbClr val="4B2F25"/>
                  </a:solidFill>
                  <a:prstDash val="solid"/>
                  <a:headEnd type="none" w="sm" len="sm"/>
                  <a:tailEnd type="none" w="med" len="lg"/>
                </a:ln>
              </p:spPr>
            </p:sp>
            <p:sp>
              <p:nvSpPr>
                <p:cNvPr id="101416" name="文本框 1836140"/>
                <p:cNvSpPr txBox="1"/>
                <p:nvPr/>
              </p:nvSpPr>
              <p:spPr>
                <a:xfrm>
                  <a:off x="3973" y="768"/>
                  <a:ext cx="206" cy="307"/>
                </a:xfrm>
                <a:prstGeom prst="rect">
                  <a:avLst/>
                </a:prstGeom>
                <a:noFill/>
                <a:ln w="28575">
                  <a:noFill/>
                </a:ln>
              </p:spPr>
              <p:txBody>
                <a:bodyPr>
                  <a:spAutoFit/>
                </a:bodyPr>
                <a:p>
                  <a:pPr algn="ctr">
                    <a:spcBef>
                      <a:spcPct val="50000"/>
                    </a:spcBef>
                  </a:pPr>
                  <a:r>
                    <a:rPr lang="en-US" altLang="zh-CN" sz="2800" dirty="0">
                      <a:latin typeface="Times New Roman" panose="02020603050405020304" pitchFamily="18" charset="0"/>
                      <a:ea typeface="幼圆" panose="02010509060101010101" pitchFamily="49" charset="-122"/>
                    </a:rPr>
                    <a:t>6</a:t>
                  </a:r>
                  <a:endParaRPr lang="en-US" altLang="zh-CN" sz="2800" dirty="0">
                    <a:latin typeface="Times New Roman" panose="02020603050405020304" pitchFamily="18" charset="0"/>
                    <a:ea typeface="幼圆" panose="02010509060101010101" pitchFamily="49" charset="-122"/>
                  </a:endParaRPr>
                </a:p>
              </p:txBody>
            </p:sp>
            <p:sp>
              <p:nvSpPr>
                <p:cNvPr id="101417" name="矩形 1836141"/>
                <p:cNvSpPr/>
                <p:nvPr/>
              </p:nvSpPr>
              <p:spPr>
                <a:xfrm>
                  <a:off x="4224" y="789"/>
                  <a:ext cx="336" cy="270"/>
                </a:xfrm>
                <a:prstGeom prst="rect">
                  <a:avLst/>
                </a:prstGeom>
                <a:noFill/>
                <a:ln w="28575">
                  <a:noFill/>
                </a:ln>
              </p:spPr>
              <p:txBody>
                <a:bodyPr>
                  <a:spAutoFit/>
                </a:bodyPr>
                <a:p>
                  <a:r>
                    <a:rPr lang="en-US" altLang="zh-CN" sz="2400" dirty="0">
                      <a:latin typeface="Times New Roman" panose="02020603050405020304" pitchFamily="18" charset="0"/>
                      <a:ea typeface="幼圆" panose="02010509060101010101" pitchFamily="49" charset="-122"/>
                    </a:rPr>
                    <a:t>∧</a:t>
                  </a:r>
                  <a:endParaRPr lang="en-US" altLang="zh-CN" sz="2400" dirty="0">
                    <a:latin typeface="Times New Roman" panose="02020603050405020304" pitchFamily="18" charset="0"/>
                    <a:ea typeface="幼圆" panose="02010509060101010101" pitchFamily="49" charset="-122"/>
                  </a:endParaRPr>
                </a:p>
              </p:txBody>
            </p:sp>
          </p:grpSp>
        </p:grpSp>
        <p:grpSp>
          <p:nvGrpSpPr>
            <p:cNvPr id="101405" name="组合 1836142"/>
            <p:cNvGrpSpPr/>
            <p:nvPr/>
          </p:nvGrpSpPr>
          <p:grpSpPr>
            <a:xfrm>
              <a:off x="2784" y="1920"/>
              <a:ext cx="960" cy="307"/>
              <a:chOff x="2784" y="768"/>
              <a:chExt cx="960" cy="307"/>
            </a:xfrm>
          </p:grpSpPr>
          <p:sp>
            <p:nvSpPr>
              <p:cNvPr id="101406" name="直接连接符 1836143"/>
              <p:cNvSpPr/>
              <p:nvPr/>
            </p:nvSpPr>
            <p:spPr>
              <a:xfrm>
                <a:off x="2784" y="960"/>
                <a:ext cx="336" cy="0"/>
              </a:xfrm>
              <a:prstGeom prst="line">
                <a:avLst/>
              </a:prstGeom>
              <a:ln w="28575" cap="sq" cmpd="sng">
                <a:solidFill>
                  <a:srgbClr val="4B2F25"/>
                </a:solidFill>
                <a:prstDash val="solid"/>
                <a:headEnd type="none" w="sm" len="sm"/>
                <a:tailEnd type="stealth" w="med" len="lg"/>
              </a:ln>
            </p:spPr>
          </p:sp>
          <p:grpSp>
            <p:nvGrpSpPr>
              <p:cNvPr id="101407" name="组合 1836144"/>
              <p:cNvGrpSpPr/>
              <p:nvPr/>
            </p:nvGrpSpPr>
            <p:grpSpPr>
              <a:xfrm>
                <a:off x="3120" y="768"/>
                <a:ext cx="624" cy="307"/>
                <a:chOff x="3936" y="768"/>
                <a:chExt cx="624" cy="307"/>
              </a:xfrm>
            </p:grpSpPr>
            <p:sp>
              <p:nvSpPr>
                <p:cNvPr id="101408" name="矩形 1836145"/>
                <p:cNvSpPr/>
                <p:nvPr/>
              </p:nvSpPr>
              <p:spPr>
                <a:xfrm>
                  <a:off x="3936" y="846"/>
                  <a:ext cx="585" cy="209"/>
                </a:xfrm>
                <a:prstGeom prst="rect">
                  <a:avLst/>
                </a:prstGeom>
                <a:gradFill rotWithShape="0">
                  <a:gsLst>
                    <a:gs pos="0">
                      <a:srgbClr val="76765E"/>
                    </a:gs>
                    <a:gs pos="50000">
                      <a:srgbClr val="FFFFCC"/>
                    </a:gs>
                    <a:gs pos="100000">
                      <a:srgbClr val="76765E"/>
                    </a:gs>
                  </a:gsLst>
                  <a:lin ang="2700000" scaled="1"/>
                  <a:tileRect/>
                </a:gradFill>
                <a:ln w="28575" cap="sq" cmpd="sng">
                  <a:solidFill>
                    <a:srgbClr val="4B2F25"/>
                  </a:solidFill>
                  <a:prstDash val="solid"/>
                  <a:miter/>
                  <a:headEnd type="none" w="sm" len="sm"/>
                  <a:tailEnd type="none" w="med" len="lg"/>
                </a:ln>
                <a:effectLst>
                  <a:prstShdw prst="shdw17" dist="17961" dir="13499999">
                    <a:srgbClr val="2D1C16"/>
                  </a:prstShdw>
                </a:effectLst>
              </p:spPr>
              <p:txBody>
                <a:bodyPr/>
                <a:p>
                  <a:endParaRPr lang="zh-CN" altLang="en-US" dirty="0">
                    <a:latin typeface="Times New Roman" panose="02020603050405020304" pitchFamily="18" charset="0"/>
                  </a:endParaRPr>
                </a:p>
              </p:txBody>
            </p:sp>
            <p:sp>
              <p:nvSpPr>
                <p:cNvPr id="101409" name="直接连接符 1836146"/>
                <p:cNvSpPr/>
                <p:nvPr/>
              </p:nvSpPr>
              <p:spPr>
                <a:xfrm>
                  <a:off x="4229" y="846"/>
                  <a:ext cx="0" cy="209"/>
                </a:xfrm>
                <a:prstGeom prst="line">
                  <a:avLst/>
                </a:prstGeom>
                <a:ln w="28575" cap="sq" cmpd="sng">
                  <a:solidFill>
                    <a:srgbClr val="4B2F25"/>
                  </a:solidFill>
                  <a:prstDash val="solid"/>
                  <a:headEnd type="none" w="sm" len="sm"/>
                  <a:tailEnd type="none" w="med" len="lg"/>
                </a:ln>
              </p:spPr>
            </p:sp>
            <p:sp>
              <p:nvSpPr>
                <p:cNvPr id="101410" name="文本框 1836147"/>
                <p:cNvSpPr txBox="1"/>
                <p:nvPr/>
              </p:nvSpPr>
              <p:spPr>
                <a:xfrm>
                  <a:off x="3973" y="768"/>
                  <a:ext cx="206" cy="307"/>
                </a:xfrm>
                <a:prstGeom prst="rect">
                  <a:avLst/>
                </a:prstGeom>
                <a:noFill/>
                <a:ln w="28575">
                  <a:noFill/>
                </a:ln>
              </p:spPr>
              <p:txBody>
                <a:bodyPr>
                  <a:spAutoFit/>
                </a:bodyPr>
                <a:p>
                  <a:pPr algn="ctr">
                    <a:spcBef>
                      <a:spcPct val="50000"/>
                    </a:spcBef>
                  </a:pPr>
                  <a:r>
                    <a:rPr lang="en-US" altLang="zh-CN" sz="2800" dirty="0">
                      <a:latin typeface="Times New Roman" panose="02020603050405020304" pitchFamily="18" charset="0"/>
                      <a:ea typeface="幼圆" panose="02010509060101010101" pitchFamily="49" charset="-122"/>
                    </a:rPr>
                    <a:t>6</a:t>
                  </a:r>
                  <a:endParaRPr lang="en-US" altLang="zh-CN" sz="2800" dirty="0">
                    <a:latin typeface="Times New Roman" panose="02020603050405020304" pitchFamily="18" charset="0"/>
                    <a:ea typeface="幼圆" panose="02010509060101010101" pitchFamily="49" charset="-122"/>
                  </a:endParaRPr>
                </a:p>
              </p:txBody>
            </p:sp>
            <p:sp>
              <p:nvSpPr>
                <p:cNvPr id="101411" name="矩形 1836148"/>
                <p:cNvSpPr/>
                <p:nvPr/>
              </p:nvSpPr>
              <p:spPr>
                <a:xfrm>
                  <a:off x="4224" y="789"/>
                  <a:ext cx="336" cy="270"/>
                </a:xfrm>
                <a:prstGeom prst="rect">
                  <a:avLst/>
                </a:prstGeom>
                <a:noFill/>
                <a:ln w="28575">
                  <a:noFill/>
                </a:ln>
              </p:spPr>
              <p:txBody>
                <a:bodyPr>
                  <a:spAutoFit/>
                </a:bodyPr>
                <a:p>
                  <a:r>
                    <a:rPr lang="en-US" altLang="zh-CN" sz="2400" dirty="0">
                      <a:latin typeface="Times New Roman" panose="02020603050405020304" pitchFamily="18" charset="0"/>
                      <a:ea typeface="幼圆" panose="02010509060101010101" pitchFamily="49" charset="-122"/>
                    </a:rPr>
                    <a:t>∧</a:t>
                  </a:r>
                  <a:endParaRPr lang="en-US" altLang="zh-CN" sz="2400" dirty="0">
                    <a:latin typeface="Times New Roman" panose="02020603050405020304" pitchFamily="18" charset="0"/>
                    <a:ea typeface="幼圆" panose="02010509060101010101" pitchFamily="49" charset="-122"/>
                  </a:endParaRPr>
                </a:p>
              </p:txBody>
            </p:sp>
          </p:grpSp>
        </p:grpSp>
      </p:grpSp>
    </p:spTree>
  </p:cSld>
  <p:clrMapOvr>
    <a:masterClrMapping/>
  </p:clrMapOvr>
  <p:transition>
    <p:zoom/>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0226" name="Rectangle 2"/>
          <p:cNvSpPr/>
          <p:nvPr/>
        </p:nvSpPr>
        <p:spPr>
          <a:xfrm>
            <a:off x="358775" y="1196975"/>
            <a:ext cx="8461375" cy="4230688"/>
          </a:xfrm>
          <a:prstGeom prst="rect">
            <a:avLst/>
          </a:prstGeom>
          <a:noFill/>
          <a:ln w="9525">
            <a:noFill/>
          </a:ln>
        </p:spPr>
        <p:txBody>
          <a:bodyPr>
            <a:spAutoFit/>
          </a:bodyPr>
          <a:p>
            <a:pPr marL="457200" indent="-457200" algn="just" eaLnBrk="0" hangingPunct="0">
              <a:lnSpc>
                <a:spcPct val="120000"/>
              </a:lnSpc>
              <a:spcBef>
                <a:spcPct val="10000"/>
              </a:spcBef>
              <a:buClr>
                <a:srgbClr val="FF3300"/>
              </a:buClr>
              <a:buSzPct val="80000"/>
              <a:buFont typeface="Wingdings" panose="05000000000000000000" pitchFamily="2" charset="2"/>
              <a:buChar char="u"/>
            </a:pPr>
            <a:r>
              <a:rPr lang="en-US" altLang="zh-CN" sz="3200" dirty="0">
                <a:latin typeface="Times New Roman" panose="02020603050405020304" pitchFamily="18" charset="0"/>
                <a:sym typeface="Wingdings" panose="05000000000000000000" pitchFamily="2" charset="2"/>
              </a:rPr>
              <a:t>Floyd</a:t>
            </a:r>
            <a:r>
              <a:rPr lang="zh-CN" altLang="en-US" sz="3200" dirty="0">
                <a:latin typeface="Times New Roman" panose="02020603050405020304" pitchFamily="18" charset="0"/>
                <a:sym typeface="Wingdings" panose="05000000000000000000" pitchFamily="2" charset="2"/>
              </a:rPr>
              <a:t>算法的时间复杂度为</a:t>
            </a:r>
            <a:r>
              <a:rPr lang="en-US" altLang="zh-CN" sz="3200" dirty="0">
                <a:latin typeface="Times New Roman" panose="02020603050405020304" pitchFamily="18" charset="0"/>
                <a:sym typeface="Wingdings" panose="05000000000000000000" pitchFamily="2" charset="2"/>
              </a:rPr>
              <a:t>O(</a:t>
            </a:r>
            <a:r>
              <a:rPr lang="en-US" altLang="zh-CN" sz="3200" i="1" dirty="0">
                <a:latin typeface="Times New Roman" panose="02020603050405020304" pitchFamily="18" charset="0"/>
                <a:sym typeface="Wingdings" panose="05000000000000000000" pitchFamily="2" charset="2"/>
              </a:rPr>
              <a:t>n</a:t>
            </a:r>
            <a:r>
              <a:rPr lang="en-US" altLang="zh-CN" sz="3200" baseline="30000" dirty="0">
                <a:latin typeface="Times New Roman" panose="02020603050405020304" pitchFamily="18" charset="0"/>
                <a:sym typeface="Wingdings" panose="05000000000000000000" pitchFamily="2" charset="2"/>
              </a:rPr>
              <a:t>3</a:t>
            </a:r>
            <a:r>
              <a:rPr lang="en-US" altLang="zh-CN" sz="3200" dirty="0">
                <a:latin typeface="Times New Roman" panose="02020603050405020304" pitchFamily="18" charset="0"/>
                <a:sym typeface="Wingdings" panose="05000000000000000000" pitchFamily="2" charset="2"/>
              </a:rPr>
              <a:t>)</a:t>
            </a:r>
            <a:r>
              <a:rPr lang="zh-CN" altLang="en-US" sz="3200" dirty="0">
                <a:latin typeface="Times New Roman" panose="02020603050405020304" pitchFamily="18" charset="0"/>
                <a:sym typeface="Wingdings" panose="05000000000000000000" pitchFamily="2" charset="2"/>
              </a:rPr>
              <a:t>，与调用</a:t>
            </a:r>
            <a:r>
              <a:rPr lang="en-US" altLang="zh-CN" sz="3200" i="1" dirty="0">
                <a:latin typeface="Times New Roman" panose="02020603050405020304" pitchFamily="18" charset="0"/>
                <a:sym typeface="Wingdings" panose="05000000000000000000" pitchFamily="2" charset="2"/>
              </a:rPr>
              <a:t>n</a:t>
            </a:r>
            <a:r>
              <a:rPr lang="zh-CN" altLang="en-US" sz="3200" dirty="0">
                <a:latin typeface="Times New Roman" panose="02020603050405020304" pitchFamily="18" charset="0"/>
                <a:sym typeface="Wingdings" panose="05000000000000000000" pitchFamily="2" charset="2"/>
              </a:rPr>
              <a:t>次</a:t>
            </a:r>
            <a:r>
              <a:rPr lang="en-US" altLang="zh-CN" sz="3200" dirty="0">
                <a:latin typeface="Times New Roman" panose="02020603050405020304" pitchFamily="18" charset="0"/>
                <a:sym typeface="Wingdings" panose="05000000000000000000" pitchFamily="2" charset="2"/>
              </a:rPr>
              <a:t>Dijkstra</a:t>
            </a:r>
            <a:r>
              <a:rPr lang="zh-CN" altLang="en-US" sz="3200" dirty="0">
                <a:latin typeface="Times New Roman" panose="02020603050405020304" pitchFamily="18" charset="0"/>
                <a:sym typeface="Wingdings" panose="05000000000000000000" pitchFamily="2" charset="2"/>
              </a:rPr>
              <a:t>算法求每对顶点的最短路径的时间复杂度相同。</a:t>
            </a:r>
            <a:endParaRPr lang="zh-CN" altLang="en-US" sz="3200" dirty="0">
              <a:latin typeface="Times New Roman" panose="02020603050405020304" pitchFamily="18" charset="0"/>
              <a:sym typeface="Wingdings" panose="05000000000000000000" pitchFamily="2" charset="2"/>
            </a:endParaRPr>
          </a:p>
          <a:p>
            <a:pPr marL="457200" indent="-457200" algn="just" eaLnBrk="0" hangingPunct="0">
              <a:lnSpc>
                <a:spcPct val="120000"/>
              </a:lnSpc>
              <a:spcBef>
                <a:spcPct val="10000"/>
              </a:spcBef>
              <a:buClr>
                <a:srgbClr val="FF3300"/>
              </a:buClr>
              <a:buSzPct val="80000"/>
              <a:buFont typeface="Wingdings" panose="05000000000000000000" pitchFamily="2" charset="2"/>
              <a:buChar char="u"/>
            </a:pPr>
            <a:r>
              <a:rPr lang="en-US" altLang="zh-CN" sz="3200" dirty="0">
                <a:latin typeface="Times New Roman" panose="02020603050405020304" pitchFamily="18" charset="0"/>
                <a:sym typeface="Wingdings" panose="05000000000000000000" pitchFamily="2" charset="2"/>
              </a:rPr>
              <a:t>Dijkstra</a:t>
            </a:r>
            <a:r>
              <a:rPr lang="zh-CN" altLang="en-US" sz="3200" dirty="0">
                <a:latin typeface="Times New Roman" panose="02020603050405020304" pitchFamily="18" charset="0"/>
                <a:sym typeface="Wingdings" panose="05000000000000000000" pitchFamily="2" charset="2"/>
              </a:rPr>
              <a:t>算法仅针对正权图，而</a:t>
            </a:r>
            <a:r>
              <a:rPr lang="en-US" altLang="zh-CN" sz="3200" dirty="0">
                <a:latin typeface="Times New Roman" panose="02020603050405020304" pitchFamily="18" charset="0"/>
                <a:sym typeface="Wingdings" panose="05000000000000000000" pitchFamily="2" charset="2"/>
              </a:rPr>
              <a:t>Floyd</a:t>
            </a:r>
            <a:r>
              <a:rPr lang="zh-CN" altLang="en-US" sz="3200" dirty="0">
                <a:latin typeface="Times New Roman" panose="02020603050405020304" pitchFamily="18" charset="0"/>
                <a:sym typeface="Wingdings" panose="05000000000000000000" pitchFamily="2" charset="2"/>
              </a:rPr>
              <a:t>算法允许图中有负权值的边，但不允许有</a:t>
            </a:r>
            <a:r>
              <a:rPr lang="zh-CN" altLang="en-US" sz="3200" dirty="0">
                <a:solidFill>
                  <a:schemeClr val="tx2"/>
                </a:solidFill>
                <a:latin typeface="Times New Roman" panose="02020603050405020304" pitchFamily="18" charset="0"/>
                <a:sym typeface="Wingdings" panose="05000000000000000000" pitchFamily="2" charset="2"/>
              </a:rPr>
              <a:t>包含带负权值的边组成的回路（负开销回路）</a:t>
            </a:r>
            <a:r>
              <a:rPr lang="zh-CN" altLang="en-US" sz="3200" dirty="0">
                <a:latin typeface="Times New Roman" panose="02020603050405020304" pitchFamily="18" charset="0"/>
                <a:sym typeface="Wingdings" panose="05000000000000000000" pitchFamily="2" charset="2"/>
              </a:rPr>
              <a:t>，且</a:t>
            </a:r>
            <a:r>
              <a:rPr lang="en-US" altLang="zh-CN" sz="3200" dirty="0">
                <a:latin typeface="Times New Roman" panose="02020603050405020304" pitchFamily="18" charset="0"/>
                <a:sym typeface="Wingdings" panose="05000000000000000000" pitchFamily="2" charset="2"/>
              </a:rPr>
              <a:t>Floyd</a:t>
            </a:r>
            <a:r>
              <a:rPr lang="zh-CN" altLang="en-US" sz="3200" dirty="0">
                <a:latin typeface="Times New Roman" panose="02020603050405020304" pitchFamily="18" charset="0"/>
                <a:sym typeface="Wingdings" panose="05000000000000000000" pitchFamily="2" charset="2"/>
              </a:rPr>
              <a:t>算法更简单、易于理解。</a:t>
            </a:r>
            <a:endParaRPr lang="zh-CN" altLang="en-US" sz="3200" dirty="0">
              <a:latin typeface="Times New Roman" panose="02020603050405020304" pitchFamily="18" charset="0"/>
              <a:sym typeface="Wingdings" panose="05000000000000000000" pitchFamily="2" charset="2"/>
            </a:endParaRPr>
          </a:p>
        </p:txBody>
      </p:sp>
    </p:spTree>
  </p:cSld>
  <p:clrMapOvr>
    <a:masterClrMapping/>
  </p:clrMapOvr>
  <p:transition>
    <p:strips dir="ru"/>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50" name="矩形 1913857"/>
          <p:cNvSpPr/>
          <p:nvPr/>
        </p:nvSpPr>
        <p:spPr>
          <a:xfrm>
            <a:off x="358775" y="1268413"/>
            <a:ext cx="8066088" cy="3565525"/>
          </a:xfrm>
          <a:prstGeom prst="rect">
            <a:avLst/>
          </a:prstGeom>
          <a:noFill/>
          <a:ln w="9525">
            <a:noFill/>
          </a:ln>
        </p:spPr>
        <p:txBody>
          <a:bodyPr>
            <a:spAutoFit/>
          </a:bodyPr>
          <a:p>
            <a:pPr algn="just">
              <a:lnSpc>
                <a:spcPts val="4500"/>
              </a:lnSpc>
            </a:pPr>
            <a:r>
              <a:rPr lang="en-US" altLang="zh-CN" sz="3200" dirty="0">
                <a:solidFill>
                  <a:schemeClr val="bg2"/>
                </a:solidFill>
                <a:latin typeface="Times New Roman" panose="02020603050405020304" pitchFamily="18" charset="0"/>
                <a:ea typeface="楷体_GB2312" pitchFamily="49" charset="-122"/>
              </a:rPr>
              <a:t>    </a:t>
            </a:r>
            <a:r>
              <a:rPr lang="zh-CN" altLang="en-US" sz="3200" dirty="0">
                <a:latin typeface="Times New Roman" panose="02020603050405020304" pitchFamily="18" charset="0"/>
                <a:ea typeface="楷体_GB2312" pitchFamily="49" charset="-122"/>
              </a:rPr>
              <a:t>前面给出的求解最短路径的算法不仅适用于带权有向图，对带权无向图也同样适用。因为带权无向图可以看作是有往返二重边的有向图，只要顶点</a:t>
            </a:r>
            <a:r>
              <a:rPr lang="en-US" altLang="zh-CN" sz="3200" i="1" dirty="0">
                <a:latin typeface="Times New Roman" panose="02020603050405020304" pitchFamily="18" charset="0"/>
                <a:ea typeface="楷体_GB2312" pitchFamily="49" charset="-122"/>
              </a:rPr>
              <a:t>v</a:t>
            </a:r>
            <a:r>
              <a:rPr lang="en-US" altLang="zh-CN" sz="3200" i="1" baseline="-25000" dirty="0">
                <a:latin typeface="Times New Roman" panose="02020603050405020304" pitchFamily="18" charset="0"/>
                <a:ea typeface="楷体_GB2312" pitchFamily="49" charset="-122"/>
              </a:rPr>
              <a:t>i </a:t>
            </a:r>
            <a:r>
              <a:rPr lang="zh-CN" altLang="en-US" sz="3200" dirty="0">
                <a:latin typeface="Times New Roman" panose="02020603050405020304" pitchFamily="18" charset="0"/>
                <a:ea typeface="楷体_GB2312" pitchFamily="49" charset="-122"/>
              </a:rPr>
              <a:t>与</a:t>
            </a:r>
            <a:r>
              <a:rPr lang="en-US" altLang="zh-CN" sz="3200" i="1" dirty="0">
                <a:latin typeface="Times New Roman" panose="02020603050405020304" pitchFamily="18" charset="0"/>
                <a:ea typeface="楷体_GB2312" pitchFamily="49" charset="-122"/>
              </a:rPr>
              <a:t>v</a:t>
            </a:r>
            <a:r>
              <a:rPr lang="en-US" altLang="zh-CN" sz="3200" i="1" baseline="-25000" dirty="0">
                <a:latin typeface="Times New Roman" panose="02020603050405020304" pitchFamily="18" charset="0"/>
                <a:ea typeface="楷体_GB2312" pitchFamily="49" charset="-122"/>
              </a:rPr>
              <a:t>j </a:t>
            </a:r>
            <a:r>
              <a:rPr lang="zh-CN" altLang="en-US" sz="3200" dirty="0">
                <a:latin typeface="Times New Roman" panose="02020603050405020304" pitchFamily="18" charset="0"/>
                <a:ea typeface="楷体_GB2312" pitchFamily="49" charset="-122"/>
              </a:rPr>
              <a:t>之间存在无向边</a:t>
            </a:r>
            <a:r>
              <a:rPr lang="en-US" altLang="zh-CN" sz="3200" dirty="0">
                <a:latin typeface="Times New Roman" panose="02020603050405020304" pitchFamily="18" charset="0"/>
                <a:ea typeface="楷体_GB2312" pitchFamily="49" charset="-122"/>
              </a:rPr>
              <a:t>(</a:t>
            </a:r>
            <a:r>
              <a:rPr lang="en-US" altLang="zh-CN" sz="3200" i="1" dirty="0">
                <a:latin typeface="Times New Roman" panose="02020603050405020304" pitchFamily="18" charset="0"/>
                <a:ea typeface="楷体_GB2312" pitchFamily="49" charset="-122"/>
              </a:rPr>
              <a:t>v</a:t>
            </a:r>
            <a:r>
              <a:rPr lang="en-US" altLang="zh-CN" sz="3200" i="1" baseline="-25000" dirty="0">
                <a:latin typeface="Times New Roman" panose="02020603050405020304" pitchFamily="18" charset="0"/>
                <a:ea typeface="楷体_GB2312" pitchFamily="49" charset="-122"/>
              </a:rPr>
              <a:t>i </a:t>
            </a:r>
            <a:r>
              <a:rPr lang="en-US" altLang="zh-CN" sz="3200" dirty="0">
                <a:latin typeface="Times New Roman" panose="02020603050405020304" pitchFamily="18" charset="0"/>
                <a:ea typeface="楷体_GB2312" pitchFamily="49" charset="-122"/>
              </a:rPr>
              <a:t>, </a:t>
            </a:r>
            <a:r>
              <a:rPr lang="en-US" altLang="zh-CN" sz="3200" i="1" dirty="0">
                <a:latin typeface="Times New Roman" panose="02020603050405020304" pitchFamily="18" charset="0"/>
                <a:ea typeface="楷体_GB2312" pitchFamily="49" charset="-122"/>
              </a:rPr>
              <a:t>v</a:t>
            </a:r>
            <a:r>
              <a:rPr lang="en-US" altLang="zh-CN" sz="3200" i="1" baseline="-25000" dirty="0">
                <a:latin typeface="Times New Roman" panose="02020603050405020304" pitchFamily="18" charset="0"/>
                <a:ea typeface="楷体_GB2312" pitchFamily="49" charset="-122"/>
              </a:rPr>
              <a:t>j </a:t>
            </a:r>
            <a:r>
              <a:rPr lang="en-US" altLang="zh-CN" sz="3200" dirty="0">
                <a:latin typeface="Times New Roman" panose="02020603050405020304" pitchFamily="18" charset="0"/>
                <a:ea typeface="楷体_GB2312" pitchFamily="49" charset="-122"/>
              </a:rPr>
              <a:t>)</a:t>
            </a:r>
            <a:r>
              <a:rPr lang="zh-CN" altLang="en-US" sz="3200" dirty="0">
                <a:latin typeface="Times New Roman" panose="02020603050405020304" pitchFamily="18" charset="0"/>
                <a:ea typeface="楷体_GB2312" pitchFamily="49" charset="-122"/>
              </a:rPr>
              <a:t>，就可以看成是在这两个顶点之间存在权值相同的两条有向边</a:t>
            </a:r>
            <a:r>
              <a:rPr lang="en-US" altLang="zh-CN" sz="3200" dirty="0">
                <a:latin typeface="Times New Roman" panose="02020603050405020304" pitchFamily="18" charset="0"/>
                <a:ea typeface="楷体_GB2312" pitchFamily="49" charset="-122"/>
              </a:rPr>
              <a:t>&lt;</a:t>
            </a:r>
            <a:r>
              <a:rPr lang="en-US" altLang="zh-CN" sz="3200" i="1" dirty="0">
                <a:latin typeface="Times New Roman" panose="02020603050405020304" pitchFamily="18" charset="0"/>
                <a:ea typeface="楷体_GB2312" pitchFamily="49" charset="-122"/>
              </a:rPr>
              <a:t> v</a:t>
            </a:r>
            <a:r>
              <a:rPr lang="en-US" altLang="zh-CN" sz="3200" i="1" baseline="-25000" dirty="0">
                <a:latin typeface="Times New Roman" panose="02020603050405020304" pitchFamily="18" charset="0"/>
                <a:ea typeface="楷体_GB2312" pitchFamily="49" charset="-122"/>
              </a:rPr>
              <a:t>i </a:t>
            </a:r>
            <a:r>
              <a:rPr lang="en-US" altLang="zh-CN" sz="3200" dirty="0">
                <a:latin typeface="Times New Roman" panose="02020603050405020304" pitchFamily="18" charset="0"/>
                <a:ea typeface="楷体_GB2312" pitchFamily="49" charset="-122"/>
              </a:rPr>
              <a:t>, </a:t>
            </a:r>
            <a:r>
              <a:rPr lang="en-US" altLang="zh-CN" sz="3200" i="1" dirty="0">
                <a:latin typeface="Times New Roman" panose="02020603050405020304" pitchFamily="18" charset="0"/>
                <a:ea typeface="楷体_GB2312" pitchFamily="49" charset="-122"/>
              </a:rPr>
              <a:t>v</a:t>
            </a:r>
            <a:r>
              <a:rPr lang="en-US" altLang="zh-CN" sz="3200" i="1" baseline="-25000" dirty="0">
                <a:latin typeface="Times New Roman" panose="02020603050405020304" pitchFamily="18" charset="0"/>
                <a:ea typeface="楷体_GB2312" pitchFamily="49" charset="-122"/>
              </a:rPr>
              <a:t>j</a:t>
            </a:r>
            <a:r>
              <a:rPr lang="en-US" altLang="zh-CN" sz="3200" dirty="0">
                <a:latin typeface="Times New Roman" panose="02020603050405020304" pitchFamily="18" charset="0"/>
                <a:ea typeface="楷体_GB2312" pitchFamily="49" charset="-122"/>
              </a:rPr>
              <a:t> &gt;</a:t>
            </a:r>
            <a:r>
              <a:rPr lang="zh-CN" altLang="en-US" sz="3200" dirty="0">
                <a:latin typeface="Times New Roman" panose="02020603050405020304" pitchFamily="18" charset="0"/>
                <a:ea typeface="楷体_GB2312" pitchFamily="49" charset="-122"/>
              </a:rPr>
              <a:t>和</a:t>
            </a:r>
            <a:r>
              <a:rPr lang="en-US" altLang="zh-CN" sz="3200" dirty="0">
                <a:latin typeface="Times New Roman" panose="02020603050405020304" pitchFamily="18" charset="0"/>
                <a:ea typeface="楷体_GB2312" pitchFamily="49" charset="-122"/>
              </a:rPr>
              <a:t>&lt;</a:t>
            </a:r>
            <a:r>
              <a:rPr lang="en-US" altLang="zh-CN" sz="3200" i="1" dirty="0">
                <a:latin typeface="Times New Roman" panose="02020603050405020304" pitchFamily="18" charset="0"/>
                <a:ea typeface="楷体_GB2312" pitchFamily="49" charset="-122"/>
              </a:rPr>
              <a:t> v</a:t>
            </a:r>
            <a:r>
              <a:rPr lang="en-US" altLang="zh-CN" sz="3200" i="1" baseline="-25000" dirty="0">
                <a:latin typeface="Times New Roman" panose="02020603050405020304" pitchFamily="18" charset="0"/>
                <a:ea typeface="楷体_GB2312" pitchFamily="49" charset="-122"/>
              </a:rPr>
              <a:t>j </a:t>
            </a:r>
            <a:r>
              <a:rPr lang="en-US" altLang="zh-CN" sz="3200" dirty="0">
                <a:latin typeface="Times New Roman" panose="02020603050405020304" pitchFamily="18" charset="0"/>
                <a:ea typeface="楷体_GB2312" pitchFamily="49" charset="-122"/>
              </a:rPr>
              <a:t>, </a:t>
            </a:r>
            <a:r>
              <a:rPr lang="en-US" altLang="zh-CN" sz="3200" i="1" dirty="0">
                <a:latin typeface="Times New Roman" panose="02020603050405020304" pitchFamily="18" charset="0"/>
                <a:ea typeface="楷体_GB2312" pitchFamily="49" charset="-122"/>
              </a:rPr>
              <a:t>v</a:t>
            </a:r>
            <a:r>
              <a:rPr lang="en-US" altLang="zh-CN" sz="3200" i="1" baseline="-25000" dirty="0">
                <a:latin typeface="Times New Roman" panose="02020603050405020304" pitchFamily="18" charset="0"/>
                <a:ea typeface="楷体_GB2312" pitchFamily="49" charset="-122"/>
              </a:rPr>
              <a:t>i</a:t>
            </a:r>
            <a:r>
              <a:rPr lang="en-US" altLang="zh-CN" sz="3200" dirty="0">
                <a:latin typeface="Times New Roman" panose="02020603050405020304" pitchFamily="18" charset="0"/>
                <a:ea typeface="楷体_GB2312" pitchFamily="49" charset="-122"/>
              </a:rPr>
              <a:t> &gt;</a:t>
            </a:r>
            <a:r>
              <a:rPr lang="zh-CN" altLang="en-US" sz="3200" dirty="0">
                <a:latin typeface="Times New Roman" panose="02020603050405020304" pitchFamily="18" charset="0"/>
                <a:ea typeface="楷体_GB2312" pitchFamily="49" charset="-122"/>
              </a:rPr>
              <a:t>。</a:t>
            </a:r>
            <a:endParaRPr lang="zh-CN" altLang="en-US" sz="3200" dirty="0">
              <a:latin typeface="Times New Roman" panose="02020603050405020304" pitchFamily="18" charset="0"/>
              <a:ea typeface="楷体_GB2312" pitchFamily="49" charset="-122"/>
            </a:endParaRPr>
          </a:p>
        </p:txBody>
      </p:sp>
    </p:spTree>
  </p:cSld>
  <p:clrMapOvr>
    <a:masterClrMapping/>
  </p:clrMapOvr>
  <p:transition>
    <p:strips dir="ru"/>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4" name="文本占位符 2057217"/>
          <p:cNvSpPr>
            <a:spLocks noGrp="1"/>
          </p:cNvSpPr>
          <p:nvPr>
            <p:ph idx="1"/>
          </p:nvPr>
        </p:nvSpPr>
        <p:spPr>
          <a:xfrm>
            <a:off x="287338" y="692150"/>
            <a:ext cx="8542337" cy="5076825"/>
          </a:xfrm>
        </p:spPr>
        <p:txBody>
          <a:bodyPr vert="horz" wrap="square" lIns="92075" tIns="46038" rIns="92075" bIns="46038" anchor="t" anchorCtr="0"/>
          <a:p>
            <a:pPr marL="0" indent="0" algn="ctr">
              <a:lnSpc>
                <a:spcPct val="130000"/>
              </a:lnSpc>
              <a:buNone/>
            </a:pPr>
            <a:r>
              <a:rPr lang="en-US" altLang="zh-CN" sz="3600" dirty="0">
                <a:solidFill>
                  <a:schemeClr val="tx2"/>
                </a:solidFill>
                <a:ea typeface="楷体_GB2312" pitchFamily="49" charset="-122"/>
              </a:rPr>
              <a:t>6.6.4 </a:t>
            </a:r>
            <a:r>
              <a:rPr lang="zh-CN" altLang="en-US" sz="3600" dirty="0">
                <a:solidFill>
                  <a:schemeClr val="tx2"/>
                </a:solidFill>
                <a:ea typeface="楷体_GB2312" pitchFamily="49" charset="-122"/>
              </a:rPr>
              <a:t>满足约束的最短路径</a:t>
            </a:r>
            <a:r>
              <a:rPr lang="en-US" altLang="zh-CN" dirty="0">
                <a:solidFill>
                  <a:srgbClr val="FF3300"/>
                </a:solidFill>
                <a:ea typeface="楷体_GB2312" pitchFamily="49" charset="-122"/>
              </a:rPr>
              <a:t>//</a:t>
            </a:r>
            <a:r>
              <a:rPr lang="zh-CN" altLang="en-US" dirty="0">
                <a:solidFill>
                  <a:srgbClr val="FF3300"/>
                </a:solidFill>
                <a:ea typeface="楷体_GB2312" pitchFamily="49" charset="-122"/>
              </a:rPr>
              <a:t>选学</a:t>
            </a:r>
            <a:endParaRPr lang="zh-CN" altLang="en-US" u="sng" dirty="0">
              <a:solidFill>
                <a:srgbClr val="FF3300"/>
              </a:solidFill>
              <a:ea typeface="楷体_GB2312" pitchFamily="49" charset="-122"/>
            </a:endParaRPr>
          </a:p>
          <a:p>
            <a:pPr marL="0" indent="0" algn="just">
              <a:lnSpc>
                <a:spcPct val="130000"/>
              </a:lnSpc>
              <a:buNone/>
            </a:pPr>
            <a:r>
              <a:rPr lang="zh-CN" altLang="en-US" dirty="0"/>
              <a:t>    有些具体问题需要找到在某些</a:t>
            </a:r>
            <a:r>
              <a:rPr lang="zh-CN" altLang="en-US" dirty="0">
                <a:solidFill>
                  <a:srgbClr val="FF3300"/>
                </a:solidFill>
              </a:rPr>
              <a:t>约束条件下的最短路径</a:t>
            </a:r>
            <a:r>
              <a:rPr lang="zh-CN" altLang="en-US" dirty="0"/>
              <a:t>，一种可行的方案是生成两个顶点间按照路径长度非递减次序排列的所有路径，然后逐一测试每条生成的路径是否满足特定的约束条件，第一条满足约束条件的路径即为所求。 </a:t>
            </a:r>
            <a:endParaRPr lang="zh-CN" altLang="en-US" dirty="0"/>
          </a:p>
          <a:p>
            <a:pPr marL="0" indent="0" algn="just">
              <a:lnSpc>
                <a:spcPct val="130000"/>
              </a:lnSpc>
              <a:buNone/>
            </a:pPr>
            <a:r>
              <a:rPr lang="zh-CN" altLang="en-US" dirty="0"/>
              <a:t>    下面将介绍如何按照路径长度的非递减次序给出指定两顶点间所有可能的简单路径。 </a:t>
            </a:r>
            <a:endParaRPr lang="zh-CN" altLang="en-US" dirty="0"/>
          </a:p>
        </p:txBody>
      </p:sp>
    </p:spTree>
  </p:cSld>
  <p:clrMapOvr>
    <a:masterClrMapping/>
  </p:clrMapOvr>
  <p:transition>
    <p:pull dir="rd"/>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8" name="文本占位符 2061313"/>
          <p:cNvSpPr>
            <a:spLocks noGrp="1"/>
          </p:cNvSpPr>
          <p:nvPr>
            <p:ph idx="1"/>
          </p:nvPr>
        </p:nvSpPr>
        <p:spPr>
          <a:xfrm>
            <a:off x="323850" y="1125538"/>
            <a:ext cx="8542338" cy="2413000"/>
          </a:xfrm>
        </p:spPr>
        <p:txBody>
          <a:bodyPr vert="horz" wrap="square" lIns="92075" tIns="46038" rIns="92075" bIns="46038" anchor="t" anchorCtr="0"/>
          <a:p>
            <a:pPr marL="0" indent="0">
              <a:lnSpc>
                <a:spcPct val="130000"/>
              </a:lnSpc>
              <a:buNone/>
            </a:pPr>
            <a:r>
              <a:rPr lang="zh-CN" altLang="en-US" dirty="0"/>
              <a:t>假设</a:t>
            </a:r>
            <a:r>
              <a:rPr lang="en-US" altLang="zh-CN" i="1" dirty="0"/>
              <a:t>G </a:t>
            </a:r>
            <a:r>
              <a:rPr lang="en-US" altLang="zh-CN" dirty="0"/>
              <a:t>=(</a:t>
            </a:r>
            <a:r>
              <a:rPr lang="en-US" altLang="zh-CN" i="1" dirty="0"/>
              <a:t>V, E</a:t>
            </a:r>
            <a:r>
              <a:rPr lang="en-US" altLang="zh-CN" dirty="0"/>
              <a:t>)</a:t>
            </a:r>
            <a:r>
              <a:rPr lang="zh-CN" altLang="en-US" dirty="0"/>
              <a:t>是一个包含</a:t>
            </a:r>
            <a:r>
              <a:rPr lang="en-US" altLang="zh-CN" i="1" dirty="0"/>
              <a:t>n</a:t>
            </a:r>
            <a:r>
              <a:rPr lang="zh-CN" altLang="en-US" dirty="0"/>
              <a:t>个顶点的有向图。</a:t>
            </a:r>
            <a:r>
              <a:rPr lang="en-US" altLang="zh-CN" i="1" dirty="0"/>
              <a:t>v</a:t>
            </a:r>
            <a:r>
              <a:rPr lang="en-US" altLang="zh-CN" baseline="-25000" dirty="0"/>
              <a:t>1</a:t>
            </a:r>
            <a:r>
              <a:rPr lang="zh-CN" altLang="en-US" dirty="0"/>
              <a:t>是初始顶点，</a:t>
            </a:r>
            <a:r>
              <a:rPr lang="en-US" altLang="zh-CN" i="1" dirty="0"/>
              <a:t>v</a:t>
            </a:r>
            <a:r>
              <a:rPr lang="en-US" altLang="zh-CN" i="1" baseline="-25000" dirty="0"/>
              <a:t>n</a:t>
            </a:r>
            <a:r>
              <a:rPr lang="zh-CN" altLang="en-US" dirty="0"/>
              <a:t>是结束顶点，每条边的权值都为正，要求依长度非递减次序给出</a:t>
            </a:r>
            <a:r>
              <a:rPr lang="en-US" altLang="zh-CN" i="1" dirty="0"/>
              <a:t>v</a:t>
            </a:r>
            <a:r>
              <a:rPr lang="en-US" altLang="zh-CN" baseline="-25000" dirty="0"/>
              <a:t>1</a:t>
            </a:r>
            <a:r>
              <a:rPr lang="zh-CN" altLang="en-US" dirty="0"/>
              <a:t>到</a:t>
            </a:r>
            <a:r>
              <a:rPr lang="en-US" altLang="zh-CN" i="1" dirty="0"/>
              <a:t>v</a:t>
            </a:r>
            <a:r>
              <a:rPr lang="en-US" altLang="zh-CN" i="1" baseline="-25000" dirty="0"/>
              <a:t>n</a:t>
            </a:r>
            <a:r>
              <a:rPr lang="en-US" altLang="zh-CN" dirty="0"/>
              <a:t> </a:t>
            </a:r>
            <a:r>
              <a:rPr lang="zh-CN" altLang="en-US" dirty="0"/>
              <a:t>的所有路径。 </a:t>
            </a:r>
            <a:endParaRPr lang="zh-CN" altLang="en-US" dirty="0"/>
          </a:p>
        </p:txBody>
      </p:sp>
    </p:spTree>
  </p:cSld>
  <p:clrMapOvr>
    <a:masterClrMapping/>
  </p:clrMapOvr>
  <p:transition>
    <p:pull dir="rd"/>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2" name="文本占位符 2063361"/>
          <p:cNvSpPr>
            <a:spLocks noGrp="1"/>
          </p:cNvSpPr>
          <p:nvPr>
            <p:ph idx="1"/>
          </p:nvPr>
        </p:nvSpPr>
        <p:spPr>
          <a:xfrm>
            <a:off x="179388" y="152400"/>
            <a:ext cx="8820150" cy="6445250"/>
          </a:xfrm>
        </p:spPr>
        <p:txBody>
          <a:bodyPr vert="horz" wrap="square" lIns="92075" tIns="46038" rIns="92075" bIns="46038" anchor="t" anchorCtr="0"/>
          <a:p>
            <a:pPr marL="0" indent="0">
              <a:lnSpc>
                <a:spcPct val="130000"/>
              </a:lnSpc>
              <a:buNone/>
            </a:pPr>
            <a:r>
              <a:rPr lang="zh-CN" altLang="en-US" sz="2400" dirty="0">
                <a:solidFill>
                  <a:schemeClr val="tx2"/>
                </a:solidFill>
              </a:rPr>
              <a:t>求解思路：</a:t>
            </a:r>
            <a:endParaRPr lang="zh-CN" altLang="en-US" sz="2400" dirty="0">
              <a:solidFill>
                <a:schemeClr val="tx2"/>
              </a:solidFill>
            </a:endParaRPr>
          </a:p>
          <a:p>
            <a:pPr marL="0" indent="0">
              <a:lnSpc>
                <a:spcPct val="130000"/>
              </a:lnSpc>
              <a:buClr>
                <a:srgbClr val="FF3300"/>
              </a:buClr>
              <a:buSzPct val="90000"/>
              <a:buFont typeface="Wingdings" panose="05000000000000000000" pitchFamily="2" charset="2"/>
              <a:buAutoNum type="circleNumDbPlain"/>
            </a:pPr>
            <a:r>
              <a:rPr lang="zh-CN" altLang="en-US" sz="2400" dirty="0"/>
              <a:t> 设集合</a:t>
            </a:r>
            <a:r>
              <a:rPr lang="en-US" altLang="zh-CN" sz="2400" i="1" dirty="0"/>
              <a:t>P</a:t>
            </a:r>
            <a:r>
              <a:rPr lang="zh-CN" altLang="en-US" sz="2400" dirty="0"/>
              <a:t>包含</a:t>
            </a:r>
            <a:r>
              <a:rPr lang="en-US" altLang="zh-CN" sz="2400" i="1" dirty="0"/>
              <a:t>G</a:t>
            </a:r>
            <a:r>
              <a:rPr lang="zh-CN" altLang="en-US" sz="2400" dirty="0"/>
              <a:t>中从</a:t>
            </a:r>
            <a:r>
              <a:rPr lang="en-US" altLang="zh-CN" sz="2400" i="1" dirty="0"/>
              <a:t>v</a:t>
            </a:r>
            <a:r>
              <a:rPr lang="en-US" altLang="zh-CN" sz="2400" baseline="-25000" dirty="0"/>
              <a:t>1</a:t>
            </a:r>
            <a:r>
              <a:rPr lang="zh-CN" altLang="en-US" sz="2400" dirty="0"/>
              <a:t>到</a:t>
            </a:r>
            <a:r>
              <a:rPr lang="en-US" altLang="zh-CN" sz="2400" i="1" dirty="0"/>
              <a:t>v</a:t>
            </a:r>
            <a:r>
              <a:rPr lang="en-US" altLang="zh-CN" sz="2400" i="1" baseline="-25000" dirty="0"/>
              <a:t>n</a:t>
            </a:r>
            <a:r>
              <a:rPr lang="zh-CN" altLang="en-US" sz="2400" dirty="0"/>
              <a:t>的所有简单路径，先求得</a:t>
            </a:r>
            <a:r>
              <a:rPr lang="en-US" altLang="zh-CN" sz="2400" i="1" dirty="0"/>
              <a:t>v</a:t>
            </a:r>
            <a:r>
              <a:rPr lang="en-US" altLang="zh-CN" sz="2400" baseline="-25000" dirty="0"/>
              <a:t>1</a:t>
            </a:r>
            <a:r>
              <a:rPr lang="zh-CN" altLang="en-US" sz="2400" dirty="0"/>
              <a:t>到</a:t>
            </a:r>
            <a:r>
              <a:rPr lang="en-US" altLang="zh-CN" sz="2400" i="1" dirty="0"/>
              <a:t>v</a:t>
            </a:r>
            <a:r>
              <a:rPr lang="en-US" altLang="zh-CN" sz="2400" i="1" baseline="-25000" dirty="0"/>
              <a:t>n</a:t>
            </a:r>
            <a:r>
              <a:rPr lang="zh-CN" altLang="en-US" sz="2400" dirty="0"/>
              <a:t>的最短路径</a:t>
            </a:r>
            <a:r>
              <a:rPr lang="en-US" altLang="zh-CN" sz="2400" i="1" dirty="0"/>
              <a:t>p</a:t>
            </a:r>
            <a:r>
              <a:rPr lang="en-US" altLang="zh-CN" sz="2400" baseline="-25000" dirty="0"/>
              <a:t>1</a:t>
            </a:r>
            <a:r>
              <a:rPr lang="zh-CN" altLang="en-US" sz="2400" dirty="0"/>
              <a:t>，将其加入集合</a:t>
            </a:r>
            <a:r>
              <a:rPr lang="en-US" altLang="zh-CN" sz="2400" dirty="0"/>
              <a:t>Q</a:t>
            </a:r>
            <a:r>
              <a:rPr lang="zh-CN" altLang="en-US" sz="2400" dirty="0"/>
              <a:t>中，假设其经过的边为</a:t>
            </a:r>
            <a:r>
              <a:rPr lang="en-US" altLang="zh-CN" sz="2400" i="1" dirty="0"/>
              <a:t>e</a:t>
            </a:r>
            <a:r>
              <a:rPr lang="en-US" altLang="zh-CN" sz="2400" baseline="-25000" dirty="0"/>
              <a:t>1</a:t>
            </a:r>
            <a:r>
              <a:rPr lang="en-US" altLang="zh-CN" sz="2400" dirty="0"/>
              <a:t>, </a:t>
            </a:r>
            <a:r>
              <a:rPr lang="en-US" altLang="zh-CN" sz="2400" baseline="-25000" dirty="0"/>
              <a:t> </a:t>
            </a:r>
            <a:r>
              <a:rPr lang="en-US" altLang="zh-CN" sz="2400" i="1" dirty="0"/>
              <a:t>e</a:t>
            </a:r>
            <a:r>
              <a:rPr lang="en-US" altLang="zh-CN" sz="2400" baseline="-25000" dirty="0"/>
              <a:t>2</a:t>
            </a:r>
            <a:r>
              <a:rPr lang="en-US" altLang="zh-CN" sz="2400" dirty="0"/>
              <a:t>, … ,</a:t>
            </a:r>
            <a:r>
              <a:rPr lang="en-US" altLang="zh-CN" sz="2400" baseline="-25000" dirty="0"/>
              <a:t> </a:t>
            </a:r>
            <a:r>
              <a:rPr lang="en-US" altLang="zh-CN" sz="2400" i="1" dirty="0"/>
              <a:t>e</a:t>
            </a:r>
            <a:r>
              <a:rPr lang="en-US" altLang="zh-CN" sz="2400" baseline="-25000" dirty="0"/>
              <a:t>k</a:t>
            </a:r>
            <a:r>
              <a:rPr lang="zh-CN" altLang="en-US" sz="2400" dirty="0"/>
              <a:t>；</a:t>
            </a:r>
            <a:endParaRPr lang="zh-CN" altLang="en-US" sz="2400" dirty="0"/>
          </a:p>
          <a:p>
            <a:pPr marL="0" indent="0">
              <a:lnSpc>
                <a:spcPct val="130000"/>
              </a:lnSpc>
              <a:buClr>
                <a:srgbClr val="FF3300"/>
              </a:buClr>
              <a:buSzPct val="90000"/>
              <a:buFont typeface="Wingdings" panose="05000000000000000000" pitchFamily="2" charset="2"/>
              <a:buAutoNum type="circleNumDbPlain"/>
            </a:pPr>
            <a:r>
              <a:rPr lang="zh-CN" altLang="en-US" sz="2400" dirty="0"/>
              <a:t> 将</a:t>
            </a:r>
            <a:r>
              <a:rPr lang="en-US" altLang="zh-CN" sz="2400" i="1" dirty="0"/>
              <a:t>P</a:t>
            </a:r>
            <a:r>
              <a:rPr lang="zh-CN" altLang="en-US" sz="2400" dirty="0"/>
              <a:t>－</a:t>
            </a:r>
            <a:r>
              <a:rPr lang="en-US" altLang="zh-CN" sz="2400" dirty="0"/>
              <a:t>{</a:t>
            </a:r>
            <a:r>
              <a:rPr lang="en-US" altLang="zh-CN" sz="2400" i="1" dirty="0"/>
              <a:t>p</a:t>
            </a:r>
            <a:r>
              <a:rPr lang="en-US" altLang="zh-CN" sz="2400" baseline="-25000" dirty="0"/>
              <a:t>1</a:t>
            </a:r>
            <a:r>
              <a:rPr lang="en-US" altLang="zh-CN" sz="2400" dirty="0"/>
              <a:t>}</a:t>
            </a:r>
            <a:r>
              <a:rPr lang="zh-CN" altLang="en-US" sz="2400" dirty="0"/>
              <a:t>中的路径分为</a:t>
            </a:r>
            <a:r>
              <a:rPr lang="en-US" altLang="zh-CN" sz="2400" i="1" dirty="0"/>
              <a:t>k</a:t>
            </a:r>
            <a:r>
              <a:rPr lang="zh-CN" altLang="en-US" sz="2400" dirty="0"/>
              <a:t>个子集：</a:t>
            </a:r>
            <a:endParaRPr lang="zh-CN" altLang="en-US" sz="2400" dirty="0"/>
          </a:p>
          <a:p>
            <a:pPr marL="0" indent="0">
              <a:lnSpc>
                <a:spcPct val="130000"/>
              </a:lnSpc>
              <a:buClr>
                <a:schemeClr val="tx2"/>
              </a:buClr>
              <a:buSzPct val="70000"/>
              <a:buFont typeface="Wingdings" panose="05000000000000000000" pitchFamily="2" charset="2"/>
              <a:buChar char="l"/>
            </a:pPr>
            <a:r>
              <a:rPr lang="zh-CN" altLang="en-US" sz="2400" dirty="0"/>
              <a:t> 不包含边</a:t>
            </a:r>
            <a:r>
              <a:rPr lang="en-US" altLang="zh-CN" sz="2400" i="1" dirty="0"/>
              <a:t>e</a:t>
            </a:r>
            <a:r>
              <a:rPr lang="en-US" altLang="zh-CN" sz="2400" i="1" baseline="-25000" dirty="0"/>
              <a:t>k</a:t>
            </a:r>
            <a:r>
              <a:rPr lang="zh-CN" altLang="en-US" sz="2400" dirty="0"/>
              <a:t>；</a:t>
            </a:r>
            <a:endParaRPr lang="zh-CN" altLang="en-US" sz="2400" dirty="0"/>
          </a:p>
          <a:p>
            <a:pPr marL="0" indent="0">
              <a:lnSpc>
                <a:spcPct val="130000"/>
              </a:lnSpc>
              <a:buClr>
                <a:schemeClr val="tx2"/>
              </a:buClr>
              <a:buSzPct val="70000"/>
              <a:buFont typeface="Wingdings" panose="05000000000000000000" pitchFamily="2" charset="2"/>
              <a:buChar char="l"/>
            </a:pPr>
            <a:r>
              <a:rPr lang="zh-CN" altLang="en-US" sz="2400" dirty="0"/>
              <a:t> 包含边</a:t>
            </a:r>
            <a:r>
              <a:rPr lang="en-US" altLang="zh-CN" sz="2400" i="1" dirty="0"/>
              <a:t>e</a:t>
            </a:r>
            <a:r>
              <a:rPr lang="en-US" altLang="zh-CN" sz="2400" baseline="-25000" dirty="0"/>
              <a:t>k</a:t>
            </a:r>
            <a:r>
              <a:rPr lang="zh-CN" altLang="en-US" sz="2400" dirty="0"/>
              <a:t>，但不包含边</a:t>
            </a:r>
            <a:r>
              <a:rPr lang="en-US" altLang="zh-CN" sz="2400" i="1" dirty="0"/>
              <a:t>e</a:t>
            </a:r>
            <a:r>
              <a:rPr lang="en-US" altLang="zh-CN" sz="2400" i="1" baseline="-25000" dirty="0"/>
              <a:t>k</a:t>
            </a:r>
            <a:r>
              <a:rPr lang="en-US" altLang="zh-CN" sz="2400" baseline="-25000" dirty="0"/>
              <a:t>-1 </a:t>
            </a:r>
            <a:r>
              <a:rPr lang="zh-CN" altLang="en-US" sz="2400" dirty="0"/>
              <a:t>；</a:t>
            </a:r>
            <a:endParaRPr lang="zh-CN" altLang="en-US" sz="2400" baseline="30000" dirty="0"/>
          </a:p>
          <a:p>
            <a:pPr marL="0" indent="0">
              <a:lnSpc>
                <a:spcPct val="130000"/>
              </a:lnSpc>
              <a:buClr>
                <a:schemeClr val="tx2"/>
              </a:buClr>
              <a:buSzPct val="70000"/>
              <a:buFont typeface="Wingdings" panose="05000000000000000000" pitchFamily="2" charset="2"/>
              <a:buChar char="l"/>
            </a:pPr>
            <a:r>
              <a:rPr lang="zh-CN" altLang="en-US" sz="2400" dirty="0"/>
              <a:t> 包含边</a:t>
            </a:r>
            <a:r>
              <a:rPr lang="en-US" altLang="zh-CN" sz="2400" i="1" dirty="0"/>
              <a:t>e</a:t>
            </a:r>
            <a:r>
              <a:rPr lang="en-US" altLang="zh-CN" sz="2400" i="1" baseline="-25000" dirty="0"/>
              <a:t>k</a:t>
            </a:r>
            <a:r>
              <a:rPr lang="en-US" altLang="zh-CN" sz="2400" baseline="-25000" dirty="0"/>
              <a:t>-1</a:t>
            </a:r>
            <a:r>
              <a:rPr lang="zh-CN" altLang="en-US" sz="2400" dirty="0"/>
              <a:t>，</a:t>
            </a:r>
            <a:r>
              <a:rPr lang="en-US" altLang="zh-CN" sz="2400" i="1" dirty="0"/>
              <a:t>e</a:t>
            </a:r>
            <a:r>
              <a:rPr lang="en-US" altLang="zh-CN" sz="2400" i="1" baseline="-25000" dirty="0"/>
              <a:t>k</a:t>
            </a:r>
            <a:r>
              <a:rPr lang="zh-CN" altLang="en-US" sz="2400" dirty="0"/>
              <a:t>，但不包含边</a:t>
            </a:r>
            <a:r>
              <a:rPr lang="en-US" altLang="zh-CN" sz="2400" i="1" dirty="0"/>
              <a:t>e</a:t>
            </a:r>
            <a:r>
              <a:rPr lang="en-US" altLang="zh-CN" sz="2400" i="1" baseline="-25000" dirty="0"/>
              <a:t>k</a:t>
            </a:r>
            <a:r>
              <a:rPr lang="en-US" altLang="zh-CN" sz="2400" baseline="-25000" dirty="0"/>
              <a:t>-2 </a:t>
            </a:r>
            <a:r>
              <a:rPr lang="zh-CN" altLang="en-US" sz="2400" dirty="0"/>
              <a:t>；</a:t>
            </a:r>
            <a:endParaRPr lang="zh-CN" altLang="en-US" sz="2400" baseline="30000" dirty="0"/>
          </a:p>
          <a:p>
            <a:pPr marL="0" indent="0">
              <a:lnSpc>
                <a:spcPct val="130000"/>
              </a:lnSpc>
              <a:buClr>
                <a:schemeClr val="tx2"/>
              </a:buClr>
              <a:buSzPct val="70000"/>
              <a:buFont typeface="Wingdings" panose="05000000000000000000" pitchFamily="2" charset="2"/>
              <a:buChar char="l"/>
            </a:pPr>
            <a:r>
              <a:rPr lang="zh-CN" altLang="en-US" sz="2400" dirty="0"/>
              <a:t> </a:t>
            </a:r>
            <a:r>
              <a:rPr lang="en-US" altLang="zh-CN" sz="2400" dirty="0"/>
              <a:t>… …</a:t>
            </a:r>
            <a:endParaRPr lang="en-US" altLang="zh-CN" sz="2400" dirty="0"/>
          </a:p>
          <a:p>
            <a:pPr marL="0" indent="0">
              <a:lnSpc>
                <a:spcPct val="130000"/>
              </a:lnSpc>
              <a:buClr>
                <a:schemeClr val="tx2"/>
              </a:buClr>
              <a:buSzPct val="70000"/>
              <a:buFont typeface="Wingdings" panose="05000000000000000000" pitchFamily="2" charset="2"/>
              <a:buChar char="l"/>
            </a:pPr>
            <a:r>
              <a:rPr lang="en-US" altLang="zh-CN" sz="2400" dirty="0"/>
              <a:t> </a:t>
            </a:r>
            <a:r>
              <a:rPr lang="zh-CN" altLang="en-US" sz="2400" dirty="0"/>
              <a:t>包含边</a:t>
            </a:r>
            <a:r>
              <a:rPr lang="en-US" altLang="zh-CN" sz="2400" i="1" dirty="0"/>
              <a:t>e</a:t>
            </a:r>
            <a:r>
              <a:rPr lang="en-US" altLang="zh-CN" sz="2400" baseline="-25000" dirty="0"/>
              <a:t>2</a:t>
            </a:r>
            <a:r>
              <a:rPr lang="zh-CN" altLang="en-US" sz="2400" dirty="0"/>
              <a:t>， </a:t>
            </a:r>
            <a:r>
              <a:rPr lang="en-US" altLang="zh-CN" sz="2400" dirty="0"/>
              <a:t>… </a:t>
            </a:r>
            <a:r>
              <a:rPr lang="en-US" altLang="zh-CN" sz="2400" i="1" dirty="0"/>
              <a:t>e</a:t>
            </a:r>
            <a:r>
              <a:rPr lang="en-US" altLang="zh-CN" sz="2400" i="1" baseline="-25000" dirty="0"/>
              <a:t>k</a:t>
            </a:r>
            <a:r>
              <a:rPr lang="en-US" altLang="zh-CN" sz="2400" baseline="-25000" dirty="0"/>
              <a:t>-1</a:t>
            </a:r>
            <a:r>
              <a:rPr lang="zh-CN" altLang="en-US" sz="2400" dirty="0"/>
              <a:t>，</a:t>
            </a:r>
            <a:r>
              <a:rPr lang="en-US" altLang="zh-CN" sz="2400" i="1" dirty="0"/>
              <a:t>e</a:t>
            </a:r>
            <a:r>
              <a:rPr lang="en-US" altLang="zh-CN" sz="2400" i="1" baseline="-25000" dirty="0"/>
              <a:t>k</a:t>
            </a:r>
            <a:r>
              <a:rPr lang="zh-CN" altLang="en-US" sz="2400" dirty="0"/>
              <a:t>，但不包含边</a:t>
            </a:r>
            <a:r>
              <a:rPr lang="en-US" altLang="zh-CN" sz="2400" i="1" dirty="0"/>
              <a:t>e</a:t>
            </a:r>
            <a:r>
              <a:rPr lang="en-US" altLang="zh-CN" sz="2400" baseline="-25000" dirty="0"/>
              <a:t>1 </a:t>
            </a:r>
            <a:r>
              <a:rPr lang="zh-CN" altLang="en-US" sz="2400" dirty="0"/>
              <a:t>；</a:t>
            </a:r>
            <a:endParaRPr lang="zh-CN" altLang="en-US" sz="2400" dirty="0"/>
          </a:p>
          <a:p>
            <a:pPr marL="0" indent="0">
              <a:lnSpc>
                <a:spcPct val="130000"/>
              </a:lnSpc>
              <a:buClr>
                <a:srgbClr val="FF3300"/>
              </a:buClr>
              <a:buSzPct val="90000"/>
              <a:buFont typeface="Wingdings" panose="05000000000000000000" pitchFamily="2" charset="2"/>
              <a:buAutoNum type="circleNumDbPlain" startAt="3"/>
            </a:pPr>
            <a:r>
              <a:rPr lang="zh-CN" altLang="en-US" sz="2400" dirty="0"/>
              <a:t> 从每个子集选出一条最短的路径加入集合</a:t>
            </a:r>
            <a:r>
              <a:rPr lang="en-US" altLang="zh-CN" sz="2400" dirty="0"/>
              <a:t>Q</a:t>
            </a:r>
            <a:r>
              <a:rPr lang="zh-CN" altLang="en-US" sz="2400" dirty="0"/>
              <a:t>，然后从</a:t>
            </a:r>
            <a:r>
              <a:rPr lang="en-US" altLang="zh-CN" sz="2400" dirty="0"/>
              <a:t>Q</a:t>
            </a:r>
            <a:r>
              <a:rPr lang="zh-CN" altLang="en-US" sz="2400" dirty="0"/>
              <a:t>中选择长度最小的路径（即为次短的路径），重复步骤</a:t>
            </a:r>
            <a:r>
              <a:rPr lang="en-US" altLang="zh-CN" sz="2400" dirty="0"/>
              <a:t>②</a:t>
            </a:r>
            <a:r>
              <a:rPr lang="zh-CN" altLang="en-US" sz="2400" dirty="0"/>
              <a:t>和</a:t>
            </a:r>
            <a:r>
              <a:rPr lang="en-US" altLang="zh-CN" sz="2400" dirty="0"/>
              <a:t>③</a:t>
            </a:r>
            <a:r>
              <a:rPr lang="zh-CN" altLang="en-US" sz="2400" dirty="0"/>
              <a:t>，直到找出满足要求的路径或找出</a:t>
            </a:r>
            <a:r>
              <a:rPr lang="en-US" altLang="zh-CN" sz="2400" i="1" dirty="0"/>
              <a:t>v</a:t>
            </a:r>
            <a:r>
              <a:rPr lang="en-US" altLang="zh-CN" sz="2400" baseline="-25000" dirty="0"/>
              <a:t>1</a:t>
            </a:r>
            <a:r>
              <a:rPr lang="zh-CN" altLang="en-US" sz="2400" dirty="0"/>
              <a:t>到</a:t>
            </a:r>
            <a:r>
              <a:rPr lang="en-US" altLang="zh-CN" sz="2400" i="1" dirty="0"/>
              <a:t>v</a:t>
            </a:r>
            <a:r>
              <a:rPr lang="en-US" altLang="zh-CN" sz="2400" i="1" baseline="-25000" dirty="0"/>
              <a:t>n</a:t>
            </a:r>
            <a:r>
              <a:rPr lang="zh-CN" altLang="en-US" sz="2400" dirty="0"/>
              <a:t>的所有路径。</a:t>
            </a:r>
            <a:endParaRPr lang="zh-CN" altLang="en-US" sz="2400" dirty="0"/>
          </a:p>
        </p:txBody>
      </p:sp>
    </p:spTree>
  </p:cSld>
  <p:clrMapOvr>
    <a:masterClrMapping/>
  </p:clrMapOvr>
  <p:transition>
    <p:pull dir="rd"/>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5346" name="文本占位符 2062337"/>
          <p:cNvSpPr>
            <a:spLocks noGrp="1"/>
          </p:cNvSpPr>
          <p:nvPr>
            <p:ph idx="1"/>
          </p:nvPr>
        </p:nvSpPr>
        <p:spPr>
          <a:xfrm>
            <a:off x="179388" y="333375"/>
            <a:ext cx="8820150" cy="6156325"/>
          </a:xfrm>
        </p:spPr>
        <p:txBody>
          <a:bodyPr vert="horz" wrap="square" lIns="92075" tIns="46038" rIns="92075" bIns="46038" anchor="t" anchorCtr="0"/>
          <a:p>
            <a:pPr marL="0" indent="0">
              <a:lnSpc>
                <a:spcPct val="120000"/>
              </a:lnSpc>
              <a:buNone/>
            </a:pPr>
            <a:r>
              <a:rPr lang="zh-CN" altLang="en-US" sz="2400" dirty="0"/>
              <a:t>算法 </a:t>
            </a:r>
            <a:r>
              <a:rPr lang="en-US" altLang="zh-CN" sz="2400" dirty="0"/>
              <a:t>MshortestPath( </a:t>
            </a:r>
            <a:r>
              <a:rPr lang="en-US" altLang="zh-CN" sz="2400" i="1" dirty="0"/>
              <a:t>G</a:t>
            </a:r>
            <a:r>
              <a:rPr lang="en-US" altLang="zh-CN" sz="2400" dirty="0"/>
              <a:t>, M)</a:t>
            </a:r>
            <a:endParaRPr lang="en-US" altLang="zh-CN" sz="2400" dirty="0"/>
          </a:p>
          <a:p>
            <a:pPr marL="0" indent="0">
              <a:lnSpc>
                <a:spcPct val="120000"/>
              </a:lnSpc>
              <a:buNone/>
            </a:pPr>
            <a:r>
              <a:rPr lang="en-US" altLang="zh-CN" sz="2400" dirty="0"/>
              <a:t> /* </a:t>
            </a:r>
            <a:r>
              <a:rPr lang="zh-CN" altLang="en-US" sz="2400" dirty="0"/>
              <a:t>求出加权有向图</a:t>
            </a:r>
            <a:r>
              <a:rPr lang="en-US" altLang="zh-CN" sz="2400" dirty="0"/>
              <a:t>G</a:t>
            </a:r>
            <a:r>
              <a:rPr lang="zh-CN" altLang="en-US" sz="2400" dirty="0"/>
              <a:t>中从</a:t>
            </a:r>
            <a:r>
              <a:rPr lang="en-US" altLang="zh-CN" sz="2400" i="1" dirty="0"/>
              <a:t>v</a:t>
            </a:r>
            <a:r>
              <a:rPr lang="en-US" altLang="zh-CN" sz="2400" baseline="-25000" dirty="0"/>
              <a:t>1</a:t>
            </a:r>
            <a:r>
              <a:rPr lang="zh-CN" altLang="en-US" sz="2400" dirty="0"/>
              <a:t>到</a:t>
            </a:r>
            <a:r>
              <a:rPr lang="en-US" altLang="zh-CN" sz="2400" i="1" dirty="0"/>
              <a:t>v</a:t>
            </a:r>
            <a:r>
              <a:rPr lang="en-US" altLang="zh-CN" sz="2400" i="1" baseline="-25000" dirty="0"/>
              <a:t>n</a:t>
            </a:r>
            <a:r>
              <a:rPr lang="zh-CN" altLang="en-US" sz="2400" dirty="0"/>
              <a:t>的前</a:t>
            </a:r>
            <a:r>
              <a:rPr lang="en-US" altLang="zh-CN" sz="2400" dirty="0"/>
              <a:t>M</a:t>
            </a:r>
            <a:r>
              <a:rPr lang="zh-CN" altLang="en-US" sz="2400" dirty="0"/>
              <a:t>条最短路径。集合</a:t>
            </a:r>
            <a:r>
              <a:rPr lang="en-US" altLang="zh-CN" sz="2400" i="1" dirty="0"/>
              <a:t>Q</a:t>
            </a:r>
            <a:r>
              <a:rPr lang="zh-CN" altLang="en-US" sz="2400" dirty="0"/>
              <a:t>所包含元素的形式为二元组</a:t>
            </a:r>
            <a:r>
              <a:rPr lang="en-US" altLang="zh-CN" sz="2400" dirty="0"/>
              <a:t>(</a:t>
            </a:r>
            <a:r>
              <a:rPr lang="en-US" altLang="zh-CN" sz="2400" i="1" dirty="0"/>
              <a:t>p</a:t>
            </a:r>
            <a:r>
              <a:rPr lang="en-US" altLang="zh-CN" sz="2400" dirty="0"/>
              <a:t>, C)</a:t>
            </a:r>
            <a:r>
              <a:rPr lang="zh-CN" altLang="en-US" sz="2400" dirty="0"/>
              <a:t>，其中</a:t>
            </a:r>
            <a:r>
              <a:rPr lang="en-US" altLang="zh-CN" sz="2400" i="1" dirty="0"/>
              <a:t>p</a:t>
            </a:r>
            <a:r>
              <a:rPr lang="zh-CN" altLang="en-US" sz="2400" dirty="0"/>
              <a:t>是</a:t>
            </a:r>
            <a:r>
              <a:rPr lang="en-US" altLang="zh-CN" sz="2400" dirty="0"/>
              <a:t>G</a:t>
            </a:r>
            <a:r>
              <a:rPr lang="zh-CN" altLang="en-US" sz="2400" dirty="0"/>
              <a:t>中满足约束</a:t>
            </a:r>
            <a:r>
              <a:rPr lang="en-US" altLang="zh-CN" sz="2400" dirty="0"/>
              <a:t>C</a:t>
            </a:r>
            <a:r>
              <a:rPr lang="zh-CN" altLang="en-US" sz="2400" dirty="0"/>
              <a:t>的一条最短路径。约束</a:t>
            </a:r>
            <a:r>
              <a:rPr lang="en-US" altLang="zh-CN" sz="2400" dirty="0"/>
              <a:t>C</a:t>
            </a:r>
            <a:r>
              <a:rPr lang="zh-CN" altLang="en-US" sz="2400" dirty="0"/>
              <a:t>为包含或者不包含特定的某些边</a:t>
            </a:r>
            <a:r>
              <a:rPr lang="en-US" altLang="zh-CN" sz="2400" dirty="0"/>
              <a:t>*/</a:t>
            </a:r>
            <a:endParaRPr lang="en-US" altLang="zh-CN" sz="2400" dirty="0"/>
          </a:p>
          <a:p>
            <a:pPr marL="0" indent="0">
              <a:lnSpc>
                <a:spcPct val="120000"/>
              </a:lnSpc>
              <a:buNone/>
            </a:pPr>
            <a:r>
              <a:rPr lang="en-US" altLang="zh-CN" sz="2400" dirty="0"/>
              <a:t>MSP1[</a:t>
            </a:r>
            <a:r>
              <a:rPr lang="zh-CN" altLang="en-US" sz="2400" dirty="0"/>
              <a:t>求从</a:t>
            </a:r>
            <a:r>
              <a:rPr lang="en-US" altLang="zh-CN" sz="2400" i="1" dirty="0"/>
              <a:t>v</a:t>
            </a:r>
            <a:r>
              <a:rPr lang="en-US" altLang="zh-CN" sz="2400" baseline="-25000" dirty="0"/>
              <a:t>1</a:t>
            </a:r>
            <a:r>
              <a:rPr lang="zh-CN" altLang="en-US" sz="2400" dirty="0"/>
              <a:t>到</a:t>
            </a:r>
            <a:r>
              <a:rPr lang="en-US" altLang="zh-CN" sz="2400" i="1" dirty="0"/>
              <a:t>v</a:t>
            </a:r>
            <a:r>
              <a:rPr lang="en-US" altLang="zh-CN" sz="2400" i="1" baseline="-25000" dirty="0"/>
              <a:t>n</a:t>
            </a:r>
            <a:r>
              <a:rPr lang="zh-CN" altLang="en-US" sz="2400" dirty="0"/>
              <a:t>的最短路径</a:t>
            </a:r>
            <a:r>
              <a:rPr lang="en-US" altLang="zh-CN" sz="2400" dirty="0"/>
              <a:t>]</a:t>
            </a:r>
            <a:endParaRPr lang="en-US" altLang="zh-CN" sz="2400" dirty="0"/>
          </a:p>
          <a:p>
            <a:pPr marL="0" indent="0">
              <a:lnSpc>
                <a:spcPct val="120000"/>
              </a:lnSpc>
              <a:buNone/>
            </a:pPr>
            <a:r>
              <a:rPr lang="en-US" altLang="zh-CN" sz="2400" dirty="0"/>
              <a:t>    </a:t>
            </a:r>
            <a:r>
              <a:rPr lang="en-US" altLang="zh-CN" sz="2400" i="1" dirty="0"/>
              <a:t>Q </a:t>
            </a:r>
            <a:r>
              <a:rPr lang="pl-PL" altLang="zh-CN" sz="2400" dirty="0">
                <a:sym typeface="Symbol" panose="05050102010706020507" pitchFamily="18" charset="2"/>
              </a:rPr>
              <a:t></a:t>
            </a:r>
            <a:r>
              <a:rPr lang="en-US" altLang="zh-CN" sz="2400" dirty="0"/>
              <a:t> { (</a:t>
            </a:r>
            <a:r>
              <a:rPr lang="zh-CN" altLang="en-US" sz="2400" dirty="0"/>
              <a:t>从</a:t>
            </a:r>
            <a:r>
              <a:rPr lang="en-US" altLang="zh-CN" sz="2400" i="1" dirty="0"/>
              <a:t>v</a:t>
            </a:r>
            <a:r>
              <a:rPr lang="en-US" altLang="zh-CN" sz="2400" baseline="-25000" dirty="0"/>
              <a:t>1</a:t>
            </a:r>
            <a:r>
              <a:rPr lang="zh-CN" altLang="en-US" sz="2400" dirty="0"/>
              <a:t>到</a:t>
            </a:r>
            <a:r>
              <a:rPr lang="en-US" altLang="zh-CN" sz="2400" i="1" dirty="0"/>
              <a:t>v</a:t>
            </a:r>
            <a:r>
              <a:rPr lang="en-US" altLang="zh-CN" sz="2400" i="1" baseline="-25000" dirty="0"/>
              <a:t>n</a:t>
            </a:r>
            <a:r>
              <a:rPr lang="zh-CN" altLang="en-US" sz="2400" dirty="0"/>
              <a:t>的最短路径，</a:t>
            </a:r>
            <a:r>
              <a:rPr lang="en-US" altLang="zh-CN" sz="2400" dirty="0"/>
              <a:t>Ø) }.</a:t>
            </a:r>
            <a:endParaRPr lang="en-US" altLang="zh-CN" sz="2400" dirty="0"/>
          </a:p>
          <a:p>
            <a:pPr marL="0" indent="0">
              <a:lnSpc>
                <a:spcPct val="120000"/>
              </a:lnSpc>
              <a:buNone/>
            </a:pPr>
            <a:r>
              <a:rPr lang="en-US" altLang="zh-CN" sz="2400" dirty="0"/>
              <a:t>MSP2[</a:t>
            </a:r>
            <a:r>
              <a:rPr lang="zh-CN" altLang="en-US" sz="2400" dirty="0"/>
              <a:t>求</a:t>
            </a:r>
            <a:r>
              <a:rPr lang="en-US" altLang="zh-CN" sz="2400" dirty="0"/>
              <a:t>M</a:t>
            </a:r>
            <a:r>
              <a:rPr lang="zh-CN" altLang="en-US" sz="2400" dirty="0"/>
              <a:t>条最短路径</a:t>
            </a:r>
            <a:r>
              <a:rPr lang="en-US" altLang="zh-CN" sz="2400" dirty="0"/>
              <a:t>]  //</a:t>
            </a:r>
            <a:r>
              <a:rPr lang="zh-CN" altLang="en-US" sz="2400" dirty="0"/>
              <a:t>依次产生前</a:t>
            </a:r>
            <a:r>
              <a:rPr lang="en-US" altLang="zh-CN" sz="2400" dirty="0"/>
              <a:t>M</a:t>
            </a:r>
            <a:r>
              <a:rPr lang="zh-CN" altLang="en-US" sz="2400" dirty="0"/>
              <a:t>条最短路径</a:t>
            </a:r>
            <a:endParaRPr lang="zh-CN" altLang="en-US" sz="2400" dirty="0"/>
          </a:p>
          <a:p>
            <a:pPr marL="0" indent="0">
              <a:lnSpc>
                <a:spcPct val="120000"/>
              </a:lnSpc>
              <a:buNone/>
            </a:pPr>
            <a:r>
              <a:rPr lang="zh-CN" altLang="en-US" sz="2400" dirty="0"/>
              <a:t>    </a:t>
            </a:r>
            <a:r>
              <a:rPr lang="en-US" altLang="zh-CN" sz="2400" dirty="0"/>
              <a:t>FOR </a:t>
            </a:r>
            <a:r>
              <a:rPr lang="en-US" altLang="zh-CN" sz="2400" i="1" dirty="0"/>
              <a:t>i</a:t>
            </a:r>
            <a:r>
              <a:rPr lang="en-US" altLang="zh-CN" sz="2400" dirty="0"/>
              <a:t>=1 TO M DO</a:t>
            </a:r>
            <a:endParaRPr lang="en-US" altLang="zh-CN" sz="2400" dirty="0"/>
          </a:p>
          <a:p>
            <a:pPr marL="0" indent="0">
              <a:lnSpc>
                <a:spcPct val="120000"/>
              </a:lnSpc>
              <a:buNone/>
            </a:pPr>
            <a:r>
              <a:rPr lang="en-US" altLang="zh-CN" sz="2400" dirty="0"/>
              <a:t>     ( </a:t>
            </a:r>
            <a:r>
              <a:rPr lang="zh-CN" altLang="en-US" sz="2400" dirty="0"/>
              <a:t>令</a:t>
            </a:r>
            <a:r>
              <a:rPr lang="en-US" altLang="zh-CN" sz="2400" dirty="0"/>
              <a:t>(</a:t>
            </a:r>
            <a:r>
              <a:rPr lang="en-US" altLang="zh-CN" sz="2400" i="1" dirty="0"/>
              <a:t>p</a:t>
            </a:r>
            <a:r>
              <a:rPr lang="en-US" altLang="zh-CN" sz="2400" dirty="0"/>
              <a:t>, C)</a:t>
            </a:r>
            <a:r>
              <a:rPr lang="zh-CN" altLang="en-US" sz="2400" dirty="0"/>
              <a:t>是</a:t>
            </a:r>
            <a:r>
              <a:rPr lang="en-US" altLang="zh-CN" sz="2400" dirty="0"/>
              <a:t>Q</a:t>
            </a:r>
            <a:r>
              <a:rPr lang="zh-CN" altLang="en-US" sz="2400" dirty="0"/>
              <a:t>中</a:t>
            </a:r>
            <a:r>
              <a:rPr lang="en-US" altLang="zh-CN" sz="2400" i="1" dirty="0"/>
              <a:t>p</a:t>
            </a:r>
            <a:r>
              <a:rPr lang="zh-CN" altLang="en-US" sz="2400" dirty="0"/>
              <a:t>长度最小的二元组</a:t>
            </a:r>
            <a:r>
              <a:rPr lang="en-US" altLang="zh-CN" sz="2400" dirty="0"/>
              <a:t>.  // </a:t>
            </a:r>
            <a:r>
              <a:rPr lang="en-US" altLang="zh-CN" sz="2400" i="1" dirty="0"/>
              <a:t>p</a:t>
            </a:r>
            <a:r>
              <a:rPr lang="zh-CN" altLang="en-US" sz="2400" dirty="0"/>
              <a:t>是第 </a:t>
            </a:r>
            <a:r>
              <a:rPr lang="en-US" altLang="zh-CN" sz="2400" i="1" dirty="0"/>
              <a:t>i </a:t>
            </a:r>
            <a:r>
              <a:rPr lang="zh-CN" altLang="en-US" sz="2400" dirty="0"/>
              <a:t>短的最短路径</a:t>
            </a:r>
            <a:endParaRPr lang="zh-CN" altLang="en-US" sz="2400" dirty="0"/>
          </a:p>
          <a:p>
            <a:pPr marL="0" indent="0">
              <a:lnSpc>
                <a:spcPct val="120000"/>
              </a:lnSpc>
              <a:buNone/>
            </a:pPr>
            <a:r>
              <a:rPr lang="zh-CN" altLang="en-US" sz="2400" dirty="0"/>
              <a:t>        输出路径</a:t>
            </a:r>
            <a:r>
              <a:rPr lang="en-US" altLang="zh-CN" sz="2400" i="1" dirty="0"/>
              <a:t>p</a:t>
            </a:r>
            <a:r>
              <a:rPr lang="zh-CN" altLang="en-US" sz="2400" i="1" dirty="0"/>
              <a:t>，</a:t>
            </a:r>
            <a:r>
              <a:rPr lang="zh-CN" altLang="en-US" sz="2400" dirty="0"/>
              <a:t>并从</a:t>
            </a:r>
            <a:r>
              <a:rPr lang="en-US" altLang="zh-CN" sz="2400" i="1" dirty="0"/>
              <a:t>Q</a:t>
            </a:r>
            <a:r>
              <a:rPr lang="zh-CN" altLang="en-US" sz="2400" dirty="0"/>
              <a:t>中删除二元组</a:t>
            </a:r>
            <a:r>
              <a:rPr lang="en-US" altLang="zh-CN" sz="2400" dirty="0"/>
              <a:t>(</a:t>
            </a:r>
            <a:r>
              <a:rPr lang="en-US" altLang="zh-CN" sz="2400" i="1" dirty="0"/>
              <a:t>p</a:t>
            </a:r>
            <a:r>
              <a:rPr lang="en-US" altLang="zh-CN" sz="2400" dirty="0"/>
              <a:t>, C) .	</a:t>
            </a:r>
            <a:endParaRPr lang="en-US" altLang="zh-CN" sz="2400" dirty="0"/>
          </a:p>
          <a:p>
            <a:pPr marL="0" indent="0">
              <a:lnSpc>
                <a:spcPct val="120000"/>
              </a:lnSpc>
              <a:buNone/>
            </a:pPr>
            <a:r>
              <a:rPr lang="en-US" altLang="zh-CN" sz="2400" dirty="0"/>
              <a:t>        </a:t>
            </a:r>
            <a:r>
              <a:rPr lang="zh-CN" altLang="en-US" sz="2400" dirty="0"/>
              <a:t>在已有约束</a:t>
            </a:r>
            <a:r>
              <a:rPr lang="en-US" altLang="zh-CN" sz="2400" dirty="0"/>
              <a:t>C</a:t>
            </a:r>
            <a:r>
              <a:rPr lang="zh-CN" altLang="en-US" sz="2400" dirty="0"/>
              <a:t>和划分产生的新约束下找出</a:t>
            </a:r>
            <a:r>
              <a:rPr lang="en-US" altLang="zh-CN" sz="2400" dirty="0"/>
              <a:t>G</a:t>
            </a:r>
            <a:r>
              <a:rPr lang="zh-CN" altLang="en-US" sz="2400" dirty="0"/>
              <a:t>中的最短路径</a:t>
            </a:r>
            <a:r>
              <a:rPr lang="en-US" altLang="zh-CN" sz="2400" dirty="0"/>
              <a:t>.</a:t>
            </a:r>
            <a:endParaRPr lang="en-US" altLang="zh-CN" sz="2400" dirty="0"/>
          </a:p>
          <a:p>
            <a:pPr marL="0" indent="0">
              <a:lnSpc>
                <a:spcPct val="120000"/>
              </a:lnSpc>
              <a:buNone/>
            </a:pPr>
            <a:r>
              <a:rPr lang="en-US" altLang="zh-CN" sz="2400" dirty="0"/>
              <a:t>        </a:t>
            </a:r>
            <a:r>
              <a:rPr lang="zh-CN" altLang="en-US" sz="2400" dirty="0"/>
              <a:t>将这些最短路径及其约束构成的二元组添加到</a:t>
            </a:r>
            <a:r>
              <a:rPr lang="en-US" altLang="zh-CN" sz="2400" i="1" dirty="0"/>
              <a:t>Q</a:t>
            </a:r>
            <a:r>
              <a:rPr lang="zh-CN" altLang="en-US" sz="2400" dirty="0"/>
              <a:t>中</a:t>
            </a:r>
            <a:r>
              <a:rPr lang="en-US" altLang="zh-CN" sz="2400" dirty="0"/>
              <a:t>.  ) ▐ </a:t>
            </a:r>
            <a:endParaRPr lang="en-US" altLang="zh-CN" sz="2400" dirty="0"/>
          </a:p>
        </p:txBody>
      </p:sp>
    </p:spTree>
  </p:cSld>
  <p:clrMapOvr>
    <a:masterClrMapping/>
  </p:clrMapOvr>
  <p:transition>
    <p:pull dir="rd"/>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6370" name="文本占位符 2073601"/>
          <p:cNvSpPr>
            <a:spLocks noGrp="1"/>
          </p:cNvSpPr>
          <p:nvPr>
            <p:ph idx="1"/>
          </p:nvPr>
        </p:nvSpPr>
        <p:spPr>
          <a:xfrm>
            <a:off x="250825" y="1050925"/>
            <a:ext cx="8677275" cy="5473700"/>
          </a:xfrm>
        </p:spPr>
        <p:txBody>
          <a:bodyPr vert="horz" wrap="square" lIns="92075" tIns="46038" rIns="92075" bIns="46038" anchor="t" anchorCtr="0"/>
          <a:p>
            <a:pPr marL="355600" indent="-355600">
              <a:lnSpc>
                <a:spcPct val="120000"/>
              </a:lnSpc>
              <a:buNone/>
            </a:pPr>
            <a:r>
              <a:rPr lang="en-US" altLang="zh-CN" dirty="0"/>
              <a:t>    </a:t>
            </a:r>
            <a:r>
              <a:rPr lang="zh-CN" altLang="en-US" dirty="0"/>
              <a:t>在已有约束</a:t>
            </a:r>
            <a:r>
              <a:rPr lang="en-US" altLang="zh-CN" dirty="0"/>
              <a:t>C</a:t>
            </a:r>
            <a:r>
              <a:rPr lang="zh-CN" altLang="en-US" dirty="0"/>
              <a:t>和划分产生的新约束下找出</a:t>
            </a:r>
            <a:r>
              <a:rPr lang="en-US" altLang="zh-CN" dirty="0"/>
              <a:t>G</a:t>
            </a:r>
            <a:r>
              <a:rPr lang="zh-CN" altLang="en-US" dirty="0"/>
              <a:t>中的最短路径：</a:t>
            </a:r>
            <a:endParaRPr lang="zh-CN" altLang="en-US" dirty="0"/>
          </a:p>
          <a:p>
            <a:pPr marL="355600" indent="-355600">
              <a:lnSpc>
                <a:spcPct val="120000"/>
              </a:lnSpc>
              <a:buNone/>
            </a:pPr>
            <a:r>
              <a:rPr lang="zh-CN" altLang="en-US" dirty="0"/>
              <a:t>    可以将</a:t>
            </a:r>
            <a:r>
              <a:rPr lang="zh-CN" altLang="en-US" dirty="0">
                <a:latin typeface="宋体" panose="02010600030101010101" pitchFamily="2" charset="-122"/>
                <a:ea typeface="宋体" panose="02010600030101010101" pitchFamily="2" charset="-122"/>
              </a:rPr>
              <a:t>“</a:t>
            </a:r>
            <a:r>
              <a:rPr lang="zh-CN" altLang="en-US" dirty="0">
                <a:solidFill>
                  <a:schemeClr val="tx2"/>
                </a:solidFill>
                <a:ea typeface="宋体" panose="02010600030101010101" pitchFamily="2" charset="-122"/>
              </a:rPr>
              <a:t>包含的边</a:t>
            </a:r>
            <a:r>
              <a:rPr lang="zh-CN" altLang="en-US" dirty="0">
                <a:latin typeface="宋体" panose="02010600030101010101" pitchFamily="2" charset="-122"/>
                <a:ea typeface="宋体" panose="02010600030101010101" pitchFamily="2" charset="-122"/>
              </a:rPr>
              <a:t>”</a:t>
            </a:r>
            <a:r>
              <a:rPr lang="zh-CN" altLang="en-US" dirty="0">
                <a:ea typeface="宋体" panose="02010600030101010101" pitchFamily="2" charset="-122"/>
              </a:rPr>
              <a:t>和</a:t>
            </a:r>
            <a:r>
              <a:rPr lang="zh-CN" altLang="en-US" dirty="0">
                <a:latin typeface="宋体" panose="02010600030101010101" pitchFamily="2" charset="-122"/>
                <a:ea typeface="宋体" panose="02010600030101010101" pitchFamily="2" charset="-122"/>
              </a:rPr>
              <a:t>“</a:t>
            </a:r>
            <a:r>
              <a:rPr lang="zh-CN" altLang="en-US" dirty="0">
                <a:solidFill>
                  <a:schemeClr val="tx2"/>
                </a:solidFill>
                <a:ea typeface="宋体" panose="02010600030101010101" pitchFamily="2" charset="-122"/>
              </a:rPr>
              <a:t>不包含的边</a:t>
            </a:r>
            <a:r>
              <a:rPr lang="zh-CN" altLang="en-US" dirty="0">
                <a:latin typeface="宋体" panose="02010600030101010101" pitchFamily="2" charset="-122"/>
                <a:ea typeface="宋体" panose="02010600030101010101" pitchFamily="2" charset="-122"/>
              </a:rPr>
              <a:t>”</a:t>
            </a:r>
            <a:r>
              <a:rPr lang="zh-CN" altLang="en-US" dirty="0"/>
              <a:t>看成两种约束，算法的目的是寻找满足这些约束的最短路径。</a:t>
            </a:r>
            <a:endParaRPr lang="zh-CN" altLang="en-US" dirty="0"/>
          </a:p>
          <a:p>
            <a:pPr marL="355600" indent="-355600">
              <a:lnSpc>
                <a:spcPct val="120000"/>
              </a:lnSpc>
              <a:buClr>
                <a:srgbClr val="FF3300"/>
              </a:buClr>
              <a:buSzPct val="80000"/>
              <a:buFont typeface="Wingdings" panose="05000000000000000000" pitchFamily="2" charset="2"/>
              <a:buChar char="u"/>
            </a:pPr>
            <a:r>
              <a:rPr lang="zh-CN" altLang="en-US" dirty="0"/>
              <a:t>将</a:t>
            </a:r>
            <a:r>
              <a:rPr lang="zh-CN" altLang="en-US" dirty="0">
                <a:latin typeface="宋体" panose="02010600030101010101" pitchFamily="2" charset="-122"/>
                <a:ea typeface="宋体" panose="02010600030101010101" pitchFamily="2" charset="-122"/>
              </a:rPr>
              <a:t>“</a:t>
            </a:r>
            <a:r>
              <a:rPr lang="zh-CN" altLang="en-US" dirty="0">
                <a:solidFill>
                  <a:schemeClr val="tx2"/>
                </a:solidFill>
                <a:ea typeface="宋体" panose="02010600030101010101" pitchFamily="2" charset="-122"/>
              </a:rPr>
              <a:t>不包含的边</a:t>
            </a:r>
            <a:r>
              <a:rPr lang="zh-CN" altLang="en-US" dirty="0">
                <a:latin typeface="宋体" panose="02010600030101010101" pitchFamily="2" charset="-122"/>
                <a:ea typeface="宋体" panose="02010600030101010101" pitchFamily="2" charset="-122"/>
              </a:rPr>
              <a:t>”</a:t>
            </a:r>
            <a:r>
              <a:rPr lang="zh-CN" altLang="en-US" dirty="0"/>
              <a:t>从图中删除，使求得的最短路径不包含这些边；</a:t>
            </a:r>
            <a:endParaRPr lang="zh-CN" altLang="en-US" dirty="0"/>
          </a:p>
          <a:p>
            <a:pPr marL="355600" indent="-355600">
              <a:lnSpc>
                <a:spcPct val="120000"/>
              </a:lnSpc>
              <a:buClr>
                <a:srgbClr val="FF3300"/>
              </a:buClr>
              <a:buSzPct val="80000"/>
              <a:buFont typeface="Wingdings" panose="05000000000000000000" pitchFamily="2" charset="2"/>
              <a:buChar char="u"/>
            </a:pPr>
            <a:r>
              <a:rPr lang="zh-CN" altLang="en-US" dirty="0"/>
              <a:t>将</a:t>
            </a:r>
            <a:r>
              <a:rPr lang="zh-CN" altLang="en-US" dirty="0">
                <a:latin typeface="宋体" panose="02010600030101010101" pitchFamily="2" charset="-122"/>
                <a:ea typeface="宋体" panose="02010600030101010101" pitchFamily="2" charset="-122"/>
              </a:rPr>
              <a:t>“</a:t>
            </a:r>
            <a:r>
              <a:rPr lang="zh-CN" altLang="en-US" dirty="0">
                <a:solidFill>
                  <a:schemeClr val="tx2"/>
                </a:solidFill>
                <a:ea typeface="宋体" panose="02010600030101010101" pitchFamily="2" charset="-122"/>
              </a:rPr>
              <a:t>包含的边</a:t>
            </a:r>
            <a:r>
              <a:rPr lang="zh-CN" altLang="en-US" dirty="0">
                <a:latin typeface="宋体" panose="02010600030101010101" pitchFamily="2" charset="-122"/>
                <a:ea typeface="宋体" panose="02010600030101010101" pitchFamily="2" charset="-122"/>
              </a:rPr>
              <a:t>”</a:t>
            </a:r>
            <a:r>
              <a:rPr lang="zh-CN" altLang="en-US" dirty="0"/>
              <a:t>也从图中删除，在剩余的图中找到从初始顶点</a:t>
            </a:r>
            <a:r>
              <a:rPr lang="en-US" altLang="zh-CN" i="1" dirty="0"/>
              <a:t>v</a:t>
            </a:r>
            <a:r>
              <a:rPr lang="en-US" altLang="zh-CN" dirty="0"/>
              <a:t>1</a:t>
            </a:r>
            <a:r>
              <a:rPr lang="zh-CN" altLang="en-US" dirty="0"/>
              <a:t>到</a:t>
            </a:r>
            <a:r>
              <a:rPr lang="zh-CN" altLang="en-US" dirty="0">
                <a:latin typeface="宋体" panose="02010600030101010101" pitchFamily="2" charset="-122"/>
                <a:ea typeface="宋体" panose="02010600030101010101" pitchFamily="2" charset="-122"/>
              </a:rPr>
              <a:t>“</a:t>
            </a:r>
            <a:r>
              <a:rPr lang="zh-CN" altLang="en-US" dirty="0">
                <a:solidFill>
                  <a:schemeClr val="tx2"/>
                </a:solidFill>
                <a:ea typeface="宋体" panose="02010600030101010101" pitchFamily="2" charset="-122"/>
              </a:rPr>
              <a:t>包含的边</a:t>
            </a:r>
            <a:r>
              <a:rPr lang="zh-CN" altLang="en-US" dirty="0">
                <a:latin typeface="宋体" panose="02010600030101010101" pitchFamily="2" charset="-122"/>
                <a:ea typeface="宋体" panose="02010600030101010101" pitchFamily="2" charset="-122"/>
              </a:rPr>
              <a:t>”</a:t>
            </a:r>
            <a:r>
              <a:rPr lang="zh-CN" altLang="en-US" dirty="0"/>
              <a:t>中的第一个顶点的最短路径。</a:t>
            </a:r>
            <a:endParaRPr lang="zh-CN" altLang="en-US" dirty="0"/>
          </a:p>
        </p:txBody>
      </p:sp>
    </p:spTree>
  </p:cSld>
  <p:clrMapOvr>
    <a:masterClrMapping/>
  </p:clrMapOvr>
  <p:transition>
    <p:pull dir="rd"/>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4" name="文本占位符 1914881"/>
          <p:cNvSpPr>
            <a:spLocks noGrp="1"/>
          </p:cNvSpPr>
          <p:nvPr>
            <p:ph idx="1"/>
          </p:nvPr>
        </p:nvSpPr>
        <p:spPr>
          <a:xfrm>
            <a:off x="1042988" y="333375"/>
            <a:ext cx="6624637" cy="647700"/>
          </a:xfrm>
        </p:spPr>
        <p:txBody>
          <a:bodyPr vert="horz" wrap="square" lIns="92075" tIns="46038" rIns="92075" bIns="46038" anchor="t" anchorCtr="0"/>
          <a:p>
            <a:pPr algn="ctr">
              <a:lnSpc>
                <a:spcPct val="95000"/>
              </a:lnSpc>
              <a:spcBef>
                <a:spcPct val="5000"/>
              </a:spcBef>
              <a:buNone/>
            </a:pPr>
            <a:r>
              <a:rPr lang="en-US" altLang="zh-CN" sz="3600" dirty="0">
                <a:solidFill>
                  <a:schemeClr val="tx2"/>
                </a:solidFill>
                <a:ea typeface="宋体" panose="02010600030101010101" pitchFamily="2" charset="-122"/>
              </a:rPr>
              <a:t>6.7 </a:t>
            </a:r>
            <a:r>
              <a:rPr lang="zh-CN" altLang="en-US" sz="3600" dirty="0">
                <a:solidFill>
                  <a:schemeClr val="tx2"/>
                </a:solidFill>
                <a:ea typeface="宋体" panose="02010600030101010101" pitchFamily="2" charset="-122"/>
              </a:rPr>
              <a:t>最小支撑树</a:t>
            </a:r>
            <a:endParaRPr lang="zh-CN" altLang="en-US" sz="3600" dirty="0">
              <a:solidFill>
                <a:schemeClr val="tx2"/>
              </a:solidFill>
              <a:ea typeface="宋体" panose="02010600030101010101" pitchFamily="2" charset="-122"/>
            </a:endParaRPr>
          </a:p>
        </p:txBody>
      </p:sp>
      <p:sp>
        <p:nvSpPr>
          <p:cNvPr id="187395" name="矩形 1914882"/>
          <p:cNvSpPr/>
          <p:nvPr/>
        </p:nvSpPr>
        <p:spPr>
          <a:xfrm>
            <a:off x="250825" y="1268413"/>
            <a:ext cx="8726488" cy="5003800"/>
          </a:xfrm>
          <a:prstGeom prst="rect">
            <a:avLst/>
          </a:prstGeom>
          <a:noFill/>
          <a:ln w="9525">
            <a:noFill/>
          </a:ln>
        </p:spPr>
        <p:txBody>
          <a:bodyPr/>
          <a:p>
            <a:pPr algn="just">
              <a:lnSpc>
                <a:spcPct val="110000"/>
              </a:lnSpc>
              <a:spcBef>
                <a:spcPct val="10000"/>
              </a:spcBef>
              <a:buClr>
                <a:schemeClr val="tx2"/>
              </a:buClr>
              <a:buFont typeface="Wingdings" panose="05000000000000000000" pitchFamily="2" charset="2"/>
            </a:pPr>
            <a:r>
              <a:rPr lang="en-US" altLang="zh-CN" sz="2800" dirty="0">
                <a:latin typeface="Times New Roman" panose="02020603050405020304" pitchFamily="18" charset="0"/>
              </a:rPr>
              <a:t>    </a:t>
            </a:r>
            <a:r>
              <a:rPr lang="zh-CN" altLang="en-US" sz="2800" dirty="0">
                <a:latin typeface="Times New Roman" panose="02020603050405020304" pitchFamily="18" charset="0"/>
              </a:rPr>
              <a:t>对于一个无向网络</a:t>
            </a:r>
            <a:r>
              <a:rPr lang="en-US" altLang="zh-CN" sz="2800" dirty="0">
                <a:latin typeface="Times New Roman" panose="02020603050405020304" pitchFamily="18" charset="0"/>
              </a:rPr>
              <a:t>——</a:t>
            </a:r>
            <a:r>
              <a:rPr lang="zh-CN" altLang="en-US" sz="2800" dirty="0">
                <a:latin typeface="Times New Roman" panose="02020603050405020304" pitchFamily="18" charset="0"/>
              </a:rPr>
              <a:t>无向加权连通图</a:t>
            </a:r>
            <a:r>
              <a:rPr lang="en-US" altLang="zh-CN" sz="2800" dirty="0">
                <a:latin typeface="Times New Roman" panose="02020603050405020304" pitchFamily="18" charset="0"/>
              </a:rPr>
              <a:t>N=(V, E, C)</a:t>
            </a:r>
            <a:r>
              <a:rPr lang="zh-CN" altLang="en-US" sz="2800" dirty="0">
                <a:latin typeface="Times New Roman" panose="02020603050405020304" pitchFamily="18" charset="0"/>
              </a:rPr>
              <a:t>（</a:t>
            </a:r>
            <a:r>
              <a:rPr lang="en-US" altLang="zh-CN" sz="2800" dirty="0">
                <a:latin typeface="Times New Roman" panose="02020603050405020304" pitchFamily="18" charset="0"/>
              </a:rPr>
              <a:t>C</a:t>
            </a:r>
            <a:r>
              <a:rPr lang="zh-CN" altLang="en-US" sz="2800" dirty="0">
                <a:latin typeface="Times New Roman" panose="02020603050405020304" pitchFamily="18" charset="0"/>
              </a:rPr>
              <a:t>表示该图为权图），其顶点个数为</a:t>
            </a:r>
            <a:r>
              <a:rPr lang="en-US" altLang="zh-CN" sz="2800" dirty="0">
                <a:latin typeface="Times New Roman" panose="02020603050405020304" pitchFamily="18" charset="0"/>
              </a:rPr>
              <a:t>|V|=</a:t>
            </a:r>
            <a:r>
              <a:rPr lang="en-US" altLang="zh-CN" sz="2800" i="1" dirty="0">
                <a:latin typeface="Times New Roman" panose="02020603050405020304" pitchFamily="18" charset="0"/>
              </a:rPr>
              <a:t>n</a:t>
            </a:r>
            <a:r>
              <a:rPr lang="zh-CN" altLang="en-US" sz="2800" dirty="0">
                <a:latin typeface="Times New Roman" panose="02020603050405020304" pitchFamily="18" charset="0"/>
              </a:rPr>
              <a:t>，图中边的个数为</a:t>
            </a:r>
            <a:r>
              <a:rPr lang="en-US" altLang="zh-CN" sz="2800" dirty="0">
                <a:latin typeface="Times New Roman" panose="02020603050405020304" pitchFamily="18" charset="0"/>
              </a:rPr>
              <a:t>|E| </a:t>
            </a:r>
            <a:r>
              <a:rPr lang="zh-CN" altLang="en-US" sz="2800" dirty="0">
                <a:latin typeface="Times New Roman" panose="02020603050405020304" pitchFamily="18" charset="0"/>
              </a:rPr>
              <a:t>，可以从它的</a:t>
            </a:r>
            <a:r>
              <a:rPr lang="en-US" altLang="zh-CN" sz="2800" dirty="0">
                <a:latin typeface="Times New Roman" panose="02020603050405020304" pitchFamily="18" charset="0"/>
              </a:rPr>
              <a:t>|E|</a:t>
            </a:r>
            <a:r>
              <a:rPr lang="zh-CN" altLang="en-US" sz="2800" dirty="0">
                <a:latin typeface="Times New Roman" panose="02020603050405020304" pitchFamily="18" charset="0"/>
              </a:rPr>
              <a:t>条边中选出</a:t>
            </a:r>
            <a:r>
              <a:rPr lang="en-US" altLang="zh-CN" sz="2800" i="1" dirty="0">
                <a:latin typeface="Times New Roman" panose="02020603050405020304" pitchFamily="18" charset="0"/>
              </a:rPr>
              <a:t>n</a:t>
            </a:r>
            <a:r>
              <a:rPr lang="en-US" altLang="zh-CN" sz="2800" dirty="0">
                <a:latin typeface="Times New Roman" panose="02020603050405020304" pitchFamily="18" charset="0"/>
              </a:rPr>
              <a:t>-1</a:t>
            </a:r>
            <a:r>
              <a:rPr lang="zh-CN" altLang="en-US" sz="2800" dirty="0">
                <a:latin typeface="Times New Roman" panose="02020603050405020304" pitchFamily="18" charset="0"/>
              </a:rPr>
              <a:t>条边，使之满足：</a:t>
            </a:r>
            <a:endParaRPr lang="zh-CN" altLang="en-US" sz="2800" dirty="0">
              <a:latin typeface="Times New Roman" panose="02020603050405020304" pitchFamily="18" charset="0"/>
            </a:endParaRPr>
          </a:p>
          <a:p>
            <a:pPr algn="just">
              <a:lnSpc>
                <a:spcPct val="110000"/>
              </a:lnSpc>
              <a:spcBef>
                <a:spcPct val="10000"/>
              </a:spcBef>
              <a:buClr>
                <a:schemeClr val="tx2"/>
              </a:buClr>
              <a:buFont typeface="Wingdings" panose="05000000000000000000" pitchFamily="2" charset="2"/>
            </a:pPr>
            <a:r>
              <a:rPr lang="zh-CN" altLang="en-US" sz="2800" dirty="0">
                <a:latin typeface="Times New Roman" panose="02020603050405020304" pitchFamily="18" charset="0"/>
              </a:rPr>
              <a:t>      </a:t>
            </a:r>
            <a:r>
              <a:rPr lang="en-US" altLang="zh-CN" sz="2800" dirty="0">
                <a:latin typeface="Times New Roman" panose="02020603050405020304" pitchFamily="18" charset="0"/>
              </a:rPr>
              <a:t>(1) </a:t>
            </a:r>
            <a:r>
              <a:rPr lang="zh-CN" altLang="en-US" sz="2800" dirty="0">
                <a:latin typeface="Times New Roman" panose="02020603050405020304" pitchFamily="18" charset="0"/>
              </a:rPr>
              <a:t>这</a:t>
            </a:r>
            <a:r>
              <a:rPr lang="en-US" altLang="zh-CN" sz="2800" i="1" dirty="0">
                <a:latin typeface="Times New Roman" panose="02020603050405020304" pitchFamily="18" charset="0"/>
              </a:rPr>
              <a:t>n</a:t>
            </a:r>
            <a:r>
              <a:rPr lang="en-US" altLang="zh-CN" sz="2800" dirty="0">
                <a:latin typeface="Times New Roman" panose="02020603050405020304" pitchFamily="18" charset="0"/>
              </a:rPr>
              <a:t>-1</a:t>
            </a:r>
            <a:r>
              <a:rPr lang="zh-CN" altLang="en-US" sz="2800" dirty="0">
                <a:latin typeface="Times New Roman" panose="02020603050405020304" pitchFamily="18" charset="0"/>
              </a:rPr>
              <a:t>条边和图的</a:t>
            </a:r>
            <a:r>
              <a:rPr lang="en-US" altLang="zh-CN" sz="2800" i="1" dirty="0">
                <a:latin typeface="Times New Roman" panose="02020603050405020304" pitchFamily="18" charset="0"/>
              </a:rPr>
              <a:t>n</a:t>
            </a:r>
            <a:r>
              <a:rPr lang="zh-CN" altLang="en-US" sz="2800" dirty="0">
                <a:latin typeface="Times New Roman" panose="02020603050405020304" pitchFamily="18" charset="0"/>
              </a:rPr>
              <a:t>个顶点构成一个连通图。</a:t>
            </a:r>
            <a:endParaRPr lang="zh-CN" altLang="en-US" sz="2800" dirty="0">
              <a:latin typeface="Times New Roman" panose="02020603050405020304" pitchFamily="18" charset="0"/>
            </a:endParaRPr>
          </a:p>
          <a:p>
            <a:pPr algn="just">
              <a:lnSpc>
                <a:spcPct val="110000"/>
              </a:lnSpc>
              <a:spcBef>
                <a:spcPct val="10000"/>
              </a:spcBef>
              <a:buClr>
                <a:schemeClr val="tx2"/>
              </a:buClr>
              <a:buFont typeface="Wingdings" panose="05000000000000000000" pitchFamily="2" charset="2"/>
            </a:pPr>
            <a:r>
              <a:rPr lang="zh-CN" altLang="en-US" sz="2800" dirty="0">
                <a:latin typeface="Times New Roman" panose="02020603050405020304" pitchFamily="18" charset="0"/>
              </a:rPr>
              <a:t>      </a:t>
            </a:r>
            <a:r>
              <a:rPr lang="en-US" altLang="zh-CN" sz="2800" dirty="0">
                <a:latin typeface="Times New Roman" panose="02020603050405020304" pitchFamily="18" charset="0"/>
              </a:rPr>
              <a:t>(2) </a:t>
            </a:r>
            <a:r>
              <a:rPr lang="zh-CN" altLang="en-US" sz="2800" dirty="0">
                <a:latin typeface="Times New Roman" panose="02020603050405020304" pitchFamily="18" charset="0"/>
              </a:rPr>
              <a:t>该连通图的代价（</a:t>
            </a:r>
            <a:r>
              <a:rPr lang="en-US" altLang="zh-CN" sz="2800" i="1" dirty="0">
                <a:latin typeface="Times New Roman" panose="02020603050405020304" pitchFamily="18" charset="0"/>
              </a:rPr>
              <a:t>n</a:t>
            </a:r>
            <a:r>
              <a:rPr lang="en-US" altLang="zh-CN" sz="2800" dirty="0">
                <a:latin typeface="Times New Roman" panose="02020603050405020304" pitchFamily="18" charset="0"/>
              </a:rPr>
              <a:t>-1</a:t>
            </a:r>
            <a:r>
              <a:rPr lang="zh-CN" altLang="en-US" sz="2800" dirty="0">
                <a:latin typeface="Times New Roman" panose="02020603050405020304" pitchFamily="18" charset="0"/>
              </a:rPr>
              <a:t>条边上的权值之和）是所有满足条件</a:t>
            </a:r>
            <a:r>
              <a:rPr lang="en-US" altLang="zh-CN" sz="2800" dirty="0">
                <a:latin typeface="Times New Roman" panose="02020603050405020304" pitchFamily="18" charset="0"/>
              </a:rPr>
              <a:t>(1)</a:t>
            </a:r>
            <a:r>
              <a:rPr lang="zh-CN" altLang="en-US" sz="2800" dirty="0">
                <a:latin typeface="Times New Roman" panose="02020603050405020304" pitchFamily="18" charset="0"/>
              </a:rPr>
              <a:t>的连通图的代价的最小值。</a:t>
            </a:r>
            <a:endParaRPr lang="zh-CN" altLang="en-US" sz="2800" dirty="0">
              <a:latin typeface="Times New Roman" panose="02020603050405020304" pitchFamily="18" charset="0"/>
            </a:endParaRPr>
          </a:p>
          <a:p>
            <a:pPr algn="just">
              <a:lnSpc>
                <a:spcPct val="110000"/>
              </a:lnSpc>
              <a:spcBef>
                <a:spcPct val="10000"/>
              </a:spcBef>
              <a:buClr>
                <a:schemeClr val="tx2"/>
              </a:buClr>
              <a:buFont typeface="Wingdings" panose="05000000000000000000" pitchFamily="2" charset="2"/>
            </a:pPr>
            <a:r>
              <a:rPr lang="zh-CN" altLang="en-US" sz="2800" dirty="0">
                <a:latin typeface="宋体" panose="02010600030101010101" pitchFamily="2" charset="-122"/>
              </a:rPr>
              <a:t>  这样的连通图被称为网络的</a:t>
            </a:r>
            <a:r>
              <a:rPr lang="zh-CN" altLang="en-US" sz="2800" dirty="0">
                <a:solidFill>
                  <a:schemeClr val="tx2"/>
                </a:solidFill>
                <a:latin typeface="宋体" panose="02010600030101010101" pitchFamily="2" charset="-122"/>
              </a:rPr>
              <a:t>最小支撑树</a:t>
            </a:r>
            <a:r>
              <a:rPr lang="en-US" altLang="zh-CN" sz="2800" dirty="0">
                <a:latin typeface="Times New Roman" panose="02020603050405020304" pitchFamily="18" charset="0"/>
              </a:rPr>
              <a:t>( </a:t>
            </a:r>
            <a:r>
              <a:rPr lang="en-US" altLang="zh-CN" sz="2800" dirty="0">
                <a:solidFill>
                  <a:srgbClr val="FF3300"/>
                </a:solidFill>
                <a:latin typeface="Times New Roman" panose="02020603050405020304" pitchFamily="18" charset="0"/>
              </a:rPr>
              <a:t>M</a:t>
            </a:r>
            <a:r>
              <a:rPr lang="en-US" altLang="zh-CN" sz="2800" dirty="0">
                <a:latin typeface="Times New Roman" panose="02020603050405020304" pitchFamily="18" charset="0"/>
              </a:rPr>
              <a:t>inimum-cost </a:t>
            </a:r>
            <a:r>
              <a:rPr lang="en-US" altLang="zh-CN" sz="2800" dirty="0">
                <a:solidFill>
                  <a:srgbClr val="FF3300"/>
                </a:solidFill>
                <a:latin typeface="Times New Roman" panose="02020603050405020304" pitchFamily="18" charset="0"/>
              </a:rPr>
              <a:t>S</a:t>
            </a:r>
            <a:r>
              <a:rPr lang="en-US" altLang="zh-CN" sz="2800" dirty="0">
                <a:latin typeface="Times New Roman" panose="02020603050405020304" pitchFamily="18" charset="0"/>
              </a:rPr>
              <a:t>panning </a:t>
            </a:r>
            <a:r>
              <a:rPr lang="en-US" altLang="zh-CN" sz="2800" dirty="0">
                <a:solidFill>
                  <a:srgbClr val="FF3300"/>
                </a:solidFill>
                <a:latin typeface="Times New Roman" panose="02020603050405020304" pitchFamily="18" charset="0"/>
              </a:rPr>
              <a:t>T</a:t>
            </a:r>
            <a:r>
              <a:rPr lang="en-US" altLang="zh-CN" sz="2800" dirty="0">
                <a:latin typeface="Times New Roman" panose="02020603050405020304" pitchFamily="18" charset="0"/>
              </a:rPr>
              <a:t>ree, </a:t>
            </a:r>
            <a:r>
              <a:rPr lang="en-US" altLang="zh-CN" sz="2800" dirty="0">
                <a:solidFill>
                  <a:schemeClr val="tx2"/>
                </a:solidFill>
                <a:latin typeface="Times New Roman" panose="02020603050405020304" pitchFamily="18" charset="0"/>
              </a:rPr>
              <a:t>MST</a:t>
            </a:r>
            <a:r>
              <a:rPr lang="en-US" altLang="zh-CN" sz="2800" dirty="0">
                <a:latin typeface="Times New Roman" panose="02020603050405020304" pitchFamily="18" charset="0"/>
              </a:rPr>
              <a:t> )</a:t>
            </a:r>
            <a:r>
              <a:rPr lang="zh-CN" altLang="en-US" sz="2800" dirty="0">
                <a:latin typeface="宋体" panose="02010600030101010101" pitchFamily="2" charset="-122"/>
              </a:rPr>
              <a:t>。</a:t>
            </a:r>
            <a:endParaRPr lang="zh-CN" altLang="en-US" sz="2800" dirty="0">
              <a:latin typeface="Times New Roman" panose="02020603050405020304" pitchFamily="18" charset="0"/>
            </a:endParaRPr>
          </a:p>
          <a:p>
            <a:pPr algn="just">
              <a:lnSpc>
                <a:spcPct val="110000"/>
              </a:lnSpc>
              <a:spcBef>
                <a:spcPct val="10000"/>
              </a:spcBef>
              <a:buClr>
                <a:schemeClr val="tx2"/>
              </a:buClr>
              <a:buFont typeface="Wingdings" panose="05000000000000000000" pitchFamily="2" charset="2"/>
            </a:pPr>
            <a:r>
              <a:rPr lang="zh-CN" altLang="en-US" sz="2800" dirty="0">
                <a:latin typeface="Times New Roman" panose="02020603050405020304" pitchFamily="18" charset="0"/>
              </a:rPr>
              <a:t>    </a:t>
            </a:r>
            <a:endParaRPr lang="zh-CN" altLang="en-US" sz="2800" dirty="0">
              <a:latin typeface="Times New Roman" panose="02020603050405020304" pitchFamily="18" charset="0"/>
            </a:endParaRPr>
          </a:p>
        </p:txBody>
      </p:sp>
    </p:spTree>
  </p:cSld>
  <p:clrMapOvr>
    <a:masterClrMapping/>
  </p:clrMapOvr>
  <p:transition>
    <p:zoom/>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8418" name="文本占位符 1915905"/>
          <p:cNvSpPr>
            <a:spLocks noGrp="1"/>
          </p:cNvSpPr>
          <p:nvPr>
            <p:ph idx="1"/>
          </p:nvPr>
        </p:nvSpPr>
        <p:spPr>
          <a:xfrm>
            <a:off x="395288" y="836613"/>
            <a:ext cx="8461375" cy="5402262"/>
          </a:xfrm>
        </p:spPr>
        <p:txBody>
          <a:bodyPr vert="horz" wrap="square" lIns="92075" tIns="46038" rIns="92075" bIns="46038" anchor="t" anchorCtr="0"/>
          <a:p>
            <a:pPr algn="just">
              <a:buNone/>
            </a:pPr>
            <a:r>
              <a:rPr lang="zh-CN" altLang="en-US" sz="3200" dirty="0">
                <a:solidFill>
                  <a:schemeClr val="tx2"/>
                </a:solidFill>
              </a:rPr>
              <a:t>最小支撑树的性质</a:t>
            </a:r>
            <a:endParaRPr lang="zh-CN" altLang="en-US" sz="3200" dirty="0">
              <a:solidFill>
                <a:schemeClr val="tx2"/>
              </a:solidFill>
            </a:endParaRPr>
          </a:p>
          <a:p>
            <a:pPr algn="just">
              <a:lnSpc>
                <a:spcPct val="120000"/>
              </a:lnSpc>
              <a:buClr>
                <a:schemeClr val="tx2"/>
              </a:buClr>
              <a:buFont typeface="Wingdings" panose="05000000000000000000" pitchFamily="2" charset="2"/>
              <a:buChar char="u"/>
            </a:pPr>
            <a:r>
              <a:rPr lang="zh-CN" altLang="en-US" dirty="0"/>
              <a:t> 最小支撑树中没有回路</a:t>
            </a:r>
            <a:endParaRPr lang="zh-CN" altLang="en-US" dirty="0"/>
          </a:p>
          <a:p>
            <a:pPr algn="just">
              <a:lnSpc>
                <a:spcPct val="120000"/>
              </a:lnSpc>
              <a:buClr>
                <a:schemeClr val="tx2"/>
              </a:buClr>
              <a:buNone/>
            </a:pPr>
            <a:r>
              <a:rPr lang="zh-CN" altLang="en-US" dirty="0"/>
              <a:t>    若</a:t>
            </a:r>
            <a:r>
              <a:rPr lang="en-US" altLang="zh-CN" dirty="0"/>
              <a:t>MST </a:t>
            </a:r>
            <a:r>
              <a:rPr lang="zh-CN" altLang="en-US" dirty="0"/>
              <a:t>的边集中有回路，显然可通过去掉回路中某条边而得到代价更小的</a:t>
            </a:r>
            <a:r>
              <a:rPr lang="en-US" altLang="zh-CN" dirty="0"/>
              <a:t>MST</a:t>
            </a:r>
            <a:endParaRPr lang="en-US" altLang="zh-CN" dirty="0"/>
          </a:p>
          <a:p>
            <a:pPr algn="just">
              <a:lnSpc>
                <a:spcPct val="120000"/>
              </a:lnSpc>
              <a:buClr>
                <a:schemeClr val="tx2"/>
              </a:buClr>
              <a:buSzPct val="80000"/>
              <a:buFont typeface="Wingdings" panose="05000000000000000000" pitchFamily="2" charset="2"/>
              <a:buChar char="u"/>
            </a:pPr>
            <a:r>
              <a:rPr lang="en-US" altLang="zh-CN" dirty="0"/>
              <a:t>  </a:t>
            </a:r>
            <a:r>
              <a:rPr lang="zh-CN" altLang="en-US" dirty="0"/>
              <a:t>最小支撑树是一棵有</a:t>
            </a:r>
            <a:r>
              <a:rPr lang="en-US" altLang="zh-CN" dirty="0"/>
              <a:t>|V| </a:t>
            </a:r>
            <a:r>
              <a:rPr lang="en-US" altLang="zh-CN" dirty="0">
                <a:sym typeface="Symbol" panose="05050102010706020507" pitchFamily="18" charset="2"/>
              </a:rPr>
              <a:t></a:t>
            </a:r>
            <a:r>
              <a:rPr lang="en-US" altLang="zh-CN" dirty="0"/>
              <a:t> 1</a:t>
            </a:r>
            <a:r>
              <a:rPr lang="zh-CN" altLang="en-US" dirty="0"/>
              <a:t>条边的树</a:t>
            </a:r>
            <a:endParaRPr lang="zh-CN" altLang="en-US" dirty="0"/>
          </a:p>
          <a:p>
            <a:pPr algn="just">
              <a:lnSpc>
                <a:spcPct val="120000"/>
              </a:lnSpc>
              <a:buClr>
                <a:schemeClr val="tx2"/>
              </a:buClr>
              <a:buSzPct val="80000"/>
              <a:buFont typeface="Wingdings" panose="05000000000000000000" pitchFamily="2" charset="2"/>
              <a:buChar char="u"/>
            </a:pPr>
            <a:r>
              <a:rPr lang="zh-CN" altLang="en-US" dirty="0"/>
              <a:t>  最小的含义：　</a:t>
            </a:r>
            <a:endParaRPr lang="zh-CN" altLang="en-US" dirty="0"/>
          </a:p>
          <a:p>
            <a:pPr algn="just">
              <a:lnSpc>
                <a:spcPct val="120000"/>
              </a:lnSpc>
              <a:buNone/>
            </a:pPr>
            <a:r>
              <a:rPr lang="zh-CN" altLang="en-US" dirty="0"/>
              <a:t>    </a:t>
            </a:r>
            <a:r>
              <a:rPr lang="en-US" altLang="zh-CN" dirty="0">
                <a:sym typeface="Wingdings" panose="05000000000000000000" pitchFamily="2" charset="2"/>
              </a:rPr>
              <a:t>  </a:t>
            </a:r>
            <a:r>
              <a:rPr lang="zh-CN" altLang="en-US" dirty="0"/>
              <a:t>满足最小支撑树要求的边集所构成的树支撑起了所有的顶点（即把它们连接起来了）</a:t>
            </a:r>
            <a:endParaRPr lang="zh-CN" altLang="en-US" dirty="0"/>
          </a:p>
          <a:p>
            <a:pPr algn="just">
              <a:lnSpc>
                <a:spcPct val="120000"/>
              </a:lnSpc>
              <a:buNone/>
            </a:pPr>
            <a:r>
              <a:rPr lang="zh-CN" altLang="en-US" dirty="0"/>
              <a:t>    </a:t>
            </a:r>
            <a:r>
              <a:rPr lang="en-US" altLang="zh-CN" dirty="0">
                <a:sym typeface="Wingdings" panose="05000000000000000000" pitchFamily="2" charset="2"/>
              </a:rPr>
              <a:t>  </a:t>
            </a:r>
            <a:r>
              <a:rPr lang="zh-CN" altLang="en-US" dirty="0"/>
              <a:t>此边集的代价最小</a:t>
            </a:r>
            <a:endParaRPr lang="zh-CN" altLang="en-US" dirty="0"/>
          </a:p>
        </p:txBody>
      </p:sp>
    </p:spTree>
  </p:cSld>
  <p:clrMapOvr>
    <a:masterClrMapping/>
  </p:clrMapOvr>
  <p:transition>
    <p:strips dir="ru"/>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9442" name="文本占位符 1916929"/>
          <p:cNvSpPr>
            <a:spLocks noGrp="1" noChangeArrowheads="1"/>
          </p:cNvSpPr>
          <p:nvPr>
            <p:ph idx="1"/>
          </p:nvPr>
        </p:nvSpPr>
        <p:spPr>
          <a:xfrm>
            <a:off x="323850" y="1196975"/>
            <a:ext cx="8461375" cy="3311525"/>
          </a:xfrm>
        </p:spPr>
        <p:txBody>
          <a:bodyPr vert="horz" wrap="square" lIns="92075" tIns="46038" rIns="92075" bIns="46038" numCol="1" anchor="t" anchorCtr="0" compatLnSpc="1"/>
          <a:lstStyle/>
          <a:p>
            <a:pPr marL="342900" marR="0" lvl="0" indent="-342900" algn="just" defTabSz="914400" rtl="0" eaLnBrk="0" fontAlgn="base" latinLnBrk="0" hangingPunct="0">
              <a:lnSpc>
                <a:spcPct val="100000"/>
              </a:lnSpc>
              <a:spcBef>
                <a:spcPct val="20000"/>
              </a:spcBef>
              <a:spcAft>
                <a:spcPct val="0"/>
              </a:spcAft>
              <a:buClr>
                <a:srgbClr val="66FF33"/>
              </a:buClr>
              <a:buSzPct val="75000"/>
              <a:buFont typeface="Wingdings" panose="05000000000000000000" pitchFamily="2" charset="2"/>
              <a:buNone/>
              <a:defRPr/>
            </a:pPr>
            <a:r>
              <a:rPr kumimoji="0" lang="en-US" altLang="zh-CN" sz="3200" b="1" i="0" u="none" strike="noStrike" kern="1200" cap="none" spc="0" normalizeH="0" baseline="0" noProof="0" dirty="0" smtClean="0">
                <a:ln>
                  <a:noFill/>
                </a:ln>
                <a:solidFill>
                  <a:schemeClr val="tx2"/>
                </a:solidFill>
                <a:effectLst/>
                <a:uLnTx/>
                <a:uFillTx/>
                <a:latin typeface="+mn-lt"/>
                <a:ea typeface="宋体" panose="02010600030101010101" pitchFamily="2" charset="-122"/>
                <a:cs typeface="+mn-cs"/>
              </a:rPr>
              <a:t>   </a:t>
            </a:r>
            <a:r>
              <a:rPr kumimoji="0" lang="zh-CN" altLang="en-US" sz="3200" b="1" i="0" u="none" strike="noStrike" kern="1200" cap="none" spc="0" normalizeH="0" baseline="0" noProof="0" dirty="0" smtClean="0">
                <a:ln>
                  <a:noFill/>
                </a:ln>
                <a:solidFill>
                  <a:schemeClr val="tx2"/>
                </a:solidFill>
                <a:effectLst/>
                <a:uLnTx/>
                <a:uFillTx/>
                <a:latin typeface="+mn-lt"/>
                <a:ea typeface="宋体" panose="02010600030101010101" pitchFamily="2" charset="-122"/>
                <a:cs typeface="+mn-cs"/>
              </a:rPr>
              <a:t>最小支撑树的应用</a:t>
            </a:r>
            <a:endParaRPr kumimoji="0" lang="zh-CN" altLang="en-US" sz="3200" b="1" i="0" u="none" strike="noStrike" kern="1200" cap="none" spc="0" normalizeH="0" baseline="0" noProof="0" dirty="0" smtClean="0">
              <a:ln>
                <a:noFill/>
              </a:ln>
              <a:solidFill>
                <a:schemeClr val="tx2"/>
              </a:solidFill>
              <a:effectLst/>
              <a:uLnTx/>
              <a:uFillTx/>
              <a:latin typeface="+mn-lt"/>
              <a:ea typeface="宋体" panose="02010600030101010101" pitchFamily="2" charset="-122"/>
              <a:cs typeface="+mn-cs"/>
            </a:endParaRPr>
          </a:p>
          <a:p>
            <a:pPr marL="342900" marR="0" lvl="0" indent="-342900" algn="just" defTabSz="914400" rtl="0" eaLnBrk="0" fontAlgn="base" latinLnBrk="0" hangingPunct="0">
              <a:lnSpc>
                <a:spcPct val="100000"/>
              </a:lnSpc>
              <a:spcBef>
                <a:spcPct val="20000"/>
              </a:spcBef>
              <a:spcAft>
                <a:spcPct val="0"/>
              </a:spcAft>
              <a:buClr>
                <a:schemeClr val="accent2"/>
              </a:buClr>
              <a:buSzPct val="75000"/>
              <a:buFont typeface="Monotype Sorts" pitchFamily="2" charset="2"/>
              <a:buNone/>
              <a:defRPr/>
            </a:pPr>
            <a:endParaRPr kumimoji="0" lang="zh-CN" altLang="en-US" sz="3200" b="1" i="0" u="none" strike="noStrike" kern="1200" cap="none" spc="0" normalizeH="0" baseline="0" noProof="0" dirty="0" smtClean="0">
              <a:ln>
                <a:noFill/>
              </a:ln>
              <a:solidFill>
                <a:srgbClr val="FFFF00"/>
              </a:solidFill>
              <a:effectLst/>
              <a:uLnTx/>
              <a:uFillTx/>
              <a:latin typeface="+mn-lt"/>
              <a:ea typeface="宋体" panose="02010600030101010101" pitchFamily="2" charset="-122"/>
              <a:cs typeface="+mn-cs"/>
            </a:endParaRPr>
          </a:p>
          <a:p>
            <a:pPr marL="360045" marR="0" lvl="0" indent="-342900" algn="just" defTabSz="914400" rtl="0" eaLnBrk="0" fontAlgn="base" latinLnBrk="0" hangingPunct="0">
              <a:lnSpc>
                <a:spcPts val="4200"/>
              </a:lnSpc>
              <a:spcBef>
                <a:spcPct val="20000"/>
              </a:spcBef>
              <a:spcAft>
                <a:spcPct val="0"/>
              </a:spcAft>
              <a:buClr>
                <a:srgbClr val="66FF33"/>
              </a:buClr>
              <a:buSzPct val="75000"/>
              <a:buFont typeface="Wingdings" panose="05000000000000000000" pitchFamily="2" charset="2"/>
              <a:buChar char="Ø"/>
              <a:defRPr/>
            </a:pP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使连接电路板上一系列接头所需焊接的线路最短。</a:t>
            </a: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a:p>
            <a:pPr marL="360045" marR="0" lvl="0" indent="-342900" algn="just" defTabSz="914400" rtl="0" eaLnBrk="0" fontAlgn="base" latinLnBrk="0" hangingPunct="0">
              <a:lnSpc>
                <a:spcPts val="4200"/>
              </a:lnSpc>
              <a:spcBef>
                <a:spcPct val="20000"/>
              </a:spcBef>
              <a:spcAft>
                <a:spcPct val="0"/>
              </a:spcAft>
              <a:buClr>
                <a:srgbClr val="66FF33"/>
              </a:buClr>
              <a:buSzPct val="75000"/>
              <a:buFont typeface="Wingdings" panose="05000000000000000000" pitchFamily="2" charset="2"/>
              <a:buChar char="Ø"/>
              <a:defRPr/>
            </a:pP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在</a:t>
            </a:r>
            <a:r>
              <a:rPr kumimoji="0" lang="en-US" altLang="zh-CN" sz="3200" b="1" i="1" u="none" strike="noStrike" kern="1200" cap="none" spc="0" normalizeH="0" baseline="0" noProof="0" dirty="0" smtClean="0">
                <a:ln>
                  <a:noFill/>
                </a:ln>
                <a:solidFill>
                  <a:schemeClr val="tx1"/>
                </a:solidFill>
                <a:effectLst/>
                <a:uLnTx/>
                <a:uFillTx/>
                <a:latin typeface="+mn-lt"/>
                <a:ea typeface="+mn-ea"/>
                <a:cs typeface="+mn-cs"/>
              </a:rPr>
              <a:t>n</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个城市间建立造价最低的通讯网络。</a:t>
            </a: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strips dir="ru"/>
  </p:transition>
</p:sld>
</file>

<file path=ppt/tags/tag1.xml><?xml version="1.0" encoding="utf-8"?>
<p:tagLst xmlns:p="http://schemas.openxmlformats.org/presentationml/2006/main">
  <p:tag name="COMMONDATA" val="eyJoZGlkIjoiY2I0NDllNTExMmI1ZDUyNzEzMGU3MWJjNzQyODhiZDgifQ=="/>
  <p:tag name="KSO_WPP_MARK_KEY" val="e641599c-a160-4430-8569-1574c59ac059"/>
</p:tagLst>
</file>

<file path=ppt/theme/theme1.xml><?xml version="1.0" encoding="utf-8"?>
<a:theme xmlns:a="http://schemas.openxmlformats.org/drawingml/2006/main" name="2_China-IPv6-2000">
  <a:themeElements>
    <a:clrScheme name="">
      <a:dk1>
        <a:srgbClr val="000000"/>
      </a:dk1>
      <a:lt1>
        <a:srgbClr val="FFFFFF"/>
      </a:lt1>
      <a:dk2>
        <a:srgbClr val="0000FF"/>
      </a:dk2>
      <a:lt2>
        <a:srgbClr val="DADADA"/>
      </a:lt2>
      <a:accent1>
        <a:srgbClr val="EF9100"/>
      </a:accent1>
      <a:accent2>
        <a:srgbClr val="00FF9F"/>
      </a:accent2>
      <a:accent3>
        <a:srgbClr val="FFFFFF"/>
      </a:accent3>
      <a:accent4>
        <a:srgbClr val="000000"/>
      </a:accent4>
      <a:accent5>
        <a:srgbClr val="F5C7AA"/>
      </a:accent5>
      <a:accent6>
        <a:srgbClr val="00E58E"/>
      </a:accent6>
      <a:hlink>
        <a:srgbClr val="7B00E4"/>
      </a:hlink>
      <a:folHlink>
        <a:srgbClr val="A2C1FE"/>
      </a:folHlink>
    </a:clrScheme>
    <a:fontScheme name="">
      <a:majorFont>
        <a:latin typeface="Times New Roman"/>
        <a:ea typeface="华文新魏"/>
        <a:cs typeface=""/>
      </a:majorFont>
      <a:minorFont>
        <a:latin typeface="Times New Roman"/>
        <a:ea typeface="仿宋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2_China-IPv6-2000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China-IPv6-2000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2_China-IPv6-2000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China-IPv6-2000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China-IPv6-2000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China-IPv6-2000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2_China-IPv6-2000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26702</Words>
  <Application>WPS 演示</Application>
  <PresentationFormat>全屏显示(4:3)</PresentationFormat>
  <Paragraphs>3872</Paragraphs>
  <Slides>137</Slides>
  <Notes>22</Notes>
  <HiddenSlides>0</HiddenSlides>
  <MMClips>0</MMClips>
  <ScaleCrop>false</ScaleCrop>
  <HeadingPairs>
    <vt:vector size="8" baseType="variant">
      <vt:variant>
        <vt:lpstr>已用的字体</vt:lpstr>
      </vt:variant>
      <vt:variant>
        <vt:i4>22</vt:i4>
      </vt:variant>
      <vt:variant>
        <vt:lpstr>主题</vt:lpstr>
      </vt:variant>
      <vt:variant>
        <vt:i4>1</vt:i4>
      </vt:variant>
      <vt:variant>
        <vt:lpstr>嵌入 OLE 服务器</vt:lpstr>
      </vt:variant>
      <vt:variant>
        <vt:i4>9</vt:i4>
      </vt:variant>
      <vt:variant>
        <vt:lpstr>幻灯片标题</vt:lpstr>
      </vt:variant>
      <vt:variant>
        <vt:i4>137</vt:i4>
      </vt:variant>
    </vt:vector>
  </HeadingPairs>
  <TitlesOfParts>
    <vt:vector size="169" baseType="lpstr">
      <vt:lpstr>Arial</vt:lpstr>
      <vt:lpstr>宋体</vt:lpstr>
      <vt:lpstr>Wingdings</vt:lpstr>
      <vt:lpstr>Times New Roman</vt:lpstr>
      <vt:lpstr>华文新魏</vt:lpstr>
      <vt:lpstr>Monotype Sorts</vt:lpstr>
      <vt:lpstr>Wingdings</vt:lpstr>
      <vt:lpstr>隶书</vt:lpstr>
      <vt:lpstr>仿宋_GB2312</vt:lpstr>
      <vt:lpstr>仿宋</vt:lpstr>
      <vt:lpstr>微软雅黑</vt:lpstr>
      <vt:lpstr>Arial Unicode MS</vt:lpstr>
      <vt:lpstr>幼圆</vt:lpstr>
      <vt:lpstr>Symbol</vt:lpstr>
      <vt:lpstr>仿宋_GB2312</vt:lpstr>
      <vt:lpstr>MS PGothic</vt:lpstr>
      <vt:lpstr>黑体</vt:lpstr>
      <vt:lpstr>楷体_GB2312</vt:lpstr>
      <vt:lpstr>新宋体</vt:lpstr>
      <vt:lpstr>Tahoma</vt:lpstr>
      <vt:lpstr>Calibri</vt:lpstr>
      <vt:lpstr>Arial Black</vt:lpstr>
      <vt:lpstr>2_China-IPv6-2000</vt:lpstr>
      <vt:lpstr>Equation.DSMT4</vt:lpstr>
      <vt:lpstr>Equation.DSMT4</vt:lpstr>
      <vt:lpstr>Equation.DSMT4</vt:lpstr>
      <vt:lpstr>Word.Document.8</vt:lpstr>
      <vt:lpstr>Word.Document.8</vt:lpstr>
      <vt:lpstr>Visio.Drawing.11</vt:lpstr>
      <vt:lpstr>Equation.3</vt:lpstr>
      <vt:lpstr>Equation.2</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吉林大学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桃之妖妖</cp:lastModifiedBy>
  <cp:revision>3229</cp:revision>
  <dcterms:created xsi:type="dcterms:W3CDTF">2005-11-24T04:38:00Z</dcterms:created>
  <dcterms:modified xsi:type="dcterms:W3CDTF">2022-10-21T03:27:20Z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2052-11.1.0.12598</vt:lpwstr>
  </property>
  <property fmtid="{D5CDD505-2E9C-101B-9397-08002B2CF9AE}" pid="3" name="ICV">
    <vt:lpwstr>402A4CB6CC944C179AC3BF486813A703</vt:lpwstr>
  </property>
</Properties>
</file>