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-9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0D4F17B-8FB8-4488-B7EA-D987EB633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4C1963FD-BEB5-413D-86AD-04EA55952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05F3DF0-BB7C-418A-B91F-20627D6A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A2902E2-27C6-4941-81AC-86D5C54C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A051E7B-4DAF-4168-A77D-2E83A4FF0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53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717535A-151C-49B7-AE63-409D374E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025C832-747E-45AD-A402-3423CDA7F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D879F1B1-4DF7-4B9F-973B-38B6D45F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88B9132-9203-4617-8F10-5AA00978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20401C9-8EEB-4903-B744-882A8BCA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75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989F09C-DFA2-44B4-BA39-28A17C35C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F6E973B7-C52D-4A86-BD0B-6F7105102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B8B063D-B49C-4B29-8F12-E6DB11DB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D327DD9-3E8B-4BAE-A4FD-4C14E2AA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B1A9085-7CFF-4A18-A1D9-EAE82FF9B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4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C19846-D7F4-4145-B42A-8147E107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983FABFE-8C4C-4C99-AD0C-778EBEC66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80DED29-066A-4380-9E53-83D7E905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4FC5CC65-B987-44D5-9F37-E87D6F1FE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C576025-733C-499A-AC67-351804A53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63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CA1092-1968-4639-A751-A41BBA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DE0593-FAE0-4F95-836E-96F926CB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F3C61FA-7C97-4577-82D6-24EB71CA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028CC8A-0C8A-4B58-9BF7-3B7AC2E0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DBA3B4B-FC59-49B8-B7B9-7441CDD3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7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C59CD57-E102-4D61-90C8-B9BF6D42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E3F6A08-C7C3-4D60-96C9-72E453ED7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F72A318E-96DE-4F8B-AF5A-FC72ECD41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D125A84-1CAB-47A9-BD22-A31E5386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86344B58-05DF-43D9-B198-804A0137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2110B00E-F4C1-4420-960E-A75EC12D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55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4C9DBCD0-BDED-4C35-A7C8-2A247720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988DBC78-C7D3-4194-B77C-1097153B4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4D07FD79-3EE6-47B0-B477-82D9C5D5F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549B968A-22D4-420A-864F-544FC2F13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FBDB9EDC-77A6-4185-8B87-A542254B1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43893D9F-17B6-4CDA-919E-AC89A5CF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F9B20A51-50FB-4CE7-A497-80D7AA9A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517E5B88-916A-4A65-9D05-D9B83245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08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DB90FF0-70B0-4D64-AB14-899CA6D7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A1E9B44-9F8E-4AB8-825B-EE97804F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3CD070B-DDF7-47D5-9640-0375022D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606ECCF-CF0B-4725-97E7-F7CA42B0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4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CF502AB7-7081-4E7A-B22F-0B83B47A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176C5B4E-F441-4783-A1CC-14932966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FC430120-7E1B-4242-9CBE-8B903BABF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2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27B9254-E6B0-4381-B09E-8140372BC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CECEAA9F-7A91-43FB-B8D0-30C3034C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2B3B411-D858-4962-B8F0-B077E22B1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3208ABB-8D86-4F66-92C2-5144EE89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1B57B13-CFE3-459F-A3E7-AAA09E9B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D1B8FEA-8213-44BD-9E1A-31BAC821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85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FAF096A6-A849-44E5-8018-81FA8A7D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4BF41C32-7215-4B5E-91C0-2A19363A1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8B89EFA4-48F6-4147-939F-D142C3FC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AFAC9E3-5253-4CC4-BE2C-458B4CC7D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C9259418-BB5B-4CAF-B054-477A2222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FB03CD4C-6A38-4BB7-9ADF-1B1980CE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02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3B41A9FB-100B-4803-BECD-06BC434F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0789A64C-2907-463F-A4E1-5FA68FCBC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0E75E769-3EB4-4E2E-97DB-697566F13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261-9BC9-4204-9669-1FFBFE0B7A59}" type="datetimeFigureOut">
              <a:rPr lang="zh-CN" altLang="en-US" smtClean="0"/>
              <a:t>2019/4/15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904373C5-6E37-4720-983B-292F3DCC7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FF1C6D4-8864-4FFA-8095-3048850D0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226FA-5EA7-4FF1-9031-7E7C11969A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2C548ED8-5A48-4BDD-ADEC-9A0B5BDF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430" y="78128"/>
            <a:ext cx="5562600" cy="6658233"/>
          </a:xfrm>
        </p:spPr>
        <p:txBody>
          <a:bodyPr>
            <a:normAutofit fontScale="55000" lnSpcReduction="20000"/>
          </a:bodyPr>
          <a:lstStyle/>
          <a:p>
            <a:pPr marL="0" lv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 class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Diskhead_Scan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{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public  {    //</a:t>
            </a:r>
            <a:r>
              <a:rPr kumimoji="1" lang="zh-CN" alt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磁盘资源描述</a:t>
            </a:r>
          </a:p>
          <a:p>
            <a:pPr marL="0" lv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busy=(0,1);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0);</a:t>
            </a:r>
          </a:p>
          <a:p>
            <a:pPr mar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=0..199;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0);</a:t>
            </a:r>
          </a:p>
          <a:p>
            <a:pPr marL="0" lv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enum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direction=(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up,down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);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up);</a:t>
            </a:r>
          </a:p>
          <a:p>
            <a:pPr marL="0" lv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int count[0..199];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0)</a:t>
            </a:r>
          </a:p>
          <a:p>
            <a:pPr marL="0" lv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next:0..199; 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INVALID)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}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 </a:t>
            </a:r>
            <a:r>
              <a:rPr kumimoji="1" lang="en-US" altLang="zh-CN" sz="2400" b="1" dirty="0">
                <a:solidFill>
                  <a:srgbClr val="FF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synchronized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void Require(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：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0..199) {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if busy==0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{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busy=1;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if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direction=down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else if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direction=up</a:t>
            </a:r>
            <a:r>
              <a:rPr kumimoji="1" lang="zh-CN" alt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；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}else{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count[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]++;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while (busy || 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!=next ) {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try { wait();   //</a:t>
            </a:r>
            <a:r>
              <a:rPr kumimoji="1"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被唤醒后重新检测等待条件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</a:t>
            </a:r>
            <a:r>
              <a:rPr kumimoji="1"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 catch (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InterruptedException</a:t>
            </a:r>
            <a:r>
              <a:rPr kumimoji="1"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e){ }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busy=1;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count[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]--;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if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direction=down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else if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direction=up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}   </a:t>
            </a:r>
          </a:p>
          <a:p>
            <a:pPr marL="0" lv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14C7DF7D-6991-48BA-BDC6-ED7E86ECC13C}"/>
              </a:ext>
            </a:extLst>
          </p:cNvPr>
          <p:cNvSpPr txBox="1"/>
          <p:nvPr/>
        </p:nvSpPr>
        <p:spPr>
          <a:xfrm>
            <a:off x="7558481" y="83189"/>
            <a:ext cx="4320330" cy="6658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 </a:t>
            </a:r>
            <a:r>
              <a:rPr kumimoji="1" lang="en-US" altLang="zh-CN" sz="1500" b="1" dirty="0">
                <a:solidFill>
                  <a:srgbClr val="FF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synchronized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Release() {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busy=0</a:t>
            </a:r>
            <a:r>
              <a:rPr kumimoji="1" lang="zh-CN" altLang="en-US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；</a:t>
            </a:r>
            <a:endParaRPr kumimoji="1" lang="en-US" altLang="zh-CN" sz="15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next=INVALID;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if direction==up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{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while 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&lt;200 &amp;&amp; count[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]==0)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++;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if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&lt;200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next=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else{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while(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&gt;-1 &amp;&amp; count[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]==0)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--;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if 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&gt;-1)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next=i;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}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}else{  </a:t>
            </a:r>
            <a:r>
              <a:rPr kumimoji="1" lang="zh-CN" altLang="en-US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//direction==down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while 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&gt;-1 &amp;&amp; count[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]==0)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--;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if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&gt;-1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next=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else{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while(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&lt;200 &amp;&amp; count[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]==0)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--;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if 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&lt;200)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next=i;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}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}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kumimoji="1" lang="en-US" altLang="zh-CN" sz="1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notifyAll</a:t>
            </a:r>
            <a:r>
              <a:rPr kumimoji="1" lang="en-US" altLang="zh-CN" sz="1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</a:t>
            </a:r>
          </a:p>
          <a:p>
            <a:pPr lvl="0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}</a:t>
            </a:r>
          </a:p>
          <a:p>
            <a:pPr lvl="0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E7EE4904-3CEC-4F2C-96BC-1560B2143522}"/>
              </a:ext>
            </a:extLst>
          </p:cNvPr>
          <p:cNvSpPr txBox="1"/>
          <p:nvPr/>
        </p:nvSpPr>
        <p:spPr>
          <a:xfrm>
            <a:off x="240124" y="260058"/>
            <a:ext cx="615553" cy="60065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/>
              <a:t>磁头引臂电梯算法（</a:t>
            </a:r>
            <a:r>
              <a:rPr lang="en-US" altLang="zh-CN" sz="2800" b="1" dirty="0"/>
              <a:t>Java solution</a:t>
            </a:r>
            <a:r>
              <a:rPr lang="zh-CN" altLang="en-US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6187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="" xmlns:a16="http://schemas.microsoft.com/office/drawing/2014/main" id="{F2A75CE6-666B-454B-A501-490C9F22F06B}"/>
              </a:ext>
            </a:extLst>
          </p:cNvPr>
          <p:cNvSpPr txBox="1">
            <a:spLocks/>
          </p:cNvSpPr>
          <p:nvPr/>
        </p:nvSpPr>
        <p:spPr>
          <a:xfrm>
            <a:off x="863367" y="94906"/>
            <a:ext cx="5109594" cy="665823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 class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Diskhead_Scan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{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public  {    //</a:t>
            </a:r>
            <a:r>
              <a:rPr kumimoji="1" lang="zh-CN" alt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磁盘资源描述</a:t>
            </a:r>
          </a:p>
          <a:p>
            <a:pPr mar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zh-CN" alt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 busy=(0,1);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0);</a:t>
            </a:r>
          </a:p>
          <a:p>
            <a:pPr mar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=0..</a:t>
            </a:r>
            <a:r>
              <a:rPr kumimoji="1"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99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0);</a:t>
            </a:r>
          </a:p>
          <a:p>
            <a:pPr mar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enum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direction=(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up,down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);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up);</a:t>
            </a:r>
          </a:p>
          <a:p>
            <a:pPr mar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int count[0..199];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0)</a:t>
            </a:r>
          </a:p>
          <a:p>
            <a:pPr marL="0" indent="0" fontAlgn="base">
              <a:lnSpc>
                <a:spcPct val="6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next:0..</a:t>
            </a:r>
            <a:r>
              <a:rPr kumimoji="1"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99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  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init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INVALID)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}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 </a:t>
            </a:r>
            <a:r>
              <a:rPr kumimoji="1" lang="en-US" altLang="zh-CN" sz="2400" b="1" dirty="0">
                <a:solidFill>
                  <a:srgbClr val="FF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synchronized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void Require(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zh-CN" alt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：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0..199) {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if busy==0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{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busy=1;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if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direction=down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else if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direction=up</a:t>
            </a:r>
            <a:r>
              <a:rPr kumimoji="1" lang="zh-CN" altLang="en-US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；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}else{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count[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]++;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while (busy || (</a:t>
            </a:r>
            <a:r>
              <a:rPr kumimoji="1" lang="en-US" altLang="zh-CN" sz="2400" b="1" dirty="0" err="1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!=next &amp;&amp; 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!=next+100</a:t>
            </a:r>
            <a:r>
              <a:rPr kumimoji="1" lang="en-US" altLang="zh-CN" sz="2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 ) {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try { wait();   //</a:t>
            </a:r>
            <a:r>
              <a:rPr kumimoji="1" lang="zh-CN" altLang="en-US" sz="2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被唤醒后重新检测等待条件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zh-CN" altLang="en-US" sz="2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</a:t>
            </a:r>
            <a:r>
              <a:rPr kumimoji="1" lang="en-US" altLang="zh-CN" sz="2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 catch (</a:t>
            </a:r>
            <a:r>
              <a:rPr kumimoji="1" lang="en-US" altLang="zh-CN" sz="2400" b="1" dirty="0" err="1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InterruptedException</a:t>
            </a:r>
            <a:r>
              <a:rPr kumimoji="1" lang="en-US" altLang="zh-CN" sz="2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e){ }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busy=1;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count[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]--;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if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direction=down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else if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endParaRPr kumimoji="1" lang="en-US" altLang="zh-CN" sz="24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direction=up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dest</a:t>
            </a: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}   </a:t>
            </a:r>
          </a:p>
          <a:p>
            <a:pPr marL="0" indent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kumimoji="1" lang="en-US" altLang="zh-CN" sz="2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}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F5829AAD-F51C-4AB3-8858-4A838C6A3936}"/>
              </a:ext>
            </a:extLst>
          </p:cNvPr>
          <p:cNvSpPr txBox="1"/>
          <p:nvPr/>
        </p:nvSpPr>
        <p:spPr>
          <a:xfrm>
            <a:off x="5821960" y="39274"/>
            <a:ext cx="6241409" cy="6818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public </a:t>
            </a:r>
            <a:r>
              <a:rPr kumimoji="1" lang="en-US" altLang="zh-CN" sz="1500" b="1" dirty="0">
                <a:solidFill>
                  <a:srgbClr val="FF99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synchronized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Release() {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busy=0</a:t>
            </a:r>
            <a:r>
              <a:rPr kumimoji="1" lang="zh-CN" altLang="en-US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；</a:t>
            </a:r>
            <a:endParaRPr kumimoji="1" lang="en-US" altLang="zh-CN" sz="1500" b="1" dirty="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next=INVALID;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if direction==up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{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while (</a:t>
            </a:r>
            <a:r>
              <a:rPr kumimoji="1" lang="en-US" altLang="zh-CN" sz="1500" b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&lt;100 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&amp;&amp; count[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]==0 &amp;&amp; </a:t>
            </a:r>
            <a:r>
              <a:rPr kumimoji="1" lang="en-US" altLang="zh-CN" sz="15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count[i+100]==0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++;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if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</a:t>
            </a:r>
            <a:r>
              <a:rPr kumimoji="1" lang="en-US" altLang="zh-CN" sz="15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100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next=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else{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while(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&gt;-1 &amp;&amp; count[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]==0 &amp;&amp; </a:t>
            </a:r>
            <a:r>
              <a:rPr kumimoji="1" lang="en-US" altLang="zh-CN" sz="15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count[i+100]==0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--;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if 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&gt;-1)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next=i;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}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}else{  </a:t>
            </a:r>
            <a:r>
              <a:rPr kumimoji="1" lang="zh-CN" altLang="en-US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//direction==down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head_pos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while 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&gt;-1 &amp;&amp; count[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]==0 &amp;&amp; </a:t>
            </a:r>
            <a:r>
              <a:rPr kumimoji="1" lang="en-US" altLang="zh-CN" sz="15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count[i+100]==0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--;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if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&gt;-1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next=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else{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while(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</a:t>
            </a:r>
            <a:r>
              <a:rPr kumimoji="1" lang="en-US" altLang="zh-CN" sz="15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100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&amp;&amp; count[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]==0 &amp;&amp; </a:t>
            </a:r>
            <a:r>
              <a:rPr kumimoji="1" lang="en-US" altLang="zh-CN" sz="15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count[i+100]==0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--;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if (</a:t>
            </a:r>
            <a:r>
              <a:rPr kumimoji="1" lang="en-US" altLang="zh-CN" sz="15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&lt;</a:t>
            </a:r>
            <a:r>
              <a:rPr kumimoji="1" lang="en-US" altLang="zh-CN" sz="1500" b="1" dirty="0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100</a:t>
            </a: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          next=i;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   }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}</a:t>
            </a:r>
          </a:p>
          <a:p>
            <a:pPr lvl="0" fontAlgn="base">
              <a:lnSpc>
                <a:spcPts val="1200"/>
              </a:lnSpc>
              <a:spcBef>
                <a:spcPts val="400"/>
              </a:spcBef>
              <a:spcAft>
                <a:spcPct val="0"/>
              </a:spcAft>
            </a:pPr>
            <a:r>
              <a:rPr kumimoji="1" lang="en-US" altLang="zh-CN" sz="15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kumimoji="1" lang="en-US" altLang="zh-CN" sz="1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notifyAll</a:t>
            </a:r>
            <a:r>
              <a:rPr kumimoji="1" lang="en-US" altLang="zh-CN" sz="1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();</a:t>
            </a:r>
          </a:p>
          <a:p>
            <a:pPr lvl="0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}</a:t>
            </a:r>
          </a:p>
          <a:p>
            <a:pPr lvl="0" fontAlgn="base">
              <a:lnSpc>
                <a:spcPts val="12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96740983-5713-41D5-BDC5-B2E0D873AEF7}"/>
              </a:ext>
            </a:extLst>
          </p:cNvPr>
          <p:cNvSpPr txBox="1"/>
          <p:nvPr/>
        </p:nvSpPr>
        <p:spPr>
          <a:xfrm>
            <a:off x="240124" y="260057"/>
            <a:ext cx="615553" cy="6249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/>
              <a:t>磁头引臂电梯算法</a:t>
            </a:r>
            <a:r>
              <a:rPr lang="zh-CN" altLang="en-US" sz="2800" b="1" dirty="0" smtClean="0"/>
              <a:t>（双磁头</a:t>
            </a:r>
            <a:r>
              <a:rPr lang="en-US" altLang="zh-CN" sz="2800" b="1" dirty="0" smtClean="0"/>
              <a:t>,Java</a:t>
            </a:r>
            <a:r>
              <a:rPr lang="zh-CN" altLang="en-US" sz="2800" b="1" dirty="0" smtClean="0"/>
              <a:t>）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398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2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2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2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0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1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7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10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10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B07611FC-6EF1-4DEB-8CEC-8094E433170D}"/>
              </a:ext>
            </a:extLst>
          </p:cNvPr>
          <p:cNvSpPr txBox="1"/>
          <p:nvPr/>
        </p:nvSpPr>
        <p:spPr>
          <a:xfrm>
            <a:off x="1190625" y="160964"/>
            <a:ext cx="5038725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task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diskhead_scan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entry reserve</a:t>
            </a:r>
            <a:r>
              <a:rPr kumimoji="1" lang="zh-CN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//</a:t>
            </a:r>
            <a:r>
              <a:rPr kumimoji="1" lang="zh-CN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预定</a:t>
            </a:r>
            <a:endParaRPr kumimoji="1" lang="en-US" altLang="zh-C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entry require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  //</a:t>
            </a:r>
            <a:r>
              <a:rPr kumimoji="1" lang="zh-CN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申请</a:t>
            </a:r>
            <a:endParaRPr kumimoji="1" lang="en-US" altLang="zh-C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entry release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  //</a:t>
            </a:r>
            <a:r>
              <a:rPr kumimoji="1" lang="zh-CN" altLang="en-US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释放</a:t>
            </a:r>
            <a:endParaRPr kumimoji="1" lang="en-US" altLang="zh-C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end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diskhead_scan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task body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diskhead_scan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var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headpos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 0..199;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direction: (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up,down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count: array(0..199)of integer;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next:0..199;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begin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headpos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:=0;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direction:=up;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for i:=1,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&lt;200,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++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count(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)=0;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loop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select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when true =&gt;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accept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reserve(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dest:integer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):=count(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)+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end reserve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320863C1-6593-4ADD-94E2-0203AC304D65}"/>
              </a:ext>
            </a:extLst>
          </p:cNvPr>
          <p:cNvSpPr txBox="1"/>
          <p:nvPr/>
        </p:nvSpPr>
        <p:spPr>
          <a:xfrm>
            <a:off x="6591475" y="10836"/>
            <a:ext cx="5209563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or when true =&gt;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accept require(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dest:integer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</a:t>
            </a:r>
            <a:r>
              <a:rPr kumimoji="1" lang="zh-CN" altLang="en-US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计算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next;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if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&lt;&gt;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next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    return(0)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else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     </a:t>
            </a:r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调整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direction</a:t>
            </a:r>
            <a:r>
              <a:rPr kumimoji="1" lang="zh-CN" altLang="en-US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；</a:t>
            </a:r>
            <a:endParaRPr kumimoji="1" lang="en-US" altLang="zh-CN" dirty="0" smtClean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    </a:t>
            </a:r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head_pos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:=</a:t>
            </a:r>
            <a:r>
              <a:rPr kumimoji="1" lang="en-US" altLang="zh-CN" dirty="0" err="1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dirty="0" smtClean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    retune(1)</a:t>
            </a:r>
            <a:endParaRPr kumimoji="1" lang="en-US" altLang="zh-C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endif</a:t>
            </a:r>
            <a:endParaRPr kumimoji="1" lang="en-US" altLang="zh-CN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or when true =&gt;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accept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release(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dest:integer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      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count(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):=count(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)-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       end release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     end select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    end loop;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end;                         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end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diskhead_scan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70C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使用：</a:t>
            </a:r>
            <a:endParaRPr kumimoji="1" lang="en-US" altLang="zh-CN" sz="2000" b="1" dirty="0">
              <a:solidFill>
                <a:srgbClr val="0070C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reserve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);</a:t>
            </a: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while </a:t>
            </a:r>
            <a:r>
              <a:rPr kumimoji="1" lang="en-US" altLang="zh-CN" sz="2000" dirty="0" smtClean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require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)=0 do skip 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endwhile</a:t>
            </a: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对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磁道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zh-CN" altLang="en-US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执行</a:t>
            </a:r>
            <a:r>
              <a:rPr kumimoji="1" lang="en-US" altLang="zh-CN" sz="20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I/O</a:t>
            </a:r>
            <a:r>
              <a:rPr kumimoji="1" lang="zh-CN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操作</a:t>
            </a: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release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2000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dest</a:t>
            </a:r>
            <a:r>
              <a:rPr kumimoji="1" lang="en-US" altLang="zh-CN" sz="2000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);</a:t>
            </a:r>
            <a:endParaRPr kumimoji="1" lang="en-US" altLang="zh-CN" sz="20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24A23B3F-5E66-470D-A404-6731E357EC54}"/>
              </a:ext>
            </a:extLst>
          </p:cNvPr>
          <p:cNvSpPr txBox="1"/>
          <p:nvPr/>
        </p:nvSpPr>
        <p:spPr>
          <a:xfrm>
            <a:off x="240124" y="260057"/>
            <a:ext cx="615553" cy="6249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b="1" dirty="0"/>
              <a:t>磁头引臂电梯算法（</a:t>
            </a:r>
            <a:r>
              <a:rPr lang="en-US" altLang="zh-CN" sz="2800" b="1" dirty="0"/>
              <a:t>Ada solution</a:t>
            </a:r>
            <a:r>
              <a:rPr lang="zh-CN" altLang="en-US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909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1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10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0" dur="1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10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818</Words>
  <Application>Microsoft Office PowerPoint</Application>
  <PresentationFormat>自定义</PresentationFormat>
  <Paragraphs>175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SPF</cp:lastModifiedBy>
  <cp:revision>33</cp:revision>
  <dcterms:created xsi:type="dcterms:W3CDTF">2019-04-09T01:59:24Z</dcterms:created>
  <dcterms:modified xsi:type="dcterms:W3CDTF">2019-04-14T23:40:01Z</dcterms:modified>
</cp:coreProperties>
</file>