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2" r:id="rId3"/>
  </p:sldMasterIdLst>
  <p:notesMasterIdLst>
    <p:notesMasterId r:id="rId87"/>
  </p:notesMasterIdLst>
  <p:handoutMasterIdLst>
    <p:handoutMasterId r:id="rId88"/>
  </p:handoutMasterIdLst>
  <p:sldIdLst>
    <p:sldId id="512" r:id="rId4"/>
    <p:sldId id="555" r:id="rId5"/>
    <p:sldId id="557" r:id="rId6"/>
    <p:sldId id="766" r:id="rId7"/>
    <p:sldId id="767" r:id="rId8"/>
    <p:sldId id="514" r:id="rId9"/>
    <p:sldId id="515" r:id="rId10"/>
    <p:sldId id="516" r:id="rId11"/>
    <p:sldId id="517" r:id="rId12"/>
    <p:sldId id="768" r:id="rId13"/>
    <p:sldId id="518" r:id="rId14"/>
    <p:sldId id="558" r:id="rId15"/>
    <p:sldId id="519" r:id="rId16"/>
    <p:sldId id="520" r:id="rId17"/>
    <p:sldId id="521" r:id="rId18"/>
    <p:sldId id="559" r:id="rId19"/>
    <p:sldId id="560" r:id="rId20"/>
    <p:sldId id="525" r:id="rId21"/>
    <p:sldId id="526" r:id="rId22"/>
    <p:sldId id="527" r:id="rId23"/>
    <p:sldId id="561" r:id="rId24"/>
    <p:sldId id="562" r:id="rId25"/>
    <p:sldId id="529" r:id="rId26"/>
    <p:sldId id="793" r:id="rId27"/>
    <p:sldId id="522" r:id="rId28"/>
    <p:sldId id="523" r:id="rId29"/>
    <p:sldId id="524" r:id="rId30"/>
    <p:sldId id="563" r:id="rId31"/>
    <p:sldId id="531" r:id="rId32"/>
    <p:sldId id="565" r:id="rId33"/>
    <p:sldId id="564" r:id="rId34"/>
    <p:sldId id="572" r:id="rId35"/>
    <p:sldId id="566" r:id="rId36"/>
    <p:sldId id="533" r:id="rId37"/>
    <p:sldId id="568" r:id="rId38"/>
    <p:sldId id="569" r:id="rId39"/>
    <p:sldId id="570" r:id="rId40"/>
    <p:sldId id="535" r:id="rId41"/>
    <p:sldId id="769" r:id="rId42"/>
    <p:sldId id="991" r:id="rId43"/>
    <p:sldId id="538" r:id="rId44"/>
    <p:sldId id="539" r:id="rId45"/>
    <p:sldId id="540" r:id="rId46"/>
    <p:sldId id="541" r:id="rId47"/>
    <p:sldId id="542" r:id="rId48"/>
    <p:sldId id="543" r:id="rId49"/>
    <p:sldId id="544" r:id="rId50"/>
    <p:sldId id="545" r:id="rId51"/>
    <p:sldId id="546" r:id="rId52"/>
    <p:sldId id="547" r:id="rId53"/>
    <p:sldId id="548" r:id="rId54"/>
    <p:sldId id="770" r:id="rId55"/>
    <p:sldId id="549" r:id="rId56"/>
    <p:sldId id="550" r:id="rId57"/>
    <p:sldId id="735" r:id="rId58"/>
    <p:sldId id="736" r:id="rId59"/>
    <p:sldId id="551" r:id="rId60"/>
    <p:sldId id="552" r:id="rId61"/>
    <p:sldId id="553" r:id="rId62"/>
    <p:sldId id="554" r:id="rId63"/>
    <p:sldId id="574" r:id="rId64"/>
    <p:sldId id="610" r:id="rId65"/>
    <p:sldId id="611" r:id="rId66"/>
    <p:sldId id="612" r:id="rId67"/>
    <p:sldId id="613" r:id="rId68"/>
    <p:sldId id="759" r:id="rId69"/>
    <p:sldId id="615" r:id="rId70"/>
    <p:sldId id="616" r:id="rId71"/>
    <p:sldId id="737" r:id="rId72"/>
    <p:sldId id="618" r:id="rId73"/>
    <p:sldId id="617" r:id="rId74"/>
    <p:sldId id="619" r:id="rId75"/>
    <p:sldId id="774" r:id="rId76"/>
    <p:sldId id="773" r:id="rId77"/>
    <p:sldId id="772" r:id="rId78"/>
    <p:sldId id="623" r:id="rId79"/>
    <p:sldId id="624" r:id="rId80"/>
    <p:sldId id="625" r:id="rId81"/>
    <p:sldId id="626" r:id="rId82"/>
    <p:sldId id="627" r:id="rId83"/>
    <p:sldId id="629" r:id="rId84"/>
    <p:sldId id="630" r:id="rId85"/>
    <p:sldId id="775" r:id="rId86"/>
  </p:sldIdLst>
  <p:sldSz cx="9144000" cy="6858000" type="screen4x3"/>
  <p:notesSz cx="7099300" cy="10234930"/>
  <p:custDataLst>
    <p:tags r:id="rId92"/>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2FDB2607-1784-4EEB-B798-7EB5836EED8A}">
        <p14:showMediaCtrls xmlns:p14="http://schemas.microsoft.com/office/powerpoint/2010/main" val="1"/>
      </p:ext>
    </p:extLst>
  </p:showPr>
  <p:clrMru>
    <a:srgbClr val="04440F"/>
    <a:srgbClr val="055312"/>
    <a:srgbClr val="099921"/>
    <a:srgbClr val="022408"/>
    <a:srgbClr val="4BF367"/>
    <a:srgbClr val="C60C19"/>
    <a:srgbClr val="44040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703"/>
    <p:restoredTop sz="94682"/>
  </p:normalViewPr>
  <p:slideViewPr>
    <p:cSldViewPr showGuides="1">
      <p:cViewPr>
        <p:scale>
          <a:sx n="100" d="100"/>
          <a:sy n="100" d="100"/>
        </p:scale>
        <p:origin x="-2082" y="-3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9852"/>
    </p:cViewPr>
  </p:sorterViewPr>
  <p:gridSpacing cx="36004" cy="36004"/>
</p:viewPr>
</file>

<file path=ppt/_rels/presentation.xml.rels><?xml version="1.0" encoding="UTF-8" standalone="yes"?>
<Relationships xmlns="http://schemas.openxmlformats.org/package/2006/relationships"><Relationship Id="rId92" Type="http://schemas.openxmlformats.org/officeDocument/2006/relationships/tags" Target="tags/tag1.xml"/><Relationship Id="rId91" Type="http://schemas.openxmlformats.org/officeDocument/2006/relationships/tableStyles" Target="tableStyles.xml"/><Relationship Id="rId90" Type="http://schemas.openxmlformats.org/officeDocument/2006/relationships/viewProps" Target="viewProps.xml"/><Relationship Id="rId9" Type="http://schemas.openxmlformats.org/officeDocument/2006/relationships/slide" Target="slides/slide6.xml"/><Relationship Id="rId89" Type="http://schemas.openxmlformats.org/officeDocument/2006/relationships/presProps" Target="presProps.xml"/><Relationship Id="rId88" Type="http://schemas.openxmlformats.org/officeDocument/2006/relationships/handoutMaster" Target="handoutMasters/handoutMaster1.xml"/><Relationship Id="rId87" Type="http://schemas.openxmlformats.org/officeDocument/2006/relationships/notesMaster" Target="notesMasters/notesMaster1.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86754" name="页眉占位符 586753"/>
          <p:cNvSpPr>
            <a:spLocks noGrp="1"/>
          </p:cNvSpPr>
          <p:nvPr>
            <p:ph type="hdr" sz="quarter"/>
          </p:nvPr>
        </p:nvSpPr>
        <p:spPr>
          <a:xfrm>
            <a:off x="0" y="0"/>
            <a:ext cx="3076575" cy="511175"/>
          </a:xfrm>
          <a:prstGeom prst="rect">
            <a:avLst/>
          </a:prstGeom>
          <a:noFill/>
          <a:ln w="9525">
            <a:noFill/>
          </a:ln>
        </p:spPr>
        <p:txBody>
          <a:bodyPr lIns="99048" tIns="49524" rIns="99048" bIns="49524"/>
          <a:lstStyle>
            <a:lvl1pPr defTabSz="990600">
              <a:defRPr sz="1300" b="0" noProof="1"/>
            </a:lvl1pPr>
          </a:lstStyle>
          <a:p>
            <a:pPr marL="0" marR="0" lvl="0" indent="0" algn="l" defTabSz="9906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86755" name="日期占位符 586754"/>
          <p:cNvSpPr>
            <a:spLocks noGrp="1"/>
          </p:cNvSpPr>
          <p:nvPr>
            <p:ph type="dt" sz="quarter" idx="1"/>
          </p:nvPr>
        </p:nvSpPr>
        <p:spPr>
          <a:xfrm>
            <a:off x="4021138" y="0"/>
            <a:ext cx="3076575" cy="511175"/>
          </a:xfrm>
          <a:prstGeom prst="rect">
            <a:avLst/>
          </a:prstGeom>
          <a:noFill/>
          <a:ln w="9525">
            <a:noFill/>
          </a:ln>
        </p:spPr>
        <p:txBody>
          <a:bodyPr lIns="99048" tIns="49524" rIns="99048" bIns="49524"/>
          <a:lstStyle>
            <a:lvl1pPr algn="r" defTabSz="990600">
              <a:defRPr sz="1300" b="0" noProof="1"/>
            </a:lvl1pPr>
          </a:lstStyle>
          <a:p>
            <a:pPr marL="0" marR="0" lvl="0" indent="0" algn="r" defTabSz="9906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86756" name="页脚占位符 586755"/>
          <p:cNvSpPr>
            <a:spLocks noGrp="1"/>
          </p:cNvSpPr>
          <p:nvPr>
            <p:ph type="ftr" sz="quarter" idx="2"/>
          </p:nvPr>
        </p:nvSpPr>
        <p:spPr>
          <a:xfrm>
            <a:off x="0" y="9721850"/>
            <a:ext cx="3076575" cy="511175"/>
          </a:xfrm>
          <a:prstGeom prst="rect">
            <a:avLst/>
          </a:prstGeom>
          <a:noFill/>
          <a:ln w="9525">
            <a:noFill/>
          </a:ln>
        </p:spPr>
        <p:txBody>
          <a:bodyPr lIns="99048" tIns="49524" rIns="99048" bIns="49524" anchor="b"/>
          <a:lstStyle>
            <a:lvl1pPr defTabSz="990600">
              <a:defRPr sz="1300" b="0" noProof="1"/>
            </a:lvl1pPr>
          </a:lstStyle>
          <a:p>
            <a:pPr marL="0" marR="0" lvl="0" indent="0" algn="l" defTabSz="9906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86757" name="灯片编号占位符 586756"/>
          <p:cNvSpPr>
            <a:spLocks noGrp="1"/>
          </p:cNvSpPr>
          <p:nvPr>
            <p:ph type="sldNum" sz="quarter" idx="3"/>
          </p:nvPr>
        </p:nvSpPr>
        <p:spPr>
          <a:xfrm>
            <a:off x="4021138" y="9721850"/>
            <a:ext cx="3076575" cy="511175"/>
          </a:xfrm>
          <a:prstGeom prst="rect">
            <a:avLst/>
          </a:prstGeom>
          <a:noFill/>
          <a:ln w="9525">
            <a:noFill/>
          </a:ln>
        </p:spPr>
        <p:txBody>
          <a:bodyPr vert="horz" wrap="square" lIns="99048" tIns="49524" rIns="99048" bIns="49524" numCol="1" anchor="b" anchorCtr="0" compatLnSpc="1"/>
          <a:p>
            <a:pPr lvl="0" algn="r" defTabSz="990600" eaLnBrk="1" hangingPunct="1">
              <a:buNone/>
            </a:pPr>
            <a:fld id="{9A0DB2DC-4C9A-4742-B13C-FB6460FD3503}" type="slidenum">
              <a:rPr lang="zh-CN" altLang="en-US" sz="1300" b="0" dirty="0"/>
            </a:fld>
            <a:endParaRPr lang="zh-CN" altLang="en-US" sz="1300" b="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68994" name="页眉占位符 468993"/>
          <p:cNvSpPr>
            <a:spLocks noGrp="1"/>
          </p:cNvSpPr>
          <p:nvPr>
            <p:ph type="hdr" sz="quarter"/>
          </p:nvPr>
        </p:nvSpPr>
        <p:spPr>
          <a:xfrm>
            <a:off x="0" y="0"/>
            <a:ext cx="3076575" cy="511175"/>
          </a:xfrm>
          <a:prstGeom prst="rect">
            <a:avLst/>
          </a:prstGeom>
          <a:noFill/>
          <a:ln w="9525">
            <a:noFill/>
          </a:ln>
        </p:spPr>
        <p:txBody>
          <a:bodyPr lIns="99048" tIns="49524" rIns="99048" bIns="49524"/>
          <a:lstStyle>
            <a:lvl1pPr defTabSz="990600">
              <a:defRPr sz="1300" b="0" noProof="1"/>
            </a:lvl1pPr>
          </a:lstStyle>
          <a:p>
            <a:pPr marL="0" marR="0" lvl="0" indent="0" algn="l" defTabSz="9906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8995" name="日期占位符 468994"/>
          <p:cNvSpPr>
            <a:spLocks noGrp="1"/>
          </p:cNvSpPr>
          <p:nvPr>
            <p:ph type="dt" idx="1"/>
          </p:nvPr>
        </p:nvSpPr>
        <p:spPr>
          <a:xfrm>
            <a:off x="4021138" y="0"/>
            <a:ext cx="3076575" cy="511175"/>
          </a:xfrm>
          <a:prstGeom prst="rect">
            <a:avLst/>
          </a:prstGeom>
          <a:noFill/>
          <a:ln w="9525">
            <a:noFill/>
          </a:ln>
        </p:spPr>
        <p:txBody>
          <a:bodyPr lIns="99048" tIns="49524" rIns="99048" bIns="49524"/>
          <a:lstStyle>
            <a:lvl1pPr algn="r" defTabSz="990600">
              <a:defRPr sz="1300" b="0" noProof="1"/>
            </a:lvl1pPr>
          </a:lstStyle>
          <a:p>
            <a:pPr marL="0" marR="0" lvl="0" indent="0" algn="r" defTabSz="9906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6308" name="幻灯片图像占位符 468995"/>
          <p:cNvSpPr>
            <a:spLocks noRot="1" noTextEdit="1"/>
          </p:cNvSpPr>
          <p:nvPr>
            <p:ph type="sldImg"/>
          </p:nvPr>
        </p:nvSpPr>
        <p:spPr>
          <a:xfrm>
            <a:off x="990600" y="768350"/>
            <a:ext cx="5118100" cy="3836988"/>
          </a:xfrm>
          <a:prstGeom prst="rect">
            <a:avLst/>
          </a:prstGeom>
          <a:noFill/>
          <a:ln w="9525" cap="flat" cmpd="sng">
            <a:solidFill>
              <a:srgbClr val="000000"/>
            </a:solidFill>
            <a:prstDash val="solid"/>
            <a:miter/>
            <a:headEnd type="none" w="med" len="med"/>
            <a:tailEnd type="none" w="med" len="med"/>
          </a:ln>
        </p:spPr>
      </p:sp>
      <p:sp>
        <p:nvSpPr>
          <p:cNvPr id="3077" name="文本占位符 468996"/>
          <p:cNvSpPr>
            <a:spLocks noGrp="1" noChangeArrowheads="1"/>
          </p:cNvSpPr>
          <p:nvPr>
            <p:ph type="body" sz="quarter" idx="4294967295"/>
          </p:nvPr>
        </p:nvSpPr>
        <p:spPr bwMode="auto">
          <a:xfrm>
            <a:off x="709613" y="4860925"/>
            <a:ext cx="5680075" cy="4605338"/>
          </a:xfrm>
          <a:prstGeom prst="rect">
            <a:avLst/>
          </a:prstGeom>
          <a:noFill/>
          <a:ln w="9525">
            <a:noFill/>
            <a:miter lim="800000"/>
          </a:ln>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r>
              <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rPr>
              <a:t>单击此处编辑母版文本样式</a:t>
            </a:r>
            <a:endPar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endParaRPr>
          </a:p>
          <a:p>
            <a:pPr marL="457200" marR="0" lvl="1"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r>
              <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rPr>
              <a:t>第二级</a:t>
            </a:r>
            <a:endPar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endParaRPr>
          </a:p>
          <a:p>
            <a:pPr marL="914400" marR="0" lvl="2"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r>
              <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rPr>
              <a:t>第三级</a:t>
            </a:r>
            <a:endPar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endParaRPr>
          </a:p>
          <a:p>
            <a:pPr marL="1371600" marR="0" lvl="3"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r>
              <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rPr>
              <a:t>第四级</a:t>
            </a:r>
            <a:endPar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endParaRPr>
          </a:p>
          <a:p>
            <a:pPr marL="1828800" marR="0" lvl="4"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r>
              <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rPr>
              <a:t>第五级</a:t>
            </a:r>
            <a:endPar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endParaRPr>
          </a:p>
        </p:txBody>
      </p:sp>
      <p:sp>
        <p:nvSpPr>
          <p:cNvPr id="468998" name="页脚占位符 468997"/>
          <p:cNvSpPr>
            <a:spLocks noGrp="1"/>
          </p:cNvSpPr>
          <p:nvPr>
            <p:ph type="ftr" sz="quarter" idx="4"/>
          </p:nvPr>
        </p:nvSpPr>
        <p:spPr>
          <a:xfrm>
            <a:off x="0" y="9721850"/>
            <a:ext cx="3076575" cy="511175"/>
          </a:xfrm>
          <a:prstGeom prst="rect">
            <a:avLst/>
          </a:prstGeom>
          <a:noFill/>
          <a:ln w="9525">
            <a:noFill/>
          </a:ln>
        </p:spPr>
        <p:txBody>
          <a:bodyPr lIns="99048" tIns="49524" rIns="99048" bIns="49524" anchor="b"/>
          <a:lstStyle>
            <a:lvl1pPr defTabSz="990600">
              <a:defRPr sz="1300" b="0" noProof="1"/>
            </a:lvl1pPr>
          </a:lstStyle>
          <a:p>
            <a:pPr marL="0" marR="0" lvl="0" indent="0" algn="l" defTabSz="9906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8999" name="灯片编号占位符 468998"/>
          <p:cNvSpPr>
            <a:spLocks noGrp="1"/>
          </p:cNvSpPr>
          <p:nvPr>
            <p:ph type="sldNum" sz="quarter" idx="5"/>
          </p:nvPr>
        </p:nvSpPr>
        <p:spPr>
          <a:xfrm>
            <a:off x="4021138" y="9721850"/>
            <a:ext cx="3076575" cy="511175"/>
          </a:xfrm>
          <a:prstGeom prst="rect">
            <a:avLst/>
          </a:prstGeom>
          <a:noFill/>
          <a:ln w="9525">
            <a:noFill/>
          </a:ln>
        </p:spPr>
        <p:txBody>
          <a:bodyPr vert="horz" wrap="square" lIns="99048" tIns="49524" rIns="99048" bIns="49524" numCol="1" anchor="b" anchorCtr="0" compatLnSpc="1"/>
          <a:p>
            <a:pPr lvl="0" algn="r" defTabSz="990600" eaLnBrk="1" hangingPunct="1">
              <a:buNone/>
            </a:pPr>
            <a:fld id="{9A0DB2DC-4C9A-4742-B13C-FB6460FD3503}" type="slidenum">
              <a:rPr lang="zh-CN" altLang="en-US" sz="1300" b="0" dirty="0"/>
            </a:fld>
            <a:endParaRPr lang="zh-CN" altLang="en-US" sz="1300" b="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buFont typeface="Arial" panose="020B0604020202020204" pitchFamily="34" charset="0"/>
      <a:defRPr sz="3600" kern="1200">
        <a:solidFill>
          <a:schemeClr val="tx1"/>
        </a:solidFill>
        <a:latin typeface="Arial" panose="020B0604020202020204" pitchFamily="34" charset="0"/>
        <a:ea typeface="宋体" panose="02010600030101010101" pitchFamily="2" charset="-122"/>
      </a:defRPr>
    </a:lvl1pPr>
    <a:lvl2pPr marL="457200" lvl="1" algn="l" rtl="0" eaLnBrk="0" fontAlgn="base" hangingPunct="0">
      <a:spcBef>
        <a:spcPct val="30000"/>
      </a:spcBef>
      <a:spcAft>
        <a:spcPct val="0"/>
      </a:spcAft>
      <a:buFont typeface="Arial" panose="020B0604020202020204" pitchFamily="34" charset="0"/>
      <a:defRPr sz="3600" kern="1200">
        <a:solidFill>
          <a:schemeClr val="tx1"/>
        </a:solidFill>
        <a:latin typeface="Arial" panose="020B0604020202020204" pitchFamily="34" charset="0"/>
        <a:ea typeface="宋体" panose="02010600030101010101" pitchFamily="2" charset="-122"/>
      </a:defRPr>
    </a:lvl2pPr>
    <a:lvl3pPr marL="914400" lvl="2" algn="l" rtl="0" eaLnBrk="0" fontAlgn="base" hangingPunct="0">
      <a:spcBef>
        <a:spcPct val="30000"/>
      </a:spcBef>
      <a:spcAft>
        <a:spcPct val="0"/>
      </a:spcAft>
      <a:buFont typeface="Arial" panose="020B0604020202020204" pitchFamily="34" charset="0"/>
      <a:defRPr sz="3600" kern="1200">
        <a:solidFill>
          <a:schemeClr val="tx1"/>
        </a:solidFill>
        <a:latin typeface="Arial" panose="020B0604020202020204" pitchFamily="34" charset="0"/>
        <a:ea typeface="宋体" panose="02010600030101010101" pitchFamily="2" charset="-122"/>
      </a:defRPr>
    </a:lvl3pPr>
    <a:lvl4pPr marL="1371600" lvl="3" algn="l" rtl="0" eaLnBrk="0" fontAlgn="base" hangingPunct="0">
      <a:spcBef>
        <a:spcPct val="30000"/>
      </a:spcBef>
      <a:spcAft>
        <a:spcPct val="0"/>
      </a:spcAft>
      <a:buFont typeface="Arial" panose="020B0604020202020204" pitchFamily="34" charset="0"/>
      <a:defRPr sz="3600" kern="1200">
        <a:solidFill>
          <a:schemeClr val="tx1"/>
        </a:solidFill>
        <a:latin typeface="Arial" panose="020B0604020202020204" pitchFamily="34" charset="0"/>
        <a:ea typeface="宋体" panose="02010600030101010101" pitchFamily="2" charset="-122"/>
      </a:defRPr>
    </a:lvl4pPr>
    <a:lvl5pPr marL="1828800" lvl="4" algn="l" rtl="0" eaLnBrk="0" fontAlgn="base" hangingPunct="0">
      <a:spcBef>
        <a:spcPct val="30000"/>
      </a:spcBef>
      <a:spcAft>
        <a:spcPct val="0"/>
      </a:spcAft>
      <a:buFont typeface="Arial" panose="020B0604020202020204" pitchFamily="34" charset="0"/>
      <a:defRPr sz="3600" kern="120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cSld>
  <p:clrMapOvr>
    <a:masterClrMapping/>
  </p:clrMapOvr>
  <p:transition>
    <p:strips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0050" y="188913"/>
            <a:ext cx="2070100" cy="5545137"/>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539750" y="188913"/>
            <a:ext cx="6090294" cy="5545137"/>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39750" y="188913"/>
            <a:ext cx="8280400" cy="5545137"/>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cSld>
  <p:clrMapOvr>
    <a:masterClrMapping/>
  </p:clrMapOvr>
  <p:transition>
    <p:strips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Tree>
  </p:cSld>
  <p:clrMapOvr>
    <a:masterClrMapping/>
  </p:clrMapOvr>
  <p:transition>
    <p:strips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539750" y="1371600"/>
            <a:ext cx="4022392" cy="436245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726321" y="1371600"/>
            <a:ext cx="4022392" cy="436245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cSld>
  <p:clrMapOvr>
    <a:masterClrMapping/>
  </p:clrMapOvr>
  <p:transition>
    <p:strips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trips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Tree>
  </p:cSld>
  <p:clrMapOvr>
    <a:masterClrMapping/>
  </p:clrMapOvr>
  <p:transition>
    <p:strips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2075" tIns="46038" rIns="92075" bIns="46038"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defRPr/>
            </a:pP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Tree>
  </p:cSld>
  <p:clrMapOvr>
    <a:masterClrMapping/>
  </p:clrMapOvr>
  <p:transition>
    <p:strips dir="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0050" y="188913"/>
            <a:ext cx="2070100" cy="5545137"/>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539750" y="188913"/>
            <a:ext cx="6090294" cy="5545137"/>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39750" y="188913"/>
            <a:ext cx="8280400" cy="5545137"/>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Tree>
  </p:cSld>
  <p:clrMapOvr>
    <a:masterClrMapping/>
  </p:clrMapOvr>
  <p:transition>
    <p:strips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539750" y="1371600"/>
            <a:ext cx="4022392" cy="436245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726321" y="1371600"/>
            <a:ext cx="4022392" cy="436245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cSld>
  <p:clrMapOvr>
    <a:masterClrMapping/>
  </p:clrMapOvr>
  <p:transition>
    <p:strips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trips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Tree>
  </p:cSld>
  <p:clrMapOvr>
    <a:masterClrMapping/>
  </p:clrMapOvr>
  <p:transition>
    <p:strips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2075" tIns="46038" rIns="92075" bIns="46038"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defRPr/>
            </a:pP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Tree>
  </p:cSld>
  <p:clrMapOvr>
    <a:masterClrMapping/>
  </p:clrMapOvr>
  <p:transition>
    <p:strips dir="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5" Type="http://schemas.openxmlformats.org/officeDocument/2006/relationships/theme" Target="../theme/theme2.xml"/><Relationship Id="rId14" Type="http://schemas.openxmlformats.org/officeDocument/2006/relationships/image" Target="../media/image1.png"/><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4338" name="图片 1825793" descr="jida"/>
          <p:cNvPicPr>
            <a:picLocks noChangeAspect="1"/>
          </p:cNvPicPr>
          <p:nvPr/>
        </p:nvPicPr>
        <p:blipFill>
          <a:blip r:embed="rId14"/>
          <a:stretch>
            <a:fillRect/>
          </a:stretch>
        </p:blipFill>
        <p:spPr>
          <a:xfrm>
            <a:off x="8248650" y="39688"/>
            <a:ext cx="865188" cy="865187"/>
          </a:xfrm>
          <a:prstGeom prst="rect">
            <a:avLst/>
          </a:prstGeom>
          <a:noFill/>
          <a:ln w="9525">
            <a:noFill/>
          </a:ln>
        </p:spPr>
      </p:pic>
      <p:grpSp>
        <p:nvGrpSpPr>
          <p:cNvPr id="14339" name="组合 1825794"/>
          <p:cNvGrpSpPr/>
          <p:nvPr/>
        </p:nvGrpSpPr>
        <p:grpSpPr>
          <a:xfrm>
            <a:off x="0" y="1588"/>
            <a:ext cx="9132888" cy="6845300"/>
            <a:chOff x="0" y="1"/>
            <a:chExt cx="5753" cy="4312"/>
          </a:xfrm>
        </p:grpSpPr>
        <p:sp>
          <p:nvSpPr>
            <p:cNvPr id="1028" name="任意多边形 1825795"/>
            <p:cNvSpPr>
              <a:spLocks noChangeArrowheads="1"/>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FFFFFF"/>
                </a:gs>
                <a:gs pos="100000">
                  <a:srgbClr val="A2C1FE"/>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任意多边形 1825796"/>
            <p:cNvSpPr>
              <a:spLocks noChangeArrowheads="1"/>
            </p:cNvSpPr>
            <p:nvPr/>
          </p:nvSpPr>
          <p:spPr bwMode="auto">
            <a:xfrm>
              <a:off x="0" y="1"/>
              <a:ext cx="5298" cy="4312"/>
            </a:xfrm>
            <a:custGeom>
              <a:avLst/>
              <a:gdLst/>
              <a:ahLst/>
              <a:cxnLst>
                <a:cxn ang="0">
                  <a:pos x="0" y="0"/>
                </a:cxn>
                <a:cxn ang="0">
                  <a:pos x="21600" y="21600"/>
                </a:cxn>
                <a:cxn ang="0">
                  <a:pos x="0" y="0"/>
                </a:cxn>
                <a:cxn ang="0">
                  <a:pos x="21600" y="21600"/>
                </a:cxn>
                <a:cxn ang="0">
                  <a:pos x="0" y="21600"/>
                </a:cxn>
              </a:cxnLst>
              <a:rect l="0" t="0" r="r" b="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12700" cap="rnd">
              <a:solidFill>
                <a:schemeClr val="folHlink"/>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4340" name="标题 1825797"/>
          <p:cNvSpPr>
            <a:spLocks noGrp="1"/>
          </p:cNvSpPr>
          <p:nvPr>
            <p:ph type="title"/>
          </p:nvPr>
        </p:nvSpPr>
        <p:spPr>
          <a:xfrm>
            <a:off x="971550" y="188913"/>
            <a:ext cx="7848600" cy="1079500"/>
          </a:xfrm>
          <a:prstGeom prst="rect">
            <a:avLst/>
          </a:prstGeom>
          <a:noFill/>
          <a:ln w="9525">
            <a:noFill/>
          </a:ln>
        </p:spPr>
        <p:txBody>
          <a:bodyPr lIns="92075" tIns="46038" rIns="92075" bIns="46038" anchor="ctr" anchorCtr="0"/>
          <a:p>
            <a:pPr lvl="0"/>
            <a:r>
              <a:rPr lang="zh-CN" altLang="en-US" dirty="0"/>
              <a:t>单击此处编辑母版标题样式</a:t>
            </a:r>
            <a:endParaRPr lang="zh-CN" altLang="en-US" dirty="0"/>
          </a:p>
        </p:txBody>
      </p:sp>
      <p:sp>
        <p:nvSpPr>
          <p:cNvPr id="14341" name="文本占位符 1825798"/>
          <p:cNvSpPr>
            <a:spLocks noGrp="1"/>
          </p:cNvSpPr>
          <p:nvPr>
            <p:ph type="body"/>
          </p:nvPr>
        </p:nvSpPr>
        <p:spPr>
          <a:xfrm>
            <a:off x="539750" y="1371600"/>
            <a:ext cx="8208963" cy="4362450"/>
          </a:xfrm>
          <a:prstGeom prst="rect">
            <a:avLst/>
          </a:prstGeom>
          <a:noFill/>
          <a:ln w="9525">
            <a:noFill/>
          </a:ln>
        </p:spPr>
        <p:txBody>
          <a:bodyPr lIns="92075" tIns="46038" rIns="92075" bIns="46038"/>
          <a:p>
            <a:pPr lvl="0"/>
            <a:r>
              <a:rPr lang="zh-CN" altLang="en-US" dirty="0"/>
              <a:t>单击此处编辑母版文本样式</a:t>
            </a:r>
            <a:endParaRPr lang="zh-CN" altLang="en-US" dirty="0"/>
          </a:p>
        </p:txBody>
      </p:sp>
      <p:sp>
        <p:nvSpPr>
          <p:cNvPr id="1032" name="矩形 1825799"/>
          <p:cNvSpPr>
            <a:spLocks noChangeArrowheads="1"/>
          </p:cNvSpPr>
          <p:nvPr/>
        </p:nvSpPr>
        <p:spPr bwMode="auto">
          <a:xfrm>
            <a:off x="8604250" y="6561138"/>
            <a:ext cx="539750" cy="274638"/>
          </a:xfrm>
          <a:prstGeom prst="rect">
            <a:avLst/>
          </a:prstGeom>
          <a:noFill/>
          <a:ln w="9525">
            <a:noFill/>
            <a:miter lim="800000"/>
          </a:ln>
        </p:spPr>
        <p:txBody>
          <a:bodyPr lIns="92075" tIns="46038" rIns="92075" bIns="46038">
            <a:spAutoFit/>
          </a:bodyPr>
          <a:p>
            <a:pPr lvl="0" eaLnBrk="1" hangingPunct="1">
              <a:buNone/>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1033" name="矩形 1825801"/>
          <p:cNvSpPr>
            <a:spLocks noChangeArrowheads="1"/>
          </p:cNvSpPr>
          <p:nvPr/>
        </p:nvSpPr>
        <p:spPr bwMode="auto">
          <a:xfrm>
            <a:off x="539750" y="6586538"/>
            <a:ext cx="936625" cy="271463"/>
          </a:xfrm>
          <a:prstGeom prst="rect">
            <a:avLst/>
          </a:prstGeom>
          <a:noFill/>
          <a:ln w="9525">
            <a:noFill/>
            <a:miter lim="800000"/>
          </a:ln>
        </p:spPr>
        <p:txBody>
          <a:bodyPr wrap="none" lIns="92075" tIns="46038" rIns="92075" bIns="46038" anchor="ctr"/>
          <a:lstStyle/>
          <a:p>
            <a:pPr marL="0" marR="0" lvl="0" indent="0" algn="l" defTabSz="762000" rtl="0" eaLnBrk="1" fontAlgn="base" latinLnBrk="0" hangingPunct="1">
              <a:lnSpc>
                <a:spcPct val="100000"/>
              </a:lnSpc>
              <a:spcBef>
                <a:spcPct val="0"/>
              </a:spcBef>
              <a:spcAft>
                <a:spcPct val="0"/>
              </a:spcAft>
              <a:buClrTx/>
              <a:buSzTx/>
              <a:buFont typeface="Arial" panose="020B0604020202020204" pitchFamily="34" charset="0"/>
              <a:buNone/>
              <a:defRPr/>
            </a:pPr>
            <a:fld id="{95D00CB8-1AEC-4F14-91F2-E582CA3B8655}"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strips dir="ru"/>
  </p:transition>
  <p:hf sldNum="0" hdr="0" ftr="0" dt="0"/>
  <p:txStyles>
    <p:titleStyle>
      <a:lvl1pPr algn="ctr" rtl="0" eaLnBrk="0" fontAlgn="base" hangingPunct="0">
        <a:spcBef>
          <a:spcPct val="0"/>
        </a:spcBef>
        <a:spcAft>
          <a:spcPct val="0"/>
        </a:spcAft>
        <a:buFont typeface="Arial" panose="020B0604020202020204" pitchFamily="34" charset="0"/>
        <a:defRPr sz="3600" kern="1200">
          <a:solidFill>
            <a:schemeClr val="tx2"/>
          </a:solidFill>
          <a:latin typeface="+mj-lt"/>
          <a:ea typeface="+mj-ea"/>
          <a:cs typeface="+mj-cs"/>
        </a:defRPr>
      </a:lvl1pPr>
      <a:lvl2pPr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2pPr>
      <a:lvl3pPr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3pPr>
      <a:lvl4pPr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4pPr>
      <a:lvl5pPr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5pPr>
      <a:lvl6pPr marL="457200"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6pPr>
      <a:lvl7pPr marL="914400"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7pPr>
      <a:lvl8pPr marL="1371600"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8pPr>
      <a:lvl9pPr marL="1828800"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l"/>
        <a:defRPr sz="2800" b="1"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tx1"/>
        </a:buClr>
        <a:buSzPct val="100000"/>
        <a:buFont typeface="Monotype Sorts" pitchFamily="2" charset="2"/>
        <a:buChar char="–"/>
        <a:defRPr sz="2400" b="1"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tx2"/>
        </a:buClr>
        <a:buSzPct val="65000"/>
        <a:buFont typeface="Monotype Sorts" pitchFamily="2" charset="2"/>
        <a:buChar char="l"/>
        <a:defRPr sz="2400" b="1"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tx1"/>
        </a:buClr>
        <a:buSzPct val="100000"/>
        <a:buFont typeface="Monotype Sorts" pitchFamily="2" charset="2"/>
        <a:buChar char="–"/>
        <a:defRPr sz="2400" b="1"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hlink"/>
        </a:buClr>
        <a:buSzPct val="100000"/>
        <a:buFont typeface="Monotype Sorts" pitchFamily="2" charset="2"/>
        <a:buChar char="•"/>
        <a:defRPr sz="2400" b="1" kern="120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400" b="1"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400" b="1"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400" b="1"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400" b="1"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4338" name="图片 1825793" descr="jida"/>
          <p:cNvPicPr>
            <a:picLocks noChangeAspect="1"/>
          </p:cNvPicPr>
          <p:nvPr/>
        </p:nvPicPr>
        <p:blipFill>
          <a:blip r:embed="rId14"/>
          <a:stretch>
            <a:fillRect/>
          </a:stretch>
        </p:blipFill>
        <p:spPr>
          <a:xfrm>
            <a:off x="8248650" y="39688"/>
            <a:ext cx="865188" cy="865187"/>
          </a:xfrm>
          <a:prstGeom prst="rect">
            <a:avLst/>
          </a:prstGeom>
          <a:noFill/>
          <a:ln w="9525">
            <a:noFill/>
          </a:ln>
        </p:spPr>
      </p:pic>
      <p:grpSp>
        <p:nvGrpSpPr>
          <p:cNvPr id="14339" name="组合 1825794"/>
          <p:cNvGrpSpPr/>
          <p:nvPr/>
        </p:nvGrpSpPr>
        <p:grpSpPr>
          <a:xfrm>
            <a:off x="0" y="1588"/>
            <a:ext cx="9132888" cy="6845300"/>
            <a:chOff x="0" y="1"/>
            <a:chExt cx="5753" cy="4312"/>
          </a:xfrm>
        </p:grpSpPr>
        <p:sp>
          <p:nvSpPr>
            <p:cNvPr id="1028" name="任意多边形 1825795"/>
            <p:cNvSpPr>
              <a:spLocks noChangeArrowheads="1"/>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FFFFFF"/>
                </a:gs>
                <a:gs pos="100000">
                  <a:srgbClr val="A2C1FE"/>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任意多边形 1825796"/>
            <p:cNvSpPr>
              <a:spLocks noChangeArrowheads="1"/>
            </p:cNvSpPr>
            <p:nvPr/>
          </p:nvSpPr>
          <p:spPr bwMode="auto">
            <a:xfrm>
              <a:off x="0" y="1"/>
              <a:ext cx="5298" cy="4312"/>
            </a:xfrm>
            <a:custGeom>
              <a:avLst/>
              <a:gdLst/>
              <a:ahLst/>
              <a:cxnLst>
                <a:cxn ang="0">
                  <a:pos x="0" y="0"/>
                </a:cxn>
                <a:cxn ang="0">
                  <a:pos x="21600" y="21600"/>
                </a:cxn>
                <a:cxn ang="0">
                  <a:pos x="0" y="0"/>
                </a:cxn>
                <a:cxn ang="0">
                  <a:pos x="21600" y="21600"/>
                </a:cxn>
                <a:cxn ang="0">
                  <a:pos x="0" y="21600"/>
                </a:cxn>
              </a:cxnLst>
              <a:rect l="0" t="0" r="r" b="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12700" cap="rnd">
              <a:solidFill>
                <a:schemeClr val="folHlink"/>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4340" name="标题 1825797"/>
          <p:cNvSpPr>
            <a:spLocks noGrp="1"/>
          </p:cNvSpPr>
          <p:nvPr>
            <p:ph type="title"/>
          </p:nvPr>
        </p:nvSpPr>
        <p:spPr>
          <a:xfrm>
            <a:off x="971550" y="188913"/>
            <a:ext cx="7848600" cy="1079500"/>
          </a:xfrm>
          <a:prstGeom prst="rect">
            <a:avLst/>
          </a:prstGeom>
          <a:noFill/>
          <a:ln w="9525">
            <a:noFill/>
          </a:ln>
        </p:spPr>
        <p:txBody>
          <a:bodyPr lIns="92075" tIns="46038" rIns="92075" bIns="46038" anchor="ctr" anchorCtr="0"/>
          <a:p>
            <a:pPr lvl="0"/>
            <a:r>
              <a:rPr lang="zh-CN" altLang="en-US" dirty="0"/>
              <a:t>单击此处编辑母版标题样式</a:t>
            </a:r>
            <a:endParaRPr lang="zh-CN" altLang="en-US" dirty="0"/>
          </a:p>
        </p:txBody>
      </p:sp>
      <p:sp>
        <p:nvSpPr>
          <p:cNvPr id="14341" name="文本占位符 1825798"/>
          <p:cNvSpPr>
            <a:spLocks noGrp="1"/>
          </p:cNvSpPr>
          <p:nvPr>
            <p:ph type="body"/>
          </p:nvPr>
        </p:nvSpPr>
        <p:spPr>
          <a:xfrm>
            <a:off x="539750" y="1371600"/>
            <a:ext cx="8208963" cy="4362450"/>
          </a:xfrm>
          <a:prstGeom prst="rect">
            <a:avLst/>
          </a:prstGeom>
          <a:noFill/>
          <a:ln w="9525">
            <a:noFill/>
          </a:ln>
        </p:spPr>
        <p:txBody>
          <a:bodyPr lIns="92075" tIns="46038" rIns="92075" bIns="46038"/>
          <a:p>
            <a:pPr lvl="0"/>
            <a:r>
              <a:rPr lang="zh-CN" altLang="en-US" dirty="0"/>
              <a:t>单击此处编辑母版文本样式</a:t>
            </a:r>
            <a:endParaRPr lang="zh-CN" altLang="en-US" dirty="0"/>
          </a:p>
        </p:txBody>
      </p:sp>
      <p:sp>
        <p:nvSpPr>
          <p:cNvPr id="1032" name="矩形 1825799"/>
          <p:cNvSpPr>
            <a:spLocks noChangeArrowheads="1"/>
          </p:cNvSpPr>
          <p:nvPr/>
        </p:nvSpPr>
        <p:spPr bwMode="auto">
          <a:xfrm>
            <a:off x="8604250" y="6561138"/>
            <a:ext cx="539750" cy="274638"/>
          </a:xfrm>
          <a:prstGeom prst="rect">
            <a:avLst/>
          </a:prstGeom>
          <a:noFill/>
          <a:ln w="9525">
            <a:noFill/>
            <a:miter lim="800000"/>
          </a:ln>
        </p:spPr>
        <p:txBody>
          <a:bodyPr lIns="92075" tIns="46038" rIns="92075" bIns="46038">
            <a:spAutoFit/>
          </a:bodyPr>
          <a:p>
            <a:pPr lvl="0" eaLnBrk="1" hangingPunct="1">
              <a:buNone/>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1033" name="矩形 1825801"/>
          <p:cNvSpPr>
            <a:spLocks noChangeArrowheads="1"/>
          </p:cNvSpPr>
          <p:nvPr/>
        </p:nvSpPr>
        <p:spPr bwMode="auto">
          <a:xfrm>
            <a:off x="539750" y="6586538"/>
            <a:ext cx="936625" cy="271463"/>
          </a:xfrm>
          <a:prstGeom prst="rect">
            <a:avLst/>
          </a:prstGeom>
          <a:noFill/>
          <a:ln w="9525">
            <a:noFill/>
            <a:miter lim="800000"/>
          </a:ln>
        </p:spPr>
        <p:txBody>
          <a:bodyPr wrap="none" lIns="92075" tIns="46038" rIns="92075" bIns="46038" anchor="ctr"/>
          <a:lstStyle/>
          <a:p>
            <a:pPr marL="0" marR="0" lvl="0" indent="0" algn="l" defTabSz="762000" rtl="0" eaLnBrk="1" fontAlgn="base" latinLnBrk="0" hangingPunct="1">
              <a:lnSpc>
                <a:spcPct val="100000"/>
              </a:lnSpc>
              <a:spcBef>
                <a:spcPct val="0"/>
              </a:spcBef>
              <a:spcAft>
                <a:spcPct val="0"/>
              </a:spcAft>
              <a:buClrTx/>
              <a:buSzTx/>
              <a:buFont typeface="Arial" panose="020B0604020202020204" pitchFamily="34" charset="0"/>
              <a:buNone/>
              <a:defRPr/>
            </a:pPr>
            <a:fld id="{95D00CB8-1AEC-4F14-91F2-E582CA3B8655}"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ransition>
    <p:strips dir="ru"/>
  </p:transition>
  <p:hf sldNum="0" hdr="0" ftr="0" dt="0"/>
  <p:txStyles>
    <p:titleStyle>
      <a:lvl1pPr algn="ctr" rtl="0" eaLnBrk="0" fontAlgn="base" hangingPunct="0">
        <a:spcBef>
          <a:spcPct val="0"/>
        </a:spcBef>
        <a:spcAft>
          <a:spcPct val="0"/>
        </a:spcAft>
        <a:buFont typeface="Arial" panose="020B0604020202020204" pitchFamily="34" charset="0"/>
        <a:defRPr sz="3600" kern="1200">
          <a:solidFill>
            <a:schemeClr val="tx2"/>
          </a:solidFill>
          <a:latin typeface="+mj-lt"/>
          <a:ea typeface="+mj-ea"/>
          <a:cs typeface="+mj-cs"/>
        </a:defRPr>
      </a:lvl1pPr>
      <a:lvl2pPr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2pPr>
      <a:lvl3pPr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3pPr>
      <a:lvl4pPr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4pPr>
      <a:lvl5pPr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5pPr>
      <a:lvl6pPr marL="457200"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6pPr>
      <a:lvl7pPr marL="914400"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7pPr>
      <a:lvl8pPr marL="1371600"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8pPr>
      <a:lvl9pPr marL="1828800"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l"/>
        <a:defRPr sz="2800" b="1"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tx1"/>
        </a:buClr>
        <a:buSzPct val="100000"/>
        <a:buFont typeface="Monotype Sorts" pitchFamily="2" charset="2"/>
        <a:buChar char="–"/>
        <a:defRPr sz="2400" b="1"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tx2"/>
        </a:buClr>
        <a:buSzPct val="65000"/>
        <a:buFont typeface="Monotype Sorts" pitchFamily="2" charset="2"/>
        <a:buChar char="l"/>
        <a:defRPr sz="2400" b="1"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tx1"/>
        </a:buClr>
        <a:buSzPct val="100000"/>
        <a:buFont typeface="Monotype Sorts" pitchFamily="2" charset="2"/>
        <a:buChar char="–"/>
        <a:defRPr sz="2400" b="1"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hlink"/>
        </a:buClr>
        <a:buSzPct val="100000"/>
        <a:buFont typeface="Monotype Sorts" pitchFamily="2" charset="2"/>
        <a:buChar char="•"/>
        <a:defRPr sz="2400" b="1" kern="120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400" b="1"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400" b="1"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400" b="1"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400" b="1"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oleObject" Target="../embeddings/oleObject3.bin"/><Relationship Id="rId4" Type="http://schemas.openxmlformats.org/officeDocument/2006/relationships/image" Target="../media/image7.emf"/><Relationship Id="rId3" Type="http://schemas.openxmlformats.org/officeDocument/2006/relationships/oleObject" Target="../embeddings/oleObject2.bin"/><Relationship Id="rId2" Type="http://schemas.openxmlformats.org/officeDocument/2006/relationships/image" Target="../media/image6.emf"/><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9.wmf"/><Relationship Id="rId1"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1.wmf"/><Relationship Id="rId3" Type="http://schemas.openxmlformats.org/officeDocument/2006/relationships/oleObject" Target="../embeddings/oleObject6.bin"/><Relationship Id="rId2" Type="http://schemas.openxmlformats.org/officeDocument/2006/relationships/image" Target="../media/image10.wmf"/><Relationship Id="rId1"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oleObject" Target="../embeddings/oleObject10.bin"/><Relationship Id="rId4" Type="http://schemas.openxmlformats.org/officeDocument/2006/relationships/image" Target="../media/image7.emf"/><Relationship Id="rId3" Type="http://schemas.openxmlformats.org/officeDocument/2006/relationships/oleObject" Target="../embeddings/oleObject9.bin"/><Relationship Id="rId2" Type="http://schemas.openxmlformats.org/officeDocument/2006/relationships/image" Target="../media/image6.emf"/><Relationship Id="rId1"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3.emf"/><Relationship Id="rId1" Type="http://schemas.openxmlformats.org/officeDocument/2006/relationships/oleObject" Target="../embeddings/oleObject11.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oleObject" Target="../embeddings/oleObject14.bin"/><Relationship Id="rId4" Type="http://schemas.openxmlformats.org/officeDocument/2006/relationships/image" Target="../media/image15.wmf"/><Relationship Id="rId3" Type="http://schemas.openxmlformats.org/officeDocument/2006/relationships/oleObject" Target="../embeddings/oleObject13.bin"/><Relationship Id="rId2" Type="http://schemas.openxmlformats.org/officeDocument/2006/relationships/image" Target="../media/image14.wmf"/><Relationship Id="rId1" Type="http://schemas.openxmlformats.org/officeDocument/2006/relationships/oleObject" Target="../embeddings/oleObject12.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文本占位符 1696769"/>
          <p:cNvSpPr>
            <a:spLocks noGrp="1"/>
          </p:cNvSpPr>
          <p:nvPr>
            <p:ph idx="1"/>
          </p:nvPr>
        </p:nvSpPr>
        <p:spPr>
          <a:xfrm>
            <a:off x="647700" y="2132013"/>
            <a:ext cx="7958138" cy="1692275"/>
          </a:xfrm>
        </p:spPr>
        <p:txBody>
          <a:bodyPr vert="horz" wrap="square" lIns="92075" tIns="46038" rIns="92075" bIns="46038" anchor="t" anchorCtr="0"/>
          <a:p>
            <a:pPr marL="0" indent="0" algn="ctr">
              <a:buNone/>
            </a:pPr>
            <a:r>
              <a:rPr lang="zh-CN" altLang="en-US" sz="8000" dirty="0">
                <a:solidFill>
                  <a:schemeClr val="tx2"/>
                </a:solidFill>
                <a:latin typeface="宋体" panose="02010600030101010101" pitchFamily="2" charset="-122"/>
              </a:rPr>
              <a:t>第六章 图</a:t>
            </a:r>
            <a:endParaRPr lang="zh-CN" altLang="en-US" sz="8000" dirty="0">
              <a:solidFill>
                <a:schemeClr val="tx2"/>
              </a:solidFill>
              <a:latin typeface="宋体" panose="02010600030101010101" pitchFamily="2" charset="-122"/>
            </a:endParaRPr>
          </a:p>
          <a:p>
            <a:pPr marL="0" indent="0" algn="ctr">
              <a:buNone/>
            </a:pPr>
            <a:endParaRPr lang="zh-CN" altLang="en-US" sz="4400" dirty="0">
              <a:solidFill>
                <a:srgbClr val="FF3300"/>
              </a:solidFill>
            </a:endParaRP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idx="4294967295"/>
          </p:nvPr>
        </p:nvSpPr>
        <p:spPr>
          <a:xfrm>
            <a:off x="503238" y="225425"/>
            <a:ext cx="8172450" cy="6156325"/>
          </a:xfrm>
        </p:spPr>
        <p:txBody>
          <a:bodyPr vert="horz" wrap="square" lIns="91440" tIns="45720" rIns="91440" bIns="45720" anchor="t" anchorCtr="0"/>
          <a:p>
            <a:pPr marL="0" indent="0" algn="ctr">
              <a:lnSpc>
                <a:spcPct val="110000"/>
              </a:lnSpc>
              <a:spcBef>
                <a:spcPct val="10000"/>
              </a:spcBef>
              <a:spcAft>
                <a:spcPct val="40000"/>
              </a:spcAft>
              <a:buNone/>
            </a:pPr>
            <a:r>
              <a:rPr lang="en-US" altLang="zh-CN" sz="4000" dirty="0">
                <a:solidFill>
                  <a:srgbClr val="0000FF"/>
                </a:solidFill>
                <a:ea typeface="宋体" panose="02010600030101010101" pitchFamily="2" charset="-122"/>
              </a:rPr>
              <a:t> </a:t>
            </a:r>
            <a:r>
              <a:rPr lang="zh-CN" altLang="en-US" sz="4000" dirty="0">
                <a:solidFill>
                  <a:srgbClr val="0000FF"/>
                </a:solidFill>
                <a:ea typeface="宋体" panose="02010600030101010101" pitchFamily="2" charset="-122"/>
              </a:rPr>
              <a:t>第六章  图 </a:t>
            </a:r>
            <a:endParaRPr lang="zh-CN" altLang="en-US" sz="4000" dirty="0">
              <a:solidFill>
                <a:srgbClr val="0000FF"/>
              </a:solidFill>
              <a:ea typeface="宋体" panose="02010600030101010101" pitchFamily="2" charset="-122"/>
            </a:endParaRPr>
          </a:p>
          <a:p>
            <a:pPr marL="0" indent="0">
              <a:lnSpc>
                <a:spcPct val="110000"/>
              </a:lnSpc>
              <a:spcBef>
                <a:spcPct val="10000"/>
              </a:spcBef>
              <a:buNone/>
            </a:pPr>
            <a:r>
              <a:rPr lang="en-US" altLang="zh-CN" sz="3200" dirty="0">
                <a:solidFill>
                  <a:schemeClr val="tx2"/>
                </a:solidFill>
                <a:ea typeface="宋体" panose="02010600030101010101" pitchFamily="2" charset="-122"/>
              </a:rPr>
              <a:t>6.1  </a:t>
            </a:r>
            <a:r>
              <a:rPr lang="zh-CN" altLang="en-US" sz="3200" dirty="0">
                <a:solidFill>
                  <a:schemeClr val="tx2"/>
                </a:solidFill>
                <a:ea typeface="宋体" panose="02010600030101010101" pitchFamily="2" charset="-122"/>
              </a:rPr>
              <a:t>图的基本概念</a:t>
            </a:r>
            <a:endParaRPr lang="zh-CN" altLang="en-US" sz="3200" dirty="0">
              <a:solidFill>
                <a:schemeClr val="tx2"/>
              </a:solidFill>
              <a:ea typeface="宋体" panose="02010600030101010101" pitchFamily="2" charset="-122"/>
            </a:endParaRPr>
          </a:p>
          <a:p>
            <a:pPr marL="0" indent="0">
              <a:lnSpc>
                <a:spcPct val="110000"/>
              </a:lnSpc>
              <a:spcBef>
                <a:spcPct val="10000"/>
              </a:spcBef>
              <a:buNone/>
            </a:pPr>
            <a:r>
              <a:rPr lang="en-US" altLang="zh-CN" sz="3200" dirty="0">
                <a:solidFill>
                  <a:schemeClr val="tx2"/>
                </a:solidFill>
                <a:ea typeface="宋体" panose="02010600030101010101" pitchFamily="2" charset="-122"/>
              </a:rPr>
              <a:t>6.2  </a:t>
            </a:r>
            <a:r>
              <a:rPr lang="zh-CN" altLang="en-US" sz="3200" dirty="0">
                <a:solidFill>
                  <a:schemeClr val="tx2"/>
                </a:solidFill>
                <a:ea typeface="宋体" panose="02010600030101010101" pitchFamily="2" charset="-122"/>
              </a:rPr>
              <a:t>图的存储结构</a:t>
            </a:r>
            <a:endParaRPr lang="zh-CN" altLang="en-US" sz="3200" dirty="0">
              <a:solidFill>
                <a:schemeClr val="tx2"/>
              </a:solidFill>
              <a:ea typeface="宋体" panose="02010600030101010101" pitchFamily="2" charset="-122"/>
            </a:endParaRPr>
          </a:p>
          <a:p>
            <a:pPr marL="0" indent="0">
              <a:lnSpc>
                <a:spcPct val="110000"/>
              </a:lnSpc>
              <a:spcBef>
                <a:spcPct val="10000"/>
              </a:spcBef>
              <a:buNone/>
            </a:pPr>
            <a:r>
              <a:rPr lang="en-US" altLang="zh-CN" sz="3200" dirty="0">
                <a:solidFill>
                  <a:schemeClr val="tx2"/>
                </a:solidFill>
                <a:ea typeface="宋体" panose="02010600030101010101" pitchFamily="2" charset="-122"/>
              </a:rPr>
              <a:t>6.3  </a:t>
            </a:r>
            <a:r>
              <a:rPr lang="zh-CN" altLang="en-US" sz="3200" dirty="0">
                <a:solidFill>
                  <a:schemeClr val="tx2"/>
                </a:solidFill>
                <a:ea typeface="宋体" panose="02010600030101010101" pitchFamily="2" charset="-122"/>
              </a:rPr>
              <a:t>图的遍历算法</a:t>
            </a:r>
            <a:endParaRPr lang="zh-CN" altLang="en-US" sz="3200" dirty="0">
              <a:solidFill>
                <a:schemeClr val="tx2"/>
              </a:solidFill>
              <a:ea typeface="宋体" panose="02010600030101010101" pitchFamily="2" charset="-122"/>
            </a:endParaRPr>
          </a:p>
          <a:p>
            <a:pPr marL="0" indent="0">
              <a:lnSpc>
                <a:spcPct val="110000"/>
              </a:lnSpc>
              <a:spcBef>
                <a:spcPct val="10000"/>
              </a:spcBef>
              <a:buNone/>
            </a:pPr>
            <a:r>
              <a:rPr lang="en-US" altLang="zh-CN" sz="3200" dirty="0">
                <a:solidFill>
                  <a:schemeClr val="tx2"/>
                </a:solidFill>
                <a:ea typeface="宋体" panose="02010600030101010101" pitchFamily="2" charset="-122"/>
              </a:rPr>
              <a:t>6.4  </a:t>
            </a:r>
            <a:r>
              <a:rPr lang="zh-CN" altLang="en-US" sz="3200" dirty="0">
                <a:solidFill>
                  <a:schemeClr val="tx2"/>
                </a:solidFill>
                <a:ea typeface="宋体" panose="02010600030101010101" pitchFamily="2" charset="-122"/>
              </a:rPr>
              <a:t>拓扑排序</a:t>
            </a:r>
            <a:endParaRPr lang="zh-CN" altLang="en-US" sz="3200" dirty="0">
              <a:solidFill>
                <a:schemeClr val="tx2"/>
              </a:solidFill>
              <a:ea typeface="宋体" panose="02010600030101010101" pitchFamily="2" charset="-122"/>
            </a:endParaRPr>
          </a:p>
          <a:p>
            <a:pPr marL="0" indent="0">
              <a:lnSpc>
                <a:spcPct val="110000"/>
              </a:lnSpc>
              <a:spcBef>
                <a:spcPct val="10000"/>
              </a:spcBef>
              <a:buNone/>
            </a:pPr>
            <a:r>
              <a:rPr lang="en-US" altLang="zh-CN" sz="3200" dirty="0">
                <a:solidFill>
                  <a:schemeClr val="tx2"/>
                </a:solidFill>
                <a:ea typeface="宋体" panose="02010600030101010101" pitchFamily="2" charset="-122"/>
              </a:rPr>
              <a:t>6.5  </a:t>
            </a:r>
            <a:r>
              <a:rPr lang="zh-CN" altLang="en-US" sz="3200" dirty="0">
                <a:solidFill>
                  <a:schemeClr val="tx2"/>
                </a:solidFill>
                <a:ea typeface="宋体" panose="02010600030101010101" pitchFamily="2" charset="-122"/>
              </a:rPr>
              <a:t>关键路径 </a:t>
            </a:r>
            <a:endParaRPr lang="zh-CN" altLang="en-US" sz="3200" dirty="0">
              <a:solidFill>
                <a:schemeClr val="tx2"/>
              </a:solidFill>
              <a:ea typeface="宋体" panose="02010600030101010101" pitchFamily="2" charset="-122"/>
            </a:endParaRPr>
          </a:p>
          <a:p>
            <a:pPr marL="0" indent="0">
              <a:lnSpc>
                <a:spcPct val="110000"/>
              </a:lnSpc>
              <a:spcBef>
                <a:spcPct val="10000"/>
              </a:spcBef>
              <a:buNone/>
            </a:pPr>
            <a:r>
              <a:rPr lang="en-US" altLang="zh-CN" sz="3200" dirty="0">
                <a:solidFill>
                  <a:schemeClr val="tx2"/>
                </a:solidFill>
                <a:ea typeface="宋体" panose="02010600030101010101" pitchFamily="2" charset="-122"/>
              </a:rPr>
              <a:t>6.6  </a:t>
            </a:r>
            <a:r>
              <a:rPr lang="zh-CN" altLang="en-US" sz="3200" dirty="0">
                <a:solidFill>
                  <a:schemeClr val="tx2"/>
                </a:solidFill>
                <a:ea typeface="宋体" panose="02010600030101010101" pitchFamily="2" charset="-122"/>
              </a:rPr>
              <a:t>最短路径问题</a:t>
            </a:r>
            <a:endParaRPr lang="zh-CN" altLang="en-US" sz="3200" dirty="0">
              <a:solidFill>
                <a:schemeClr val="tx2"/>
              </a:solidFill>
              <a:ea typeface="宋体" panose="02010600030101010101" pitchFamily="2" charset="-122"/>
            </a:endParaRPr>
          </a:p>
          <a:p>
            <a:pPr marL="0" indent="0">
              <a:lnSpc>
                <a:spcPct val="110000"/>
              </a:lnSpc>
              <a:spcBef>
                <a:spcPct val="10000"/>
              </a:spcBef>
              <a:buNone/>
            </a:pPr>
            <a:r>
              <a:rPr lang="en-US" altLang="zh-CN" sz="3200" dirty="0">
                <a:solidFill>
                  <a:schemeClr val="tx2"/>
                </a:solidFill>
                <a:ea typeface="宋体" panose="02010600030101010101" pitchFamily="2" charset="-122"/>
              </a:rPr>
              <a:t>6.7  </a:t>
            </a:r>
            <a:r>
              <a:rPr lang="zh-CN" altLang="en-US" sz="3200" dirty="0">
                <a:solidFill>
                  <a:schemeClr val="tx2"/>
                </a:solidFill>
                <a:ea typeface="宋体" panose="02010600030101010101" pitchFamily="2" charset="-122"/>
              </a:rPr>
              <a:t>最小支撑树</a:t>
            </a:r>
            <a:endParaRPr lang="zh-CN" altLang="en-US" sz="3200" dirty="0">
              <a:solidFill>
                <a:schemeClr val="tx2"/>
              </a:solidFill>
              <a:ea typeface="宋体" panose="02010600030101010101" pitchFamily="2" charset="-122"/>
            </a:endParaRPr>
          </a:p>
          <a:p>
            <a:pPr marL="0" indent="0">
              <a:lnSpc>
                <a:spcPct val="110000"/>
              </a:lnSpc>
              <a:spcBef>
                <a:spcPct val="10000"/>
              </a:spcBef>
              <a:buNone/>
            </a:pPr>
            <a:r>
              <a:rPr lang="en-US" altLang="zh-CN" sz="3200" dirty="0">
                <a:solidFill>
                  <a:schemeClr val="tx2"/>
                </a:solidFill>
                <a:ea typeface="宋体" panose="02010600030101010101" pitchFamily="2" charset="-122"/>
              </a:rPr>
              <a:t>6.8  </a:t>
            </a:r>
            <a:r>
              <a:rPr lang="zh-CN" altLang="en-US" sz="3200" dirty="0">
                <a:solidFill>
                  <a:schemeClr val="tx2"/>
                </a:solidFill>
                <a:ea typeface="宋体" panose="02010600030101010101" pitchFamily="2" charset="-122"/>
              </a:rPr>
              <a:t>图的应用</a:t>
            </a:r>
            <a:endParaRPr lang="zh-CN" altLang="en-US" sz="3200" dirty="0">
              <a:solidFill>
                <a:schemeClr val="tx2"/>
              </a:solidFill>
              <a:ea typeface="宋体" panose="02010600030101010101" pitchFamily="2" charset="-122"/>
            </a:endParaRPr>
          </a:p>
        </p:txBody>
      </p:sp>
    </p:spTree>
  </p:cSld>
  <p:clrMapOvr>
    <a:masterClrMapping/>
  </p:clrMapOvr>
  <p:transition>
    <p:strips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文本占位符 1702913"/>
          <p:cNvSpPr>
            <a:spLocks noGrp="1"/>
          </p:cNvSpPr>
          <p:nvPr>
            <p:ph idx="1"/>
          </p:nvPr>
        </p:nvSpPr>
        <p:spPr>
          <a:xfrm>
            <a:off x="431800" y="981075"/>
            <a:ext cx="8424863" cy="5256213"/>
          </a:xfrm>
        </p:spPr>
        <p:txBody>
          <a:bodyPr vert="horz" wrap="square" lIns="92075" tIns="46038" rIns="92075" bIns="46038" anchor="t" anchorCtr="0"/>
          <a:p>
            <a:pPr marL="0" indent="0" algn="just">
              <a:lnSpc>
                <a:spcPct val="120000"/>
              </a:lnSpc>
              <a:spcBef>
                <a:spcPct val="35000"/>
              </a:spcBef>
              <a:buNone/>
            </a:pPr>
            <a:r>
              <a:rPr lang="zh-CN" altLang="en-US" sz="3000" dirty="0">
                <a:solidFill>
                  <a:schemeClr val="tx2"/>
                </a:solidFill>
              </a:rPr>
              <a:t>定义</a:t>
            </a:r>
            <a:r>
              <a:rPr lang="en-US" altLang="zh-CN" sz="3000" dirty="0">
                <a:solidFill>
                  <a:schemeClr val="tx2"/>
                </a:solidFill>
              </a:rPr>
              <a:t>6.1</a:t>
            </a:r>
            <a:r>
              <a:rPr lang="en-US" altLang="zh-CN" sz="3000" dirty="0"/>
              <a:t> </a:t>
            </a:r>
            <a:r>
              <a:rPr lang="zh-CN" altLang="en-US" sz="3000" dirty="0"/>
              <a:t>图</a:t>
            </a:r>
            <a:r>
              <a:rPr lang="en-US" altLang="zh-CN" sz="3000" dirty="0"/>
              <a:t>G</a:t>
            </a:r>
            <a:r>
              <a:rPr lang="zh-CN" altLang="en-US" sz="3000" dirty="0"/>
              <a:t>由两个集合</a:t>
            </a:r>
            <a:r>
              <a:rPr lang="en-US" altLang="zh-CN" sz="3000" dirty="0">
                <a:solidFill>
                  <a:srgbClr val="CC0000"/>
                </a:solidFill>
              </a:rPr>
              <a:t>V</a:t>
            </a:r>
            <a:r>
              <a:rPr lang="zh-CN" altLang="en-US" sz="3000" dirty="0">
                <a:solidFill>
                  <a:srgbClr val="CC0000"/>
                </a:solidFill>
              </a:rPr>
              <a:t>和</a:t>
            </a:r>
            <a:r>
              <a:rPr lang="en-US" altLang="zh-CN" sz="3000" dirty="0">
                <a:solidFill>
                  <a:srgbClr val="CC0000"/>
                </a:solidFill>
              </a:rPr>
              <a:t>E</a:t>
            </a:r>
            <a:r>
              <a:rPr lang="zh-CN" altLang="en-US" sz="3000" dirty="0"/>
              <a:t>组成，记为</a:t>
            </a:r>
            <a:r>
              <a:rPr lang="en-US" altLang="zh-CN" sz="3000" dirty="0">
                <a:solidFill>
                  <a:srgbClr val="CC0000"/>
                </a:solidFill>
              </a:rPr>
              <a:t>G = (V , E)</a:t>
            </a:r>
            <a:r>
              <a:rPr lang="zh-CN" altLang="en-US" sz="3000" dirty="0"/>
              <a:t>；其中 </a:t>
            </a:r>
            <a:r>
              <a:rPr lang="en-US" altLang="zh-CN" sz="3000" dirty="0"/>
              <a:t>V </a:t>
            </a:r>
            <a:r>
              <a:rPr lang="zh-CN" altLang="en-US" sz="3000" dirty="0"/>
              <a:t>是顶点的有穷非空集合，</a:t>
            </a:r>
            <a:r>
              <a:rPr lang="en-US" altLang="zh-CN" sz="3000" dirty="0"/>
              <a:t>E </a:t>
            </a:r>
            <a:r>
              <a:rPr lang="zh-CN" altLang="en-US" sz="3000" dirty="0"/>
              <a:t>是连接 </a:t>
            </a:r>
            <a:r>
              <a:rPr lang="en-US" altLang="zh-CN" sz="3000" dirty="0"/>
              <a:t>V </a:t>
            </a:r>
            <a:r>
              <a:rPr lang="zh-CN" altLang="en-US" sz="3000" dirty="0"/>
              <a:t>中两个不同顶点的边的有穷集合。通常，也将图</a:t>
            </a:r>
            <a:r>
              <a:rPr lang="en-US" altLang="zh-CN" sz="3000" dirty="0"/>
              <a:t>G</a:t>
            </a:r>
            <a:r>
              <a:rPr lang="zh-CN" altLang="en-US" sz="3000" dirty="0"/>
              <a:t>的</a:t>
            </a:r>
            <a:r>
              <a:rPr lang="zh-CN" altLang="en-US" sz="3000" dirty="0">
                <a:solidFill>
                  <a:srgbClr val="CC0000"/>
                </a:solidFill>
              </a:rPr>
              <a:t>顶点集和边集分别记为</a:t>
            </a:r>
            <a:r>
              <a:rPr lang="en-US" altLang="zh-CN" sz="3000" dirty="0">
                <a:solidFill>
                  <a:srgbClr val="CC0000"/>
                </a:solidFill>
              </a:rPr>
              <a:t>V(G)</a:t>
            </a:r>
            <a:r>
              <a:rPr lang="zh-CN" altLang="en-US" sz="3000" dirty="0">
                <a:solidFill>
                  <a:srgbClr val="CC0000"/>
                </a:solidFill>
              </a:rPr>
              <a:t>和</a:t>
            </a:r>
            <a:r>
              <a:rPr lang="en-US" altLang="zh-CN" sz="3000" dirty="0">
                <a:solidFill>
                  <a:srgbClr val="CC0000"/>
                </a:solidFill>
              </a:rPr>
              <a:t>E(G)</a:t>
            </a:r>
            <a:r>
              <a:rPr lang="zh-CN" altLang="en-US" sz="3000" dirty="0"/>
              <a:t>。</a:t>
            </a:r>
            <a:endParaRPr lang="zh-CN" altLang="en-US" sz="3000" dirty="0"/>
          </a:p>
          <a:p>
            <a:pPr marL="0" indent="0" algn="just">
              <a:lnSpc>
                <a:spcPct val="120000"/>
              </a:lnSpc>
              <a:spcBef>
                <a:spcPct val="35000"/>
              </a:spcBef>
              <a:buNone/>
            </a:pPr>
            <a:r>
              <a:rPr lang="zh-CN" altLang="en-US" sz="3000" dirty="0"/>
              <a:t>如果</a:t>
            </a:r>
            <a:r>
              <a:rPr lang="en-US" altLang="zh-CN" sz="3000" dirty="0"/>
              <a:t>E</a:t>
            </a:r>
            <a:r>
              <a:rPr lang="zh-CN" altLang="en-US" sz="3000" dirty="0"/>
              <a:t>中的顶点对是有序的，即</a:t>
            </a:r>
            <a:r>
              <a:rPr lang="en-US" altLang="zh-CN" sz="3000" dirty="0"/>
              <a:t>E</a:t>
            </a:r>
            <a:r>
              <a:rPr lang="zh-CN" altLang="en-US" sz="3000" dirty="0"/>
              <a:t>中的每条边</a:t>
            </a:r>
            <a:br>
              <a:rPr lang="zh-CN" altLang="en-US" sz="3000" dirty="0"/>
            </a:br>
            <a:r>
              <a:rPr lang="zh-CN" altLang="en-US" sz="3000" dirty="0"/>
              <a:t>都是有方向的，则称</a:t>
            </a:r>
            <a:r>
              <a:rPr lang="en-US" altLang="zh-CN" sz="3000" dirty="0"/>
              <a:t>G</a:t>
            </a:r>
            <a:r>
              <a:rPr lang="zh-CN" altLang="en-US" sz="3000" dirty="0"/>
              <a:t>为</a:t>
            </a:r>
            <a:r>
              <a:rPr lang="zh-CN" altLang="en-US" sz="3000" u="sng" dirty="0">
                <a:solidFill>
                  <a:srgbClr val="CC0000"/>
                </a:solidFill>
              </a:rPr>
              <a:t>有向图</a:t>
            </a:r>
            <a:r>
              <a:rPr lang="zh-CN" altLang="en-US" sz="3000" dirty="0"/>
              <a:t>。 如果顶点对是无序对，即图中的边是无方向的，则称</a:t>
            </a:r>
            <a:r>
              <a:rPr lang="en-US" altLang="zh-CN" sz="3000" dirty="0"/>
              <a:t>G</a:t>
            </a:r>
            <a:r>
              <a:rPr lang="zh-CN" altLang="en-US" sz="3000" dirty="0"/>
              <a:t>为</a:t>
            </a:r>
            <a:r>
              <a:rPr lang="zh-CN" altLang="en-US" sz="3000" u="sng" dirty="0">
                <a:solidFill>
                  <a:srgbClr val="CC0000"/>
                </a:solidFill>
              </a:rPr>
              <a:t>无向图</a:t>
            </a:r>
            <a:r>
              <a:rPr lang="zh-CN" altLang="en-US" sz="3000" dirty="0"/>
              <a:t>。</a:t>
            </a:r>
            <a:endParaRPr lang="zh-CN" altLang="en-US" sz="3000" u="sng" dirty="0">
              <a:solidFill>
                <a:srgbClr val="CC0000"/>
              </a:solidFill>
            </a:endParaRPr>
          </a:p>
        </p:txBody>
      </p:sp>
      <p:sp>
        <p:nvSpPr>
          <p:cNvPr id="25603" name="文本框 1702914"/>
          <p:cNvSpPr txBox="1"/>
          <p:nvPr/>
        </p:nvSpPr>
        <p:spPr>
          <a:xfrm>
            <a:off x="250825" y="225425"/>
            <a:ext cx="5761038" cy="641350"/>
          </a:xfrm>
          <a:prstGeom prst="rect">
            <a:avLst/>
          </a:prstGeom>
          <a:noFill/>
          <a:ln w="9525">
            <a:noFill/>
          </a:ln>
        </p:spPr>
        <p:txBody>
          <a:bodyPr>
            <a:spAutoFit/>
          </a:bodyPr>
          <a:p>
            <a:pPr marL="342900" indent="-342900">
              <a:spcBef>
                <a:spcPct val="20000"/>
              </a:spcBef>
              <a:buClr>
                <a:schemeClr val="bg2"/>
              </a:buClr>
              <a:buSzPct val="75000"/>
              <a:buFont typeface="Wingdings" panose="05000000000000000000" pitchFamily="2" charset="2"/>
            </a:pPr>
            <a:r>
              <a:rPr lang="en-US" altLang="zh-CN" sz="3600" dirty="0">
                <a:solidFill>
                  <a:schemeClr val="tx2"/>
                </a:solidFill>
                <a:latin typeface="Times New Roman" panose="02020603050405020304" pitchFamily="18" charset="0"/>
              </a:rPr>
              <a:t>6.1 </a:t>
            </a:r>
            <a:r>
              <a:rPr lang="zh-CN" altLang="en-US" sz="3600" dirty="0">
                <a:solidFill>
                  <a:schemeClr val="tx2"/>
                </a:solidFill>
                <a:latin typeface="Times New Roman" panose="02020603050405020304" pitchFamily="18" charset="0"/>
              </a:rPr>
              <a:t>图的基本概念</a:t>
            </a:r>
            <a:endParaRPr lang="zh-CN" altLang="en-US" sz="3600" dirty="0">
              <a:solidFill>
                <a:schemeClr val="tx2"/>
              </a:solidFill>
              <a:latin typeface="Times New Roman" panose="02020603050405020304" pitchFamily="18" charset="0"/>
            </a:endParaRPr>
          </a:p>
        </p:txBody>
      </p:sp>
    </p:spTree>
  </p:cSld>
  <p:clrMapOvr>
    <a:masterClrMapping/>
  </p:clrMapOvr>
  <p:transition>
    <p:strips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文本占位符 1743874"/>
          <p:cNvSpPr>
            <a:spLocks noGrp="1"/>
          </p:cNvSpPr>
          <p:nvPr>
            <p:ph idx="1"/>
          </p:nvPr>
        </p:nvSpPr>
        <p:spPr>
          <a:xfrm>
            <a:off x="395288" y="1484313"/>
            <a:ext cx="8497887" cy="2519362"/>
          </a:xfrm>
        </p:spPr>
        <p:txBody>
          <a:bodyPr vert="horz" wrap="square" lIns="92075" tIns="46038" rIns="92075" bIns="46038" anchor="t" anchorCtr="0"/>
          <a:p>
            <a:pPr marL="0" indent="0" algn="just">
              <a:lnSpc>
                <a:spcPct val="120000"/>
              </a:lnSpc>
              <a:buNone/>
            </a:pPr>
            <a:r>
              <a:rPr lang="zh-CN" altLang="en-US" sz="3200" dirty="0">
                <a:solidFill>
                  <a:schemeClr val="tx2"/>
                </a:solidFill>
              </a:rPr>
              <a:t>定义</a:t>
            </a:r>
            <a:r>
              <a:rPr lang="en-US" altLang="zh-CN" sz="3200" dirty="0">
                <a:solidFill>
                  <a:schemeClr val="tx2"/>
                </a:solidFill>
              </a:rPr>
              <a:t>6.2</a:t>
            </a:r>
            <a:r>
              <a:rPr lang="en-US" altLang="zh-CN" sz="3200" dirty="0"/>
              <a:t>  </a:t>
            </a:r>
            <a:r>
              <a:rPr lang="zh-CN" altLang="en-US" sz="3200" dirty="0"/>
              <a:t>若</a:t>
            </a:r>
            <a:r>
              <a:rPr lang="en-US" altLang="zh-CN" sz="3200" dirty="0"/>
              <a:t>G = (V, E)</a:t>
            </a:r>
            <a:r>
              <a:rPr lang="zh-CN" altLang="en-US" sz="3200" dirty="0"/>
              <a:t>是有向图，则它的一条有向边是由</a:t>
            </a:r>
            <a:r>
              <a:rPr lang="en-US" altLang="zh-CN" sz="3200" dirty="0"/>
              <a:t>V</a:t>
            </a:r>
            <a:r>
              <a:rPr lang="zh-CN" altLang="en-US" sz="3200" dirty="0"/>
              <a:t>中两个顶点构成的有序对，亦称为</a:t>
            </a:r>
            <a:r>
              <a:rPr lang="zh-CN" altLang="en-US" sz="3200" u="sng" dirty="0">
                <a:solidFill>
                  <a:srgbClr val="CC0000"/>
                </a:solidFill>
              </a:rPr>
              <a:t>弧</a:t>
            </a:r>
            <a:r>
              <a:rPr lang="zh-CN" altLang="en-US" sz="3200" dirty="0"/>
              <a:t>，记为</a:t>
            </a:r>
            <a:r>
              <a:rPr lang="en-US" altLang="zh-CN" sz="3200" dirty="0"/>
              <a:t>&lt;</a:t>
            </a:r>
            <a:r>
              <a:rPr lang="en-US" altLang="zh-CN" sz="3200" i="1" dirty="0"/>
              <a:t>w</a:t>
            </a:r>
            <a:r>
              <a:rPr lang="en-US" altLang="zh-CN" sz="3200" dirty="0"/>
              <a:t>, </a:t>
            </a:r>
            <a:r>
              <a:rPr lang="en-US" altLang="zh-CN" sz="3200" i="1" dirty="0"/>
              <a:t>v</a:t>
            </a:r>
            <a:r>
              <a:rPr lang="en-US" altLang="zh-CN" sz="3200" dirty="0"/>
              <a:t>&gt;</a:t>
            </a:r>
            <a:r>
              <a:rPr lang="zh-CN" altLang="en-US" sz="3200" dirty="0"/>
              <a:t>，其中</a:t>
            </a:r>
            <a:r>
              <a:rPr lang="en-US" altLang="zh-CN" sz="3200" i="1" dirty="0"/>
              <a:t>w</a:t>
            </a:r>
            <a:r>
              <a:rPr lang="zh-CN" altLang="en-US" sz="3200" dirty="0"/>
              <a:t>是边的始点，又称</a:t>
            </a:r>
            <a:r>
              <a:rPr lang="zh-CN" altLang="en-US" sz="3200" u="sng" dirty="0">
                <a:solidFill>
                  <a:srgbClr val="CC0000"/>
                </a:solidFill>
              </a:rPr>
              <a:t>弧尾</a:t>
            </a:r>
            <a:r>
              <a:rPr lang="zh-CN" altLang="en-US" sz="3200" dirty="0"/>
              <a:t>； </a:t>
            </a:r>
            <a:r>
              <a:rPr lang="en-US" altLang="zh-CN" sz="3200" i="1" dirty="0"/>
              <a:t>v</a:t>
            </a:r>
            <a:r>
              <a:rPr lang="zh-CN" altLang="en-US" sz="3200" dirty="0"/>
              <a:t>是边的终点，又称</a:t>
            </a:r>
            <a:r>
              <a:rPr lang="zh-CN" altLang="en-US" sz="3200" u="sng" dirty="0">
                <a:solidFill>
                  <a:srgbClr val="CC0000"/>
                </a:solidFill>
              </a:rPr>
              <a:t>弧头</a:t>
            </a:r>
            <a:r>
              <a:rPr lang="zh-CN" altLang="en-US" sz="3200" dirty="0"/>
              <a:t>。</a:t>
            </a:r>
            <a:endParaRPr lang="zh-CN" altLang="en-US" sz="3200" dirty="0"/>
          </a:p>
        </p:txBody>
      </p:sp>
    </p:spTree>
  </p:cSld>
  <p:clrMapOvr>
    <a:masterClrMapping/>
  </p:clrMapOvr>
  <p:transition>
    <p:strips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1703937"/>
          <p:cNvSpPr>
            <a:spLocks noGrp="1"/>
          </p:cNvSpPr>
          <p:nvPr>
            <p:ph type="title"/>
          </p:nvPr>
        </p:nvSpPr>
        <p:spPr>
          <a:xfrm>
            <a:off x="468313" y="404813"/>
            <a:ext cx="3743325" cy="674687"/>
          </a:xfrm>
        </p:spPr>
        <p:txBody>
          <a:bodyPr vert="horz" wrap="square" lIns="92075" tIns="46038" rIns="92075" bIns="46038" anchor="ctr" anchorCtr="0"/>
          <a:p>
            <a:pPr algn="l"/>
            <a:r>
              <a:rPr lang="zh-CN" altLang="en-US" sz="4000" b="1" dirty="0">
                <a:ea typeface="宋体" panose="02010600030101010101" pitchFamily="2" charset="-122"/>
              </a:rPr>
              <a:t>无向图</a:t>
            </a:r>
            <a:endParaRPr lang="zh-CN" altLang="en-US" sz="4000" b="1" dirty="0">
              <a:ea typeface="宋体" panose="02010600030101010101" pitchFamily="2" charset="-122"/>
            </a:endParaRPr>
          </a:p>
        </p:txBody>
      </p:sp>
      <p:sp>
        <p:nvSpPr>
          <p:cNvPr id="27651" name="文本占位符 1703938"/>
          <p:cNvSpPr>
            <a:spLocks noGrp="1"/>
          </p:cNvSpPr>
          <p:nvPr>
            <p:ph idx="1"/>
          </p:nvPr>
        </p:nvSpPr>
        <p:spPr>
          <a:xfrm>
            <a:off x="468313" y="3789363"/>
            <a:ext cx="6911975" cy="2376487"/>
          </a:xfrm>
        </p:spPr>
        <p:txBody>
          <a:bodyPr vert="horz" wrap="square" lIns="92075" tIns="46038" rIns="92075" bIns="46038" anchor="t" anchorCtr="0"/>
          <a:p>
            <a:pPr>
              <a:buNone/>
            </a:pPr>
            <a:r>
              <a:rPr lang="en-US" altLang="zh-CN" dirty="0"/>
              <a:t>G=(V, E)</a:t>
            </a:r>
            <a:endParaRPr lang="en-US" altLang="zh-CN" dirty="0"/>
          </a:p>
          <a:p>
            <a:pPr>
              <a:buNone/>
            </a:pPr>
            <a:r>
              <a:rPr lang="en-US" altLang="zh-CN" dirty="0"/>
              <a:t>V={V1, V2, V3, V4 ,V5}</a:t>
            </a:r>
            <a:endParaRPr lang="en-US" altLang="zh-CN" dirty="0"/>
          </a:p>
          <a:p>
            <a:pPr>
              <a:buNone/>
            </a:pPr>
            <a:r>
              <a:rPr lang="en-US" altLang="zh-CN" dirty="0"/>
              <a:t>E={(V1, V4 ), (V1, V2), (V2, V3 ), (V2, V5 ), </a:t>
            </a:r>
            <a:endParaRPr lang="en-US" altLang="zh-CN" dirty="0"/>
          </a:p>
          <a:p>
            <a:pPr>
              <a:buNone/>
            </a:pPr>
            <a:r>
              <a:rPr lang="en-US" altLang="zh-CN" dirty="0"/>
              <a:t>       (V3, V4 ),   (V3, V5 ) }</a:t>
            </a:r>
            <a:endParaRPr lang="en-US" altLang="zh-CN" baseline="-25000" dirty="0"/>
          </a:p>
        </p:txBody>
      </p:sp>
      <p:grpSp>
        <p:nvGrpSpPr>
          <p:cNvPr id="27652" name="组合 1703951"/>
          <p:cNvGrpSpPr/>
          <p:nvPr/>
        </p:nvGrpSpPr>
        <p:grpSpPr>
          <a:xfrm>
            <a:off x="2339975" y="1196975"/>
            <a:ext cx="4495800" cy="2487613"/>
            <a:chOff x="1474" y="754"/>
            <a:chExt cx="2832" cy="1567"/>
          </a:xfrm>
        </p:grpSpPr>
        <p:sp>
          <p:nvSpPr>
            <p:cNvPr id="27653" name="直接连接符 1703940"/>
            <p:cNvSpPr/>
            <p:nvPr/>
          </p:nvSpPr>
          <p:spPr>
            <a:xfrm flipH="1">
              <a:off x="1814" y="1003"/>
              <a:ext cx="0" cy="930"/>
            </a:xfrm>
            <a:prstGeom prst="line">
              <a:avLst/>
            </a:prstGeom>
            <a:ln w="25400" cap="flat" cmpd="sng">
              <a:solidFill>
                <a:schemeClr val="tx1"/>
              </a:solidFill>
              <a:prstDash val="solid"/>
              <a:headEnd type="none" w="med" len="med"/>
              <a:tailEnd type="none" w="med" len="med"/>
            </a:ln>
          </p:spPr>
        </p:sp>
        <p:sp>
          <p:nvSpPr>
            <p:cNvPr id="27654" name="直接连接符 1703941"/>
            <p:cNvSpPr/>
            <p:nvPr/>
          </p:nvSpPr>
          <p:spPr>
            <a:xfrm>
              <a:off x="2058" y="1009"/>
              <a:ext cx="1772" cy="0"/>
            </a:xfrm>
            <a:prstGeom prst="line">
              <a:avLst/>
            </a:prstGeom>
            <a:ln w="25400" cap="flat" cmpd="sng">
              <a:solidFill>
                <a:schemeClr val="tx1"/>
              </a:solidFill>
              <a:prstDash val="solid"/>
              <a:headEnd type="none" w="med" len="med"/>
              <a:tailEnd type="none" w="med" len="med"/>
            </a:ln>
          </p:spPr>
        </p:sp>
        <p:sp>
          <p:nvSpPr>
            <p:cNvPr id="27655" name="直接连接符 1703942"/>
            <p:cNvSpPr/>
            <p:nvPr/>
          </p:nvSpPr>
          <p:spPr>
            <a:xfrm>
              <a:off x="4035" y="1228"/>
              <a:ext cx="0" cy="780"/>
            </a:xfrm>
            <a:prstGeom prst="line">
              <a:avLst/>
            </a:prstGeom>
            <a:ln w="25400" cap="flat" cmpd="sng">
              <a:solidFill>
                <a:schemeClr val="tx1"/>
              </a:solidFill>
              <a:prstDash val="solid"/>
              <a:headEnd type="none" w="med" len="med"/>
              <a:tailEnd type="none" w="med" len="med"/>
            </a:ln>
          </p:spPr>
        </p:sp>
        <p:sp>
          <p:nvSpPr>
            <p:cNvPr id="27656" name="直接连接符 1703943"/>
            <p:cNvSpPr/>
            <p:nvPr/>
          </p:nvSpPr>
          <p:spPr>
            <a:xfrm flipH="1" flipV="1">
              <a:off x="3106" y="1810"/>
              <a:ext cx="698" cy="339"/>
            </a:xfrm>
            <a:prstGeom prst="line">
              <a:avLst/>
            </a:prstGeom>
            <a:ln w="25400" cap="flat" cmpd="sng">
              <a:solidFill>
                <a:schemeClr val="tx1"/>
              </a:solidFill>
              <a:prstDash val="solid"/>
              <a:headEnd type="none" w="med" len="med"/>
              <a:tailEnd type="none" w="med" len="med"/>
            </a:ln>
          </p:spPr>
        </p:sp>
        <p:sp>
          <p:nvSpPr>
            <p:cNvPr id="27657" name="直接连接符 1703944"/>
            <p:cNvSpPr/>
            <p:nvPr/>
          </p:nvSpPr>
          <p:spPr>
            <a:xfrm flipH="1">
              <a:off x="3112" y="1157"/>
              <a:ext cx="770" cy="426"/>
            </a:xfrm>
            <a:prstGeom prst="line">
              <a:avLst/>
            </a:prstGeom>
            <a:ln w="25400" cap="flat" cmpd="sng">
              <a:solidFill>
                <a:schemeClr val="tx1"/>
              </a:solidFill>
              <a:prstDash val="solid"/>
              <a:headEnd type="none" w="med" len="med"/>
              <a:tailEnd type="none" w="med" len="med"/>
            </a:ln>
          </p:spPr>
        </p:sp>
        <p:sp>
          <p:nvSpPr>
            <p:cNvPr id="27658" name="直接连接符 1703945"/>
            <p:cNvSpPr/>
            <p:nvPr/>
          </p:nvSpPr>
          <p:spPr>
            <a:xfrm flipH="1">
              <a:off x="2033" y="1768"/>
              <a:ext cx="696" cy="240"/>
            </a:xfrm>
            <a:prstGeom prst="line">
              <a:avLst/>
            </a:prstGeom>
            <a:ln w="25400" cap="flat" cmpd="sng">
              <a:solidFill>
                <a:schemeClr val="tx1"/>
              </a:solidFill>
              <a:prstDash val="solid"/>
              <a:headEnd type="none" w="med" len="med"/>
              <a:tailEnd type="none" w="med" len="med"/>
            </a:ln>
          </p:spPr>
        </p:sp>
        <p:sp>
          <p:nvSpPr>
            <p:cNvPr id="27659" name="椭圆形标注 1703946"/>
            <p:cNvSpPr/>
            <p:nvPr/>
          </p:nvSpPr>
          <p:spPr>
            <a:xfrm>
              <a:off x="1522" y="850"/>
              <a:ext cx="576" cy="403"/>
            </a:xfrm>
            <a:prstGeom prst="wedgeEllipseCallout">
              <a:avLst>
                <a:gd name="adj1" fmla="val -25000"/>
                <a:gd name="adj2" fmla="val 57194"/>
              </a:avLst>
            </a:prstGeom>
            <a:solidFill>
              <a:schemeClr val="bg1"/>
            </a:solidFill>
            <a:ln w="9525">
              <a:noFill/>
            </a:ln>
          </p:spPr>
          <p:txBody>
            <a:bodyPr wrap="none" anchor="ctr" anchorCtr="0"/>
            <a:p>
              <a:pPr algn="ctr"/>
              <a:r>
                <a:rPr lang="en-US" altLang="zh-CN" sz="2800" dirty="0">
                  <a:latin typeface="Times New Roman" panose="02020603050405020304" pitchFamily="18" charset="0"/>
                </a:rPr>
                <a:t>V1</a:t>
              </a:r>
              <a:endParaRPr lang="en-US" altLang="zh-CN" sz="2800" dirty="0">
                <a:latin typeface="Times New Roman" panose="02020603050405020304" pitchFamily="18" charset="0"/>
              </a:endParaRPr>
            </a:p>
          </p:txBody>
        </p:sp>
        <p:sp>
          <p:nvSpPr>
            <p:cNvPr id="27660" name="椭圆形标注 1703947"/>
            <p:cNvSpPr/>
            <p:nvPr/>
          </p:nvSpPr>
          <p:spPr>
            <a:xfrm>
              <a:off x="1474" y="1839"/>
              <a:ext cx="576" cy="480"/>
            </a:xfrm>
            <a:prstGeom prst="wedgeEllipseCallout">
              <a:avLst>
                <a:gd name="adj1" fmla="val -25000"/>
                <a:gd name="adj2" fmla="val 40000"/>
              </a:avLst>
            </a:prstGeom>
            <a:solidFill>
              <a:schemeClr val="bg1"/>
            </a:solidFill>
            <a:ln w="9525">
              <a:noFill/>
            </a:ln>
          </p:spPr>
          <p:txBody>
            <a:bodyPr wrap="none" anchor="ctr" anchorCtr="0"/>
            <a:p>
              <a:pPr algn="ctr"/>
              <a:r>
                <a:rPr lang="en-US" altLang="zh-CN" sz="2800" dirty="0">
                  <a:latin typeface="Times New Roman" panose="02020603050405020304" pitchFamily="18" charset="0"/>
                </a:rPr>
                <a:t>V4</a:t>
              </a:r>
              <a:endParaRPr lang="en-US" altLang="zh-CN" sz="2800" dirty="0">
                <a:latin typeface="Times New Roman" panose="02020603050405020304" pitchFamily="18" charset="0"/>
              </a:endParaRPr>
            </a:p>
          </p:txBody>
        </p:sp>
        <p:sp>
          <p:nvSpPr>
            <p:cNvPr id="27661" name="椭圆形标注 1703948"/>
            <p:cNvSpPr/>
            <p:nvPr/>
          </p:nvSpPr>
          <p:spPr>
            <a:xfrm>
              <a:off x="2607" y="1407"/>
              <a:ext cx="576" cy="480"/>
            </a:xfrm>
            <a:prstGeom prst="wedgeEllipseCallout">
              <a:avLst>
                <a:gd name="adj1" fmla="val -25000"/>
                <a:gd name="adj2" fmla="val 40000"/>
              </a:avLst>
            </a:prstGeom>
            <a:solidFill>
              <a:schemeClr val="bg1"/>
            </a:solidFill>
            <a:ln w="9525">
              <a:noFill/>
            </a:ln>
          </p:spPr>
          <p:txBody>
            <a:bodyPr wrap="none" anchor="ctr" anchorCtr="0"/>
            <a:p>
              <a:pPr algn="ctr"/>
              <a:r>
                <a:rPr lang="en-US" altLang="zh-CN" sz="2800" dirty="0">
                  <a:latin typeface="Times New Roman" panose="02020603050405020304" pitchFamily="18" charset="0"/>
                </a:rPr>
                <a:t>V3</a:t>
              </a:r>
              <a:endParaRPr lang="en-US" altLang="zh-CN" sz="2800" dirty="0">
                <a:latin typeface="Times New Roman" panose="02020603050405020304" pitchFamily="18" charset="0"/>
              </a:endParaRPr>
            </a:p>
          </p:txBody>
        </p:sp>
        <p:sp>
          <p:nvSpPr>
            <p:cNvPr id="27662" name="椭圆形标注 1703949"/>
            <p:cNvSpPr/>
            <p:nvPr/>
          </p:nvSpPr>
          <p:spPr>
            <a:xfrm>
              <a:off x="3730" y="754"/>
              <a:ext cx="576" cy="480"/>
            </a:xfrm>
            <a:prstGeom prst="wedgeEllipseCallout">
              <a:avLst>
                <a:gd name="adj1" fmla="val -25000"/>
                <a:gd name="adj2" fmla="val 40000"/>
              </a:avLst>
            </a:prstGeom>
            <a:solidFill>
              <a:schemeClr val="bg1"/>
            </a:solidFill>
            <a:ln w="9525">
              <a:noFill/>
            </a:ln>
          </p:spPr>
          <p:txBody>
            <a:bodyPr wrap="none" anchor="ctr" anchorCtr="0"/>
            <a:p>
              <a:pPr algn="ctr"/>
              <a:r>
                <a:rPr lang="en-US" altLang="zh-CN" sz="2800" dirty="0">
                  <a:latin typeface="Times New Roman" panose="02020603050405020304" pitchFamily="18" charset="0"/>
                </a:rPr>
                <a:t>V2</a:t>
              </a:r>
              <a:endParaRPr lang="en-US" altLang="zh-CN" sz="2800" dirty="0">
                <a:latin typeface="Times New Roman" panose="02020603050405020304" pitchFamily="18" charset="0"/>
              </a:endParaRPr>
            </a:p>
          </p:txBody>
        </p:sp>
        <p:sp>
          <p:nvSpPr>
            <p:cNvPr id="27663" name="椭圆形标注 1703950"/>
            <p:cNvSpPr/>
            <p:nvPr/>
          </p:nvSpPr>
          <p:spPr>
            <a:xfrm>
              <a:off x="3730" y="1911"/>
              <a:ext cx="576" cy="410"/>
            </a:xfrm>
            <a:prstGeom prst="wedgeEllipseCallout">
              <a:avLst>
                <a:gd name="adj1" fmla="val -25000"/>
                <a:gd name="adj2" fmla="val 38292"/>
              </a:avLst>
            </a:prstGeom>
            <a:solidFill>
              <a:schemeClr val="bg1"/>
            </a:solidFill>
            <a:ln w="9525">
              <a:noFill/>
            </a:ln>
          </p:spPr>
          <p:txBody>
            <a:bodyPr wrap="none" anchor="ctr" anchorCtr="0"/>
            <a:p>
              <a:pPr algn="ctr"/>
              <a:r>
                <a:rPr lang="en-US" altLang="zh-CN" sz="2800" dirty="0">
                  <a:latin typeface="Times New Roman" panose="02020603050405020304" pitchFamily="18" charset="0"/>
                </a:rPr>
                <a:t>V5</a:t>
              </a:r>
              <a:endParaRPr lang="en-US" altLang="zh-CN" sz="2800" dirty="0">
                <a:latin typeface="Times New Roman" panose="02020603050405020304" pitchFamily="18" charset="0"/>
              </a:endParaRPr>
            </a:p>
          </p:txBody>
        </p:sp>
      </p:grpSp>
    </p:spTree>
  </p:cSld>
  <p:clrMapOvr>
    <a:masterClrMapping/>
  </p:clrMapOvr>
  <p:transition>
    <p:strips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文本占位符 1704961"/>
          <p:cNvSpPr>
            <a:spLocks noGrp="1"/>
          </p:cNvSpPr>
          <p:nvPr>
            <p:ph idx="1"/>
          </p:nvPr>
        </p:nvSpPr>
        <p:spPr>
          <a:xfrm>
            <a:off x="468313" y="620713"/>
            <a:ext cx="8137525" cy="5545137"/>
          </a:xfrm>
        </p:spPr>
        <p:txBody>
          <a:bodyPr vert="horz" wrap="square" lIns="92075" tIns="46038" rIns="92075" bIns="46038" anchor="t" anchorCtr="0"/>
          <a:p>
            <a:pPr>
              <a:buNone/>
            </a:pPr>
            <a:r>
              <a:rPr lang="zh-CN" altLang="en-US" sz="3600" dirty="0">
                <a:solidFill>
                  <a:schemeClr val="tx2"/>
                </a:solidFill>
              </a:rPr>
              <a:t>有向图</a:t>
            </a:r>
            <a:endParaRPr lang="zh-CN" altLang="en-US" sz="3600" dirty="0">
              <a:solidFill>
                <a:schemeClr val="tx2"/>
              </a:solidFill>
            </a:endParaRPr>
          </a:p>
          <a:p>
            <a:pPr>
              <a:buNone/>
            </a:pPr>
            <a:endParaRPr lang="zh-CN" altLang="en-US" sz="3600" dirty="0"/>
          </a:p>
          <a:p>
            <a:pPr>
              <a:buNone/>
            </a:pPr>
            <a:endParaRPr lang="zh-CN" altLang="en-US" sz="3600" b="0" dirty="0">
              <a:solidFill>
                <a:srgbClr val="FFFF00"/>
              </a:solidFill>
              <a:ea typeface="隶书" panose="02010509060101010101" pitchFamily="49" charset="-122"/>
            </a:endParaRPr>
          </a:p>
          <a:p>
            <a:pPr>
              <a:buNone/>
            </a:pPr>
            <a:endParaRPr lang="zh-CN" altLang="en-US" sz="3600" b="0" dirty="0">
              <a:solidFill>
                <a:srgbClr val="FFFF00"/>
              </a:solidFill>
              <a:ea typeface="隶书" panose="02010509060101010101" pitchFamily="49" charset="-122"/>
            </a:endParaRPr>
          </a:p>
          <a:p>
            <a:pPr>
              <a:buNone/>
            </a:pPr>
            <a:endParaRPr lang="zh-CN" altLang="en-US" sz="3600" b="0" dirty="0">
              <a:solidFill>
                <a:srgbClr val="FFFF00"/>
              </a:solidFill>
              <a:ea typeface="隶书" panose="02010509060101010101" pitchFamily="49" charset="-122"/>
            </a:endParaRPr>
          </a:p>
          <a:p>
            <a:pPr>
              <a:buNone/>
            </a:pPr>
            <a:endParaRPr lang="zh-CN" altLang="en-US" dirty="0">
              <a:ea typeface="幼圆" panose="02010509060101010101" pitchFamily="49" charset="-122"/>
            </a:endParaRPr>
          </a:p>
          <a:p>
            <a:pPr>
              <a:buNone/>
            </a:pPr>
            <a:r>
              <a:rPr lang="en-US" altLang="zh-CN" dirty="0">
                <a:ea typeface="幼圆" panose="02010509060101010101" pitchFamily="49" charset="-122"/>
              </a:rPr>
              <a:t>G=</a:t>
            </a:r>
            <a:r>
              <a:rPr lang="zh-CN" altLang="en-US" dirty="0">
                <a:ea typeface="幼圆" panose="02010509060101010101" pitchFamily="49" charset="-122"/>
              </a:rPr>
              <a:t>（</a:t>
            </a:r>
            <a:r>
              <a:rPr lang="en-US" altLang="zh-CN" dirty="0">
                <a:ea typeface="幼圆" panose="02010509060101010101" pitchFamily="49" charset="-122"/>
              </a:rPr>
              <a:t>V</a:t>
            </a:r>
            <a:r>
              <a:rPr lang="zh-CN" altLang="en-US" dirty="0">
                <a:ea typeface="幼圆" panose="02010509060101010101" pitchFamily="49" charset="-122"/>
              </a:rPr>
              <a:t>，</a:t>
            </a:r>
            <a:r>
              <a:rPr lang="en-US" altLang="zh-CN" dirty="0">
                <a:ea typeface="幼圆" panose="02010509060101010101" pitchFamily="49" charset="-122"/>
              </a:rPr>
              <a:t>E</a:t>
            </a:r>
            <a:r>
              <a:rPr lang="zh-CN" altLang="en-US" dirty="0">
                <a:ea typeface="幼圆" panose="02010509060101010101" pitchFamily="49" charset="-122"/>
              </a:rPr>
              <a:t>）</a:t>
            </a:r>
            <a:endParaRPr lang="zh-CN" altLang="en-US" dirty="0">
              <a:ea typeface="幼圆" panose="02010509060101010101" pitchFamily="49" charset="-122"/>
            </a:endParaRPr>
          </a:p>
          <a:p>
            <a:pPr>
              <a:buNone/>
            </a:pPr>
            <a:r>
              <a:rPr lang="en-US" altLang="zh-CN" dirty="0">
                <a:ea typeface="幼圆" panose="02010509060101010101" pitchFamily="49" charset="-122"/>
              </a:rPr>
              <a:t>V={ v1</a:t>
            </a:r>
            <a:r>
              <a:rPr lang="zh-CN" altLang="en-US" dirty="0">
                <a:ea typeface="幼圆" panose="02010509060101010101" pitchFamily="49" charset="-122"/>
              </a:rPr>
              <a:t>，</a:t>
            </a:r>
            <a:r>
              <a:rPr lang="en-US" altLang="zh-CN" dirty="0">
                <a:ea typeface="幼圆" panose="02010509060101010101" pitchFamily="49" charset="-122"/>
              </a:rPr>
              <a:t>v2</a:t>
            </a:r>
            <a:r>
              <a:rPr lang="zh-CN" altLang="en-US" dirty="0">
                <a:ea typeface="幼圆" panose="02010509060101010101" pitchFamily="49" charset="-122"/>
              </a:rPr>
              <a:t>，</a:t>
            </a:r>
            <a:r>
              <a:rPr lang="en-US" altLang="zh-CN" dirty="0">
                <a:ea typeface="幼圆" panose="02010509060101010101" pitchFamily="49" charset="-122"/>
              </a:rPr>
              <a:t>v3</a:t>
            </a:r>
            <a:r>
              <a:rPr lang="zh-CN" altLang="en-US" dirty="0">
                <a:ea typeface="幼圆" panose="02010509060101010101" pitchFamily="49" charset="-122"/>
              </a:rPr>
              <a:t>，</a:t>
            </a:r>
            <a:r>
              <a:rPr lang="en-US" altLang="zh-CN" dirty="0">
                <a:ea typeface="幼圆" panose="02010509060101010101" pitchFamily="49" charset="-122"/>
              </a:rPr>
              <a:t>v4}</a:t>
            </a:r>
            <a:endParaRPr lang="en-US" altLang="zh-CN" dirty="0">
              <a:ea typeface="幼圆" panose="02010509060101010101" pitchFamily="49" charset="-122"/>
            </a:endParaRPr>
          </a:p>
          <a:p>
            <a:pPr>
              <a:buNone/>
            </a:pPr>
            <a:r>
              <a:rPr lang="en-US" altLang="zh-CN" dirty="0">
                <a:ea typeface="幼圆" panose="02010509060101010101" pitchFamily="49" charset="-122"/>
              </a:rPr>
              <a:t>E={&lt;v1,v2&gt;, &lt;v1,v3&gt;, &lt;v3,v4&gt;, &lt;v4,v1&gt;}</a:t>
            </a:r>
            <a:endParaRPr lang="en-US" altLang="zh-CN" dirty="0">
              <a:ea typeface="幼圆" panose="02010509060101010101" pitchFamily="49" charset="-122"/>
            </a:endParaRPr>
          </a:p>
        </p:txBody>
      </p:sp>
      <p:grpSp>
        <p:nvGrpSpPr>
          <p:cNvPr id="28675" name="组合 1704975"/>
          <p:cNvGrpSpPr/>
          <p:nvPr/>
        </p:nvGrpSpPr>
        <p:grpSpPr>
          <a:xfrm>
            <a:off x="2916238" y="1557338"/>
            <a:ext cx="3146425" cy="2349500"/>
            <a:chOff x="1837" y="981"/>
            <a:chExt cx="1982" cy="1480"/>
          </a:xfrm>
        </p:grpSpPr>
        <p:sp>
          <p:nvSpPr>
            <p:cNvPr id="28676" name="椭圆 1704963"/>
            <p:cNvSpPr/>
            <p:nvPr/>
          </p:nvSpPr>
          <p:spPr>
            <a:xfrm>
              <a:off x="1837" y="981"/>
              <a:ext cx="408" cy="411"/>
            </a:xfrm>
            <a:prstGeom prst="ellipse">
              <a:avLst/>
            </a:prstGeom>
            <a:solidFill>
              <a:schemeClr val="bg1"/>
            </a:solidFill>
            <a:ln w="12700" cap="sq" cmpd="sng">
              <a:solidFill>
                <a:schemeClr val="tx1"/>
              </a:solidFill>
              <a:prstDash val="solid"/>
              <a:headEnd type="none" w="sm" len="sm"/>
              <a:tailEnd type="none" w="sm" len="sm"/>
            </a:ln>
            <a:effectLst>
              <a:prstShdw prst="shdw17" dist="17961" dir="2699999">
                <a:srgbClr val="000000"/>
              </a:prstShdw>
            </a:effectLst>
          </p:spPr>
          <p:txBody>
            <a:bodyPr/>
            <a:p>
              <a:endParaRPr lang="zh-CN" altLang="en-US" dirty="0">
                <a:latin typeface="Times New Roman" panose="02020603050405020304" pitchFamily="18" charset="0"/>
              </a:endParaRPr>
            </a:p>
          </p:txBody>
        </p:sp>
        <p:sp>
          <p:nvSpPr>
            <p:cNvPr id="28677" name="文本框 1704964"/>
            <p:cNvSpPr txBox="1"/>
            <p:nvPr/>
          </p:nvSpPr>
          <p:spPr>
            <a:xfrm>
              <a:off x="1874" y="1010"/>
              <a:ext cx="408" cy="327"/>
            </a:xfrm>
            <a:prstGeom prst="rect">
              <a:avLst/>
            </a:prstGeom>
            <a:noFill/>
            <a:ln w="12700">
              <a:noFill/>
            </a:ln>
          </p:spPr>
          <p:txBody>
            <a:bodyPr>
              <a:spAutoFit/>
            </a:bodyPr>
            <a:p>
              <a:pPr>
                <a:spcBef>
                  <a:spcPct val="50000"/>
                </a:spcBef>
              </a:pPr>
              <a:r>
                <a:rPr lang="en-US" altLang="zh-CN" sz="2800" dirty="0">
                  <a:latin typeface="Times New Roman" panose="02020603050405020304" pitchFamily="18" charset="0"/>
                </a:rPr>
                <a:t>v1</a:t>
              </a:r>
              <a:endParaRPr lang="en-US" altLang="zh-CN" sz="2800" b="0" dirty="0">
                <a:latin typeface="Times New Roman" panose="02020603050405020304" pitchFamily="18" charset="0"/>
              </a:endParaRPr>
            </a:p>
          </p:txBody>
        </p:sp>
        <p:sp>
          <p:nvSpPr>
            <p:cNvPr id="28678" name="椭圆 1704965"/>
            <p:cNvSpPr/>
            <p:nvPr/>
          </p:nvSpPr>
          <p:spPr>
            <a:xfrm>
              <a:off x="3368" y="981"/>
              <a:ext cx="408" cy="411"/>
            </a:xfrm>
            <a:prstGeom prst="ellipse">
              <a:avLst/>
            </a:prstGeom>
            <a:solidFill>
              <a:schemeClr val="bg1"/>
            </a:solidFill>
            <a:ln w="12700" cap="sq" cmpd="sng">
              <a:solidFill>
                <a:schemeClr val="tx1"/>
              </a:solidFill>
              <a:prstDash val="solid"/>
              <a:headEnd type="none" w="sm" len="sm"/>
              <a:tailEnd type="none" w="sm" len="sm"/>
            </a:ln>
            <a:effectLst>
              <a:prstShdw prst="shdw17" dist="17961" dir="2699999">
                <a:srgbClr val="000000"/>
              </a:prstShdw>
            </a:effectLst>
          </p:spPr>
          <p:txBody>
            <a:bodyPr/>
            <a:p>
              <a:endParaRPr lang="zh-CN" altLang="en-US" dirty="0">
                <a:latin typeface="Times New Roman" panose="02020603050405020304" pitchFamily="18" charset="0"/>
              </a:endParaRPr>
            </a:p>
          </p:txBody>
        </p:sp>
        <p:sp>
          <p:nvSpPr>
            <p:cNvPr id="28679" name="椭圆 1704966"/>
            <p:cNvSpPr/>
            <p:nvPr/>
          </p:nvSpPr>
          <p:spPr>
            <a:xfrm>
              <a:off x="1837" y="2050"/>
              <a:ext cx="408" cy="411"/>
            </a:xfrm>
            <a:prstGeom prst="ellipse">
              <a:avLst/>
            </a:prstGeom>
            <a:solidFill>
              <a:schemeClr val="bg1"/>
            </a:solidFill>
            <a:ln w="12700" cap="sq" cmpd="sng">
              <a:solidFill>
                <a:schemeClr val="tx1"/>
              </a:solidFill>
              <a:prstDash val="solid"/>
              <a:headEnd type="none" w="sm" len="sm"/>
              <a:tailEnd type="none" w="sm" len="sm"/>
            </a:ln>
            <a:effectLst>
              <a:prstShdw prst="shdw17" dist="17961" dir="2699999">
                <a:srgbClr val="000000"/>
              </a:prstShdw>
            </a:effectLst>
          </p:spPr>
          <p:txBody>
            <a:bodyPr wrap="none" anchor="ctr" anchorCtr="0"/>
            <a:p>
              <a:pPr algn="ctr"/>
              <a:r>
                <a:rPr lang="en-US" altLang="zh-CN" sz="2800" dirty="0">
                  <a:latin typeface="Times New Roman" panose="02020603050405020304" pitchFamily="18" charset="0"/>
                </a:rPr>
                <a:t>v3</a:t>
              </a:r>
              <a:endParaRPr lang="en-US" altLang="zh-CN" sz="2800" dirty="0">
                <a:latin typeface="Times New Roman" panose="02020603050405020304" pitchFamily="18" charset="0"/>
              </a:endParaRPr>
            </a:p>
          </p:txBody>
        </p:sp>
        <p:sp>
          <p:nvSpPr>
            <p:cNvPr id="28680" name="椭圆 1704967"/>
            <p:cNvSpPr/>
            <p:nvPr/>
          </p:nvSpPr>
          <p:spPr>
            <a:xfrm>
              <a:off x="3368" y="2050"/>
              <a:ext cx="408" cy="411"/>
            </a:xfrm>
            <a:prstGeom prst="ellipse">
              <a:avLst/>
            </a:prstGeom>
            <a:solidFill>
              <a:schemeClr val="bg1"/>
            </a:solidFill>
            <a:ln w="12700" cap="sq" cmpd="sng">
              <a:solidFill>
                <a:schemeClr val="tx1"/>
              </a:solidFill>
              <a:prstDash val="solid"/>
              <a:headEnd type="none" w="sm" len="sm"/>
              <a:tailEnd type="none" w="sm" len="sm"/>
            </a:ln>
            <a:effectLst>
              <a:prstShdw prst="shdw17" dist="17961" dir="2699999">
                <a:srgbClr val="000000"/>
              </a:prstShdw>
            </a:effectLst>
          </p:spPr>
          <p:txBody>
            <a:bodyPr/>
            <a:p>
              <a:endParaRPr lang="zh-CN" altLang="en-US" dirty="0">
                <a:latin typeface="Times New Roman" panose="02020603050405020304" pitchFamily="18" charset="0"/>
              </a:endParaRPr>
            </a:p>
          </p:txBody>
        </p:sp>
        <p:sp>
          <p:nvSpPr>
            <p:cNvPr id="28681" name="文本框 1704968"/>
            <p:cNvSpPr txBox="1"/>
            <p:nvPr/>
          </p:nvSpPr>
          <p:spPr>
            <a:xfrm>
              <a:off x="3411" y="1010"/>
              <a:ext cx="408" cy="327"/>
            </a:xfrm>
            <a:prstGeom prst="rect">
              <a:avLst/>
            </a:prstGeom>
            <a:noFill/>
            <a:ln w="12700">
              <a:noFill/>
            </a:ln>
          </p:spPr>
          <p:txBody>
            <a:bodyPr>
              <a:spAutoFit/>
            </a:bodyPr>
            <a:p>
              <a:pPr>
                <a:spcBef>
                  <a:spcPct val="50000"/>
                </a:spcBef>
              </a:pPr>
              <a:r>
                <a:rPr lang="en-US" altLang="zh-CN" sz="2800" dirty="0">
                  <a:latin typeface="Times New Roman" panose="02020603050405020304" pitchFamily="18" charset="0"/>
                </a:rPr>
                <a:t>v2</a:t>
              </a:r>
              <a:endParaRPr lang="en-US" altLang="zh-CN" sz="2800" b="0" dirty="0">
                <a:latin typeface="Times New Roman" panose="02020603050405020304" pitchFamily="18" charset="0"/>
              </a:endParaRPr>
            </a:p>
          </p:txBody>
        </p:sp>
        <p:sp>
          <p:nvSpPr>
            <p:cNvPr id="28682" name="文本框 1704969"/>
            <p:cNvSpPr txBox="1"/>
            <p:nvPr/>
          </p:nvSpPr>
          <p:spPr>
            <a:xfrm>
              <a:off x="3400" y="2090"/>
              <a:ext cx="374" cy="327"/>
            </a:xfrm>
            <a:prstGeom prst="rect">
              <a:avLst/>
            </a:prstGeom>
            <a:noFill/>
            <a:ln w="12700">
              <a:noFill/>
            </a:ln>
          </p:spPr>
          <p:txBody>
            <a:bodyPr>
              <a:spAutoFit/>
            </a:bodyPr>
            <a:p>
              <a:pPr>
                <a:spcBef>
                  <a:spcPct val="50000"/>
                </a:spcBef>
              </a:pPr>
              <a:r>
                <a:rPr lang="en-US" altLang="zh-CN" sz="2800" dirty="0">
                  <a:latin typeface="Times New Roman" panose="02020603050405020304" pitchFamily="18" charset="0"/>
                </a:rPr>
                <a:t>v4</a:t>
              </a:r>
              <a:endParaRPr lang="en-US" altLang="zh-CN" sz="2800" dirty="0">
                <a:latin typeface="Times New Roman" panose="02020603050405020304" pitchFamily="18" charset="0"/>
              </a:endParaRPr>
            </a:p>
          </p:txBody>
        </p:sp>
        <p:sp>
          <p:nvSpPr>
            <p:cNvPr id="28683" name="直接连接符 1704970"/>
            <p:cNvSpPr/>
            <p:nvPr/>
          </p:nvSpPr>
          <p:spPr>
            <a:xfrm>
              <a:off x="2245" y="1228"/>
              <a:ext cx="1123" cy="0"/>
            </a:xfrm>
            <a:prstGeom prst="line">
              <a:avLst/>
            </a:prstGeom>
            <a:ln w="31750" cap="sq" cmpd="sng">
              <a:solidFill>
                <a:schemeClr val="tx1"/>
              </a:solidFill>
              <a:prstDash val="solid"/>
              <a:headEnd type="none" w="sm" len="sm"/>
              <a:tailEnd type="triangle" w="lg" len="med"/>
            </a:ln>
          </p:spPr>
        </p:sp>
        <p:sp>
          <p:nvSpPr>
            <p:cNvPr id="28684" name="直接连接符 1704971"/>
            <p:cNvSpPr/>
            <p:nvPr/>
          </p:nvSpPr>
          <p:spPr>
            <a:xfrm>
              <a:off x="2041" y="1392"/>
              <a:ext cx="0" cy="658"/>
            </a:xfrm>
            <a:prstGeom prst="line">
              <a:avLst/>
            </a:prstGeom>
            <a:ln w="31750" cap="sq" cmpd="sng">
              <a:solidFill>
                <a:schemeClr val="tx1"/>
              </a:solidFill>
              <a:prstDash val="solid"/>
              <a:headEnd type="none" w="sm" len="sm"/>
              <a:tailEnd type="triangle" w="lg" len="med"/>
            </a:ln>
          </p:spPr>
        </p:sp>
        <p:sp>
          <p:nvSpPr>
            <p:cNvPr id="28685" name="直接连接符 1704972"/>
            <p:cNvSpPr/>
            <p:nvPr/>
          </p:nvSpPr>
          <p:spPr>
            <a:xfrm>
              <a:off x="2245" y="2297"/>
              <a:ext cx="1123" cy="0"/>
            </a:xfrm>
            <a:prstGeom prst="line">
              <a:avLst/>
            </a:prstGeom>
            <a:ln w="31750" cap="sq" cmpd="sng">
              <a:solidFill>
                <a:schemeClr val="tx1"/>
              </a:solidFill>
              <a:prstDash val="solid"/>
              <a:headEnd type="none" w="sm" len="sm"/>
              <a:tailEnd type="triangle" w="lg" len="med"/>
            </a:ln>
          </p:spPr>
        </p:sp>
        <p:sp>
          <p:nvSpPr>
            <p:cNvPr id="28686" name="直接连接符 1704973"/>
            <p:cNvSpPr/>
            <p:nvPr/>
          </p:nvSpPr>
          <p:spPr>
            <a:xfrm flipH="1" flipV="1">
              <a:off x="2200" y="1344"/>
              <a:ext cx="1168" cy="788"/>
            </a:xfrm>
            <a:prstGeom prst="line">
              <a:avLst/>
            </a:prstGeom>
            <a:ln w="31750" cap="sq" cmpd="sng">
              <a:solidFill>
                <a:schemeClr val="tx1"/>
              </a:solidFill>
              <a:prstDash val="solid"/>
              <a:headEnd type="none" w="sm" len="sm"/>
              <a:tailEnd type="triangle" w="lg" len="med"/>
            </a:ln>
          </p:spPr>
        </p:sp>
      </p:grpSp>
    </p:spTree>
  </p:cSld>
  <p:clrMapOvr>
    <a:masterClrMapping/>
  </p:clrMapOvr>
  <p:transition>
    <p:strips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文本占位符 1705985"/>
          <p:cNvSpPr>
            <a:spLocks noGrp="1"/>
          </p:cNvSpPr>
          <p:nvPr>
            <p:ph idx="1"/>
          </p:nvPr>
        </p:nvSpPr>
        <p:spPr>
          <a:xfrm>
            <a:off x="250825" y="692150"/>
            <a:ext cx="8642350" cy="3059113"/>
          </a:xfrm>
        </p:spPr>
        <p:txBody>
          <a:bodyPr vert="horz" wrap="square" lIns="92075" tIns="46038" rIns="92075" bIns="46038" anchor="t" anchorCtr="0"/>
          <a:p>
            <a:pPr marL="0" indent="0">
              <a:lnSpc>
                <a:spcPct val="110000"/>
              </a:lnSpc>
              <a:buNone/>
            </a:pPr>
            <a:r>
              <a:rPr lang="zh-CN" altLang="en-US" dirty="0">
                <a:solidFill>
                  <a:schemeClr val="tx2"/>
                </a:solidFill>
              </a:rPr>
              <a:t>定义</a:t>
            </a:r>
            <a:r>
              <a:rPr lang="en-US" altLang="zh-CN" dirty="0">
                <a:solidFill>
                  <a:schemeClr val="tx2"/>
                </a:solidFill>
              </a:rPr>
              <a:t>6.3</a:t>
            </a:r>
            <a:r>
              <a:rPr lang="en-US" altLang="zh-CN" dirty="0"/>
              <a:t>  </a:t>
            </a:r>
            <a:r>
              <a:rPr lang="zh-CN" altLang="zh-CN" sz="3200" dirty="0"/>
              <a:t>在一个无向图中，若存在一条边</a:t>
            </a:r>
            <a:r>
              <a:rPr lang="en-US" altLang="zh-CN" sz="3200" dirty="0"/>
              <a:t>(</a:t>
            </a:r>
            <a:r>
              <a:rPr lang="en-US" altLang="zh-CN" sz="3200" i="1" dirty="0"/>
              <a:t>w</a:t>
            </a:r>
            <a:r>
              <a:rPr lang="en-US" altLang="zh-CN" sz="3200" dirty="0"/>
              <a:t>, </a:t>
            </a:r>
            <a:r>
              <a:rPr lang="en-US" altLang="zh-CN" sz="3200" i="1" dirty="0"/>
              <a:t>v</a:t>
            </a:r>
            <a:r>
              <a:rPr lang="en-US" altLang="zh-CN" sz="3200" dirty="0"/>
              <a:t>)</a:t>
            </a:r>
            <a:r>
              <a:rPr lang="zh-CN" altLang="en-US" sz="3200" dirty="0"/>
              <a:t>，则称</a:t>
            </a:r>
            <a:r>
              <a:rPr lang="en-US" altLang="zh-CN" sz="3200" i="1" dirty="0"/>
              <a:t>w</a:t>
            </a:r>
            <a:r>
              <a:rPr lang="en-US" altLang="zh-CN" sz="3200" dirty="0"/>
              <a:t>, </a:t>
            </a:r>
            <a:r>
              <a:rPr lang="en-US" altLang="zh-CN" sz="3200" i="1" dirty="0"/>
              <a:t>v</a:t>
            </a:r>
            <a:r>
              <a:rPr lang="zh-CN" altLang="en-US" sz="3200" dirty="0"/>
              <a:t>是相邻的</a:t>
            </a:r>
            <a:r>
              <a:rPr lang="zh-CN" altLang="zh-CN" sz="3200" dirty="0"/>
              <a:t>，并称</a:t>
            </a:r>
            <a:r>
              <a:rPr lang="zh-CN" altLang="en-US" sz="3200" dirty="0"/>
              <a:t>二者</a:t>
            </a:r>
            <a:r>
              <a:rPr lang="zh-CN" altLang="zh-CN" sz="3200" dirty="0"/>
              <a:t>互为</a:t>
            </a:r>
            <a:r>
              <a:rPr lang="zh-CN" altLang="zh-CN" sz="3200" dirty="0">
                <a:solidFill>
                  <a:srgbClr val="CC0000"/>
                </a:solidFill>
              </a:rPr>
              <a:t>邻接顶点</a:t>
            </a:r>
            <a:r>
              <a:rPr lang="zh-CN" altLang="zh-CN" sz="3200" dirty="0"/>
              <a:t>。</a:t>
            </a:r>
            <a:endParaRPr lang="zh-CN" altLang="en-US" sz="3200" dirty="0"/>
          </a:p>
          <a:p>
            <a:pPr marL="0" indent="0">
              <a:lnSpc>
                <a:spcPct val="110000"/>
              </a:lnSpc>
              <a:buNone/>
            </a:pPr>
            <a:r>
              <a:rPr lang="zh-CN" altLang="en-US" sz="3200" dirty="0"/>
              <a:t>    </a:t>
            </a:r>
            <a:r>
              <a:rPr lang="zh-CN" altLang="zh-CN" sz="3200" dirty="0"/>
              <a:t>在一个</a:t>
            </a:r>
            <a:r>
              <a:rPr lang="zh-CN" altLang="en-US" sz="3200" dirty="0"/>
              <a:t>有</a:t>
            </a:r>
            <a:r>
              <a:rPr lang="zh-CN" altLang="zh-CN" sz="3200" dirty="0"/>
              <a:t>向图中，若存在一条边</a:t>
            </a:r>
            <a:r>
              <a:rPr lang="en-US" altLang="zh-CN" sz="3200" dirty="0"/>
              <a:t>&lt;</a:t>
            </a:r>
            <a:r>
              <a:rPr lang="en-US" altLang="zh-CN" sz="3200" i="1" dirty="0"/>
              <a:t>w</a:t>
            </a:r>
            <a:r>
              <a:rPr lang="en-US" altLang="zh-CN" sz="3200" dirty="0"/>
              <a:t>, </a:t>
            </a:r>
            <a:r>
              <a:rPr lang="en-US" altLang="zh-CN" sz="3200" i="1" dirty="0"/>
              <a:t>v</a:t>
            </a:r>
            <a:r>
              <a:rPr lang="en-US" altLang="zh-CN" sz="3200" dirty="0"/>
              <a:t>&gt;</a:t>
            </a:r>
            <a:r>
              <a:rPr lang="zh-CN" altLang="en-US" sz="3200" dirty="0"/>
              <a:t>，则称顶点</a:t>
            </a:r>
            <a:r>
              <a:rPr lang="en-US" altLang="zh-CN" sz="3200" i="1" dirty="0"/>
              <a:t>w</a:t>
            </a:r>
            <a:r>
              <a:rPr lang="zh-CN" altLang="en-US" sz="3200" dirty="0">
                <a:solidFill>
                  <a:srgbClr val="CC0000"/>
                </a:solidFill>
              </a:rPr>
              <a:t>邻接到</a:t>
            </a:r>
            <a:r>
              <a:rPr lang="zh-CN" altLang="en-US" sz="3200" dirty="0"/>
              <a:t>顶点</a:t>
            </a:r>
            <a:r>
              <a:rPr lang="en-US" altLang="zh-CN" sz="3200" i="1" dirty="0"/>
              <a:t>v</a:t>
            </a:r>
            <a:r>
              <a:rPr lang="zh-CN" altLang="en-US" sz="3200" dirty="0"/>
              <a:t>，顶点</a:t>
            </a:r>
            <a:r>
              <a:rPr lang="en-US" altLang="zh-CN" sz="3200" i="1" dirty="0"/>
              <a:t>v</a:t>
            </a:r>
            <a:r>
              <a:rPr lang="zh-CN" altLang="en-US" sz="3200" dirty="0">
                <a:solidFill>
                  <a:srgbClr val="CC0000"/>
                </a:solidFill>
              </a:rPr>
              <a:t>邻接自</a:t>
            </a:r>
            <a:r>
              <a:rPr lang="zh-CN" altLang="en-US" sz="3200" dirty="0"/>
              <a:t>顶点</a:t>
            </a:r>
            <a:r>
              <a:rPr lang="en-US" altLang="zh-CN" sz="3200" i="1" dirty="0"/>
              <a:t>w</a:t>
            </a:r>
            <a:r>
              <a:rPr lang="en-US" altLang="zh-CN" sz="3200" dirty="0"/>
              <a:t>.</a:t>
            </a:r>
            <a:endParaRPr lang="en-US" altLang="zh-CN" sz="3200" dirty="0"/>
          </a:p>
        </p:txBody>
      </p:sp>
      <p:grpSp>
        <p:nvGrpSpPr>
          <p:cNvPr id="29699" name="组合 1706017"/>
          <p:cNvGrpSpPr/>
          <p:nvPr/>
        </p:nvGrpSpPr>
        <p:grpSpPr>
          <a:xfrm>
            <a:off x="5076825" y="4076700"/>
            <a:ext cx="2295525" cy="1917700"/>
            <a:chOff x="3198" y="2568"/>
            <a:chExt cx="1446" cy="1208"/>
          </a:xfrm>
        </p:grpSpPr>
        <p:grpSp>
          <p:nvGrpSpPr>
            <p:cNvPr id="29714" name="组合 1706015"/>
            <p:cNvGrpSpPr/>
            <p:nvPr/>
          </p:nvGrpSpPr>
          <p:grpSpPr>
            <a:xfrm>
              <a:off x="3198" y="3441"/>
              <a:ext cx="1400" cy="335"/>
              <a:chOff x="3424" y="3441"/>
              <a:chExt cx="1400" cy="335"/>
            </a:xfrm>
          </p:grpSpPr>
          <p:sp>
            <p:nvSpPr>
              <p:cNvPr id="29724" name="椭圆 1705990"/>
              <p:cNvSpPr/>
              <p:nvPr/>
            </p:nvSpPr>
            <p:spPr>
              <a:xfrm>
                <a:off x="3424" y="3441"/>
                <a:ext cx="295" cy="335"/>
              </a:xfrm>
              <a:prstGeom prst="ellipse">
                <a:avLst/>
              </a:prstGeom>
              <a:solidFill>
                <a:schemeClr val="bg1"/>
              </a:solidFill>
              <a:ln w="12700" cap="sq" cmpd="sng">
                <a:solidFill>
                  <a:schemeClr val="tx1"/>
                </a:solidFill>
                <a:prstDash val="solid"/>
                <a:headEnd type="none" w="sm" len="sm"/>
                <a:tailEnd type="none" w="sm" len="sm"/>
              </a:ln>
              <a:effectLst>
                <a:prstShdw prst="shdw17" dist="17961" dir="2699999">
                  <a:srgbClr val="000000"/>
                </a:prstShdw>
              </a:effectLst>
            </p:spPr>
            <p:txBody>
              <a:bodyPr wrap="none" anchor="ctr" anchorCtr="0"/>
              <a:p>
                <a:pPr algn="ctr"/>
                <a:r>
                  <a:rPr lang="en-US" altLang="zh-CN" sz="2800" dirty="0">
                    <a:latin typeface="Times New Roman" panose="02020603050405020304" pitchFamily="18" charset="0"/>
                  </a:rPr>
                  <a:t>v3</a:t>
                </a:r>
                <a:endParaRPr lang="en-US" altLang="zh-CN" sz="2800" dirty="0">
                  <a:latin typeface="Times New Roman" panose="02020603050405020304" pitchFamily="18" charset="0"/>
                </a:endParaRPr>
              </a:p>
            </p:txBody>
          </p:sp>
          <p:sp>
            <p:nvSpPr>
              <p:cNvPr id="29725" name="椭圆 1705991"/>
              <p:cNvSpPr/>
              <p:nvPr/>
            </p:nvSpPr>
            <p:spPr>
              <a:xfrm>
                <a:off x="4530" y="3441"/>
                <a:ext cx="294" cy="335"/>
              </a:xfrm>
              <a:prstGeom prst="ellipse">
                <a:avLst/>
              </a:prstGeom>
              <a:solidFill>
                <a:schemeClr val="bg1"/>
              </a:solidFill>
              <a:ln w="12700" cap="sq" cmpd="sng">
                <a:solidFill>
                  <a:schemeClr val="tx1"/>
                </a:solidFill>
                <a:prstDash val="solid"/>
                <a:headEnd type="none" w="sm" len="sm"/>
                <a:tailEnd type="none" w="sm" len="sm"/>
              </a:ln>
              <a:effectLst>
                <a:prstShdw prst="shdw17" dist="17961" dir="2699999">
                  <a:srgbClr val="000000"/>
                </a:prstShdw>
              </a:effectLst>
            </p:spPr>
            <p:txBody>
              <a:bodyPr wrap="none" anchor="ctr" anchorCtr="0"/>
              <a:p>
                <a:pPr marL="342900" indent="-342900" algn="ctr">
                  <a:spcBef>
                    <a:spcPct val="20000"/>
                  </a:spcBef>
                  <a:buClr>
                    <a:schemeClr val="bg2"/>
                  </a:buClr>
                  <a:buSzPct val="75000"/>
                  <a:buFont typeface="Wingdings" panose="05000000000000000000" pitchFamily="2" charset="2"/>
                </a:pPr>
                <a:endParaRPr lang="zh-CN" altLang="en-US" sz="2800" dirty="0">
                  <a:solidFill>
                    <a:srgbClr val="FFFF00"/>
                  </a:solidFill>
                  <a:latin typeface="Times New Roman" panose="02020603050405020304" pitchFamily="18" charset="0"/>
                </a:endParaRPr>
              </a:p>
            </p:txBody>
          </p:sp>
        </p:grpSp>
        <p:sp>
          <p:nvSpPr>
            <p:cNvPr id="29715" name="文本框 1705993"/>
            <p:cNvSpPr txBox="1"/>
            <p:nvPr/>
          </p:nvSpPr>
          <p:spPr>
            <a:xfrm>
              <a:off x="4276" y="3430"/>
              <a:ext cx="368" cy="327"/>
            </a:xfrm>
            <a:prstGeom prst="rect">
              <a:avLst/>
            </a:prstGeom>
            <a:noFill/>
            <a:ln w="12700">
              <a:noFill/>
            </a:ln>
          </p:spPr>
          <p:txBody>
            <a:bodyPr>
              <a:spAutoFit/>
            </a:bodyPr>
            <a:p>
              <a:pPr>
                <a:spcBef>
                  <a:spcPct val="50000"/>
                </a:spcBef>
              </a:pPr>
              <a:r>
                <a:rPr lang="en-US" altLang="zh-CN" sz="2800" dirty="0">
                  <a:latin typeface="Times New Roman" panose="02020603050405020304" pitchFamily="18" charset="0"/>
                </a:rPr>
                <a:t>v4</a:t>
              </a:r>
              <a:endParaRPr lang="en-US" altLang="zh-CN" sz="2800" dirty="0">
                <a:latin typeface="Times New Roman" panose="02020603050405020304" pitchFamily="18" charset="0"/>
              </a:endParaRPr>
            </a:p>
          </p:txBody>
        </p:sp>
        <p:sp>
          <p:nvSpPr>
            <p:cNvPr id="29716" name="椭圆 1705987"/>
            <p:cNvSpPr/>
            <p:nvPr/>
          </p:nvSpPr>
          <p:spPr>
            <a:xfrm>
              <a:off x="3198" y="2568"/>
              <a:ext cx="295" cy="335"/>
            </a:xfrm>
            <a:prstGeom prst="ellipse">
              <a:avLst/>
            </a:prstGeom>
            <a:solidFill>
              <a:schemeClr val="bg1"/>
            </a:solidFill>
            <a:ln w="12700" cap="sq" cmpd="sng">
              <a:solidFill>
                <a:schemeClr val="tx1"/>
              </a:solidFill>
              <a:prstDash val="solid"/>
              <a:headEnd type="none" w="sm" len="sm"/>
              <a:tailEnd type="none" w="sm" len="sm"/>
            </a:ln>
            <a:effectLst>
              <a:prstShdw prst="shdw17" dist="17961" dir="2699999">
                <a:srgbClr val="000000"/>
              </a:prstShdw>
            </a:effectLst>
          </p:spPr>
          <p:txBody>
            <a:bodyPr wrap="none" anchor="ctr" anchorCtr="0"/>
            <a:p>
              <a:pPr marL="342900" indent="-342900" algn="ctr">
                <a:spcBef>
                  <a:spcPct val="20000"/>
                </a:spcBef>
                <a:buClr>
                  <a:schemeClr val="bg2"/>
                </a:buClr>
                <a:buSzPct val="75000"/>
                <a:buFont typeface="Wingdings" panose="05000000000000000000" pitchFamily="2" charset="2"/>
              </a:pPr>
              <a:endParaRPr lang="zh-CN" altLang="en-US" sz="2800" dirty="0">
                <a:latin typeface="Times New Roman" panose="02020603050405020304" pitchFamily="18" charset="0"/>
              </a:endParaRPr>
            </a:p>
          </p:txBody>
        </p:sp>
        <p:sp>
          <p:nvSpPr>
            <p:cNvPr id="29717" name="文本框 1705988"/>
            <p:cNvSpPr txBox="1"/>
            <p:nvPr/>
          </p:nvSpPr>
          <p:spPr>
            <a:xfrm>
              <a:off x="3198" y="2568"/>
              <a:ext cx="295" cy="269"/>
            </a:xfrm>
            <a:prstGeom prst="rect">
              <a:avLst/>
            </a:prstGeom>
            <a:noFill/>
            <a:ln w="12700">
              <a:noFill/>
            </a:ln>
          </p:spPr>
          <p:txBody>
            <a:bodyPr lIns="0" tIns="0" rIns="0" bIns="0">
              <a:spAutoFit/>
            </a:bodyPr>
            <a:p>
              <a:pPr algn="ctr">
                <a:spcBef>
                  <a:spcPct val="50000"/>
                </a:spcBef>
              </a:pPr>
              <a:r>
                <a:rPr lang="en-US" altLang="zh-CN" sz="2800" dirty="0">
                  <a:latin typeface="Times New Roman" panose="02020603050405020304" pitchFamily="18" charset="0"/>
                </a:rPr>
                <a:t>v1</a:t>
              </a:r>
              <a:endParaRPr lang="en-US" altLang="zh-CN" sz="2800" b="0" dirty="0">
                <a:latin typeface="Times New Roman" panose="02020603050405020304" pitchFamily="18" charset="0"/>
              </a:endParaRPr>
            </a:p>
          </p:txBody>
        </p:sp>
        <p:sp>
          <p:nvSpPr>
            <p:cNvPr id="29718" name="椭圆 1705989"/>
            <p:cNvSpPr/>
            <p:nvPr/>
          </p:nvSpPr>
          <p:spPr>
            <a:xfrm>
              <a:off x="4304" y="2568"/>
              <a:ext cx="294" cy="335"/>
            </a:xfrm>
            <a:prstGeom prst="ellipse">
              <a:avLst/>
            </a:prstGeom>
            <a:solidFill>
              <a:schemeClr val="bg1"/>
            </a:solidFill>
            <a:ln w="12700" cap="sq" cmpd="sng">
              <a:solidFill>
                <a:schemeClr val="tx1"/>
              </a:solidFill>
              <a:prstDash val="solid"/>
              <a:headEnd type="none" w="sm" len="sm"/>
              <a:tailEnd type="none" w="sm" len="sm"/>
            </a:ln>
            <a:effectLst>
              <a:prstShdw prst="shdw17" dist="17961" dir="2699999">
                <a:srgbClr val="000000"/>
              </a:prstShdw>
            </a:effectLst>
          </p:spPr>
          <p:txBody>
            <a:bodyPr wrap="none" anchor="ctr" anchorCtr="0"/>
            <a:p>
              <a:pPr marL="342900" indent="-342900" algn="ctr">
                <a:spcBef>
                  <a:spcPct val="20000"/>
                </a:spcBef>
                <a:buClr>
                  <a:schemeClr val="bg2"/>
                </a:buClr>
                <a:buSzPct val="75000"/>
                <a:buFont typeface="Wingdings" panose="05000000000000000000" pitchFamily="2" charset="2"/>
              </a:pPr>
              <a:endParaRPr lang="zh-CN" altLang="en-US" sz="2800" dirty="0">
                <a:latin typeface="Times New Roman" panose="02020603050405020304" pitchFamily="18" charset="0"/>
              </a:endParaRPr>
            </a:p>
          </p:txBody>
        </p:sp>
        <p:sp>
          <p:nvSpPr>
            <p:cNvPr id="29719" name="文本框 1705992"/>
            <p:cNvSpPr txBox="1"/>
            <p:nvPr/>
          </p:nvSpPr>
          <p:spPr>
            <a:xfrm>
              <a:off x="4304" y="2568"/>
              <a:ext cx="294" cy="269"/>
            </a:xfrm>
            <a:prstGeom prst="rect">
              <a:avLst/>
            </a:prstGeom>
            <a:noFill/>
            <a:ln w="12700">
              <a:noFill/>
            </a:ln>
          </p:spPr>
          <p:txBody>
            <a:bodyPr lIns="0" tIns="0" rIns="0" bIns="0">
              <a:spAutoFit/>
            </a:bodyPr>
            <a:p>
              <a:pPr algn="ctr">
                <a:spcBef>
                  <a:spcPct val="50000"/>
                </a:spcBef>
              </a:pPr>
              <a:r>
                <a:rPr lang="en-US" altLang="zh-CN" sz="2800" dirty="0">
                  <a:latin typeface="Times New Roman" panose="02020603050405020304" pitchFamily="18" charset="0"/>
                </a:rPr>
                <a:t>v2</a:t>
              </a:r>
              <a:endParaRPr lang="en-US" altLang="zh-CN" sz="2800" b="0" dirty="0">
                <a:latin typeface="Times New Roman" panose="02020603050405020304" pitchFamily="18" charset="0"/>
              </a:endParaRPr>
            </a:p>
          </p:txBody>
        </p:sp>
        <p:sp>
          <p:nvSpPr>
            <p:cNvPr id="29720" name="直接连接符 1705994"/>
            <p:cNvSpPr/>
            <p:nvPr/>
          </p:nvSpPr>
          <p:spPr>
            <a:xfrm>
              <a:off x="3493" y="2770"/>
              <a:ext cx="811" cy="0"/>
            </a:xfrm>
            <a:prstGeom prst="line">
              <a:avLst/>
            </a:prstGeom>
            <a:ln w="31750" cap="sq" cmpd="sng">
              <a:solidFill>
                <a:schemeClr val="tx1"/>
              </a:solidFill>
              <a:prstDash val="solid"/>
              <a:headEnd type="none" w="sm" len="sm"/>
              <a:tailEnd type="triangle" w="med" len="lg"/>
            </a:ln>
          </p:spPr>
        </p:sp>
        <p:sp>
          <p:nvSpPr>
            <p:cNvPr id="29721" name="直接连接符 1705995"/>
            <p:cNvSpPr/>
            <p:nvPr/>
          </p:nvSpPr>
          <p:spPr>
            <a:xfrm>
              <a:off x="3345" y="2903"/>
              <a:ext cx="0" cy="538"/>
            </a:xfrm>
            <a:prstGeom prst="line">
              <a:avLst/>
            </a:prstGeom>
            <a:ln w="31750" cap="sq" cmpd="sng">
              <a:solidFill>
                <a:schemeClr val="tx1"/>
              </a:solidFill>
              <a:prstDash val="solid"/>
              <a:headEnd type="none" w="sm" len="sm"/>
              <a:tailEnd type="triangle" w="med" len="med"/>
            </a:ln>
          </p:spPr>
        </p:sp>
        <p:sp>
          <p:nvSpPr>
            <p:cNvPr id="29722" name="直接连接符 1705996"/>
            <p:cNvSpPr/>
            <p:nvPr/>
          </p:nvSpPr>
          <p:spPr>
            <a:xfrm>
              <a:off x="3493" y="3642"/>
              <a:ext cx="811" cy="0"/>
            </a:xfrm>
            <a:prstGeom prst="line">
              <a:avLst/>
            </a:prstGeom>
            <a:ln w="31750" cap="sq" cmpd="sng">
              <a:solidFill>
                <a:schemeClr val="tx1"/>
              </a:solidFill>
              <a:prstDash val="solid"/>
              <a:headEnd type="none" w="sm" len="sm"/>
              <a:tailEnd type="triangle" w="med" len="med"/>
            </a:ln>
          </p:spPr>
        </p:sp>
        <p:sp>
          <p:nvSpPr>
            <p:cNvPr id="29723" name="直接连接符 1705997"/>
            <p:cNvSpPr/>
            <p:nvPr/>
          </p:nvSpPr>
          <p:spPr>
            <a:xfrm flipH="1" flipV="1">
              <a:off x="3447" y="2863"/>
              <a:ext cx="857" cy="644"/>
            </a:xfrm>
            <a:prstGeom prst="line">
              <a:avLst/>
            </a:prstGeom>
            <a:ln w="31750" cap="sq" cmpd="sng">
              <a:solidFill>
                <a:schemeClr val="tx1"/>
              </a:solidFill>
              <a:prstDash val="solid"/>
              <a:headEnd type="none" w="sm" len="sm"/>
              <a:tailEnd type="triangle" w="med" len="med"/>
            </a:ln>
          </p:spPr>
        </p:sp>
      </p:grpSp>
      <p:grpSp>
        <p:nvGrpSpPr>
          <p:cNvPr id="29700" name="组合 1706019"/>
          <p:cNvGrpSpPr/>
          <p:nvPr/>
        </p:nvGrpSpPr>
        <p:grpSpPr>
          <a:xfrm>
            <a:off x="1619250" y="3868738"/>
            <a:ext cx="2413000" cy="2003425"/>
            <a:chOff x="1020" y="2437"/>
            <a:chExt cx="1520" cy="1262"/>
          </a:xfrm>
        </p:grpSpPr>
        <p:grpSp>
          <p:nvGrpSpPr>
            <p:cNvPr id="29701" name="组合 1706018"/>
            <p:cNvGrpSpPr/>
            <p:nvPr/>
          </p:nvGrpSpPr>
          <p:grpSpPr>
            <a:xfrm>
              <a:off x="1066" y="2437"/>
              <a:ext cx="1296" cy="1248"/>
              <a:chOff x="1066" y="2437"/>
              <a:chExt cx="1296" cy="1248"/>
            </a:xfrm>
          </p:grpSpPr>
          <p:sp>
            <p:nvSpPr>
              <p:cNvPr id="29704" name="文本框 1706000"/>
              <p:cNvSpPr txBox="1"/>
              <p:nvPr/>
            </p:nvSpPr>
            <p:spPr>
              <a:xfrm>
                <a:off x="1248" y="2607"/>
                <a:ext cx="212" cy="288"/>
              </a:xfrm>
              <a:prstGeom prst="rect">
                <a:avLst/>
              </a:prstGeom>
              <a:noFill/>
              <a:ln w="12700">
                <a:noFill/>
              </a:ln>
            </p:spPr>
            <p:txBody>
              <a:bodyPr wrap="none">
                <a:spAutoFit/>
              </a:bodyPr>
              <a:p>
                <a:r>
                  <a:rPr lang="en-US" altLang="zh-CN" sz="2400" dirty="0">
                    <a:latin typeface="Times New Roman" panose="02020603050405020304" pitchFamily="18" charset="0"/>
                  </a:rPr>
                  <a:t>o</a:t>
                </a:r>
                <a:endParaRPr lang="en-US" altLang="zh-CN" sz="2400" b="0" dirty="0">
                  <a:latin typeface="Times New Roman" panose="02020603050405020304" pitchFamily="18" charset="0"/>
                </a:endParaRPr>
              </a:p>
            </p:txBody>
          </p:sp>
          <p:sp>
            <p:nvSpPr>
              <p:cNvPr id="29705" name="文本框 1706001"/>
              <p:cNvSpPr txBox="1"/>
              <p:nvPr/>
            </p:nvSpPr>
            <p:spPr>
              <a:xfrm>
                <a:off x="2074" y="2629"/>
                <a:ext cx="212" cy="288"/>
              </a:xfrm>
              <a:prstGeom prst="rect">
                <a:avLst/>
              </a:prstGeom>
              <a:noFill/>
              <a:ln w="12700">
                <a:noFill/>
              </a:ln>
            </p:spPr>
            <p:txBody>
              <a:bodyPr wrap="none">
                <a:spAutoFit/>
              </a:bodyPr>
              <a:p>
                <a:r>
                  <a:rPr lang="en-US" altLang="zh-CN" sz="2400" dirty="0">
                    <a:latin typeface="Times New Roman" panose="02020603050405020304" pitchFamily="18" charset="0"/>
                  </a:rPr>
                  <a:t>o</a:t>
                </a:r>
                <a:endParaRPr lang="en-US" altLang="zh-CN" sz="2400" b="0" dirty="0">
                  <a:latin typeface="Times New Roman" panose="02020603050405020304" pitchFamily="18" charset="0"/>
                </a:endParaRPr>
              </a:p>
            </p:txBody>
          </p:sp>
          <p:sp>
            <p:nvSpPr>
              <p:cNvPr id="29706" name="文本框 1706002"/>
              <p:cNvSpPr txBox="1"/>
              <p:nvPr/>
            </p:nvSpPr>
            <p:spPr>
              <a:xfrm>
                <a:off x="2074" y="3397"/>
                <a:ext cx="212" cy="288"/>
              </a:xfrm>
              <a:prstGeom prst="rect">
                <a:avLst/>
              </a:prstGeom>
              <a:noFill/>
              <a:ln w="12700">
                <a:noFill/>
              </a:ln>
            </p:spPr>
            <p:txBody>
              <a:bodyPr wrap="none">
                <a:spAutoFit/>
              </a:bodyPr>
              <a:p>
                <a:r>
                  <a:rPr lang="en-US" altLang="zh-CN" sz="2400" dirty="0">
                    <a:latin typeface="Times New Roman" panose="02020603050405020304" pitchFamily="18" charset="0"/>
                  </a:rPr>
                  <a:t>o</a:t>
                </a:r>
                <a:endParaRPr lang="en-US" altLang="zh-CN" sz="2400" b="0" dirty="0">
                  <a:latin typeface="Times New Roman" panose="02020603050405020304" pitchFamily="18" charset="0"/>
                </a:endParaRPr>
              </a:p>
            </p:txBody>
          </p:sp>
          <p:sp>
            <p:nvSpPr>
              <p:cNvPr id="29707" name="文本框 1706003"/>
              <p:cNvSpPr txBox="1"/>
              <p:nvPr/>
            </p:nvSpPr>
            <p:spPr>
              <a:xfrm>
                <a:off x="1258" y="3349"/>
                <a:ext cx="212" cy="288"/>
              </a:xfrm>
              <a:prstGeom prst="rect">
                <a:avLst/>
              </a:prstGeom>
              <a:noFill/>
              <a:ln w="12700">
                <a:noFill/>
              </a:ln>
            </p:spPr>
            <p:txBody>
              <a:bodyPr wrap="none">
                <a:spAutoFit/>
              </a:bodyPr>
              <a:p>
                <a:r>
                  <a:rPr lang="en-US" altLang="zh-CN" sz="2400" dirty="0">
                    <a:latin typeface="Times New Roman" panose="02020603050405020304" pitchFamily="18" charset="0"/>
                  </a:rPr>
                  <a:t>o</a:t>
                </a:r>
                <a:endParaRPr lang="en-US" altLang="zh-CN" sz="2400" b="0" dirty="0">
                  <a:latin typeface="Times New Roman" panose="02020603050405020304" pitchFamily="18" charset="0"/>
                </a:endParaRPr>
              </a:p>
            </p:txBody>
          </p:sp>
          <p:sp>
            <p:nvSpPr>
              <p:cNvPr id="29708" name="直接连接符 1706004"/>
              <p:cNvSpPr/>
              <p:nvPr/>
            </p:nvSpPr>
            <p:spPr>
              <a:xfrm>
                <a:off x="1354" y="2773"/>
                <a:ext cx="816" cy="0"/>
              </a:xfrm>
              <a:prstGeom prst="line">
                <a:avLst/>
              </a:prstGeom>
              <a:ln w="31750" cap="sq" cmpd="sng">
                <a:solidFill>
                  <a:schemeClr val="tx1"/>
                </a:solidFill>
                <a:prstDash val="solid"/>
                <a:headEnd type="none" w="sm" len="sm"/>
                <a:tailEnd type="none" w="sm" len="sm"/>
              </a:ln>
            </p:spPr>
          </p:sp>
          <p:sp>
            <p:nvSpPr>
              <p:cNvPr id="29709" name="直接连接符 1706005"/>
              <p:cNvSpPr/>
              <p:nvPr/>
            </p:nvSpPr>
            <p:spPr>
              <a:xfrm>
                <a:off x="1354" y="2773"/>
                <a:ext cx="0" cy="720"/>
              </a:xfrm>
              <a:prstGeom prst="line">
                <a:avLst/>
              </a:prstGeom>
              <a:ln w="31750" cap="sq" cmpd="sng">
                <a:solidFill>
                  <a:schemeClr val="tx1"/>
                </a:solidFill>
                <a:prstDash val="solid"/>
                <a:headEnd type="none" w="sm" len="sm"/>
                <a:tailEnd type="none" w="sm" len="sm"/>
              </a:ln>
            </p:spPr>
          </p:sp>
          <p:sp>
            <p:nvSpPr>
              <p:cNvPr id="29710" name="直接连接符 1706006"/>
              <p:cNvSpPr/>
              <p:nvPr/>
            </p:nvSpPr>
            <p:spPr>
              <a:xfrm flipV="1">
                <a:off x="1354" y="2821"/>
                <a:ext cx="816" cy="720"/>
              </a:xfrm>
              <a:prstGeom prst="line">
                <a:avLst/>
              </a:prstGeom>
              <a:ln w="31750" cap="sq" cmpd="sng">
                <a:solidFill>
                  <a:schemeClr val="tx1"/>
                </a:solidFill>
                <a:prstDash val="solid"/>
                <a:headEnd type="none" w="sm" len="sm"/>
                <a:tailEnd type="none" w="sm" len="sm"/>
              </a:ln>
            </p:spPr>
          </p:sp>
          <p:sp>
            <p:nvSpPr>
              <p:cNvPr id="29711" name="直接连接符 1706007"/>
              <p:cNvSpPr/>
              <p:nvPr/>
            </p:nvSpPr>
            <p:spPr>
              <a:xfrm>
                <a:off x="2170" y="2773"/>
                <a:ext cx="0" cy="816"/>
              </a:xfrm>
              <a:prstGeom prst="line">
                <a:avLst/>
              </a:prstGeom>
              <a:ln w="31750" cap="sq" cmpd="sng">
                <a:solidFill>
                  <a:schemeClr val="tx1"/>
                </a:solidFill>
                <a:prstDash val="solid"/>
                <a:headEnd type="none" w="sm" len="sm"/>
                <a:tailEnd type="none" w="sm" len="sm"/>
              </a:ln>
            </p:spPr>
          </p:sp>
          <p:sp>
            <p:nvSpPr>
              <p:cNvPr id="29712" name="文本框 1706008"/>
              <p:cNvSpPr txBox="1"/>
              <p:nvPr/>
            </p:nvSpPr>
            <p:spPr>
              <a:xfrm>
                <a:off x="1066" y="2462"/>
                <a:ext cx="384" cy="327"/>
              </a:xfrm>
              <a:prstGeom prst="rect">
                <a:avLst/>
              </a:prstGeom>
              <a:noFill/>
              <a:ln w="12700">
                <a:noFill/>
              </a:ln>
            </p:spPr>
            <p:txBody>
              <a:bodyPr>
                <a:spAutoFit/>
              </a:bodyPr>
              <a:p>
                <a:pPr>
                  <a:spcBef>
                    <a:spcPct val="50000"/>
                  </a:spcBef>
                </a:pPr>
                <a:r>
                  <a:rPr lang="en-US" altLang="zh-CN" sz="2800" dirty="0">
                    <a:latin typeface="Times New Roman" panose="02020603050405020304" pitchFamily="18" charset="0"/>
                  </a:rPr>
                  <a:t>v1</a:t>
                </a:r>
                <a:endParaRPr lang="en-US" altLang="zh-CN" sz="2800" dirty="0">
                  <a:latin typeface="Times New Roman" panose="02020603050405020304" pitchFamily="18" charset="0"/>
                </a:endParaRPr>
              </a:p>
            </p:txBody>
          </p:sp>
          <p:sp>
            <p:nvSpPr>
              <p:cNvPr id="29713" name="文本框 1706009"/>
              <p:cNvSpPr txBox="1"/>
              <p:nvPr/>
            </p:nvSpPr>
            <p:spPr>
              <a:xfrm>
                <a:off x="1978" y="2437"/>
                <a:ext cx="384" cy="327"/>
              </a:xfrm>
              <a:prstGeom prst="rect">
                <a:avLst/>
              </a:prstGeom>
              <a:noFill/>
              <a:ln w="12700">
                <a:noFill/>
              </a:ln>
            </p:spPr>
            <p:txBody>
              <a:bodyPr>
                <a:spAutoFit/>
              </a:bodyPr>
              <a:p>
                <a:pPr>
                  <a:spcBef>
                    <a:spcPct val="50000"/>
                  </a:spcBef>
                </a:pPr>
                <a:r>
                  <a:rPr lang="en-US" altLang="zh-CN" sz="2800" dirty="0">
                    <a:latin typeface="Times New Roman" panose="02020603050405020304" pitchFamily="18" charset="0"/>
                  </a:rPr>
                  <a:t>v2</a:t>
                </a:r>
                <a:endParaRPr lang="en-US" altLang="zh-CN" sz="2800" dirty="0">
                  <a:latin typeface="Times New Roman" panose="02020603050405020304" pitchFamily="18" charset="0"/>
                </a:endParaRPr>
              </a:p>
            </p:txBody>
          </p:sp>
        </p:grpSp>
        <p:sp>
          <p:nvSpPr>
            <p:cNvPr id="29702" name="文本框 1706010"/>
            <p:cNvSpPr txBox="1"/>
            <p:nvPr/>
          </p:nvSpPr>
          <p:spPr>
            <a:xfrm>
              <a:off x="1020" y="3430"/>
              <a:ext cx="272" cy="269"/>
            </a:xfrm>
            <a:prstGeom prst="rect">
              <a:avLst/>
            </a:prstGeom>
            <a:noFill/>
            <a:ln w="9525">
              <a:noFill/>
            </a:ln>
          </p:spPr>
          <p:txBody>
            <a:bodyPr lIns="0" tIns="0" rIns="0" bIns="0">
              <a:spAutoFit/>
            </a:bodyPr>
            <a:p>
              <a:pPr>
                <a:spcBef>
                  <a:spcPct val="50000"/>
                </a:spcBef>
              </a:pPr>
              <a:r>
                <a:rPr lang="en-US" altLang="zh-CN" sz="2800" dirty="0">
                  <a:latin typeface="Times New Roman" panose="02020603050405020304" pitchFamily="18" charset="0"/>
                </a:rPr>
                <a:t>v3</a:t>
              </a:r>
              <a:endParaRPr lang="en-US" altLang="zh-CN" sz="2800" dirty="0">
                <a:latin typeface="Times New Roman" panose="02020603050405020304" pitchFamily="18" charset="0"/>
              </a:endParaRPr>
            </a:p>
          </p:txBody>
        </p:sp>
        <p:sp>
          <p:nvSpPr>
            <p:cNvPr id="29703" name="文本框 1706011"/>
            <p:cNvSpPr txBox="1"/>
            <p:nvPr/>
          </p:nvSpPr>
          <p:spPr>
            <a:xfrm>
              <a:off x="2268" y="3407"/>
              <a:ext cx="272" cy="269"/>
            </a:xfrm>
            <a:prstGeom prst="rect">
              <a:avLst/>
            </a:prstGeom>
            <a:noFill/>
            <a:ln w="9525">
              <a:noFill/>
            </a:ln>
          </p:spPr>
          <p:txBody>
            <a:bodyPr lIns="0" tIns="0" rIns="0" bIns="0">
              <a:spAutoFit/>
            </a:bodyPr>
            <a:p>
              <a:pPr>
                <a:spcBef>
                  <a:spcPct val="50000"/>
                </a:spcBef>
              </a:pPr>
              <a:r>
                <a:rPr lang="en-US" altLang="zh-CN" sz="2800" dirty="0">
                  <a:latin typeface="Times New Roman" panose="02020603050405020304" pitchFamily="18" charset="0"/>
                </a:rPr>
                <a:t>v4</a:t>
              </a:r>
              <a:endParaRPr lang="en-US" altLang="zh-CN" sz="2800" dirty="0">
                <a:latin typeface="Times New Roman" panose="02020603050405020304" pitchFamily="18" charset="0"/>
              </a:endParaRPr>
            </a:p>
          </p:txBody>
        </p:sp>
      </p:grpSp>
    </p:spTree>
  </p:cSld>
  <p:clrMapOvr>
    <a:masterClrMapping/>
  </p:clrMapOvr>
  <p:transition>
    <p:strips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9" name="文本占位符 1744898"/>
          <p:cNvSpPr>
            <a:spLocks noGrp="1"/>
          </p:cNvSpPr>
          <p:nvPr>
            <p:ph idx="1"/>
          </p:nvPr>
        </p:nvSpPr>
        <p:spPr>
          <a:xfrm>
            <a:off x="357188" y="765175"/>
            <a:ext cx="8462962" cy="1871663"/>
          </a:xfrm>
        </p:spPr>
        <p:txBody>
          <a:bodyPr vert="horz" wrap="square" lIns="92075" tIns="46038" rIns="92075" bIns="46038" anchor="t" anchorCtr="0"/>
          <a:p>
            <a:pPr marL="0" indent="0" algn="just">
              <a:lnSpc>
                <a:spcPct val="120000"/>
              </a:lnSpc>
              <a:buNone/>
            </a:pPr>
            <a:r>
              <a:rPr lang="zh-CN" altLang="en-US" sz="3200" dirty="0">
                <a:solidFill>
                  <a:schemeClr val="tx2"/>
                </a:solidFill>
              </a:rPr>
              <a:t>定义</a:t>
            </a:r>
            <a:r>
              <a:rPr lang="en-US" altLang="zh-CN" sz="3200" dirty="0">
                <a:solidFill>
                  <a:schemeClr val="tx2"/>
                </a:solidFill>
              </a:rPr>
              <a:t>6.4</a:t>
            </a:r>
            <a:r>
              <a:rPr lang="en-US" altLang="zh-CN" sz="3200" dirty="0"/>
              <a:t> </a:t>
            </a:r>
            <a:r>
              <a:rPr lang="zh-CN" altLang="en-US" sz="3200" dirty="0"/>
              <a:t>由于</a:t>
            </a:r>
            <a:r>
              <a:rPr lang="en-US" altLang="zh-CN" sz="3200" dirty="0"/>
              <a:t>E</a:t>
            </a:r>
            <a:r>
              <a:rPr lang="zh-CN" altLang="en-US" sz="3200" dirty="0"/>
              <a:t>是边的集合，故一个图中不会多次出现一条边。若去掉此限制，则由此产生的结构称为</a:t>
            </a:r>
            <a:r>
              <a:rPr lang="zh-CN" altLang="en-US" sz="3200" u="sng" dirty="0">
                <a:solidFill>
                  <a:srgbClr val="CC0000"/>
                </a:solidFill>
              </a:rPr>
              <a:t>多重图</a:t>
            </a:r>
            <a:r>
              <a:rPr lang="zh-CN" altLang="en-US" sz="3200" dirty="0"/>
              <a:t>。图 </a:t>
            </a:r>
            <a:r>
              <a:rPr lang="en-US" altLang="zh-CN" sz="3200" dirty="0"/>
              <a:t>(c)</a:t>
            </a:r>
            <a:r>
              <a:rPr lang="zh-CN" altLang="en-US" sz="3200" dirty="0"/>
              <a:t>就是一个多重图。</a:t>
            </a:r>
            <a:endParaRPr lang="zh-CN" altLang="en-US" sz="3200" dirty="0"/>
          </a:p>
        </p:txBody>
      </p:sp>
      <p:sp>
        <p:nvSpPr>
          <p:cNvPr id="1030" name="矩形 1744900"/>
          <p:cNvSpPr/>
          <p:nvPr/>
        </p:nvSpPr>
        <p:spPr>
          <a:xfrm>
            <a:off x="0" y="3067050"/>
            <a:ext cx="9144000" cy="0"/>
          </a:xfrm>
          <a:prstGeom prst="rect">
            <a:avLst/>
          </a:prstGeom>
          <a:noFill/>
          <a:ln w="9525">
            <a:noFill/>
          </a:ln>
        </p:spPr>
        <p:txBody>
          <a:bodyPr/>
          <a:p>
            <a:endParaRPr lang="zh-CN" altLang="en-US" dirty="0">
              <a:latin typeface="Times New Roman" panose="02020603050405020304" pitchFamily="18" charset="0"/>
            </a:endParaRPr>
          </a:p>
        </p:txBody>
      </p:sp>
      <p:sp>
        <p:nvSpPr>
          <p:cNvPr id="1031" name="矩形 1744902"/>
          <p:cNvSpPr/>
          <p:nvPr/>
        </p:nvSpPr>
        <p:spPr>
          <a:xfrm>
            <a:off x="0" y="3038475"/>
            <a:ext cx="9144000" cy="0"/>
          </a:xfrm>
          <a:prstGeom prst="rect">
            <a:avLst/>
          </a:prstGeom>
          <a:noFill/>
          <a:ln w="9525">
            <a:noFill/>
          </a:ln>
        </p:spPr>
        <p:txBody>
          <a:bodyPr/>
          <a:p>
            <a:endParaRPr lang="zh-CN" altLang="en-US" dirty="0">
              <a:latin typeface="Times New Roman" panose="02020603050405020304" pitchFamily="18" charset="0"/>
            </a:endParaRPr>
          </a:p>
        </p:txBody>
      </p:sp>
      <p:sp>
        <p:nvSpPr>
          <p:cNvPr id="1032" name="矩形 1744904"/>
          <p:cNvSpPr/>
          <p:nvPr/>
        </p:nvSpPr>
        <p:spPr>
          <a:xfrm>
            <a:off x="0" y="2928938"/>
            <a:ext cx="9144000" cy="0"/>
          </a:xfrm>
          <a:prstGeom prst="rect">
            <a:avLst/>
          </a:prstGeom>
          <a:noFill/>
          <a:ln w="9525">
            <a:noFill/>
          </a:ln>
        </p:spPr>
        <p:txBody>
          <a:bodyPr/>
          <a:p>
            <a:endParaRPr lang="zh-CN" altLang="en-US" dirty="0">
              <a:latin typeface="Times New Roman" panose="02020603050405020304" pitchFamily="18" charset="0"/>
            </a:endParaRPr>
          </a:p>
        </p:txBody>
      </p:sp>
      <p:grpSp>
        <p:nvGrpSpPr>
          <p:cNvPr id="1033" name="组合 1744906"/>
          <p:cNvGrpSpPr/>
          <p:nvPr/>
        </p:nvGrpSpPr>
        <p:grpSpPr>
          <a:xfrm>
            <a:off x="417513" y="3141663"/>
            <a:ext cx="8424862" cy="2824162"/>
            <a:chOff x="295" y="2160"/>
            <a:chExt cx="5307" cy="1779"/>
          </a:xfrm>
        </p:grpSpPr>
        <p:graphicFrame>
          <p:nvGraphicFramePr>
            <p:cNvPr id="1026" name="对象 1744899"/>
            <p:cNvGraphicFramePr/>
            <p:nvPr/>
          </p:nvGraphicFramePr>
          <p:xfrm>
            <a:off x="385" y="2341"/>
            <a:ext cx="1905" cy="1168"/>
          </p:xfrm>
          <a:graphic>
            <a:graphicData uri="http://schemas.openxmlformats.org/presentationml/2006/ole">
              <mc:AlternateContent xmlns:mc="http://schemas.openxmlformats.org/markup-compatibility/2006">
                <mc:Choice xmlns:v="urn:schemas-microsoft-com:vml" Requires="v">
                  <p:oleObj spid="_x0000_s3082" name="" r:id="rId1" imgW="2133600" imgH="1329055" progId="Visio.Drawing.11">
                    <p:embed/>
                  </p:oleObj>
                </mc:Choice>
                <mc:Fallback>
                  <p:oleObj name="" r:id="rId1" imgW="2133600" imgH="1329055" progId="Visio.Drawing.11">
                    <p:embed/>
                    <p:pic>
                      <p:nvPicPr>
                        <p:cNvPr id="0" name="图片 3081"/>
                        <p:cNvPicPr/>
                        <p:nvPr/>
                      </p:nvPicPr>
                      <p:blipFill>
                        <a:blip r:embed="rId2"/>
                        <a:stretch>
                          <a:fillRect/>
                        </a:stretch>
                      </p:blipFill>
                      <p:spPr>
                        <a:xfrm>
                          <a:off x="385" y="2341"/>
                          <a:ext cx="1905" cy="1168"/>
                        </a:xfrm>
                        <a:prstGeom prst="rect">
                          <a:avLst/>
                        </a:prstGeom>
                        <a:noFill/>
                        <a:ln w="38100">
                          <a:noFill/>
                          <a:miter/>
                        </a:ln>
                      </p:spPr>
                    </p:pic>
                  </p:oleObj>
                </mc:Fallback>
              </mc:AlternateContent>
            </a:graphicData>
          </a:graphic>
        </p:graphicFrame>
        <p:graphicFrame>
          <p:nvGraphicFramePr>
            <p:cNvPr id="1027" name="对象 1744901"/>
            <p:cNvGraphicFramePr/>
            <p:nvPr/>
          </p:nvGraphicFramePr>
          <p:xfrm>
            <a:off x="2472" y="2341"/>
            <a:ext cx="1255" cy="1180"/>
          </p:xfrm>
          <a:graphic>
            <a:graphicData uri="http://schemas.openxmlformats.org/presentationml/2006/ole">
              <mc:AlternateContent xmlns:mc="http://schemas.openxmlformats.org/markup-compatibility/2006">
                <mc:Choice xmlns:v="urn:schemas-microsoft-com:vml" Requires="v">
                  <p:oleObj spid="_x0000_s3081" name="" r:id="rId3" imgW="1329055" imgH="1329055" progId="Visio.Drawing.11">
                    <p:embed/>
                  </p:oleObj>
                </mc:Choice>
                <mc:Fallback>
                  <p:oleObj name="" r:id="rId3" imgW="1329055" imgH="1329055" progId="Visio.Drawing.11">
                    <p:embed/>
                    <p:pic>
                      <p:nvPicPr>
                        <p:cNvPr id="0" name="图片 3080"/>
                        <p:cNvPicPr/>
                        <p:nvPr/>
                      </p:nvPicPr>
                      <p:blipFill>
                        <a:blip r:embed="rId4"/>
                        <a:stretch>
                          <a:fillRect/>
                        </a:stretch>
                      </p:blipFill>
                      <p:spPr>
                        <a:xfrm>
                          <a:off x="2472" y="2341"/>
                          <a:ext cx="1255" cy="1180"/>
                        </a:xfrm>
                        <a:prstGeom prst="rect">
                          <a:avLst/>
                        </a:prstGeom>
                        <a:noFill/>
                        <a:ln w="38100">
                          <a:noFill/>
                          <a:miter/>
                        </a:ln>
                      </p:spPr>
                    </p:pic>
                  </p:oleObj>
                </mc:Fallback>
              </mc:AlternateContent>
            </a:graphicData>
          </a:graphic>
        </p:graphicFrame>
        <p:graphicFrame>
          <p:nvGraphicFramePr>
            <p:cNvPr id="1028" name="对象 1744903"/>
            <p:cNvGraphicFramePr/>
            <p:nvPr/>
          </p:nvGraphicFramePr>
          <p:xfrm>
            <a:off x="4286" y="2160"/>
            <a:ext cx="1270" cy="1497"/>
          </p:xfrm>
          <a:graphic>
            <a:graphicData uri="http://schemas.openxmlformats.org/presentationml/2006/ole">
              <mc:AlternateContent xmlns:mc="http://schemas.openxmlformats.org/markup-compatibility/2006">
                <mc:Choice xmlns:v="urn:schemas-microsoft-com:vml" Requires="v">
                  <p:oleObj spid="_x0000_s3080" name="" r:id="rId5" imgW="1320800" imgH="1727200" progId="Visio.Drawing.11">
                    <p:embed/>
                  </p:oleObj>
                </mc:Choice>
                <mc:Fallback>
                  <p:oleObj name="" r:id="rId5" imgW="1320800" imgH="1727200" progId="Visio.Drawing.11">
                    <p:embed/>
                    <p:pic>
                      <p:nvPicPr>
                        <p:cNvPr id="0" name="图片 3079"/>
                        <p:cNvPicPr/>
                        <p:nvPr/>
                      </p:nvPicPr>
                      <p:blipFill>
                        <a:blip r:embed="rId6"/>
                        <a:stretch>
                          <a:fillRect/>
                        </a:stretch>
                      </p:blipFill>
                      <p:spPr>
                        <a:xfrm>
                          <a:off x="4286" y="2160"/>
                          <a:ext cx="1270" cy="1497"/>
                        </a:xfrm>
                        <a:prstGeom prst="rect">
                          <a:avLst/>
                        </a:prstGeom>
                        <a:noFill/>
                        <a:ln w="38100">
                          <a:noFill/>
                          <a:miter/>
                        </a:ln>
                      </p:spPr>
                    </p:pic>
                  </p:oleObj>
                </mc:Fallback>
              </mc:AlternateContent>
            </a:graphicData>
          </a:graphic>
        </p:graphicFrame>
        <p:sp>
          <p:nvSpPr>
            <p:cNvPr id="1034" name="文本框 1744905"/>
            <p:cNvSpPr txBox="1"/>
            <p:nvPr/>
          </p:nvSpPr>
          <p:spPr>
            <a:xfrm>
              <a:off x="295" y="3612"/>
              <a:ext cx="5307" cy="327"/>
            </a:xfrm>
            <a:prstGeom prst="rect">
              <a:avLst/>
            </a:prstGeom>
            <a:noFill/>
            <a:ln w="9525">
              <a:noFill/>
            </a:ln>
          </p:spPr>
          <p:txBody>
            <a:bodyPr>
              <a:spAutoFit/>
            </a:bodyPr>
            <a:p>
              <a:pPr marL="342900" indent="-342900">
                <a:spcBef>
                  <a:spcPct val="50000"/>
                </a:spcBef>
                <a:buClr>
                  <a:schemeClr val="bg2"/>
                </a:buClr>
                <a:buSzPct val="75000"/>
                <a:buFont typeface="Wingdings" panose="05000000000000000000" pitchFamily="2" charset="2"/>
              </a:pPr>
              <a:r>
                <a:rPr lang="en-US" altLang="zh-CN" sz="2800" dirty="0">
                  <a:solidFill>
                    <a:srgbClr val="FFFF00"/>
                  </a:solidFill>
                  <a:latin typeface="Times New Roman" panose="02020603050405020304" pitchFamily="18" charset="0"/>
                </a:rPr>
                <a:t>        </a:t>
              </a:r>
              <a:r>
                <a:rPr lang="en-US" altLang="zh-CN" sz="2800" dirty="0">
                  <a:solidFill>
                    <a:srgbClr val="04440F"/>
                  </a:solidFill>
                  <a:latin typeface="Times New Roman" panose="02020603050405020304" pitchFamily="18" charset="0"/>
                </a:rPr>
                <a:t>(a)                                 (b)                         (c)</a:t>
              </a:r>
              <a:endParaRPr lang="en-US" altLang="zh-CN" sz="2800" dirty="0">
                <a:solidFill>
                  <a:srgbClr val="04440F"/>
                </a:solidFill>
                <a:latin typeface="Times New Roman" panose="02020603050405020304" pitchFamily="18" charset="0"/>
              </a:endParaRPr>
            </a:p>
          </p:txBody>
        </p:sp>
      </p:grpSp>
    </p:spTree>
  </p:cSld>
  <p:clrMapOvr>
    <a:masterClrMapping/>
  </p:clrMapOvr>
  <p:transition>
    <p:strips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文本占位符 1745922"/>
          <p:cNvSpPr>
            <a:spLocks noGrp="1"/>
          </p:cNvSpPr>
          <p:nvPr>
            <p:ph idx="1"/>
          </p:nvPr>
        </p:nvSpPr>
        <p:spPr>
          <a:xfrm>
            <a:off x="250825" y="225425"/>
            <a:ext cx="8713788" cy="6335713"/>
          </a:xfrm>
        </p:spPr>
        <p:txBody>
          <a:bodyPr vert="horz" wrap="square" lIns="92075" tIns="46038" rIns="92075" bIns="46038" anchor="t" anchorCtr="0"/>
          <a:p>
            <a:pPr algn="just">
              <a:lnSpc>
                <a:spcPct val="115000"/>
              </a:lnSpc>
              <a:buNone/>
            </a:pPr>
            <a:r>
              <a:rPr lang="zh-CN" altLang="en-US" dirty="0"/>
              <a:t>很多问题都可抽象成图结构，考虑如下三个例子：</a:t>
            </a:r>
            <a:endParaRPr lang="zh-CN" altLang="en-US" dirty="0"/>
          </a:p>
          <a:p>
            <a:pPr algn="just">
              <a:lnSpc>
                <a:spcPct val="115000"/>
              </a:lnSpc>
              <a:buClr>
                <a:srgbClr val="FF3300"/>
              </a:buClr>
              <a:buFont typeface="Wingdings" panose="05000000000000000000" pitchFamily="2" charset="2"/>
              <a:buChar char="u"/>
            </a:pPr>
            <a:r>
              <a:rPr lang="zh-CN" altLang="en-US" dirty="0"/>
              <a:t>将电影界的所有演员构成顶点集</a:t>
            </a:r>
            <a:r>
              <a:rPr lang="en-US" altLang="zh-CN" dirty="0"/>
              <a:t>V</a:t>
            </a:r>
            <a:r>
              <a:rPr lang="zh-CN" altLang="en-US" dirty="0"/>
              <a:t>，其中两位演员</a:t>
            </a:r>
            <a:r>
              <a:rPr lang="en-US" altLang="zh-CN" i="1" dirty="0"/>
              <a:t>u</a:t>
            </a:r>
            <a:r>
              <a:rPr lang="zh-CN" altLang="en-US" dirty="0"/>
              <a:t>和</a:t>
            </a:r>
            <a:r>
              <a:rPr lang="en-US" altLang="zh-CN" i="1" dirty="0"/>
              <a:t>v</a:t>
            </a:r>
            <a:r>
              <a:rPr lang="zh-CN" altLang="en-US" dirty="0"/>
              <a:t>如果共同出演过至少一部影片，那么在</a:t>
            </a:r>
            <a:r>
              <a:rPr lang="en-US" altLang="zh-CN" i="1" dirty="0"/>
              <a:t>u</a:t>
            </a:r>
            <a:r>
              <a:rPr lang="zh-CN" altLang="en-US" dirty="0"/>
              <a:t>和</a:t>
            </a:r>
            <a:r>
              <a:rPr lang="en-US" altLang="zh-CN" i="1" dirty="0"/>
              <a:t>v</a:t>
            </a:r>
            <a:r>
              <a:rPr lang="zh-CN" altLang="en-US" dirty="0"/>
              <a:t>之间连接一条边。演员之间的这种合作关系看作对等关系。按照这种方式建立的图是无向图。</a:t>
            </a:r>
            <a:endParaRPr lang="zh-CN" altLang="en-US" dirty="0"/>
          </a:p>
          <a:p>
            <a:pPr algn="just">
              <a:lnSpc>
                <a:spcPct val="115000"/>
              </a:lnSpc>
              <a:buClr>
                <a:srgbClr val="FF3300"/>
              </a:buClr>
              <a:buFont typeface="Wingdings" panose="05000000000000000000" pitchFamily="2" charset="2"/>
              <a:buChar char="u"/>
            </a:pPr>
            <a:r>
              <a:rPr lang="zh-CN" altLang="en-US" dirty="0"/>
              <a:t>将</a:t>
            </a:r>
            <a:r>
              <a:rPr lang="en-US" altLang="zh-CN" dirty="0"/>
              <a:t>C++</a:t>
            </a:r>
            <a:r>
              <a:rPr lang="zh-CN" altLang="en-US" dirty="0"/>
              <a:t>程序中所有的类构成顶点集</a:t>
            </a:r>
            <a:r>
              <a:rPr lang="en-US" altLang="zh-CN" dirty="0"/>
              <a:t>V</a:t>
            </a:r>
            <a:r>
              <a:rPr lang="zh-CN" altLang="en-US" dirty="0"/>
              <a:t>，且如果类</a:t>
            </a:r>
            <a:r>
              <a:rPr lang="en-US" altLang="zh-CN" dirty="0"/>
              <a:t>a</a:t>
            </a:r>
            <a:r>
              <a:rPr lang="zh-CN" altLang="en-US" dirty="0"/>
              <a:t>是类</a:t>
            </a:r>
            <a:r>
              <a:rPr lang="en-US" altLang="zh-CN" dirty="0"/>
              <a:t>b</a:t>
            </a:r>
            <a:r>
              <a:rPr lang="zh-CN" altLang="en-US" dirty="0"/>
              <a:t>的子类，则定义一条从</a:t>
            </a:r>
            <a:r>
              <a:rPr lang="en-US" altLang="zh-CN" dirty="0"/>
              <a:t>b</a:t>
            </a:r>
            <a:r>
              <a:rPr lang="zh-CN" altLang="en-US" dirty="0"/>
              <a:t>指向</a:t>
            </a:r>
            <a:r>
              <a:rPr lang="en-US" altLang="zh-CN" dirty="0"/>
              <a:t>a</a:t>
            </a:r>
            <a:r>
              <a:rPr lang="zh-CN" altLang="en-US" dirty="0"/>
              <a:t>的有向边。按照这种方式建立的图是有向图。</a:t>
            </a:r>
            <a:endParaRPr lang="zh-CN" altLang="en-US" dirty="0"/>
          </a:p>
          <a:p>
            <a:pPr algn="just">
              <a:lnSpc>
                <a:spcPct val="115000"/>
              </a:lnSpc>
              <a:buClr>
                <a:srgbClr val="FF3300"/>
              </a:buClr>
              <a:buFont typeface="Wingdings" panose="05000000000000000000" pitchFamily="2" charset="2"/>
              <a:buChar char="u"/>
            </a:pPr>
            <a:r>
              <a:rPr lang="zh-CN" altLang="en-US" dirty="0"/>
              <a:t>将多个城市构成顶点集</a:t>
            </a:r>
            <a:r>
              <a:rPr lang="en-US" altLang="zh-CN" dirty="0"/>
              <a:t>V</a:t>
            </a:r>
            <a:r>
              <a:rPr lang="zh-CN" altLang="en-US" dirty="0"/>
              <a:t>，如果城市</a:t>
            </a:r>
            <a:r>
              <a:rPr lang="en-US" altLang="zh-CN" dirty="0"/>
              <a:t>a</a:t>
            </a:r>
            <a:r>
              <a:rPr lang="zh-CN" altLang="en-US" dirty="0"/>
              <a:t>和城市</a:t>
            </a:r>
            <a:r>
              <a:rPr lang="en-US" altLang="zh-CN" dirty="0"/>
              <a:t>b</a:t>
            </a:r>
            <a:r>
              <a:rPr lang="zh-CN" altLang="en-US" dirty="0"/>
              <a:t>之间有一条高速公路，则在</a:t>
            </a:r>
            <a:r>
              <a:rPr lang="en-US" altLang="zh-CN" dirty="0"/>
              <a:t>a</a:t>
            </a:r>
            <a:r>
              <a:rPr lang="zh-CN" altLang="en-US" dirty="0"/>
              <a:t>和</a:t>
            </a:r>
            <a:r>
              <a:rPr lang="en-US" altLang="zh-CN" dirty="0"/>
              <a:t>b</a:t>
            </a:r>
            <a:r>
              <a:rPr lang="zh-CN" altLang="en-US" dirty="0"/>
              <a:t>之间连接一条边。允许在两个城市之间修建多条高速公路。按照这种方式建立的图是多重图。</a:t>
            </a:r>
            <a:endParaRPr lang="zh-CN" altLang="en-US" dirty="0"/>
          </a:p>
        </p:txBody>
      </p:sp>
    </p:spTree>
  </p:cSld>
  <p:clrMapOvr>
    <a:masterClrMapping/>
  </p:clrMapOvr>
  <p:transition>
    <p:strips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文本占位符 1710081"/>
          <p:cNvSpPr>
            <a:spLocks noGrp="1"/>
          </p:cNvSpPr>
          <p:nvPr>
            <p:ph idx="1"/>
          </p:nvPr>
        </p:nvSpPr>
        <p:spPr>
          <a:xfrm>
            <a:off x="250825" y="1304925"/>
            <a:ext cx="8569325" cy="5040313"/>
          </a:xfrm>
        </p:spPr>
        <p:txBody>
          <a:bodyPr vert="horz" wrap="square" lIns="92075" tIns="46038" rIns="92075" bIns="46038" anchor="t" anchorCtr="0"/>
          <a:p>
            <a:pPr marL="0" indent="0" algn="just">
              <a:lnSpc>
                <a:spcPct val="120000"/>
              </a:lnSpc>
              <a:buNone/>
            </a:pPr>
            <a:r>
              <a:rPr lang="zh-CN" altLang="en-US" dirty="0">
                <a:solidFill>
                  <a:schemeClr val="tx2"/>
                </a:solidFill>
              </a:rPr>
              <a:t>定义</a:t>
            </a:r>
            <a:r>
              <a:rPr lang="en-US" altLang="zh-CN" dirty="0">
                <a:solidFill>
                  <a:schemeClr val="tx2"/>
                </a:solidFill>
              </a:rPr>
              <a:t>6.5</a:t>
            </a:r>
            <a:r>
              <a:rPr lang="en-US" altLang="zh-CN" dirty="0"/>
              <a:t> </a:t>
            </a:r>
            <a:r>
              <a:rPr lang="zh-CN" altLang="en-US" dirty="0"/>
              <a:t>设</a:t>
            </a:r>
            <a:r>
              <a:rPr lang="en-US" altLang="zh-CN" dirty="0"/>
              <a:t>G</a:t>
            </a:r>
            <a:r>
              <a:rPr lang="zh-CN" altLang="en-US" dirty="0"/>
              <a:t>是无向图，</a:t>
            </a:r>
            <a:r>
              <a:rPr lang="en-US" altLang="zh-CN" i="1" dirty="0"/>
              <a:t>v</a:t>
            </a:r>
            <a:r>
              <a:rPr lang="en-US" altLang="zh-CN" dirty="0">
                <a:sym typeface="Symbol" panose="05050102010706020507" pitchFamily="18" charset="2"/>
              </a:rPr>
              <a:t></a:t>
            </a:r>
            <a:r>
              <a:rPr lang="en-US" altLang="zh-CN" dirty="0"/>
              <a:t>V(G)</a:t>
            </a:r>
            <a:r>
              <a:rPr lang="zh-CN" altLang="en-US" dirty="0"/>
              <a:t>，</a:t>
            </a:r>
            <a:r>
              <a:rPr lang="en-US" altLang="zh-CN" dirty="0"/>
              <a:t>E(G)</a:t>
            </a:r>
            <a:r>
              <a:rPr lang="zh-CN" altLang="en-US" dirty="0"/>
              <a:t>中以</a:t>
            </a:r>
            <a:r>
              <a:rPr lang="en-US" altLang="zh-CN" i="1" dirty="0"/>
              <a:t>v</a:t>
            </a:r>
            <a:r>
              <a:rPr lang="zh-CN" altLang="en-US" dirty="0"/>
              <a:t>为端点的边的个数，称为顶点</a:t>
            </a:r>
            <a:r>
              <a:rPr lang="en-US" altLang="zh-CN" i="1" dirty="0"/>
              <a:t>v</a:t>
            </a:r>
            <a:r>
              <a:rPr lang="zh-CN" altLang="en-US" dirty="0"/>
              <a:t>的</a:t>
            </a:r>
            <a:r>
              <a:rPr lang="zh-CN" altLang="en-US" u="sng" dirty="0">
                <a:solidFill>
                  <a:srgbClr val="CC0000"/>
                </a:solidFill>
              </a:rPr>
              <a:t>度</a:t>
            </a:r>
            <a:r>
              <a:rPr lang="zh-CN" altLang="en-US" dirty="0"/>
              <a:t>。若</a:t>
            </a:r>
            <a:r>
              <a:rPr lang="en-US" altLang="zh-CN" dirty="0"/>
              <a:t>G</a:t>
            </a:r>
            <a:r>
              <a:rPr lang="zh-CN" altLang="en-US" dirty="0"/>
              <a:t>是有向图，则</a:t>
            </a:r>
            <a:r>
              <a:rPr lang="en-US" altLang="zh-CN" i="1" dirty="0"/>
              <a:t>v</a:t>
            </a:r>
            <a:r>
              <a:rPr lang="zh-CN" altLang="en-US" dirty="0"/>
              <a:t>的</a:t>
            </a:r>
            <a:r>
              <a:rPr lang="zh-CN" altLang="en-US" u="sng" dirty="0">
                <a:solidFill>
                  <a:srgbClr val="CC0000"/>
                </a:solidFill>
              </a:rPr>
              <a:t>出度</a:t>
            </a:r>
            <a:r>
              <a:rPr lang="zh-CN" altLang="en-US" dirty="0"/>
              <a:t>是以</a:t>
            </a:r>
            <a:r>
              <a:rPr lang="en-US" altLang="zh-CN" i="1" dirty="0"/>
              <a:t>v</a:t>
            </a:r>
            <a:r>
              <a:rPr lang="zh-CN" altLang="en-US" dirty="0"/>
              <a:t>为始点的边的个数，</a:t>
            </a:r>
            <a:r>
              <a:rPr lang="en-US" altLang="zh-CN" i="1" dirty="0"/>
              <a:t>v</a:t>
            </a:r>
            <a:r>
              <a:rPr lang="zh-CN" altLang="en-US" dirty="0"/>
              <a:t>的</a:t>
            </a:r>
            <a:r>
              <a:rPr lang="zh-CN" altLang="en-US" u="sng" dirty="0">
                <a:solidFill>
                  <a:srgbClr val="CC0000"/>
                </a:solidFill>
              </a:rPr>
              <a:t>入度</a:t>
            </a:r>
            <a:r>
              <a:rPr lang="zh-CN" altLang="en-US" dirty="0"/>
              <a:t>是以</a:t>
            </a:r>
            <a:r>
              <a:rPr lang="en-US" altLang="zh-CN" i="1" dirty="0"/>
              <a:t>v</a:t>
            </a:r>
            <a:r>
              <a:rPr lang="zh-CN" altLang="en-US" dirty="0"/>
              <a:t>为终点的边的个数。</a:t>
            </a:r>
            <a:endParaRPr lang="zh-CN" altLang="en-US" dirty="0"/>
          </a:p>
          <a:p>
            <a:pPr marL="830580" lvl="1" algn="just">
              <a:lnSpc>
                <a:spcPct val="120000"/>
              </a:lnSpc>
            </a:pPr>
            <a:r>
              <a:rPr lang="zh-CN" altLang="en-US" sz="2800" dirty="0"/>
              <a:t>有向图中，以某顶点为弧头的弧的数目称为该顶点的</a:t>
            </a:r>
            <a:r>
              <a:rPr lang="zh-CN" altLang="en-US" sz="2800" dirty="0">
                <a:solidFill>
                  <a:srgbClr val="CC0000"/>
                </a:solidFill>
              </a:rPr>
              <a:t>入度</a:t>
            </a:r>
            <a:r>
              <a:rPr lang="zh-CN" altLang="en-US" sz="2800" dirty="0"/>
              <a:t>。以某顶点为弧尾的弧的数目称为该顶点的</a:t>
            </a:r>
            <a:r>
              <a:rPr lang="zh-CN" altLang="en-US" sz="2800" dirty="0">
                <a:solidFill>
                  <a:srgbClr val="CC0000"/>
                </a:solidFill>
              </a:rPr>
              <a:t>出度</a:t>
            </a:r>
            <a:r>
              <a:rPr lang="zh-CN" altLang="en-US" sz="2800" dirty="0"/>
              <a:t>。</a:t>
            </a:r>
            <a:endParaRPr lang="zh-CN" altLang="en-US" sz="2800" dirty="0"/>
          </a:p>
          <a:p>
            <a:pPr marL="0" indent="0" algn="just">
              <a:lnSpc>
                <a:spcPct val="120000"/>
              </a:lnSpc>
              <a:spcBef>
                <a:spcPct val="40000"/>
              </a:spcBef>
              <a:buNone/>
            </a:pPr>
            <a:r>
              <a:rPr lang="zh-CN" altLang="en-US" dirty="0"/>
              <a:t>    </a:t>
            </a:r>
            <a:r>
              <a:rPr lang="zh-CN" altLang="en-US" sz="3200" dirty="0">
                <a:solidFill>
                  <a:schemeClr val="tx2"/>
                </a:solidFill>
              </a:rPr>
              <a:t>顶点的度</a:t>
            </a:r>
            <a:r>
              <a:rPr lang="en-US" altLang="zh-CN" sz="3200" dirty="0">
                <a:solidFill>
                  <a:schemeClr val="tx2"/>
                </a:solidFill>
                <a:sym typeface="Symbol" panose="05050102010706020507" pitchFamily="18" charset="2"/>
              </a:rPr>
              <a:t></a:t>
            </a:r>
            <a:r>
              <a:rPr lang="zh-CN" altLang="en-US" sz="3200" dirty="0">
                <a:solidFill>
                  <a:schemeClr val="tx2"/>
                </a:solidFill>
              </a:rPr>
              <a:t>入度</a:t>
            </a:r>
            <a:r>
              <a:rPr lang="en-US" altLang="zh-CN" sz="3200" dirty="0">
                <a:solidFill>
                  <a:schemeClr val="tx2"/>
                </a:solidFill>
              </a:rPr>
              <a:t>+</a:t>
            </a:r>
            <a:r>
              <a:rPr lang="zh-CN" altLang="en-US" sz="3200" dirty="0">
                <a:solidFill>
                  <a:schemeClr val="tx2"/>
                </a:solidFill>
              </a:rPr>
              <a:t>出度</a:t>
            </a:r>
            <a:endParaRPr lang="zh-CN" altLang="en-US" sz="3200" dirty="0">
              <a:solidFill>
                <a:schemeClr val="tx2"/>
              </a:solidFill>
            </a:endParaRPr>
          </a:p>
        </p:txBody>
      </p:sp>
      <p:sp>
        <p:nvSpPr>
          <p:cNvPr id="31747" name="文本框 1710082"/>
          <p:cNvSpPr txBox="1"/>
          <p:nvPr/>
        </p:nvSpPr>
        <p:spPr>
          <a:xfrm>
            <a:off x="215900" y="333375"/>
            <a:ext cx="2484438" cy="823913"/>
          </a:xfrm>
          <a:prstGeom prst="rect">
            <a:avLst/>
          </a:prstGeom>
          <a:noFill/>
          <a:ln w="9525">
            <a:noFill/>
          </a:ln>
        </p:spPr>
        <p:txBody>
          <a:bodyPr>
            <a:spAutoFit/>
          </a:bodyPr>
          <a:p>
            <a:pPr marL="342900" indent="-342900" algn="just">
              <a:lnSpc>
                <a:spcPct val="120000"/>
              </a:lnSpc>
              <a:spcBef>
                <a:spcPct val="20000"/>
              </a:spcBef>
              <a:buClr>
                <a:schemeClr val="bg2"/>
              </a:buClr>
              <a:buSzPct val="75000"/>
              <a:buFont typeface="Wingdings" panose="05000000000000000000" pitchFamily="2" charset="2"/>
            </a:pPr>
            <a:r>
              <a:rPr lang="zh-CN" altLang="en-US" sz="4000" dirty="0">
                <a:solidFill>
                  <a:schemeClr val="tx2"/>
                </a:solidFill>
                <a:latin typeface="Times New Roman" panose="02020603050405020304" pitchFamily="18" charset="0"/>
              </a:rPr>
              <a:t>顶点的度</a:t>
            </a:r>
            <a:endParaRPr lang="zh-CN" altLang="en-US" sz="4000" dirty="0">
              <a:solidFill>
                <a:schemeClr val="tx2"/>
              </a:solidFill>
              <a:latin typeface="Times New Roman" panose="02020603050405020304" pitchFamily="18" charset="0"/>
            </a:endParaRPr>
          </a:p>
        </p:txBody>
      </p:sp>
      <p:sp>
        <p:nvSpPr>
          <p:cNvPr id="31748" name="矩形 1710084"/>
          <p:cNvSpPr/>
          <p:nvPr/>
        </p:nvSpPr>
        <p:spPr>
          <a:xfrm>
            <a:off x="0" y="0"/>
            <a:ext cx="9144000" cy="0"/>
          </a:xfrm>
          <a:prstGeom prst="rect">
            <a:avLst/>
          </a:prstGeom>
          <a:noFill/>
          <a:ln w="9525">
            <a:noFill/>
          </a:ln>
        </p:spPr>
        <p:txBody>
          <a:bodyPr/>
          <a:p>
            <a:endParaRPr lang="zh-CN" altLang="en-US" dirty="0">
              <a:latin typeface="Times New Roman" panose="02020603050405020304" pitchFamily="18" charset="0"/>
            </a:endParaRPr>
          </a:p>
        </p:txBody>
      </p:sp>
    </p:spTree>
  </p:cSld>
  <p:clrMapOvr>
    <a:masterClrMapping/>
  </p:clrMapOvr>
  <p:transition>
    <p:strips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文本占位符 1711105"/>
          <p:cNvSpPr>
            <a:spLocks noGrp="1"/>
          </p:cNvSpPr>
          <p:nvPr>
            <p:ph idx="1"/>
          </p:nvPr>
        </p:nvSpPr>
        <p:spPr>
          <a:xfrm>
            <a:off x="611188" y="3716338"/>
            <a:ext cx="8172450" cy="2233612"/>
          </a:xfrm>
        </p:spPr>
        <p:txBody>
          <a:bodyPr vert="horz" wrap="square" lIns="92075" tIns="46038" rIns="92075" bIns="46038" anchor="t" anchorCtr="0"/>
          <a:p>
            <a:pPr>
              <a:buClr>
                <a:schemeClr val="tx2"/>
              </a:buClr>
              <a:buFont typeface="Wingdings" panose="05000000000000000000" pitchFamily="2" charset="2"/>
              <a:buChar char="p"/>
            </a:pPr>
            <a:r>
              <a:rPr lang="zh-CN" altLang="en-US" dirty="0"/>
              <a:t>度： </a:t>
            </a:r>
            <a:r>
              <a:rPr lang="en-US" altLang="zh-CN" dirty="0"/>
              <a:t>TD(</a:t>
            </a:r>
            <a:r>
              <a:rPr lang="en-US" altLang="zh-CN" i="1" dirty="0"/>
              <a:t>v</a:t>
            </a:r>
            <a:r>
              <a:rPr lang="en-US" altLang="zh-CN" dirty="0"/>
              <a:t>)</a:t>
            </a:r>
            <a:endParaRPr lang="en-US" altLang="zh-CN" dirty="0"/>
          </a:p>
          <a:p>
            <a:pPr>
              <a:buClr>
                <a:schemeClr val="tx2"/>
              </a:buClr>
              <a:buFont typeface="Wingdings" panose="05000000000000000000" pitchFamily="2" charset="2"/>
              <a:buChar char="p"/>
            </a:pPr>
            <a:r>
              <a:rPr lang="zh-CN" altLang="en-US" dirty="0"/>
              <a:t>入度：</a:t>
            </a:r>
            <a:r>
              <a:rPr lang="en-US" altLang="zh-CN" dirty="0"/>
              <a:t>ID(</a:t>
            </a:r>
            <a:r>
              <a:rPr lang="en-US" altLang="zh-CN" i="1" dirty="0"/>
              <a:t>v</a:t>
            </a:r>
            <a:r>
              <a:rPr lang="en-US" altLang="zh-CN" dirty="0"/>
              <a:t>)</a:t>
            </a:r>
            <a:endParaRPr lang="en-US" altLang="zh-CN" dirty="0"/>
          </a:p>
          <a:p>
            <a:pPr>
              <a:buClr>
                <a:schemeClr val="tx2"/>
              </a:buClr>
              <a:buFont typeface="Wingdings" panose="05000000000000000000" pitchFamily="2" charset="2"/>
              <a:buChar char="p"/>
            </a:pPr>
            <a:r>
              <a:rPr lang="zh-CN" altLang="en-US" dirty="0"/>
              <a:t>出度：</a:t>
            </a:r>
            <a:r>
              <a:rPr lang="en-US" altLang="zh-CN" dirty="0"/>
              <a:t>OD(</a:t>
            </a:r>
            <a:r>
              <a:rPr lang="en-US" altLang="zh-CN" i="1" dirty="0"/>
              <a:t>v</a:t>
            </a:r>
            <a:r>
              <a:rPr lang="en-US" altLang="zh-CN" dirty="0"/>
              <a:t>)</a:t>
            </a:r>
            <a:endParaRPr lang="en-US" altLang="zh-CN" dirty="0"/>
          </a:p>
          <a:p>
            <a:pPr>
              <a:buClr>
                <a:schemeClr val="tx2"/>
              </a:buClr>
              <a:buFont typeface="Wingdings" panose="05000000000000000000" pitchFamily="2" charset="2"/>
              <a:buChar char="p"/>
            </a:pPr>
            <a:r>
              <a:rPr lang="en-US" altLang="zh-CN" dirty="0"/>
              <a:t>TD(v)=ID(</a:t>
            </a:r>
            <a:r>
              <a:rPr lang="en-US" altLang="zh-CN" i="1" dirty="0"/>
              <a:t>v</a:t>
            </a:r>
            <a:r>
              <a:rPr lang="en-US" altLang="zh-CN" dirty="0"/>
              <a:t>)+OD(</a:t>
            </a:r>
            <a:r>
              <a:rPr lang="en-US" altLang="zh-CN" i="1" dirty="0"/>
              <a:t>v</a:t>
            </a:r>
            <a:r>
              <a:rPr lang="en-US" altLang="zh-CN" dirty="0"/>
              <a:t>)</a:t>
            </a:r>
            <a:endParaRPr lang="en-US" altLang="zh-CN" i="1" dirty="0">
              <a:ea typeface="Times New Roman" panose="02020603050405020304" pitchFamily="18" charset="0"/>
            </a:endParaRPr>
          </a:p>
        </p:txBody>
      </p:sp>
      <p:grpSp>
        <p:nvGrpSpPr>
          <p:cNvPr id="32771" name="组合 1711106"/>
          <p:cNvGrpSpPr/>
          <p:nvPr/>
        </p:nvGrpSpPr>
        <p:grpSpPr>
          <a:xfrm>
            <a:off x="4932363" y="1125538"/>
            <a:ext cx="2819400" cy="2209800"/>
            <a:chOff x="240" y="1248"/>
            <a:chExt cx="1776" cy="1392"/>
          </a:xfrm>
        </p:grpSpPr>
        <p:sp>
          <p:nvSpPr>
            <p:cNvPr id="32782" name="直接连接符 1711107"/>
            <p:cNvSpPr/>
            <p:nvPr/>
          </p:nvSpPr>
          <p:spPr>
            <a:xfrm>
              <a:off x="432" y="1632"/>
              <a:ext cx="0" cy="384"/>
            </a:xfrm>
            <a:prstGeom prst="line">
              <a:avLst/>
            </a:prstGeom>
            <a:ln w="31750" cap="flat" cmpd="sng">
              <a:solidFill>
                <a:schemeClr val="tx1"/>
              </a:solidFill>
              <a:prstDash val="solid"/>
              <a:headEnd type="none" w="med" len="med"/>
              <a:tailEnd type="none" w="med" len="med"/>
            </a:ln>
          </p:spPr>
        </p:sp>
        <p:sp>
          <p:nvSpPr>
            <p:cNvPr id="32783" name="直接连接符 1711108"/>
            <p:cNvSpPr/>
            <p:nvPr/>
          </p:nvSpPr>
          <p:spPr>
            <a:xfrm>
              <a:off x="576" y="1440"/>
              <a:ext cx="1104" cy="0"/>
            </a:xfrm>
            <a:prstGeom prst="line">
              <a:avLst/>
            </a:prstGeom>
            <a:ln w="31750" cap="flat" cmpd="sng">
              <a:solidFill>
                <a:schemeClr val="tx1"/>
              </a:solidFill>
              <a:prstDash val="solid"/>
              <a:headEnd type="none" w="med" len="med"/>
              <a:tailEnd type="none" w="med" len="med"/>
            </a:ln>
          </p:spPr>
        </p:sp>
        <p:sp>
          <p:nvSpPr>
            <p:cNvPr id="32784" name="直接连接符 1711109"/>
            <p:cNvSpPr/>
            <p:nvPr/>
          </p:nvSpPr>
          <p:spPr>
            <a:xfrm>
              <a:off x="1824" y="1584"/>
              <a:ext cx="0" cy="528"/>
            </a:xfrm>
            <a:prstGeom prst="line">
              <a:avLst/>
            </a:prstGeom>
            <a:ln w="31750" cap="flat" cmpd="sng">
              <a:solidFill>
                <a:schemeClr val="tx1"/>
              </a:solidFill>
              <a:prstDash val="solid"/>
              <a:headEnd type="none" w="med" len="med"/>
              <a:tailEnd type="none" w="med" len="med"/>
            </a:ln>
          </p:spPr>
        </p:sp>
        <p:sp>
          <p:nvSpPr>
            <p:cNvPr id="32785" name="直接连接符 1711110"/>
            <p:cNvSpPr/>
            <p:nvPr/>
          </p:nvSpPr>
          <p:spPr>
            <a:xfrm flipH="1" flipV="1">
              <a:off x="1296" y="1968"/>
              <a:ext cx="384" cy="240"/>
            </a:xfrm>
            <a:prstGeom prst="line">
              <a:avLst/>
            </a:prstGeom>
            <a:ln w="31750" cap="flat" cmpd="sng">
              <a:solidFill>
                <a:schemeClr val="tx1"/>
              </a:solidFill>
              <a:prstDash val="solid"/>
              <a:headEnd type="none" w="med" len="med"/>
              <a:tailEnd type="none" w="med" len="med"/>
            </a:ln>
          </p:spPr>
        </p:sp>
        <p:sp>
          <p:nvSpPr>
            <p:cNvPr id="32786" name="直接连接符 1711111"/>
            <p:cNvSpPr/>
            <p:nvPr/>
          </p:nvSpPr>
          <p:spPr>
            <a:xfrm flipH="1">
              <a:off x="1248" y="1536"/>
              <a:ext cx="480" cy="288"/>
            </a:xfrm>
            <a:prstGeom prst="line">
              <a:avLst/>
            </a:prstGeom>
            <a:ln w="31750" cap="flat" cmpd="sng">
              <a:solidFill>
                <a:schemeClr val="tx1"/>
              </a:solidFill>
              <a:prstDash val="solid"/>
              <a:headEnd type="none" w="med" len="med"/>
              <a:tailEnd type="none" w="med" len="med"/>
            </a:ln>
          </p:spPr>
        </p:sp>
        <p:sp>
          <p:nvSpPr>
            <p:cNvPr id="32787" name="直接连接符 1711112"/>
            <p:cNvSpPr/>
            <p:nvPr/>
          </p:nvSpPr>
          <p:spPr>
            <a:xfrm flipH="1">
              <a:off x="576" y="1968"/>
              <a:ext cx="432" cy="144"/>
            </a:xfrm>
            <a:prstGeom prst="line">
              <a:avLst/>
            </a:prstGeom>
            <a:ln w="31750" cap="flat" cmpd="sng">
              <a:solidFill>
                <a:schemeClr val="tx1"/>
              </a:solidFill>
              <a:prstDash val="solid"/>
              <a:headEnd type="none" w="med" len="med"/>
              <a:tailEnd type="none" w="med" len="med"/>
            </a:ln>
          </p:spPr>
        </p:sp>
        <p:sp>
          <p:nvSpPr>
            <p:cNvPr id="32788" name="文本框 1711113"/>
            <p:cNvSpPr txBox="1"/>
            <p:nvPr/>
          </p:nvSpPr>
          <p:spPr>
            <a:xfrm>
              <a:off x="624" y="2352"/>
              <a:ext cx="960" cy="288"/>
            </a:xfrm>
            <a:prstGeom prst="rect">
              <a:avLst/>
            </a:prstGeom>
            <a:solidFill>
              <a:schemeClr val="bg1"/>
            </a:solidFill>
            <a:ln w="31750">
              <a:noFill/>
            </a:ln>
          </p:spPr>
          <p:txBody>
            <a:bodyPr>
              <a:spAutoFit/>
            </a:bodyPr>
            <a:p>
              <a:pPr>
                <a:spcBef>
                  <a:spcPct val="50000"/>
                </a:spcBef>
              </a:pPr>
              <a:r>
                <a:rPr lang="en-US" altLang="zh-CN" sz="2400" dirty="0">
                  <a:latin typeface="Times New Roman" panose="02020603050405020304" pitchFamily="18" charset="0"/>
                </a:rPr>
                <a:t>Graph2</a:t>
              </a:r>
              <a:endParaRPr lang="en-US" altLang="zh-CN" sz="2400" dirty="0">
                <a:latin typeface="Times New Roman" panose="02020603050405020304" pitchFamily="18" charset="0"/>
              </a:endParaRPr>
            </a:p>
          </p:txBody>
        </p:sp>
        <p:sp>
          <p:nvSpPr>
            <p:cNvPr id="32789" name="椭圆形标注 1711114"/>
            <p:cNvSpPr/>
            <p:nvPr/>
          </p:nvSpPr>
          <p:spPr>
            <a:xfrm>
              <a:off x="1680" y="2064"/>
              <a:ext cx="336" cy="336"/>
            </a:xfrm>
            <a:prstGeom prst="wedgeEllipseCallout">
              <a:avLst>
                <a:gd name="adj1" fmla="val -18750"/>
                <a:gd name="adj2" fmla="val 44940"/>
              </a:avLst>
            </a:prstGeom>
            <a:solidFill>
              <a:schemeClr val="bg1"/>
            </a:solidFill>
            <a:ln w="31750"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V5</a:t>
              </a:r>
              <a:endParaRPr lang="en-US" altLang="zh-CN" sz="2400" dirty="0">
                <a:latin typeface="Times New Roman" panose="02020603050405020304" pitchFamily="18" charset="0"/>
              </a:endParaRPr>
            </a:p>
          </p:txBody>
        </p:sp>
        <p:sp>
          <p:nvSpPr>
            <p:cNvPr id="32790" name="椭圆形标注 1711115"/>
            <p:cNvSpPr/>
            <p:nvPr/>
          </p:nvSpPr>
          <p:spPr>
            <a:xfrm>
              <a:off x="240" y="1296"/>
              <a:ext cx="336" cy="336"/>
            </a:xfrm>
            <a:prstGeom prst="wedgeEllipseCallout">
              <a:avLst>
                <a:gd name="adj1" fmla="val -18750"/>
                <a:gd name="adj2" fmla="val 44940"/>
              </a:avLst>
            </a:prstGeom>
            <a:solidFill>
              <a:schemeClr val="bg1"/>
            </a:solidFill>
            <a:ln w="31750"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V1</a:t>
              </a:r>
              <a:endParaRPr lang="en-US" altLang="zh-CN" sz="2400" dirty="0">
                <a:latin typeface="Times New Roman" panose="02020603050405020304" pitchFamily="18" charset="0"/>
              </a:endParaRPr>
            </a:p>
          </p:txBody>
        </p:sp>
        <p:sp>
          <p:nvSpPr>
            <p:cNvPr id="32791" name="椭圆形标注 1711116"/>
            <p:cNvSpPr/>
            <p:nvPr/>
          </p:nvSpPr>
          <p:spPr>
            <a:xfrm>
              <a:off x="1680" y="1248"/>
              <a:ext cx="336" cy="336"/>
            </a:xfrm>
            <a:prstGeom prst="wedgeEllipseCallout">
              <a:avLst>
                <a:gd name="adj1" fmla="val -18750"/>
                <a:gd name="adj2" fmla="val 44940"/>
              </a:avLst>
            </a:prstGeom>
            <a:solidFill>
              <a:schemeClr val="bg1"/>
            </a:solidFill>
            <a:ln w="31750"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V2</a:t>
              </a:r>
              <a:endParaRPr lang="en-US" altLang="zh-CN" sz="2400" dirty="0">
                <a:latin typeface="Times New Roman" panose="02020603050405020304" pitchFamily="18" charset="0"/>
              </a:endParaRPr>
            </a:p>
          </p:txBody>
        </p:sp>
        <p:sp>
          <p:nvSpPr>
            <p:cNvPr id="32792" name="椭圆形标注 1711117"/>
            <p:cNvSpPr/>
            <p:nvPr/>
          </p:nvSpPr>
          <p:spPr>
            <a:xfrm>
              <a:off x="960" y="1728"/>
              <a:ext cx="336" cy="336"/>
            </a:xfrm>
            <a:prstGeom prst="wedgeEllipseCallout">
              <a:avLst>
                <a:gd name="adj1" fmla="val -18750"/>
                <a:gd name="adj2" fmla="val 44940"/>
              </a:avLst>
            </a:prstGeom>
            <a:solidFill>
              <a:schemeClr val="bg1"/>
            </a:solidFill>
            <a:ln w="31750"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V3</a:t>
              </a:r>
              <a:endParaRPr lang="en-US" altLang="zh-CN" sz="2400" dirty="0">
                <a:latin typeface="Times New Roman" panose="02020603050405020304" pitchFamily="18" charset="0"/>
              </a:endParaRPr>
            </a:p>
          </p:txBody>
        </p:sp>
        <p:sp>
          <p:nvSpPr>
            <p:cNvPr id="32793" name="椭圆形标注 1711118"/>
            <p:cNvSpPr/>
            <p:nvPr/>
          </p:nvSpPr>
          <p:spPr>
            <a:xfrm>
              <a:off x="240" y="1968"/>
              <a:ext cx="336" cy="336"/>
            </a:xfrm>
            <a:prstGeom prst="wedgeEllipseCallout">
              <a:avLst>
                <a:gd name="adj1" fmla="val -18750"/>
                <a:gd name="adj2" fmla="val 44940"/>
              </a:avLst>
            </a:prstGeom>
            <a:solidFill>
              <a:schemeClr val="bg1"/>
            </a:solidFill>
            <a:ln w="31750"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V4</a:t>
              </a:r>
              <a:endParaRPr lang="en-US" altLang="zh-CN" sz="2400" dirty="0">
                <a:latin typeface="Times New Roman" panose="02020603050405020304" pitchFamily="18" charset="0"/>
              </a:endParaRPr>
            </a:p>
          </p:txBody>
        </p:sp>
      </p:grpSp>
      <p:grpSp>
        <p:nvGrpSpPr>
          <p:cNvPr id="32772" name="组合 1711131"/>
          <p:cNvGrpSpPr/>
          <p:nvPr/>
        </p:nvGrpSpPr>
        <p:grpSpPr>
          <a:xfrm>
            <a:off x="1187450" y="1125538"/>
            <a:ext cx="2895600" cy="2255837"/>
            <a:chOff x="748" y="709"/>
            <a:chExt cx="1824" cy="1421"/>
          </a:xfrm>
        </p:grpSpPr>
        <p:sp>
          <p:nvSpPr>
            <p:cNvPr id="32773" name="直接连接符 1711121"/>
            <p:cNvSpPr/>
            <p:nvPr/>
          </p:nvSpPr>
          <p:spPr>
            <a:xfrm>
              <a:off x="940" y="1045"/>
              <a:ext cx="0" cy="480"/>
            </a:xfrm>
            <a:prstGeom prst="line">
              <a:avLst/>
            </a:prstGeom>
            <a:ln w="38100" cap="flat" cmpd="sng">
              <a:solidFill>
                <a:schemeClr val="tx1"/>
              </a:solidFill>
              <a:prstDash val="solid"/>
              <a:headEnd type="none" w="med" len="med"/>
              <a:tailEnd type="triangle" w="lg" len="med"/>
            </a:ln>
          </p:spPr>
        </p:sp>
        <p:sp>
          <p:nvSpPr>
            <p:cNvPr id="32774" name="直接连接符 1711122"/>
            <p:cNvSpPr/>
            <p:nvPr/>
          </p:nvSpPr>
          <p:spPr>
            <a:xfrm>
              <a:off x="1084" y="901"/>
              <a:ext cx="1104" cy="0"/>
            </a:xfrm>
            <a:prstGeom prst="line">
              <a:avLst/>
            </a:prstGeom>
            <a:ln w="38100" cap="flat" cmpd="sng">
              <a:solidFill>
                <a:schemeClr val="tx1"/>
              </a:solidFill>
              <a:prstDash val="solid"/>
              <a:headEnd type="none" w="med" len="med"/>
              <a:tailEnd type="triangle" w="lg" len="med"/>
            </a:ln>
          </p:spPr>
        </p:sp>
        <p:sp>
          <p:nvSpPr>
            <p:cNvPr id="32775" name="直接连接符 1711123"/>
            <p:cNvSpPr/>
            <p:nvPr/>
          </p:nvSpPr>
          <p:spPr>
            <a:xfrm>
              <a:off x="1088" y="1707"/>
              <a:ext cx="1134" cy="0"/>
            </a:xfrm>
            <a:prstGeom prst="line">
              <a:avLst/>
            </a:prstGeom>
            <a:ln w="38100" cap="flat" cmpd="sng">
              <a:solidFill>
                <a:schemeClr val="tx1"/>
              </a:solidFill>
              <a:prstDash val="solid"/>
              <a:headEnd type="none" w="med" len="med"/>
              <a:tailEnd type="triangle" w="lg" len="med"/>
            </a:ln>
          </p:spPr>
        </p:sp>
        <p:sp>
          <p:nvSpPr>
            <p:cNvPr id="32776" name="直接连接符 1711124"/>
            <p:cNvSpPr/>
            <p:nvPr/>
          </p:nvSpPr>
          <p:spPr>
            <a:xfrm flipH="1" flipV="1">
              <a:off x="1036" y="997"/>
              <a:ext cx="1248" cy="624"/>
            </a:xfrm>
            <a:prstGeom prst="line">
              <a:avLst/>
            </a:prstGeom>
            <a:ln w="38100" cap="flat" cmpd="sng">
              <a:solidFill>
                <a:schemeClr val="tx1"/>
              </a:solidFill>
              <a:prstDash val="solid"/>
              <a:headEnd type="none" w="med" len="med"/>
              <a:tailEnd type="triangle" w="lg" len="med"/>
            </a:ln>
          </p:spPr>
        </p:sp>
        <p:sp>
          <p:nvSpPr>
            <p:cNvPr id="32777" name="流程图: 联系 1711126"/>
            <p:cNvSpPr/>
            <p:nvPr/>
          </p:nvSpPr>
          <p:spPr>
            <a:xfrm>
              <a:off x="2236" y="1525"/>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V4</a:t>
              </a:r>
              <a:endParaRPr lang="en-US" altLang="zh-CN" sz="2400" dirty="0">
                <a:latin typeface="Times New Roman" panose="02020603050405020304" pitchFamily="18" charset="0"/>
              </a:endParaRPr>
            </a:p>
          </p:txBody>
        </p:sp>
        <p:sp>
          <p:nvSpPr>
            <p:cNvPr id="32778" name="流程图: 联系 1711127"/>
            <p:cNvSpPr/>
            <p:nvPr/>
          </p:nvSpPr>
          <p:spPr>
            <a:xfrm>
              <a:off x="748" y="1525"/>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V3</a:t>
              </a:r>
              <a:endParaRPr lang="en-US" altLang="zh-CN" sz="2400" dirty="0">
                <a:latin typeface="Times New Roman" panose="02020603050405020304" pitchFamily="18" charset="0"/>
              </a:endParaRPr>
            </a:p>
          </p:txBody>
        </p:sp>
        <p:sp>
          <p:nvSpPr>
            <p:cNvPr id="32779" name="流程图: 联系 1711128"/>
            <p:cNvSpPr/>
            <p:nvPr/>
          </p:nvSpPr>
          <p:spPr>
            <a:xfrm>
              <a:off x="2188" y="709"/>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V2</a:t>
              </a:r>
              <a:endParaRPr lang="en-US" altLang="zh-CN" sz="2400" dirty="0">
                <a:latin typeface="Times New Roman" panose="02020603050405020304" pitchFamily="18" charset="0"/>
              </a:endParaRPr>
            </a:p>
          </p:txBody>
        </p:sp>
        <p:sp>
          <p:nvSpPr>
            <p:cNvPr id="32780" name="流程图: 联系 1711129"/>
            <p:cNvSpPr/>
            <p:nvPr/>
          </p:nvSpPr>
          <p:spPr>
            <a:xfrm>
              <a:off x="748" y="709"/>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V1</a:t>
              </a:r>
              <a:endParaRPr lang="en-US" altLang="zh-CN" sz="2400" dirty="0">
                <a:latin typeface="Times New Roman" panose="02020603050405020304" pitchFamily="18" charset="0"/>
              </a:endParaRPr>
            </a:p>
          </p:txBody>
        </p:sp>
        <p:sp>
          <p:nvSpPr>
            <p:cNvPr id="32781" name="矩形 1711130"/>
            <p:cNvSpPr/>
            <p:nvPr/>
          </p:nvSpPr>
          <p:spPr>
            <a:xfrm>
              <a:off x="1292" y="1842"/>
              <a:ext cx="756" cy="288"/>
            </a:xfrm>
            <a:prstGeom prst="rect">
              <a:avLst/>
            </a:prstGeom>
            <a:noFill/>
            <a:ln w="9525">
              <a:noFill/>
            </a:ln>
          </p:spPr>
          <p:txBody>
            <a:bodyPr wrap="none">
              <a:spAutoFit/>
            </a:bodyPr>
            <a:p>
              <a:pPr algn="ctr"/>
              <a:r>
                <a:rPr lang="en-US" altLang="zh-CN" sz="2400" dirty="0">
                  <a:latin typeface="Times New Roman" panose="02020603050405020304" pitchFamily="18" charset="0"/>
                </a:rPr>
                <a:t>Graph1</a:t>
              </a:r>
              <a:endParaRPr lang="en-US" altLang="zh-CN" sz="2400" dirty="0">
                <a:latin typeface="Times New Roman" panose="02020603050405020304" pitchFamily="18" charset="0"/>
              </a:endParaRPr>
            </a:p>
          </p:txBody>
        </p:sp>
      </p:grpSp>
    </p:spTree>
  </p:cSld>
  <p:clrMapOvr>
    <a:masterClrMapping/>
  </p:clrMapOvr>
  <p:transition>
    <p:strips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文本占位符 1740802"/>
          <p:cNvSpPr>
            <a:spLocks noGrp="1"/>
          </p:cNvSpPr>
          <p:nvPr>
            <p:ph idx="1"/>
          </p:nvPr>
        </p:nvSpPr>
        <p:spPr>
          <a:xfrm>
            <a:off x="215900" y="1052513"/>
            <a:ext cx="8750300" cy="4968875"/>
          </a:xfrm>
        </p:spPr>
        <p:txBody>
          <a:bodyPr vert="horz" wrap="square" lIns="92075" tIns="46038" rIns="92075" bIns="46038" anchor="t" anchorCtr="0"/>
          <a:p>
            <a:pPr algn="just">
              <a:lnSpc>
                <a:spcPct val="130000"/>
              </a:lnSpc>
              <a:buClr>
                <a:srgbClr val="FF3300"/>
              </a:buClr>
              <a:buSzPct val="85000"/>
              <a:buFont typeface="Wingdings" panose="05000000000000000000" pitchFamily="2" charset="2"/>
              <a:buChar char="u"/>
            </a:pPr>
            <a:r>
              <a:rPr lang="zh-CN" altLang="en-US" sz="2900" dirty="0"/>
              <a:t>图（</a:t>
            </a:r>
            <a:r>
              <a:rPr lang="en-US" altLang="zh-CN" sz="2900" dirty="0"/>
              <a:t>Graph</a:t>
            </a:r>
            <a:r>
              <a:rPr lang="zh-CN" altLang="en-US" sz="2900" dirty="0"/>
              <a:t>）是一种较线性表和树更为复杂的非线性结构。在图结构中，对结点（图中常称为顶点）的前驱和后继个数不加限制，即结点之间的关系是任意的。图中任意两个结点之间都可能相关。图结构可以描述各种复杂的数据对象。</a:t>
            </a:r>
            <a:endParaRPr lang="zh-CN" altLang="en-US" sz="2900" dirty="0"/>
          </a:p>
          <a:p>
            <a:pPr algn="just">
              <a:lnSpc>
                <a:spcPct val="130000"/>
              </a:lnSpc>
              <a:buClr>
                <a:srgbClr val="FF3300"/>
              </a:buClr>
              <a:buSzPct val="85000"/>
              <a:buFont typeface="Wingdings" panose="05000000000000000000" pitchFamily="2" charset="2"/>
              <a:buChar char="u"/>
            </a:pPr>
            <a:r>
              <a:rPr lang="zh-CN" altLang="en-US" sz="2900" dirty="0"/>
              <a:t>图的应用极为广泛，特别是近年来的迅速发展，已经渗透到诸如语言学、逻辑学、物理、化学、电讯工程、计算机科学以及数学的其它分支中。</a:t>
            </a:r>
            <a:endParaRPr lang="zh-CN" altLang="en-US" sz="2900" dirty="0"/>
          </a:p>
        </p:txBody>
      </p:sp>
      <p:sp>
        <p:nvSpPr>
          <p:cNvPr id="2" name="文本框 1"/>
          <p:cNvSpPr txBox="1"/>
          <p:nvPr/>
        </p:nvSpPr>
        <p:spPr>
          <a:xfrm>
            <a:off x="9111615" y="1688465"/>
            <a:ext cx="309880" cy="368300"/>
          </a:xfrm>
          <a:prstGeom prst="rect">
            <a:avLst/>
          </a:prstGeom>
          <a:noFill/>
        </p:spPr>
        <p:txBody>
          <a:bodyPr wrap="none" rtlCol="0">
            <a:spAutoFit/>
          </a:bodyPr>
          <a:p>
            <a:endParaRPr lang="zh-CN" altLang="en-US"/>
          </a:p>
        </p:txBody>
      </p:sp>
    </p:spTree>
  </p:cSld>
  <p:clrMapOvr>
    <a:masterClrMapping/>
  </p:clrMapOvr>
  <p:transition>
    <p:strips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矩形 1712129"/>
          <p:cNvSpPr/>
          <p:nvPr/>
        </p:nvSpPr>
        <p:spPr>
          <a:xfrm>
            <a:off x="431800" y="1125538"/>
            <a:ext cx="8208963" cy="1260475"/>
          </a:xfrm>
          <a:prstGeom prst="rect">
            <a:avLst/>
          </a:prstGeom>
          <a:noFill/>
          <a:ln w="9525">
            <a:noFill/>
          </a:ln>
        </p:spPr>
        <p:txBody>
          <a:bodyPr>
            <a:spAutoFit/>
          </a:bodyPr>
          <a:p>
            <a:pPr algn="just">
              <a:lnSpc>
                <a:spcPct val="120000"/>
              </a:lnSpc>
            </a:pPr>
            <a:r>
              <a:rPr lang="zh-CN" altLang="en-US" sz="3200" dirty="0">
                <a:latin typeface="Times New Roman" panose="02020603050405020304" pitchFamily="18" charset="0"/>
              </a:rPr>
              <a:t>设图</a:t>
            </a:r>
            <a:r>
              <a:rPr lang="en-US" altLang="zh-CN" sz="3200" dirty="0">
                <a:latin typeface="Times New Roman" panose="02020603050405020304" pitchFamily="18" charset="0"/>
              </a:rPr>
              <a:t>G(</a:t>
            </a:r>
            <a:r>
              <a:rPr lang="zh-CN" altLang="en-US" sz="3200" dirty="0">
                <a:latin typeface="Times New Roman" panose="02020603050405020304" pitchFamily="18" charset="0"/>
              </a:rPr>
              <a:t>有向或无向图</a:t>
            </a:r>
            <a:r>
              <a:rPr lang="en-US" altLang="zh-CN" sz="3200" dirty="0">
                <a:latin typeface="Times New Roman" panose="02020603050405020304" pitchFamily="18" charset="0"/>
              </a:rPr>
              <a:t>)</a:t>
            </a:r>
            <a:r>
              <a:rPr lang="zh-CN" altLang="en-US" sz="3200" dirty="0">
                <a:latin typeface="Times New Roman" panose="02020603050405020304" pitchFamily="18" charset="0"/>
              </a:rPr>
              <a:t>共有</a:t>
            </a:r>
            <a:r>
              <a:rPr lang="en-US" altLang="zh-CN" sz="3200" i="1" dirty="0">
                <a:latin typeface="Times New Roman" panose="02020603050405020304" pitchFamily="18" charset="0"/>
              </a:rPr>
              <a:t>n</a:t>
            </a:r>
            <a:r>
              <a:rPr lang="zh-CN" altLang="en-US" sz="3200" dirty="0">
                <a:latin typeface="Times New Roman" panose="02020603050405020304" pitchFamily="18" charset="0"/>
              </a:rPr>
              <a:t>个顶点，</a:t>
            </a:r>
            <a:r>
              <a:rPr lang="en-US" altLang="zh-CN" sz="3200" i="1" dirty="0">
                <a:latin typeface="Times New Roman" panose="02020603050405020304" pitchFamily="18" charset="0"/>
              </a:rPr>
              <a:t>e</a:t>
            </a:r>
            <a:r>
              <a:rPr lang="zh-CN" altLang="en-US" sz="3200" dirty="0">
                <a:latin typeface="Times New Roman" panose="02020603050405020304" pitchFamily="18" charset="0"/>
              </a:rPr>
              <a:t>条边，若顶点</a:t>
            </a:r>
            <a:r>
              <a:rPr lang="en-US" altLang="zh-CN" sz="3200" i="1" dirty="0">
                <a:latin typeface="Times New Roman" panose="02020603050405020304" pitchFamily="18" charset="0"/>
              </a:rPr>
              <a:t>v</a:t>
            </a:r>
            <a:r>
              <a:rPr lang="en-US" altLang="zh-CN" sz="3200" i="1" baseline="-25000" dirty="0">
                <a:latin typeface="Times New Roman" panose="02020603050405020304" pitchFamily="18" charset="0"/>
              </a:rPr>
              <a:t>i</a:t>
            </a:r>
            <a:r>
              <a:rPr lang="zh-CN" altLang="en-US" sz="3200" dirty="0">
                <a:latin typeface="Times New Roman" panose="02020603050405020304" pitchFamily="18" charset="0"/>
              </a:rPr>
              <a:t>的度数为</a:t>
            </a:r>
            <a:r>
              <a:rPr lang="en-US" altLang="zh-CN" sz="3200" dirty="0">
                <a:latin typeface="Times New Roman" panose="02020603050405020304" pitchFamily="18" charset="0"/>
              </a:rPr>
              <a:t>TD(</a:t>
            </a:r>
            <a:r>
              <a:rPr lang="en-US" altLang="zh-CN" sz="3200" i="1" dirty="0">
                <a:latin typeface="Times New Roman" panose="02020603050405020304" pitchFamily="18" charset="0"/>
              </a:rPr>
              <a:t>v</a:t>
            </a:r>
            <a:r>
              <a:rPr lang="en-US" altLang="zh-CN" sz="3200" i="1" baseline="-25000" dirty="0">
                <a:latin typeface="Times New Roman" panose="02020603050405020304" pitchFamily="18" charset="0"/>
              </a:rPr>
              <a:t>i</a:t>
            </a:r>
            <a:r>
              <a:rPr lang="en-US" altLang="zh-CN" sz="3200" dirty="0">
                <a:latin typeface="Times New Roman" panose="02020603050405020304" pitchFamily="18" charset="0"/>
              </a:rPr>
              <a:t>)</a:t>
            </a:r>
            <a:r>
              <a:rPr lang="zh-CN" altLang="en-US" sz="3200" dirty="0">
                <a:latin typeface="Times New Roman" panose="02020603050405020304" pitchFamily="18" charset="0"/>
              </a:rPr>
              <a:t>，则</a:t>
            </a:r>
            <a:endParaRPr lang="zh-CN" altLang="en-US" sz="3200" dirty="0">
              <a:latin typeface="Times New Roman" panose="02020603050405020304" pitchFamily="18" charset="0"/>
            </a:endParaRPr>
          </a:p>
        </p:txBody>
      </p:sp>
      <p:sp>
        <p:nvSpPr>
          <p:cNvPr id="2052" name="矩形 1712130"/>
          <p:cNvSpPr/>
          <p:nvPr/>
        </p:nvSpPr>
        <p:spPr>
          <a:xfrm>
            <a:off x="0" y="0"/>
            <a:ext cx="9144000" cy="0"/>
          </a:xfrm>
          <a:prstGeom prst="rect">
            <a:avLst/>
          </a:prstGeom>
          <a:noFill/>
          <a:ln w="9525">
            <a:noFill/>
          </a:ln>
        </p:spPr>
        <p:txBody>
          <a:bodyPr/>
          <a:p>
            <a:endParaRPr lang="zh-CN" altLang="en-US" dirty="0">
              <a:latin typeface="Times New Roman" panose="02020603050405020304" pitchFamily="18" charset="0"/>
            </a:endParaRPr>
          </a:p>
        </p:txBody>
      </p:sp>
      <p:graphicFrame>
        <p:nvGraphicFramePr>
          <p:cNvPr id="2050" name="对象 1712131"/>
          <p:cNvGraphicFramePr/>
          <p:nvPr/>
        </p:nvGraphicFramePr>
        <p:xfrm>
          <a:off x="2238375" y="2463800"/>
          <a:ext cx="3730625" cy="1387475"/>
        </p:xfrm>
        <a:graphic>
          <a:graphicData uri="http://schemas.openxmlformats.org/presentationml/2006/ole">
            <mc:AlternateContent xmlns:mc="http://schemas.openxmlformats.org/markup-compatibility/2006">
              <mc:Choice xmlns:v="urn:schemas-microsoft-com:vml" Requires="v">
                <p:oleObj spid="_x0000_s3083" name="" r:id="rId1" imgW="913765" imgH="431800" progId="Equation.3">
                  <p:embed/>
                </p:oleObj>
              </mc:Choice>
              <mc:Fallback>
                <p:oleObj name="" r:id="rId1" imgW="913765" imgH="431800" progId="Equation.3">
                  <p:embed/>
                  <p:pic>
                    <p:nvPicPr>
                      <p:cNvPr id="0" name="图片 3082"/>
                      <p:cNvPicPr/>
                      <p:nvPr/>
                    </p:nvPicPr>
                    <p:blipFill>
                      <a:blip r:embed="rId2"/>
                      <a:stretch>
                        <a:fillRect/>
                      </a:stretch>
                    </p:blipFill>
                    <p:spPr>
                      <a:xfrm>
                        <a:off x="2238375" y="2463800"/>
                        <a:ext cx="3730625" cy="1387475"/>
                      </a:xfrm>
                      <a:prstGeom prst="rect">
                        <a:avLst/>
                      </a:prstGeom>
                      <a:solidFill>
                        <a:schemeClr val="bg1"/>
                      </a:solidFill>
                      <a:ln w="38100">
                        <a:noFill/>
                        <a:miter/>
                      </a:ln>
                    </p:spPr>
                  </p:pic>
                </p:oleObj>
              </mc:Fallback>
            </mc:AlternateContent>
          </a:graphicData>
        </a:graphic>
      </p:graphicFrame>
      <p:sp>
        <p:nvSpPr>
          <p:cNvPr id="1712133" name="矩形 1712132"/>
          <p:cNvSpPr/>
          <p:nvPr/>
        </p:nvSpPr>
        <p:spPr>
          <a:xfrm>
            <a:off x="468313" y="4076700"/>
            <a:ext cx="8135937" cy="1844675"/>
          </a:xfrm>
          <a:prstGeom prst="rect">
            <a:avLst/>
          </a:prstGeom>
          <a:noFill/>
          <a:ln w="9525">
            <a:noFill/>
          </a:ln>
        </p:spPr>
        <p:txBody>
          <a:bodyPr>
            <a:spAutoFit/>
          </a:bodyPr>
          <a:p>
            <a:pPr algn="just">
              <a:lnSpc>
                <a:spcPct val="120000"/>
              </a:lnSpc>
            </a:pPr>
            <a:r>
              <a:rPr lang="zh-CN" altLang="en-US" sz="3200" dirty="0">
                <a:latin typeface="Times New Roman" panose="02020603050405020304" pitchFamily="18" charset="0"/>
              </a:rPr>
              <a:t>因为一条边关联两个顶点，而且使得这两个顶点的度数分别增加</a:t>
            </a:r>
            <a:r>
              <a:rPr lang="en-US" altLang="zh-CN" sz="3200" dirty="0">
                <a:latin typeface="Times New Roman" panose="02020603050405020304" pitchFamily="18" charset="0"/>
              </a:rPr>
              <a:t>1</a:t>
            </a:r>
            <a:r>
              <a:rPr lang="zh-CN" altLang="en-US" sz="3200" dirty="0">
                <a:latin typeface="Times New Roman" panose="02020603050405020304" pitchFamily="18" charset="0"/>
              </a:rPr>
              <a:t>，因此顶点的度数之和就是边的两倍。</a:t>
            </a:r>
            <a:endParaRPr lang="zh-CN" altLang="en-US" sz="3200" dirty="0">
              <a:latin typeface="Times New Roman" panose="02020603050405020304" pitchFamily="18" charset="0"/>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12133">
                                            <p:txEl>
                                              <p:charRg st="0" end="47"/>
                                            </p:txEl>
                                          </p:spTgt>
                                        </p:tgtEl>
                                        <p:attrNameLst>
                                          <p:attrName>style.visibility</p:attrName>
                                        </p:attrNameLst>
                                      </p:cBhvr>
                                      <p:to>
                                        <p:strVal val="visible"/>
                                      </p:to>
                                    </p:set>
                                    <p:anim calcmode="lin" valueType="num">
                                      <p:cBhvr additive="base">
                                        <p:cTn id="7" dur="500" fill="hold"/>
                                        <p:tgtEl>
                                          <p:spTgt spid="1712133">
                                            <p:txEl>
                                              <p:charRg st="0" end="4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12133">
                                            <p:txEl>
                                              <p:charRg st="0" end="4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7" name="文本占位符 1746946"/>
          <p:cNvSpPr>
            <a:spLocks noGrp="1"/>
          </p:cNvSpPr>
          <p:nvPr>
            <p:ph idx="1"/>
          </p:nvPr>
        </p:nvSpPr>
        <p:spPr>
          <a:xfrm>
            <a:off x="179388" y="584200"/>
            <a:ext cx="8713787" cy="5473700"/>
          </a:xfrm>
        </p:spPr>
        <p:txBody>
          <a:bodyPr vert="horz" wrap="square" lIns="92075" tIns="46038" rIns="92075" bIns="46038" anchor="t" anchorCtr="0"/>
          <a:p>
            <a:pPr marL="0" indent="0">
              <a:lnSpc>
                <a:spcPct val="130000"/>
              </a:lnSpc>
              <a:buNone/>
            </a:pPr>
            <a:r>
              <a:rPr lang="zh-CN" altLang="en-US" dirty="0">
                <a:solidFill>
                  <a:schemeClr val="tx2"/>
                </a:solidFill>
              </a:rPr>
              <a:t>定义</a:t>
            </a:r>
            <a:r>
              <a:rPr lang="en-US" altLang="zh-CN" dirty="0">
                <a:solidFill>
                  <a:schemeClr val="tx2"/>
                </a:solidFill>
              </a:rPr>
              <a:t>6.6</a:t>
            </a:r>
            <a:r>
              <a:rPr lang="en-US" altLang="zh-CN" dirty="0"/>
              <a:t>  </a:t>
            </a:r>
            <a:r>
              <a:rPr lang="zh-CN" altLang="en-US" dirty="0"/>
              <a:t>设</a:t>
            </a:r>
            <a:r>
              <a:rPr lang="en-US" altLang="zh-CN" dirty="0"/>
              <a:t>G</a:t>
            </a:r>
            <a:r>
              <a:rPr lang="zh-CN" altLang="en-US" dirty="0"/>
              <a:t>是图，若存在一个顶点序列</a:t>
            </a:r>
            <a:endParaRPr lang="zh-CN" altLang="en-US" dirty="0"/>
          </a:p>
          <a:p>
            <a:pPr marL="0" indent="0">
              <a:lnSpc>
                <a:spcPct val="130000"/>
              </a:lnSpc>
              <a:buNone/>
            </a:pPr>
            <a:endParaRPr lang="zh-CN" altLang="en-US" dirty="0"/>
          </a:p>
          <a:p>
            <a:pPr marL="0" indent="0">
              <a:lnSpc>
                <a:spcPct val="130000"/>
              </a:lnSpc>
              <a:buNone/>
            </a:pPr>
            <a:r>
              <a:rPr lang="zh-CN" altLang="en-US" dirty="0"/>
              <a:t>    使得                                                    或</a:t>
            </a:r>
            <a:endParaRPr lang="zh-CN" altLang="en-US" dirty="0"/>
          </a:p>
          <a:p>
            <a:pPr marL="0" indent="0" algn="just">
              <a:lnSpc>
                <a:spcPct val="130000"/>
              </a:lnSpc>
              <a:buNone/>
            </a:pPr>
            <a:r>
              <a:rPr lang="zh-CN" altLang="en-US" dirty="0"/>
              <a:t>                                              属于</a:t>
            </a:r>
            <a:r>
              <a:rPr lang="en-US" altLang="zh-CN" dirty="0"/>
              <a:t>E(G)</a:t>
            </a:r>
            <a:r>
              <a:rPr lang="zh-CN" altLang="en-US" dirty="0"/>
              <a:t>，则称</a:t>
            </a:r>
            <a:r>
              <a:rPr lang="en-US" altLang="zh-CN" i="1" dirty="0"/>
              <a:t>v</a:t>
            </a:r>
            <a:r>
              <a:rPr lang="en-US" altLang="zh-CN" i="1" baseline="-25000" dirty="0"/>
              <a:t>p</a:t>
            </a:r>
            <a:r>
              <a:rPr lang="zh-CN" altLang="en-US" dirty="0"/>
              <a:t>到</a:t>
            </a:r>
            <a:r>
              <a:rPr lang="en-US" altLang="zh-CN" i="1" dirty="0"/>
              <a:t>v</a:t>
            </a:r>
            <a:r>
              <a:rPr lang="en-US" altLang="zh-CN" i="1" baseline="-25000" dirty="0"/>
              <a:t>q</a:t>
            </a:r>
            <a:r>
              <a:rPr lang="zh-CN" altLang="en-US" dirty="0"/>
              <a:t>存在一条</a:t>
            </a:r>
            <a:r>
              <a:rPr lang="zh-CN" altLang="en-US" u="sng" dirty="0">
                <a:solidFill>
                  <a:srgbClr val="CC0000"/>
                </a:solidFill>
              </a:rPr>
              <a:t>路径</a:t>
            </a:r>
            <a:r>
              <a:rPr lang="zh-CN" altLang="en-US" dirty="0"/>
              <a:t>，其中</a:t>
            </a:r>
            <a:r>
              <a:rPr lang="en-US" altLang="zh-CN" i="1" dirty="0"/>
              <a:t>v</a:t>
            </a:r>
            <a:r>
              <a:rPr lang="en-US" altLang="zh-CN" i="1" baseline="-25000" dirty="0"/>
              <a:t>p</a:t>
            </a:r>
            <a:r>
              <a:rPr lang="en-US" altLang="zh-CN" dirty="0"/>
              <a:t> </a:t>
            </a:r>
            <a:r>
              <a:rPr lang="zh-CN" altLang="en-US" dirty="0"/>
              <a:t>称为起点，</a:t>
            </a:r>
            <a:r>
              <a:rPr lang="en-US" altLang="zh-CN" i="1" dirty="0"/>
              <a:t>v</a:t>
            </a:r>
            <a:r>
              <a:rPr lang="en-US" altLang="zh-CN" i="1" baseline="-25000" dirty="0"/>
              <a:t>q</a:t>
            </a:r>
            <a:r>
              <a:rPr lang="zh-CN" altLang="en-US" dirty="0"/>
              <a:t>称为终点。</a:t>
            </a:r>
            <a:r>
              <a:rPr lang="zh-CN" altLang="en-US" u="sng" dirty="0">
                <a:solidFill>
                  <a:srgbClr val="CC0000"/>
                </a:solidFill>
              </a:rPr>
              <a:t>路径的长度</a:t>
            </a:r>
            <a:r>
              <a:rPr lang="zh-CN" altLang="en-US" dirty="0"/>
              <a:t>为该路径上边的个数。如果一条路径上除了起点和终点可以相同外，再不能有相同的顶点，则称此路径为</a:t>
            </a:r>
            <a:r>
              <a:rPr lang="zh-CN" altLang="en-US" u="sng" dirty="0">
                <a:solidFill>
                  <a:srgbClr val="CC0000"/>
                </a:solidFill>
              </a:rPr>
              <a:t>简单路径</a:t>
            </a:r>
            <a:r>
              <a:rPr lang="zh-CN" altLang="en-US" dirty="0"/>
              <a:t>。如果一条简单路径的起点和终点相同，且路径长度大于等于</a:t>
            </a:r>
            <a:r>
              <a:rPr lang="en-US" altLang="zh-CN" dirty="0"/>
              <a:t>2</a:t>
            </a:r>
            <a:r>
              <a:rPr lang="zh-CN" altLang="en-US" dirty="0"/>
              <a:t>，则称之为</a:t>
            </a:r>
            <a:r>
              <a:rPr lang="zh-CN" altLang="en-US" u="sng" dirty="0">
                <a:solidFill>
                  <a:srgbClr val="CC0000"/>
                </a:solidFill>
              </a:rPr>
              <a:t>简单回路</a:t>
            </a:r>
            <a:r>
              <a:rPr lang="zh-CN" altLang="en-US" dirty="0"/>
              <a:t>。</a:t>
            </a:r>
            <a:endParaRPr lang="zh-CN" altLang="en-US" dirty="0"/>
          </a:p>
        </p:txBody>
      </p:sp>
      <p:graphicFrame>
        <p:nvGraphicFramePr>
          <p:cNvPr id="3074" name="对象 1746947"/>
          <p:cNvGraphicFramePr/>
          <p:nvPr/>
        </p:nvGraphicFramePr>
        <p:xfrm>
          <a:off x="1979613" y="1160463"/>
          <a:ext cx="3455987" cy="792162"/>
        </p:xfrm>
        <a:graphic>
          <a:graphicData uri="http://schemas.openxmlformats.org/presentationml/2006/ole">
            <mc:AlternateContent xmlns:mc="http://schemas.openxmlformats.org/markup-compatibility/2006">
              <mc:Choice xmlns:v="urn:schemas-microsoft-com:vml" Requires="v">
                <p:oleObj spid="_x0000_s3085" name="" r:id="rId1" imgW="1218565" imgH="241300" progId="Equation.3">
                  <p:embed/>
                </p:oleObj>
              </mc:Choice>
              <mc:Fallback>
                <p:oleObj name="" r:id="rId1" imgW="1218565" imgH="241300" progId="Equation.3">
                  <p:embed/>
                  <p:pic>
                    <p:nvPicPr>
                      <p:cNvPr id="0" name="图片 3084"/>
                      <p:cNvPicPr/>
                      <p:nvPr/>
                    </p:nvPicPr>
                    <p:blipFill>
                      <a:blip r:embed="rId2"/>
                      <a:stretch>
                        <a:fillRect/>
                      </a:stretch>
                    </p:blipFill>
                    <p:spPr>
                      <a:xfrm>
                        <a:off x="1979613" y="1160463"/>
                        <a:ext cx="3455987" cy="792162"/>
                      </a:xfrm>
                      <a:prstGeom prst="rect">
                        <a:avLst/>
                      </a:prstGeom>
                      <a:noFill/>
                      <a:ln w="38100">
                        <a:noFill/>
                        <a:miter/>
                      </a:ln>
                    </p:spPr>
                  </p:pic>
                </p:oleObj>
              </mc:Fallback>
            </mc:AlternateContent>
          </a:graphicData>
        </a:graphic>
      </p:graphicFrame>
      <p:graphicFrame>
        <p:nvGraphicFramePr>
          <p:cNvPr id="3075" name="对象 1746949"/>
          <p:cNvGraphicFramePr/>
          <p:nvPr/>
        </p:nvGraphicFramePr>
        <p:xfrm>
          <a:off x="1476375" y="1916113"/>
          <a:ext cx="4391025" cy="720725"/>
        </p:xfrm>
        <a:graphic>
          <a:graphicData uri="http://schemas.openxmlformats.org/presentationml/2006/ole">
            <mc:AlternateContent xmlns:mc="http://schemas.openxmlformats.org/markup-compatibility/2006">
              <mc:Choice xmlns:v="urn:schemas-microsoft-com:vml" Requires="v">
                <p:oleObj spid="_x0000_s3084" name="" r:id="rId3" imgW="2146300" imgH="241300" progId="Equation.DSMT4">
                  <p:embed/>
                </p:oleObj>
              </mc:Choice>
              <mc:Fallback>
                <p:oleObj name="" r:id="rId3" imgW="2146300" imgH="241300" progId="Equation.DSMT4">
                  <p:embed/>
                  <p:pic>
                    <p:nvPicPr>
                      <p:cNvPr id="0" name="图片 3083"/>
                      <p:cNvPicPr/>
                      <p:nvPr/>
                    </p:nvPicPr>
                    <p:blipFill>
                      <a:blip r:embed="rId4"/>
                      <a:stretch>
                        <a:fillRect/>
                      </a:stretch>
                    </p:blipFill>
                    <p:spPr>
                      <a:xfrm>
                        <a:off x="1476375" y="1916113"/>
                        <a:ext cx="4391025" cy="720725"/>
                      </a:xfrm>
                      <a:prstGeom prst="rect">
                        <a:avLst/>
                      </a:prstGeom>
                      <a:noFill/>
                      <a:ln w="38100">
                        <a:noFill/>
                        <a:miter/>
                      </a:ln>
                    </p:spPr>
                  </p:pic>
                </p:oleObj>
              </mc:Fallback>
            </mc:AlternateContent>
          </a:graphicData>
        </a:graphic>
      </p:graphicFrame>
      <p:graphicFrame>
        <p:nvGraphicFramePr>
          <p:cNvPr id="3076" name="对象 1746951"/>
          <p:cNvGraphicFramePr/>
          <p:nvPr/>
        </p:nvGraphicFramePr>
        <p:xfrm>
          <a:off x="503238" y="2528888"/>
          <a:ext cx="3671887" cy="647700"/>
        </p:xfrm>
        <a:graphic>
          <a:graphicData uri="http://schemas.openxmlformats.org/presentationml/2006/ole">
            <mc:AlternateContent xmlns:mc="http://schemas.openxmlformats.org/markup-compatibility/2006">
              <mc:Choice xmlns:v="urn:schemas-microsoft-com:vml" Requires="v">
                <p:oleObj spid="_x0000_s3087" name="" r:id="rId5" imgW="1727200" imgH="241300" progId="Equation.3">
                  <p:embed/>
                </p:oleObj>
              </mc:Choice>
              <mc:Fallback>
                <p:oleObj name="" r:id="rId5" imgW="1727200" imgH="241300" progId="Equation.3">
                  <p:embed/>
                  <p:pic>
                    <p:nvPicPr>
                      <p:cNvPr id="0" name="图片 3086"/>
                      <p:cNvPicPr/>
                      <p:nvPr/>
                    </p:nvPicPr>
                    <p:blipFill>
                      <a:blip r:embed="rId6"/>
                      <a:stretch>
                        <a:fillRect/>
                      </a:stretch>
                    </p:blipFill>
                    <p:spPr>
                      <a:xfrm>
                        <a:off x="503238" y="2528888"/>
                        <a:ext cx="3671887" cy="647700"/>
                      </a:xfrm>
                      <a:prstGeom prst="rect">
                        <a:avLst/>
                      </a:prstGeom>
                      <a:noFill/>
                      <a:ln w="38100">
                        <a:noFill/>
                        <a:miter/>
                      </a:ln>
                    </p:spPr>
                  </p:pic>
                </p:oleObj>
              </mc:Fallback>
            </mc:AlternateContent>
          </a:graphicData>
        </a:graphic>
      </p:graphicFrame>
    </p:spTree>
  </p:cSld>
  <p:clrMapOvr>
    <a:masterClrMapping/>
  </p:clrMapOvr>
  <p:transition>
    <p:strips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1" name="文本占位符 1747970"/>
          <p:cNvSpPr>
            <a:spLocks noGrp="1"/>
          </p:cNvSpPr>
          <p:nvPr>
            <p:ph idx="1"/>
          </p:nvPr>
        </p:nvSpPr>
        <p:spPr>
          <a:xfrm>
            <a:off x="250825" y="981075"/>
            <a:ext cx="8424863" cy="5184775"/>
          </a:xfrm>
        </p:spPr>
        <p:txBody>
          <a:bodyPr vert="horz" wrap="square" lIns="92075" tIns="46038" rIns="92075" bIns="46038" anchor="t" anchorCtr="0"/>
          <a:p>
            <a:pPr algn="just">
              <a:lnSpc>
                <a:spcPct val="115000"/>
              </a:lnSpc>
              <a:buNone/>
            </a:pPr>
            <a:r>
              <a:rPr lang="en-US" altLang="zh-CN" sz="3200" dirty="0"/>
              <a:t>   </a:t>
            </a:r>
            <a:r>
              <a:rPr lang="zh-CN" altLang="en-US" sz="3200" dirty="0"/>
              <a:t>图</a:t>
            </a:r>
            <a:r>
              <a:rPr lang="en-US" altLang="zh-CN" sz="3200" dirty="0"/>
              <a:t>(a)</a:t>
            </a:r>
            <a:r>
              <a:rPr lang="zh-CN" altLang="en-US" sz="3200" dirty="0"/>
              <a:t>中，</a:t>
            </a:r>
            <a:r>
              <a:rPr lang="en-US" altLang="zh-CN" sz="3200" i="1" dirty="0"/>
              <a:t>v</a:t>
            </a:r>
            <a:r>
              <a:rPr lang="en-US" altLang="zh-CN" sz="3200" dirty="0"/>
              <a:t>1</a:t>
            </a:r>
            <a:r>
              <a:rPr lang="zh-CN" altLang="en-US" sz="3200" dirty="0"/>
              <a:t>到</a:t>
            </a:r>
            <a:r>
              <a:rPr lang="en-US" altLang="zh-CN" sz="3200" i="1" dirty="0"/>
              <a:t>v</a:t>
            </a:r>
            <a:r>
              <a:rPr lang="en-US" altLang="zh-CN" sz="3200" dirty="0"/>
              <a:t>3</a:t>
            </a:r>
            <a:r>
              <a:rPr lang="zh-CN" altLang="en-US" sz="3200" dirty="0"/>
              <a:t>之间存在一条路径</a:t>
            </a:r>
            <a:r>
              <a:rPr lang="en-US" altLang="zh-CN" sz="3200" i="1" dirty="0"/>
              <a:t>v</a:t>
            </a:r>
            <a:r>
              <a:rPr lang="en-US" altLang="zh-CN" sz="3200" dirty="0"/>
              <a:t>1, </a:t>
            </a:r>
            <a:r>
              <a:rPr lang="en-US" altLang="zh-CN" sz="3200" i="1" dirty="0"/>
              <a:t>v</a:t>
            </a:r>
            <a:r>
              <a:rPr lang="en-US" altLang="zh-CN" sz="3200" dirty="0"/>
              <a:t>2, </a:t>
            </a:r>
            <a:r>
              <a:rPr lang="en-US" altLang="zh-CN" sz="3200" i="1" dirty="0"/>
              <a:t>v</a:t>
            </a:r>
            <a:r>
              <a:rPr lang="en-US" altLang="zh-CN" sz="3200" dirty="0"/>
              <a:t>5, </a:t>
            </a:r>
            <a:r>
              <a:rPr lang="en-US" altLang="zh-CN" sz="3200" i="1" dirty="0"/>
              <a:t>v</a:t>
            </a:r>
            <a:r>
              <a:rPr lang="en-US" altLang="zh-CN" sz="3200" dirty="0"/>
              <a:t>4, </a:t>
            </a:r>
            <a:r>
              <a:rPr lang="en-US" altLang="zh-CN" sz="3200" i="1" dirty="0"/>
              <a:t>v</a:t>
            </a:r>
            <a:r>
              <a:rPr lang="en-US" altLang="zh-CN" sz="3200" dirty="0"/>
              <a:t>3</a:t>
            </a:r>
            <a:r>
              <a:rPr lang="zh-CN" altLang="en-US" sz="3200" dirty="0"/>
              <a:t>，同时这也是一条简单路径；</a:t>
            </a:r>
            <a:r>
              <a:rPr lang="en-US" altLang="zh-CN" sz="3200" i="1" dirty="0"/>
              <a:t>v</a:t>
            </a:r>
            <a:r>
              <a:rPr lang="en-US" altLang="zh-CN" sz="3200" dirty="0"/>
              <a:t>1, </a:t>
            </a:r>
            <a:r>
              <a:rPr lang="en-US" altLang="zh-CN" sz="3200" i="1" dirty="0"/>
              <a:t>v</a:t>
            </a:r>
            <a:r>
              <a:rPr lang="en-US" altLang="zh-CN" sz="3200" dirty="0"/>
              <a:t>2, </a:t>
            </a:r>
            <a:r>
              <a:rPr lang="en-US" altLang="zh-CN" sz="3200" i="1" dirty="0"/>
              <a:t>v</a:t>
            </a:r>
            <a:r>
              <a:rPr lang="en-US" altLang="zh-CN" sz="3200" dirty="0"/>
              <a:t>5, </a:t>
            </a:r>
            <a:r>
              <a:rPr lang="en-US" altLang="zh-CN" sz="3200" i="1" dirty="0"/>
              <a:t>v</a:t>
            </a:r>
            <a:r>
              <a:rPr lang="en-US" altLang="zh-CN" sz="3200" dirty="0"/>
              <a:t>4, </a:t>
            </a:r>
            <a:r>
              <a:rPr lang="en-US" altLang="zh-CN" sz="3200" i="1" dirty="0"/>
              <a:t>v</a:t>
            </a:r>
            <a:r>
              <a:rPr lang="en-US" altLang="zh-CN" sz="3200" dirty="0"/>
              <a:t>3, </a:t>
            </a:r>
            <a:r>
              <a:rPr lang="en-US" altLang="zh-CN" sz="3200" i="1" dirty="0"/>
              <a:t>v</a:t>
            </a:r>
            <a:r>
              <a:rPr lang="en-US" altLang="zh-CN" sz="3200" dirty="0"/>
              <a:t>1</a:t>
            </a:r>
            <a:r>
              <a:rPr lang="zh-CN" altLang="en-US" sz="3200" dirty="0"/>
              <a:t>是一条简单回路。 </a:t>
            </a:r>
            <a:endParaRPr lang="zh-CN" altLang="en-US" sz="3200" dirty="0"/>
          </a:p>
        </p:txBody>
      </p:sp>
      <p:graphicFrame>
        <p:nvGraphicFramePr>
          <p:cNvPr id="4098" name="对象 1747972"/>
          <p:cNvGraphicFramePr/>
          <p:nvPr/>
        </p:nvGraphicFramePr>
        <p:xfrm>
          <a:off x="611188" y="3500438"/>
          <a:ext cx="3024187" cy="1854200"/>
        </p:xfrm>
        <a:graphic>
          <a:graphicData uri="http://schemas.openxmlformats.org/presentationml/2006/ole">
            <mc:AlternateContent xmlns:mc="http://schemas.openxmlformats.org/markup-compatibility/2006">
              <mc:Choice xmlns:v="urn:schemas-microsoft-com:vml" Requires="v">
                <p:oleObj spid="_x0000_s3086" name="" r:id="rId1" imgW="2133600" imgH="1329055" progId="Visio.Drawing.11">
                  <p:embed/>
                </p:oleObj>
              </mc:Choice>
              <mc:Fallback>
                <p:oleObj name="" r:id="rId1" imgW="2133600" imgH="1329055" progId="Visio.Drawing.11">
                  <p:embed/>
                  <p:pic>
                    <p:nvPicPr>
                      <p:cNvPr id="0" name="图片 3085"/>
                      <p:cNvPicPr/>
                      <p:nvPr/>
                    </p:nvPicPr>
                    <p:blipFill>
                      <a:blip r:embed="rId2"/>
                      <a:stretch>
                        <a:fillRect/>
                      </a:stretch>
                    </p:blipFill>
                    <p:spPr>
                      <a:xfrm>
                        <a:off x="611188" y="3500438"/>
                        <a:ext cx="3024187" cy="1854200"/>
                      </a:xfrm>
                      <a:prstGeom prst="rect">
                        <a:avLst/>
                      </a:prstGeom>
                      <a:noFill/>
                      <a:ln w="38100">
                        <a:noFill/>
                        <a:miter/>
                      </a:ln>
                    </p:spPr>
                  </p:pic>
                </p:oleObj>
              </mc:Fallback>
            </mc:AlternateContent>
          </a:graphicData>
        </a:graphic>
      </p:graphicFrame>
      <p:graphicFrame>
        <p:nvGraphicFramePr>
          <p:cNvPr id="4099" name="对象 1747973"/>
          <p:cNvGraphicFramePr/>
          <p:nvPr/>
        </p:nvGraphicFramePr>
        <p:xfrm>
          <a:off x="3924300" y="3500438"/>
          <a:ext cx="1992313" cy="1873250"/>
        </p:xfrm>
        <a:graphic>
          <a:graphicData uri="http://schemas.openxmlformats.org/presentationml/2006/ole">
            <mc:AlternateContent xmlns:mc="http://schemas.openxmlformats.org/markup-compatibility/2006">
              <mc:Choice xmlns:v="urn:schemas-microsoft-com:vml" Requires="v">
                <p:oleObj spid="_x0000_s3088" name="" r:id="rId3" imgW="1329055" imgH="1329055" progId="Visio.Drawing.11">
                  <p:embed/>
                </p:oleObj>
              </mc:Choice>
              <mc:Fallback>
                <p:oleObj name="" r:id="rId3" imgW="1329055" imgH="1329055" progId="Visio.Drawing.11">
                  <p:embed/>
                  <p:pic>
                    <p:nvPicPr>
                      <p:cNvPr id="0" name="图片 3087"/>
                      <p:cNvPicPr/>
                      <p:nvPr/>
                    </p:nvPicPr>
                    <p:blipFill>
                      <a:blip r:embed="rId4"/>
                      <a:stretch>
                        <a:fillRect/>
                      </a:stretch>
                    </p:blipFill>
                    <p:spPr>
                      <a:xfrm>
                        <a:off x="3924300" y="3500438"/>
                        <a:ext cx="1992313" cy="1873250"/>
                      </a:xfrm>
                      <a:prstGeom prst="rect">
                        <a:avLst/>
                      </a:prstGeom>
                      <a:noFill/>
                      <a:ln w="38100">
                        <a:noFill/>
                        <a:miter/>
                      </a:ln>
                    </p:spPr>
                  </p:pic>
                </p:oleObj>
              </mc:Fallback>
            </mc:AlternateContent>
          </a:graphicData>
        </a:graphic>
      </p:graphicFrame>
      <p:graphicFrame>
        <p:nvGraphicFramePr>
          <p:cNvPr id="4100" name="对象 1747974"/>
          <p:cNvGraphicFramePr/>
          <p:nvPr/>
        </p:nvGraphicFramePr>
        <p:xfrm>
          <a:off x="6516688" y="3213100"/>
          <a:ext cx="2016125" cy="2376488"/>
        </p:xfrm>
        <a:graphic>
          <a:graphicData uri="http://schemas.openxmlformats.org/presentationml/2006/ole">
            <mc:AlternateContent xmlns:mc="http://schemas.openxmlformats.org/markup-compatibility/2006">
              <mc:Choice xmlns:v="urn:schemas-microsoft-com:vml" Requires="v">
                <p:oleObj spid="_x0000_s3089" name="" r:id="rId5" imgW="1320800" imgH="1727200" progId="Visio.Drawing.11">
                  <p:embed/>
                </p:oleObj>
              </mc:Choice>
              <mc:Fallback>
                <p:oleObj name="" r:id="rId5" imgW="1320800" imgH="1727200" progId="Visio.Drawing.11">
                  <p:embed/>
                  <p:pic>
                    <p:nvPicPr>
                      <p:cNvPr id="0" name="图片 3088"/>
                      <p:cNvPicPr/>
                      <p:nvPr/>
                    </p:nvPicPr>
                    <p:blipFill>
                      <a:blip r:embed="rId6"/>
                      <a:stretch>
                        <a:fillRect/>
                      </a:stretch>
                    </p:blipFill>
                    <p:spPr>
                      <a:xfrm>
                        <a:off x="6516688" y="3213100"/>
                        <a:ext cx="2016125" cy="2376488"/>
                      </a:xfrm>
                      <a:prstGeom prst="rect">
                        <a:avLst/>
                      </a:prstGeom>
                      <a:noFill/>
                      <a:ln w="38100">
                        <a:noFill/>
                        <a:miter/>
                      </a:ln>
                    </p:spPr>
                  </p:pic>
                </p:oleObj>
              </mc:Fallback>
            </mc:AlternateContent>
          </a:graphicData>
        </a:graphic>
      </p:graphicFrame>
      <p:sp>
        <p:nvSpPr>
          <p:cNvPr id="4102" name="文本框 1747975"/>
          <p:cNvSpPr txBox="1"/>
          <p:nvPr/>
        </p:nvSpPr>
        <p:spPr>
          <a:xfrm>
            <a:off x="468313" y="5518150"/>
            <a:ext cx="8424862" cy="519113"/>
          </a:xfrm>
          <a:prstGeom prst="rect">
            <a:avLst/>
          </a:prstGeom>
          <a:noFill/>
          <a:ln w="9525">
            <a:noFill/>
          </a:ln>
        </p:spPr>
        <p:txBody>
          <a:bodyPr>
            <a:spAutoFit/>
          </a:bodyPr>
          <a:p>
            <a:pPr marL="342900" indent="-342900">
              <a:spcBef>
                <a:spcPct val="50000"/>
              </a:spcBef>
              <a:buClr>
                <a:schemeClr val="bg2"/>
              </a:buClr>
              <a:buSzPct val="75000"/>
              <a:buFont typeface="Wingdings" panose="05000000000000000000" pitchFamily="2" charset="2"/>
            </a:pPr>
            <a:r>
              <a:rPr lang="en-US" altLang="zh-CN" sz="2800" dirty="0">
                <a:solidFill>
                  <a:srgbClr val="FFFF00"/>
                </a:solidFill>
                <a:latin typeface="Times New Roman" panose="02020603050405020304" pitchFamily="18" charset="0"/>
              </a:rPr>
              <a:t>        </a:t>
            </a:r>
            <a:r>
              <a:rPr lang="en-US" altLang="zh-CN" sz="2800" dirty="0">
                <a:solidFill>
                  <a:srgbClr val="04440F"/>
                </a:solidFill>
                <a:latin typeface="Times New Roman" panose="02020603050405020304" pitchFamily="18" charset="0"/>
              </a:rPr>
              <a:t>(a)                                 (b)                         (c)</a:t>
            </a:r>
            <a:endParaRPr lang="en-US" altLang="zh-CN" sz="2800" dirty="0">
              <a:solidFill>
                <a:srgbClr val="04440F"/>
              </a:solidFill>
              <a:latin typeface="Times New Roman" panose="02020603050405020304" pitchFamily="18" charset="0"/>
            </a:endParaRPr>
          </a:p>
        </p:txBody>
      </p:sp>
    </p:spTree>
  </p:cSld>
  <p:clrMapOvr>
    <a:masterClrMapping/>
  </p:clrMapOvr>
  <p:transition>
    <p:strips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3794" name="组合 1714200"/>
          <p:cNvGrpSpPr/>
          <p:nvPr/>
        </p:nvGrpSpPr>
        <p:grpSpPr>
          <a:xfrm>
            <a:off x="1187450" y="584200"/>
            <a:ext cx="6654800" cy="2873375"/>
            <a:chOff x="748" y="368"/>
            <a:chExt cx="4192" cy="1810"/>
          </a:xfrm>
        </p:grpSpPr>
        <p:sp>
          <p:nvSpPr>
            <p:cNvPr id="33797" name="直接连接符 1714177"/>
            <p:cNvSpPr/>
            <p:nvPr/>
          </p:nvSpPr>
          <p:spPr>
            <a:xfrm>
              <a:off x="4059" y="799"/>
              <a:ext cx="0" cy="1043"/>
            </a:xfrm>
            <a:prstGeom prst="line">
              <a:avLst/>
            </a:prstGeom>
            <a:ln w="31750" cap="flat" cmpd="sng">
              <a:solidFill>
                <a:schemeClr val="tx1"/>
              </a:solidFill>
              <a:prstDash val="solid"/>
              <a:headEnd type="triangle" w="med" len="med"/>
              <a:tailEnd type="none" w="med" len="med"/>
            </a:ln>
          </p:spPr>
        </p:sp>
        <p:sp>
          <p:nvSpPr>
            <p:cNvPr id="33798" name="直接连接符 1714178"/>
            <p:cNvSpPr/>
            <p:nvPr/>
          </p:nvSpPr>
          <p:spPr>
            <a:xfrm>
              <a:off x="3447" y="1321"/>
              <a:ext cx="1149" cy="0"/>
            </a:xfrm>
            <a:prstGeom prst="line">
              <a:avLst/>
            </a:prstGeom>
            <a:ln w="31750" cap="flat" cmpd="sng">
              <a:solidFill>
                <a:schemeClr val="tx1"/>
              </a:solidFill>
              <a:prstDash val="solid"/>
              <a:headEnd type="triangle" w="med" len="med"/>
              <a:tailEnd type="none" w="med" len="med"/>
            </a:ln>
          </p:spPr>
        </p:sp>
        <p:sp>
          <p:nvSpPr>
            <p:cNvPr id="33799" name="流程图: 联系 1714179"/>
            <p:cNvSpPr/>
            <p:nvPr/>
          </p:nvSpPr>
          <p:spPr>
            <a:xfrm>
              <a:off x="2222" y="1729"/>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V5</a:t>
              </a:r>
              <a:endParaRPr lang="en-US" altLang="zh-CN" sz="2400" dirty="0">
                <a:latin typeface="Times New Roman" panose="02020603050405020304" pitchFamily="18" charset="0"/>
              </a:endParaRPr>
            </a:p>
          </p:txBody>
        </p:sp>
        <p:sp>
          <p:nvSpPr>
            <p:cNvPr id="33800" name="流程图: 联系 1714180"/>
            <p:cNvSpPr/>
            <p:nvPr/>
          </p:nvSpPr>
          <p:spPr>
            <a:xfrm>
              <a:off x="771" y="1752"/>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V4</a:t>
              </a:r>
              <a:endParaRPr lang="en-US" altLang="zh-CN" sz="2400" dirty="0">
                <a:latin typeface="Times New Roman" panose="02020603050405020304" pitchFamily="18" charset="0"/>
              </a:endParaRPr>
            </a:p>
          </p:txBody>
        </p:sp>
        <p:sp>
          <p:nvSpPr>
            <p:cNvPr id="33801" name="流程图: 联系 1714181"/>
            <p:cNvSpPr/>
            <p:nvPr/>
          </p:nvSpPr>
          <p:spPr>
            <a:xfrm>
              <a:off x="2188" y="373"/>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V2</a:t>
              </a:r>
              <a:endParaRPr lang="en-US" altLang="zh-CN" sz="2400" dirty="0">
                <a:latin typeface="Times New Roman" panose="02020603050405020304" pitchFamily="18" charset="0"/>
              </a:endParaRPr>
            </a:p>
          </p:txBody>
        </p:sp>
        <p:sp>
          <p:nvSpPr>
            <p:cNvPr id="33802" name="流程图: 联系 1714182"/>
            <p:cNvSpPr/>
            <p:nvPr/>
          </p:nvSpPr>
          <p:spPr>
            <a:xfrm>
              <a:off x="748" y="368"/>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V1</a:t>
              </a:r>
              <a:endParaRPr lang="en-US" altLang="zh-CN" sz="2400" dirty="0">
                <a:latin typeface="Times New Roman" panose="02020603050405020304" pitchFamily="18" charset="0"/>
              </a:endParaRPr>
            </a:p>
          </p:txBody>
        </p:sp>
        <p:sp>
          <p:nvSpPr>
            <p:cNvPr id="33803" name="流程图: 联系 1714183"/>
            <p:cNvSpPr/>
            <p:nvPr/>
          </p:nvSpPr>
          <p:spPr>
            <a:xfrm>
              <a:off x="1451" y="1071"/>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V3</a:t>
              </a:r>
              <a:endParaRPr lang="en-US" altLang="zh-CN" sz="2400" dirty="0">
                <a:latin typeface="Times New Roman" panose="02020603050405020304" pitchFamily="18" charset="0"/>
              </a:endParaRPr>
            </a:p>
          </p:txBody>
        </p:sp>
        <p:sp>
          <p:nvSpPr>
            <p:cNvPr id="33804" name="直接连接符 1714184"/>
            <p:cNvSpPr/>
            <p:nvPr/>
          </p:nvSpPr>
          <p:spPr>
            <a:xfrm>
              <a:off x="1088" y="573"/>
              <a:ext cx="1112" cy="0"/>
            </a:xfrm>
            <a:prstGeom prst="line">
              <a:avLst/>
            </a:prstGeom>
            <a:ln w="31750" cap="flat" cmpd="sng">
              <a:solidFill>
                <a:schemeClr val="tx1"/>
              </a:solidFill>
              <a:prstDash val="solid"/>
              <a:headEnd type="none" w="med" len="med"/>
              <a:tailEnd type="none" w="med" len="med"/>
            </a:ln>
          </p:spPr>
        </p:sp>
        <p:sp>
          <p:nvSpPr>
            <p:cNvPr id="33805" name="直接连接符 1714185"/>
            <p:cNvSpPr/>
            <p:nvPr/>
          </p:nvSpPr>
          <p:spPr>
            <a:xfrm>
              <a:off x="1134" y="1933"/>
              <a:ext cx="1112" cy="0"/>
            </a:xfrm>
            <a:prstGeom prst="line">
              <a:avLst/>
            </a:prstGeom>
            <a:ln w="31750" cap="flat" cmpd="sng">
              <a:solidFill>
                <a:schemeClr val="tx1"/>
              </a:solidFill>
              <a:prstDash val="solid"/>
              <a:headEnd type="none" w="med" len="med"/>
              <a:tailEnd type="none" w="med" len="med"/>
            </a:ln>
          </p:spPr>
        </p:sp>
        <p:sp>
          <p:nvSpPr>
            <p:cNvPr id="33806" name="直接连接符 1714186"/>
            <p:cNvSpPr/>
            <p:nvPr/>
          </p:nvSpPr>
          <p:spPr>
            <a:xfrm flipV="1">
              <a:off x="1043" y="1389"/>
              <a:ext cx="454" cy="386"/>
            </a:xfrm>
            <a:prstGeom prst="line">
              <a:avLst/>
            </a:prstGeom>
            <a:ln w="31750" cap="flat" cmpd="sng">
              <a:solidFill>
                <a:schemeClr val="tx1"/>
              </a:solidFill>
              <a:prstDash val="solid"/>
              <a:headEnd type="none" w="med" len="med"/>
              <a:tailEnd type="none" w="med" len="med"/>
            </a:ln>
          </p:spPr>
        </p:sp>
        <p:sp>
          <p:nvSpPr>
            <p:cNvPr id="33807" name="直接连接符 1714187"/>
            <p:cNvSpPr/>
            <p:nvPr/>
          </p:nvSpPr>
          <p:spPr>
            <a:xfrm>
              <a:off x="1791" y="1344"/>
              <a:ext cx="522" cy="408"/>
            </a:xfrm>
            <a:prstGeom prst="line">
              <a:avLst/>
            </a:prstGeom>
            <a:ln w="31750" cap="flat" cmpd="sng">
              <a:solidFill>
                <a:schemeClr val="tx1"/>
              </a:solidFill>
              <a:prstDash val="solid"/>
              <a:headEnd type="none" w="med" len="med"/>
              <a:tailEnd type="none" w="med" len="med"/>
            </a:ln>
          </p:spPr>
        </p:sp>
        <p:sp>
          <p:nvSpPr>
            <p:cNvPr id="33808" name="直接连接符 1714188"/>
            <p:cNvSpPr/>
            <p:nvPr/>
          </p:nvSpPr>
          <p:spPr>
            <a:xfrm>
              <a:off x="989" y="679"/>
              <a:ext cx="522" cy="408"/>
            </a:xfrm>
            <a:prstGeom prst="line">
              <a:avLst/>
            </a:prstGeom>
            <a:ln w="31750" cap="flat" cmpd="sng">
              <a:solidFill>
                <a:schemeClr val="tx1"/>
              </a:solidFill>
              <a:prstDash val="solid"/>
              <a:headEnd type="none" w="med" len="med"/>
              <a:tailEnd type="none" w="med" len="med"/>
            </a:ln>
          </p:spPr>
        </p:sp>
        <p:sp>
          <p:nvSpPr>
            <p:cNvPr id="33809" name="直接连接符 1714189"/>
            <p:cNvSpPr/>
            <p:nvPr/>
          </p:nvSpPr>
          <p:spPr>
            <a:xfrm flipV="1">
              <a:off x="1746" y="686"/>
              <a:ext cx="522" cy="431"/>
            </a:xfrm>
            <a:prstGeom prst="line">
              <a:avLst/>
            </a:prstGeom>
            <a:ln w="31750" cap="flat" cmpd="sng">
              <a:solidFill>
                <a:schemeClr val="tx1"/>
              </a:solidFill>
              <a:prstDash val="solid"/>
              <a:headEnd type="none" w="med" len="med"/>
              <a:tailEnd type="none" w="med" len="med"/>
            </a:ln>
          </p:spPr>
        </p:sp>
        <p:sp>
          <p:nvSpPr>
            <p:cNvPr id="33810" name="流程图: 联系 1714190"/>
            <p:cNvSpPr/>
            <p:nvPr/>
          </p:nvSpPr>
          <p:spPr>
            <a:xfrm>
              <a:off x="3878" y="463"/>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V1</a:t>
              </a:r>
              <a:endParaRPr lang="en-US" altLang="zh-CN" sz="2400" dirty="0">
                <a:latin typeface="Times New Roman" panose="02020603050405020304" pitchFamily="18" charset="0"/>
              </a:endParaRPr>
            </a:p>
          </p:txBody>
        </p:sp>
        <p:sp>
          <p:nvSpPr>
            <p:cNvPr id="33811" name="流程图: 联系 1714191"/>
            <p:cNvSpPr/>
            <p:nvPr/>
          </p:nvSpPr>
          <p:spPr>
            <a:xfrm>
              <a:off x="3111" y="1139"/>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V2</a:t>
              </a:r>
              <a:endParaRPr lang="en-US" altLang="zh-CN" sz="2400" dirty="0">
                <a:latin typeface="Times New Roman" panose="02020603050405020304" pitchFamily="18" charset="0"/>
              </a:endParaRPr>
            </a:p>
          </p:txBody>
        </p:sp>
        <p:sp>
          <p:nvSpPr>
            <p:cNvPr id="33812" name="流程图: 联系 1714192"/>
            <p:cNvSpPr/>
            <p:nvPr/>
          </p:nvSpPr>
          <p:spPr>
            <a:xfrm>
              <a:off x="4604" y="1157"/>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V3</a:t>
              </a:r>
              <a:endParaRPr lang="en-US" altLang="zh-CN" sz="2400" dirty="0">
                <a:latin typeface="Times New Roman" panose="02020603050405020304" pitchFamily="18" charset="0"/>
              </a:endParaRPr>
            </a:p>
          </p:txBody>
        </p:sp>
        <p:sp>
          <p:nvSpPr>
            <p:cNvPr id="33813" name="流程图: 联系 1714193"/>
            <p:cNvSpPr/>
            <p:nvPr/>
          </p:nvSpPr>
          <p:spPr>
            <a:xfrm>
              <a:off x="3905" y="1842"/>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V4</a:t>
              </a:r>
              <a:endParaRPr lang="en-US" altLang="zh-CN" sz="2400" dirty="0">
                <a:latin typeface="Times New Roman" panose="02020603050405020304" pitchFamily="18" charset="0"/>
              </a:endParaRPr>
            </a:p>
          </p:txBody>
        </p:sp>
        <p:sp>
          <p:nvSpPr>
            <p:cNvPr id="33814" name="直接连接符 1714194"/>
            <p:cNvSpPr/>
            <p:nvPr/>
          </p:nvSpPr>
          <p:spPr>
            <a:xfrm>
              <a:off x="4195" y="754"/>
              <a:ext cx="545" cy="385"/>
            </a:xfrm>
            <a:prstGeom prst="line">
              <a:avLst/>
            </a:prstGeom>
            <a:ln w="31750" cap="flat" cmpd="sng">
              <a:solidFill>
                <a:schemeClr val="tx1"/>
              </a:solidFill>
              <a:prstDash val="solid"/>
              <a:headEnd type="none" w="med" len="med"/>
              <a:tailEnd type="triangle" w="med" len="med"/>
            </a:ln>
          </p:spPr>
        </p:sp>
        <p:sp>
          <p:nvSpPr>
            <p:cNvPr id="33815" name="直接连接符 1714195"/>
            <p:cNvSpPr/>
            <p:nvPr/>
          </p:nvSpPr>
          <p:spPr>
            <a:xfrm>
              <a:off x="3379" y="1502"/>
              <a:ext cx="545" cy="385"/>
            </a:xfrm>
            <a:prstGeom prst="line">
              <a:avLst/>
            </a:prstGeom>
            <a:ln w="31750" cap="flat" cmpd="sng">
              <a:solidFill>
                <a:schemeClr val="tx1"/>
              </a:solidFill>
              <a:prstDash val="solid"/>
              <a:headEnd type="none" w="med" len="med"/>
              <a:tailEnd type="triangle" w="med" len="med"/>
            </a:ln>
          </p:spPr>
        </p:sp>
        <p:sp>
          <p:nvSpPr>
            <p:cNvPr id="33816" name="直接连接符 1714196"/>
            <p:cNvSpPr/>
            <p:nvPr/>
          </p:nvSpPr>
          <p:spPr>
            <a:xfrm flipV="1">
              <a:off x="3334" y="731"/>
              <a:ext cx="567" cy="408"/>
            </a:xfrm>
            <a:prstGeom prst="line">
              <a:avLst/>
            </a:prstGeom>
            <a:ln w="31750" cap="flat" cmpd="sng">
              <a:solidFill>
                <a:schemeClr val="tx1"/>
              </a:solidFill>
              <a:prstDash val="solid"/>
              <a:headEnd type="none" w="med" len="med"/>
              <a:tailEnd type="triangle" w="med" len="med"/>
            </a:ln>
          </p:spPr>
        </p:sp>
        <p:sp>
          <p:nvSpPr>
            <p:cNvPr id="33817" name="直接连接符 1714197"/>
            <p:cNvSpPr/>
            <p:nvPr/>
          </p:nvSpPr>
          <p:spPr>
            <a:xfrm flipV="1">
              <a:off x="4218" y="1480"/>
              <a:ext cx="567" cy="408"/>
            </a:xfrm>
            <a:prstGeom prst="line">
              <a:avLst/>
            </a:prstGeom>
            <a:ln w="31750" cap="flat" cmpd="sng">
              <a:solidFill>
                <a:schemeClr val="tx1"/>
              </a:solidFill>
              <a:prstDash val="solid"/>
              <a:headEnd type="none" w="med" len="med"/>
              <a:tailEnd type="triangle" w="med" len="med"/>
            </a:ln>
          </p:spPr>
        </p:sp>
      </p:grpSp>
      <p:sp>
        <p:nvSpPr>
          <p:cNvPr id="33795" name="文本框 1714198"/>
          <p:cNvSpPr txBox="1"/>
          <p:nvPr/>
        </p:nvSpPr>
        <p:spPr>
          <a:xfrm>
            <a:off x="468313" y="4076700"/>
            <a:ext cx="3924300" cy="1801813"/>
          </a:xfrm>
          <a:prstGeom prst="rect">
            <a:avLst/>
          </a:prstGeom>
          <a:noFill/>
          <a:ln w="9525">
            <a:noFill/>
          </a:ln>
        </p:spPr>
        <p:txBody>
          <a:bodyPr>
            <a:spAutoFit/>
          </a:bodyPr>
          <a:p>
            <a:pPr>
              <a:spcBef>
                <a:spcPct val="50000"/>
              </a:spcBef>
            </a:pPr>
            <a:r>
              <a:rPr lang="zh-CN" altLang="en-US" sz="2800" dirty="0">
                <a:latin typeface="Times New Roman" panose="02020603050405020304" pitchFamily="18" charset="0"/>
              </a:rPr>
              <a:t>路径：</a:t>
            </a:r>
            <a:r>
              <a:rPr lang="en-US" altLang="zh-CN" sz="2800" dirty="0">
                <a:latin typeface="Times New Roman" panose="02020603050405020304" pitchFamily="18" charset="0"/>
              </a:rPr>
              <a:t>v1 v3 v4 v3 v5</a:t>
            </a:r>
            <a:endParaRPr lang="en-US" altLang="zh-CN" sz="2800" dirty="0">
              <a:latin typeface="Times New Roman" panose="02020603050405020304" pitchFamily="18" charset="0"/>
            </a:endParaRPr>
          </a:p>
          <a:p>
            <a:pPr>
              <a:spcBef>
                <a:spcPct val="50000"/>
              </a:spcBef>
            </a:pPr>
            <a:r>
              <a:rPr lang="zh-CN" altLang="en-US" sz="2800" dirty="0">
                <a:latin typeface="Times New Roman" panose="02020603050405020304" pitchFamily="18" charset="0"/>
              </a:rPr>
              <a:t>简单路径：</a:t>
            </a:r>
            <a:r>
              <a:rPr lang="en-US" altLang="zh-CN" sz="2800" dirty="0">
                <a:latin typeface="Times New Roman" panose="02020603050405020304" pitchFamily="18" charset="0"/>
              </a:rPr>
              <a:t>v1 v3 v5</a:t>
            </a:r>
            <a:endParaRPr lang="en-US" altLang="zh-CN" sz="2800" dirty="0">
              <a:latin typeface="Times New Roman" panose="02020603050405020304" pitchFamily="18" charset="0"/>
            </a:endParaRPr>
          </a:p>
          <a:p>
            <a:pPr>
              <a:spcBef>
                <a:spcPct val="50000"/>
              </a:spcBef>
            </a:pPr>
            <a:r>
              <a:rPr lang="zh-CN" altLang="en-US" sz="2800" dirty="0">
                <a:latin typeface="Times New Roman" panose="02020603050405020304" pitchFamily="18" charset="0"/>
              </a:rPr>
              <a:t>简单回路：</a:t>
            </a:r>
            <a:r>
              <a:rPr lang="en-US" altLang="zh-CN" sz="2800" dirty="0">
                <a:latin typeface="Times New Roman" panose="02020603050405020304" pitchFamily="18" charset="0"/>
              </a:rPr>
              <a:t>v1 v2 v3 v1</a:t>
            </a:r>
            <a:endParaRPr lang="en-US" altLang="zh-CN" sz="2800" dirty="0">
              <a:latin typeface="Times New Roman" panose="02020603050405020304" pitchFamily="18" charset="0"/>
            </a:endParaRPr>
          </a:p>
        </p:txBody>
      </p:sp>
      <p:sp>
        <p:nvSpPr>
          <p:cNvPr id="33796" name="文本框 1714199"/>
          <p:cNvSpPr txBox="1"/>
          <p:nvPr/>
        </p:nvSpPr>
        <p:spPr>
          <a:xfrm>
            <a:off x="4572000" y="4041775"/>
            <a:ext cx="4032250" cy="1801813"/>
          </a:xfrm>
          <a:prstGeom prst="rect">
            <a:avLst/>
          </a:prstGeom>
          <a:noFill/>
          <a:ln w="9525">
            <a:noFill/>
          </a:ln>
        </p:spPr>
        <p:txBody>
          <a:bodyPr>
            <a:spAutoFit/>
          </a:bodyPr>
          <a:p>
            <a:pPr>
              <a:spcBef>
                <a:spcPct val="50000"/>
              </a:spcBef>
            </a:pPr>
            <a:r>
              <a:rPr lang="zh-CN" altLang="en-US" sz="2800" dirty="0">
                <a:latin typeface="Times New Roman" panose="02020603050405020304" pitchFamily="18" charset="0"/>
              </a:rPr>
              <a:t>路径：</a:t>
            </a:r>
            <a:r>
              <a:rPr lang="en-US" altLang="zh-CN" sz="2800" dirty="0">
                <a:latin typeface="Times New Roman" panose="02020603050405020304" pitchFamily="18" charset="0"/>
              </a:rPr>
              <a:t>v1 v3 v2 v4 v3 v2</a:t>
            </a:r>
            <a:endParaRPr lang="en-US" altLang="zh-CN" sz="2800" dirty="0">
              <a:latin typeface="Times New Roman" panose="02020603050405020304" pitchFamily="18" charset="0"/>
            </a:endParaRPr>
          </a:p>
          <a:p>
            <a:pPr>
              <a:spcBef>
                <a:spcPct val="50000"/>
              </a:spcBef>
            </a:pPr>
            <a:r>
              <a:rPr lang="zh-CN" altLang="en-US" sz="2800" dirty="0">
                <a:latin typeface="Times New Roman" panose="02020603050405020304" pitchFamily="18" charset="0"/>
              </a:rPr>
              <a:t>简单路径：</a:t>
            </a:r>
            <a:r>
              <a:rPr lang="en-US" altLang="zh-CN" sz="2800" dirty="0">
                <a:latin typeface="Times New Roman" panose="02020603050405020304" pitchFamily="18" charset="0"/>
              </a:rPr>
              <a:t>v1 v3 v2</a:t>
            </a:r>
            <a:endParaRPr lang="en-US" altLang="zh-CN" sz="2800" dirty="0">
              <a:latin typeface="Times New Roman" panose="02020603050405020304" pitchFamily="18" charset="0"/>
            </a:endParaRPr>
          </a:p>
          <a:p>
            <a:pPr>
              <a:spcBef>
                <a:spcPct val="50000"/>
              </a:spcBef>
            </a:pPr>
            <a:r>
              <a:rPr lang="zh-CN" altLang="en-US" sz="2800" dirty="0">
                <a:latin typeface="Times New Roman" panose="02020603050405020304" pitchFamily="18" charset="0"/>
              </a:rPr>
              <a:t>简单回路：</a:t>
            </a:r>
            <a:r>
              <a:rPr lang="en-US" altLang="zh-CN" sz="2800" dirty="0">
                <a:latin typeface="Times New Roman" panose="02020603050405020304" pitchFamily="18" charset="0"/>
              </a:rPr>
              <a:t>v1 v3 v2 v1</a:t>
            </a:r>
            <a:endParaRPr lang="en-US" altLang="zh-CN" sz="2800" dirty="0">
              <a:latin typeface="Times New Roman" panose="02020603050405020304" pitchFamily="18" charset="0"/>
            </a:endParaRPr>
          </a:p>
        </p:txBody>
      </p:sp>
    </p:spTree>
  </p:cSld>
  <p:clrMapOvr>
    <a:masterClrMapping/>
  </p:clrMapOvr>
  <p:transition>
    <p:strips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文本占位符 2027521"/>
          <p:cNvSpPr>
            <a:spLocks noGrp="1"/>
          </p:cNvSpPr>
          <p:nvPr>
            <p:ph idx="1"/>
          </p:nvPr>
        </p:nvSpPr>
        <p:spPr>
          <a:xfrm>
            <a:off x="395288" y="1341438"/>
            <a:ext cx="8064500" cy="4589462"/>
          </a:xfrm>
        </p:spPr>
        <p:txBody>
          <a:bodyPr vert="horz" wrap="square" lIns="92075" tIns="46038" rIns="92075" bIns="46038" anchor="t" anchorCtr="0"/>
          <a:p>
            <a:pPr marL="0" indent="0" algn="just">
              <a:lnSpc>
                <a:spcPct val="120000"/>
              </a:lnSpc>
              <a:buNone/>
            </a:pPr>
            <a:r>
              <a:rPr lang="zh-CN" altLang="en-US" dirty="0"/>
              <a:t>设</a:t>
            </a:r>
            <a:r>
              <a:rPr lang="en-US" altLang="zh-CN" dirty="0"/>
              <a:t>G = (V , E)</a:t>
            </a:r>
            <a:r>
              <a:rPr lang="zh-CN" altLang="en-US" dirty="0"/>
              <a:t>是图，</a:t>
            </a:r>
            <a:r>
              <a:rPr lang="en-US" altLang="zh-CN" i="1" dirty="0"/>
              <a:t>u</a:t>
            </a:r>
            <a:r>
              <a:rPr lang="en-US" altLang="zh-CN" dirty="0"/>
              <a:t>, </a:t>
            </a:r>
            <a:r>
              <a:rPr lang="en-US" altLang="zh-CN" i="1" dirty="0"/>
              <a:t>v</a:t>
            </a:r>
            <a:r>
              <a:rPr lang="zh-CN" altLang="en-US" dirty="0"/>
              <a:t>属于</a:t>
            </a:r>
            <a:r>
              <a:rPr lang="en-US" altLang="zh-CN" dirty="0"/>
              <a:t>V</a:t>
            </a:r>
            <a:r>
              <a:rPr lang="zh-CN" altLang="en-US" dirty="0"/>
              <a:t>，如果从</a:t>
            </a:r>
            <a:r>
              <a:rPr lang="en-US" altLang="zh-CN" i="1" dirty="0"/>
              <a:t>u</a:t>
            </a:r>
            <a:r>
              <a:rPr lang="zh-CN" altLang="en-US" dirty="0"/>
              <a:t>到</a:t>
            </a:r>
            <a:r>
              <a:rPr lang="en-US" altLang="zh-CN" i="1" dirty="0"/>
              <a:t>v</a:t>
            </a:r>
            <a:r>
              <a:rPr lang="zh-CN" altLang="en-US" dirty="0"/>
              <a:t>有一条路径，则称</a:t>
            </a:r>
            <a:r>
              <a:rPr lang="en-US" altLang="zh-CN" i="1" dirty="0"/>
              <a:t>u</a:t>
            </a:r>
            <a:r>
              <a:rPr lang="zh-CN" altLang="en-US" dirty="0"/>
              <a:t>与</a:t>
            </a:r>
            <a:r>
              <a:rPr lang="en-US" altLang="zh-CN" i="1" dirty="0"/>
              <a:t>v</a:t>
            </a:r>
            <a:r>
              <a:rPr lang="zh-CN" altLang="en-US" dirty="0"/>
              <a:t>是相连的。如果设任意顶点与自身是相连的，且</a:t>
            </a:r>
            <a:r>
              <a:rPr lang="en-US" altLang="zh-CN" dirty="0"/>
              <a:t>G</a:t>
            </a:r>
            <a:r>
              <a:rPr lang="zh-CN" altLang="en-US" dirty="0"/>
              <a:t>是无向图，则</a:t>
            </a:r>
            <a:r>
              <a:rPr lang="en-US" altLang="zh-CN" dirty="0"/>
              <a:t>V(G)</a:t>
            </a:r>
            <a:r>
              <a:rPr lang="zh-CN" altLang="en-US" dirty="0"/>
              <a:t>中顶点的相连关系是一个等价关系。</a:t>
            </a:r>
            <a:endParaRPr lang="zh-CN" altLang="en-US" dirty="0"/>
          </a:p>
        </p:txBody>
      </p:sp>
      <p:sp>
        <p:nvSpPr>
          <p:cNvPr id="2" name="文本框 1"/>
          <p:cNvSpPr txBox="1"/>
          <p:nvPr/>
        </p:nvSpPr>
        <p:spPr>
          <a:xfrm>
            <a:off x="9406255" y="5202555"/>
            <a:ext cx="309880" cy="368300"/>
          </a:xfrm>
          <a:prstGeom prst="rect">
            <a:avLst/>
          </a:prstGeom>
          <a:noFill/>
        </p:spPr>
        <p:txBody>
          <a:bodyPr wrap="none" rtlCol="0">
            <a:spAutoFit/>
          </a:bodyPr>
          <a:p>
            <a:endParaRPr lang="zh-CN" altLang="en-US"/>
          </a:p>
        </p:txBody>
      </p:sp>
    </p:spTree>
  </p:cSld>
  <p:clrMapOvr>
    <a:masterClrMapping/>
  </p:clrMapOvr>
  <p:transition>
    <p:strips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文本占位符 1707009"/>
          <p:cNvSpPr>
            <a:spLocks noGrp="1"/>
          </p:cNvSpPr>
          <p:nvPr>
            <p:ph idx="1"/>
          </p:nvPr>
        </p:nvSpPr>
        <p:spPr>
          <a:xfrm>
            <a:off x="431800" y="1341438"/>
            <a:ext cx="8027988" cy="4589462"/>
          </a:xfrm>
        </p:spPr>
        <p:txBody>
          <a:bodyPr vert="horz" wrap="square" lIns="92075" tIns="46038" rIns="92075" bIns="46038" anchor="t" anchorCtr="0"/>
          <a:p>
            <a:pPr marL="0" indent="0" algn="just">
              <a:lnSpc>
                <a:spcPct val="120000"/>
              </a:lnSpc>
              <a:buNone/>
            </a:pPr>
            <a:r>
              <a:rPr lang="zh-CN" altLang="en-US" sz="3200" dirty="0">
                <a:solidFill>
                  <a:schemeClr val="tx2"/>
                </a:solidFill>
              </a:rPr>
              <a:t>定义</a:t>
            </a:r>
            <a:r>
              <a:rPr lang="en-US" altLang="zh-CN" sz="3200" dirty="0">
                <a:solidFill>
                  <a:schemeClr val="tx2"/>
                </a:solidFill>
              </a:rPr>
              <a:t>6.7</a:t>
            </a:r>
            <a:r>
              <a:rPr lang="en-US" altLang="zh-CN" sz="3200" dirty="0"/>
              <a:t>   </a:t>
            </a:r>
            <a:r>
              <a:rPr lang="zh-CN" altLang="en-US" sz="3200" dirty="0"/>
              <a:t>设</a:t>
            </a:r>
            <a:r>
              <a:rPr lang="en-US" altLang="zh-CN" sz="3200" dirty="0"/>
              <a:t>G</a:t>
            </a:r>
            <a:r>
              <a:rPr lang="zh-CN" altLang="en-US" sz="3200" dirty="0"/>
              <a:t>，</a:t>
            </a:r>
            <a:r>
              <a:rPr lang="en-US" altLang="zh-CN" sz="3200" dirty="0"/>
              <a:t>H</a:t>
            </a:r>
            <a:r>
              <a:rPr lang="zh-CN" altLang="en-US" sz="3200" dirty="0"/>
              <a:t>是图，如果</a:t>
            </a:r>
            <a:r>
              <a:rPr lang="en-US" altLang="zh-CN" sz="3200" dirty="0"/>
              <a:t>V(H) </a:t>
            </a:r>
            <a:r>
              <a:rPr lang="en-US" altLang="zh-CN" sz="3200" dirty="0">
                <a:sym typeface="Symbol" panose="05050102010706020507" pitchFamily="18" charset="2"/>
              </a:rPr>
              <a:t></a:t>
            </a:r>
            <a:r>
              <a:rPr lang="en-US" altLang="zh-CN" sz="3200" dirty="0"/>
              <a:t> V(G)</a:t>
            </a:r>
            <a:r>
              <a:rPr lang="zh-CN" altLang="en-US" sz="3200" dirty="0"/>
              <a:t>，</a:t>
            </a:r>
            <a:r>
              <a:rPr lang="en-US" altLang="zh-CN" sz="3200" dirty="0"/>
              <a:t>E(H) </a:t>
            </a:r>
            <a:r>
              <a:rPr lang="en-US" altLang="zh-CN" sz="3200" dirty="0">
                <a:sym typeface="Symbol" panose="05050102010706020507" pitchFamily="18" charset="2"/>
              </a:rPr>
              <a:t></a:t>
            </a:r>
            <a:r>
              <a:rPr lang="en-US" altLang="zh-CN" sz="3200" dirty="0"/>
              <a:t> E(G)</a:t>
            </a:r>
            <a:r>
              <a:rPr lang="zh-CN" altLang="en-US" sz="3200" dirty="0"/>
              <a:t>，则称</a:t>
            </a:r>
            <a:r>
              <a:rPr lang="en-US" altLang="zh-CN" sz="3200" dirty="0"/>
              <a:t>H</a:t>
            </a:r>
            <a:r>
              <a:rPr lang="zh-CN" altLang="en-US" sz="3200" dirty="0"/>
              <a:t>是</a:t>
            </a:r>
            <a:r>
              <a:rPr lang="en-US" altLang="zh-CN" sz="3200" dirty="0"/>
              <a:t>G</a:t>
            </a:r>
            <a:r>
              <a:rPr lang="zh-CN" altLang="en-US" sz="3200" dirty="0"/>
              <a:t>的</a:t>
            </a:r>
            <a:r>
              <a:rPr lang="zh-CN" altLang="en-US" sz="3200" u="sng" dirty="0">
                <a:solidFill>
                  <a:srgbClr val="CC0000"/>
                </a:solidFill>
              </a:rPr>
              <a:t>子图</a:t>
            </a:r>
            <a:r>
              <a:rPr lang="zh-CN" altLang="en-US" sz="3200" dirty="0"/>
              <a:t>，</a:t>
            </a:r>
            <a:r>
              <a:rPr lang="en-US" altLang="zh-CN" sz="3200" dirty="0"/>
              <a:t>G</a:t>
            </a:r>
            <a:r>
              <a:rPr lang="zh-CN" altLang="en-US" sz="3200" dirty="0"/>
              <a:t>是</a:t>
            </a:r>
            <a:r>
              <a:rPr lang="en-US" altLang="zh-CN" sz="3200" dirty="0"/>
              <a:t>H</a:t>
            </a:r>
            <a:r>
              <a:rPr lang="zh-CN" altLang="en-US" sz="3200" dirty="0"/>
              <a:t>的</a:t>
            </a:r>
            <a:r>
              <a:rPr lang="zh-CN" altLang="en-US" sz="3200" u="sng" dirty="0">
                <a:solidFill>
                  <a:srgbClr val="CC0000"/>
                </a:solidFill>
              </a:rPr>
              <a:t>母图</a:t>
            </a:r>
            <a:r>
              <a:rPr lang="zh-CN" altLang="en-US" sz="3200" dirty="0"/>
              <a:t>。如果</a:t>
            </a:r>
            <a:r>
              <a:rPr lang="en-US" altLang="zh-CN" sz="3200" dirty="0"/>
              <a:t>H</a:t>
            </a:r>
            <a:r>
              <a:rPr lang="zh-CN" altLang="en-US" sz="3200" dirty="0"/>
              <a:t>是</a:t>
            </a:r>
            <a:r>
              <a:rPr lang="en-US" altLang="zh-CN" sz="3200" dirty="0"/>
              <a:t>G</a:t>
            </a:r>
            <a:r>
              <a:rPr lang="zh-CN" altLang="en-US" sz="3200" dirty="0"/>
              <a:t>的子图，并且</a:t>
            </a:r>
            <a:r>
              <a:rPr lang="en-US" altLang="zh-CN" sz="3200" dirty="0"/>
              <a:t>V(H) </a:t>
            </a:r>
            <a:r>
              <a:rPr lang="en-US" altLang="zh-CN" sz="3200" dirty="0">
                <a:sym typeface="Symbol" panose="05050102010706020507" pitchFamily="18" charset="2"/>
              </a:rPr>
              <a:t></a:t>
            </a:r>
            <a:r>
              <a:rPr lang="en-US" altLang="zh-CN" sz="3200" dirty="0"/>
              <a:t> V(G)</a:t>
            </a:r>
            <a:r>
              <a:rPr lang="zh-CN" altLang="en-US" sz="3200" dirty="0"/>
              <a:t>，则称</a:t>
            </a:r>
            <a:r>
              <a:rPr lang="en-US" altLang="zh-CN" sz="3200" dirty="0"/>
              <a:t>H</a:t>
            </a:r>
            <a:r>
              <a:rPr lang="zh-CN" altLang="en-US" sz="3200" dirty="0"/>
              <a:t>为</a:t>
            </a:r>
            <a:r>
              <a:rPr lang="en-US" altLang="zh-CN" sz="3200" dirty="0"/>
              <a:t>G</a:t>
            </a:r>
            <a:r>
              <a:rPr lang="zh-CN" altLang="en-US" sz="3200" dirty="0"/>
              <a:t>的</a:t>
            </a:r>
            <a:r>
              <a:rPr lang="zh-CN" altLang="en-US" sz="3200" u="sng" dirty="0">
                <a:solidFill>
                  <a:srgbClr val="CC0000"/>
                </a:solidFill>
              </a:rPr>
              <a:t>支撑子图</a:t>
            </a:r>
            <a:r>
              <a:rPr lang="zh-CN" altLang="en-US" sz="3200" dirty="0"/>
              <a:t>。</a:t>
            </a:r>
            <a:endParaRPr lang="zh-CN" altLang="en-US" sz="3200" dirty="0"/>
          </a:p>
          <a:p>
            <a:pPr marL="0" indent="0" algn="just">
              <a:buNone/>
            </a:pPr>
            <a:endParaRPr lang="zh-CN" altLang="en-US" sz="3200" dirty="0">
              <a:ea typeface="隶书" panose="02010509060101010101" pitchFamily="49" charset="-122"/>
            </a:endParaRPr>
          </a:p>
        </p:txBody>
      </p:sp>
    </p:spTree>
  </p:cSld>
  <p:clrMapOvr>
    <a:masterClrMapping/>
  </p:clrMapOvr>
  <p:transition>
    <p:strips dir="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6866" name="组合 1708076"/>
          <p:cNvGrpSpPr/>
          <p:nvPr/>
        </p:nvGrpSpPr>
        <p:grpSpPr>
          <a:xfrm>
            <a:off x="395288" y="404813"/>
            <a:ext cx="7550150" cy="5741987"/>
            <a:chOff x="249" y="255"/>
            <a:chExt cx="4756" cy="3617"/>
          </a:xfrm>
        </p:grpSpPr>
        <p:sp>
          <p:nvSpPr>
            <p:cNvPr id="36867" name="文本框 1708060"/>
            <p:cNvSpPr txBox="1"/>
            <p:nvPr/>
          </p:nvSpPr>
          <p:spPr>
            <a:xfrm>
              <a:off x="3288" y="3430"/>
              <a:ext cx="1296" cy="442"/>
            </a:xfrm>
            <a:prstGeom prst="rect">
              <a:avLst/>
            </a:prstGeom>
            <a:noFill/>
            <a:ln w="9525">
              <a:noFill/>
            </a:ln>
          </p:spPr>
          <p:txBody>
            <a:bodyPr>
              <a:spAutoFit/>
            </a:bodyPr>
            <a:p>
              <a:pPr>
                <a:spcBef>
                  <a:spcPct val="50000"/>
                </a:spcBef>
              </a:pPr>
              <a:r>
                <a:rPr lang="en-US" altLang="zh-CN" sz="4000" b="0" dirty="0">
                  <a:latin typeface="Times New Roman" panose="02020603050405020304" pitchFamily="18" charset="0"/>
                </a:rPr>
                <a:t>……</a:t>
              </a:r>
              <a:endParaRPr lang="en-US" altLang="zh-CN" sz="2400" b="0" dirty="0">
                <a:latin typeface="Times New Roman" panose="02020603050405020304" pitchFamily="18" charset="0"/>
              </a:endParaRPr>
            </a:p>
          </p:txBody>
        </p:sp>
        <p:grpSp>
          <p:nvGrpSpPr>
            <p:cNvPr id="36868" name="组合 1708075"/>
            <p:cNvGrpSpPr/>
            <p:nvPr/>
          </p:nvGrpSpPr>
          <p:grpSpPr>
            <a:xfrm>
              <a:off x="249" y="255"/>
              <a:ext cx="4756" cy="3456"/>
              <a:chOff x="249" y="255"/>
              <a:chExt cx="4756" cy="3456"/>
            </a:xfrm>
          </p:grpSpPr>
          <p:grpSp>
            <p:nvGrpSpPr>
              <p:cNvPr id="36869" name="组合 1708033"/>
              <p:cNvGrpSpPr/>
              <p:nvPr/>
            </p:nvGrpSpPr>
            <p:grpSpPr>
              <a:xfrm>
                <a:off x="249" y="1311"/>
                <a:ext cx="1776" cy="1392"/>
                <a:chOff x="240" y="1248"/>
                <a:chExt cx="1776" cy="1392"/>
              </a:xfrm>
            </p:grpSpPr>
            <p:sp>
              <p:nvSpPr>
                <p:cNvPr id="36894" name="直接连接符 1708034"/>
                <p:cNvSpPr/>
                <p:nvPr/>
              </p:nvSpPr>
              <p:spPr>
                <a:xfrm>
                  <a:off x="432" y="1632"/>
                  <a:ext cx="0" cy="384"/>
                </a:xfrm>
                <a:prstGeom prst="line">
                  <a:avLst/>
                </a:prstGeom>
                <a:ln w="9525" cap="flat" cmpd="sng">
                  <a:solidFill>
                    <a:schemeClr val="tx1"/>
                  </a:solidFill>
                  <a:prstDash val="solid"/>
                  <a:headEnd type="none" w="med" len="med"/>
                  <a:tailEnd type="none" w="med" len="med"/>
                </a:ln>
              </p:spPr>
            </p:sp>
            <p:sp>
              <p:nvSpPr>
                <p:cNvPr id="36895" name="直接连接符 1708035"/>
                <p:cNvSpPr/>
                <p:nvPr/>
              </p:nvSpPr>
              <p:spPr>
                <a:xfrm>
                  <a:off x="576" y="1440"/>
                  <a:ext cx="1104" cy="0"/>
                </a:xfrm>
                <a:prstGeom prst="line">
                  <a:avLst/>
                </a:prstGeom>
                <a:ln w="9525" cap="flat" cmpd="sng">
                  <a:solidFill>
                    <a:schemeClr val="tx1"/>
                  </a:solidFill>
                  <a:prstDash val="solid"/>
                  <a:headEnd type="none" w="med" len="med"/>
                  <a:tailEnd type="none" w="med" len="med"/>
                </a:ln>
              </p:spPr>
            </p:sp>
            <p:sp>
              <p:nvSpPr>
                <p:cNvPr id="36896" name="直接连接符 1708036"/>
                <p:cNvSpPr/>
                <p:nvPr/>
              </p:nvSpPr>
              <p:spPr>
                <a:xfrm>
                  <a:off x="1824" y="1584"/>
                  <a:ext cx="0" cy="528"/>
                </a:xfrm>
                <a:prstGeom prst="line">
                  <a:avLst/>
                </a:prstGeom>
                <a:ln w="9525" cap="flat" cmpd="sng">
                  <a:solidFill>
                    <a:schemeClr val="tx1"/>
                  </a:solidFill>
                  <a:prstDash val="solid"/>
                  <a:headEnd type="none" w="med" len="med"/>
                  <a:tailEnd type="none" w="med" len="med"/>
                </a:ln>
              </p:spPr>
            </p:sp>
            <p:sp>
              <p:nvSpPr>
                <p:cNvPr id="36897" name="直接连接符 1708037"/>
                <p:cNvSpPr/>
                <p:nvPr/>
              </p:nvSpPr>
              <p:spPr>
                <a:xfrm flipH="1" flipV="1">
                  <a:off x="1296" y="1968"/>
                  <a:ext cx="384" cy="240"/>
                </a:xfrm>
                <a:prstGeom prst="line">
                  <a:avLst/>
                </a:prstGeom>
                <a:ln w="9525" cap="flat" cmpd="sng">
                  <a:solidFill>
                    <a:schemeClr val="tx1"/>
                  </a:solidFill>
                  <a:prstDash val="solid"/>
                  <a:headEnd type="none" w="med" len="med"/>
                  <a:tailEnd type="none" w="med" len="med"/>
                </a:ln>
              </p:spPr>
            </p:sp>
            <p:sp>
              <p:nvSpPr>
                <p:cNvPr id="36898" name="直接连接符 1708038"/>
                <p:cNvSpPr/>
                <p:nvPr/>
              </p:nvSpPr>
              <p:spPr>
                <a:xfrm flipH="1">
                  <a:off x="1248" y="1536"/>
                  <a:ext cx="480" cy="288"/>
                </a:xfrm>
                <a:prstGeom prst="line">
                  <a:avLst/>
                </a:prstGeom>
                <a:ln w="9525" cap="flat" cmpd="sng">
                  <a:solidFill>
                    <a:schemeClr val="tx1"/>
                  </a:solidFill>
                  <a:prstDash val="solid"/>
                  <a:headEnd type="none" w="med" len="med"/>
                  <a:tailEnd type="none" w="med" len="med"/>
                </a:ln>
              </p:spPr>
            </p:sp>
            <p:sp>
              <p:nvSpPr>
                <p:cNvPr id="36899" name="直接连接符 1708039"/>
                <p:cNvSpPr/>
                <p:nvPr/>
              </p:nvSpPr>
              <p:spPr>
                <a:xfrm flipH="1">
                  <a:off x="576" y="1968"/>
                  <a:ext cx="432" cy="144"/>
                </a:xfrm>
                <a:prstGeom prst="line">
                  <a:avLst/>
                </a:prstGeom>
                <a:ln w="9525" cap="flat" cmpd="sng">
                  <a:solidFill>
                    <a:schemeClr val="tx1"/>
                  </a:solidFill>
                  <a:prstDash val="solid"/>
                  <a:headEnd type="none" w="med" len="med"/>
                  <a:tailEnd type="none" w="med" len="med"/>
                </a:ln>
              </p:spPr>
            </p:sp>
            <p:sp>
              <p:nvSpPr>
                <p:cNvPr id="36900" name="文本框 1708040"/>
                <p:cNvSpPr txBox="1"/>
                <p:nvPr/>
              </p:nvSpPr>
              <p:spPr>
                <a:xfrm>
                  <a:off x="624" y="2352"/>
                  <a:ext cx="960" cy="288"/>
                </a:xfrm>
                <a:prstGeom prst="rect">
                  <a:avLst/>
                </a:prstGeom>
                <a:noFill/>
                <a:ln w="9525">
                  <a:noFill/>
                </a:ln>
              </p:spPr>
              <p:txBody>
                <a:bodyPr>
                  <a:spAutoFit/>
                </a:bodyPr>
                <a:p>
                  <a:pPr>
                    <a:spcBef>
                      <a:spcPct val="50000"/>
                    </a:spcBef>
                  </a:pPr>
                  <a:endParaRPr lang="zh-CN" altLang="en-US" sz="2400" b="0" dirty="0">
                    <a:latin typeface="Times New Roman" panose="02020603050405020304" pitchFamily="18" charset="0"/>
                  </a:endParaRPr>
                </a:p>
              </p:txBody>
            </p:sp>
            <p:sp>
              <p:nvSpPr>
                <p:cNvPr id="36901" name="椭圆形标注 1708041"/>
                <p:cNvSpPr/>
                <p:nvPr/>
              </p:nvSpPr>
              <p:spPr>
                <a:xfrm>
                  <a:off x="1680" y="2064"/>
                  <a:ext cx="336" cy="336"/>
                </a:xfrm>
                <a:prstGeom prst="wedgeEllipseCallout">
                  <a:avLst>
                    <a:gd name="adj1" fmla="val -18750"/>
                    <a:gd name="adj2" fmla="val 44940"/>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V5</a:t>
                  </a:r>
                  <a:endParaRPr lang="en-US" altLang="zh-CN" sz="2400" dirty="0">
                    <a:latin typeface="Times New Roman" panose="02020603050405020304" pitchFamily="18" charset="0"/>
                  </a:endParaRPr>
                </a:p>
              </p:txBody>
            </p:sp>
            <p:sp>
              <p:nvSpPr>
                <p:cNvPr id="36902" name="椭圆形标注 1708042"/>
                <p:cNvSpPr/>
                <p:nvPr/>
              </p:nvSpPr>
              <p:spPr>
                <a:xfrm>
                  <a:off x="240" y="1296"/>
                  <a:ext cx="336" cy="336"/>
                </a:xfrm>
                <a:prstGeom prst="wedgeEllipseCallout">
                  <a:avLst>
                    <a:gd name="adj1" fmla="val -18750"/>
                    <a:gd name="adj2" fmla="val 44940"/>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V1</a:t>
                  </a:r>
                  <a:endParaRPr lang="en-US" altLang="zh-CN" sz="2400" dirty="0">
                    <a:latin typeface="Times New Roman" panose="02020603050405020304" pitchFamily="18" charset="0"/>
                  </a:endParaRPr>
                </a:p>
              </p:txBody>
            </p:sp>
            <p:sp>
              <p:nvSpPr>
                <p:cNvPr id="36903" name="椭圆形标注 1708043"/>
                <p:cNvSpPr/>
                <p:nvPr/>
              </p:nvSpPr>
              <p:spPr>
                <a:xfrm>
                  <a:off x="1680" y="1248"/>
                  <a:ext cx="336" cy="336"/>
                </a:xfrm>
                <a:prstGeom prst="wedgeEllipseCallout">
                  <a:avLst>
                    <a:gd name="adj1" fmla="val -18750"/>
                    <a:gd name="adj2" fmla="val 44940"/>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V2</a:t>
                  </a:r>
                  <a:endParaRPr lang="en-US" altLang="zh-CN" sz="2400" dirty="0">
                    <a:latin typeface="Times New Roman" panose="02020603050405020304" pitchFamily="18" charset="0"/>
                  </a:endParaRPr>
                </a:p>
              </p:txBody>
            </p:sp>
            <p:sp>
              <p:nvSpPr>
                <p:cNvPr id="36904" name="椭圆形标注 1708044"/>
                <p:cNvSpPr/>
                <p:nvPr/>
              </p:nvSpPr>
              <p:spPr>
                <a:xfrm>
                  <a:off x="960" y="1728"/>
                  <a:ext cx="336" cy="336"/>
                </a:xfrm>
                <a:prstGeom prst="wedgeEllipseCallout">
                  <a:avLst>
                    <a:gd name="adj1" fmla="val -18750"/>
                    <a:gd name="adj2" fmla="val 44940"/>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V3</a:t>
                  </a:r>
                  <a:endParaRPr lang="en-US" altLang="zh-CN" sz="2400" dirty="0">
                    <a:latin typeface="Times New Roman" panose="02020603050405020304" pitchFamily="18" charset="0"/>
                  </a:endParaRPr>
                </a:p>
              </p:txBody>
            </p:sp>
            <p:sp>
              <p:nvSpPr>
                <p:cNvPr id="36905" name="椭圆形标注 1708045"/>
                <p:cNvSpPr/>
                <p:nvPr/>
              </p:nvSpPr>
              <p:spPr>
                <a:xfrm>
                  <a:off x="240" y="1968"/>
                  <a:ext cx="336" cy="336"/>
                </a:xfrm>
                <a:prstGeom prst="wedgeEllipseCallout">
                  <a:avLst>
                    <a:gd name="adj1" fmla="val -18750"/>
                    <a:gd name="adj2" fmla="val 44940"/>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V4</a:t>
                  </a:r>
                  <a:endParaRPr lang="en-US" altLang="zh-CN" sz="2400" dirty="0">
                    <a:latin typeface="Times New Roman" panose="02020603050405020304" pitchFamily="18" charset="0"/>
                  </a:endParaRPr>
                </a:p>
              </p:txBody>
            </p:sp>
          </p:grpSp>
          <p:sp>
            <p:nvSpPr>
              <p:cNvPr id="36870" name="左大括号 1708046"/>
              <p:cNvSpPr/>
              <p:nvPr/>
            </p:nvSpPr>
            <p:spPr>
              <a:xfrm>
                <a:off x="2601" y="399"/>
                <a:ext cx="96" cy="3312"/>
              </a:xfrm>
              <a:prstGeom prst="leftBrace">
                <a:avLst>
                  <a:gd name="adj1" fmla="val 287500"/>
                  <a:gd name="adj2" fmla="val 49639"/>
                </a:avLst>
              </a:prstGeom>
              <a:noFill/>
              <a:ln w="34925" cap="flat" cmpd="sng">
                <a:solidFill>
                  <a:srgbClr val="9933FF"/>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36871" name="椭圆形标注 1708047"/>
              <p:cNvSpPr/>
              <p:nvPr/>
            </p:nvSpPr>
            <p:spPr>
              <a:xfrm>
                <a:off x="3225" y="255"/>
                <a:ext cx="336" cy="336"/>
              </a:xfrm>
              <a:prstGeom prst="wedgeEllipseCallout">
                <a:avLst>
                  <a:gd name="adj1" fmla="val -18750"/>
                  <a:gd name="adj2" fmla="val 44940"/>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V1</a:t>
                </a:r>
                <a:endParaRPr lang="en-US" altLang="zh-CN" sz="2400" dirty="0">
                  <a:latin typeface="Times New Roman" panose="02020603050405020304" pitchFamily="18" charset="0"/>
                </a:endParaRPr>
              </a:p>
            </p:txBody>
          </p:sp>
          <p:grpSp>
            <p:nvGrpSpPr>
              <p:cNvPr id="36872" name="组合 1708048"/>
              <p:cNvGrpSpPr/>
              <p:nvPr/>
            </p:nvGrpSpPr>
            <p:grpSpPr>
              <a:xfrm>
                <a:off x="3225" y="927"/>
                <a:ext cx="1776" cy="384"/>
                <a:chOff x="3216" y="864"/>
                <a:chExt cx="1776" cy="384"/>
              </a:xfrm>
            </p:grpSpPr>
            <p:sp>
              <p:nvSpPr>
                <p:cNvPr id="36891" name="直接连接符 1708049"/>
                <p:cNvSpPr/>
                <p:nvPr/>
              </p:nvSpPr>
              <p:spPr>
                <a:xfrm>
                  <a:off x="3552" y="1056"/>
                  <a:ext cx="1104" cy="0"/>
                </a:xfrm>
                <a:prstGeom prst="line">
                  <a:avLst/>
                </a:prstGeom>
                <a:ln w="9525" cap="flat" cmpd="sng">
                  <a:solidFill>
                    <a:schemeClr val="tx1"/>
                  </a:solidFill>
                  <a:prstDash val="solid"/>
                  <a:headEnd type="none" w="med" len="med"/>
                  <a:tailEnd type="none" w="med" len="med"/>
                </a:ln>
              </p:spPr>
            </p:sp>
            <p:sp>
              <p:nvSpPr>
                <p:cNvPr id="36892" name="椭圆形标注 1708050"/>
                <p:cNvSpPr/>
                <p:nvPr/>
              </p:nvSpPr>
              <p:spPr>
                <a:xfrm>
                  <a:off x="3216" y="912"/>
                  <a:ext cx="336" cy="336"/>
                </a:xfrm>
                <a:prstGeom prst="wedgeEllipseCallout">
                  <a:avLst>
                    <a:gd name="adj1" fmla="val -18750"/>
                    <a:gd name="adj2" fmla="val 44940"/>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V1</a:t>
                  </a:r>
                  <a:endParaRPr lang="en-US" altLang="zh-CN" sz="2400" dirty="0">
                    <a:latin typeface="Times New Roman" panose="02020603050405020304" pitchFamily="18" charset="0"/>
                  </a:endParaRPr>
                </a:p>
              </p:txBody>
            </p:sp>
            <p:sp>
              <p:nvSpPr>
                <p:cNvPr id="36893" name="椭圆形标注 1708051"/>
                <p:cNvSpPr/>
                <p:nvPr/>
              </p:nvSpPr>
              <p:spPr>
                <a:xfrm>
                  <a:off x="4656" y="864"/>
                  <a:ext cx="336" cy="336"/>
                </a:xfrm>
                <a:prstGeom prst="wedgeEllipseCallout">
                  <a:avLst>
                    <a:gd name="adj1" fmla="val -18750"/>
                    <a:gd name="adj2" fmla="val 44940"/>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V2</a:t>
                  </a:r>
                  <a:endParaRPr lang="en-US" altLang="zh-CN" sz="2400" dirty="0">
                    <a:latin typeface="Times New Roman" panose="02020603050405020304" pitchFamily="18" charset="0"/>
                  </a:endParaRPr>
                </a:p>
              </p:txBody>
            </p:sp>
          </p:grpSp>
          <p:grpSp>
            <p:nvGrpSpPr>
              <p:cNvPr id="36873" name="组合 1708052"/>
              <p:cNvGrpSpPr/>
              <p:nvPr/>
            </p:nvGrpSpPr>
            <p:grpSpPr>
              <a:xfrm>
                <a:off x="3225" y="1407"/>
                <a:ext cx="1056" cy="1152"/>
                <a:chOff x="3216" y="1344"/>
                <a:chExt cx="1056" cy="1152"/>
              </a:xfrm>
            </p:grpSpPr>
            <p:sp>
              <p:nvSpPr>
                <p:cNvPr id="36885" name="直接连接符 1708053"/>
                <p:cNvSpPr/>
                <p:nvPr/>
              </p:nvSpPr>
              <p:spPr>
                <a:xfrm>
                  <a:off x="4080" y="1680"/>
                  <a:ext cx="0" cy="528"/>
                </a:xfrm>
                <a:prstGeom prst="line">
                  <a:avLst/>
                </a:prstGeom>
                <a:ln w="9525" cap="flat" cmpd="sng">
                  <a:solidFill>
                    <a:schemeClr val="tx1"/>
                  </a:solidFill>
                  <a:prstDash val="solid"/>
                  <a:headEnd type="none" w="med" len="med"/>
                  <a:tailEnd type="none" w="med" len="med"/>
                </a:ln>
              </p:spPr>
            </p:sp>
            <p:sp>
              <p:nvSpPr>
                <p:cNvPr id="36886" name="直接连接符 1708054"/>
                <p:cNvSpPr/>
                <p:nvPr/>
              </p:nvSpPr>
              <p:spPr>
                <a:xfrm flipH="1" flipV="1">
                  <a:off x="3552" y="2064"/>
                  <a:ext cx="384" cy="240"/>
                </a:xfrm>
                <a:prstGeom prst="line">
                  <a:avLst/>
                </a:prstGeom>
                <a:ln w="9525" cap="flat" cmpd="sng">
                  <a:solidFill>
                    <a:schemeClr val="tx1"/>
                  </a:solidFill>
                  <a:prstDash val="solid"/>
                  <a:headEnd type="none" w="med" len="med"/>
                  <a:tailEnd type="none" w="med" len="med"/>
                </a:ln>
              </p:spPr>
            </p:sp>
            <p:sp>
              <p:nvSpPr>
                <p:cNvPr id="36887" name="直接连接符 1708055"/>
                <p:cNvSpPr/>
                <p:nvPr/>
              </p:nvSpPr>
              <p:spPr>
                <a:xfrm flipH="1">
                  <a:off x="3504" y="1632"/>
                  <a:ext cx="480" cy="288"/>
                </a:xfrm>
                <a:prstGeom prst="line">
                  <a:avLst/>
                </a:prstGeom>
                <a:ln w="9525" cap="flat" cmpd="sng">
                  <a:solidFill>
                    <a:schemeClr val="tx1"/>
                  </a:solidFill>
                  <a:prstDash val="solid"/>
                  <a:headEnd type="none" w="med" len="med"/>
                  <a:tailEnd type="none" w="med" len="med"/>
                </a:ln>
              </p:spPr>
            </p:sp>
            <p:sp>
              <p:nvSpPr>
                <p:cNvPr id="36888" name="椭圆形标注 1708056"/>
                <p:cNvSpPr/>
                <p:nvPr/>
              </p:nvSpPr>
              <p:spPr>
                <a:xfrm>
                  <a:off x="3936" y="2160"/>
                  <a:ext cx="336" cy="336"/>
                </a:xfrm>
                <a:prstGeom prst="wedgeEllipseCallout">
                  <a:avLst>
                    <a:gd name="adj1" fmla="val -18750"/>
                    <a:gd name="adj2" fmla="val 44940"/>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V5</a:t>
                  </a:r>
                  <a:endParaRPr lang="en-US" altLang="zh-CN" sz="2400" dirty="0">
                    <a:latin typeface="Times New Roman" panose="02020603050405020304" pitchFamily="18" charset="0"/>
                  </a:endParaRPr>
                </a:p>
              </p:txBody>
            </p:sp>
            <p:sp>
              <p:nvSpPr>
                <p:cNvPr id="36889" name="椭圆形标注 1708057"/>
                <p:cNvSpPr/>
                <p:nvPr/>
              </p:nvSpPr>
              <p:spPr>
                <a:xfrm>
                  <a:off x="3936" y="1344"/>
                  <a:ext cx="336" cy="336"/>
                </a:xfrm>
                <a:prstGeom prst="wedgeEllipseCallout">
                  <a:avLst>
                    <a:gd name="adj1" fmla="val -18750"/>
                    <a:gd name="adj2" fmla="val 44940"/>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V2</a:t>
                  </a:r>
                  <a:endParaRPr lang="en-US" altLang="zh-CN" sz="2400" dirty="0">
                    <a:latin typeface="Times New Roman" panose="02020603050405020304" pitchFamily="18" charset="0"/>
                  </a:endParaRPr>
                </a:p>
              </p:txBody>
            </p:sp>
            <p:sp>
              <p:nvSpPr>
                <p:cNvPr id="36890" name="椭圆形标注 1708058"/>
                <p:cNvSpPr/>
                <p:nvPr/>
              </p:nvSpPr>
              <p:spPr>
                <a:xfrm>
                  <a:off x="3216" y="1824"/>
                  <a:ext cx="336" cy="336"/>
                </a:xfrm>
                <a:prstGeom prst="wedgeEllipseCallout">
                  <a:avLst>
                    <a:gd name="adj1" fmla="val -18750"/>
                    <a:gd name="adj2" fmla="val 44940"/>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V3</a:t>
                  </a:r>
                  <a:endParaRPr lang="en-US" altLang="zh-CN" sz="2400" dirty="0">
                    <a:latin typeface="Times New Roman" panose="02020603050405020304" pitchFamily="18" charset="0"/>
                  </a:endParaRPr>
                </a:p>
              </p:txBody>
            </p:sp>
          </p:grpSp>
          <p:sp>
            <p:nvSpPr>
              <p:cNvPr id="36874" name="右箭头 1708059"/>
              <p:cNvSpPr/>
              <p:nvPr/>
            </p:nvSpPr>
            <p:spPr>
              <a:xfrm>
                <a:off x="2217" y="1599"/>
                <a:ext cx="288" cy="816"/>
              </a:xfrm>
              <a:prstGeom prst="rightArrow">
                <a:avLst>
                  <a:gd name="adj1" fmla="val 50000"/>
                  <a:gd name="adj2" fmla="val 25000"/>
                </a:avLst>
              </a:prstGeom>
              <a:gradFill rotWithShape="0">
                <a:gsLst>
                  <a:gs pos="0">
                    <a:srgbClr val="9933FF"/>
                  </a:gs>
                  <a:gs pos="100000">
                    <a:srgbClr val="471876"/>
                  </a:gs>
                </a:gsLst>
                <a:lin ang="0" scaled="1"/>
                <a:tileRect/>
              </a:gradFill>
              <a:ln w="9525" cap="flat" cmpd="sng">
                <a:solidFill>
                  <a:schemeClr val="tx1"/>
                </a:solidFill>
                <a:prstDash val="solid"/>
                <a:miter/>
                <a:headEnd type="none" w="med" len="med"/>
                <a:tailEnd type="none" w="med" len="med"/>
              </a:ln>
            </p:spPr>
            <p:txBody>
              <a:bodyPr/>
              <a:p>
                <a:endParaRPr lang="zh-CN" altLang="en-US" dirty="0">
                  <a:latin typeface="Times New Roman" panose="02020603050405020304" pitchFamily="18" charset="0"/>
                </a:endParaRPr>
              </a:p>
            </p:txBody>
          </p:sp>
          <p:grpSp>
            <p:nvGrpSpPr>
              <p:cNvPr id="36875" name="组合 1708061"/>
              <p:cNvGrpSpPr/>
              <p:nvPr/>
            </p:nvGrpSpPr>
            <p:grpSpPr>
              <a:xfrm>
                <a:off x="3229" y="2518"/>
                <a:ext cx="1776" cy="1152"/>
                <a:chOff x="3220" y="2455"/>
                <a:chExt cx="1776" cy="1152"/>
              </a:xfrm>
            </p:grpSpPr>
            <p:sp>
              <p:nvSpPr>
                <p:cNvPr id="36876" name="直接连接符 1708062"/>
                <p:cNvSpPr/>
                <p:nvPr/>
              </p:nvSpPr>
              <p:spPr>
                <a:xfrm>
                  <a:off x="3412" y="2839"/>
                  <a:ext cx="0" cy="384"/>
                </a:xfrm>
                <a:prstGeom prst="line">
                  <a:avLst/>
                </a:prstGeom>
                <a:ln w="9525" cap="flat" cmpd="sng">
                  <a:solidFill>
                    <a:schemeClr val="tx1"/>
                  </a:solidFill>
                  <a:prstDash val="solid"/>
                  <a:headEnd type="none" w="med" len="med"/>
                  <a:tailEnd type="none" w="med" len="med"/>
                </a:ln>
              </p:spPr>
            </p:sp>
            <p:sp>
              <p:nvSpPr>
                <p:cNvPr id="36877" name="直接连接符 1708063"/>
                <p:cNvSpPr/>
                <p:nvPr/>
              </p:nvSpPr>
              <p:spPr>
                <a:xfrm>
                  <a:off x="4804" y="2791"/>
                  <a:ext cx="0" cy="528"/>
                </a:xfrm>
                <a:prstGeom prst="line">
                  <a:avLst/>
                </a:prstGeom>
                <a:ln w="9525" cap="flat" cmpd="sng">
                  <a:solidFill>
                    <a:schemeClr val="tx1"/>
                  </a:solidFill>
                  <a:prstDash val="solid"/>
                  <a:headEnd type="none" w="med" len="med"/>
                  <a:tailEnd type="none" w="med" len="med"/>
                </a:ln>
              </p:spPr>
            </p:sp>
            <p:sp>
              <p:nvSpPr>
                <p:cNvPr id="36878" name="直接连接符 1708064"/>
                <p:cNvSpPr/>
                <p:nvPr/>
              </p:nvSpPr>
              <p:spPr>
                <a:xfrm flipH="1" flipV="1">
                  <a:off x="4276" y="3175"/>
                  <a:ext cx="384" cy="240"/>
                </a:xfrm>
                <a:prstGeom prst="line">
                  <a:avLst/>
                </a:prstGeom>
                <a:ln w="9525" cap="flat" cmpd="sng">
                  <a:solidFill>
                    <a:schemeClr val="tx1"/>
                  </a:solidFill>
                  <a:prstDash val="solid"/>
                  <a:headEnd type="none" w="med" len="med"/>
                  <a:tailEnd type="none" w="med" len="med"/>
                </a:ln>
              </p:spPr>
            </p:sp>
            <p:sp>
              <p:nvSpPr>
                <p:cNvPr id="36879" name="椭圆形标注 1708065"/>
                <p:cNvSpPr/>
                <p:nvPr/>
              </p:nvSpPr>
              <p:spPr>
                <a:xfrm>
                  <a:off x="4660" y="3271"/>
                  <a:ext cx="336" cy="336"/>
                </a:xfrm>
                <a:prstGeom prst="wedgeEllipseCallout">
                  <a:avLst>
                    <a:gd name="adj1" fmla="val -18750"/>
                    <a:gd name="adj2" fmla="val 44940"/>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V5</a:t>
                  </a:r>
                  <a:endParaRPr lang="en-US" altLang="zh-CN" sz="2400" dirty="0">
                    <a:latin typeface="Times New Roman" panose="02020603050405020304" pitchFamily="18" charset="0"/>
                  </a:endParaRPr>
                </a:p>
              </p:txBody>
            </p:sp>
            <p:sp>
              <p:nvSpPr>
                <p:cNvPr id="36880" name="椭圆形标注 1708066"/>
                <p:cNvSpPr/>
                <p:nvPr/>
              </p:nvSpPr>
              <p:spPr>
                <a:xfrm>
                  <a:off x="3220" y="2503"/>
                  <a:ext cx="336" cy="336"/>
                </a:xfrm>
                <a:prstGeom prst="wedgeEllipseCallout">
                  <a:avLst>
                    <a:gd name="adj1" fmla="val -18750"/>
                    <a:gd name="adj2" fmla="val 44940"/>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V1</a:t>
                  </a:r>
                  <a:endParaRPr lang="en-US" altLang="zh-CN" sz="2400" dirty="0">
                    <a:latin typeface="Times New Roman" panose="02020603050405020304" pitchFamily="18" charset="0"/>
                  </a:endParaRPr>
                </a:p>
              </p:txBody>
            </p:sp>
            <p:sp>
              <p:nvSpPr>
                <p:cNvPr id="36881" name="椭圆形标注 1708067"/>
                <p:cNvSpPr/>
                <p:nvPr/>
              </p:nvSpPr>
              <p:spPr>
                <a:xfrm>
                  <a:off x="4660" y="2455"/>
                  <a:ext cx="336" cy="336"/>
                </a:xfrm>
                <a:prstGeom prst="wedgeEllipseCallout">
                  <a:avLst>
                    <a:gd name="adj1" fmla="val -18750"/>
                    <a:gd name="adj2" fmla="val 44940"/>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V2</a:t>
                  </a:r>
                  <a:endParaRPr lang="en-US" altLang="zh-CN" sz="2400" dirty="0">
                    <a:latin typeface="Times New Roman" panose="02020603050405020304" pitchFamily="18" charset="0"/>
                  </a:endParaRPr>
                </a:p>
              </p:txBody>
            </p:sp>
            <p:sp>
              <p:nvSpPr>
                <p:cNvPr id="36882" name="椭圆形标注 1708068"/>
                <p:cNvSpPr/>
                <p:nvPr/>
              </p:nvSpPr>
              <p:spPr>
                <a:xfrm>
                  <a:off x="3940" y="2935"/>
                  <a:ext cx="336" cy="336"/>
                </a:xfrm>
                <a:prstGeom prst="wedgeEllipseCallout">
                  <a:avLst>
                    <a:gd name="adj1" fmla="val -18750"/>
                    <a:gd name="adj2" fmla="val 44940"/>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V3</a:t>
                  </a:r>
                  <a:endParaRPr lang="en-US" altLang="zh-CN" sz="2400" dirty="0">
                    <a:latin typeface="Times New Roman" panose="02020603050405020304" pitchFamily="18" charset="0"/>
                  </a:endParaRPr>
                </a:p>
              </p:txBody>
            </p:sp>
            <p:sp>
              <p:nvSpPr>
                <p:cNvPr id="36883" name="椭圆形标注 1708069"/>
                <p:cNvSpPr/>
                <p:nvPr/>
              </p:nvSpPr>
              <p:spPr>
                <a:xfrm>
                  <a:off x="3220" y="3175"/>
                  <a:ext cx="336" cy="336"/>
                </a:xfrm>
                <a:prstGeom prst="wedgeEllipseCallout">
                  <a:avLst>
                    <a:gd name="adj1" fmla="val -18750"/>
                    <a:gd name="adj2" fmla="val 44940"/>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V4</a:t>
                  </a:r>
                  <a:endParaRPr lang="en-US" altLang="zh-CN" sz="2400" dirty="0">
                    <a:latin typeface="Times New Roman" panose="02020603050405020304" pitchFamily="18" charset="0"/>
                  </a:endParaRPr>
                </a:p>
              </p:txBody>
            </p:sp>
            <p:sp>
              <p:nvSpPr>
                <p:cNvPr id="36884" name="直接连接符 1708070"/>
                <p:cNvSpPr/>
                <p:nvPr/>
              </p:nvSpPr>
              <p:spPr>
                <a:xfrm flipV="1">
                  <a:off x="3560" y="3158"/>
                  <a:ext cx="386" cy="136"/>
                </a:xfrm>
                <a:prstGeom prst="line">
                  <a:avLst/>
                </a:prstGeom>
                <a:ln w="9525" cap="flat" cmpd="sng">
                  <a:solidFill>
                    <a:schemeClr val="tx1"/>
                  </a:solidFill>
                  <a:prstDash val="solid"/>
                  <a:headEnd type="none" w="med" len="med"/>
                  <a:tailEnd type="none" w="med" len="med"/>
                </a:ln>
              </p:spPr>
            </p:sp>
          </p:grpSp>
        </p:grpSp>
      </p:grpSp>
    </p:spTree>
  </p:cSld>
  <p:clrMapOvr>
    <a:masterClrMapping/>
  </p:clrMapOvr>
  <p:transition>
    <p:strips dir="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7890" name="组合 1709090"/>
          <p:cNvGrpSpPr/>
          <p:nvPr/>
        </p:nvGrpSpPr>
        <p:grpSpPr>
          <a:xfrm>
            <a:off x="468313" y="225425"/>
            <a:ext cx="7437437" cy="6038850"/>
            <a:chOff x="295" y="142"/>
            <a:chExt cx="4685" cy="3804"/>
          </a:xfrm>
        </p:grpSpPr>
        <p:grpSp>
          <p:nvGrpSpPr>
            <p:cNvPr id="37891" name="组合 1709057"/>
            <p:cNvGrpSpPr/>
            <p:nvPr/>
          </p:nvGrpSpPr>
          <p:grpSpPr>
            <a:xfrm>
              <a:off x="295" y="1434"/>
              <a:ext cx="1824" cy="1440"/>
              <a:chOff x="295" y="1434"/>
              <a:chExt cx="1824" cy="1440"/>
            </a:xfrm>
          </p:grpSpPr>
          <p:sp>
            <p:nvSpPr>
              <p:cNvPr id="37915" name="直接连接符 1709058"/>
              <p:cNvSpPr/>
              <p:nvPr/>
            </p:nvSpPr>
            <p:spPr>
              <a:xfrm>
                <a:off x="487" y="1770"/>
                <a:ext cx="0" cy="480"/>
              </a:xfrm>
              <a:prstGeom prst="line">
                <a:avLst/>
              </a:prstGeom>
              <a:ln w="22225" cap="flat" cmpd="sng">
                <a:solidFill>
                  <a:schemeClr val="tx1"/>
                </a:solidFill>
                <a:prstDash val="solid"/>
                <a:headEnd type="none" w="med" len="med"/>
                <a:tailEnd type="triangle" w="med" len="med"/>
              </a:ln>
            </p:spPr>
          </p:sp>
          <p:sp>
            <p:nvSpPr>
              <p:cNvPr id="37916" name="直接连接符 1709059"/>
              <p:cNvSpPr/>
              <p:nvPr/>
            </p:nvSpPr>
            <p:spPr>
              <a:xfrm>
                <a:off x="631" y="1626"/>
                <a:ext cx="1104" cy="0"/>
              </a:xfrm>
              <a:prstGeom prst="line">
                <a:avLst/>
              </a:prstGeom>
              <a:ln w="22225" cap="flat" cmpd="sng">
                <a:solidFill>
                  <a:schemeClr val="tx1"/>
                </a:solidFill>
                <a:prstDash val="solid"/>
                <a:headEnd type="none" w="med" len="med"/>
                <a:tailEnd type="triangle" w="med" len="med"/>
              </a:ln>
            </p:spPr>
          </p:sp>
          <p:sp>
            <p:nvSpPr>
              <p:cNvPr id="37917" name="直接连接符 1709060"/>
              <p:cNvSpPr/>
              <p:nvPr/>
            </p:nvSpPr>
            <p:spPr>
              <a:xfrm>
                <a:off x="635" y="2432"/>
                <a:ext cx="1134" cy="0"/>
              </a:xfrm>
              <a:prstGeom prst="line">
                <a:avLst/>
              </a:prstGeom>
              <a:ln w="22225" cap="flat" cmpd="sng">
                <a:solidFill>
                  <a:schemeClr val="tx1"/>
                </a:solidFill>
                <a:prstDash val="solid"/>
                <a:headEnd type="none" w="med" len="med"/>
                <a:tailEnd type="triangle" w="med" len="med"/>
              </a:ln>
            </p:spPr>
          </p:sp>
          <p:sp>
            <p:nvSpPr>
              <p:cNvPr id="37918" name="直接连接符 1709061"/>
              <p:cNvSpPr/>
              <p:nvPr/>
            </p:nvSpPr>
            <p:spPr>
              <a:xfrm flipH="1" flipV="1">
                <a:off x="583" y="1722"/>
                <a:ext cx="1248" cy="624"/>
              </a:xfrm>
              <a:prstGeom prst="line">
                <a:avLst/>
              </a:prstGeom>
              <a:ln w="22225" cap="flat" cmpd="sng">
                <a:solidFill>
                  <a:schemeClr val="tx1"/>
                </a:solidFill>
                <a:prstDash val="solid"/>
                <a:headEnd type="none" w="med" len="med"/>
                <a:tailEnd type="triangle" w="med" len="med"/>
              </a:ln>
            </p:spPr>
          </p:sp>
          <p:sp>
            <p:nvSpPr>
              <p:cNvPr id="37919" name="文本框 1709062"/>
              <p:cNvSpPr txBox="1"/>
              <p:nvPr/>
            </p:nvSpPr>
            <p:spPr>
              <a:xfrm>
                <a:off x="823" y="2586"/>
                <a:ext cx="720" cy="288"/>
              </a:xfrm>
              <a:prstGeom prst="rect">
                <a:avLst/>
              </a:prstGeom>
              <a:noFill/>
              <a:ln w="9525">
                <a:noFill/>
              </a:ln>
            </p:spPr>
            <p:txBody>
              <a:bodyPr>
                <a:spAutoFit/>
              </a:bodyPr>
              <a:p>
                <a:pPr>
                  <a:spcBef>
                    <a:spcPct val="50000"/>
                  </a:spcBef>
                </a:pPr>
                <a:endParaRPr lang="zh-CN" altLang="en-US" sz="2400" dirty="0">
                  <a:latin typeface="Times New Roman" panose="02020603050405020304" pitchFamily="18" charset="0"/>
                </a:endParaRPr>
              </a:p>
            </p:txBody>
          </p:sp>
          <p:sp>
            <p:nvSpPr>
              <p:cNvPr id="37920" name="流程图: 联系 1709063"/>
              <p:cNvSpPr/>
              <p:nvPr/>
            </p:nvSpPr>
            <p:spPr>
              <a:xfrm>
                <a:off x="1783" y="2250"/>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V4</a:t>
                </a:r>
                <a:endParaRPr lang="en-US" altLang="zh-CN" sz="2400" dirty="0">
                  <a:latin typeface="Times New Roman" panose="02020603050405020304" pitchFamily="18" charset="0"/>
                </a:endParaRPr>
              </a:p>
            </p:txBody>
          </p:sp>
          <p:sp>
            <p:nvSpPr>
              <p:cNvPr id="37921" name="流程图: 联系 1709064"/>
              <p:cNvSpPr/>
              <p:nvPr/>
            </p:nvSpPr>
            <p:spPr>
              <a:xfrm>
                <a:off x="295" y="2250"/>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V3</a:t>
                </a:r>
                <a:endParaRPr lang="en-US" altLang="zh-CN" sz="2400" dirty="0">
                  <a:latin typeface="Times New Roman" panose="02020603050405020304" pitchFamily="18" charset="0"/>
                </a:endParaRPr>
              </a:p>
            </p:txBody>
          </p:sp>
          <p:sp>
            <p:nvSpPr>
              <p:cNvPr id="37922" name="流程图: 联系 1709065"/>
              <p:cNvSpPr/>
              <p:nvPr/>
            </p:nvSpPr>
            <p:spPr>
              <a:xfrm>
                <a:off x="1735" y="1434"/>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V2</a:t>
                </a:r>
                <a:endParaRPr lang="en-US" altLang="zh-CN" sz="2400" dirty="0">
                  <a:latin typeface="Times New Roman" panose="02020603050405020304" pitchFamily="18" charset="0"/>
                </a:endParaRPr>
              </a:p>
            </p:txBody>
          </p:sp>
          <p:sp>
            <p:nvSpPr>
              <p:cNvPr id="37923" name="流程图: 联系 1709066"/>
              <p:cNvSpPr/>
              <p:nvPr/>
            </p:nvSpPr>
            <p:spPr>
              <a:xfrm>
                <a:off x="295" y="1434"/>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V1</a:t>
                </a:r>
                <a:endParaRPr lang="en-US" altLang="zh-CN" sz="2400" dirty="0">
                  <a:latin typeface="Times New Roman" panose="02020603050405020304" pitchFamily="18" charset="0"/>
                </a:endParaRPr>
              </a:p>
            </p:txBody>
          </p:sp>
        </p:grpSp>
        <p:sp>
          <p:nvSpPr>
            <p:cNvPr id="37892" name="流程图: 联系 1709067"/>
            <p:cNvSpPr/>
            <p:nvPr/>
          </p:nvSpPr>
          <p:spPr>
            <a:xfrm>
              <a:off x="3107" y="142"/>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V1</a:t>
              </a:r>
              <a:endParaRPr lang="en-US" altLang="zh-CN" sz="2400" dirty="0">
                <a:latin typeface="Times New Roman" panose="02020603050405020304" pitchFamily="18" charset="0"/>
              </a:endParaRPr>
            </a:p>
          </p:txBody>
        </p:sp>
        <p:grpSp>
          <p:nvGrpSpPr>
            <p:cNvPr id="37893" name="组合 1709068"/>
            <p:cNvGrpSpPr/>
            <p:nvPr/>
          </p:nvGrpSpPr>
          <p:grpSpPr>
            <a:xfrm>
              <a:off x="3120" y="618"/>
              <a:ext cx="1479" cy="358"/>
              <a:chOff x="3120" y="618"/>
              <a:chExt cx="1479" cy="358"/>
            </a:xfrm>
          </p:grpSpPr>
          <p:sp>
            <p:nvSpPr>
              <p:cNvPr id="37912" name="直接连接符 1709069"/>
              <p:cNvSpPr/>
              <p:nvPr/>
            </p:nvSpPr>
            <p:spPr>
              <a:xfrm>
                <a:off x="3470" y="799"/>
                <a:ext cx="771" cy="0"/>
              </a:xfrm>
              <a:prstGeom prst="line">
                <a:avLst/>
              </a:prstGeom>
              <a:ln w="22225" cap="flat" cmpd="sng">
                <a:solidFill>
                  <a:schemeClr val="tx1"/>
                </a:solidFill>
                <a:prstDash val="solid"/>
                <a:headEnd type="none" w="med" len="med"/>
                <a:tailEnd type="triangle" w="med" len="med"/>
              </a:ln>
            </p:spPr>
          </p:sp>
          <p:sp>
            <p:nvSpPr>
              <p:cNvPr id="37913" name="流程图: 联系 1709070"/>
              <p:cNvSpPr/>
              <p:nvPr/>
            </p:nvSpPr>
            <p:spPr>
              <a:xfrm>
                <a:off x="4263" y="640"/>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V2</a:t>
                </a:r>
                <a:endParaRPr lang="en-US" altLang="zh-CN" sz="2400" dirty="0">
                  <a:latin typeface="Times New Roman" panose="02020603050405020304" pitchFamily="18" charset="0"/>
                </a:endParaRPr>
              </a:p>
            </p:txBody>
          </p:sp>
          <p:sp>
            <p:nvSpPr>
              <p:cNvPr id="37914" name="流程图: 联系 1709071"/>
              <p:cNvSpPr/>
              <p:nvPr/>
            </p:nvSpPr>
            <p:spPr>
              <a:xfrm>
                <a:off x="3120" y="618"/>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V1</a:t>
                </a:r>
                <a:endParaRPr lang="en-US" altLang="zh-CN" sz="2400" dirty="0">
                  <a:latin typeface="Times New Roman" panose="02020603050405020304" pitchFamily="18" charset="0"/>
                </a:endParaRPr>
              </a:p>
            </p:txBody>
          </p:sp>
        </p:grpSp>
        <p:grpSp>
          <p:nvGrpSpPr>
            <p:cNvPr id="37894" name="组合 1709072"/>
            <p:cNvGrpSpPr/>
            <p:nvPr/>
          </p:nvGrpSpPr>
          <p:grpSpPr>
            <a:xfrm>
              <a:off x="3156" y="2377"/>
              <a:ext cx="1824" cy="1152"/>
              <a:chOff x="3156" y="2377"/>
              <a:chExt cx="1824" cy="1152"/>
            </a:xfrm>
          </p:grpSpPr>
          <p:sp>
            <p:nvSpPr>
              <p:cNvPr id="37905" name="直接连接符 1709073"/>
              <p:cNvSpPr/>
              <p:nvPr/>
            </p:nvSpPr>
            <p:spPr>
              <a:xfrm>
                <a:off x="3348" y="2713"/>
                <a:ext cx="0" cy="480"/>
              </a:xfrm>
              <a:prstGeom prst="line">
                <a:avLst/>
              </a:prstGeom>
              <a:ln w="22225" cap="flat" cmpd="sng">
                <a:solidFill>
                  <a:schemeClr val="tx1"/>
                </a:solidFill>
                <a:prstDash val="solid"/>
                <a:headEnd type="none" w="med" len="med"/>
                <a:tailEnd type="triangle" w="med" len="med"/>
              </a:ln>
            </p:spPr>
          </p:sp>
          <p:sp>
            <p:nvSpPr>
              <p:cNvPr id="37906" name="直接连接符 1709074"/>
              <p:cNvSpPr/>
              <p:nvPr/>
            </p:nvSpPr>
            <p:spPr>
              <a:xfrm>
                <a:off x="3492" y="2569"/>
                <a:ext cx="1104" cy="0"/>
              </a:xfrm>
              <a:prstGeom prst="line">
                <a:avLst/>
              </a:prstGeom>
              <a:ln w="22225" cap="flat" cmpd="sng">
                <a:solidFill>
                  <a:schemeClr val="tx1"/>
                </a:solidFill>
                <a:prstDash val="solid"/>
                <a:headEnd type="none" w="med" len="med"/>
                <a:tailEnd type="triangle" w="med" len="med"/>
              </a:ln>
            </p:spPr>
          </p:sp>
          <p:sp>
            <p:nvSpPr>
              <p:cNvPr id="37907" name="直接连接符 1709075"/>
              <p:cNvSpPr/>
              <p:nvPr/>
            </p:nvSpPr>
            <p:spPr>
              <a:xfrm flipH="1" flipV="1">
                <a:off x="3444" y="2665"/>
                <a:ext cx="1248" cy="624"/>
              </a:xfrm>
              <a:prstGeom prst="line">
                <a:avLst/>
              </a:prstGeom>
              <a:ln w="22225" cap="flat" cmpd="sng">
                <a:solidFill>
                  <a:schemeClr val="tx1"/>
                </a:solidFill>
                <a:prstDash val="solid"/>
                <a:headEnd type="none" w="med" len="med"/>
                <a:tailEnd type="triangle" w="med" len="med"/>
              </a:ln>
            </p:spPr>
          </p:sp>
          <p:sp>
            <p:nvSpPr>
              <p:cNvPr id="37908" name="流程图: 联系 1709076"/>
              <p:cNvSpPr/>
              <p:nvPr/>
            </p:nvSpPr>
            <p:spPr>
              <a:xfrm>
                <a:off x="4644" y="3193"/>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V4</a:t>
                </a:r>
                <a:endParaRPr lang="en-US" altLang="zh-CN" sz="2400" dirty="0">
                  <a:latin typeface="Times New Roman" panose="02020603050405020304" pitchFamily="18" charset="0"/>
                </a:endParaRPr>
              </a:p>
            </p:txBody>
          </p:sp>
          <p:sp>
            <p:nvSpPr>
              <p:cNvPr id="37909" name="流程图: 联系 1709077"/>
              <p:cNvSpPr/>
              <p:nvPr/>
            </p:nvSpPr>
            <p:spPr>
              <a:xfrm>
                <a:off x="3156" y="3193"/>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V3</a:t>
                </a:r>
                <a:endParaRPr lang="en-US" altLang="zh-CN" sz="2400" dirty="0">
                  <a:latin typeface="Times New Roman" panose="02020603050405020304" pitchFamily="18" charset="0"/>
                </a:endParaRPr>
              </a:p>
            </p:txBody>
          </p:sp>
          <p:sp>
            <p:nvSpPr>
              <p:cNvPr id="37910" name="流程图: 联系 1709078"/>
              <p:cNvSpPr/>
              <p:nvPr/>
            </p:nvSpPr>
            <p:spPr>
              <a:xfrm>
                <a:off x="4596" y="2377"/>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V2</a:t>
                </a:r>
                <a:endParaRPr lang="en-US" altLang="zh-CN" sz="2400" dirty="0">
                  <a:latin typeface="Times New Roman" panose="02020603050405020304" pitchFamily="18" charset="0"/>
                </a:endParaRPr>
              </a:p>
            </p:txBody>
          </p:sp>
          <p:sp>
            <p:nvSpPr>
              <p:cNvPr id="37911" name="流程图: 联系 1709079"/>
              <p:cNvSpPr/>
              <p:nvPr/>
            </p:nvSpPr>
            <p:spPr>
              <a:xfrm>
                <a:off x="3156" y="2377"/>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V1</a:t>
                </a:r>
                <a:endParaRPr lang="en-US" altLang="zh-CN" sz="2400" dirty="0">
                  <a:latin typeface="Times New Roman" panose="02020603050405020304" pitchFamily="18" charset="0"/>
                </a:endParaRPr>
              </a:p>
            </p:txBody>
          </p:sp>
        </p:grpSp>
        <p:grpSp>
          <p:nvGrpSpPr>
            <p:cNvPr id="37895" name="组合 1709080"/>
            <p:cNvGrpSpPr/>
            <p:nvPr/>
          </p:nvGrpSpPr>
          <p:grpSpPr>
            <a:xfrm>
              <a:off x="3120" y="1162"/>
              <a:ext cx="1824" cy="1152"/>
              <a:chOff x="3120" y="2304"/>
              <a:chExt cx="1824" cy="1152"/>
            </a:xfrm>
          </p:grpSpPr>
          <p:sp>
            <p:nvSpPr>
              <p:cNvPr id="37899" name="直接连接符 1709081"/>
              <p:cNvSpPr/>
              <p:nvPr/>
            </p:nvSpPr>
            <p:spPr>
              <a:xfrm>
                <a:off x="3312" y="2592"/>
                <a:ext cx="0" cy="528"/>
              </a:xfrm>
              <a:prstGeom prst="line">
                <a:avLst/>
              </a:prstGeom>
              <a:ln w="22225" cap="flat" cmpd="sng">
                <a:solidFill>
                  <a:schemeClr val="tx1"/>
                </a:solidFill>
                <a:prstDash val="solid"/>
                <a:headEnd type="none" w="med" len="med"/>
                <a:tailEnd type="triangle" w="med" len="med"/>
              </a:ln>
            </p:spPr>
          </p:sp>
          <p:sp>
            <p:nvSpPr>
              <p:cNvPr id="37900" name="直接连接符 1709082"/>
              <p:cNvSpPr/>
              <p:nvPr/>
            </p:nvSpPr>
            <p:spPr>
              <a:xfrm>
                <a:off x="3456" y="3312"/>
                <a:ext cx="1200" cy="0"/>
              </a:xfrm>
              <a:prstGeom prst="line">
                <a:avLst/>
              </a:prstGeom>
              <a:ln w="22225" cap="flat" cmpd="sng">
                <a:solidFill>
                  <a:schemeClr val="tx1"/>
                </a:solidFill>
                <a:prstDash val="solid"/>
                <a:headEnd type="none" w="med" len="med"/>
                <a:tailEnd type="triangle" w="med" len="med"/>
              </a:ln>
            </p:spPr>
          </p:sp>
          <p:sp>
            <p:nvSpPr>
              <p:cNvPr id="37901" name="直接连接符 1709083"/>
              <p:cNvSpPr/>
              <p:nvPr/>
            </p:nvSpPr>
            <p:spPr>
              <a:xfrm flipH="1" flipV="1">
                <a:off x="3408" y="2592"/>
                <a:ext cx="1248" cy="624"/>
              </a:xfrm>
              <a:prstGeom prst="line">
                <a:avLst/>
              </a:prstGeom>
              <a:ln w="22225" cap="flat" cmpd="sng">
                <a:solidFill>
                  <a:schemeClr val="tx1"/>
                </a:solidFill>
                <a:prstDash val="solid"/>
                <a:headEnd type="none" w="med" len="med"/>
                <a:tailEnd type="triangle" w="med" len="med"/>
              </a:ln>
            </p:spPr>
          </p:sp>
          <p:sp>
            <p:nvSpPr>
              <p:cNvPr id="37902" name="流程图: 联系 1709084"/>
              <p:cNvSpPr/>
              <p:nvPr/>
            </p:nvSpPr>
            <p:spPr>
              <a:xfrm>
                <a:off x="4608" y="3120"/>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V4</a:t>
                </a:r>
                <a:endParaRPr lang="en-US" altLang="zh-CN" sz="2400" dirty="0">
                  <a:latin typeface="Times New Roman" panose="02020603050405020304" pitchFamily="18" charset="0"/>
                </a:endParaRPr>
              </a:p>
            </p:txBody>
          </p:sp>
          <p:sp>
            <p:nvSpPr>
              <p:cNvPr id="37903" name="流程图: 联系 1709085"/>
              <p:cNvSpPr/>
              <p:nvPr/>
            </p:nvSpPr>
            <p:spPr>
              <a:xfrm>
                <a:off x="3120" y="3120"/>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V3</a:t>
                </a:r>
                <a:endParaRPr lang="en-US" altLang="zh-CN" sz="2400" dirty="0">
                  <a:latin typeface="Times New Roman" panose="02020603050405020304" pitchFamily="18" charset="0"/>
                </a:endParaRPr>
              </a:p>
            </p:txBody>
          </p:sp>
          <p:sp>
            <p:nvSpPr>
              <p:cNvPr id="37904" name="流程图: 联系 1709086"/>
              <p:cNvSpPr/>
              <p:nvPr/>
            </p:nvSpPr>
            <p:spPr>
              <a:xfrm>
                <a:off x="3120" y="2304"/>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V1</a:t>
                </a:r>
                <a:endParaRPr lang="en-US" altLang="zh-CN" sz="2400" dirty="0">
                  <a:latin typeface="Times New Roman" panose="02020603050405020304" pitchFamily="18" charset="0"/>
                </a:endParaRPr>
              </a:p>
            </p:txBody>
          </p:sp>
        </p:grpSp>
        <p:sp>
          <p:nvSpPr>
            <p:cNvPr id="37896" name="左大括号 1709087"/>
            <p:cNvSpPr/>
            <p:nvPr/>
          </p:nvSpPr>
          <p:spPr>
            <a:xfrm>
              <a:off x="2592" y="336"/>
              <a:ext cx="96" cy="3312"/>
            </a:xfrm>
            <a:prstGeom prst="leftBrace">
              <a:avLst>
                <a:gd name="adj1" fmla="val 287500"/>
                <a:gd name="adj2" fmla="val 49639"/>
              </a:avLst>
            </a:prstGeom>
            <a:noFill/>
            <a:ln w="34925" cap="flat" cmpd="sng">
              <a:solidFill>
                <a:srgbClr val="9933FF"/>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37897" name="右箭头 1709088"/>
            <p:cNvSpPr/>
            <p:nvPr/>
          </p:nvSpPr>
          <p:spPr>
            <a:xfrm>
              <a:off x="2208" y="1536"/>
              <a:ext cx="288" cy="816"/>
            </a:xfrm>
            <a:prstGeom prst="rightArrow">
              <a:avLst>
                <a:gd name="adj1" fmla="val 50000"/>
                <a:gd name="adj2" fmla="val 25000"/>
              </a:avLst>
            </a:prstGeom>
            <a:gradFill rotWithShape="0">
              <a:gsLst>
                <a:gs pos="0">
                  <a:srgbClr val="9933FF"/>
                </a:gs>
                <a:gs pos="100000">
                  <a:srgbClr val="471876"/>
                </a:gs>
              </a:gsLst>
              <a:lin ang="0" scaled="1"/>
              <a:tileRect/>
            </a:gradFill>
            <a:ln w="9525" cap="flat" cmpd="sng">
              <a:solidFill>
                <a:schemeClr val="tx1"/>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37898" name="文本框 1709089"/>
            <p:cNvSpPr txBox="1"/>
            <p:nvPr/>
          </p:nvSpPr>
          <p:spPr>
            <a:xfrm>
              <a:off x="3360" y="3504"/>
              <a:ext cx="1296" cy="442"/>
            </a:xfrm>
            <a:prstGeom prst="rect">
              <a:avLst/>
            </a:prstGeom>
            <a:noFill/>
            <a:ln w="9525">
              <a:noFill/>
            </a:ln>
          </p:spPr>
          <p:txBody>
            <a:bodyPr>
              <a:spAutoFit/>
            </a:bodyPr>
            <a:p>
              <a:pPr>
                <a:spcBef>
                  <a:spcPct val="50000"/>
                </a:spcBef>
              </a:pPr>
              <a:r>
                <a:rPr lang="en-US" altLang="zh-CN" sz="4000" b="0" dirty="0">
                  <a:latin typeface="Times New Roman" panose="02020603050405020304" pitchFamily="18" charset="0"/>
                </a:rPr>
                <a:t>……</a:t>
              </a:r>
              <a:endParaRPr lang="en-US" altLang="zh-CN" sz="2400" b="0" dirty="0">
                <a:latin typeface="Times New Roman" panose="02020603050405020304" pitchFamily="18" charset="0"/>
              </a:endParaRPr>
            </a:p>
          </p:txBody>
        </p:sp>
      </p:grpSp>
    </p:spTree>
  </p:cSld>
  <p:clrMapOvr>
    <a:masterClrMapping/>
  </p:clrMapOvr>
  <p:transition>
    <p:strips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文本占位符 1748994"/>
          <p:cNvSpPr>
            <a:spLocks noGrp="1"/>
          </p:cNvSpPr>
          <p:nvPr>
            <p:ph idx="1"/>
          </p:nvPr>
        </p:nvSpPr>
        <p:spPr>
          <a:xfrm>
            <a:off x="179388" y="981075"/>
            <a:ext cx="8713787" cy="5184775"/>
          </a:xfrm>
        </p:spPr>
        <p:txBody>
          <a:bodyPr vert="horz" wrap="square" lIns="92075" tIns="46038" rIns="92075" bIns="46038" anchor="t" anchorCtr="0"/>
          <a:p>
            <a:pPr algn="just">
              <a:lnSpc>
                <a:spcPct val="120000"/>
              </a:lnSpc>
              <a:buClr>
                <a:schemeClr val="accent1"/>
              </a:buClr>
              <a:buFont typeface="Wingdings" panose="05000000000000000000" pitchFamily="2" charset="2"/>
              <a:buChar char="Ø"/>
            </a:pPr>
            <a:r>
              <a:rPr lang="zh-CN" altLang="en-US" dirty="0">
                <a:solidFill>
                  <a:schemeClr val="tx2"/>
                </a:solidFill>
              </a:rPr>
              <a:t>定义</a:t>
            </a:r>
            <a:r>
              <a:rPr lang="en-US" altLang="zh-CN" dirty="0">
                <a:solidFill>
                  <a:schemeClr val="tx2"/>
                </a:solidFill>
              </a:rPr>
              <a:t>6.8</a:t>
            </a:r>
            <a:r>
              <a:rPr lang="en-US" altLang="zh-CN" dirty="0"/>
              <a:t> </a:t>
            </a:r>
            <a:r>
              <a:rPr lang="zh-CN" altLang="en-US" dirty="0"/>
              <a:t>设</a:t>
            </a:r>
            <a:r>
              <a:rPr lang="en-US" altLang="zh-CN" dirty="0"/>
              <a:t>G</a:t>
            </a:r>
            <a:r>
              <a:rPr lang="zh-CN" altLang="en-US" dirty="0"/>
              <a:t>是图，若存在一条从顶点</a:t>
            </a:r>
            <a:r>
              <a:rPr lang="en-US" altLang="zh-CN" i="1" dirty="0"/>
              <a:t>v</a:t>
            </a:r>
            <a:r>
              <a:rPr lang="en-US" altLang="zh-CN" i="1" baseline="-25000" dirty="0"/>
              <a:t>i</a:t>
            </a:r>
            <a:r>
              <a:rPr lang="zh-CN" altLang="en-US" dirty="0"/>
              <a:t>到顶点</a:t>
            </a:r>
            <a:r>
              <a:rPr lang="en-US" altLang="zh-CN" i="1" dirty="0"/>
              <a:t>v</a:t>
            </a:r>
            <a:r>
              <a:rPr lang="en-US" altLang="zh-CN" i="1" baseline="-25000" dirty="0"/>
              <a:t>j</a:t>
            </a:r>
            <a:r>
              <a:rPr lang="zh-CN" altLang="en-US" dirty="0"/>
              <a:t>的路径，则称</a:t>
            </a:r>
            <a:r>
              <a:rPr lang="en-US" altLang="zh-CN" i="1" dirty="0"/>
              <a:t>v</a:t>
            </a:r>
            <a:r>
              <a:rPr lang="en-US" altLang="zh-CN" i="1" baseline="-25000" dirty="0"/>
              <a:t>i</a:t>
            </a:r>
            <a:r>
              <a:rPr lang="zh-CN" altLang="en-US" dirty="0"/>
              <a:t>与</a:t>
            </a:r>
            <a:r>
              <a:rPr lang="en-US" altLang="zh-CN" i="1" dirty="0"/>
              <a:t>v</a:t>
            </a:r>
            <a:r>
              <a:rPr lang="en-US" altLang="zh-CN" i="1" baseline="-25000" dirty="0"/>
              <a:t>j</a:t>
            </a:r>
            <a:r>
              <a:rPr lang="zh-CN" altLang="en-US" u="sng" dirty="0">
                <a:solidFill>
                  <a:srgbClr val="CC0000"/>
                </a:solidFill>
              </a:rPr>
              <a:t>可及（连通）</a:t>
            </a:r>
            <a:r>
              <a:rPr lang="zh-CN" altLang="en-US" dirty="0"/>
              <a:t>。若</a:t>
            </a:r>
            <a:r>
              <a:rPr lang="en-US" altLang="zh-CN" dirty="0"/>
              <a:t>G</a:t>
            </a:r>
            <a:r>
              <a:rPr lang="zh-CN" altLang="en-US" dirty="0"/>
              <a:t>为无向图，且</a:t>
            </a:r>
            <a:r>
              <a:rPr lang="en-US" altLang="zh-CN" dirty="0"/>
              <a:t>V(G)</a:t>
            </a:r>
            <a:r>
              <a:rPr lang="zh-CN" altLang="en-US" dirty="0"/>
              <a:t>中任意两顶点都可及，则称</a:t>
            </a:r>
            <a:r>
              <a:rPr lang="en-US" altLang="zh-CN" dirty="0"/>
              <a:t>G</a:t>
            </a:r>
            <a:r>
              <a:rPr lang="zh-CN" altLang="en-US" dirty="0"/>
              <a:t>为</a:t>
            </a:r>
            <a:r>
              <a:rPr lang="zh-CN" altLang="en-US" u="sng" dirty="0">
                <a:solidFill>
                  <a:srgbClr val="CC0000"/>
                </a:solidFill>
              </a:rPr>
              <a:t>连通图</a:t>
            </a:r>
            <a:r>
              <a:rPr lang="zh-CN" altLang="en-US" dirty="0"/>
              <a:t>。若</a:t>
            </a:r>
            <a:r>
              <a:rPr lang="en-US" altLang="zh-CN" dirty="0"/>
              <a:t>G</a:t>
            </a:r>
            <a:r>
              <a:rPr lang="zh-CN" altLang="en-US" dirty="0"/>
              <a:t>为有向图，且对于</a:t>
            </a:r>
            <a:r>
              <a:rPr lang="en-US" altLang="zh-CN" dirty="0"/>
              <a:t>V(G)</a:t>
            </a:r>
            <a:r>
              <a:rPr lang="zh-CN" altLang="en-US" dirty="0"/>
              <a:t>中任意两个不同的顶点</a:t>
            </a:r>
            <a:r>
              <a:rPr lang="en-US" altLang="zh-CN" i="1" dirty="0"/>
              <a:t>v</a:t>
            </a:r>
            <a:r>
              <a:rPr lang="en-US" altLang="zh-CN" i="1" baseline="-25000" dirty="0"/>
              <a:t>i</a:t>
            </a:r>
            <a:r>
              <a:rPr lang="zh-CN" altLang="en-US" dirty="0"/>
              <a:t>和</a:t>
            </a:r>
            <a:r>
              <a:rPr lang="en-US" altLang="zh-CN" i="1" dirty="0"/>
              <a:t>v</a:t>
            </a:r>
            <a:r>
              <a:rPr lang="en-US" altLang="zh-CN" i="1" baseline="-25000" dirty="0"/>
              <a:t>j</a:t>
            </a:r>
            <a:r>
              <a:rPr lang="en-US" altLang="zh-CN" dirty="0"/>
              <a:t> </a:t>
            </a:r>
            <a:r>
              <a:rPr lang="zh-CN" altLang="en-US" dirty="0"/>
              <a:t>， </a:t>
            </a:r>
            <a:r>
              <a:rPr lang="en-US" altLang="zh-CN" i="1" dirty="0"/>
              <a:t>v</a:t>
            </a:r>
            <a:r>
              <a:rPr lang="en-US" altLang="zh-CN" i="1" baseline="-25000" dirty="0"/>
              <a:t>i</a:t>
            </a:r>
            <a:r>
              <a:rPr lang="zh-CN" altLang="en-US" dirty="0"/>
              <a:t>与</a:t>
            </a:r>
            <a:r>
              <a:rPr lang="en-US" altLang="zh-CN" i="1" dirty="0"/>
              <a:t>v</a:t>
            </a:r>
            <a:r>
              <a:rPr lang="en-US" altLang="zh-CN" i="1" baseline="-25000" dirty="0"/>
              <a:t>j</a:t>
            </a:r>
            <a:r>
              <a:rPr lang="zh-CN" altLang="en-US" dirty="0"/>
              <a:t>可及，</a:t>
            </a:r>
            <a:r>
              <a:rPr lang="en-US" altLang="zh-CN" i="1" dirty="0"/>
              <a:t>v</a:t>
            </a:r>
            <a:r>
              <a:rPr lang="en-US" altLang="zh-CN" i="1" baseline="-25000" dirty="0"/>
              <a:t>j</a:t>
            </a:r>
            <a:r>
              <a:rPr lang="zh-CN" altLang="en-US" dirty="0"/>
              <a:t>与</a:t>
            </a:r>
            <a:r>
              <a:rPr lang="en-US" altLang="zh-CN" i="1" dirty="0"/>
              <a:t>v</a:t>
            </a:r>
            <a:r>
              <a:rPr lang="en-US" altLang="zh-CN" i="1" baseline="-25000" dirty="0"/>
              <a:t>i</a:t>
            </a:r>
            <a:r>
              <a:rPr lang="zh-CN" altLang="en-US" dirty="0"/>
              <a:t>也可及，则称</a:t>
            </a:r>
            <a:r>
              <a:rPr lang="en-US" altLang="zh-CN" dirty="0"/>
              <a:t>G</a:t>
            </a:r>
            <a:r>
              <a:rPr lang="zh-CN" altLang="en-US" dirty="0"/>
              <a:t>为</a:t>
            </a:r>
            <a:r>
              <a:rPr lang="zh-CN" altLang="en-US" u="sng" dirty="0">
                <a:solidFill>
                  <a:srgbClr val="CC0000"/>
                </a:solidFill>
              </a:rPr>
              <a:t>强连通图</a:t>
            </a:r>
            <a:r>
              <a:rPr lang="zh-CN" altLang="en-US" dirty="0"/>
              <a:t>。</a:t>
            </a:r>
            <a:endParaRPr lang="zh-CN" altLang="en-US" dirty="0"/>
          </a:p>
          <a:p>
            <a:pPr algn="just">
              <a:lnSpc>
                <a:spcPct val="120000"/>
              </a:lnSpc>
              <a:buClr>
                <a:schemeClr val="accent1"/>
              </a:buClr>
              <a:buFont typeface="Wingdings" panose="05000000000000000000" pitchFamily="2" charset="2"/>
              <a:buChar char="Ø"/>
            </a:pPr>
            <a:r>
              <a:rPr lang="zh-CN" altLang="en-US" dirty="0"/>
              <a:t>也可以定义</a:t>
            </a:r>
            <a:r>
              <a:rPr lang="zh-CN" altLang="en-US" dirty="0">
                <a:solidFill>
                  <a:srgbClr val="CC0000"/>
                </a:solidFill>
                <a:latin typeface="宋体" panose="02010600030101010101" pitchFamily="2" charset="-122"/>
                <a:ea typeface="宋体" panose="02010600030101010101" pitchFamily="2" charset="-122"/>
              </a:rPr>
              <a:t>“</a:t>
            </a:r>
            <a:r>
              <a:rPr lang="zh-CN" altLang="en-US" dirty="0">
                <a:solidFill>
                  <a:srgbClr val="CC0000"/>
                </a:solidFill>
              </a:rPr>
              <a:t>弱连通图</a:t>
            </a:r>
            <a:r>
              <a:rPr lang="zh-CN" altLang="en-US" dirty="0">
                <a:solidFill>
                  <a:srgbClr val="CC0000"/>
                </a:solidFill>
                <a:latin typeface="宋体" panose="02010600030101010101" pitchFamily="2" charset="-122"/>
                <a:ea typeface="宋体" panose="02010600030101010101" pitchFamily="2" charset="-122"/>
              </a:rPr>
              <a:t>”</a:t>
            </a:r>
            <a:r>
              <a:rPr lang="zh-CN" altLang="en-US" dirty="0"/>
              <a:t>的概念，即在任何顶点</a:t>
            </a:r>
            <a:r>
              <a:rPr lang="en-US" altLang="zh-CN" i="1" dirty="0"/>
              <a:t>u</a:t>
            </a:r>
            <a:r>
              <a:rPr lang="zh-CN" altLang="en-US" dirty="0"/>
              <a:t>和</a:t>
            </a:r>
            <a:r>
              <a:rPr lang="en-US" altLang="zh-CN" i="1" dirty="0"/>
              <a:t>v</a:t>
            </a:r>
            <a:r>
              <a:rPr lang="zh-CN" altLang="en-US" dirty="0"/>
              <a:t>之间，至少存在一条从</a:t>
            </a:r>
            <a:r>
              <a:rPr lang="en-US" altLang="zh-CN" i="1" dirty="0"/>
              <a:t>u</a:t>
            </a:r>
            <a:r>
              <a:rPr lang="zh-CN" altLang="en-US" dirty="0"/>
              <a:t>到</a:t>
            </a:r>
            <a:r>
              <a:rPr lang="en-US" altLang="zh-CN" i="1" dirty="0"/>
              <a:t>v</a:t>
            </a:r>
            <a:r>
              <a:rPr lang="zh-CN" altLang="en-US" dirty="0"/>
              <a:t>的路径或者存在一条从</a:t>
            </a:r>
            <a:r>
              <a:rPr lang="en-US" altLang="zh-CN" i="1" dirty="0"/>
              <a:t>v</a:t>
            </a:r>
            <a:r>
              <a:rPr lang="en-US" altLang="zh-CN" dirty="0"/>
              <a:t> </a:t>
            </a:r>
            <a:r>
              <a:rPr lang="zh-CN" altLang="en-US" dirty="0"/>
              <a:t>到</a:t>
            </a:r>
            <a:r>
              <a:rPr lang="en-US" altLang="zh-CN" i="1" dirty="0"/>
              <a:t>u</a:t>
            </a:r>
            <a:r>
              <a:rPr lang="zh-CN" altLang="en-US" dirty="0"/>
              <a:t>的路径。</a:t>
            </a:r>
            <a:endParaRPr lang="zh-CN" altLang="en-US" dirty="0"/>
          </a:p>
        </p:txBody>
      </p:sp>
    </p:spTree>
  </p:cSld>
  <p:clrMapOvr>
    <a:masterClrMapping/>
  </p:clrMapOvr>
  <p:transition>
    <p:strips dir="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938" name="组合 1716269"/>
          <p:cNvGrpSpPr/>
          <p:nvPr/>
        </p:nvGrpSpPr>
        <p:grpSpPr>
          <a:xfrm>
            <a:off x="1187450" y="1924050"/>
            <a:ext cx="6654800" cy="2873375"/>
            <a:chOff x="748" y="1212"/>
            <a:chExt cx="4192" cy="1810"/>
          </a:xfrm>
        </p:grpSpPr>
        <p:sp>
          <p:nvSpPr>
            <p:cNvPr id="39939" name="直接连接符 1716248"/>
            <p:cNvSpPr/>
            <p:nvPr/>
          </p:nvSpPr>
          <p:spPr>
            <a:xfrm>
              <a:off x="4059" y="1643"/>
              <a:ext cx="0" cy="1043"/>
            </a:xfrm>
            <a:prstGeom prst="line">
              <a:avLst/>
            </a:prstGeom>
            <a:ln w="31750" cap="flat" cmpd="sng">
              <a:solidFill>
                <a:schemeClr val="tx1"/>
              </a:solidFill>
              <a:prstDash val="solid"/>
              <a:headEnd type="triangle" w="med" len="med"/>
              <a:tailEnd type="none" w="med" len="med"/>
            </a:ln>
          </p:spPr>
        </p:sp>
        <p:sp>
          <p:nvSpPr>
            <p:cNvPr id="39940" name="直接连接符 1716249"/>
            <p:cNvSpPr/>
            <p:nvPr/>
          </p:nvSpPr>
          <p:spPr>
            <a:xfrm>
              <a:off x="3447" y="2165"/>
              <a:ext cx="1149" cy="0"/>
            </a:xfrm>
            <a:prstGeom prst="line">
              <a:avLst/>
            </a:prstGeom>
            <a:ln w="31750" cap="flat" cmpd="sng">
              <a:solidFill>
                <a:schemeClr val="tx1"/>
              </a:solidFill>
              <a:prstDash val="solid"/>
              <a:headEnd type="triangle" w="med" len="med"/>
              <a:tailEnd type="none" w="med" len="med"/>
            </a:ln>
          </p:spPr>
        </p:sp>
        <p:sp>
          <p:nvSpPr>
            <p:cNvPr id="39941" name="流程图: 联系 1716250"/>
            <p:cNvSpPr/>
            <p:nvPr/>
          </p:nvSpPr>
          <p:spPr>
            <a:xfrm>
              <a:off x="2222" y="2573"/>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V5</a:t>
              </a:r>
              <a:endParaRPr lang="en-US" altLang="zh-CN" sz="2400" dirty="0">
                <a:latin typeface="Times New Roman" panose="02020603050405020304" pitchFamily="18" charset="0"/>
              </a:endParaRPr>
            </a:p>
          </p:txBody>
        </p:sp>
        <p:sp>
          <p:nvSpPr>
            <p:cNvPr id="39942" name="流程图: 联系 1716251"/>
            <p:cNvSpPr/>
            <p:nvPr/>
          </p:nvSpPr>
          <p:spPr>
            <a:xfrm>
              <a:off x="771" y="2596"/>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V4</a:t>
              </a:r>
              <a:endParaRPr lang="en-US" altLang="zh-CN" sz="2400" dirty="0">
                <a:latin typeface="Times New Roman" panose="02020603050405020304" pitchFamily="18" charset="0"/>
              </a:endParaRPr>
            </a:p>
          </p:txBody>
        </p:sp>
        <p:sp>
          <p:nvSpPr>
            <p:cNvPr id="39943" name="流程图: 联系 1716252"/>
            <p:cNvSpPr/>
            <p:nvPr/>
          </p:nvSpPr>
          <p:spPr>
            <a:xfrm>
              <a:off x="2188" y="1217"/>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V2</a:t>
              </a:r>
              <a:endParaRPr lang="en-US" altLang="zh-CN" sz="2400" dirty="0">
                <a:latin typeface="Times New Roman" panose="02020603050405020304" pitchFamily="18" charset="0"/>
              </a:endParaRPr>
            </a:p>
          </p:txBody>
        </p:sp>
        <p:sp>
          <p:nvSpPr>
            <p:cNvPr id="39944" name="流程图: 联系 1716253"/>
            <p:cNvSpPr/>
            <p:nvPr/>
          </p:nvSpPr>
          <p:spPr>
            <a:xfrm>
              <a:off x="748" y="1212"/>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V1</a:t>
              </a:r>
              <a:endParaRPr lang="en-US" altLang="zh-CN" sz="2400" dirty="0">
                <a:latin typeface="Times New Roman" panose="02020603050405020304" pitchFamily="18" charset="0"/>
              </a:endParaRPr>
            </a:p>
          </p:txBody>
        </p:sp>
        <p:sp>
          <p:nvSpPr>
            <p:cNvPr id="39945" name="流程图: 联系 1716254"/>
            <p:cNvSpPr/>
            <p:nvPr/>
          </p:nvSpPr>
          <p:spPr>
            <a:xfrm>
              <a:off x="1451" y="1915"/>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V3</a:t>
              </a:r>
              <a:endParaRPr lang="en-US" altLang="zh-CN" sz="2400" dirty="0">
                <a:latin typeface="Times New Roman" panose="02020603050405020304" pitchFamily="18" charset="0"/>
              </a:endParaRPr>
            </a:p>
          </p:txBody>
        </p:sp>
        <p:sp>
          <p:nvSpPr>
            <p:cNvPr id="39946" name="直接连接符 1716255"/>
            <p:cNvSpPr/>
            <p:nvPr/>
          </p:nvSpPr>
          <p:spPr>
            <a:xfrm>
              <a:off x="1088" y="1417"/>
              <a:ext cx="1112" cy="0"/>
            </a:xfrm>
            <a:prstGeom prst="line">
              <a:avLst/>
            </a:prstGeom>
            <a:ln w="31750" cap="flat" cmpd="sng">
              <a:solidFill>
                <a:schemeClr val="tx1"/>
              </a:solidFill>
              <a:prstDash val="solid"/>
              <a:headEnd type="none" w="med" len="med"/>
              <a:tailEnd type="none" w="med" len="med"/>
            </a:ln>
          </p:spPr>
        </p:sp>
        <p:sp>
          <p:nvSpPr>
            <p:cNvPr id="39947" name="直接连接符 1716256"/>
            <p:cNvSpPr/>
            <p:nvPr/>
          </p:nvSpPr>
          <p:spPr>
            <a:xfrm>
              <a:off x="1110" y="2777"/>
              <a:ext cx="1112" cy="0"/>
            </a:xfrm>
            <a:prstGeom prst="line">
              <a:avLst/>
            </a:prstGeom>
            <a:ln w="31750" cap="flat" cmpd="sng">
              <a:solidFill>
                <a:schemeClr val="tx1"/>
              </a:solidFill>
              <a:prstDash val="solid"/>
              <a:headEnd type="none" w="med" len="med"/>
              <a:tailEnd type="none" w="med" len="med"/>
            </a:ln>
          </p:spPr>
        </p:sp>
        <p:sp>
          <p:nvSpPr>
            <p:cNvPr id="39948" name="直接连接符 1716257"/>
            <p:cNvSpPr/>
            <p:nvPr/>
          </p:nvSpPr>
          <p:spPr>
            <a:xfrm flipV="1">
              <a:off x="1043" y="2233"/>
              <a:ext cx="454" cy="386"/>
            </a:xfrm>
            <a:prstGeom prst="line">
              <a:avLst/>
            </a:prstGeom>
            <a:ln w="31750" cap="flat" cmpd="sng">
              <a:solidFill>
                <a:schemeClr val="tx1"/>
              </a:solidFill>
              <a:prstDash val="solid"/>
              <a:headEnd type="none" w="med" len="med"/>
              <a:tailEnd type="none" w="med" len="med"/>
            </a:ln>
          </p:spPr>
        </p:sp>
        <p:sp>
          <p:nvSpPr>
            <p:cNvPr id="39949" name="直接连接符 1716258"/>
            <p:cNvSpPr/>
            <p:nvPr/>
          </p:nvSpPr>
          <p:spPr>
            <a:xfrm>
              <a:off x="1791" y="2188"/>
              <a:ext cx="522" cy="408"/>
            </a:xfrm>
            <a:prstGeom prst="line">
              <a:avLst/>
            </a:prstGeom>
            <a:ln w="31750" cap="flat" cmpd="sng">
              <a:solidFill>
                <a:schemeClr val="tx1"/>
              </a:solidFill>
              <a:prstDash val="solid"/>
              <a:headEnd type="none" w="med" len="med"/>
              <a:tailEnd type="none" w="med" len="med"/>
            </a:ln>
          </p:spPr>
        </p:sp>
        <p:sp>
          <p:nvSpPr>
            <p:cNvPr id="39950" name="直接连接符 1716259"/>
            <p:cNvSpPr/>
            <p:nvPr/>
          </p:nvSpPr>
          <p:spPr>
            <a:xfrm>
              <a:off x="996" y="1529"/>
              <a:ext cx="522" cy="408"/>
            </a:xfrm>
            <a:prstGeom prst="line">
              <a:avLst/>
            </a:prstGeom>
            <a:ln w="31750" cap="flat" cmpd="sng">
              <a:solidFill>
                <a:schemeClr val="tx1"/>
              </a:solidFill>
              <a:prstDash val="solid"/>
              <a:headEnd type="none" w="med" len="med"/>
              <a:tailEnd type="none" w="med" len="med"/>
            </a:ln>
          </p:spPr>
        </p:sp>
        <p:sp>
          <p:nvSpPr>
            <p:cNvPr id="39951" name="直接连接符 1716260"/>
            <p:cNvSpPr/>
            <p:nvPr/>
          </p:nvSpPr>
          <p:spPr>
            <a:xfrm flipV="1">
              <a:off x="1746" y="1530"/>
              <a:ext cx="522" cy="431"/>
            </a:xfrm>
            <a:prstGeom prst="line">
              <a:avLst/>
            </a:prstGeom>
            <a:ln w="31750" cap="flat" cmpd="sng">
              <a:solidFill>
                <a:schemeClr val="tx1"/>
              </a:solidFill>
              <a:prstDash val="solid"/>
              <a:headEnd type="none" w="med" len="med"/>
              <a:tailEnd type="none" w="med" len="med"/>
            </a:ln>
          </p:spPr>
        </p:sp>
        <p:sp>
          <p:nvSpPr>
            <p:cNvPr id="39952" name="流程图: 联系 1716261"/>
            <p:cNvSpPr/>
            <p:nvPr/>
          </p:nvSpPr>
          <p:spPr>
            <a:xfrm>
              <a:off x="3878" y="1307"/>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V1</a:t>
              </a:r>
              <a:endParaRPr lang="en-US" altLang="zh-CN" sz="2400" dirty="0">
                <a:latin typeface="Times New Roman" panose="02020603050405020304" pitchFamily="18" charset="0"/>
              </a:endParaRPr>
            </a:p>
          </p:txBody>
        </p:sp>
        <p:sp>
          <p:nvSpPr>
            <p:cNvPr id="39953" name="流程图: 联系 1716262"/>
            <p:cNvSpPr/>
            <p:nvPr/>
          </p:nvSpPr>
          <p:spPr>
            <a:xfrm>
              <a:off x="3111" y="1983"/>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V2</a:t>
              </a:r>
              <a:endParaRPr lang="en-US" altLang="zh-CN" sz="2400" dirty="0">
                <a:latin typeface="Times New Roman" panose="02020603050405020304" pitchFamily="18" charset="0"/>
              </a:endParaRPr>
            </a:p>
          </p:txBody>
        </p:sp>
        <p:sp>
          <p:nvSpPr>
            <p:cNvPr id="39954" name="流程图: 联系 1716263"/>
            <p:cNvSpPr/>
            <p:nvPr/>
          </p:nvSpPr>
          <p:spPr>
            <a:xfrm>
              <a:off x="4604" y="2001"/>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V3</a:t>
              </a:r>
              <a:endParaRPr lang="en-US" altLang="zh-CN" sz="2400" dirty="0">
                <a:latin typeface="Times New Roman" panose="02020603050405020304" pitchFamily="18" charset="0"/>
              </a:endParaRPr>
            </a:p>
          </p:txBody>
        </p:sp>
        <p:sp>
          <p:nvSpPr>
            <p:cNvPr id="39955" name="流程图: 联系 1716264"/>
            <p:cNvSpPr/>
            <p:nvPr/>
          </p:nvSpPr>
          <p:spPr>
            <a:xfrm>
              <a:off x="3905" y="2686"/>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V4</a:t>
              </a:r>
              <a:endParaRPr lang="en-US" altLang="zh-CN" sz="2400" dirty="0">
                <a:latin typeface="Times New Roman" panose="02020603050405020304" pitchFamily="18" charset="0"/>
              </a:endParaRPr>
            </a:p>
          </p:txBody>
        </p:sp>
        <p:sp>
          <p:nvSpPr>
            <p:cNvPr id="39956" name="直接连接符 1716265"/>
            <p:cNvSpPr/>
            <p:nvPr/>
          </p:nvSpPr>
          <p:spPr>
            <a:xfrm>
              <a:off x="4195" y="1598"/>
              <a:ext cx="545" cy="385"/>
            </a:xfrm>
            <a:prstGeom prst="line">
              <a:avLst/>
            </a:prstGeom>
            <a:ln w="31750" cap="flat" cmpd="sng">
              <a:solidFill>
                <a:schemeClr val="tx1"/>
              </a:solidFill>
              <a:prstDash val="solid"/>
              <a:headEnd type="none" w="med" len="med"/>
              <a:tailEnd type="triangle" w="med" len="med"/>
            </a:ln>
          </p:spPr>
        </p:sp>
        <p:sp>
          <p:nvSpPr>
            <p:cNvPr id="39957" name="直接连接符 1716266"/>
            <p:cNvSpPr/>
            <p:nvPr/>
          </p:nvSpPr>
          <p:spPr>
            <a:xfrm>
              <a:off x="3379" y="2296"/>
              <a:ext cx="545" cy="435"/>
            </a:xfrm>
            <a:prstGeom prst="line">
              <a:avLst/>
            </a:prstGeom>
            <a:ln w="31750" cap="flat" cmpd="sng">
              <a:solidFill>
                <a:schemeClr val="tx1"/>
              </a:solidFill>
              <a:prstDash val="solid"/>
              <a:headEnd type="none" w="med" len="med"/>
              <a:tailEnd type="triangle" w="med" len="med"/>
            </a:ln>
          </p:spPr>
        </p:sp>
        <p:sp>
          <p:nvSpPr>
            <p:cNvPr id="39958" name="直接连接符 1716267"/>
            <p:cNvSpPr/>
            <p:nvPr/>
          </p:nvSpPr>
          <p:spPr>
            <a:xfrm flipV="1">
              <a:off x="3334" y="1575"/>
              <a:ext cx="567" cy="408"/>
            </a:xfrm>
            <a:prstGeom prst="line">
              <a:avLst/>
            </a:prstGeom>
            <a:ln w="31750" cap="flat" cmpd="sng">
              <a:solidFill>
                <a:schemeClr val="tx1"/>
              </a:solidFill>
              <a:prstDash val="solid"/>
              <a:headEnd type="none" w="med" len="med"/>
              <a:tailEnd type="triangle" w="med" len="med"/>
            </a:ln>
          </p:spPr>
        </p:sp>
        <p:sp>
          <p:nvSpPr>
            <p:cNvPr id="39959" name="直接连接符 1716268"/>
            <p:cNvSpPr/>
            <p:nvPr/>
          </p:nvSpPr>
          <p:spPr>
            <a:xfrm flipV="1">
              <a:off x="4174" y="2338"/>
              <a:ext cx="567" cy="408"/>
            </a:xfrm>
            <a:prstGeom prst="line">
              <a:avLst/>
            </a:prstGeom>
            <a:ln w="31750" cap="flat" cmpd="sng">
              <a:solidFill>
                <a:schemeClr val="tx1"/>
              </a:solidFill>
              <a:prstDash val="solid"/>
              <a:headEnd type="none" w="med" len="med"/>
              <a:tailEnd type="triangle" w="med" len="med"/>
            </a:ln>
          </p:spPr>
        </p:sp>
      </p:grpSp>
    </p:spTree>
  </p:cSld>
  <p:clrMapOvr>
    <a:masterClrMapping/>
  </p:clrMapOvr>
  <p:transition>
    <p:strips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文本占位符 1742850"/>
          <p:cNvSpPr>
            <a:spLocks noGrp="1"/>
          </p:cNvSpPr>
          <p:nvPr>
            <p:ph idx="1"/>
          </p:nvPr>
        </p:nvSpPr>
        <p:spPr>
          <a:xfrm>
            <a:off x="358775" y="1557338"/>
            <a:ext cx="8497888" cy="3059112"/>
          </a:xfrm>
        </p:spPr>
        <p:txBody>
          <a:bodyPr vert="horz" wrap="square" lIns="92075" tIns="46038" rIns="92075" bIns="46038" anchor="t" anchorCtr="0"/>
          <a:p>
            <a:pPr marL="0" indent="0" algn="just">
              <a:lnSpc>
                <a:spcPct val="130000"/>
              </a:lnSpc>
              <a:buNone/>
            </a:pPr>
            <a:r>
              <a:rPr lang="en-US" altLang="zh-CN" sz="3200" dirty="0"/>
              <a:t>    </a:t>
            </a:r>
            <a:r>
              <a:rPr lang="zh-CN" altLang="en-US" sz="3200" dirty="0"/>
              <a:t>图的出现最早可以追溯到</a:t>
            </a:r>
            <a:r>
              <a:rPr lang="en-US" altLang="zh-CN" sz="3200" dirty="0"/>
              <a:t>1736</a:t>
            </a:r>
            <a:r>
              <a:rPr lang="zh-CN" altLang="en-US" sz="3200" dirty="0"/>
              <a:t>年，著名的数学家欧拉使用它解决了经典的柯尼斯堡七桥难题。从此，有关图的理论形成了一个专门的数学分支</a:t>
            </a:r>
            <a:r>
              <a:rPr lang="en-US" altLang="zh-CN" sz="3200" dirty="0"/>
              <a:t>——</a:t>
            </a:r>
            <a:r>
              <a:rPr lang="zh-CN" altLang="en-US" sz="3200" dirty="0"/>
              <a:t>图论。</a:t>
            </a:r>
            <a:endParaRPr lang="zh-CN" altLang="en-US" sz="3200" dirty="0"/>
          </a:p>
        </p:txBody>
      </p:sp>
    </p:spTree>
  </p:cSld>
  <p:clrMapOvr>
    <a:masterClrMapping/>
  </p:clrMapOvr>
  <p:transition>
    <p:strips dir="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文本占位符 1751042"/>
          <p:cNvSpPr>
            <a:spLocks noGrp="1"/>
          </p:cNvSpPr>
          <p:nvPr>
            <p:ph idx="1"/>
          </p:nvPr>
        </p:nvSpPr>
        <p:spPr>
          <a:xfrm>
            <a:off x="250825" y="1484313"/>
            <a:ext cx="8713788" cy="1944687"/>
          </a:xfrm>
        </p:spPr>
        <p:txBody>
          <a:bodyPr vert="horz" wrap="square" lIns="92075" tIns="46038" rIns="92075" bIns="46038" anchor="t" anchorCtr="0"/>
          <a:p>
            <a:pPr marL="0" indent="0" algn="just">
              <a:lnSpc>
                <a:spcPct val="130000"/>
              </a:lnSpc>
              <a:buFont typeface="Wingdings" panose="05000000000000000000" pitchFamily="2" charset="2"/>
              <a:buNone/>
            </a:pPr>
            <a:r>
              <a:rPr lang="zh-CN" altLang="en-US" sz="3200" dirty="0">
                <a:solidFill>
                  <a:schemeClr val="tx2"/>
                </a:solidFill>
              </a:rPr>
              <a:t>定义</a:t>
            </a:r>
            <a:r>
              <a:rPr lang="en-US" altLang="zh-CN" sz="3200" dirty="0">
                <a:solidFill>
                  <a:schemeClr val="tx2"/>
                </a:solidFill>
              </a:rPr>
              <a:t>6.9</a:t>
            </a:r>
            <a:r>
              <a:rPr lang="en-US" altLang="zh-CN" sz="3200" dirty="0"/>
              <a:t>  </a:t>
            </a:r>
            <a:r>
              <a:rPr lang="zh-CN" altLang="en-US" sz="3200" dirty="0"/>
              <a:t>设图</a:t>
            </a:r>
            <a:r>
              <a:rPr lang="en-US" altLang="zh-CN" sz="3200" dirty="0"/>
              <a:t>G = (V</a:t>
            </a:r>
            <a:r>
              <a:rPr lang="zh-CN" altLang="en-US" sz="3200" dirty="0"/>
              <a:t>，</a:t>
            </a:r>
            <a:r>
              <a:rPr lang="en-US" altLang="zh-CN" sz="3200" dirty="0"/>
              <a:t>E)</a:t>
            </a:r>
            <a:r>
              <a:rPr lang="zh-CN" altLang="en-US" sz="3200" dirty="0"/>
              <a:t>是无向（或有向）图，若</a:t>
            </a:r>
            <a:r>
              <a:rPr lang="en-US" altLang="zh-CN" sz="3200" dirty="0"/>
              <a:t>G</a:t>
            </a:r>
            <a:r>
              <a:rPr lang="zh-CN" altLang="en-US" sz="3200" dirty="0"/>
              <a:t>的子图</a:t>
            </a:r>
            <a:r>
              <a:rPr lang="en-US" altLang="zh-CN" sz="3200" dirty="0"/>
              <a:t>G</a:t>
            </a:r>
            <a:r>
              <a:rPr lang="en-US" altLang="zh-CN" sz="3200" i="1" baseline="-25000" dirty="0"/>
              <a:t>K</a:t>
            </a:r>
            <a:r>
              <a:rPr lang="zh-CN" altLang="en-US" sz="3200" dirty="0"/>
              <a:t>是一个（强）连通图，则称</a:t>
            </a:r>
            <a:r>
              <a:rPr lang="en-US" altLang="zh-CN" sz="3200" dirty="0"/>
              <a:t>G</a:t>
            </a:r>
            <a:r>
              <a:rPr lang="en-US" altLang="zh-CN" sz="3200" i="1" baseline="-25000" dirty="0"/>
              <a:t>K</a:t>
            </a:r>
            <a:r>
              <a:rPr lang="zh-CN" altLang="en-US" sz="3200" dirty="0"/>
              <a:t>为</a:t>
            </a:r>
            <a:r>
              <a:rPr lang="en-US" altLang="zh-CN" sz="3200" dirty="0"/>
              <a:t>G</a:t>
            </a:r>
            <a:r>
              <a:rPr lang="zh-CN" altLang="en-US" sz="3200" dirty="0"/>
              <a:t>的</a:t>
            </a:r>
            <a:r>
              <a:rPr lang="zh-CN" altLang="en-US" sz="3200" u="sng" dirty="0">
                <a:solidFill>
                  <a:srgbClr val="CC0000"/>
                </a:solidFill>
              </a:rPr>
              <a:t>（强）连通子图</a:t>
            </a:r>
            <a:r>
              <a:rPr lang="zh-CN" altLang="en-US" sz="3200" dirty="0"/>
              <a:t>。</a:t>
            </a:r>
            <a:endParaRPr lang="zh-CN" altLang="en-US" sz="3200" dirty="0"/>
          </a:p>
        </p:txBody>
      </p:sp>
    </p:spTree>
  </p:cSld>
  <p:clrMapOvr>
    <a:masterClrMapping/>
  </p:clrMapOvr>
  <p:transition>
    <p:strips dir="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文本占位符 1750018"/>
          <p:cNvSpPr>
            <a:spLocks noGrp="1"/>
          </p:cNvSpPr>
          <p:nvPr>
            <p:ph idx="1"/>
          </p:nvPr>
        </p:nvSpPr>
        <p:spPr>
          <a:xfrm>
            <a:off x="323850" y="1196975"/>
            <a:ext cx="8712200" cy="4968875"/>
          </a:xfrm>
        </p:spPr>
        <p:txBody>
          <a:bodyPr vert="horz" wrap="square" lIns="92075" tIns="46038" rIns="92075" bIns="46038" anchor="t" anchorCtr="0"/>
          <a:p>
            <a:pPr marL="0" indent="0" algn="just">
              <a:lnSpc>
                <a:spcPct val="120000"/>
              </a:lnSpc>
              <a:buFont typeface="Wingdings" panose="05000000000000000000" pitchFamily="2" charset="2"/>
              <a:buNone/>
            </a:pPr>
            <a:r>
              <a:rPr lang="zh-CN" altLang="en-US" sz="3200" dirty="0">
                <a:solidFill>
                  <a:schemeClr val="tx2"/>
                </a:solidFill>
              </a:rPr>
              <a:t>定义</a:t>
            </a:r>
            <a:r>
              <a:rPr lang="en-US" altLang="zh-CN" sz="3200" dirty="0">
                <a:solidFill>
                  <a:schemeClr val="tx2"/>
                </a:solidFill>
              </a:rPr>
              <a:t>6.10</a:t>
            </a:r>
            <a:r>
              <a:rPr lang="en-US" altLang="zh-CN" sz="3200" dirty="0"/>
              <a:t> </a:t>
            </a:r>
            <a:r>
              <a:rPr lang="zh-CN" altLang="en-US" sz="3200" dirty="0"/>
              <a:t>对于</a:t>
            </a:r>
            <a:r>
              <a:rPr lang="en-US" altLang="zh-CN" sz="3200" dirty="0"/>
              <a:t>G</a:t>
            </a:r>
            <a:r>
              <a:rPr lang="zh-CN" altLang="en-US" sz="3200" dirty="0"/>
              <a:t>的一个连通子图</a:t>
            </a:r>
            <a:r>
              <a:rPr lang="en-US" altLang="zh-CN" sz="3200" dirty="0"/>
              <a:t>G</a:t>
            </a:r>
            <a:r>
              <a:rPr lang="en-US" altLang="zh-CN" sz="3200" i="1" baseline="-25000" dirty="0"/>
              <a:t>K</a:t>
            </a:r>
            <a:r>
              <a:rPr lang="zh-CN" altLang="en-US" sz="3200" dirty="0"/>
              <a:t>，如果不存在</a:t>
            </a:r>
            <a:r>
              <a:rPr lang="en-US" altLang="zh-CN" sz="3200" dirty="0"/>
              <a:t>G</a:t>
            </a:r>
            <a:r>
              <a:rPr lang="zh-CN" altLang="en-US" sz="3200" dirty="0"/>
              <a:t>的另一个连通子图</a:t>
            </a:r>
            <a:r>
              <a:rPr lang="en-US" altLang="zh-CN" sz="3200" dirty="0"/>
              <a:t>G</a:t>
            </a:r>
            <a:r>
              <a:rPr lang="en-US" altLang="zh-CN" sz="3200" dirty="0">
                <a:sym typeface="Symbol" panose="05050102010706020507" pitchFamily="18" charset="2"/>
              </a:rPr>
              <a:t></a:t>
            </a:r>
            <a:r>
              <a:rPr lang="zh-CN" altLang="en-US" sz="3200" dirty="0"/>
              <a:t>，使得</a:t>
            </a:r>
            <a:r>
              <a:rPr lang="en-US" altLang="zh-CN" sz="3200" dirty="0"/>
              <a:t>V(G</a:t>
            </a:r>
            <a:r>
              <a:rPr lang="en-US" altLang="zh-CN" sz="3200" i="1" baseline="-25000" dirty="0"/>
              <a:t>K</a:t>
            </a:r>
            <a:r>
              <a:rPr lang="en-US" altLang="zh-CN" sz="3200" dirty="0"/>
              <a:t>)</a:t>
            </a:r>
            <a:r>
              <a:rPr lang="en-US" altLang="zh-CN" sz="3200" dirty="0">
                <a:sym typeface="Symbol" panose="05050102010706020507" pitchFamily="18" charset="2"/>
              </a:rPr>
              <a:t></a:t>
            </a:r>
            <a:r>
              <a:rPr lang="en-US" altLang="zh-CN" sz="3200" dirty="0"/>
              <a:t>V(G</a:t>
            </a:r>
            <a:r>
              <a:rPr lang="en-US" altLang="zh-CN" sz="3200" dirty="0">
                <a:sym typeface="Symbol" panose="05050102010706020507" pitchFamily="18" charset="2"/>
              </a:rPr>
              <a:t></a:t>
            </a:r>
            <a:r>
              <a:rPr lang="en-US" altLang="zh-CN" sz="3200" dirty="0"/>
              <a:t>)</a:t>
            </a:r>
            <a:r>
              <a:rPr lang="zh-CN" altLang="en-US" sz="3200" dirty="0"/>
              <a:t>，则称</a:t>
            </a:r>
            <a:r>
              <a:rPr lang="en-US" altLang="zh-CN" sz="3200" dirty="0"/>
              <a:t>G</a:t>
            </a:r>
            <a:r>
              <a:rPr lang="en-US" altLang="zh-CN" sz="3200" i="1" baseline="-25000" dirty="0"/>
              <a:t>K</a:t>
            </a:r>
            <a:r>
              <a:rPr lang="zh-CN" altLang="en-US" sz="3200" dirty="0"/>
              <a:t>为</a:t>
            </a:r>
            <a:r>
              <a:rPr lang="en-US" altLang="zh-CN" sz="3200" dirty="0"/>
              <a:t>G</a:t>
            </a:r>
            <a:r>
              <a:rPr lang="zh-CN" altLang="en-US" sz="3200" dirty="0"/>
              <a:t>的</a:t>
            </a:r>
            <a:r>
              <a:rPr lang="zh-CN" altLang="en-US" sz="3200" u="sng" dirty="0">
                <a:solidFill>
                  <a:srgbClr val="CC0000"/>
                </a:solidFill>
              </a:rPr>
              <a:t>连通分量</a:t>
            </a:r>
            <a:r>
              <a:rPr lang="zh-CN" altLang="en-US" sz="3200" dirty="0">
                <a:solidFill>
                  <a:srgbClr val="CC0000"/>
                </a:solidFill>
              </a:rPr>
              <a:t>。</a:t>
            </a:r>
            <a:endParaRPr lang="zh-CN" altLang="en-US" sz="3200" dirty="0">
              <a:solidFill>
                <a:srgbClr val="CC0000"/>
              </a:solidFill>
            </a:endParaRPr>
          </a:p>
        </p:txBody>
      </p:sp>
    </p:spTree>
  </p:cSld>
  <p:clrMapOvr>
    <a:masterClrMapping/>
  </p:clrMapOvr>
  <p:transition>
    <p:strips dir="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3" name="文本占位符 1760258"/>
          <p:cNvSpPr>
            <a:spLocks noGrp="1"/>
          </p:cNvSpPr>
          <p:nvPr>
            <p:ph idx="1"/>
          </p:nvPr>
        </p:nvSpPr>
        <p:spPr>
          <a:xfrm>
            <a:off x="250825" y="2997200"/>
            <a:ext cx="8713788" cy="576263"/>
          </a:xfrm>
        </p:spPr>
        <p:txBody>
          <a:bodyPr vert="horz" wrap="square" lIns="92075" tIns="46038" rIns="92075" bIns="46038" anchor="t" anchorCtr="0"/>
          <a:p>
            <a:pPr>
              <a:buNone/>
            </a:pPr>
            <a:r>
              <a:rPr lang="en-US" altLang="zh-CN" dirty="0"/>
              <a:t>              (a)                             (b)                      (c)</a:t>
            </a:r>
            <a:endParaRPr lang="en-US" altLang="zh-CN" dirty="0"/>
          </a:p>
        </p:txBody>
      </p:sp>
      <p:sp>
        <p:nvSpPr>
          <p:cNvPr id="5124" name="矩形 1760260"/>
          <p:cNvSpPr/>
          <p:nvPr/>
        </p:nvSpPr>
        <p:spPr>
          <a:xfrm>
            <a:off x="0" y="3052763"/>
            <a:ext cx="9144000" cy="0"/>
          </a:xfrm>
          <a:prstGeom prst="rect">
            <a:avLst/>
          </a:prstGeom>
          <a:noFill/>
          <a:ln w="9525">
            <a:noFill/>
          </a:ln>
        </p:spPr>
        <p:txBody>
          <a:bodyPr/>
          <a:p>
            <a:endParaRPr lang="zh-CN" altLang="en-US" dirty="0">
              <a:latin typeface="Times New Roman" panose="02020603050405020304" pitchFamily="18" charset="0"/>
            </a:endParaRPr>
          </a:p>
        </p:txBody>
      </p:sp>
      <p:graphicFrame>
        <p:nvGraphicFramePr>
          <p:cNvPr id="5122" name="对象 1760259"/>
          <p:cNvGraphicFramePr/>
          <p:nvPr/>
        </p:nvGraphicFramePr>
        <p:xfrm>
          <a:off x="611188" y="1125538"/>
          <a:ext cx="7777162" cy="2089150"/>
        </p:xfrm>
        <a:graphic>
          <a:graphicData uri="http://schemas.openxmlformats.org/presentationml/2006/ole">
            <mc:AlternateContent xmlns:mc="http://schemas.openxmlformats.org/markup-compatibility/2006">
              <mc:Choice xmlns:v="urn:schemas-microsoft-com:vml" Requires="v">
                <p:oleObj spid="_x0000_s3076" name="" r:id="rId1" imgW="6341745" imgH="1329055" progId="Visio.Drawing.11">
                  <p:embed/>
                </p:oleObj>
              </mc:Choice>
              <mc:Fallback>
                <p:oleObj name="" r:id="rId1" imgW="6341745" imgH="1329055" progId="Visio.Drawing.11">
                  <p:embed/>
                  <p:pic>
                    <p:nvPicPr>
                      <p:cNvPr id="0" name="图片 3075"/>
                      <p:cNvPicPr/>
                      <p:nvPr/>
                    </p:nvPicPr>
                    <p:blipFill>
                      <a:blip r:embed="rId2"/>
                      <a:stretch>
                        <a:fillRect/>
                      </a:stretch>
                    </p:blipFill>
                    <p:spPr>
                      <a:xfrm>
                        <a:off x="611188" y="1125538"/>
                        <a:ext cx="7777162" cy="2089150"/>
                      </a:xfrm>
                      <a:prstGeom prst="rect">
                        <a:avLst/>
                      </a:prstGeom>
                      <a:noFill/>
                      <a:ln w="38100">
                        <a:noFill/>
                        <a:miter/>
                      </a:ln>
                    </p:spPr>
                  </p:pic>
                </p:oleObj>
              </mc:Fallback>
            </mc:AlternateContent>
          </a:graphicData>
        </a:graphic>
      </p:graphicFrame>
      <p:sp>
        <p:nvSpPr>
          <p:cNvPr id="5125" name="矩形 1760262"/>
          <p:cNvSpPr/>
          <p:nvPr/>
        </p:nvSpPr>
        <p:spPr>
          <a:xfrm>
            <a:off x="4479925" y="2716213"/>
            <a:ext cx="184150" cy="701675"/>
          </a:xfrm>
          <a:prstGeom prst="rect">
            <a:avLst/>
          </a:prstGeom>
          <a:noFill/>
          <a:ln w="9525">
            <a:noFill/>
          </a:ln>
        </p:spPr>
        <p:txBody>
          <a:bodyPr wrap="none" anchor="ctr" anchorCtr="0">
            <a:spAutoFit/>
          </a:bodyPr>
          <a:p>
            <a:pPr marL="342900" indent="-342900" algn="ctr">
              <a:spcBef>
                <a:spcPct val="20000"/>
              </a:spcBef>
              <a:buClr>
                <a:schemeClr val="bg2"/>
              </a:buClr>
              <a:buSzPct val="75000"/>
              <a:buFont typeface="Wingdings" panose="05000000000000000000" pitchFamily="2" charset="2"/>
            </a:pPr>
            <a:endParaRPr lang="zh-CN" altLang="en-US" sz="4000" dirty="0">
              <a:solidFill>
                <a:srgbClr val="FFFF00"/>
              </a:solidFill>
              <a:latin typeface="Times New Roman" panose="02020603050405020304" pitchFamily="18" charset="0"/>
            </a:endParaRPr>
          </a:p>
        </p:txBody>
      </p:sp>
      <p:sp>
        <p:nvSpPr>
          <p:cNvPr id="5126" name="矩形 1760264"/>
          <p:cNvSpPr/>
          <p:nvPr/>
        </p:nvSpPr>
        <p:spPr>
          <a:xfrm>
            <a:off x="250825" y="5589588"/>
            <a:ext cx="8713788" cy="576262"/>
          </a:xfrm>
          <a:prstGeom prst="rect">
            <a:avLst/>
          </a:prstGeom>
          <a:noFill/>
          <a:ln w="9525">
            <a:noFill/>
          </a:ln>
        </p:spPr>
        <p:txBody>
          <a:bodyPr/>
          <a:p>
            <a:pPr marL="342900" indent="-342900" eaLnBrk="0" hangingPunct="0">
              <a:lnSpc>
                <a:spcPct val="90000"/>
              </a:lnSpc>
              <a:spcBef>
                <a:spcPct val="20000"/>
              </a:spcBef>
              <a:buClr>
                <a:schemeClr val="accent2"/>
              </a:buClr>
              <a:buSzPct val="75000"/>
              <a:buFont typeface="Monotype Sorts" pitchFamily="2" charset="2"/>
            </a:pPr>
            <a:r>
              <a:rPr lang="en-US" altLang="zh-CN" sz="2400" dirty="0">
                <a:latin typeface="Times New Roman" panose="02020603050405020304" pitchFamily="18" charset="0"/>
                <a:ea typeface="仿宋_GB2312" pitchFamily="49" charset="-122"/>
              </a:rPr>
              <a:t>                 (d)                                                   (e) </a:t>
            </a:r>
            <a:endParaRPr lang="en-US" altLang="zh-CN" sz="2400" dirty="0">
              <a:latin typeface="Times New Roman" panose="02020603050405020304" pitchFamily="18" charset="0"/>
              <a:ea typeface="仿宋_GB2312" pitchFamily="49" charset="-122"/>
            </a:endParaRPr>
          </a:p>
        </p:txBody>
      </p:sp>
      <p:sp>
        <p:nvSpPr>
          <p:cNvPr id="5127" name="文本框 1760265"/>
          <p:cNvSpPr txBox="1"/>
          <p:nvPr/>
        </p:nvSpPr>
        <p:spPr>
          <a:xfrm>
            <a:off x="250825" y="260350"/>
            <a:ext cx="6911975" cy="641350"/>
          </a:xfrm>
          <a:prstGeom prst="rect">
            <a:avLst/>
          </a:prstGeom>
          <a:noFill/>
          <a:ln w="9525">
            <a:noFill/>
          </a:ln>
        </p:spPr>
        <p:txBody>
          <a:bodyPr>
            <a:spAutoFit/>
          </a:bodyPr>
          <a:p>
            <a:pPr marL="342900" indent="-342900" algn="just">
              <a:spcBef>
                <a:spcPct val="50000"/>
              </a:spcBef>
              <a:buClr>
                <a:schemeClr val="bg2"/>
              </a:buClr>
              <a:buSzPct val="75000"/>
              <a:buFont typeface="Wingdings" panose="05000000000000000000" pitchFamily="2" charset="2"/>
            </a:pPr>
            <a:r>
              <a:rPr lang="zh-CN" altLang="en-US" sz="3600" dirty="0">
                <a:solidFill>
                  <a:schemeClr val="tx2"/>
                </a:solidFill>
                <a:latin typeface="Times New Roman" panose="02020603050405020304" pitchFamily="18" charset="0"/>
              </a:rPr>
              <a:t>一个图的连通子图可能有多个。</a:t>
            </a:r>
            <a:endParaRPr lang="zh-CN" altLang="en-US" sz="3600" dirty="0">
              <a:solidFill>
                <a:schemeClr val="tx2"/>
              </a:solidFill>
              <a:latin typeface="Times New Roman" panose="02020603050405020304" pitchFamily="18" charset="0"/>
            </a:endParaRPr>
          </a:p>
        </p:txBody>
      </p:sp>
      <p:sp>
        <p:nvSpPr>
          <p:cNvPr id="5128" name="文本框 1760266"/>
          <p:cNvSpPr txBox="1"/>
          <p:nvPr/>
        </p:nvSpPr>
        <p:spPr>
          <a:xfrm>
            <a:off x="7596188" y="4149725"/>
            <a:ext cx="1547812" cy="1373188"/>
          </a:xfrm>
          <a:prstGeom prst="rect">
            <a:avLst/>
          </a:prstGeom>
          <a:noFill/>
          <a:ln w="9525">
            <a:noFill/>
          </a:ln>
        </p:spPr>
        <p:txBody>
          <a:bodyPr>
            <a:spAutoFit/>
          </a:bodyPr>
          <a:p>
            <a:pPr>
              <a:spcBef>
                <a:spcPct val="50000"/>
              </a:spcBef>
              <a:buClr>
                <a:schemeClr val="bg2"/>
              </a:buClr>
              <a:buSzPct val="75000"/>
              <a:buFont typeface="Wingdings" panose="05000000000000000000" pitchFamily="2" charset="2"/>
            </a:pPr>
            <a:r>
              <a:rPr lang="en-US" altLang="zh-CN" sz="2800" dirty="0">
                <a:latin typeface="Times New Roman" panose="02020603050405020304" pitchFamily="18" charset="0"/>
              </a:rPr>
              <a:t>(e)</a:t>
            </a:r>
            <a:r>
              <a:rPr lang="zh-CN" altLang="en-US" sz="2800" dirty="0">
                <a:latin typeface="Times New Roman" panose="02020603050405020304" pitchFamily="18" charset="0"/>
              </a:rPr>
              <a:t>是</a:t>
            </a:r>
            <a:r>
              <a:rPr lang="en-US" altLang="zh-CN" sz="2800" dirty="0">
                <a:latin typeface="Times New Roman" panose="02020603050405020304" pitchFamily="18" charset="0"/>
              </a:rPr>
              <a:t>(a)</a:t>
            </a:r>
            <a:r>
              <a:rPr lang="zh-CN" altLang="en-US" sz="2800" dirty="0">
                <a:latin typeface="Times New Roman" panose="02020603050405020304" pitchFamily="18" charset="0"/>
              </a:rPr>
              <a:t>的连通分量</a:t>
            </a:r>
            <a:endParaRPr lang="zh-CN" altLang="en-US" sz="2800" dirty="0">
              <a:latin typeface="Times New Roman" panose="02020603050405020304" pitchFamily="18" charset="0"/>
            </a:endParaRPr>
          </a:p>
        </p:txBody>
      </p:sp>
      <p:grpSp>
        <p:nvGrpSpPr>
          <p:cNvPr id="5129" name="组合 1760308"/>
          <p:cNvGrpSpPr/>
          <p:nvPr/>
        </p:nvGrpSpPr>
        <p:grpSpPr>
          <a:xfrm>
            <a:off x="1619250" y="3752850"/>
            <a:ext cx="1676400" cy="1828800"/>
            <a:chOff x="3216" y="1344"/>
            <a:chExt cx="1056" cy="1152"/>
          </a:xfrm>
        </p:grpSpPr>
        <p:sp>
          <p:nvSpPr>
            <p:cNvPr id="5140" name="直接连接符 1760309"/>
            <p:cNvSpPr/>
            <p:nvPr/>
          </p:nvSpPr>
          <p:spPr>
            <a:xfrm>
              <a:off x="4080" y="1680"/>
              <a:ext cx="0" cy="528"/>
            </a:xfrm>
            <a:prstGeom prst="line">
              <a:avLst/>
            </a:prstGeom>
            <a:ln w="9525" cap="flat" cmpd="sng">
              <a:solidFill>
                <a:schemeClr val="tx1"/>
              </a:solidFill>
              <a:prstDash val="solid"/>
              <a:headEnd type="none" w="med" len="med"/>
              <a:tailEnd type="none" w="med" len="med"/>
            </a:ln>
          </p:spPr>
        </p:sp>
        <p:sp>
          <p:nvSpPr>
            <p:cNvPr id="5141" name="直接连接符 1760310"/>
            <p:cNvSpPr/>
            <p:nvPr/>
          </p:nvSpPr>
          <p:spPr>
            <a:xfrm flipH="1" flipV="1">
              <a:off x="3552" y="2064"/>
              <a:ext cx="384" cy="240"/>
            </a:xfrm>
            <a:prstGeom prst="line">
              <a:avLst/>
            </a:prstGeom>
            <a:ln w="9525" cap="flat" cmpd="sng">
              <a:solidFill>
                <a:schemeClr val="tx1"/>
              </a:solidFill>
              <a:prstDash val="solid"/>
              <a:headEnd type="none" w="med" len="med"/>
              <a:tailEnd type="none" w="med" len="med"/>
            </a:ln>
          </p:spPr>
        </p:sp>
        <p:sp>
          <p:nvSpPr>
            <p:cNvPr id="5142" name="直接连接符 1760311"/>
            <p:cNvSpPr/>
            <p:nvPr/>
          </p:nvSpPr>
          <p:spPr>
            <a:xfrm flipH="1">
              <a:off x="3504" y="1632"/>
              <a:ext cx="480" cy="288"/>
            </a:xfrm>
            <a:prstGeom prst="line">
              <a:avLst/>
            </a:prstGeom>
            <a:ln w="9525" cap="flat" cmpd="sng">
              <a:solidFill>
                <a:schemeClr val="tx1"/>
              </a:solidFill>
              <a:prstDash val="solid"/>
              <a:headEnd type="none" w="med" len="med"/>
              <a:tailEnd type="none" w="med" len="med"/>
            </a:ln>
          </p:spPr>
        </p:sp>
        <p:sp>
          <p:nvSpPr>
            <p:cNvPr id="5143" name="椭圆形标注 1760312"/>
            <p:cNvSpPr/>
            <p:nvPr/>
          </p:nvSpPr>
          <p:spPr>
            <a:xfrm>
              <a:off x="3936" y="2160"/>
              <a:ext cx="336" cy="336"/>
            </a:xfrm>
            <a:prstGeom prst="wedgeEllipseCallout">
              <a:avLst>
                <a:gd name="adj1" fmla="val -18750"/>
                <a:gd name="adj2" fmla="val 44940"/>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V5</a:t>
              </a:r>
              <a:endParaRPr lang="en-US" altLang="zh-CN" sz="2400" dirty="0">
                <a:latin typeface="Times New Roman" panose="02020603050405020304" pitchFamily="18" charset="0"/>
              </a:endParaRPr>
            </a:p>
          </p:txBody>
        </p:sp>
        <p:sp>
          <p:nvSpPr>
            <p:cNvPr id="5144" name="椭圆形标注 1760313"/>
            <p:cNvSpPr/>
            <p:nvPr/>
          </p:nvSpPr>
          <p:spPr>
            <a:xfrm>
              <a:off x="3936" y="1344"/>
              <a:ext cx="336" cy="336"/>
            </a:xfrm>
            <a:prstGeom prst="wedgeEllipseCallout">
              <a:avLst>
                <a:gd name="adj1" fmla="val -18750"/>
                <a:gd name="adj2" fmla="val 44940"/>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V2</a:t>
              </a:r>
              <a:endParaRPr lang="en-US" altLang="zh-CN" sz="2400" dirty="0">
                <a:latin typeface="Times New Roman" panose="02020603050405020304" pitchFamily="18" charset="0"/>
              </a:endParaRPr>
            </a:p>
          </p:txBody>
        </p:sp>
        <p:sp>
          <p:nvSpPr>
            <p:cNvPr id="5145" name="椭圆形标注 1760314"/>
            <p:cNvSpPr/>
            <p:nvPr/>
          </p:nvSpPr>
          <p:spPr>
            <a:xfrm>
              <a:off x="3216" y="1824"/>
              <a:ext cx="336" cy="336"/>
            </a:xfrm>
            <a:prstGeom prst="wedgeEllipseCallout">
              <a:avLst>
                <a:gd name="adj1" fmla="val -18750"/>
                <a:gd name="adj2" fmla="val 44940"/>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V3</a:t>
              </a:r>
              <a:endParaRPr lang="en-US" altLang="zh-CN" sz="2400" dirty="0">
                <a:latin typeface="Times New Roman" panose="02020603050405020304" pitchFamily="18" charset="0"/>
              </a:endParaRPr>
            </a:p>
          </p:txBody>
        </p:sp>
      </p:grpSp>
      <p:grpSp>
        <p:nvGrpSpPr>
          <p:cNvPr id="5130" name="组合 1760315"/>
          <p:cNvGrpSpPr/>
          <p:nvPr/>
        </p:nvGrpSpPr>
        <p:grpSpPr>
          <a:xfrm>
            <a:off x="4427538" y="4005263"/>
            <a:ext cx="2819400" cy="1828800"/>
            <a:chOff x="3220" y="2455"/>
            <a:chExt cx="1776" cy="1152"/>
          </a:xfrm>
        </p:grpSpPr>
        <p:sp>
          <p:nvSpPr>
            <p:cNvPr id="5131" name="直接连接符 1760316"/>
            <p:cNvSpPr/>
            <p:nvPr/>
          </p:nvSpPr>
          <p:spPr>
            <a:xfrm>
              <a:off x="3412" y="2839"/>
              <a:ext cx="0" cy="384"/>
            </a:xfrm>
            <a:prstGeom prst="line">
              <a:avLst/>
            </a:prstGeom>
            <a:ln w="9525" cap="flat" cmpd="sng">
              <a:solidFill>
                <a:schemeClr val="tx1"/>
              </a:solidFill>
              <a:prstDash val="solid"/>
              <a:headEnd type="none" w="med" len="med"/>
              <a:tailEnd type="none" w="med" len="med"/>
            </a:ln>
          </p:spPr>
        </p:sp>
        <p:sp>
          <p:nvSpPr>
            <p:cNvPr id="5132" name="直接连接符 1760317"/>
            <p:cNvSpPr/>
            <p:nvPr/>
          </p:nvSpPr>
          <p:spPr>
            <a:xfrm>
              <a:off x="4804" y="2791"/>
              <a:ext cx="0" cy="528"/>
            </a:xfrm>
            <a:prstGeom prst="line">
              <a:avLst/>
            </a:prstGeom>
            <a:ln w="9525" cap="flat" cmpd="sng">
              <a:solidFill>
                <a:schemeClr val="tx1"/>
              </a:solidFill>
              <a:prstDash val="solid"/>
              <a:headEnd type="none" w="med" len="med"/>
              <a:tailEnd type="none" w="med" len="med"/>
            </a:ln>
          </p:spPr>
        </p:sp>
        <p:sp>
          <p:nvSpPr>
            <p:cNvPr id="5133" name="直接连接符 1760318"/>
            <p:cNvSpPr/>
            <p:nvPr/>
          </p:nvSpPr>
          <p:spPr>
            <a:xfrm flipH="1" flipV="1">
              <a:off x="4276" y="3175"/>
              <a:ext cx="384" cy="240"/>
            </a:xfrm>
            <a:prstGeom prst="line">
              <a:avLst/>
            </a:prstGeom>
            <a:ln w="9525" cap="flat" cmpd="sng">
              <a:solidFill>
                <a:schemeClr val="tx1"/>
              </a:solidFill>
              <a:prstDash val="solid"/>
              <a:headEnd type="none" w="med" len="med"/>
              <a:tailEnd type="none" w="med" len="med"/>
            </a:ln>
          </p:spPr>
        </p:sp>
        <p:sp>
          <p:nvSpPr>
            <p:cNvPr id="5134" name="椭圆形标注 1760319"/>
            <p:cNvSpPr/>
            <p:nvPr/>
          </p:nvSpPr>
          <p:spPr>
            <a:xfrm>
              <a:off x="4660" y="3271"/>
              <a:ext cx="336" cy="336"/>
            </a:xfrm>
            <a:prstGeom prst="wedgeEllipseCallout">
              <a:avLst>
                <a:gd name="adj1" fmla="val -18750"/>
                <a:gd name="adj2" fmla="val 44940"/>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V5</a:t>
              </a:r>
              <a:endParaRPr lang="en-US" altLang="zh-CN" sz="2400" dirty="0">
                <a:latin typeface="Times New Roman" panose="02020603050405020304" pitchFamily="18" charset="0"/>
              </a:endParaRPr>
            </a:p>
          </p:txBody>
        </p:sp>
        <p:sp>
          <p:nvSpPr>
            <p:cNvPr id="5135" name="椭圆形标注 1760320"/>
            <p:cNvSpPr/>
            <p:nvPr/>
          </p:nvSpPr>
          <p:spPr>
            <a:xfrm>
              <a:off x="3220" y="2503"/>
              <a:ext cx="336" cy="336"/>
            </a:xfrm>
            <a:prstGeom prst="wedgeEllipseCallout">
              <a:avLst>
                <a:gd name="adj1" fmla="val -18750"/>
                <a:gd name="adj2" fmla="val 44940"/>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V1</a:t>
              </a:r>
              <a:endParaRPr lang="en-US" altLang="zh-CN" sz="2400" dirty="0">
                <a:latin typeface="Times New Roman" panose="02020603050405020304" pitchFamily="18" charset="0"/>
              </a:endParaRPr>
            </a:p>
          </p:txBody>
        </p:sp>
        <p:sp>
          <p:nvSpPr>
            <p:cNvPr id="5136" name="椭圆形标注 1760321"/>
            <p:cNvSpPr/>
            <p:nvPr/>
          </p:nvSpPr>
          <p:spPr>
            <a:xfrm>
              <a:off x="4660" y="2455"/>
              <a:ext cx="336" cy="336"/>
            </a:xfrm>
            <a:prstGeom prst="wedgeEllipseCallout">
              <a:avLst>
                <a:gd name="adj1" fmla="val -18750"/>
                <a:gd name="adj2" fmla="val 44940"/>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V2</a:t>
              </a:r>
              <a:endParaRPr lang="en-US" altLang="zh-CN" sz="2400" dirty="0">
                <a:latin typeface="Times New Roman" panose="02020603050405020304" pitchFamily="18" charset="0"/>
              </a:endParaRPr>
            </a:p>
          </p:txBody>
        </p:sp>
        <p:sp>
          <p:nvSpPr>
            <p:cNvPr id="5137" name="椭圆形标注 1760322"/>
            <p:cNvSpPr/>
            <p:nvPr/>
          </p:nvSpPr>
          <p:spPr>
            <a:xfrm>
              <a:off x="3940" y="2935"/>
              <a:ext cx="336" cy="336"/>
            </a:xfrm>
            <a:prstGeom prst="wedgeEllipseCallout">
              <a:avLst>
                <a:gd name="adj1" fmla="val -18750"/>
                <a:gd name="adj2" fmla="val 44940"/>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V3</a:t>
              </a:r>
              <a:endParaRPr lang="en-US" altLang="zh-CN" sz="2400" dirty="0">
                <a:latin typeface="Times New Roman" panose="02020603050405020304" pitchFamily="18" charset="0"/>
              </a:endParaRPr>
            </a:p>
          </p:txBody>
        </p:sp>
        <p:sp>
          <p:nvSpPr>
            <p:cNvPr id="5138" name="椭圆形标注 1760323"/>
            <p:cNvSpPr/>
            <p:nvPr/>
          </p:nvSpPr>
          <p:spPr>
            <a:xfrm>
              <a:off x="3220" y="3175"/>
              <a:ext cx="336" cy="336"/>
            </a:xfrm>
            <a:prstGeom prst="wedgeEllipseCallout">
              <a:avLst>
                <a:gd name="adj1" fmla="val -18750"/>
                <a:gd name="adj2" fmla="val 44940"/>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V4</a:t>
              </a:r>
              <a:endParaRPr lang="en-US" altLang="zh-CN" sz="2400" dirty="0">
                <a:latin typeface="Times New Roman" panose="02020603050405020304" pitchFamily="18" charset="0"/>
              </a:endParaRPr>
            </a:p>
          </p:txBody>
        </p:sp>
        <p:sp>
          <p:nvSpPr>
            <p:cNvPr id="5139" name="直接连接符 1760324"/>
            <p:cNvSpPr/>
            <p:nvPr/>
          </p:nvSpPr>
          <p:spPr>
            <a:xfrm flipV="1">
              <a:off x="3560" y="3158"/>
              <a:ext cx="386" cy="136"/>
            </a:xfrm>
            <a:prstGeom prst="line">
              <a:avLst/>
            </a:prstGeom>
            <a:ln w="9525" cap="flat" cmpd="sng">
              <a:solidFill>
                <a:schemeClr val="tx1"/>
              </a:solidFill>
              <a:prstDash val="solid"/>
              <a:headEnd type="none" w="med" len="med"/>
              <a:tailEnd type="none" w="med" len="med"/>
            </a:ln>
          </p:spPr>
        </p:sp>
      </p:grpSp>
    </p:spTree>
  </p:cSld>
  <p:clrMapOvr>
    <a:masterClrMapping/>
  </p:clrMapOvr>
  <p:transition>
    <p:strips dir="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文本框 1752065"/>
          <p:cNvSpPr txBox="1"/>
          <p:nvPr/>
        </p:nvSpPr>
        <p:spPr>
          <a:xfrm>
            <a:off x="539750" y="404813"/>
            <a:ext cx="2898775" cy="641350"/>
          </a:xfrm>
          <a:prstGeom prst="rect">
            <a:avLst/>
          </a:prstGeom>
          <a:noFill/>
          <a:ln w="9525">
            <a:noFill/>
          </a:ln>
        </p:spPr>
        <p:txBody>
          <a:bodyPr>
            <a:spAutoFit/>
          </a:bodyPr>
          <a:p>
            <a:pPr>
              <a:spcBef>
                <a:spcPct val="50000"/>
              </a:spcBef>
            </a:pPr>
            <a:r>
              <a:rPr lang="zh-CN" altLang="en-US" sz="3600" dirty="0">
                <a:solidFill>
                  <a:schemeClr val="tx2"/>
                </a:solidFill>
                <a:latin typeface="Times New Roman" panose="02020603050405020304" pitchFamily="18" charset="0"/>
              </a:rPr>
              <a:t>连通分量</a:t>
            </a:r>
            <a:endParaRPr lang="zh-CN" altLang="en-US" sz="2400" dirty="0">
              <a:solidFill>
                <a:schemeClr val="tx2"/>
              </a:solidFill>
              <a:latin typeface="Times New Roman" panose="02020603050405020304" pitchFamily="18" charset="0"/>
            </a:endParaRPr>
          </a:p>
        </p:txBody>
      </p:sp>
      <p:grpSp>
        <p:nvGrpSpPr>
          <p:cNvPr id="43011" name="组合 1752089"/>
          <p:cNvGrpSpPr/>
          <p:nvPr/>
        </p:nvGrpSpPr>
        <p:grpSpPr>
          <a:xfrm>
            <a:off x="847725" y="1341438"/>
            <a:ext cx="7612063" cy="3662362"/>
            <a:chOff x="204" y="845"/>
            <a:chExt cx="4795" cy="2307"/>
          </a:xfrm>
        </p:grpSpPr>
        <p:grpSp>
          <p:nvGrpSpPr>
            <p:cNvPr id="43013" name="组合 1752066"/>
            <p:cNvGrpSpPr/>
            <p:nvPr/>
          </p:nvGrpSpPr>
          <p:grpSpPr>
            <a:xfrm>
              <a:off x="3175" y="867"/>
              <a:ext cx="1824" cy="1152"/>
              <a:chOff x="3175" y="867"/>
              <a:chExt cx="1824" cy="1152"/>
            </a:xfrm>
          </p:grpSpPr>
          <p:sp>
            <p:nvSpPr>
              <p:cNvPr id="43025" name="直接连接符 1752067"/>
              <p:cNvSpPr/>
              <p:nvPr/>
            </p:nvSpPr>
            <p:spPr>
              <a:xfrm>
                <a:off x="3367" y="1203"/>
                <a:ext cx="0" cy="480"/>
              </a:xfrm>
              <a:prstGeom prst="line">
                <a:avLst/>
              </a:prstGeom>
              <a:ln w="22225" cap="flat" cmpd="sng">
                <a:solidFill>
                  <a:schemeClr val="tx1"/>
                </a:solidFill>
                <a:prstDash val="solid"/>
                <a:headEnd type="none" w="med" len="med"/>
                <a:tailEnd type="triangle" w="med" len="med"/>
              </a:ln>
            </p:spPr>
          </p:sp>
          <p:sp>
            <p:nvSpPr>
              <p:cNvPr id="43026" name="直接连接符 1752068"/>
              <p:cNvSpPr/>
              <p:nvPr/>
            </p:nvSpPr>
            <p:spPr>
              <a:xfrm>
                <a:off x="3511" y="1875"/>
                <a:ext cx="1161" cy="13"/>
              </a:xfrm>
              <a:prstGeom prst="line">
                <a:avLst/>
              </a:prstGeom>
              <a:ln w="22225" cap="flat" cmpd="sng">
                <a:solidFill>
                  <a:schemeClr val="tx1"/>
                </a:solidFill>
                <a:prstDash val="solid"/>
                <a:headEnd type="none" w="med" len="med"/>
                <a:tailEnd type="triangle" w="med" len="med"/>
              </a:ln>
            </p:spPr>
          </p:sp>
          <p:sp>
            <p:nvSpPr>
              <p:cNvPr id="43027" name="直接连接符 1752069"/>
              <p:cNvSpPr/>
              <p:nvPr/>
            </p:nvSpPr>
            <p:spPr>
              <a:xfrm flipH="1" flipV="1">
                <a:off x="3463" y="1155"/>
                <a:ext cx="1248" cy="624"/>
              </a:xfrm>
              <a:prstGeom prst="line">
                <a:avLst/>
              </a:prstGeom>
              <a:ln w="22225" cap="flat" cmpd="sng">
                <a:solidFill>
                  <a:schemeClr val="tx1"/>
                </a:solidFill>
                <a:prstDash val="solid"/>
                <a:headEnd type="none" w="med" len="med"/>
                <a:tailEnd type="triangle" w="med" len="med"/>
              </a:ln>
            </p:spPr>
          </p:sp>
          <p:sp>
            <p:nvSpPr>
              <p:cNvPr id="43028" name="流程图: 联系 1752070"/>
              <p:cNvSpPr/>
              <p:nvPr/>
            </p:nvSpPr>
            <p:spPr>
              <a:xfrm>
                <a:off x="4663" y="1683"/>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V4</a:t>
                </a:r>
                <a:endParaRPr lang="en-US" altLang="zh-CN" sz="2400" dirty="0">
                  <a:latin typeface="Times New Roman" panose="02020603050405020304" pitchFamily="18" charset="0"/>
                </a:endParaRPr>
              </a:p>
            </p:txBody>
          </p:sp>
          <p:sp>
            <p:nvSpPr>
              <p:cNvPr id="43029" name="流程图: 联系 1752071"/>
              <p:cNvSpPr/>
              <p:nvPr/>
            </p:nvSpPr>
            <p:spPr>
              <a:xfrm>
                <a:off x="3175" y="1683"/>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V3</a:t>
                </a:r>
                <a:endParaRPr lang="en-US" altLang="zh-CN" sz="2400" dirty="0">
                  <a:latin typeface="Times New Roman" panose="02020603050405020304" pitchFamily="18" charset="0"/>
                </a:endParaRPr>
              </a:p>
            </p:txBody>
          </p:sp>
          <p:sp>
            <p:nvSpPr>
              <p:cNvPr id="43030" name="流程图: 联系 1752072"/>
              <p:cNvSpPr/>
              <p:nvPr/>
            </p:nvSpPr>
            <p:spPr>
              <a:xfrm>
                <a:off x="3175" y="867"/>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V1</a:t>
                </a:r>
                <a:endParaRPr lang="en-US" altLang="zh-CN" sz="2400" dirty="0">
                  <a:latin typeface="Times New Roman" panose="02020603050405020304" pitchFamily="18" charset="0"/>
                </a:endParaRPr>
              </a:p>
            </p:txBody>
          </p:sp>
        </p:grpSp>
        <p:sp>
          <p:nvSpPr>
            <p:cNvPr id="43014" name="流程图: 联系 1752073"/>
            <p:cNvSpPr/>
            <p:nvPr/>
          </p:nvSpPr>
          <p:spPr>
            <a:xfrm>
              <a:off x="3456" y="2640"/>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V2</a:t>
              </a:r>
              <a:endParaRPr lang="en-US" altLang="zh-CN" sz="2400" dirty="0">
                <a:latin typeface="Times New Roman" panose="02020603050405020304" pitchFamily="18" charset="0"/>
              </a:endParaRPr>
            </a:p>
          </p:txBody>
        </p:sp>
        <p:sp>
          <p:nvSpPr>
            <p:cNvPr id="43015" name="右箭头 1752074"/>
            <p:cNvSpPr/>
            <p:nvPr/>
          </p:nvSpPr>
          <p:spPr>
            <a:xfrm>
              <a:off x="2208" y="1824"/>
              <a:ext cx="288" cy="816"/>
            </a:xfrm>
            <a:prstGeom prst="rightArrow">
              <a:avLst>
                <a:gd name="adj1" fmla="val 50000"/>
                <a:gd name="adj2" fmla="val 25000"/>
              </a:avLst>
            </a:prstGeom>
            <a:gradFill rotWithShape="0">
              <a:gsLst>
                <a:gs pos="0">
                  <a:srgbClr val="9933FF"/>
                </a:gs>
                <a:gs pos="100000">
                  <a:srgbClr val="471876"/>
                </a:gs>
              </a:gsLst>
              <a:lin ang="0" scaled="1"/>
              <a:tileRect/>
            </a:gradFill>
            <a:ln w="9525" cap="flat" cmpd="sng">
              <a:solidFill>
                <a:schemeClr val="tx1"/>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43016" name="左大括号 1752075"/>
            <p:cNvSpPr/>
            <p:nvPr/>
          </p:nvSpPr>
          <p:spPr>
            <a:xfrm>
              <a:off x="2562" y="845"/>
              <a:ext cx="91" cy="2307"/>
            </a:xfrm>
            <a:prstGeom prst="leftBrace">
              <a:avLst>
                <a:gd name="adj1" fmla="val 211146"/>
                <a:gd name="adj2" fmla="val 49639"/>
              </a:avLst>
            </a:prstGeom>
            <a:noFill/>
            <a:ln w="34925" cap="flat" cmpd="sng">
              <a:solidFill>
                <a:srgbClr val="9933FF"/>
              </a:solidFill>
              <a:prstDash val="solid"/>
              <a:headEnd type="none" w="med" len="med"/>
              <a:tailEnd type="none" w="med" len="med"/>
            </a:ln>
          </p:spPr>
          <p:txBody>
            <a:bodyPr wrap="none" anchor="ctr" anchorCtr="0"/>
            <a:p>
              <a:pPr marL="342900" indent="-342900" algn="ctr">
                <a:spcBef>
                  <a:spcPct val="20000"/>
                </a:spcBef>
                <a:buClr>
                  <a:schemeClr val="bg2"/>
                </a:buClr>
                <a:buSzPct val="75000"/>
                <a:buFont typeface="Wingdings" panose="05000000000000000000" pitchFamily="2" charset="2"/>
              </a:pPr>
              <a:endParaRPr lang="zh-CN" altLang="en-US" sz="4000" dirty="0">
                <a:latin typeface="Times New Roman" panose="02020603050405020304" pitchFamily="18" charset="0"/>
              </a:endParaRPr>
            </a:p>
          </p:txBody>
        </p:sp>
        <p:sp>
          <p:nvSpPr>
            <p:cNvPr id="43017" name="直接连接符 1752078"/>
            <p:cNvSpPr/>
            <p:nvPr/>
          </p:nvSpPr>
          <p:spPr>
            <a:xfrm>
              <a:off x="396" y="1634"/>
              <a:ext cx="0" cy="480"/>
            </a:xfrm>
            <a:prstGeom prst="line">
              <a:avLst/>
            </a:prstGeom>
            <a:ln w="22225" cap="flat" cmpd="sng">
              <a:solidFill>
                <a:schemeClr val="tx1"/>
              </a:solidFill>
              <a:prstDash val="solid"/>
              <a:headEnd type="none" w="med" len="med"/>
              <a:tailEnd type="triangle" w="med" len="med"/>
            </a:ln>
          </p:spPr>
        </p:sp>
        <p:sp>
          <p:nvSpPr>
            <p:cNvPr id="43018" name="直接连接符 1752079"/>
            <p:cNvSpPr/>
            <p:nvPr/>
          </p:nvSpPr>
          <p:spPr>
            <a:xfrm>
              <a:off x="540" y="1490"/>
              <a:ext cx="1104" cy="0"/>
            </a:xfrm>
            <a:prstGeom prst="line">
              <a:avLst/>
            </a:prstGeom>
            <a:ln w="22225" cap="flat" cmpd="sng">
              <a:solidFill>
                <a:schemeClr val="tx1"/>
              </a:solidFill>
              <a:prstDash val="solid"/>
              <a:headEnd type="none" w="med" len="med"/>
              <a:tailEnd type="triangle" w="med" len="med"/>
            </a:ln>
          </p:spPr>
        </p:sp>
        <p:sp>
          <p:nvSpPr>
            <p:cNvPr id="43019" name="直接连接符 1752080"/>
            <p:cNvSpPr/>
            <p:nvPr/>
          </p:nvSpPr>
          <p:spPr>
            <a:xfrm>
              <a:off x="544" y="2296"/>
              <a:ext cx="1134" cy="0"/>
            </a:xfrm>
            <a:prstGeom prst="line">
              <a:avLst/>
            </a:prstGeom>
            <a:ln w="22225" cap="flat" cmpd="sng">
              <a:solidFill>
                <a:schemeClr val="tx1"/>
              </a:solidFill>
              <a:prstDash val="solid"/>
              <a:headEnd type="none" w="med" len="med"/>
              <a:tailEnd type="triangle" w="med" len="med"/>
            </a:ln>
          </p:spPr>
        </p:sp>
        <p:sp>
          <p:nvSpPr>
            <p:cNvPr id="43020" name="直接连接符 1752081"/>
            <p:cNvSpPr/>
            <p:nvPr/>
          </p:nvSpPr>
          <p:spPr>
            <a:xfrm flipH="1" flipV="1">
              <a:off x="492" y="1586"/>
              <a:ext cx="1248" cy="624"/>
            </a:xfrm>
            <a:prstGeom prst="line">
              <a:avLst/>
            </a:prstGeom>
            <a:ln w="22225" cap="flat" cmpd="sng">
              <a:solidFill>
                <a:schemeClr val="tx1"/>
              </a:solidFill>
              <a:prstDash val="solid"/>
              <a:headEnd type="none" w="med" len="med"/>
              <a:tailEnd type="triangle" w="med" len="med"/>
            </a:ln>
          </p:spPr>
        </p:sp>
        <p:sp>
          <p:nvSpPr>
            <p:cNvPr id="43021" name="流程图: 联系 1752083"/>
            <p:cNvSpPr/>
            <p:nvPr/>
          </p:nvSpPr>
          <p:spPr>
            <a:xfrm>
              <a:off x="1692" y="2114"/>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V4</a:t>
              </a:r>
              <a:endParaRPr lang="en-US" altLang="zh-CN" sz="2400" dirty="0">
                <a:latin typeface="Times New Roman" panose="02020603050405020304" pitchFamily="18" charset="0"/>
              </a:endParaRPr>
            </a:p>
          </p:txBody>
        </p:sp>
        <p:sp>
          <p:nvSpPr>
            <p:cNvPr id="43022" name="流程图: 联系 1752084"/>
            <p:cNvSpPr/>
            <p:nvPr/>
          </p:nvSpPr>
          <p:spPr>
            <a:xfrm>
              <a:off x="204" y="2114"/>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V3</a:t>
              </a:r>
              <a:endParaRPr lang="en-US" altLang="zh-CN" sz="2400" dirty="0">
                <a:latin typeface="Times New Roman" panose="02020603050405020304" pitchFamily="18" charset="0"/>
              </a:endParaRPr>
            </a:p>
          </p:txBody>
        </p:sp>
        <p:sp>
          <p:nvSpPr>
            <p:cNvPr id="43023" name="流程图: 联系 1752085"/>
            <p:cNvSpPr/>
            <p:nvPr/>
          </p:nvSpPr>
          <p:spPr>
            <a:xfrm>
              <a:off x="1644" y="1298"/>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V2</a:t>
              </a:r>
              <a:endParaRPr lang="en-US" altLang="zh-CN" sz="2400" dirty="0">
                <a:latin typeface="Times New Roman" panose="02020603050405020304" pitchFamily="18" charset="0"/>
              </a:endParaRPr>
            </a:p>
          </p:txBody>
        </p:sp>
        <p:sp>
          <p:nvSpPr>
            <p:cNvPr id="43024" name="流程图: 联系 1752086"/>
            <p:cNvSpPr/>
            <p:nvPr/>
          </p:nvSpPr>
          <p:spPr>
            <a:xfrm>
              <a:off x="204" y="1298"/>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V1</a:t>
              </a:r>
              <a:endParaRPr lang="en-US" altLang="zh-CN" sz="2400" dirty="0">
                <a:latin typeface="Times New Roman" panose="02020603050405020304" pitchFamily="18" charset="0"/>
              </a:endParaRPr>
            </a:p>
          </p:txBody>
        </p:sp>
      </p:grpSp>
      <p:sp>
        <p:nvSpPr>
          <p:cNvPr id="43012" name="文本框 1752088"/>
          <p:cNvSpPr txBox="1"/>
          <p:nvPr/>
        </p:nvSpPr>
        <p:spPr>
          <a:xfrm>
            <a:off x="395288" y="5373688"/>
            <a:ext cx="7705725" cy="579437"/>
          </a:xfrm>
          <a:prstGeom prst="rect">
            <a:avLst/>
          </a:prstGeom>
          <a:noFill/>
          <a:ln w="9525">
            <a:noFill/>
          </a:ln>
        </p:spPr>
        <p:txBody>
          <a:bodyPr>
            <a:spAutoFit/>
          </a:bodyPr>
          <a:p>
            <a:pPr marL="342900" indent="-342900">
              <a:spcBef>
                <a:spcPct val="50000"/>
              </a:spcBef>
              <a:buClr>
                <a:schemeClr val="bg2"/>
              </a:buClr>
              <a:buSzPct val="75000"/>
              <a:buFont typeface="Wingdings" panose="05000000000000000000" pitchFamily="2" charset="2"/>
            </a:pPr>
            <a:r>
              <a:rPr lang="zh-CN" altLang="en-US" sz="3200" dirty="0">
                <a:solidFill>
                  <a:srgbClr val="C60C19"/>
                </a:solidFill>
                <a:latin typeface="Times New Roman" panose="02020603050405020304" pitchFamily="18" charset="0"/>
              </a:rPr>
              <a:t>一个图的连通分量可能有多个。</a:t>
            </a:r>
            <a:endParaRPr lang="zh-CN" altLang="en-US" sz="3200" dirty="0">
              <a:solidFill>
                <a:srgbClr val="C60C19"/>
              </a:solidFill>
              <a:latin typeface="Times New Roman" panose="02020603050405020304" pitchFamily="18" charset="0"/>
            </a:endParaRPr>
          </a:p>
        </p:txBody>
      </p:sp>
    </p:spTree>
  </p:cSld>
  <p:clrMapOvr>
    <a:masterClrMapping/>
  </p:clrMapOvr>
  <p:transition>
    <p:strips dir="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1718273"/>
          <p:cNvSpPr>
            <a:spLocks noGrp="1"/>
          </p:cNvSpPr>
          <p:nvPr>
            <p:ph type="title"/>
          </p:nvPr>
        </p:nvSpPr>
        <p:spPr>
          <a:xfrm>
            <a:off x="287338" y="188913"/>
            <a:ext cx="7772400" cy="609600"/>
          </a:xfrm>
        </p:spPr>
        <p:txBody>
          <a:bodyPr vert="horz" wrap="square" lIns="92075" tIns="46038" rIns="92075" bIns="46038" anchor="ctr" anchorCtr="0"/>
          <a:p>
            <a:r>
              <a:rPr lang="zh-CN" altLang="en-US" b="1" dirty="0">
                <a:ea typeface="宋体" panose="02010600030101010101" pitchFamily="2" charset="-122"/>
              </a:rPr>
              <a:t>连通分量</a:t>
            </a:r>
            <a:endParaRPr lang="zh-CN" altLang="en-US" b="1" dirty="0">
              <a:ea typeface="宋体" panose="02010600030101010101" pitchFamily="2" charset="-122"/>
            </a:endParaRPr>
          </a:p>
        </p:txBody>
      </p:sp>
      <p:grpSp>
        <p:nvGrpSpPr>
          <p:cNvPr id="44035" name="组合 1718438"/>
          <p:cNvGrpSpPr/>
          <p:nvPr/>
        </p:nvGrpSpPr>
        <p:grpSpPr>
          <a:xfrm>
            <a:off x="684213" y="981075"/>
            <a:ext cx="7480300" cy="5257800"/>
            <a:chOff x="113" y="624"/>
            <a:chExt cx="4712" cy="3312"/>
          </a:xfrm>
        </p:grpSpPr>
        <p:sp>
          <p:nvSpPr>
            <p:cNvPr id="44036" name="直接连接符 1718301"/>
            <p:cNvSpPr/>
            <p:nvPr/>
          </p:nvSpPr>
          <p:spPr>
            <a:xfrm>
              <a:off x="321" y="1423"/>
              <a:ext cx="1612" cy="0"/>
            </a:xfrm>
            <a:prstGeom prst="line">
              <a:avLst/>
            </a:prstGeom>
            <a:ln w="31750" cap="flat" cmpd="sng">
              <a:solidFill>
                <a:schemeClr val="tx1"/>
              </a:solidFill>
              <a:prstDash val="solid"/>
              <a:headEnd type="none" w="med" len="med"/>
              <a:tailEnd type="none" w="med" len="med"/>
            </a:ln>
          </p:spPr>
        </p:sp>
        <p:sp>
          <p:nvSpPr>
            <p:cNvPr id="44037" name="直接连接符 1718302"/>
            <p:cNvSpPr/>
            <p:nvPr/>
          </p:nvSpPr>
          <p:spPr>
            <a:xfrm>
              <a:off x="217" y="1551"/>
              <a:ext cx="0" cy="1350"/>
            </a:xfrm>
            <a:prstGeom prst="line">
              <a:avLst/>
            </a:prstGeom>
            <a:ln w="31750" cap="flat" cmpd="sng">
              <a:solidFill>
                <a:schemeClr val="tx1"/>
              </a:solidFill>
              <a:prstDash val="solid"/>
              <a:headEnd type="none" w="med" len="med"/>
              <a:tailEnd type="none" w="med" len="med"/>
            </a:ln>
          </p:spPr>
        </p:sp>
        <p:sp>
          <p:nvSpPr>
            <p:cNvPr id="44038" name="直接连接符 1718303"/>
            <p:cNvSpPr/>
            <p:nvPr/>
          </p:nvSpPr>
          <p:spPr>
            <a:xfrm>
              <a:off x="321" y="1551"/>
              <a:ext cx="156" cy="129"/>
            </a:xfrm>
            <a:prstGeom prst="line">
              <a:avLst/>
            </a:prstGeom>
            <a:ln w="31750" cap="flat" cmpd="sng">
              <a:solidFill>
                <a:schemeClr val="tx1"/>
              </a:solidFill>
              <a:prstDash val="solid"/>
              <a:headEnd type="none" w="med" len="med"/>
              <a:tailEnd type="none" w="med" len="med"/>
            </a:ln>
          </p:spPr>
        </p:sp>
        <p:sp>
          <p:nvSpPr>
            <p:cNvPr id="44039" name="直接连接符 1718304"/>
            <p:cNvSpPr/>
            <p:nvPr/>
          </p:nvSpPr>
          <p:spPr>
            <a:xfrm>
              <a:off x="269" y="1551"/>
              <a:ext cx="208" cy="514"/>
            </a:xfrm>
            <a:prstGeom prst="line">
              <a:avLst/>
            </a:prstGeom>
            <a:ln w="31750" cap="flat" cmpd="sng">
              <a:solidFill>
                <a:schemeClr val="tx1"/>
              </a:solidFill>
              <a:prstDash val="solid"/>
              <a:headEnd type="none" w="med" len="med"/>
              <a:tailEnd type="none" w="med" len="med"/>
            </a:ln>
          </p:spPr>
        </p:sp>
        <p:sp>
          <p:nvSpPr>
            <p:cNvPr id="44040" name="直接连接符 1718305"/>
            <p:cNvSpPr/>
            <p:nvPr/>
          </p:nvSpPr>
          <p:spPr>
            <a:xfrm>
              <a:off x="1257" y="1744"/>
              <a:ext cx="260" cy="0"/>
            </a:xfrm>
            <a:prstGeom prst="line">
              <a:avLst/>
            </a:prstGeom>
            <a:ln w="31750" cap="flat" cmpd="sng">
              <a:solidFill>
                <a:schemeClr val="tx1"/>
              </a:solidFill>
              <a:prstDash val="solid"/>
              <a:headEnd type="none" w="med" len="med"/>
              <a:tailEnd type="none" w="med" len="med"/>
            </a:ln>
          </p:spPr>
        </p:sp>
        <p:sp>
          <p:nvSpPr>
            <p:cNvPr id="44041" name="直接连接符 1718306"/>
            <p:cNvSpPr/>
            <p:nvPr/>
          </p:nvSpPr>
          <p:spPr>
            <a:xfrm>
              <a:off x="1257" y="2194"/>
              <a:ext cx="260" cy="0"/>
            </a:xfrm>
            <a:prstGeom prst="line">
              <a:avLst/>
            </a:prstGeom>
            <a:ln w="31750" cap="flat" cmpd="sng">
              <a:solidFill>
                <a:schemeClr val="tx1"/>
              </a:solidFill>
              <a:prstDash val="solid"/>
              <a:headEnd type="none" w="med" len="med"/>
              <a:tailEnd type="none" w="med" len="med"/>
            </a:ln>
          </p:spPr>
        </p:sp>
        <p:sp>
          <p:nvSpPr>
            <p:cNvPr id="44042" name="直接连接符 1718307"/>
            <p:cNvSpPr/>
            <p:nvPr/>
          </p:nvSpPr>
          <p:spPr>
            <a:xfrm flipH="1">
              <a:off x="685" y="2258"/>
              <a:ext cx="364" cy="257"/>
            </a:xfrm>
            <a:prstGeom prst="line">
              <a:avLst/>
            </a:prstGeom>
            <a:ln w="31750" cap="flat" cmpd="sng">
              <a:solidFill>
                <a:schemeClr val="tx1"/>
              </a:solidFill>
              <a:prstDash val="solid"/>
              <a:headEnd type="none" w="med" len="med"/>
              <a:tailEnd type="none" w="med" len="med"/>
            </a:ln>
          </p:spPr>
        </p:sp>
        <p:sp>
          <p:nvSpPr>
            <p:cNvPr id="44043" name="直接连接符 1718308"/>
            <p:cNvSpPr/>
            <p:nvPr/>
          </p:nvSpPr>
          <p:spPr>
            <a:xfrm flipH="1">
              <a:off x="1607" y="2296"/>
              <a:ext cx="0" cy="182"/>
            </a:xfrm>
            <a:prstGeom prst="line">
              <a:avLst/>
            </a:prstGeom>
            <a:ln w="31750" cap="flat" cmpd="sng">
              <a:solidFill>
                <a:schemeClr val="tx1"/>
              </a:solidFill>
              <a:prstDash val="solid"/>
              <a:headEnd type="none" w="med" len="med"/>
              <a:tailEnd type="none" w="med" len="med"/>
            </a:ln>
          </p:spPr>
        </p:sp>
        <p:sp>
          <p:nvSpPr>
            <p:cNvPr id="44044" name="直接连接符 1718309"/>
            <p:cNvSpPr/>
            <p:nvPr/>
          </p:nvSpPr>
          <p:spPr>
            <a:xfrm>
              <a:off x="1257" y="2258"/>
              <a:ext cx="208" cy="322"/>
            </a:xfrm>
            <a:prstGeom prst="line">
              <a:avLst/>
            </a:prstGeom>
            <a:ln w="31750" cap="flat" cmpd="sng">
              <a:solidFill>
                <a:schemeClr val="tx1"/>
              </a:solidFill>
              <a:prstDash val="solid"/>
              <a:headEnd type="none" w="med" len="med"/>
              <a:tailEnd type="none" w="med" len="med"/>
            </a:ln>
          </p:spPr>
        </p:sp>
        <p:sp>
          <p:nvSpPr>
            <p:cNvPr id="44045" name="直接连接符 1718310"/>
            <p:cNvSpPr/>
            <p:nvPr/>
          </p:nvSpPr>
          <p:spPr>
            <a:xfrm>
              <a:off x="321" y="3029"/>
              <a:ext cx="1612" cy="0"/>
            </a:xfrm>
            <a:prstGeom prst="line">
              <a:avLst/>
            </a:prstGeom>
            <a:ln w="31750" cap="flat" cmpd="sng">
              <a:solidFill>
                <a:schemeClr val="tx1"/>
              </a:solidFill>
              <a:prstDash val="solid"/>
              <a:headEnd type="none" w="med" len="med"/>
              <a:tailEnd type="none" w="med" len="med"/>
            </a:ln>
          </p:spPr>
        </p:sp>
        <p:sp>
          <p:nvSpPr>
            <p:cNvPr id="44046" name="直接连接符 1718311"/>
            <p:cNvSpPr/>
            <p:nvPr/>
          </p:nvSpPr>
          <p:spPr>
            <a:xfrm>
              <a:off x="2037" y="1487"/>
              <a:ext cx="0" cy="1414"/>
            </a:xfrm>
            <a:prstGeom prst="line">
              <a:avLst/>
            </a:prstGeom>
            <a:ln w="31750" cap="flat" cmpd="sng">
              <a:solidFill>
                <a:schemeClr val="tx1"/>
              </a:solidFill>
              <a:prstDash val="solid"/>
              <a:headEnd type="none" w="med" len="med"/>
              <a:tailEnd type="none" w="med" len="med"/>
            </a:ln>
          </p:spPr>
        </p:sp>
        <p:sp>
          <p:nvSpPr>
            <p:cNvPr id="44047" name="直接连接符 1718312"/>
            <p:cNvSpPr/>
            <p:nvPr/>
          </p:nvSpPr>
          <p:spPr>
            <a:xfrm flipV="1">
              <a:off x="321" y="2704"/>
              <a:ext cx="609" cy="261"/>
            </a:xfrm>
            <a:prstGeom prst="line">
              <a:avLst/>
            </a:prstGeom>
            <a:ln w="31750" cap="flat" cmpd="sng">
              <a:solidFill>
                <a:schemeClr val="tx1"/>
              </a:solidFill>
              <a:prstDash val="solid"/>
              <a:headEnd type="none" w="med" len="med"/>
              <a:tailEnd type="none" w="med" len="med"/>
            </a:ln>
          </p:spPr>
        </p:sp>
        <p:sp>
          <p:nvSpPr>
            <p:cNvPr id="44048" name="直接连接符 1718313"/>
            <p:cNvSpPr/>
            <p:nvPr/>
          </p:nvSpPr>
          <p:spPr>
            <a:xfrm>
              <a:off x="1202" y="2704"/>
              <a:ext cx="731" cy="261"/>
            </a:xfrm>
            <a:prstGeom prst="line">
              <a:avLst/>
            </a:prstGeom>
            <a:ln w="31750" cap="flat" cmpd="sng">
              <a:solidFill>
                <a:schemeClr val="tx1"/>
              </a:solidFill>
              <a:prstDash val="solid"/>
              <a:headEnd type="none" w="med" len="med"/>
              <a:tailEnd type="none" w="med" len="med"/>
            </a:ln>
          </p:spPr>
        </p:sp>
        <p:sp>
          <p:nvSpPr>
            <p:cNvPr id="44049" name="直接连接符 1718319"/>
            <p:cNvSpPr/>
            <p:nvPr/>
          </p:nvSpPr>
          <p:spPr>
            <a:xfrm>
              <a:off x="3253" y="2687"/>
              <a:ext cx="240" cy="0"/>
            </a:xfrm>
            <a:prstGeom prst="line">
              <a:avLst/>
            </a:prstGeom>
            <a:ln w="31750" cap="flat" cmpd="sng">
              <a:solidFill>
                <a:schemeClr val="tx1"/>
              </a:solidFill>
              <a:prstDash val="solid"/>
              <a:headEnd type="none" w="med" len="med"/>
              <a:tailEnd type="none" w="med" len="med"/>
            </a:ln>
          </p:spPr>
        </p:sp>
        <p:sp>
          <p:nvSpPr>
            <p:cNvPr id="44050" name="直接连接符 1718329"/>
            <p:cNvSpPr/>
            <p:nvPr/>
          </p:nvSpPr>
          <p:spPr>
            <a:xfrm>
              <a:off x="3456" y="3212"/>
              <a:ext cx="240" cy="0"/>
            </a:xfrm>
            <a:prstGeom prst="line">
              <a:avLst/>
            </a:prstGeom>
            <a:ln w="31750" cap="flat" cmpd="sng">
              <a:solidFill>
                <a:schemeClr val="tx1"/>
              </a:solidFill>
              <a:prstDash val="solid"/>
              <a:headEnd type="none" w="med" len="med"/>
              <a:tailEnd type="none" w="med" len="med"/>
            </a:ln>
          </p:spPr>
        </p:sp>
        <p:sp>
          <p:nvSpPr>
            <p:cNvPr id="44051" name="直接连接符 1718330"/>
            <p:cNvSpPr/>
            <p:nvPr/>
          </p:nvSpPr>
          <p:spPr>
            <a:xfrm flipH="1">
              <a:off x="3216" y="3352"/>
              <a:ext cx="96" cy="280"/>
            </a:xfrm>
            <a:prstGeom prst="line">
              <a:avLst/>
            </a:prstGeom>
            <a:ln w="31750" cap="flat" cmpd="sng">
              <a:solidFill>
                <a:schemeClr val="tx1"/>
              </a:solidFill>
              <a:prstDash val="solid"/>
              <a:headEnd type="none" w="med" len="med"/>
              <a:tailEnd type="none" w="med" len="med"/>
            </a:ln>
          </p:spPr>
        </p:sp>
        <p:sp>
          <p:nvSpPr>
            <p:cNvPr id="44052" name="直接连接符 1718331"/>
            <p:cNvSpPr/>
            <p:nvPr/>
          </p:nvSpPr>
          <p:spPr>
            <a:xfrm>
              <a:off x="3787" y="3339"/>
              <a:ext cx="5" cy="223"/>
            </a:xfrm>
            <a:prstGeom prst="line">
              <a:avLst/>
            </a:prstGeom>
            <a:ln w="31750" cap="flat" cmpd="sng">
              <a:solidFill>
                <a:schemeClr val="tx1"/>
              </a:solidFill>
              <a:prstDash val="solid"/>
              <a:headEnd type="none" w="med" len="med"/>
              <a:tailEnd type="none" w="med" len="med"/>
            </a:ln>
          </p:spPr>
        </p:sp>
        <p:sp>
          <p:nvSpPr>
            <p:cNvPr id="44053" name="直接连接符 1718332"/>
            <p:cNvSpPr/>
            <p:nvPr/>
          </p:nvSpPr>
          <p:spPr>
            <a:xfrm>
              <a:off x="3456" y="3282"/>
              <a:ext cx="240" cy="284"/>
            </a:xfrm>
            <a:prstGeom prst="line">
              <a:avLst/>
            </a:prstGeom>
            <a:ln w="31750" cap="flat" cmpd="sng">
              <a:solidFill>
                <a:schemeClr val="tx1"/>
              </a:solidFill>
              <a:prstDash val="solid"/>
              <a:headEnd type="none" w="med" len="med"/>
              <a:tailEnd type="none" w="med" len="med"/>
            </a:ln>
          </p:spPr>
        </p:sp>
        <p:sp>
          <p:nvSpPr>
            <p:cNvPr id="44054" name="直接连接符 1718348"/>
            <p:cNvSpPr/>
            <p:nvPr/>
          </p:nvSpPr>
          <p:spPr>
            <a:xfrm>
              <a:off x="3120" y="912"/>
              <a:ext cx="1490" cy="0"/>
            </a:xfrm>
            <a:prstGeom prst="line">
              <a:avLst/>
            </a:prstGeom>
            <a:ln w="31750" cap="flat" cmpd="sng">
              <a:solidFill>
                <a:schemeClr val="tx1"/>
              </a:solidFill>
              <a:prstDash val="solid"/>
              <a:headEnd type="none" w="med" len="med"/>
              <a:tailEnd type="none" w="med" len="med"/>
            </a:ln>
          </p:spPr>
        </p:sp>
        <p:sp>
          <p:nvSpPr>
            <p:cNvPr id="44055" name="直接连接符 1718349"/>
            <p:cNvSpPr/>
            <p:nvPr/>
          </p:nvSpPr>
          <p:spPr>
            <a:xfrm>
              <a:off x="3024" y="1008"/>
              <a:ext cx="0" cy="1008"/>
            </a:xfrm>
            <a:prstGeom prst="line">
              <a:avLst/>
            </a:prstGeom>
            <a:ln w="31750" cap="flat" cmpd="sng">
              <a:solidFill>
                <a:schemeClr val="tx1"/>
              </a:solidFill>
              <a:prstDash val="solid"/>
              <a:headEnd type="none" w="med" len="med"/>
              <a:tailEnd type="none" w="med" len="med"/>
            </a:ln>
          </p:spPr>
        </p:sp>
        <p:sp>
          <p:nvSpPr>
            <p:cNvPr id="44056" name="直接连接符 1718350"/>
            <p:cNvSpPr/>
            <p:nvPr/>
          </p:nvSpPr>
          <p:spPr>
            <a:xfrm>
              <a:off x="3107" y="981"/>
              <a:ext cx="157" cy="123"/>
            </a:xfrm>
            <a:prstGeom prst="line">
              <a:avLst/>
            </a:prstGeom>
            <a:ln w="31750" cap="flat" cmpd="sng">
              <a:solidFill>
                <a:schemeClr val="tx1"/>
              </a:solidFill>
              <a:prstDash val="solid"/>
              <a:headEnd type="none" w="med" len="med"/>
              <a:tailEnd type="none" w="med" len="med"/>
            </a:ln>
          </p:spPr>
        </p:sp>
        <p:sp>
          <p:nvSpPr>
            <p:cNvPr id="44057" name="直接连接符 1718351"/>
            <p:cNvSpPr/>
            <p:nvPr/>
          </p:nvSpPr>
          <p:spPr>
            <a:xfrm>
              <a:off x="3072" y="1008"/>
              <a:ext cx="192" cy="384"/>
            </a:xfrm>
            <a:prstGeom prst="line">
              <a:avLst/>
            </a:prstGeom>
            <a:ln w="31750" cap="flat" cmpd="sng">
              <a:solidFill>
                <a:schemeClr val="tx1"/>
              </a:solidFill>
              <a:prstDash val="solid"/>
              <a:headEnd type="none" w="med" len="med"/>
              <a:tailEnd type="none" w="med" len="med"/>
            </a:ln>
          </p:spPr>
        </p:sp>
        <p:sp>
          <p:nvSpPr>
            <p:cNvPr id="44058" name="直接连接符 1718352"/>
            <p:cNvSpPr/>
            <p:nvPr/>
          </p:nvSpPr>
          <p:spPr>
            <a:xfrm>
              <a:off x="3120" y="2112"/>
              <a:ext cx="1490" cy="0"/>
            </a:xfrm>
            <a:prstGeom prst="line">
              <a:avLst/>
            </a:prstGeom>
            <a:ln w="31750" cap="flat" cmpd="sng">
              <a:solidFill>
                <a:schemeClr val="tx1"/>
              </a:solidFill>
              <a:prstDash val="solid"/>
              <a:headEnd type="none" w="med" len="med"/>
              <a:tailEnd type="none" w="med" len="med"/>
            </a:ln>
          </p:spPr>
        </p:sp>
        <p:sp>
          <p:nvSpPr>
            <p:cNvPr id="44059" name="直接连接符 1718353"/>
            <p:cNvSpPr/>
            <p:nvPr/>
          </p:nvSpPr>
          <p:spPr>
            <a:xfrm>
              <a:off x="4706" y="960"/>
              <a:ext cx="0" cy="1056"/>
            </a:xfrm>
            <a:prstGeom prst="line">
              <a:avLst/>
            </a:prstGeom>
            <a:ln w="31750" cap="flat" cmpd="sng">
              <a:solidFill>
                <a:schemeClr val="tx1"/>
              </a:solidFill>
              <a:prstDash val="solid"/>
              <a:headEnd type="none" w="med" len="med"/>
              <a:tailEnd type="none" w="med" len="med"/>
            </a:ln>
          </p:spPr>
        </p:sp>
        <p:sp>
          <p:nvSpPr>
            <p:cNvPr id="44060" name="直接连接符 1718354"/>
            <p:cNvSpPr/>
            <p:nvPr/>
          </p:nvSpPr>
          <p:spPr>
            <a:xfrm flipV="1">
              <a:off x="3120" y="1824"/>
              <a:ext cx="577" cy="240"/>
            </a:xfrm>
            <a:prstGeom prst="line">
              <a:avLst/>
            </a:prstGeom>
            <a:ln w="31750" cap="flat" cmpd="sng">
              <a:solidFill>
                <a:schemeClr val="tx1"/>
              </a:solidFill>
              <a:prstDash val="solid"/>
              <a:headEnd type="none" w="med" len="med"/>
              <a:tailEnd type="none" w="med" len="med"/>
            </a:ln>
          </p:spPr>
        </p:sp>
        <p:sp>
          <p:nvSpPr>
            <p:cNvPr id="44061" name="直接连接符 1718355"/>
            <p:cNvSpPr/>
            <p:nvPr/>
          </p:nvSpPr>
          <p:spPr>
            <a:xfrm>
              <a:off x="3923" y="1797"/>
              <a:ext cx="687" cy="267"/>
            </a:xfrm>
            <a:prstGeom prst="line">
              <a:avLst/>
            </a:prstGeom>
            <a:ln w="31750" cap="flat" cmpd="sng">
              <a:solidFill>
                <a:schemeClr val="tx1"/>
              </a:solidFill>
              <a:prstDash val="solid"/>
              <a:headEnd type="none" w="med" len="med"/>
              <a:tailEnd type="none" w="med" len="med"/>
            </a:ln>
          </p:spPr>
        </p:sp>
        <p:sp>
          <p:nvSpPr>
            <p:cNvPr id="44062" name="左大括号 1718356"/>
            <p:cNvSpPr/>
            <p:nvPr/>
          </p:nvSpPr>
          <p:spPr>
            <a:xfrm>
              <a:off x="2592" y="624"/>
              <a:ext cx="96" cy="3312"/>
            </a:xfrm>
            <a:prstGeom prst="leftBrace">
              <a:avLst>
                <a:gd name="adj1" fmla="val 287500"/>
                <a:gd name="adj2" fmla="val 49639"/>
              </a:avLst>
            </a:prstGeom>
            <a:noFill/>
            <a:ln w="34925" cap="flat" cmpd="sng">
              <a:solidFill>
                <a:srgbClr val="9933FF"/>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44063" name="右箭头 1718357"/>
            <p:cNvSpPr/>
            <p:nvPr/>
          </p:nvSpPr>
          <p:spPr>
            <a:xfrm>
              <a:off x="2208" y="1824"/>
              <a:ext cx="288" cy="816"/>
            </a:xfrm>
            <a:prstGeom prst="rightArrow">
              <a:avLst>
                <a:gd name="adj1" fmla="val 50000"/>
                <a:gd name="adj2" fmla="val 25000"/>
              </a:avLst>
            </a:prstGeom>
            <a:gradFill rotWithShape="0">
              <a:gsLst>
                <a:gs pos="0">
                  <a:srgbClr val="9933FF"/>
                </a:gs>
                <a:gs pos="100000">
                  <a:srgbClr val="471876"/>
                </a:gs>
              </a:gsLst>
              <a:lin ang="0" scaled="1"/>
              <a:tileRect/>
            </a:gradFill>
            <a:ln w="9525" cap="flat" cmpd="sng">
              <a:solidFill>
                <a:schemeClr val="tx1"/>
              </a:solidFill>
              <a:prstDash val="solid"/>
              <a:miter/>
              <a:headEnd type="none" w="med" len="med"/>
              <a:tailEnd type="none" w="med" len="med"/>
            </a:ln>
          </p:spPr>
          <p:txBody>
            <a:bodyPr/>
            <a:p>
              <a:endParaRPr lang="zh-CN" altLang="en-US" dirty="0">
                <a:latin typeface="Times New Roman" panose="02020603050405020304" pitchFamily="18" charset="0"/>
              </a:endParaRPr>
            </a:p>
          </p:txBody>
        </p:sp>
        <p:grpSp>
          <p:nvGrpSpPr>
            <p:cNvPr id="44064" name="组合 1718358"/>
            <p:cNvGrpSpPr/>
            <p:nvPr/>
          </p:nvGrpSpPr>
          <p:grpSpPr>
            <a:xfrm>
              <a:off x="1909" y="1230"/>
              <a:ext cx="267" cy="263"/>
              <a:chOff x="1909" y="1230"/>
              <a:chExt cx="267" cy="263"/>
            </a:xfrm>
          </p:grpSpPr>
          <p:sp>
            <p:nvSpPr>
              <p:cNvPr id="44140" name="文本框 1718300"/>
              <p:cNvSpPr txBox="1"/>
              <p:nvPr/>
            </p:nvSpPr>
            <p:spPr>
              <a:xfrm>
                <a:off x="1933" y="1230"/>
                <a:ext cx="221" cy="250"/>
              </a:xfrm>
              <a:prstGeom prst="rect">
                <a:avLst/>
              </a:prstGeom>
              <a:solidFill>
                <a:schemeClr val="bg1"/>
              </a:solidFill>
              <a:ln w="31750">
                <a:noFill/>
              </a:ln>
            </p:spPr>
            <p:txBody>
              <a:bodyPr>
                <a:spAutoFit/>
              </a:bodyPr>
              <a:p>
                <a:pPr>
                  <a:spcBef>
                    <a:spcPct val="50000"/>
                  </a:spcBef>
                </a:pPr>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p:txBody>
          </p:sp>
          <p:sp>
            <p:nvSpPr>
              <p:cNvPr id="44141" name="椭圆 1718299"/>
              <p:cNvSpPr/>
              <p:nvPr/>
            </p:nvSpPr>
            <p:spPr>
              <a:xfrm>
                <a:off x="1909" y="1236"/>
                <a:ext cx="267" cy="257"/>
              </a:xfrm>
              <a:prstGeom prst="ellipse">
                <a:avLst/>
              </a:prstGeom>
              <a:noFill/>
              <a:ln w="317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grpSp>
        <p:grpSp>
          <p:nvGrpSpPr>
            <p:cNvPr id="44065" name="组合 1718359"/>
            <p:cNvGrpSpPr/>
            <p:nvPr/>
          </p:nvGrpSpPr>
          <p:grpSpPr>
            <a:xfrm>
              <a:off x="113" y="1298"/>
              <a:ext cx="267" cy="263"/>
              <a:chOff x="1909" y="1230"/>
              <a:chExt cx="267" cy="263"/>
            </a:xfrm>
          </p:grpSpPr>
          <p:sp>
            <p:nvSpPr>
              <p:cNvPr id="44138" name="文本框 1718360"/>
              <p:cNvSpPr txBox="1"/>
              <p:nvPr/>
            </p:nvSpPr>
            <p:spPr>
              <a:xfrm>
                <a:off x="1933" y="1230"/>
                <a:ext cx="221" cy="250"/>
              </a:xfrm>
              <a:prstGeom prst="rect">
                <a:avLst/>
              </a:prstGeom>
              <a:solidFill>
                <a:schemeClr val="bg1"/>
              </a:solidFill>
              <a:ln w="31750">
                <a:noFill/>
              </a:ln>
            </p:spPr>
            <p:txBody>
              <a:bodyPr>
                <a:spAutoFit/>
              </a:bodyPr>
              <a:p>
                <a:pPr>
                  <a:spcBef>
                    <a:spcPct val="50000"/>
                  </a:spcBef>
                </a:pPr>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sp>
            <p:nvSpPr>
              <p:cNvPr id="44139" name="椭圆 1718361"/>
              <p:cNvSpPr/>
              <p:nvPr/>
            </p:nvSpPr>
            <p:spPr>
              <a:xfrm>
                <a:off x="1909" y="1236"/>
                <a:ext cx="267" cy="257"/>
              </a:xfrm>
              <a:prstGeom prst="ellipse">
                <a:avLst/>
              </a:prstGeom>
              <a:noFill/>
              <a:ln w="317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grpSp>
        <p:grpSp>
          <p:nvGrpSpPr>
            <p:cNvPr id="44066" name="组合 1718362"/>
            <p:cNvGrpSpPr/>
            <p:nvPr/>
          </p:nvGrpSpPr>
          <p:grpSpPr>
            <a:xfrm>
              <a:off x="1519" y="1613"/>
              <a:ext cx="267" cy="263"/>
              <a:chOff x="1909" y="1230"/>
              <a:chExt cx="267" cy="263"/>
            </a:xfrm>
          </p:grpSpPr>
          <p:sp>
            <p:nvSpPr>
              <p:cNvPr id="44136" name="文本框 1718363"/>
              <p:cNvSpPr txBox="1"/>
              <p:nvPr/>
            </p:nvSpPr>
            <p:spPr>
              <a:xfrm>
                <a:off x="1933" y="1230"/>
                <a:ext cx="221" cy="250"/>
              </a:xfrm>
              <a:prstGeom prst="rect">
                <a:avLst/>
              </a:prstGeom>
              <a:solidFill>
                <a:schemeClr val="bg1"/>
              </a:solidFill>
              <a:ln w="31750">
                <a:noFill/>
              </a:ln>
            </p:spPr>
            <p:txBody>
              <a:bodyPr>
                <a:spAutoFit/>
              </a:bodyPr>
              <a:p>
                <a:pPr>
                  <a:spcBef>
                    <a:spcPct val="50000"/>
                  </a:spcBef>
                </a:pPr>
                <a:r>
                  <a:rPr lang="en-US" altLang="zh-CN" sz="2000" dirty="0">
                    <a:latin typeface="Times New Roman" panose="02020603050405020304" pitchFamily="18" charset="0"/>
                  </a:rPr>
                  <a:t>E</a:t>
                </a:r>
                <a:endParaRPr lang="en-US" altLang="zh-CN" sz="2000" dirty="0">
                  <a:latin typeface="Times New Roman" panose="02020603050405020304" pitchFamily="18" charset="0"/>
                </a:endParaRPr>
              </a:p>
            </p:txBody>
          </p:sp>
          <p:sp>
            <p:nvSpPr>
              <p:cNvPr id="44137" name="椭圆 1718364"/>
              <p:cNvSpPr/>
              <p:nvPr/>
            </p:nvSpPr>
            <p:spPr>
              <a:xfrm>
                <a:off x="1909" y="1236"/>
                <a:ext cx="267" cy="257"/>
              </a:xfrm>
              <a:prstGeom prst="ellipse">
                <a:avLst/>
              </a:prstGeom>
              <a:noFill/>
              <a:ln w="317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grpSp>
        <p:grpSp>
          <p:nvGrpSpPr>
            <p:cNvPr id="44067" name="组合 1718365"/>
            <p:cNvGrpSpPr/>
            <p:nvPr/>
          </p:nvGrpSpPr>
          <p:grpSpPr>
            <a:xfrm>
              <a:off x="930" y="2568"/>
              <a:ext cx="267" cy="263"/>
              <a:chOff x="1909" y="1230"/>
              <a:chExt cx="267" cy="263"/>
            </a:xfrm>
          </p:grpSpPr>
          <p:sp>
            <p:nvSpPr>
              <p:cNvPr id="44134" name="文本框 1718366"/>
              <p:cNvSpPr txBox="1"/>
              <p:nvPr/>
            </p:nvSpPr>
            <p:spPr>
              <a:xfrm>
                <a:off x="1933" y="1230"/>
                <a:ext cx="221" cy="250"/>
              </a:xfrm>
              <a:prstGeom prst="rect">
                <a:avLst/>
              </a:prstGeom>
              <a:solidFill>
                <a:schemeClr val="bg1"/>
              </a:solidFill>
              <a:ln w="31750">
                <a:noFill/>
              </a:ln>
            </p:spPr>
            <p:txBody>
              <a:bodyPr>
                <a:spAutoFit/>
              </a:bodyPr>
              <a:p>
                <a:pPr>
                  <a:spcBef>
                    <a:spcPct val="50000"/>
                  </a:spcBef>
                </a:pPr>
                <a:r>
                  <a:rPr lang="en-US" altLang="zh-CN" sz="2000" dirty="0">
                    <a:latin typeface="Times New Roman" panose="02020603050405020304" pitchFamily="18" charset="0"/>
                  </a:rPr>
                  <a:t>J</a:t>
                </a:r>
                <a:endParaRPr lang="en-US" altLang="zh-CN" sz="2000" dirty="0">
                  <a:latin typeface="Times New Roman" panose="02020603050405020304" pitchFamily="18" charset="0"/>
                </a:endParaRPr>
              </a:p>
            </p:txBody>
          </p:sp>
          <p:sp>
            <p:nvSpPr>
              <p:cNvPr id="44135" name="椭圆 1718367"/>
              <p:cNvSpPr/>
              <p:nvPr/>
            </p:nvSpPr>
            <p:spPr>
              <a:xfrm>
                <a:off x="1909" y="1236"/>
                <a:ext cx="267" cy="257"/>
              </a:xfrm>
              <a:prstGeom prst="ellipse">
                <a:avLst/>
              </a:prstGeom>
              <a:noFill/>
              <a:ln w="317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grpSp>
        <p:grpSp>
          <p:nvGrpSpPr>
            <p:cNvPr id="44068" name="组合 1718368"/>
            <p:cNvGrpSpPr/>
            <p:nvPr/>
          </p:nvGrpSpPr>
          <p:grpSpPr>
            <a:xfrm>
              <a:off x="1429" y="2478"/>
              <a:ext cx="267" cy="263"/>
              <a:chOff x="1909" y="1230"/>
              <a:chExt cx="267" cy="263"/>
            </a:xfrm>
          </p:grpSpPr>
          <p:sp>
            <p:nvSpPr>
              <p:cNvPr id="44132" name="文本框 1718369"/>
              <p:cNvSpPr txBox="1"/>
              <p:nvPr/>
            </p:nvSpPr>
            <p:spPr>
              <a:xfrm>
                <a:off x="1933" y="1230"/>
                <a:ext cx="221" cy="250"/>
              </a:xfrm>
              <a:prstGeom prst="rect">
                <a:avLst/>
              </a:prstGeom>
              <a:solidFill>
                <a:schemeClr val="bg1"/>
              </a:solidFill>
              <a:ln w="31750">
                <a:noFill/>
              </a:ln>
            </p:spPr>
            <p:txBody>
              <a:bodyPr>
                <a:spAutoFit/>
              </a:bodyPr>
              <a:p>
                <a:pPr>
                  <a:spcBef>
                    <a:spcPct val="50000"/>
                  </a:spcBef>
                </a:pPr>
                <a:r>
                  <a:rPr lang="en-US" altLang="zh-CN" sz="2000" dirty="0">
                    <a:latin typeface="Times New Roman" panose="02020603050405020304" pitchFamily="18" charset="0"/>
                  </a:rPr>
                  <a:t>K</a:t>
                </a:r>
                <a:endParaRPr lang="en-US" altLang="zh-CN" sz="2000" dirty="0">
                  <a:latin typeface="Times New Roman" panose="02020603050405020304" pitchFamily="18" charset="0"/>
                </a:endParaRPr>
              </a:p>
            </p:txBody>
          </p:sp>
          <p:sp>
            <p:nvSpPr>
              <p:cNvPr id="44133" name="椭圆 1718370"/>
              <p:cNvSpPr/>
              <p:nvPr/>
            </p:nvSpPr>
            <p:spPr>
              <a:xfrm>
                <a:off x="1909" y="1236"/>
                <a:ext cx="267" cy="257"/>
              </a:xfrm>
              <a:prstGeom prst="ellipse">
                <a:avLst/>
              </a:prstGeom>
              <a:noFill/>
              <a:ln w="317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grpSp>
        <p:grpSp>
          <p:nvGrpSpPr>
            <p:cNvPr id="44069" name="组合 1718371"/>
            <p:cNvGrpSpPr/>
            <p:nvPr/>
          </p:nvGrpSpPr>
          <p:grpSpPr>
            <a:xfrm>
              <a:off x="1020" y="2024"/>
              <a:ext cx="267" cy="263"/>
              <a:chOff x="1909" y="1230"/>
              <a:chExt cx="267" cy="263"/>
            </a:xfrm>
          </p:grpSpPr>
          <p:sp>
            <p:nvSpPr>
              <p:cNvPr id="44130" name="文本框 1718372"/>
              <p:cNvSpPr txBox="1"/>
              <p:nvPr/>
            </p:nvSpPr>
            <p:spPr>
              <a:xfrm>
                <a:off x="1933" y="1230"/>
                <a:ext cx="221" cy="250"/>
              </a:xfrm>
              <a:prstGeom prst="rect">
                <a:avLst/>
              </a:prstGeom>
              <a:solidFill>
                <a:schemeClr val="bg1"/>
              </a:solidFill>
              <a:ln w="31750">
                <a:noFill/>
              </a:ln>
            </p:spPr>
            <p:txBody>
              <a:bodyPr>
                <a:spAutoFit/>
              </a:bodyPr>
              <a:p>
                <a:pPr>
                  <a:spcBef>
                    <a:spcPct val="50000"/>
                  </a:spcBef>
                </a:pPr>
                <a:r>
                  <a:rPr lang="en-US" altLang="zh-CN" sz="2000" dirty="0">
                    <a:latin typeface="Times New Roman" panose="02020603050405020304" pitchFamily="18" charset="0"/>
                  </a:rPr>
                  <a:t>G</a:t>
                </a:r>
                <a:endParaRPr lang="en-US" altLang="zh-CN" sz="2000" dirty="0">
                  <a:latin typeface="Times New Roman" panose="02020603050405020304" pitchFamily="18" charset="0"/>
                </a:endParaRPr>
              </a:p>
            </p:txBody>
          </p:sp>
          <p:sp>
            <p:nvSpPr>
              <p:cNvPr id="44131" name="椭圆 1718373"/>
              <p:cNvSpPr/>
              <p:nvPr/>
            </p:nvSpPr>
            <p:spPr>
              <a:xfrm>
                <a:off x="1909" y="1236"/>
                <a:ext cx="267" cy="257"/>
              </a:xfrm>
              <a:prstGeom prst="ellipse">
                <a:avLst/>
              </a:prstGeom>
              <a:noFill/>
              <a:ln w="317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grpSp>
        <p:grpSp>
          <p:nvGrpSpPr>
            <p:cNvPr id="44070" name="组合 1718374"/>
            <p:cNvGrpSpPr/>
            <p:nvPr/>
          </p:nvGrpSpPr>
          <p:grpSpPr>
            <a:xfrm>
              <a:off x="113" y="2886"/>
              <a:ext cx="267" cy="263"/>
              <a:chOff x="1909" y="1230"/>
              <a:chExt cx="267" cy="263"/>
            </a:xfrm>
          </p:grpSpPr>
          <p:sp>
            <p:nvSpPr>
              <p:cNvPr id="44128" name="文本框 1718375"/>
              <p:cNvSpPr txBox="1"/>
              <p:nvPr/>
            </p:nvSpPr>
            <p:spPr>
              <a:xfrm>
                <a:off x="1933" y="1230"/>
                <a:ext cx="221" cy="250"/>
              </a:xfrm>
              <a:prstGeom prst="rect">
                <a:avLst/>
              </a:prstGeom>
              <a:solidFill>
                <a:schemeClr val="bg1"/>
              </a:solidFill>
              <a:ln w="31750">
                <a:noFill/>
              </a:ln>
            </p:spPr>
            <p:txBody>
              <a:bodyPr>
                <a:spAutoFit/>
              </a:bodyPr>
              <a:p>
                <a:pPr>
                  <a:spcBef>
                    <a:spcPct val="50000"/>
                  </a:spcBef>
                </a:pPr>
                <a:r>
                  <a:rPr lang="en-US" altLang="zh-CN" sz="2000" dirty="0">
                    <a:latin typeface="Times New Roman" panose="02020603050405020304" pitchFamily="18" charset="0"/>
                  </a:rPr>
                  <a:t>L</a:t>
                </a:r>
                <a:endParaRPr lang="en-US" altLang="zh-CN" sz="2000" dirty="0">
                  <a:latin typeface="Times New Roman" panose="02020603050405020304" pitchFamily="18" charset="0"/>
                </a:endParaRPr>
              </a:p>
            </p:txBody>
          </p:sp>
          <p:sp>
            <p:nvSpPr>
              <p:cNvPr id="44129" name="椭圆 1718376"/>
              <p:cNvSpPr/>
              <p:nvPr/>
            </p:nvSpPr>
            <p:spPr>
              <a:xfrm>
                <a:off x="1909" y="1236"/>
                <a:ext cx="267" cy="257"/>
              </a:xfrm>
              <a:prstGeom prst="ellipse">
                <a:avLst/>
              </a:prstGeom>
              <a:noFill/>
              <a:ln w="317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grpSp>
        <p:grpSp>
          <p:nvGrpSpPr>
            <p:cNvPr id="44071" name="组合 1718395"/>
            <p:cNvGrpSpPr/>
            <p:nvPr/>
          </p:nvGrpSpPr>
          <p:grpSpPr>
            <a:xfrm>
              <a:off x="1919" y="2897"/>
              <a:ext cx="267" cy="257"/>
              <a:chOff x="1919" y="2897"/>
              <a:chExt cx="267" cy="257"/>
            </a:xfrm>
          </p:grpSpPr>
          <p:sp>
            <p:nvSpPr>
              <p:cNvPr id="44126" name="文本框 1718378"/>
              <p:cNvSpPr txBox="1"/>
              <p:nvPr/>
            </p:nvSpPr>
            <p:spPr>
              <a:xfrm>
                <a:off x="1927" y="2899"/>
                <a:ext cx="221" cy="250"/>
              </a:xfrm>
              <a:prstGeom prst="rect">
                <a:avLst/>
              </a:prstGeom>
              <a:solidFill>
                <a:schemeClr val="bg1"/>
              </a:solidFill>
              <a:ln w="31750">
                <a:noFill/>
              </a:ln>
            </p:spPr>
            <p:txBody>
              <a:bodyPr>
                <a:spAutoFit/>
              </a:bodyPr>
              <a:p>
                <a:pPr>
                  <a:spcBef>
                    <a:spcPct val="50000"/>
                  </a:spcBef>
                </a:pPr>
                <a:r>
                  <a:rPr lang="en-US" altLang="zh-CN" sz="2000" dirty="0">
                    <a:latin typeface="Times New Roman" panose="02020603050405020304" pitchFamily="18" charset="0"/>
                  </a:rPr>
                  <a:t>M</a:t>
                </a:r>
                <a:endParaRPr lang="en-US" altLang="zh-CN" sz="2000" dirty="0">
                  <a:latin typeface="Times New Roman" panose="02020603050405020304" pitchFamily="18" charset="0"/>
                </a:endParaRPr>
              </a:p>
            </p:txBody>
          </p:sp>
          <p:sp>
            <p:nvSpPr>
              <p:cNvPr id="44127" name="椭圆 1718379"/>
              <p:cNvSpPr/>
              <p:nvPr/>
            </p:nvSpPr>
            <p:spPr>
              <a:xfrm>
                <a:off x="1919" y="2897"/>
                <a:ext cx="267" cy="257"/>
              </a:xfrm>
              <a:prstGeom prst="ellipse">
                <a:avLst/>
              </a:prstGeom>
              <a:noFill/>
              <a:ln w="317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grpSp>
        <p:grpSp>
          <p:nvGrpSpPr>
            <p:cNvPr id="44072" name="组合 1718380"/>
            <p:cNvGrpSpPr/>
            <p:nvPr/>
          </p:nvGrpSpPr>
          <p:grpSpPr>
            <a:xfrm>
              <a:off x="983" y="1613"/>
              <a:ext cx="267" cy="263"/>
              <a:chOff x="1909" y="1230"/>
              <a:chExt cx="267" cy="263"/>
            </a:xfrm>
          </p:grpSpPr>
          <p:sp>
            <p:nvSpPr>
              <p:cNvPr id="44124" name="文本框 1718381"/>
              <p:cNvSpPr txBox="1"/>
              <p:nvPr/>
            </p:nvSpPr>
            <p:spPr>
              <a:xfrm>
                <a:off x="1933" y="1230"/>
                <a:ext cx="221" cy="250"/>
              </a:xfrm>
              <a:prstGeom prst="rect">
                <a:avLst/>
              </a:prstGeom>
              <a:solidFill>
                <a:schemeClr val="bg1"/>
              </a:solidFill>
              <a:ln w="31750">
                <a:noFill/>
              </a:ln>
            </p:spPr>
            <p:txBody>
              <a:bodyPr>
                <a:spAutoFit/>
              </a:bodyPr>
              <a:p>
                <a:pPr>
                  <a:spcBef>
                    <a:spcPct val="50000"/>
                  </a:spcBef>
                </a:pPr>
                <a:r>
                  <a:rPr lang="en-US" altLang="zh-CN" sz="2000" dirty="0">
                    <a:latin typeface="Times New Roman" panose="02020603050405020304" pitchFamily="18" charset="0"/>
                  </a:rPr>
                  <a:t>D</a:t>
                </a:r>
                <a:endParaRPr lang="en-US" altLang="zh-CN" sz="2000" dirty="0">
                  <a:latin typeface="Times New Roman" panose="02020603050405020304" pitchFamily="18" charset="0"/>
                </a:endParaRPr>
              </a:p>
            </p:txBody>
          </p:sp>
          <p:sp>
            <p:nvSpPr>
              <p:cNvPr id="44125" name="椭圆 1718382"/>
              <p:cNvSpPr/>
              <p:nvPr/>
            </p:nvSpPr>
            <p:spPr>
              <a:xfrm>
                <a:off x="1909" y="1236"/>
                <a:ext cx="267" cy="257"/>
              </a:xfrm>
              <a:prstGeom prst="ellipse">
                <a:avLst/>
              </a:prstGeom>
              <a:noFill/>
              <a:ln w="317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grpSp>
        <p:grpSp>
          <p:nvGrpSpPr>
            <p:cNvPr id="44073" name="组合 1718383"/>
            <p:cNvGrpSpPr/>
            <p:nvPr/>
          </p:nvGrpSpPr>
          <p:grpSpPr>
            <a:xfrm>
              <a:off x="476" y="2432"/>
              <a:ext cx="267" cy="263"/>
              <a:chOff x="1909" y="1230"/>
              <a:chExt cx="267" cy="263"/>
            </a:xfrm>
          </p:grpSpPr>
          <p:sp>
            <p:nvSpPr>
              <p:cNvPr id="44122" name="文本框 1718384"/>
              <p:cNvSpPr txBox="1"/>
              <p:nvPr/>
            </p:nvSpPr>
            <p:spPr>
              <a:xfrm>
                <a:off x="1933" y="1230"/>
                <a:ext cx="221" cy="250"/>
              </a:xfrm>
              <a:prstGeom prst="rect">
                <a:avLst/>
              </a:prstGeom>
              <a:solidFill>
                <a:schemeClr val="bg1"/>
              </a:solidFill>
              <a:ln w="31750">
                <a:noFill/>
              </a:ln>
            </p:spPr>
            <p:txBody>
              <a:bodyPr>
                <a:spAutoFit/>
              </a:bodyPr>
              <a:p>
                <a:pPr algn="ctr">
                  <a:spcBef>
                    <a:spcPct val="50000"/>
                  </a:spcBef>
                </a:pPr>
                <a:r>
                  <a:rPr lang="en-US" altLang="zh-CN" sz="2000" dirty="0">
                    <a:latin typeface="Times New Roman" panose="02020603050405020304" pitchFamily="18" charset="0"/>
                  </a:rPr>
                  <a:t>I</a:t>
                </a:r>
                <a:endParaRPr lang="en-US" altLang="zh-CN" sz="2000" dirty="0">
                  <a:latin typeface="Times New Roman" panose="02020603050405020304" pitchFamily="18" charset="0"/>
                </a:endParaRPr>
              </a:p>
            </p:txBody>
          </p:sp>
          <p:sp>
            <p:nvSpPr>
              <p:cNvPr id="44123" name="椭圆 1718385"/>
              <p:cNvSpPr/>
              <p:nvPr/>
            </p:nvSpPr>
            <p:spPr>
              <a:xfrm>
                <a:off x="1909" y="1236"/>
                <a:ext cx="267" cy="257"/>
              </a:xfrm>
              <a:prstGeom prst="ellipse">
                <a:avLst/>
              </a:prstGeom>
              <a:noFill/>
              <a:ln w="317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grpSp>
        <p:grpSp>
          <p:nvGrpSpPr>
            <p:cNvPr id="44074" name="组合 1718386"/>
            <p:cNvGrpSpPr/>
            <p:nvPr/>
          </p:nvGrpSpPr>
          <p:grpSpPr>
            <a:xfrm>
              <a:off x="476" y="1979"/>
              <a:ext cx="267" cy="263"/>
              <a:chOff x="1909" y="1230"/>
              <a:chExt cx="267" cy="263"/>
            </a:xfrm>
          </p:grpSpPr>
          <p:sp>
            <p:nvSpPr>
              <p:cNvPr id="44120" name="文本框 1718387"/>
              <p:cNvSpPr txBox="1"/>
              <p:nvPr/>
            </p:nvSpPr>
            <p:spPr>
              <a:xfrm>
                <a:off x="1933" y="1230"/>
                <a:ext cx="221" cy="250"/>
              </a:xfrm>
              <a:prstGeom prst="rect">
                <a:avLst/>
              </a:prstGeom>
              <a:solidFill>
                <a:schemeClr val="bg1"/>
              </a:solidFill>
              <a:ln w="31750">
                <a:noFill/>
              </a:ln>
            </p:spPr>
            <p:txBody>
              <a:bodyPr>
                <a:spAutoFit/>
              </a:bodyPr>
              <a:p>
                <a:pPr>
                  <a:spcBef>
                    <a:spcPct val="50000"/>
                  </a:spcBef>
                </a:pPr>
                <a:r>
                  <a:rPr lang="en-US" altLang="zh-CN" sz="2000" dirty="0">
                    <a:latin typeface="Times New Roman" panose="02020603050405020304" pitchFamily="18" charset="0"/>
                  </a:rPr>
                  <a:t>F</a:t>
                </a:r>
                <a:endParaRPr lang="en-US" altLang="zh-CN" sz="2000" dirty="0">
                  <a:latin typeface="Times New Roman" panose="02020603050405020304" pitchFamily="18" charset="0"/>
                </a:endParaRPr>
              </a:p>
            </p:txBody>
          </p:sp>
          <p:sp>
            <p:nvSpPr>
              <p:cNvPr id="44121" name="椭圆 1718388"/>
              <p:cNvSpPr/>
              <p:nvPr/>
            </p:nvSpPr>
            <p:spPr>
              <a:xfrm>
                <a:off x="1909" y="1236"/>
                <a:ext cx="267" cy="257"/>
              </a:xfrm>
              <a:prstGeom prst="ellipse">
                <a:avLst/>
              </a:prstGeom>
              <a:noFill/>
              <a:ln w="317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grpSp>
        <p:grpSp>
          <p:nvGrpSpPr>
            <p:cNvPr id="44075" name="组合 1718389"/>
            <p:cNvGrpSpPr/>
            <p:nvPr/>
          </p:nvGrpSpPr>
          <p:grpSpPr>
            <a:xfrm>
              <a:off x="476" y="1570"/>
              <a:ext cx="267" cy="263"/>
              <a:chOff x="1909" y="1230"/>
              <a:chExt cx="267" cy="263"/>
            </a:xfrm>
          </p:grpSpPr>
          <p:sp>
            <p:nvSpPr>
              <p:cNvPr id="44118" name="文本框 1718390"/>
              <p:cNvSpPr txBox="1"/>
              <p:nvPr/>
            </p:nvSpPr>
            <p:spPr>
              <a:xfrm>
                <a:off x="1933" y="1230"/>
                <a:ext cx="221" cy="250"/>
              </a:xfrm>
              <a:prstGeom prst="rect">
                <a:avLst/>
              </a:prstGeom>
              <a:solidFill>
                <a:schemeClr val="bg1"/>
              </a:solidFill>
              <a:ln w="31750">
                <a:noFill/>
              </a:ln>
            </p:spPr>
            <p:txBody>
              <a:bodyPr>
                <a:spAutoFit/>
              </a:bodyPr>
              <a:p>
                <a:pPr>
                  <a:spcBef>
                    <a:spcPct val="50000"/>
                  </a:spcBef>
                </a:pPr>
                <a:r>
                  <a:rPr lang="en-US" altLang="zh-CN" sz="2000" dirty="0">
                    <a:latin typeface="Times New Roman" panose="02020603050405020304" pitchFamily="18" charset="0"/>
                  </a:rPr>
                  <a:t>C</a:t>
                </a:r>
                <a:endParaRPr lang="en-US" altLang="zh-CN" sz="2000" dirty="0">
                  <a:latin typeface="Times New Roman" panose="02020603050405020304" pitchFamily="18" charset="0"/>
                </a:endParaRPr>
              </a:p>
            </p:txBody>
          </p:sp>
          <p:sp>
            <p:nvSpPr>
              <p:cNvPr id="44119" name="椭圆 1718391"/>
              <p:cNvSpPr/>
              <p:nvPr/>
            </p:nvSpPr>
            <p:spPr>
              <a:xfrm>
                <a:off x="1909" y="1236"/>
                <a:ext cx="267" cy="257"/>
              </a:xfrm>
              <a:prstGeom prst="ellipse">
                <a:avLst/>
              </a:prstGeom>
              <a:noFill/>
              <a:ln w="317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grpSp>
        <p:grpSp>
          <p:nvGrpSpPr>
            <p:cNvPr id="44076" name="组合 1718392"/>
            <p:cNvGrpSpPr/>
            <p:nvPr/>
          </p:nvGrpSpPr>
          <p:grpSpPr>
            <a:xfrm>
              <a:off x="1519" y="2059"/>
              <a:ext cx="267" cy="263"/>
              <a:chOff x="1909" y="1230"/>
              <a:chExt cx="267" cy="263"/>
            </a:xfrm>
          </p:grpSpPr>
          <p:sp>
            <p:nvSpPr>
              <p:cNvPr id="44116" name="文本框 1718393"/>
              <p:cNvSpPr txBox="1"/>
              <p:nvPr/>
            </p:nvSpPr>
            <p:spPr>
              <a:xfrm>
                <a:off x="1933" y="1230"/>
                <a:ext cx="221" cy="250"/>
              </a:xfrm>
              <a:prstGeom prst="rect">
                <a:avLst/>
              </a:prstGeom>
              <a:solidFill>
                <a:schemeClr val="bg1"/>
              </a:solidFill>
              <a:ln w="31750">
                <a:noFill/>
              </a:ln>
            </p:spPr>
            <p:txBody>
              <a:bodyPr>
                <a:spAutoFit/>
              </a:bodyPr>
              <a:p>
                <a:pPr>
                  <a:spcBef>
                    <a:spcPct val="50000"/>
                  </a:spcBef>
                </a:pPr>
                <a:r>
                  <a:rPr lang="en-US" altLang="zh-CN" sz="2000" dirty="0">
                    <a:latin typeface="Times New Roman" panose="02020603050405020304" pitchFamily="18" charset="0"/>
                  </a:rPr>
                  <a:t>H</a:t>
                </a:r>
                <a:endParaRPr lang="en-US" altLang="zh-CN" sz="2000" dirty="0">
                  <a:latin typeface="Times New Roman" panose="02020603050405020304" pitchFamily="18" charset="0"/>
                </a:endParaRPr>
              </a:p>
            </p:txBody>
          </p:sp>
          <p:sp>
            <p:nvSpPr>
              <p:cNvPr id="44117" name="椭圆 1718394"/>
              <p:cNvSpPr/>
              <p:nvPr/>
            </p:nvSpPr>
            <p:spPr>
              <a:xfrm>
                <a:off x="1909" y="1236"/>
                <a:ext cx="267" cy="257"/>
              </a:xfrm>
              <a:prstGeom prst="ellipse">
                <a:avLst/>
              </a:prstGeom>
              <a:noFill/>
              <a:ln w="317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grpSp>
        <p:grpSp>
          <p:nvGrpSpPr>
            <p:cNvPr id="44077" name="组合 1718396"/>
            <p:cNvGrpSpPr/>
            <p:nvPr/>
          </p:nvGrpSpPr>
          <p:grpSpPr>
            <a:xfrm>
              <a:off x="2880" y="754"/>
              <a:ext cx="267" cy="263"/>
              <a:chOff x="1909" y="1230"/>
              <a:chExt cx="267" cy="263"/>
            </a:xfrm>
          </p:grpSpPr>
          <p:sp>
            <p:nvSpPr>
              <p:cNvPr id="44114" name="文本框 1718397"/>
              <p:cNvSpPr txBox="1"/>
              <p:nvPr/>
            </p:nvSpPr>
            <p:spPr>
              <a:xfrm>
                <a:off x="1933" y="1230"/>
                <a:ext cx="221" cy="250"/>
              </a:xfrm>
              <a:prstGeom prst="rect">
                <a:avLst/>
              </a:prstGeom>
              <a:solidFill>
                <a:schemeClr val="bg1"/>
              </a:solidFill>
              <a:ln w="31750">
                <a:noFill/>
              </a:ln>
            </p:spPr>
            <p:txBody>
              <a:bodyPr>
                <a:spAutoFit/>
              </a:bodyPr>
              <a:p>
                <a:pPr>
                  <a:spcBef>
                    <a:spcPct val="50000"/>
                  </a:spcBef>
                </a:pPr>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sp>
            <p:nvSpPr>
              <p:cNvPr id="44115" name="椭圆 1718398"/>
              <p:cNvSpPr/>
              <p:nvPr/>
            </p:nvSpPr>
            <p:spPr>
              <a:xfrm>
                <a:off x="1909" y="1236"/>
                <a:ext cx="267" cy="257"/>
              </a:xfrm>
              <a:prstGeom prst="ellipse">
                <a:avLst/>
              </a:prstGeom>
              <a:noFill/>
              <a:ln w="317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grpSp>
        <p:grpSp>
          <p:nvGrpSpPr>
            <p:cNvPr id="44078" name="组合 1718399"/>
            <p:cNvGrpSpPr/>
            <p:nvPr/>
          </p:nvGrpSpPr>
          <p:grpSpPr>
            <a:xfrm>
              <a:off x="2880" y="1979"/>
              <a:ext cx="267" cy="263"/>
              <a:chOff x="1909" y="1230"/>
              <a:chExt cx="267" cy="263"/>
            </a:xfrm>
          </p:grpSpPr>
          <p:sp>
            <p:nvSpPr>
              <p:cNvPr id="44112" name="文本框 1718400"/>
              <p:cNvSpPr txBox="1"/>
              <p:nvPr/>
            </p:nvSpPr>
            <p:spPr>
              <a:xfrm>
                <a:off x="1933" y="1230"/>
                <a:ext cx="221" cy="250"/>
              </a:xfrm>
              <a:prstGeom prst="rect">
                <a:avLst/>
              </a:prstGeom>
              <a:solidFill>
                <a:schemeClr val="bg1"/>
              </a:solidFill>
              <a:ln w="31750">
                <a:noFill/>
              </a:ln>
            </p:spPr>
            <p:txBody>
              <a:bodyPr>
                <a:spAutoFit/>
              </a:bodyPr>
              <a:p>
                <a:pPr>
                  <a:spcBef>
                    <a:spcPct val="50000"/>
                  </a:spcBef>
                </a:pPr>
                <a:r>
                  <a:rPr lang="en-US" altLang="zh-CN" sz="2000" dirty="0">
                    <a:latin typeface="Times New Roman" panose="02020603050405020304" pitchFamily="18" charset="0"/>
                  </a:rPr>
                  <a:t>L</a:t>
                </a:r>
                <a:endParaRPr lang="en-US" altLang="zh-CN" sz="2000" dirty="0">
                  <a:latin typeface="Times New Roman" panose="02020603050405020304" pitchFamily="18" charset="0"/>
                </a:endParaRPr>
              </a:p>
            </p:txBody>
          </p:sp>
          <p:sp>
            <p:nvSpPr>
              <p:cNvPr id="44113" name="椭圆 1718401"/>
              <p:cNvSpPr/>
              <p:nvPr/>
            </p:nvSpPr>
            <p:spPr>
              <a:xfrm>
                <a:off x="1909" y="1236"/>
                <a:ext cx="267" cy="257"/>
              </a:xfrm>
              <a:prstGeom prst="ellipse">
                <a:avLst/>
              </a:prstGeom>
              <a:noFill/>
              <a:ln w="317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grpSp>
        <p:grpSp>
          <p:nvGrpSpPr>
            <p:cNvPr id="44079" name="组合 1718402"/>
            <p:cNvGrpSpPr/>
            <p:nvPr/>
          </p:nvGrpSpPr>
          <p:grpSpPr>
            <a:xfrm>
              <a:off x="3651" y="1616"/>
              <a:ext cx="267" cy="263"/>
              <a:chOff x="1909" y="1230"/>
              <a:chExt cx="267" cy="263"/>
            </a:xfrm>
          </p:grpSpPr>
          <p:sp>
            <p:nvSpPr>
              <p:cNvPr id="44110" name="文本框 1718403"/>
              <p:cNvSpPr txBox="1"/>
              <p:nvPr/>
            </p:nvSpPr>
            <p:spPr>
              <a:xfrm>
                <a:off x="1933" y="1230"/>
                <a:ext cx="221" cy="250"/>
              </a:xfrm>
              <a:prstGeom prst="rect">
                <a:avLst/>
              </a:prstGeom>
              <a:solidFill>
                <a:schemeClr val="bg1"/>
              </a:solidFill>
              <a:ln w="31750">
                <a:noFill/>
              </a:ln>
            </p:spPr>
            <p:txBody>
              <a:bodyPr>
                <a:spAutoFit/>
              </a:bodyPr>
              <a:p>
                <a:pPr>
                  <a:spcBef>
                    <a:spcPct val="50000"/>
                  </a:spcBef>
                </a:pPr>
                <a:r>
                  <a:rPr lang="en-US" altLang="zh-CN" sz="2000" dirty="0">
                    <a:latin typeface="Times New Roman" panose="02020603050405020304" pitchFamily="18" charset="0"/>
                  </a:rPr>
                  <a:t>J</a:t>
                </a:r>
                <a:endParaRPr lang="en-US" altLang="zh-CN" sz="2000" dirty="0">
                  <a:latin typeface="Times New Roman" panose="02020603050405020304" pitchFamily="18" charset="0"/>
                </a:endParaRPr>
              </a:p>
            </p:txBody>
          </p:sp>
          <p:sp>
            <p:nvSpPr>
              <p:cNvPr id="44111" name="椭圆 1718404"/>
              <p:cNvSpPr/>
              <p:nvPr/>
            </p:nvSpPr>
            <p:spPr>
              <a:xfrm>
                <a:off x="1909" y="1236"/>
                <a:ext cx="267" cy="257"/>
              </a:xfrm>
              <a:prstGeom prst="ellipse">
                <a:avLst/>
              </a:prstGeom>
              <a:noFill/>
              <a:ln w="317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grpSp>
        <p:grpSp>
          <p:nvGrpSpPr>
            <p:cNvPr id="44080" name="组合 1718405"/>
            <p:cNvGrpSpPr/>
            <p:nvPr/>
          </p:nvGrpSpPr>
          <p:grpSpPr>
            <a:xfrm>
              <a:off x="3243" y="1026"/>
              <a:ext cx="267" cy="263"/>
              <a:chOff x="1909" y="1230"/>
              <a:chExt cx="267" cy="263"/>
            </a:xfrm>
          </p:grpSpPr>
          <p:sp>
            <p:nvSpPr>
              <p:cNvPr id="44108" name="文本框 1718406"/>
              <p:cNvSpPr txBox="1"/>
              <p:nvPr/>
            </p:nvSpPr>
            <p:spPr>
              <a:xfrm>
                <a:off x="1933" y="1230"/>
                <a:ext cx="221" cy="250"/>
              </a:xfrm>
              <a:prstGeom prst="rect">
                <a:avLst/>
              </a:prstGeom>
              <a:solidFill>
                <a:schemeClr val="bg1"/>
              </a:solidFill>
              <a:ln w="31750">
                <a:noFill/>
              </a:ln>
            </p:spPr>
            <p:txBody>
              <a:bodyPr>
                <a:spAutoFit/>
              </a:bodyPr>
              <a:p>
                <a:pPr>
                  <a:spcBef>
                    <a:spcPct val="50000"/>
                  </a:spcBef>
                </a:pPr>
                <a:r>
                  <a:rPr lang="en-US" altLang="zh-CN" sz="2000" dirty="0">
                    <a:latin typeface="Times New Roman" panose="02020603050405020304" pitchFamily="18" charset="0"/>
                  </a:rPr>
                  <a:t>C</a:t>
                </a:r>
                <a:endParaRPr lang="en-US" altLang="zh-CN" sz="2000" dirty="0">
                  <a:latin typeface="Times New Roman" panose="02020603050405020304" pitchFamily="18" charset="0"/>
                </a:endParaRPr>
              </a:p>
            </p:txBody>
          </p:sp>
          <p:sp>
            <p:nvSpPr>
              <p:cNvPr id="44109" name="椭圆 1718407"/>
              <p:cNvSpPr/>
              <p:nvPr/>
            </p:nvSpPr>
            <p:spPr>
              <a:xfrm>
                <a:off x="1909" y="1236"/>
                <a:ext cx="267" cy="257"/>
              </a:xfrm>
              <a:prstGeom prst="ellipse">
                <a:avLst/>
              </a:prstGeom>
              <a:noFill/>
              <a:ln w="317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grpSp>
        <p:grpSp>
          <p:nvGrpSpPr>
            <p:cNvPr id="44081" name="组合 1718408"/>
            <p:cNvGrpSpPr/>
            <p:nvPr/>
          </p:nvGrpSpPr>
          <p:grpSpPr>
            <a:xfrm>
              <a:off x="3166" y="1328"/>
              <a:ext cx="267" cy="263"/>
              <a:chOff x="1909" y="1230"/>
              <a:chExt cx="267" cy="263"/>
            </a:xfrm>
          </p:grpSpPr>
          <p:sp>
            <p:nvSpPr>
              <p:cNvPr id="44106" name="文本框 1718409"/>
              <p:cNvSpPr txBox="1"/>
              <p:nvPr/>
            </p:nvSpPr>
            <p:spPr>
              <a:xfrm>
                <a:off x="1933" y="1230"/>
                <a:ext cx="221" cy="250"/>
              </a:xfrm>
              <a:prstGeom prst="rect">
                <a:avLst/>
              </a:prstGeom>
              <a:solidFill>
                <a:schemeClr val="bg1"/>
              </a:solidFill>
              <a:ln w="31750">
                <a:noFill/>
              </a:ln>
            </p:spPr>
            <p:txBody>
              <a:bodyPr>
                <a:spAutoFit/>
              </a:bodyPr>
              <a:p>
                <a:pPr>
                  <a:spcBef>
                    <a:spcPct val="50000"/>
                  </a:spcBef>
                </a:pPr>
                <a:r>
                  <a:rPr lang="en-US" altLang="zh-CN" sz="2000" dirty="0">
                    <a:latin typeface="Times New Roman" panose="02020603050405020304" pitchFamily="18" charset="0"/>
                  </a:rPr>
                  <a:t>F</a:t>
                </a:r>
                <a:endParaRPr lang="en-US" altLang="zh-CN" sz="2000" dirty="0">
                  <a:latin typeface="Times New Roman" panose="02020603050405020304" pitchFamily="18" charset="0"/>
                </a:endParaRPr>
              </a:p>
            </p:txBody>
          </p:sp>
          <p:sp>
            <p:nvSpPr>
              <p:cNvPr id="44107" name="椭圆 1718410"/>
              <p:cNvSpPr/>
              <p:nvPr/>
            </p:nvSpPr>
            <p:spPr>
              <a:xfrm>
                <a:off x="1909" y="1236"/>
                <a:ext cx="267" cy="257"/>
              </a:xfrm>
              <a:prstGeom prst="ellipse">
                <a:avLst/>
              </a:prstGeom>
              <a:noFill/>
              <a:ln w="317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grpSp>
        <p:grpSp>
          <p:nvGrpSpPr>
            <p:cNvPr id="44082" name="组合 1718414"/>
            <p:cNvGrpSpPr/>
            <p:nvPr/>
          </p:nvGrpSpPr>
          <p:grpSpPr>
            <a:xfrm>
              <a:off x="4558" y="709"/>
              <a:ext cx="267" cy="263"/>
              <a:chOff x="1909" y="1230"/>
              <a:chExt cx="267" cy="263"/>
            </a:xfrm>
          </p:grpSpPr>
          <p:sp>
            <p:nvSpPr>
              <p:cNvPr id="44104" name="文本框 1718415"/>
              <p:cNvSpPr txBox="1"/>
              <p:nvPr/>
            </p:nvSpPr>
            <p:spPr>
              <a:xfrm>
                <a:off x="1933" y="1230"/>
                <a:ext cx="221" cy="250"/>
              </a:xfrm>
              <a:prstGeom prst="rect">
                <a:avLst/>
              </a:prstGeom>
              <a:solidFill>
                <a:schemeClr val="bg1"/>
              </a:solidFill>
              <a:ln w="31750">
                <a:noFill/>
              </a:ln>
            </p:spPr>
            <p:txBody>
              <a:bodyPr>
                <a:spAutoFit/>
              </a:bodyPr>
              <a:p>
                <a:pPr>
                  <a:spcBef>
                    <a:spcPct val="50000"/>
                  </a:spcBef>
                </a:pPr>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p:txBody>
          </p:sp>
          <p:sp>
            <p:nvSpPr>
              <p:cNvPr id="44105" name="椭圆 1718416"/>
              <p:cNvSpPr/>
              <p:nvPr/>
            </p:nvSpPr>
            <p:spPr>
              <a:xfrm>
                <a:off x="1909" y="1236"/>
                <a:ext cx="267" cy="257"/>
              </a:xfrm>
              <a:prstGeom prst="ellipse">
                <a:avLst/>
              </a:prstGeom>
              <a:noFill/>
              <a:ln w="317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grpSp>
        <p:grpSp>
          <p:nvGrpSpPr>
            <p:cNvPr id="44083" name="组合 1718417"/>
            <p:cNvGrpSpPr/>
            <p:nvPr/>
          </p:nvGrpSpPr>
          <p:grpSpPr>
            <a:xfrm>
              <a:off x="4558" y="1979"/>
              <a:ext cx="267" cy="257"/>
              <a:chOff x="1919" y="2897"/>
              <a:chExt cx="267" cy="257"/>
            </a:xfrm>
          </p:grpSpPr>
          <p:sp>
            <p:nvSpPr>
              <p:cNvPr id="44102" name="文本框 1718418"/>
              <p:cNvSpPr txBox="1"/>
              <p:nvPr/>
            </p:nvSpPr>
            <p:spPr>
              <a:xfrm>
                <a:off x="1927" y="2899"/>
                <a:ext cx="221" cy="250"/>
              </a:xfrm>
              <a:prstGeom prst="rect">
                <a:avLst/>
              </a:prstGeom>
              <a:solidFill>
                <a:schemeClr val="bg1"/>
              </a:solidFill>
              <a:ln w="31750">
                <a:noFill/>
              </a:ln>
            </p:spPr>
            <p:txBody>
              <a:bodyPr>
                <a:spAutoFit/>
              </a:bodyPr>
              <a:p>
                <a:pPr>
                  <a:spcBef>
                    <a:spcPct val="50000"/>
                  </a:spcBef>
                </a:pPr>
                <a:r>
                  <a:rPr lang="en-US" altLang="zh-CN" sz="2000" dirty="0">
                    <a:latin typeface="Times New Roman" panose="02020603050405020304" pitchFamily="18" charset="0"/>
                  </a:rPr>
                  <a:t>M</a:t>
                </a:r>
                <a:endParaRPr lang="en-US" altLang="zh-CN" sz="2000" dirty="0">
                  <a:latin typeface="Times New Roman" panose="02020603050405020304" pitchFamily="18" charset="0"/>
                </a:endParaRPr>
              </a:p>
            </p:txBody>
          </p:sp>
          <p:sp>
            <p:nvSpPr>
              <p:cNvPr id="44103" name="椭圆 1718419"/>
              <p:cNvSpPr/>
              <p:nvPr/>
            </p:nvSpPr>
            <p:spPr>
              <a:xfrm>
                <a:off x="1919" y="2897"/>
                <a:ext cx="267" cy="257"/>
              </a:xfrm>
              <a:prstGeom prst="ellipse">
                <a:avLst/>
              </a:prstGeom>
              <a:noFill/>
              <a:ln w="317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grpSp>
        <p:grpSp>
          <p:nvGrpSpPr>
            <p:cNvPr id="44084" name="组合 1718420"/>
            <p:cNvGrpSpPr/>
            <p:nvPr/>
          </p:nvGrpSpPr>
          <p:grpSpPr>
            <a:xfrm>
              <a:off x="2976" y="2560"/>
              <a:ext cx="267" cy="257"/>
              <a:chOff x="1919" y="2897"/>
              <a:chExt cx="267" cy="257"/>
            </a:xfrm>
          </p:grpSpPr>
          <p:sp>
            <p:nvSpPr>
              <p:cNvPr id="44100" name="文本框 1718421"/>
              <p:cNvSpPr txBox="1"/>
              <p:nvPr/>
            </p:nvSpPr>
            <p:spPr>
              <a:xfrm>
                <a:off x="1927" y="2899"/>
                <a:ext cx="221" cy="250"/>
              </a:xfrm>
              <a:prstGeom prst="rect">
                <a:avLst/>
              </a:prstGeom>
              <a:solidFill>
                <a:schemeClr val="bg1"/>
              </a:solidFill>
              <a:ln w="31750">
                <a:noFill/>
              </a:ln>
            </p:spPr>
            <p:txBody>
              <a:bodyPr>
                <a:spAutoFit/>
              </a:bodyPr>
              <a:p>
                <a:pPr>
                  <a:spcBef>
                    <a:spcPct val="50000"/>
                  </a:spcBef>
                </a:pPr>
                <a:r>
                  <a:rPr lang="en-US" altLang="zh-CN" sz="2000" dirty="0">
                    <a:latin typeface="Times New Roman" panose="02020603050405020304" pitchFamily="18" charset="0"/>
                  </a:rPr>
                  <a:t>D</a:t>
                </a:r>
                <a:endParaRPr lang="en-US" altLang="zh-CN" sz="2000" dirty="0">
                  <a:latin typeface="Times New Roman" panose="02020603050405020304" pitchFamily="18" charset="0"/>
                </a:endParaRPr>
              </a:p>
            </p:txBody>
          </p:sp>
          <p:sp>
            <p:nvSpPr>
              <p:cNvPr id="44101" name="椭圆 1718422"/>
              <p:cNvSpPr/>
              <p:nvPr/>
            </p:nvSpPr>
            <p:spPr>
              <a:xfrm>
                <a:off x="1919" y="2897"/>
                <a:ext cx="267" cy="257"/>
              </a:xfrm>
              <a:prstGeom prst="ellipse">
                <a:avLst/>
              </a:prstGeom>
              <a:noFill/>
              <a:ln w="317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grpSp>
        <p:grpSp>
          <p:nvGrpSpPr>
            <p:cNvPr id="44085" name="组合 1718423"/>
            <p:cNvGrpSpPr/>
            <p:nvPr/>
          </p:nvGrpSpPr>
          <p:grpSpPr>
            <a:xfrm>
              <a:off x="3470" y="2552"/>
              <a:ext cx="267" cy="257"/>
              <a:chOff x="1919" y="2897"/>
              <a:chExt cx="267" cy="257"/>
            </a:xfrm>
          </p:grpSpPr>
          <p:sp>
            <p:nvSpPr>
              <p:cNvPr id="44098" name="文本框 1718424"/>
              <p:cNvSpPr txBox="1"/>
              <p:nvPr/>
            </p:nvSpPr>
            <p:spPr>
              <a:xfrm>
                <a:off x="1927" y="2899"/>
                <a:ext cx="221" cy="250"/>
              </a:xfrm>
              <a:prstGeom prst="rect">
                <a:avLst/>
              </a:prstGeom>
              <a:solidFill>
                <a:schemeClr val="bg1"/>
              </a:solidFill>
              <a:ln w="31750">
                <a:noFill/>
              </a:ln>
            </p:spPr>
            <p:txBody>
              <a:bodyPr>
                <a:spAutoFit/>
              </a:bodyPr>
              <a:p>
                <a:pPr>
                  <a:spcBef>
                    <a:spcPct val="50000"/>
                  </a:spcBef>
                </a:pPr>
                <a:r>
                  <a:rPr lang="en-US" altLang="zh-CN" sz="2000" dirty="0">
                    <a:latin typeface="Times New Roman" panose="02020603050405020304" pitchFamily="18" charset="0"/>
                  </a:rPr>
                  <a:t>E</a:t>
                </a:r>
                <a:endParaRPr lang="en-US" altLang="zh-CN" sz="2000" dirty="0">
                  <a:latin typeface="Times New Roman" panose="02020603050405020304" pitchFamily="18" charset="0"/>
                </a:endParaRPr>
              </a:p>
            </p:txBody>
          </p:sp>
          <p:sp>
            <p:nvSpPr>
              <p:cNvPr id="44099" name="椭圆 1718425"/>
              <p:cNvSpPr/>
              <p:nvPr/>
            </p:nvSpPr>
            <p:spPr>
              <a:xfrm>
                <a:off x="1919" y="2897"/>
                <a:ext cx="267" cy="257"/>
              </a:xfrm>
              <a:prstGeom prst="ellipse">
                <a:avLst/>
              </a:prstGeom>
              <a:noFill/>
              <a:ln w="317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grpSp>
        <p:grpSp>
          <p:nvGrpSpPr>
            <p:cNvPr id="44086" name="组合 1718426"/>
            <p:cNvGrpSpPr/>
            <p:nvPr/>
          </p:nvGrpSpPr>
          <p:grpSpPr>
            <a:xfrm>
              <a:off x="3606" y="3566"/>
              <a:ext cx="267" cy="257"/>
              <a:chOff x="1919" y="2897"/>
              <a:chExt cx="267" cy="257"/>
            </a:xfrm>
          </p:grpSpPr>
          <p:sp>
            <p:nvSpPr>
              <p:cNvPr id="44096" name="文本框 1718427"/>
              <p:cNvSpPr txBox="1"/>
              <p:nvPr/>
            </p:nvSpPr>
            <p:spPr>
              <a:xfrm>
                <a:off x="1927" y="2899"/>
                <a:ext cx="221" cy="250"/>
              </a:xfrm>
              <a:prstGeom prst="rect">
                <a:avLst/>
              </a:prstGeom>
              <a:solidFill>
                <a:schemeClr val="bg1"/>
              </a:solidFill>
              <a:ln w="31750">
                <a:noFill/>
              </a:ln>
            </p:spPr>
            <p:txBody>
              <a:bodyPr>
                <a:spAutoFit/>
              </a:bodyPr>
              <a:p>
                <a:pPr>
                  <a:spcBef>
                    <a:spcPct val="50000"/>
                  </a:spcBef>
                </a:pPr>
                <a:r>
                  <a:rPr lang="en-US" altLang="zh-CN" sz="2000" dirty="0">
                    <a:latin typeface="Times New Roman" panose="02020603050405020304" pitchFamily="18" charset="0"/>
                  </a:rPr>
                  <a:t>K</a:t>
                </a:r>
                <a:endParaRPr lang="en-US" altLang="zh-CN" sz="2000" dirty="0">
                  <a:latin typeface="Times New Roman" panose="02020603050405020304" pitchFamily="18" charset="0"/>
                </a:endParaRPr>
              </a:p>
            </p:txBody>
          </p:sp>
          <p:sp>
            <p:nvSpPr>
              <p:cNvPr id="44097" name="椭圆 1718428"/>
              <p:cNvSpPr/>
              <p:nvPr/>
            </p:nvSpPr>
            <p:spPr>
              <a:xfrm>
                <a:off x="1919" y="2897"/>
                <a:ext cx="267" cy="257"/>
              </a:xfrm>
              <a:prstGeom prst="ellipse">
                <a:avLst/>
              </a:prstGeom>
              <a:noFill/>
              <a:ln w="317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grpSp>
        <p:grpSp>
          <p:nvGrpSpPr>
            <p:cNvPr id="44087" name="组合 1718429"/>
            <p:cNvGrpSpPr/>
            <p:nvPr/>
          </p:nvGrpSpPr>
          <p:grpSpPr>
            <a:xfrm>
              <a:off x="3107" y="3612"/>
              <a:ext cx="267" cy="257"/>
              <a:chOff x="1919" y="2897"/>
              <a:chExt cx="267" cy="257"/>
            </a:xfrm>
          </p:grpSpPr>
          <p:sp>
            <p:nvSpPr>
              <p:cNvPr id="44094" name="文本框 1718430"/>
              <p:cNvSpPr txBox="1"/>
              <p:nvPr/>
            </p:nvSpPr>
            <p:spPr>
              <a:xfrm>
                <a:off x="1927" y="2899"/>
                <a:ext cx="221" cy="250"/>
              </a:xfrm>
              <a:prstGeom prst="rect">
                <a:avLst/>
              </a:prstGeom>
              <a:solidFill>
                <a:schemeClr val="bg1"/>
              </a:solidFill>
              <a:ln w="31750">
                <a:noFill/>
              </a:ln>
            </p:spPr>
            <p:txBody>
              <a:bodyPr>
                <a:spAutoFit/>
              </a:bodyPr>
              <a:p>
                <a:pPr algn="ctr">
                  <a:spcBef>
                    <a:spcPct val="50000"/>
                  </a:spcBef>
                </a:pPr>
                <a:r>
                  <a:rPr lang="en-US" altLang="zh-CN" sz="2000" dirty="0">
                    <a:latin typeface="Times New Roman" panose="02020603050405020304" pitchFamily="18" charset="0"/>
                  </a:rPr>
                  <a:t>I</a:t>
                </a:r>
                <a:endParaRPr lang="en-US" altLang="zh-CN" sz="2000" dirty="0">
                  <a:latin typeface="Times New Roman" panose="02020603050405020304" pitchFamily="18" charset="0"/>
                </a:endParaRPr>
              </a:p>
            </p:txBody>
          </p:sp>
          <p:sp>
            <p:nvSpPr>
              <p:cNvPr id="44095" name="椭圆 1718431"/>
              <p:cNvSpPr/>
              <p:nvPr/>
            </p:nvSpPr>
            <p:spPr>
              <a:xfrm>
                <a:off x="1919" y="2897"/>
                <a:ext cx="267" cy="257"/>
              </a:xfrm>
              <a:prstGeom prst="ellipse">
                <a:avLst/>
              </a:prstGeom>
              <a:noFill/>
              <a:ln w="317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grpSp>
        <p:grpSp>
          <p:nvGrpSpPr>
            <p:cNvPr id="44088" name="组合 1718432"/>
            <p:cNvGrpSpPr/>
            <p:nvPr/>
          </p:nvGrpSpPr>
          <p:grpSpPr>
            <a:xfrm>
              <a:off x="3696" y="3113"/>
              <a:ext cx="267" cy="257"/>
              <a:chOff x="1919" y="2897"/>
              <a:chExt cx="267" cy="257"/>
            </a:xfrm>
          </p:grpSpPr>
          <p:sp>
            <p:nvSpPr>
              <p:cNvPr id="44092" name="文本框 1718433"/>
              <p:cNvSpPr txBox="1"/>
              <p:nvPr/>
            </p:nvSpPr>
            <p:spPr>
              <a:xfrm>
                <a:off x="1927" y="2899"/>
                <a:ext cx="221" cy="250"/>
              </a:xfrm>
              <a:prstGeom prst="rect">
                <a:avLst/>
              </a:prstGeom>
              <a:solidFill>
                <a:schemeClr val="bg1"/>
              </a:solidFill>
              <a:ln w="31750">
                <a:noFill/>
              </a:ln>
            </p:spPr>
            <p:txBody>
              <a:bodyPr>
                <a:spAutoFit/>
              </a:bodyPr>
              <a:p>
                <a:pPr>
                  <a:spcBef>
                    <a:spcPct val="50000"/>
                  </a:spcBef>
                </a:pPr>
                <a:r>
                  <a:rPr lang="en-US" altLang="zh-CN" sz="2000" dirty="0">
                    <a:latin typeface="Times New Roman" panose="02020603050405020304" pitchFamily="18" charset="0"/>
                  </a:rPr>
                  <a:t>H</a:t>
                </a:r>
                <a:endParaRPr lang="en-US" altLang="zh-CN" sz="2000" dirty="0">
                  <a:latin typeface="Times New Roman" panose="02020603050405020304" pitchFamily="18" charset="0"/>
                </a:endParaRPr>
              </a:p>
            </p:txBody>
          </p:sp>
          <p:sp>
            <p:nvSpPr>
              <p:cNvPr id="44093" name="椭圆 1718434"/>
              <p:cNvSpPr/>
              <p:nvPr/>
            </p:nvSpPr>
            <p:spPr>
              <a:xfrm>
                <a:off x="1919" y="2897"/>
                <a:ext cx="267" cy="257"/>
              </a:xfrm>
              <a:prstGeom prst="ellipse">
                <a:avLst/>
              </a:prstGeom>
              <a:noFill/>
              <a:ln w="317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grpSp>
        <p:grpSp>
          <p:nvGrpSpPr>
            <p:cNvPr id="44089" name="组合 1718435"/>
            <p:cNvGrpSpPr/>
            <p:nvPr/>
          </p:nvGrpSpPr>
          <p:grpSpPr>
            <a:xfrm>
              <a:off x="3198" y="3113"/>
              <a:ext cx="267" cy="257"/>
              <a:chOff x="1919" y="2897"/>
              <a:chExt cx="267" cy="257"/>
            </a:xfrm>
          </p:grpSpPr>
          <p:sp>
            <p:nvSpPr>
              <p:cNvPr id="44090" name="文本框 1718436"/>
              <p:cNvSpPr txBox="1"/>
              <p:nvPr/>
            </p:nvSpPr>
            <p:spPr>
              <a:xfrm>
                <a:off x="1927" y="2899"/>
                <a:ext cx="221" cy="250"/>
              </a:xfrm>
              <a:prstGeom prst="rect">
                <a:avLst/>
              </a:prstGeom>
              <a:solidFill>
                <a:schemeClr val="bg1"/>
              </a:solidFill>
              <a:ln w="31750">
                <a:noFill/>
              </a:ln>
            </p:spPr>
            <p:txBody>
              <a:bodyPr>
                <a:spAutoFit/>
              </a:bodyPr>
              <a:p>
                <a:pPr>
                  <a:spcBef>
                    <a:spcPct val="50000"/>
                  </a:spcBef>
                </a:pPr>
                <a:r>
                  <a:rPr lang="en-US" altLang="zh-CN" sz="2000" dirty="0">
                    <a:latin typeface="Times New Roman" panose="02020603050405020304" pitchFamily="18" charset="0"/>
                  </a:rPr>
                  <a:t>G</a:t>
                </a:r>
                <a:endParaRPr lang="en-US" altLang="zh-CN" sz="2000" dirty="0">
                  <a:latin typeface="Times New Roman" panose="02020603050405020304" pitchFamily="18" charset="0"/>
                </a:endParaRPr>
              </a:p>
            </p:txBody>
          </p:sp>
          <p:sp>
            <p:nvSpPr>
              <p:cNvPr id="44091" name="椭圆 1718437"/>
              <p:cNvSpPr/>
              <p:nvPr/>
            </p:nvSpPr>
            <p:spPr>
              <a:xfrm>
                <a:off x="1919" y="2897"/>
                <a:ext cx="267" cy="257"/>
              </a:xfrm>
              <a:prstGeom prst="ellipse">
                <a:avLst/>
              </a:prstGeom>
              <a:noFill/>
              <a:ln w="317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grpSp>
      </p:grpSp>
    </p:spTree>
  </p:cSld>
  <p:clrMapOvr>
    <a:masterClrMapping/>
  </p:clrMapOvr>
  <p:transition>
    <p:strips dir="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文本占位符 1754114"/>
          <p:cNvSpPr>
            <a:spLocks noGrp="1"/>
          </p:cNvSpPr>
          <p:nvPr>
            <p:ph idx="1"/>
          </p:nvPr>
        </p:nvSpPr>
        <p:spPr>
          <a:xfrm>
            <a:off x="503238" y="908050"/>
            <a:ext cx="8497887" cy="5365750"/>
          </a:xfrm>
        </p:spPr>
        <p:txBody>
          <a:bodyPr vert="horz" wrap="square" lIns="92075" tIns="46038" rIns="92075" bIns="46038" anchor="t" anchorCtr="0"/>
          <a:p>
            <a:pPr algn="just">
              <a:lnSpc>
                <a:spcPct val="130000"/>
              </a:lnSpc>
              <a:buClr>
                <a:srgbClr val="440409"/>
              </a:buClr>
              <a:buFont typeface="Wingdings" panose="05000000000000000000" pitchFamily="2" charset="2"/>
              <a:buChar char="u"/>
            </a:pPr>
            <a:r>
              <a:rPr lang="zh-CN" altLang="en-US" sz="2900" dirty="0"/>
              <a:t>有时候，图不仅要表示出元素之间是否存在某种关系，还需要表示与这一关系相关的某些信息。</a:t>
            </a:r>
            <a:endParaRPr lang="zh-CN" altLang="en-US" sz="2900" dirty="0"/>
          </a:p>
          <a:p>
            <a:pPr algn="just">
              <a:lnSpc>
                <a:spcPct val="130000"/>
              </a:lnSpc>
              <a:buClr>
                <a:srgbClr val="440409"/>
              </a:buClr>
              <a:buFont typeface="Wingdings" panose="05000000000000000000" pitchFamily="2" charset="2"/>
              <a:buChar char="u"/>
            </a:pPr>
            <a:r>
              <a:rPr lang="zh-CN" altLang="en-US" sz="2900" dirty="0"/>
              <a:t>例如在计算机网络对应的图中，顶点表示计算机，顶点之间的边表示计算机之间的通讯链路。实际中，为了管理计算机网络，我们需要这个图包含更多的信息，例如每条通讯链路的物理长度、成本和带宽等信息。为此，为传统图中的每条边添加相应的数据域以记录所需要的信息。</a:t>
            </a:r>
            <a:endParaRPr lang="zh-CN" altLang="en-US" sz="2900" dirty="0"/>
          </a:p>
        </p:txBody>
      </p:sp>
    </p:spTree>
  </p:cSld>
  <p:clrMapOvr>
    <a:masterClrMapping/>
  </p:clrMapOvr>
  <p:transition>
    <p:strips dir="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文本占位符 1755138"/>
          <p:cNvSpPr>
            <a:spLocks noGrp="1"/>
          </p:cNvSpPr>
          <p:nvPr>
            <p:ph idx="1"/>
          </p:nvPr>
        </p:nvSpPr>
        <p:spPr>
          <a:xfrm>
            <a:off x="179388" y="1016000"/>
            <a:ext cx="8713787" cy="5149850"/>
          </a:xfrm>
        </p:spPr>
        <p:txBody>
          <a:bodyPr vert="horz" wrap="square" lIns="92075" tIns="46038" rIns="92075" bIns="46038" anchor="t" anchorCtr="0"/>
          <a:p>
            <a:pPr algn="just">
              <a:lnSpc>
                <a:spcPct val="130000"/>
              </a:lnSpc>
              <a:buClr>
                <a:srgbClr val="FF3300"/>
              </a:buClr>
              <a:buFont typeface="Wingdings" panose="05000000000000000000" pitchFamily="2" charset="2"/>
              <a:buChar char="n"/>
            </a:pPr>
            <a:r>
              <a:rPr lang="zh-CN" altLang="en-US" sz="3000" dirty="0">
                <a:solidFill>
                  <a:schemeClr val="tx2"/>
                </a:solidFill>
              </a:rPr>
              <a:t>定义</a:t>
            </a:r>
            <a:r>
              <a:rPr lang="en-US" altLang="zh-CN" sz="3000" dirty="0">
                <a:solidFill>
                  <a:schemeClr val="tx2"/>
                </a:solidFill>
              </a:rPr>
              <a:t>6.11</a:t>
            </a:r>
            <a:r>
              <a:rPr lang="en-US" altLang="zh-CN" sz="3000" dirty="0"/>
              <a:t> </a:t>
            </a:r>
            <a:r>
              <a:rPr lang="zh-CN" altLang="en-US" sz="3000" dirty="0"/>
              <a:t>设</a:t>
            </a:r>
            <a:r>
              <a:rPr lang="en-US" altLang="zh-CN" sz="3000" dirty="0"/>
              <a:t>G = (V, E)</a:t>
            </a:r>
            <a:r>
              <a:rPr lang="zh-CN" altLang="en-US" sz="3000" dirty="0"/>
              <a:t>是图，若对图中的任意一条边</a:t>
            </a:r>
            <a:r>
              <a:rPr lang="en-US" altLang="zh-CN" sz="3000" i="1" dirty="0"/>
              <a:t>l</a:t>
            </a:r>
            <a:r>
              <a:rPr lang="zh-CN" altLang="en-US" sz="3000" dirty="0"/>
              <a:t>，都有实数</a:t>
            </a:r>
            <a:r>
              <a:rPr lang="en-US" altLang="zh-CN" sz="3000" i="1" dirty="0"/>
              <a:t>w</a:t>
            </a:r>
            <a:r>
              <a:rPr lang="en-US" altLang="zh-CN" sz="3000" dirty="0"/>
              <a:t>(</a:t>
            </a:r>
            <a:r>
              <a:rPr lang="en-US" altLang="zh-CN" sz="3000" i="1" dirty="0"/>
              <a:t>l</a:t>
            </a:r>
            <a:r>
              <a:rPr lang="en-US" altLang="zh-CN" sz="3000" dirty="0"/>
              <a:t>)</a:t>
            </a:r>
            <a:r>
              <a:rPr lang="zh-CN" altLang="en-US" sz="3000" dirty="0"/>
              <a:t>与其对应，则称</a:t>
            </a:r>
            <a:r>
              <a:rPr lang="en-US" altLang="zh-CN" sz="3000" dirty="0"/>
              <a:t>G</a:t>
            </a:r>
            <a:r>
              <a:rPr lang="zh-CN" altLang="en-US" sz="3000" dirty="0"/>
              <a:t>为</a:t>
            </a:r>
            <a:r>
              <a:rPr lang="zh-CN" altLang="en-US" sz="3000" u="sng" dirty="0">
                <a:solidFill>
                  <a:srgbClr val="CC0000"/>
                </a:solidFill>
              </a:rPr>
              <a:t>权图</a:t>
            </a:r>
            <a:r>
              <a:rPr lang="zh-CN" altLang="en-US" sz="3000" dirty="0"/>
              <a:t>，记为</a:t>
            </a:r>
            <a:r>
              <a:rPr lang="en-US" altLang="zh-CN" sz="3000" dirty="0"/>
              <a:t>G = (V, E, </a:t>
            </a:r>
            <a:r>
              <a:rPr lang="en-US" altLang="zh-CN" sz="3000" i="1" dirty="0"/>
              <a:t>w</a:t>
            </a:r>
            <a:r>
              <a:rPr lang="en-US" altLang="zh-CN" sz="3000" dirty="0"/>
              <a:t>)</a:t>
            </a:r>
            <a:r>
              <a:rPr lang="zh-CN" altLang="en-US" sz="3000" dirty="0"/>
              <a:t>。记</a:t>
            </a:r>
            <a:r>
              <a:rPr lang="en-US" altLang="zh-CN" sz="3000" i="1" dirty="0"/>
              <a:t>w</a:t>
            </a:r>
            <a:r>
              <a:rPr lang="en-US" altLang="zh-CN" sz="3000" dirty="0"/>
              <a:t>(</a:t>
            </a:r>
            <a:r>
              <a:rPr lang="en-US" altLang="zh-CN" sz="3000" i="1" dirty="0"/>
              <a:t>u, v</a:t>
            </a:r>
            <a:r>
              <a:rPr lang="en-US" altLang="zh-CN" sz="3000" dirty="0"/>
              <a:t>)</a:t>
            </a:r>
            <a:r>
              <a:rPr lang="zh-CN" altLang="en-US" sz="3000" dirty="0"/>
              <a:t>表示</a:t>
            </a:r>
            <a:r>
              <a:rPr lang="en-US" altLang="zh-CN" sz="3000" i="1" dirty="0"/>
              <a:t>w</a:t>
            </a:r>
            <a:r>
              <a:rPr lang="en-US" altLang="zh-CN" sz="3000" dirty="0"/>
              <a:t>((</a:t>
            </a:r>
            <a:r>
              <a:rPr lang="en-US" altLang="zh-CN" sz="3000" i="1" dirty="0"/>
              <a:t>u, v</a:t>
            </a:r>
            <a:r>
              <a:rPr lang="en-US" altLang="zh-CN" sz="3000" dirty="0"/>
              <a:t>))</a:t>
            </a:r>
            <a:r>
              <a:rPr lang="zh-CN" altLang="en-US" sz="3000" dirty="0"/>
              <a:t>或</a:t>
            </a:r>
            <a:r>
              <a:rPr lang="en-US" altLang="zh-CN" sz="3000" i="1" dirty="0"/>
              <a:t>w</a:t>
            </a:r>
            <a:r>
              <a:rPr lang="en-US" altLang="zh-CN" sz="3000" dirty="0"/>
              <a:t>(&lt;</a:t>
            </a:r>
            <a:r>
              <a:rPr lang="en-US" altLang="zh-CN" sz="3000" i="1" dirty="0"/>
              <a:t>u, v</a:t>
            </a:r>
            <a:r>
              <a:rPr lang="en-US" altLang="zh-CN" sz="3000" dirty="0"/>
              <a:t>&gt;)</a:t>
            </a:r>
            <a:r>
              <a:rPr lang="zh-CN" altLang="en-US" sz="3000" dirty="0"/>
              <a:t>，规定：</a:t>
            </a:r>
            <a:endParaRPr lang="zh-CN" altLang="en-US" sz="3000" dirty="0"/>
          </a:p>
          <a:p>
            <a:pPr algn="just">
              <a:lnSpc>
                <a:spcPct val="130000"/>
              </a:lnSpc>
              <a:buNone/>
            </a:pPr>
            <a:r>
              <a:rPr lang="zh-CN" altLang="en-US" sz="3000" dirty="0">
                <a:ea typeface="MS PGothic" panose="020B0600070205080204" pitchFamily="34" charset="-128"/>
              </a:rPr>
              <a:t>    </a:t>
            </a:r>
            <a:r>
              <a:rPr lang="en-US" altLang="zh-CN" sz="3000" dirty="0">
                <a:ea typeface="MS PGothic" panose="020B0600070205080204" pitchFamily="34" charset="-128"/>
                <a:sym typeface="Symbol" panose="05050102010706020507" pitchFamily="18" charset="2"/>
              </a:rPr>
              <a:t></a:t>
            </a:r>
            <a:r>
              <a:rPr lang="en-US" altLang="zh-CN" sz="3000" i="1" dirty="0">
                <a:ea typeface="MS PGothic" panose="020B0600070205080204" pitchFamily="34" charset="-128"/>
              </a:rPr>
              <a:t>u</a:t>
            </a:r>
            <a:r>
              <a:rPr lang="en-US" altLang="zh-CN" sz="3000" dirty="0">
                <a:ea typeface="MS PGothic" panose="020B0600070205080204" pitchFamily="34" charset="-128"/>
                <a:sym typeface="Symbol" panose="05050102010706020507" pitchFamily="18" charset="2"/>
              </a:rPr>
              <a:t></a:t>
            </a:r>
            <a:r>
              <a:rPr lang="en-US" altLang="zh-CN" sz="3000" dirty="0">
                <a:ea typeface="MS PGothic" panose="020B0600070205080204" pitchFamily="34" charset="-128"/>
              </a:rPr>
              <a:t>V, </a:t>
            </a:r>
            <a:r>
              <a:rPr lang="zh-CN" altLang="en-US" sz="3000" dirty="0"/>
              <a:t>有</a:t>
            </a:r>
            <a:r>
              <a:rPr lang="en-US" altLang="zh-CN" sz="3000" i="1" dirty="0">
                <a:ea typeface="MS PGothic" panose="020B0600070205080204" pitchFamily="34" charset="-128"/>
              </a:rPr>
              <a:t>w</a:t>
            </a:r>
            <a:r>
              <a:rPr lang="en-US" altLang="zh-CN" sz="3000" dirty="0">
                <a:ea typeface="MS PGothic" panose="020B0600070205080204" pitchFamily="34" charset="-128"/>
              </a:rPr>
              <a:t>(</a:t>
            </a:r>
            <a:r>
              <a:rPr lang="en-US" altLang="zh-CN" sz="3000" i="1" dirty="0">
                <a:ea typeface="MS PGothic" panose="020B0600070205080204" pitchFamily="34" charset="-128"/>
              </a:rPr>
              <a:t>u</a:t>
            </a:r>
            <a:r>
              <a:rPr lang="en-US" altLang="zh-CN" sz="3000" dirty="0">
                <a:ea typeface="MS PGothic" panose="020B0600070205080204" pitchFamily="34" charset="-128"/>
              </a:rPr>
              <a:t>, </a:t>
            </a:r>
            <a:r>
              <a:rPr lang="en-US" altLang="zh-CN" sz="3000" i="1" dirty="0">
                <a:ea typeface="MS PGothic" panose="020B0600070205080204" pitchFamily="34" charset="-128"/>
              </a:rPr>
              <a:t>u</a:t>
            </a:r>
            <a:r>
              <a:rPr lang="en-US" altLang="zh-CN" sz="3000" dirty="0">
                <a:ea typeface="MS PGothic" panose="020B0600070205080204" pitchFamily="34" charset="-128"/>
              </a:rPr>
              <a:t>)</a:t>
            </a:r>
            <a:r>
              <a:rPr lang="en-US" altLang="zh-CN" sz="3000" dirty="0">
                <a:ea typeface="MS PGothic" panose="020B0600070205080204" pitchFamily="34" charset="-128"/>
                <a:sym typeface="Symbol" panose="05050102010706020507" pitchFamily="18" charset="2"/>
              </a:rPr>
              <a:t></a:t>
            </a:r>
            <a:r>
              <a:rPr lang="en-US" altLang="zh-CN" sz="3000" dirty="0">
                <a:ea typeface="MS PGothic" panose="020B0600070205080204" pitchFamily="34" charset="-128"/>
              </a:rPr>
              <a:t>0</a:t>
            </a:r>
            <a:endParaRPr lang="en-US" altLang="zh-CN" sz="3000" dirty="0">
              <a:solidFill>
                <a:srgbClr val="CC0000"/>
              </a:solidFill>
              <a:ea typeface="MS PGothic" panose="020B0600070205080204" pitchFamily="34" charset="-128"/>
            </a:endParaRPr>
          </a:p>
          <a:p>
            <a:pPr algn="just">
              <a:lnSpc>
                <a:spcPct val="130000"/>
              </a:lnSpc>
              <a:buNone/>
            </a:pPr>
            <a:r>
              <a:rPr lang="en-US" altLang="zh-CN" sz="3000" dirty="0">
                <a:ea typeface="MS PGothic" panose="020B0600070205080204" pitchFamily="34" charset="-128"/>
              </a:rPr>
              <a:t>    </a:t>
            </a:r>
            <a:r>
              <a:rPr lang="en-US" altLang="zh-CN" sz="3000" dirty="0">
                <a:ea typeface="MS PGothic" panose="020B0600070205080204" pitchFamily="34" charset="-128"/>
                <a:sym typeface="Symbol" panose="05050102010706020507" pitchFamily="18" charset="2"/>
              </a:rPr>
              <a:t></a:t>
            </a:r>
            <a:r>
              <a:rPr lang="en-US" altLang="zh-CN" sz="3000" i="1" dirty="0">
                <a:ea typeface="MS PGothic" panose="020B0600070205080204" pitchFamily="34" charset="-128"/>
              </a:rPr>
              <a:t>u</a:t>
            </a:r>
            <a:r>
              <a:rPr lang="en-US" altLang="zh-CN" sz="3000" dirty="0">
                <a:ea typeface="MS PGothic" panose="020B0600070205080204" pitchFamily="34" charset="-128"/>
              </a:rPr>
              <a:t>, </a:t>
            </a:r>
            <a:r>
              <a:rPr lang="en-US" altLang="zh-CN" sz="3000" i="1" dirty="0">
                <a:ea typeface="MS PGothic" panose="020B0600070205080204" pitchFamily="34" charset="-128"/>
              </a:rPr>
              <a:t>v</a:t>
            </a:r>
            <a:r>
              <a:rPr lang="en-US" altLang="zh-CN" sz="3000" dirty="0">
                <a:ea typeface="MS PGothic" panose="020B0600070205080204" pitchFamily="34" charset="-128"/>
                <a:sym typeface="Symbol" panose="05050102010706020507" pitchFamily="18" charset="2"/>
              </a:rPr>
              <a:t></a:t>
            </a:r>
            <a:r>
              <a:rPr lang="en-US" altLang="zh-CN" sz="3000" dirty="0">
                <a:ea typeface="MS PGothic" panose="020B0600070205080204" pitchFamily="34" charset="-128"/>
              </a:rPr>
              <a:t>V, </a:t>
            </a:r>
            <a:r>
              <a:rPr lang="zh-CN" altLang="en-US" sz="3000" dirty="0"/>
              <a:t>若</a:t>
            </a:r>
            <a:r>
              <a:rPr lang="en-US" altLang="zh-CN" sz="3000" dirty="0">
                <a:ea typeface="MS PGothic" panose="020B0600070205080204" pitchFamily="34" charset="-128"/>
              </a:rPr>
              <a:t>(</a:t>
            </a:r>
            <a:r>
              <a:rPr lang="en-US" altLang="zh-CN" sz="3000" i="1" dirty="0">
                <a:ea typeface="MS PGothic" panose="020B0600070205080204" pitchFamily="34" charset="-128"/>
              </a:rPr>
              <a:t>u</a:t>
            </a:r>
            <a:r>
              <a:rPr lang="en-US" altLang="zh-CN" sz="3000" dirty="0">
                <a:ea typeface="MS PGothic" panose="020B0600070205080204" pitchFamily="34" charset="-128"/>
              </a:rPr>
              <a:t>, </a:t>
            </a:r>
            <a:r>
              <a:rPr lang="en-US" altLang="zh-CN" sz="3000" i="1" dirty="0">
                <a:ea typeface="MS PGothic" panose="020B0600070205080204" pitchFamily="34" charset="-128"/>
              </a:rPr>
              <a:t>v</a:t>
            </a:r>
            <a:r>
              <a:rPr lang="en-US" altLang="zh-CN" sz="3000" dirty="0">
                <a:ea typeface="MS PGothic" panose="020B0600070205080204" pitchFamily="34" charset="-128"/>
              </a:rPr>
              <a:t>)</a:t>
            </a:r>
            <a:r>
              <a:rPr lang="en-US" altLang="zh-CN" sz="3000" dirty="0">
                <a:ea typeface="MS PGothic" panose="020B0600070205080204" pitchFamily="34" charset="-128"/>
                <a:sym typeface="Symbol" panose="05050102010706020507" pitchFamily="18" charset="2"/>
              </a:rPr>
              <a:t></a:t>
            </a:r>
            <a:r>
              <a:rPr lang="en-US" altLang="zh-CN" sz="3000" dirty="0">
                <a:ea typeface="MS PGothic" panose="020B0600070205080204" pitchFamily="34" charset="-128"/>
              </a:rPr>
              <a:t>E(G)</a:t>
            </a:r>
            <a:r>
              <a:rPr lang="zh-CN" altLang="en-US" sz="3000" dirty="0"/>
              <a:t>或</a:t>
            </a:r>
            <a:r>
              <a:rPr lang="en-US" altLang="zh-CN" sz="3000" dirty="0">
                <a:ea typeface="MS PGothic" panose="020B0600070205080204" pitchFamily="34" charset="-128"/>
              </a:rPr>
              <a:t>&lt;</a:t>
            </a:r>
            <a:r>
              <a:rPr lang="en-US" altLang="zh-CN" sz="3000" i="1" dirty="0">
                <a:ea typeface="MS PGothic" panose="020B0600070205080204" pitchFamily="34" charset="-128"/>
              </a:rPr>
              <a:t>u</a:t>
            </a:r>
            <a:r>
              <a:rPr lang="en-US" altLang="zh-CN" sz="3000" dirty="0">
                <a:ea typeface="MS PGothic" panose="020B0600070205080204" pitchFamily="34" charset="-128"/>
              </a:rPr>
              <a:t>, </a:t>
            </a:r>
            <a:r>
              <a:rPr lang="en-US" altLang="zh-CN" sz="3000" i="1" dirty="0">
                <a:ea typeface="MS PGothic" panose="020B0600070205080204" pitchFamily="34" charset="-128"/>
              </a:rPr>
              <a:t>v</a:t>
            </a:r>
            <a:r>
              <a:rPr lang="en-US" altLang="zh-CN" sz="3000" dirty="0">
                <a:ea typeface="MS PGothic" panose="020B0600070205080204" pitchFamily="34" charset="-128"/>
              </a:rPr>
              <a:t>&gt;</a:t>
            </a:r>
            <a:r>
              <a:rPr lang="en-US" altLang="zh-CN" sz="3000" dirty="0">
                <a:ea typeface="MS PGothic" panose="020B0600070205080204" pitchFamily="34" charset="-128"/>
                <a:sym typeface="Symbol" panose="05050102010706020507" pitchFamily="18" charset="2"/>
              </a:rPr>
              <a:t></a:t>
            </a:r>
            <a:r>
              <a:rPr lang="en-US" altLang="zh-CN" sz="3000" dirty="0">
                <a:ea typeface="MS PGothic" panose="020B0600070205080204" pitchFamily="34" charset="-128"/>
              </a:rPr>
              <a:t>E(G)</a:t>
            </a:r>
            <a:endParaRPr lang="en-US" altLang="zh-CN" sz="3000" dirty="0">
              <a:ea typeface="MS PGothic" panose="020B0600070205080204" pitchFamily="34" charset="-128"/>
            </a:endParaRPr>
          </a:p>
          <a:p>
            <a:pPr algn="just">
              <a:lnSpc>
                <a:spcPct val="130000"/>
              </a:lnSpc>
              <a:buNone/>
            </a:pPr>
            <a:r>
              <a:rPr lang="zh-CN" altLang="en-US" sz="3000" dirty="0"/>
              <a:t>　　　则</a:t>
            </a:r>
            <a:r>
              <a:rPr lang="en-US" altLang="zh-CN" sz="3000" i="1" dirty="0">
                <a:ea typeface="MS PGothic" panose="020B0600070205080204" pitchFamily="34" charset="-128"/>
              </a:rPr>
              <a:t>w</a:t>
            </a:r>
            <a:r>
              <a:rPr lang="en-US" altLang="zh-CN" sz="3000" dirty="0">
                <a:ea typeface="MS PGothic" panose="020B0600070205080204" pitchFamily="34" charset="-128"/>
              </a:rPr>
              <a:t>(</a:t>
            </a:r>
            <a:r>
              <a:rPr lang="en-US" altLang="zh-CN" sz="3000" i="1" dirty="0">
                <a:ea typeface="MS PGothic" panose="020B0600070205080204" pitchFamily="34" charset="-128"/>
              </a:rPr>
              <a:t>u</a:t>
            </a:r>
            <a:r>
              <a:rPr lang="en-US" altLang="zh-CN" sz="3000" dirty="0">
                <a:ea typeface="MS PGothic" panose="020B0600070205080204" pitchFamily="34" charset="-128"/>
              </a:rPr>
              <a:t>, </a:t>
            </a:r>
            <a:r>
              <a:rPr lang="en-US" altLang="zh-CN" sz="3000" i="1" dirty="0">
                <a:ea typeface="MS PGothic" panose="020B0600070205080204" pitchFamily="34" charset="-128"/>
              </a:rPr>
              <a:t>v</a:t>
            </a:r>
            <a:r>
              <a:rPr lang="en-US" altLang="zh-CN" sz="3000" dirty="0">
                <a:ea typeface="MS PGothic" panose="020B0600070205080204" pitchFamily="34" charset="-128"/>
              </a:rPr>
              <a:t>)</a:t>
            </a:r>
            <a:r>
              <a:rPr lang="en-US" altLang="zh-CN" sz="3000" dirty="0">
                <a:ea typeface="MS PGothic" panose="020B0600070205080204" pitchFamily="34" charset="-128"/>
                <a:sym typeface="Symbol" panose="05050102010706020507" pitchFamily="18" charset="2"/>
              </a:rPr>
              <a:t></a:t>
            </a:r>
            <a:endParaRPr lang="en-US" altLang="zh-CN" sz="3000" dirty="0">
              <a:ea typeface="MS PGothic" panose="020B0600070205080204" pitchFamily="34" charset="-128"/>
              <a:sym typeface="Symbol" panose="05050102010706020507" pitchFamily="18" charset="2"/>
            </a:endParaRPr>
          </a:p>
        </p:txBody>
      </p:sp>
      <p:sp>
        <p:nvSpPr>
          <p:cNvPr id="46083" name="矩形 1755140"/>
          <p:cNvSpPr/>
          <p:nvPr/>
        </p:nvSpPr>
        <p:spPr>
          <a:xfrm>
            <a:off x="0" y="0"/>
            <a:ext cx="9144000" cy="0"/>
          </a:xfrm>
          <a:prstGeom prst="rect">
            <a:avLst/>
          </a:prstGeom>
          <a:noFill/>
          <a:ln w="9525">
            <a:noFill/>
          </a:ln>
        </p:spPr>
        <p:txBody>
          <a:bodyPr/>
          <a:p>
            <a:endParaRPr lang="zh-CN" altLang="en-US" dirty="0">
              <a:latin typeface="Times New Roman" panose="02020603050405020304" pitchFamily="18" charset="0"/>
            </a:endParaRPr>
          </a:p>
        </p:txBody>
      </p:sp>
      <p:sp>
        <p:nvSpPr>
          <p:cNvPr id="46084" name="矩形 1755142"/>
          <p:cNvSpPr/>
          <p:nvPr/>
        </p:nvSpPr>
        <p:spPr>
          <a:xfrm>
            <a:off x="0" y="0"/>
            <a:ext cx="9144000" cy="0"/>
          </a:xfrm>
          <a:prstGeom prst="rect">
            <a:avLst/>
          </a:prstGeom>
          <a:noFill/>
          <a:ln w="9525">
            <a:noFill/>
          </a:ln>
        </p:spPr>
        <p:txBody>
          <a:bodyPr/>
          <a:p>
            <a:endParaRPr lang="zh-CN" altLang="en-US" dirty="0">
              <a:latin typeface="Times New Roman" panose="02020603050405020304" pitchFamily="18" charset="0"/>
            </a:endParaRPr>
          </a:p>
        </p:txBody>
      </p:sp>
      <p:sp>
        <p:nvSpPr>
          <p:cNvPr id="46085" name="矩形 1755144"/>
          <p:cNvSpPr/>
          <p:nvPr/>
        </p:nvSpPr>
        <p:spPr>
          <a:xfrm>
            <a:off x="0" y="3357563"/>
            <a:ext cx="9144000" cy="0"/>
          </a:xfrm>
          <a:prstGeom prst="rect">
            <a:avLst/>
          </a:prstGeom>
          <a:noFill/>
          <a:ln w="9525">
            <a:noFill/>
          </a:ln>
        </p:spPr>
        <p:txBody>
          <a:bodyPr/>
          <a:p>
            <a:endParaRPr lang="zh-CN" altLang="en-US" dirty="0">
              <a:latin typeface="Times New Roman" panose="02020603050405020304" pitchFamily="18" charset="0"/>
            </a:endParaRPr>
          </a:p>
        </p:txBody>
      </p:sp>
    </p:spTree>
  </p:cSld>
  <p:clrMapOvr>
    <a:masterClrMapping/>
  </p:clrMapOvr>
  <p:transition>
    <p:strips dir="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9" name="文本占位符 1756161"/>
          <p:cNvSpPr>
            <a:spLocks noGrp="1"/>
          </p:cNvSpPr>
          <p:nvPr>
            <p:ph idx="1"/>
          </p:nvPr>
        </p:nvSpPr>
        <p:spPr>
          <a:xfrm>
            <a:off x="215900" y="1052513"/>
            <a:ext cx="8713788" cy="4968875"/>
          </a:xfrm>
        </p:spPr>
        <p:txBody>
          <a:bodyPr vert="horz" wrap="square" lIns="92075" tIns="46038" rIns="92075" bIns="46038" anchor="t" anchorCtr="0"/>
          <a:p>
            <a:pPr algn="just">
              <a:lnSpc>
                <a:spcPct val="120000"/>
              </a:lnSpc>
              <a:buClr>
                <a:schemeClr val="folHlink"/>
              </a:buClr>
              <a:buFont typeface="Wingdings" panose="05000000000000000000" pitchFamily="2" charset="2"/>
              <a:buChar char="u"/>
            </a:pPr>
            <a:r>
              <a:rPr lang="zh-CN" altLang="en-US" sz="3600" dirty="0">
                <a:solidFill>
                  <a:schemeClr val="tx2"/>
                </a:solidFill>
              </a:rPr>
              <a:t>定义</a:t>
            </a:r>
            <a:r>
              <a:rPr lang="en-US" altLang="zh-CN" sz="3600" dirty="0">
                <a:solidFill>
                  <a:schemeClr val="tx2"/>
                </a:solidFill>
              </a:rPr>
              <a:t>6.12</a:t>
            </a:r>
            <a:r>
              <a:rPr lang="en-US" altLang="zh-CN" sz="3600" dirty="0"/>
              <a:t>  </a:t>
            </a:r>
            <a:r>
              <a:rPr lang="zh-CN" altLang="en-US" sz="3600" dirty="0"/>
              <a:t>若                                 是权图</a:t>
            </a:r>
            <a:r>
              <a:rPr lang="en-US" altLang="zh-CN" sz="3600" dirty="0"/>
              <a:t>G</a:t>
            </a:r>
            <a:r>
              <a:rPr lang="zh-CN" altLang="en-US" sz="3600" dirty="0"/>
              <a:t>中的一条路径，则                            称为</a:t>
            </a:r>
            <a:r>
              <a:rPr lang="zh-CN" altLang="en-US" sz="3600" u="sng" dirty="0">
                <a:solidFill>
                  <a:srgbClr val="CC0000"/>
                </a:solidFill>
              </a:rPr>
              <a:t>加权路径</a:t>
            </a:r>
            <a:r>
              <a:rPr lang="zh-CN" altLang="en-US" sz="3600" dirty="0">
                <a:solidFill>
                  <a:srgbClr val="CC0000"/>
                </a:solidFill>
              </a:rPr>
              <a:t>     </a:t>
            </a:r>
            <a:r>
              <a:rPr lang="zh-CN" altLang="en-US" sz="3600" dirty="0"/>
              <a:t>的长度或权重。</a:t>
            </a:r>
            <a:endParaRPr lang="zh-CN" altLang="en-US" sz="3600" dirty="0"/>
          </a:p>
          <a:p>
            <a:pPr algn="just">
              <a:lnSpc>
                <a:spcPct val="120000"/>
              </a:lnSpc>
              <a:buClr>
                <a:schemeClr val="folHlink"/>
              </a:buClr>
              <a:buFont typeface="Wingdings" panose="05000000000000000000" pitchFamily="2" charset="2"/>
              <a:buChar char="u"/>
            </a:pPr>
            <a:r>
              <a:rPr lang="zh-CN" altLang="en-US" sz="3600" dirty="0">
                <a:solidFill>
                  <a:schemeClr val="tx2"/>
                </a:solidFill>
                <a:latin typeface="宋体" panose="02010600030101010101" pitchFamily="2" charset="-122"/>
              </a:rPr>
              <a:t>权</a:t>
            </a:r>
            <a:r>
              <a:rPr lang="zh-CN" altLang="en-US" sz="3600" dirty="0">
                <a:latin typeface="宋体" panose="02010600030101010101" pitchFamily="2" charset="-122"/>
              </a:rPr>
              <a:t>通常用来表示从一个顶点到另一个顶点的距离或费用。</a:t>
            </a:r>
            <a:endParaRPr lang="zh-CN" altLang="en-US" sz="3200" dirty="0"/>
          </a:p>
        </p:txBody>
      </p:sp>
      <p:sp>
        <p:nvSpPr>
          <p:cNvPr id="6150" name="矩形 1756162"/>
          <p:cNvSpPr/>
          <p:nvPr/>
        </p:nvSpPr>
        <p:spPr>
          <a:xfrm>
            <a:off x="0" y="0"/>
            <a:ext cx="9144000" cy="0"/>
          </a:xfrm>
          <a:prstGeom prst="rect">
            <a:avLst/>
          </a:prstGeom>
          <a:noFill/>
          <a:ln w="9525">
            <a:noFill/>
          </a:ln>
        </p:spPr>
        <p:txBody>
          <a:bodyPr/>
          <a:p>
            <a:endParaRPr lang="zh-CN" altLang="en-US" dirty="0">
              <a:latin typeface="Times New Roman" panose="02020603050405020304" pitchFamily="18" charset="0"/>
            </a:endParaRPr>
          </a:p>
        </p:txBody>
      </p:sp>
      <p:graphicFrame>
        <p:nvGraphicFramePr>
          <p:cNvPr id="6146" name="对象 1756163"/>
          <p:cNvGraphicFramePr/>
          <p:nvPr/>
        </p:nvGraphicFramePr>
        <p:xfrm>
          <a:off x="3132138" y="1060450"/>
          <a:ext cx="3887787" cy="820738"/>
        </p:xfrm>
        <a:graphic>
          <a:graphicData uri="http://schemas.openxmlformats.org/presentationml/2006/ole">
            <mc:AlternateContent xmlns:mc="http://schemas.openxmlformats.org/markup-compatibility/2006">
              <mc:Choice xmlns:v="urn:schemas-microsoft-com:vml" Requires="v">
                <p:oleObj spid="_x0000_s3077" name="" r:id="rId1" imgW="1270000" imgH="228600" progId="Equation.3">
                  <p:embed/>
                </p:oleObj>
              </mc:Choice>
              <mc:Fallback>
                <p:oleObj name="" r:id="rId1" imgW="1270000" imgH="228600" progId="Equation.3">
                  <p:embed/>
                  <p:pic>
                    <p:nvPicPr>
                      <p:cNvPr id="0" name="图片 3076"/>
                      <p:cNvPicPr/>
                      <p:nvPr/>
                    </p:nvPicPr>
                    <p:blipFill>
                      <a:blip r:embed="rId2"/>
                      <a:stretch>
                        <a:fillRect/>
                      </a:stretch>
                    </p:blipFill>
                    <p:spPr>
                      <a:xfrm>
                        <a:off x="3132138" y="1060450"/>
                        <a:ext cx="3887787" cy="820738"/>
                      </a:xfrm>
                      <a:prstGeom prst="rect">
                        <a:avLst/>
                      </a:prstGeom>
                      <a:noFill/>
                      <a:ln w="38100">
                        <a:noFill/>
                        <a:miter/>
                      </a:ln>
                    </p:spPr>
                  </p:pic>
                </p:oleObj>
              </mc:Fallback>
            </mc:AlternateContent>
          </a:graphicData>
        </a:graphic>
      </p:graphicFrame>
      <p:sp>
        <p:nvSpPr>
          <p:cNvPr id="6151" name="矩形 1756164"/>
          <p:cNvSpPr/>
          <p:nvPr/>
        </p:nvSpPr>
        <p:spPr>
          <a:xfrm>
            <a:off x="0" y="0"/>
            <a:ext cx="9144000" cy="0"/>
          </a:xfrm>
          <a:prstGeom prst="rect">
            <a:avLst/>
          </a:prstGeom>
          <a:noFill/>
          <a:ln w="9525">
            <a:noFill/>
          </a:ln>
        </p:spPr>
        <p:txBody>
          <a:bodyPr/>
          <a:p>
            <a:endParaRPr lang="zh-CN" altLang="en-US" dirty="0">
              <a:latin typeface="Times New Roman" panose="02020603050405020304" pitchFamily="18" charset="0"/>
            </a:endParaRPr>
          </a:p>
        </p:txBody>
      </p:sp>
      <p:graphicFrame>
        <p:nvGraphicFramePr>
          <p:cNvPr id="6147" name="对象 1756165"/>
          <p:cNvGraphicFramePr/>
          <p:nvPr/>
        </p:nvGraphicFramePr>
        <p:xfrm>
          <a:off x="4716463" y="1624013"/>
          <a:ext cx="3095625" cy="1008062"/>
        </p:xfrm>
        <a:graphic>
          <a:graphicData uri="http://schemas.openxmlformats.org/presentationml/2006/ole">
            <mc:AlternateContent xmlns:mc="http://schemas.openxmlformats.org/markup-compatibility/2006">
              <mc:Choice xmlns:v="urn:schemas-microsoft-com:vml" Requires="v">
                <p:oleObj spid="_x0000_s3078" name="" r:id="rId3" imgW="1078865" imgH="431800" progId="Equation.3">
                  <p:embed/>
                </p:oleObj>
              </mc:Choice>
              <mc:Fallback>
                <p:oleObj name="" r:id="rId3" imgW="1078865" imgH="431800" progId="Equation.3">
                  <p:embed/>
                  <p:pic>
                    <p:nvPicPr>
                      <p:cNvPr id="0" name="图片 3077"/>
                      <p:cNvPicPr/>
                      <p:nvPr/>
                    </p:nvPicPr>
                    <p:blipFill>
                      <a:blip r:embed="rId4"/>
                      <a:stretch>
                        <a:fillRect/>
                      </a:stretch>
                    </p:blipFill>
                    <p:spPr>
                      <a:xfrm>
                        <a:off x="4716463" y="1624013"/>
                        <a:ext cx="3095625" cy="1008062"/>
                      </a:xfrm>
                      <a:prstGeom prst="rect">
                        <a:avLst/>
                      </a:prstGeom>
                      <a:noFill/>
                      <a:ln w="38100">
                        <a:noFill/>
                        <a:miter/>
                      </a:ln>
                    </p:spPr>
                  </p:pic>
                </p:oleObj>
              </mc:Fallback>
            </mc:AlternateContent>
          </a:graphicData>
        </a:graphic>
      </p:graphicFrame>
      <p:sp>
        <p:nvSpPr>
          <p:cNvPr id="6152" name="矩形 1756166"/>
          <p:cNvSpPr/>
          <p:nvPr/>
        </p:nvSpPr>
        <p:spPr>
          <a:xfrm>
            <a:off x="0" y="3357563"/>
            <a:ext cx="9144000" cy="0"/>
          </a:xfrm>
          <a:prstGeom prst="rect">
            <a:avLst/>
          </a:prstGeom>
          <a:noFill/>
          <a:ln w="9525">
            <a:noFill/>
          </a:ln>
        </p:spPr>
        <p:txBody>
          <a:bodyPr/>
          <a:p>
            <a:endParaRPr lang="zh-CN" altLang="en-US" dirty="0">
              <a:latin typeface="Times New Roman" panose="02020603050405020304" pitchFamily="18" charset="0"/>
            </a:endParaRPr>
          </a:p>
        </p:txBody>
      </p:sp>
      <p:graphicFrame>
        <p:nvGraphicFramePr>
          <p:cNvPr id="6148" name="对象 1756167"/>
          <p:cNvGraphicFramePr/>
          <p:nvPr/>
        </p:nvGraphicFramePr>
        <p:xfrm>
          <a:off x="2627313" y="2565400"/>
          <a:ext cx="431800" cy="404813"/>
        </p:xfrm>
        <a:graphic>
          <a:graphicData uri="http://schemas.openxmlformats.org/presentationml/2006/ole">
            <mc:AlternateContent xmlns:mc="http://schemas.openxmlformats.org/markup-compatibility/2006">
              <mc:Choice xmlns:v="urn:schemas-microsoft-com:vml" Requires="v">
                <p:oleObj spid="_x0000_s3079" name="" r:id="rId5" imgW="152400" imgH="139700" progId="Equation.3">
                  <p:embed/>
                </p:oleObj>
              </mc:Choice>
              <mc:Fallback>
                <p:oleObj name="" r:id="rId5" imgW="152400" imgH="139700" progId="Equation.3">
                  <p:embed/>
                  <p:pic>
                    <p:nvPicPr>
                      <p:cNvPr id="0" name="图片 3078"/>
                      <p:cNvPicPr/>
                      <p:nvPr/>
                    </p:nvPicPr>
                    <p:blipFill>
                      <a:blip r:embed="rId6"/>
                      <a:stretch>
                        <a:fillRect/>
                      </a:stretch>
                    </p:blipFill>
                    <p:spPr>
                      <a:xfrm>
                        <a:off x="2627313" y="2565400"/>
                        <a:ext cx="431800" cy="404813"/>
                      </a:xfrm>
                      <a:prstGeom prst="rect">
                        <a:avLst/>
                      </a:prstGeom>
                      <a:noFill/>
                      <a:ln w="38100">
                        <a:noFill/>
                        <a:miter/>
                      </a:ln>
                    </p:spPr>
                  </p:pic>
                </p:oleObj>
              </mc:Fallback>
            </mc:AlternateContent>
          </a:graphicData>
        </a:graphic>
      </p:graphicFrame>
    </p:spTree>
  </p:cSld>
  <p:clrMapOvr>
    <a:masterClrMapping/>
  </p:clrMapOvr>
  <p:transition>
    <p:strips dir="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7106" name="组合 1720337"/>
          <p:cNvGrpSpPr/>
          <p:nvPr/>
        </p:nvGrpSpPr>
        <p:grpSpPr>
          <a:xfrm>
            <a:off x="1476375" y="1484313"/>
            <a:ext cx="6586538" cy="3190875"/>
            <a:chOff x="908" y="1389"/>
            <a:chExt cx="4149" cy="2010"/>
          </a:xfrm>
        </p:grpSpPr>
        <p:sp>
          <p:nvSpPr>
            <p:cNvPr id="47107" name="椭圆 1720323"/>
            <p:cNvSpPr/>
            <p:nvPr/>
          </p:nvSpPr>
          <p:spPr>
            <a:xfrm>
              <a:off x="1707" y="1441"/>
              <a:ext cx="570" cy="515"/>
            </a:xfrm>
            <a:prstGeom prst="ellipse">
              <a:avLst/>
            </a:prstGeom>
            <a:solidFill>
              <a:schemeClr val="bg1"/>
            </a:solidFill>
            <a:ln w="12700" cap="sq" cmpd="sng">
              <a:solidFill>
                <a:schemeClr val="tx1"/>
              </a:solidFill>
              <a:prstDash val="solid"/>
              <a:headEnd type="none" w="sm" len="sm"/>
              <a:tailEnd type="none" w="sm" len="sm"/>
            </a:ln>
            <a:effectLst>
              <a:prstShdw prst="shdw17" dist="17961" dir="2699999">
                <a:srgbClr val="000000"/>
              </a:prstShdw>
            </a:effectLst>
          </p:spPr>
          <p:txBody>
            <a:bodyPr wrap="none" anchor="ctr" anchorCtr="0"/>
            <a:p>
              <a:pPr algn="ctr"/>
              <a:r>
                <a:rPr lang="en-US" altLang="zh-CN" sz="2400" dirty="0">
                  <a:latin typeface="Times New Roman" panose="02020603050405020304" pitchFamily="18" charset="0"/>
                </a:rPr>
                <a:t>V1</a:t>
              </a:r>
              <a:endParaRPr lang="en-US" altLang="zh-CN" sz="2400" dirty="0">
                <a:latin typeface="Times New Roman" panose="02020603050405020304" pitchFamily="18" charset="0"/>
              </a:endParaRPr>
            </a:p>
          </p:txBody>
        </p:sp>
        <p:sp>
          <p:nvSpPr>
            <p:cNvPr id="47108" name="椭圆 1720324"/>
            <p:cNvSpPr/>
            <p:nvPr/>
          </p:nvSpPr>
          <p:spPr>
            <a:xfrm>
              <a:off x="4218" y="1441"/>
              <a:ext cx="570" cy="515"/>
            </a:xfrm>
            <a:prstGeom prst="ellipse">
              <a:avLst/>
            </a:prstGeom>
            <a:solidFill>
              <a:schemeClr val="bg1"/>
            </a:solidFill>
            <a:ln w="12700" cap="sq" cmpd="sng">
              <a:solidFill>
                <a:schemeClr val="tx1"/>
              </a:solidFill>
              <a:prstDash val="solid"/>
              <a:headEnd type="none" w="sm" len="sm"/>
              <a:tailEnd type="none" w="sm" len="sm"/>
            </a:ln>
            <a:effectLst>
              <a:prstShdw prst="shdw17" dist="17961" dir="2699999">
                <a:srgbClr val="000000"/>
              </a:prstShdw>
            </a:effectLst>
          </p:spPr>
          <p:txBody>
            <a:bodyPr wrap="none" anchor="ctr" anchorCtr="0"/>
            <a:p>
              <a:pPr algn="ctr"/>
              <a:r>
                <a:rPr lang="en-US" altLang="zh-CN" sz="2400" dirty="0">
                  <a:latin typeface="Times New Roman" panose="02020603050405020304" pitchFamily="18" charset="0"/>
                </a:rPr>
                <a:t>V2</a:t>
              </a:r>
              <a:endParaRPr lang="en-US" altLang="zh-CN" sz="2400" dirty="0">
                <a:latin typeface="Times New Roman" panose="02020603050405020304" pitchFamily="18" charset="0"/>
              </a:endParaRPr>
            </a:p>
          </p:txBody>
        </p:sp>
        <p:sp>
          <p:nvSpPr>
            <p:cNvPr id="47109" name="椭圆 1720325"/>
            <p:cNvSpPr/>
            <p:nvPr/>
          </p:nvSpPr>
          <p:spPr>
            <a:xfrm>
              <a:off x="3875" y="2574"/>
              <a:ext cx="571" cy="516"/>
            </a:xfrm>
            <a:prstGeom prst="ellipse">
              <a:avLst/>
            </a:prstGeom>
            <a:solidFill>
              <a:schemeClr val="bg1"/>
            </a:solidFill>
            <a:ln w="12700" cap="sq" cmpd="sng">
              <a:solidFill>
                <a:schemeClr val="tx1"/>
              </a:solidFill>
              <a:prstDash val="solid"/>
              <a:headEnd type="none" w="sm" len="sm"/>
              <a:tailEnd type="none" w="sm" len="sm"/>
            </a:ln>
            <a:effectLst>
              <a:prstShdw prst="shdw17" dist="17961" dir="2699999">
                <a:srgbClr val="000000"/>
              </a:prstShdw>
            </a:effectLst>
          </p:spPr>
          <p:txBody>
            <a:bodyPr wrap="none" anchor="ctr" anchorCtr="0"/>
            <a:p>
              <a:pPr algn="ctr"/>
              <a:r>
                <a:rPr lang="en-US" altLang="zh-CN" sz="2400" dirty="0">
                  <a:latin typeface="Times New Roman" panose="02020603050405020304" pitchFamily="18" charset="0"/>
                </a:rPr>
                <a:t>V3</a:t>
              </a:r>
              <a:endParaRPr lang="en-US" altLang="zh-CN" sz="2400" dirty="0">
                <a:latin typeface="Times New Roman" panose="02020603050405020304" pitchFamily="18" charset="0"/>
              </a:endParaRPr>
            </a:p>
          </p:txBody>
        </p:sp>
        <p:sp>
          <p:nvSpPr>
            <p:cNvPr id="47110" name="椭圆 1720326"/>
            <p:cNvSpPr/>
            <p:nvPr/>
          </p:nvSpPr>
          <p:spPr>
            <a:xfrm>
              <a:off x="908" y="2884"/>
              <a:ext cx="570" cy="515"/>
            </a:xfrm>
            <a:prstGeom prst="ellipse">
              <a:avLst/>
            </a:prstGeom>
            <a:solidFill>
              <a:schemeClr val="bg1"/>
            </a:solidFill>
            <a:ln w="12700" cap="sq" cmpd="sng">
              <a:solidFill>
                <a:schemeClr val="tx1"/>
              </a:solidFill>
              <a:prstDash val="solid"/>
              <a:headEnd type="none" w="sm" len="sm"/>
              <a:tailEnd type="none" w="sm" len="sm"/>
            </a:ln>
            <a:effectLst>
              <a:prstShdw prst="shdw17" dist="17961" dir="2699999">
                <a:srgbClr val="000000"/>
              </a:prstShdw>
            </a:effectLst>
          </p:spPr>
          <p:txBody>
            <a:bodyPr wrap="none" anchor="ctr" anchorCtr="0"/>
            <a:p>
              <a:pPr algn="ctr"/>
              <a:r>
                <a:rPr lang="en-US" altLang="zh-CN" sz="2400" dirty="0">
                  <a:latin typeface="Times New Roman" panose="02020603050405020304" pitchFamily="18" charset="0"/>
                </a:rPr>
                <a:t>V4</a:t>
              </a:r>
              <a:endParaRPr lang="en-US" altLang="zh-CN" sz="2400" dirty="0">
                <a:latin typeface="Times New Roman" panose="02020603050405020304" pitchFamily="18" charset="0"/>
              </a:endParaRPr>
            </a:p>
          </p:txBody>
        </p:sp>
        <p:sp>
          <p:nvSpPr>
            <p:cNvPr id="47111" name="直接连接符 1720327"/>
            <p:cNvSpPr/>
            <p:nvPr/>
          </p:nvSpPr>
          <p:spPr>
            <a:xfrm flipH="1">
              <a:off x="1226" y="1916"/>
              <a:ext cx="595" cy="983"/>
            </a:xfrm>
            <a:prstGeom prst="line">
              <a:avLst/>
            </a:prstGeom>
            <a:ln w="44450" cap="sq" cmpd="sng">
              <a:solidFill>
                <a:schemeClr val="tx1"/>
              </a:solidFill>
              <a:prstDash val="solid"/>
              <a:headEnd type="none" w="sm" len="sm"/>
              <a:tailEnd type="triangle" w="lg" len="med"/>
            </a:ln>
          </p:spPr>
        </p:sp>
        <p:sp>
          <p:nvSpPr>
            <p:cNvPr id="47112" name="直接连接符 1720328"/>
            <p:cNvSpPr/>
            <p:nvPr/>
          </p:nvSpPr>
          <p:spPr>
            <a:xfrm flipV="1">
              <a:off x="2290" y="1703"/>
              <a:ext cx="1904" cy="3"/>
            </a:xfrm>
            <a:prstGeom prst="line">
              <a:avLst/>
            </a:prstGeom>
            <a:ln w="44450" cap="sq" cmpd="sng">
              <a:solidFill>
                <a:schemeClr val="tx1"/>
              </a:solidFill>
              <a:prstDash val="solid"/>
              <a:headEnd type="none" w="sm" len="sm"/>
              <a:tailEnd type="triangle" w="lg" len="med"/>
            </a:ln>
          </p:spPr>
        </p:sp>
        <p:sp>
          <p:nvSpPr>
            <p:cNvPr id="47113" name="直接连接符 1720329"/>
            <p:cNvSpPr/>
            <p:nvPr/>
          </p:nvSpPr>
          <p:spPr>
            <a:xfrm flipH="1">
              <a:off x="4195" y="1956"/>
              <a:ext cx="251" cy="612"/>
            </a:xfrm>
            <a:prstGeom prst="line">
              <a:avLst/>
            </a:prstGeom>
            <a:ln w="44450" cap="sq" cmpd="sng">
              <a:solidFill>
                <a:schemeClr val="tx1"/>
              </a:solidFill>
              <a:prstDash val="solid"/>
              <a:headEnd type="none" w="sm" len="sm"/>
              <a:tailEnd type="triangle" w="lg" len="med"/>
            </a:ln>
          </p:spPr>
        </p:sp>
        <p:sp>
          <p:nvSpPr>
            <p:cNvPr id="47114" name="直接连接符 1720330"/>
            <p:cNvSpPr/>
            <p:nvPr/>
          </p:nvSpPr>
          <p:spPr>
            <a:xfrm flipV="1">
              <a:off x="1478" y="2840"/>
              <a:ext cx="2400" cy="353"/>
            </a:xfrm>
            <a:prstGeom prst="line">
              <a:avLst/>
            </a:prstGeom>
            <a:ln w="44450" cap="sq" cmpd="sng">
              <a:solidFill>
                <a:schemeClr val="tx1"/>
              </a:solidFill>
              <a:prstDash val="solid"/>
              <a:headEnd type="none" w="sm" len="sm"/>
              <a:tailEnd type="triangle" w="lg" len="med"/>
            </a:ln>
          </p:spPr>
        </p:sp>
        <p:sp>
          <p:nvSpPr>
            <p:cNvPr id="47115" name="文本框 1720331"/>
            <p:cNvSpPr txBox="1"/>
            <p:nvPr/>
          </p:nvSpPr>
          <p:spPr>
            <a:xfrm>
              <a:off x="4879" y="1984"/>
              <a:ext cx="178" cy="288"/>
            </a:xfrm>
            <a:prstGeom prst="rect">
              <a:avLst/>
            </a:prstGeom>
            <a:noFill/>
            <a:ln w="12700">
              <a:noFill/>
            </a:ln>
          </p:spPr>
          <p:txBody>
            <a:bodyPr>
              <a:spAutoFit/>
            </a:bodyPr>
            <a:p>
              <a:endParaRPr lang="zh-CN" altLang="en-US" sz="2400" b="0" dirty="0">
                <a:latin typeface="Times New Roman" panose="02020603050405020304" pitchFamily="18" charset="0"/>
              </a:endParaRPr>
            </a:p>
          </p:txBody>
        </p:sp>
        <p:sp>
          <p:nvSpPr>
            <p:cNvPr id="47116" name="文本框 1720332"/>
            <p:cNvSpPr txBox="1"/>
            <p:nvPr/>
          </p:nvSpPr>
          <p:spPr>
            <a:xfrm>
              <a:off x="4014" y="1992"/>
              <a:ext cx="228" cy="327"/>
            </a:xfrm>
            <a:prstGeom prst="rect">
              <a:avLst/>
            </a:prstGeom>
            <a:noFill/>
            <a:ln w="12700">
              <a:noFill/>
            </a:ln>
          </p:spPr>
          <p:txBody>
            <a:bodyPr wrap="none">
              <a:spAutoFit/>
            </a:bodyPr>
            <a:p>
              <a:r>
                <a:rPr lang="en-US" altLang="zh-CN" sz="2800" dirty="0">
                  <a:latin typeface="Times New Roman" panose="02020603050405020304" pitchFamily="18" charset="0"/>
                </a:rPr>
                <a:t>2</a:t>
              </a:r>
              <a:endParaRPr lang="en-US" altLang="zh-CN" sz="2800" b="0" dirty="0">
                <a:latin typeface="Times New Roman" panose="02020603050405020304" pitchFamily="18" charset="0"/>
              </a:endParaRPr>
            </a:p>
          </p:txBody>
        </p:sp>
        <p:sp>
          <p:nvSpPr>
            <p:cNvPr id="47117" name="文本框 1720333"/>
            <p:cNvSpPr txBox="1"/>
            <p:nvPr/>
          </p:nvSpPr>
          <p:spPr>
            <a:xfrm>
              <a:off x="1247" y="2128"/>
              <a:ext cx="228" cy="327"/>
            </a:xfrm>
            <a:prstGeom prst="rect">
              <a:avLst/>
            </a:prstGeom>
            <a:noFill/>
            <a:ln w="12700">
              <a:noFill/>
            </a:ln>
          </p:spPr>
          <p:txBody>
            <a:bodyPr wrap="none">
              <a:spAutoFit/>
            </a:bodyPr>
            <a:p>
              <a:r>
                <a:rPr lang="en-US" altLang="zh-CN" sz="2800" dirty="0">
                  <a:latin typeface="Times New Roman" panose="02020603050405020304" pitchFamily="18" charset="0"/>
                </a:rPr>
                <a:t>3</a:t>
              </a:r>
              <a:endParaRPr lang="en-US" altLang="zh-CN" sz="2800" b="0" dirty="0">
                <a:latin typeface="Times New Roman" panose="02020603050405020304" pitchFamily="18" charset="0"/>
              </a:endParaRPr>
            </a:p>
          </p:txBody>
        </p:sp>
        <p:sp>
          <p:nvSpPr>
            <p:cNvPr id="47118" name="文本框 1720334"/>
            <p:cNvSpPr txBox="1"/>
            <p:nvPr/>
          </p:nvSpPr>
          <p:spPr>
            <a:xfrm>
              <a:off x="3061" y="1389"/>
              <a:ext cx="504" cy="327"/>
            </a:xfrm>
            <a:prstGeom prst="rect">
              <a:avLst/>
            </a:prstGeom>
            <a:noFill/>
            <a:ln w="12700">
              <a:noFill/>
            </a:ln>
          </p:spPr>
          <p:txBody>
            <a:bodyPr>
              <a:spAutoFit/>
            </a:bodyPr>
            <a:p>
              <a:r>
                <a:rPr lang="en-US" altLang="zh-CN" sz="2800" dirty="0">
                  <a:latin typeface="Times New Roman" panose="02020603050405020304" pitchFamily="18" charset="0"/>
                </a:rPr>
                <a:t>15</a:t>
              </a:r>
              <a:endParaRPr lang="en-US" altLang="zh-CN" sz="2800" b="0" dirty="0">
                <a:latin typeface="Times New Roman" panose="02020603050405020304" pitchFamily="18" charset="0"/>
              </a:endParaRPr>
            </a:p>
          </p:txBody>
        </p:sp>
        <p:sp>
          <p:nvSpPr>
            <p:cNvPr id="47119" name="文本框 1720335"/>
            <p:cNvSpPr txBox="1"/>
            <p:nvPr/>
          </p:nvSpPr>
          <p:spPr>
            <a:xfrm>
              <a:off x="2744" y="3067"/>
              <a:ext cx="192" cy="327"/>
            </a:xfrm>
            <a:prstGeom prst="rect">
              <a:avLst/>
            </a:prstGeom>
            <a:noFill/>
            <a:ln w="12700">
              <a:noFill/>
            </a:ln>
          </p:spPr>
          <p:txBody>
            <a:bodyPr>
              <a:spAutoFit/>
            </a:bodyPr>
            <a:p>
              <a:r>
                <a:rPr lang="en-US" altLang="zh-CN" sz="2800" dirty="0">
                  <a:latin typeface="Times New Roman" panose="02020603050405020304" pitchFamily="18" charset="0"/>
                </a:rPr>
                <a:t>7</a:t>
              </a:r>
              <a:endParaRPr lang="en-US" altLang="zh-CN" sz="2800" b="0" dirty="0">
                <a:latin typeface="Times New Roman" panose="02020603050405020304" pitchFamily="18" charset="0"/>
              </a:endParaRPr>
            </a:p>
          </p:txBody>
        </p:sp>
      </p:grpSp>
    </p:spTree>
  </p:cSld>
  <p:clrMapOvr>
    <a:masterClrMapping/>
  </p:clrMapOvr>
  <p:transition>
    <p:strips dir="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body"/>
          </p:nvPr>
        </p:nvSpPr>
        <p:spPr>
          <a:xfrm>
            <a:off x="611188" y="2800350"/>
            <a:ext cx="7983537" cy="3024188"/>
          </a:xfrm>
        </p:spPr>
        <p:txBody>
          <a:bodyPr vert="horz" wrap="square" lIns="92075" tIns="46038" rIns="92075" bIns="46038" anchor="t" anchorCtr="0"/>
          <a:p>
            <a:pPr>
              <a:lnSpc>
                <a:spcPct val="120000"/>
              </a:lnSpc>
              <a:buNone/>
            </a:pPr>
            <a:r>
              <a:rPr lang="en-US" altLang="zh-CN" dirty="0">
                <a:solidFill>
                  <a:srgbClr val="C60C19"/>
                </a:solidFill>
              </a:rPr>
              <a:t> </a:t>
            </a:r>
            <a:endParaRPr lang="en-US" altLang="zh-CN" dirty="0">
              <a:solidFill>
                <a:srgbClr val="C60C19"/>
              </a:solidFill>
            </a:endParaRPr>
          </a:p>
          <a:p>
            <a:pPr>
              <a:lnSpc>
                <a:spcPct val="120000"/>
              </a:lnSpc>
              <a:buNone/>
            </a:pPr>
            <a:r>
              <a:rPr lang="en-US" altLang="zh-CN" dirty="0"/>
              <a:t>   </a:t>
            </a:r>
            <a:endParaRPr lang="en-US" altLang="zh-CN" dirty="0"/>
          </a:p>
          <a:p>
            <a:pPr>
              <a:lnSpc>
                <a:spcPct val="120000"/>
              </a:lnSpc>
              <a:buNone/>
            </a:pPr>
            <a:r>
              <a:rPr lang="en-US" altLang="zh-CN" dirty="0"/>
              <a:t>           </a:t>
            </a:r>
            <a:endParaRPr lang="en-US" altLang="zh-CN" dirty="0"/>
          </a:p>
          <a:p>
            <a:pPr>
              <a:lnSpc>
                <a:spcPct val="120000"/>
              </a:lnSpc>
              <a:buNone/>
            </a:pPr>
            <a:r>
              <a:rPr lang="en-US" altLang="zh-CN" dirty="0"/>
              <a:t> </a:t>
            </a:r>
            <a:endParaRPr lang="en-US" altLang="zh-CN" dirty="0"/>
          </a:p>
        </p:txBody>
      </p:sp>
      <p:graphicFrame>
        <p:nvGraphicFramePr>
          <p:cNvPr id="1996828" name="表格 1996827"/>
          <p:cNvGraphicFramePr/>
          <p:nvPr/>
        </p:nvGraphicFramePr>
        <p:xfrm>
          <a:off x="755650" y="1484313"/>
          <a:ext cx="7488238" cy="3744913"/>
        </p:xfrm>
        <a:graphic>
          <a:graphicData uri="http://schemas.openxmlformats.org/drawingml/2006/table">
            <a:tbl>
              <a:tblPr/>
              <a:tblGrid>
                <a:gridCol w="3744913"/>
                <a:gridCol w="1871662"/>
                <a:gridCol w="1871663"/>
              </a:tblGrid>
              <a:tr h="661988">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eaLnBrk="1" hangingPunct="1">
                        <a:spcBef>
                          <a:spcPct val="0"/>
                        </a:spcBef>
                        <a:buClrTx/>
                        <a:buSzPct val="100000"/>
                        <a:buNone/>
                      </a:pPr>
                      <a:r>
                        <a:rPr lang="zh-CN" altLang="en-US" sz="3200" b="0" dirty="0">
                          <a:solidFill>
                            <a:srgbClr val="C60C19"/>
                          </a:solidFill>
                          <a:latin typeface="黑体" panose="02010609060101010101" pitchFamily="49" charset="-122"/>
                          <a:ea typeface="黑体" panose="02010609060101010101" pitchFamily="49" charset="-122"/>
                        </a:rPr>
                        <a:t>无向图</a:t>
                      </a:r>
                      <a:endParaRPr lang="zh-CN" altLang="en-US" sz="3200" b="0" dirty="0">
                        <a:solidFill>
                          <a:srgbClr val="000000"/>
                        </a:solidFill>
                        <a:latin typeface="黑体" panose="02010609060101010101" pitchFamily="49" charset="-122"/>
                        <a:ea typeface="黑体" panose="02010609060101010101" pitchFamily="49" charset="-122"/>
                      </a:endParaRPr>
                    </a:p>
                  </a:txBody>
                  <a:tcPr marL="91433" marR="91433" marT="45730" marB="4573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gridSpan="2">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eaLnBrk="1" hangingPunct="1">
                        <a:spcBef>
                          <a:spcPct val="0"/>
                        </a:spcBef>
                        <a:buClrTx/>
                        <a:buSzPct val="100000"/>
                        <a:buNone/>
                      </a:pPr>
                      <a:r>
                        <a:rPr lang="zh-CN" altLang="en-US" sz="3200" b="0" dirty="0">
                          <a:latin typeface="黑体" panose="02010609060101010101" pitchFamily="49" charset="-122"/>
                          <a:ea typeface="黑体" panose="02010609060101010101" pitchFamily="49" charset="-122"/>
                        </a:rPr>
                        <a:t>有向图</a:t>
                      </a:r>
                      <a:endParaRPr lang="zh-CN" altLang="en-US" sz="3200" b="0" dirty="0">
                        <a:latin typeface="黑体" panose="02010609060101010101" pitchFamily="49" charset="-122"/>
                        <a:ea typeface="黑体" panose="02010609060101010101" pitchFamily="49" charset="-122"/>
                      </a:endParaRPr>
                    </a:p>
                  </a:txBody>
                  <a:tcPr marL="91433" marR="91433" marT="45730" marB="4573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547687">
                <a:tc rowSpan="2">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eaLnBrk="1" hangingPunct="1">
                        <a:spcBef>
                          <a:spcPct val="0"/>
                        </a:spcBef>
                        <a:buClrTx/>
                        <a:buSzPct val="100000"/>
                        <a:buNone/>
                      </a:pPr>
                      <a:r>
                        <a:rPr lang="zh-CN" altLang="en-US" sz="3000" b="0" dirty="0">
                          <a:solidFill>
                            <a:srgbClr val="FF0000"/>
                          </a:solidFill>
                          <a:latin typeface="黑体" panose="02010609060101010101" pitchFamily="49" charset="-122"/>
                          <a:ea typeface="黑体" panose="02010609060101010101" pitchFamily="49" charset="-122"/>
                        </a:rPr>
                        <a:t>边</a:t>
                      </a:r>
                      <a:endParaRPr lang="zh-CN" altLang="en-US" sz="3000" b="0" dirty="0">
                        <a:solidFill>
                          <a:srgbClr val="FF0000"/>
                        </a:solidFill>
                        <a:latin typeface="黑体" panose="02010609060101010101" pitchFamily="49" charset="-122"/>
                        <a:ea typeface="黑体" panose="02010609060101010101" pitchFamily="49" charset="-122"/>
                      </a:endParaRPr>
                    </a:p>
                  </a:txBody>
                  <a:tcPr marL="91433" marR="91433" marT="45730" marB="4573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gridSpan="2">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eaLnBrk="1" hangingPunct="1">
                        <a:spcBef>
                          <a:spcPct val="0"/>
                        </a:spcBef>
                        <a:buClrTx/>
                        <a:buSzPct val="100000"/>
                        <a:buNone/>
                      </a:pPr>
                      <a:r>
                        <a:rPr lang="zh-CN" altLang="en-US" sz="3000" b="0" dirty="0">
                          <a:solidFill>
                            <a:srgbClr val="000000"/>
                          </a:solidFill>
                          <a:latin typeface="黑体" panose="02010609060101010101" pitchFamily="49" charset="-122"/>
                          <a:ea typeface="黑体" panose="02010609060101010101" pitchFamily="49" charset="-122"/>
                        </a:rPr>
                        <a:t>弧</a:t>
                      </a:r>
                      <a:endParaRPr lang="zh-CN" altLang="en-US" sz="3000" b="0" dirty="0">
                        <a:solidFill>
                          <a:srgbClr val="000000"/>
                        </a:solidFill>
                        <a:latin typeface="黑体" panose="02010609060101010101" pitchFamily="49" charset="-122"/>
                        <a:ea typeface="黑体" panose="02010609060101010101" pitchFamily="49" charset="-122"/>
                      </a:endParaRPr>
                    </a:p>
                  </a:txBody>
                  <a:tcPr marL="91433" marR="91433" marT="45730" marB="4573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547688">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eaLnBrk="1" hangingPunct="1">
                        <a:spcBef>
                          <a:spcPct val="0"/>
                        </a:spcBef>
                        <a:buClrTx/>
                        <a:buSzPct val="100000"/>
                        <a:buNone/>
                      </a:pPr>
                      <a:r>
                        <a:rPr lang="zh-CN" altLang="en-US" sz="3000" b="0" dirty="0">
                          <a:solidFill>
                            <a:srgbClr val="000000"/>
                          </a:solidFill>
                          <a:latin typeface="黑体" panose="02010609060101010101" pitchFamily="49" charset="-122"/>
                          <a:ea typeface="黑体" panose="02010609060101010101" pitchFamily="49" charset="-122"/>
                        </a:rPr>
                        <a:t>弧头</a:t>
                      </a:r>
                      <a:endParaRPr lang="zh-CN" altLang="en-US" sz="3000" b="0" dirty="0">
                        <a:solidFill>
                          <a:srgbClr val="000000"/>
                        </a:solidFill>
                        <a:latin typeface="黑体" panose="02010609060101010101" pitchFamily="49" charset="-122"/>
                        <a:ea typeface="黑体" panose="02010609060101010101" pitchFamily="49" charset="-122"/>
                      </a:endParaRPr>
                    </a:p>
                  </a:txBody>
                  <a:tcPr marL="91433" marR="91433" marT="45730" marB="4573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eaLnBrk="1" hangingPunct="1">
                        <a:spcBef>
                          <a:spcPct val="0"/>
                        </a:spcBef>
                        <a:buClrTx/>
                        <a:buSzPct val="100000"/>
                        <a:buNone/>
                      </a:pPr>
                      <a:r>
                        <a:rPr lang="zh-CN" altLang="en-US" sz="3000" b="0" dirty="0">
                          <a:solidFill>
                            <a:srgbClr val="000000"/>
                          </a:solidFill>
                          <a:latin typeface="黑体" panose="02010609060101010101" pitchFamily="49" charset="-122"/>
                          <a:ea typeface="黑体" panose="02010609060101010101" pitchFamily="49" charset="-122"/>
                        </a:rPr>
                        <a:t>弧尾</a:t>
                      </a:r>
                      <a:endParaRPr lang="zh-CN" altLang="en-US" sz="3000" b="0" dirty="0">
                        <a:solidFill>
                          <a:srgbClr val="000000"/>
                        </a:solidFill>
                        <a:latin typeface="黑体" panose="02010609060101010101" pitchFamily="49" charset="-122"/>
                        <a:ea typeface="黑体" panose="02010609060101010101" pitchFamily="49" charset="-122"/>
                      </a:endParaRPr>
                    </a:p>
                  </a:txBody>
                  <a:tcPr marL="91433" marR="91433" marT="45730" marB="4573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r>
              <a:tr h="661987">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eaLnBrk="1" hangingPunct="1">
                        <a:spcBef>
                          <a:spcPct val="0"/>
                        </a:spcBef>
                        <a:buClrTx/>
                        <a:buSzPct val="100000"/>
                        <a:buNone/>
                      </a:pPr>
                      <a:r>
                        <a:rPr lang="zh-CN" altLang="en-US" sz="3000" b="0" dirty="0">
                          <a:solidFill>
                            <a:srgbClr val="FF0000"/>
                          </a:solidFill>
                          <a:latin typeface="黑体" panose="02010609060101010101" pitchFamily="49" charset="-122"/>
                          <a:ea typeface="黑体" panose="02010609060101010101" pitchFamily="49" charset="-122"/>
                        </a:rPr>
                        <a:t>相邻的</a:t>
                      </a:r>
                      <a:endParaRPr lang="zh-CN" altLang="en-US" sz="3000" b="0" dirty="0">
                        <a:solidFill>
                          <a:srgbClr val="FF0000"/>
                        </a:solidFill>
                        <a:latin typeface="黑体" panose="02010609060101010101" pitchFamily="49" charset="-122"/>
                        <a:ea typeface="黑体" panose="02010609060101010101" pitchFamily="49" charset="-122"/>
                      </a:endParaRPr>
                    </a:p>
                  </a:txBody>
                  <a:tcPr marL="91433" marR="91433" marT="45730" marB="4573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eaLnBrk="1" hangingPunct="1">
                        <a:spcBef>
                          <a:spcPct val="0"/>
                        </a:spcBef>
                        <a:buClrTx/>
                        <a:buSzPct val="100000"/>
                        <a:buNone/>
                      </a:pPr>
                      <a:r>
                        <a:rPr lang="zh-CN" altLang="en-US" sz="3000" b="0" dirty="0">
                          <a:solidFill>
                            <a:srgbClr val="000000"/>
                          </a:solidFill>
                          <a:latin typeface="黑体" panose="02010609060101010101" pitchFamily="49" charset="-122"/>
                          <a:ea typeface="黑体" panose="02010609060101010101" pitchFamily="49" charset="-122"/>
                        </a:rPr>
                        <a:t>邻接到</a:t>
                      </a:r>
                      <a:endParaRPr lang="zh-CN" altLang="en-US" sz="3000" b="0" dirty="0">
                        <a:solidFill>
                          <a:srgbClr val="000000"/>
                        </a:solidFill>
                        <a:latin typeface="黑体" panose="02010609060101010101" pitchFamily="49" charset="-122"/>
                        <a:ea typeface="黑体" panose="02010609060101010101" pitchFamily="49" charset="-122"/>
                      </a:endParaRPr>
                    </a:p>
                  </a:txBody>
                  <a:tcPr marL="91433" marR="91433" marT="45730" marB="4573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eaLnBrk="1" hangingPunct="1">
                        <a:spcBef>
                          <a:spcPct val="0"/>
                        </a:spcBef>
                        <a:buClrTx/>
                        <a:buSzPct val="100000"/>
                        <a:buNone/>
                      </a:pPr>
                      <a:r>
                        <a:rPr lang="zh-CN" altLang="en-US" sz="3000" b="0" dirty="0">
                          <a:solidFill>
                            <a:srgbClr val="000000"/>
                          </a:solidFill>
                          <a:latin typeface="黑体" panose="02010609060101010101" pitchFamily="49" charset="-122"/>
                          <a:ea typeface="黑体" panose="02010609060101010101" pitchFamily="49" charset="-122"/>
                        </a:rPr>
                        <a:t>邻接自</a:t>
                      </a:r>
                      <a:endParaRPr lang="zh-CN" altLang="en-US" sz="3000" b="0" dirty="0">
                        <a:solidFill>
                          <a:srgbClr val="000000"/>
                        </a:solidFill>
                        <a:latin typeface="黑体" panose="02010609060101010101" pitchFamily="49" charset="-122"/>
                        <a:ea typeface="黑体" panose="02010609060101010101" pitchFamily="49" charset="-122"/>
                      </a:endParaRPr>
                    </a:p>
                  </a:txBody>
                  <a:tcPr marL="91433" marR="91433" marT="45730" marB="4573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r>
              <a:tr h="661988">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eaLnBrk="1" hangingPunct="1">
                        <a:spcBef>
                          <a:spcPct val="0"/>
                        </a:spcBef>
                        <a:buClrTx/>
                        <a:buSzPct val="100000"/>
                        <a:buNone/>
                      </a:pPr>
                      <a:r>
                        <a:rPr lang="zh-CN" altLang="en-US" sz="3000" b="0" dirty="0">
                          <a:solidFill>
                            <a:srgbClr val="FF0000"/>
                          </a:solidFill>
                          <a:latin typeface="黑体" panose="02010609060101010101" pitchFamily="49" charset="-122"/>
                          <a:ea typeface="黑体" panose="02010609060101010101" pitchFamily="49" charset="-122"/>
                        </a:rPr>
                        <a:t>顶点的度</a:t>
                      </a:r>
                      <a:endParaRPr lang="zh-CN" altLang="en-US" sz="3000" b="0" dirty="0">
                        <a:solidFill>
                          <a:srgbClr val="FF0000"/>
                        </a:solidFill>
                        <a:latin typeface="黑体" panose="02010609060101010101" pitchFamily="49" charset="-122"/>
                        <a:ea typeface="黑体" panose="02010609060101010101" pitchFamily="49" charset="-122"/>
                      </a:endParaRPr>
                    </a:p>
                  </a:txBody>
                  <a:tcPr marL="91433" marR="91433" marT="45730" marB="4573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gridSpan="2">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eaLnBrk="1" hangingPunct="1">
                        <a:spcBef>
                          <a:spcPct val="0"/>
                        </a:spcBef>
                        <a:buClrTx/>
                        <a:buSzPct val="100000"/>
                        <a:buNone/>
                      </a:pPr>
                      <a:r>
                        <a:rPr lang="zh-CN" altLang="en-US" sz="3000" b="0" dirty="0">
                          <a:solidFill>
                            <a:srgbClr val="000000"/>
                          </a:solidFill>
                          <a:latin typeface="黑体" panose="02010609060101010101" pitchFamily="49" charset="-122"/>
                          <a:ea typeface="黑体" panose="02010609060101010101" pitchFamily="49" charset="-122"/>
                        </a:rPr>
                        <a:t>顶点的出度、入度</a:t>
                      </a:r>
                      <a:endParaRPr lang="zh-CN" altLang="en-US" sz="3000" b="0" dirty="0">
                        <a:solidFill>
                          <a:srgbClr val="000000"/>
                        </a:solidFill>
                        <a:latin typeface="黑体" panose="02010609060101010101" pitchFamily="49" charset="-122"/>
                        <a:ea typeface="黑体" panose="02010609060101010101" pitchFamily="49" charset="-122"/>
                      </a:endParaRPr>
                    </a:p>
                  </a:txBody>
                  <a:tcPr marL="91433" marR="91433" marT="45730" marB="4573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661987">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eaLnBrk="1" hangingPunct="1">
                        <a:spcBef>
                          <a:spcPct val="0"/>
                        </a:spcBef>
                        <a:buClrTx/>
                        <a:buSzPct val="100000"/>
                        <a:buNone/>
                      </a:pPr>
                      <a:r>
                        <a:rPr lang="zh-CN" altLang="en-US" sz="3000" b="0" dirty="0">
                          <a:solidFill>
                            <a:srgbClr val="FF0000"/>
                          </a:solidFill>
                          <a:latin typeface="黑体" panose="02010609060101010101" pitchFamily="49" charset="-122"/>
                          <a:ea typeface="黑体" panose="02010609060101010101" pitchFamily="49" charset="-122"/>
                        </a:rPr>
                        <a:t>连通图</a:t>
                      </a:r>
                      <a:endParaRPr lang="zh-CN" altLang="en-US" sz="3000" b="0" dirty="0">
                        <a:solidFill>
                          <a:srgbClr val="FF0000"/>
                        </a:solidFill>
                        <a:latin typeface="黑体" panose="02010609060101010101" pitchFamily="49" charset="-122"/>
                        <a:ea typeface="黑体" panose="02010609060101010101" pitchFamily="49" charset="-122"/>
                      </a:endParaRPr>
                    </a:p>
                  </a:txBody>
                  <a:tcPr marL="91433" marR="91433" marT="45730" marB="4573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gridSpan="2">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eaLnBrk="1" hangingPunct="1">
                        <a:spcBef>
                          <a:spcPct val="0"/>
                        </a:spcBef>
                        <a:buClrTx/>
                        <a:buSzPct val="100000"/>
                        <a:buNone/>
                      </a:pPr>
                      <a:r>
                        <a:rPr lang="zh-CN" altLang="en-US" sz="3000" b="0" dirty="0">
                          <a:solidFill>
                            <a:srgbClr val="000000"/>
                          </a:solidFill>
                          <a:latin typeface="黑体" panose="02010609060101010101" pitchFamily="49" charset="-122"/>
                          <a:ea typeface="黑体" panose="02010609060101010101" pitchFamily="49" charset="-122"/>
                        </a:rPr>
                        <a:t>强连通图、弱连通图</a:t>
                      </a:r>
                      <a:endParaRPr lang="zh-CN" altLang="en-US" sz="3000" b="0" dirty="0">
                        <a:solidFill>
                          <a:srgbClr val="000000"/>
                        </a:solidFill>
                        <a:latin typeface="黑体" panose="02010609060101010101" pitchFamily="49" charset="-122"/>
                        <a:ea typeface="黑体" panose="02010609060101010101" pitchFamily="49" charset="-122"/>
                      </a:endParaRPr>
                    </a:p>
                  </a:txBody>
                  <a:tcPr marL="91433" marR="91433" marT="45730" marB="4573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bl>
          </a:graphicData>
        </a:graphic>
      </p:graphicFrame>
    </p:spTree>
  </p:cSld>
  <p:clrMapOvr>
    <a:masterClrMapping/>
  </p:clrMapOvr>
  <p:transition>
    <p:strips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文本占位符 1993729"/>
          <p:cNvSpPr>
            <a:spLocks noGrp="1"/>
          </p:cNvSpPr>
          <p:nvPr>
            <p:ph idx="1"/>
          </p:nvPr>
        </p:nvSpPr>
        <p:spPr>
          <a:xfrm>
            <a:off x="250825" y="620713"/>
            <a:ext cx="8713788" cy="2843212"/>
          </a:xfrm>
        </p:spPr>
        <p:txBody>
          <a:bodyPr vert="horz" wrap="square" lIns="92075" tIns="46038" rIns="92075" bIns="46038" anchor="t" anchorCtr="0"/>
          <a:p>
            <a:pPr marL="0" indent="0" algn="just">
              <a:lnSpc>
                <a:spcPct val="105000"/>
              </a:lnSpc>
              <a:buNone/>
            </a:pPr>
            <a:r>
              <a:rPr lang="en-US" altLang="zh-CN" dirty="0"/>
              <a:t>    </a:t>
            </a:r>
            <a:r>
              <a:rPr lang="zh-CN" altLang="en-US" dirty="0"/>
              <a:t>柯尼斯堡是</a:t>
            </a:r>
            <a:r>
              <a:rPr lang="en-US" altLang="zh-CN" dirty="0"/>
              <a:t>18</a:t>
            </a:r>
            <a:r>
              <a:rPr lang="zh-CN" altLang="en-US" dirty="0"/>
              <a:t>世纪初普鲁士的一个小镇，普雷格尔河流经此镇，共有</a:t>
            </a:r>
            <a:r>
              <a:rPr lang="en-US" altLang="zh-CN" dirty="0"/>
              <a:t>7</a:t>
            </a:r>
            <a:r>
              <a:rPr lang="zh-CN" altLang="en-US" dirty="0"/>
              <a:t>座桥横跨河上，把全镇连接起来。那时当地居民热衷于一项非常有趣的消遣活动：</a:t>
            </a:r>
            <a:r>
              <a:rPr lang="zh-CN" altLang="en-US" dirty="0">
                <a:solidFill>
                  <a:schemeClr val="tx2"/>
                </a:solidFill>
              </a:rPr>
              <a:t>在星期六做一次走过所有七座桥的散步，每座桥只能经过一次，而且起点与终点必须是同一地点，这就是柯尼斯堡七桥问题。</a:t>
            </a:r>
            <a:endParaRPr lang="zh-CN" altLang="en-US" dirty="0">
              <a:solidFill>
                <a:schemeClr val="tx2"/>
              </a:solidFill>
            </a:endParaRPr>
          </a:p>
        </p:txBody>
      </p:sp>
      <p:pic>
        <p:nvPicPr>
          <p:cNvPr id="18435" name="图片 1993730"/>
          <p:cNvPicPr>
            <a:picLocks noChangeAspect="1"/>
          </p:cNvPicPr>
          <p:nvPr/>
        </p:nvPicPr>
        <p:blipFill>
          <a:blip r:embed="rId1"/>
          <a:stretch>
            <a:fillRect/>
          </a:stretch>
        </p:blipFill>
        <p:spPr>
          <a:xfrm>
            <a:off x="2808288" y="3146425"/>
            <a:ext cx="4356100" cy="3414713"/>
          </a:xfrm>
          <a:prstGeom prst="rect">
            <a:avLst/>
          </a:prstGeom>
          <a:noFill/>
          <a:ln w="9525">
            <a:noFill/>
          </a:ln>
        </p:spPr>
      </p:pic>
    </p:spTree>
  </p:cSld>
  <p:clrMapOvr>
    <a:masterClrMapping/>
  </p:clrMapOvr>
  <p:transition>
    <p:strips dir="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9" name="文本占位符 1756161"/>
          <p:cNvSpPr>
            <a:spLocks noGrp="1"/>
          </p:cNvSpPr>
          <p:nvPr/>
        </p:nvSpPr>
        <p:spPr>
          <a:xfrm>
            <a:off x="679450" y="1321435"/>
            <a:ext cx="7523480" cy="4799330"/>
          </a:xfrm>
          <a:prstGeom prst="rect">
            <a:avLst/>
          </a:prstGeom>
          <a:noFill/>
          <a:ln w="9525">
            <a:noFill/>
          </a:ln>
        </p:spPr>
        <p:txBody>
          <a:bodyPr vert="horz" wrap="square" lIns="92075" tIns="46038" rIns="92075" bIns="46038" anchor="t" anchorCtr="0"/>
          <a:lstStyle>
            <a:lvl1pPr marL="342900" indent="-342900" algn="l" rtl="0" eaLnBrk="0" fontAlgn="base" hangingPunct="0">
              <a:spcBef>
                <a:spcPct val="20000"/>
              </a:spcBef>
              <a:spcAft>
                <a:spcPct val="0"/>
              </a:spcAft>
              <a:buClr>
                <a:schemeClr val="accent2"/>
              </a:buClr>
              <a:buSzPct val="75000"/>
              <a:buFont typeface="Monotype Sorts" pitchFamily="2" charset="2"/>
              <a:buChar char="l"/>
              <a:defRPr sz="2800" b="1"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tx1"/>
              </a:buClr>
              <a:buSzPct val="100000"/>
              <a:buFont typeface="Monotype Sorts" pitchFamily="2" charset="2"/>
              <a:buChar char="–"/>
              <a:defRPr sz="2400" b="1"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tx2"/>
              </a:buClr>
              <a:buSzPct val="65000"/>
              <a:buFont typeface="Monotype Sorts" pitchFamily="2" charset="2"/>
              <a:buChar char="l"/>
              <a:defRPr sz="2400" b="1"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tx1"/>
              </a:buClr>
              <a:buSzPct val="100000"/>
              <a:buFont typeface="Monotype Sorts" pitchFamily="2" charset="2"/>
              <a:buChar char="–"/>
              <a:defRPr sz="2400" b="1"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hlink"/>
              </a:buClr>
              <a:buSzPct val="100000"/>
              <a:buFont typeface="Monotype Sorts" pitchFamily="2" charset="2"/>
              <a:buChar char="•"/>
              <a:defRPr sz="2400" b="1" kern="120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400" b="1"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400" b="1"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400" b="1"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400" b="1" i="0" u="none" kern="1200" baseline="0">
                <a:solidFill>
                  <a:schemeClr val="tx1"/>
                </a:solidFill>
                <a:latin typeface="+mn-lt"/>
                <a:ea typeface="+mn-ea"/>
                <a:cs typeface="+mn-cs"/>
              </a:defRPr>
            </a:lvl9pPr>
          </a:lstStyle>
          <a:p>
            <a:pPr marL="0" algn="just">
              <a:lnSpc>
                <a:spcPct val="120000"/>
              </a:lnSpc>
              <a:buClr>
                <a:schemeClr val="folHlink"/>
              </a:buClr>
              <a:buFont typeface="Wingdings" panose="05000000000000000000" pitchFamily="2" charset="2"/>
              <a:buNone/>
            </a:pPr>
            <a:r>
              <a:rPr lang="zh-CN" altLang="en-US" sz="3200" dirty="0"/>
              <a:t>图、有向图、无向图、度、出度、入度</a:t>
            </a:r>
            <a:endParaRPr lang="zh-CN" altLang="en-US" sz="3200" dirty="0"/>
          </a:p>
          <a:p>
            <a:pPr marL="0" algn="just">
              <a:lnSpc>
                <a:spcPct val="120000"/>
              </a:lnSpc>
              <a:buClr>
                <a:schemeClr val="folHlink"/>
              </a:buClr>
              <a:buFont typeface="Wingdings" panose="05000000000000000000" pitchFamily="2" charset="2"/>
              <a:buNone/>
            </a:pPr>
            <a:r>
              <a:rPr lang="zh-CN" altLang="en-US" sz="3200" dirty="0"/>
              <a:t>路径、路径长度、简单路径、简单回路</a:t>
            </a:r>
            <a:endParaRPr lang="zh-CN" altLang="en-US" sz="3200" dirty="0"/>
          </a:p>
          <a:p>
            <a:pPr marL="0" algn="just">
              <a:lnSpc>
                <a:spcPct val="120000"/>
              </a:lnSpc>
              <a:buClr>
                <a:schemeClr val="folHlink"/>
              </a:buClr>
              <a:buFont typeface="Wingdings" panose="05000000000000000000" pitchFamily="2" charset="2"/>
              <a:buNone/>
            </a:pPr>
            <a:r>
              <a:rPr lang="zh-CN" altLang="en-US" sz="3200" dirty="0">
                <a:sym typeface="+mn-ea"/>
              </a:rPr>
              <a:t>子图、母图、支撑子图</a:t>
            </a:r>
            <a:endParaRPr lang="zh-CN" altLang="en-US" sz="3200" dirty="0">
              <a:sym typeface="+mn-ea"/>
            </a:endParaRPr>
          </a:p>
          <a:p>
            <a:pPr marL="0" algn="just">
              <a:lnSpc>
                <a:spcPct val="120000"/>
              </a:lnSpc>
              <a:buClr>
                <a:schemeClr val="folHlink"/>
              </a:buClr>
              <a:buFont typeface="Wingdings" panose="05000000000000000000" pitchFamily="2" charset="2"/>
              <a:buNone/>
            </a:pPr>
            <a:r>
              <a:rPr lang="zh-CN" altLang="en-US" sz="3200" dirty="0"/>
              <a:t>连通图、强连通图、连通分量</a:t>
            </a:r>
            <a:endParaRPr lang="zh-CN" altLang="en-US" sz="3200" dirty="0"/>
          </a:p>
          <a:p>
            <a:pPr marL="0" algn="just">
              <a:lnSpc>
                <a:spcPct val="120000"/>
              </a:lnSpc>
              <a:buClr>
                <a:schemeClr val="folHlink"/>
              </a:buClr>
              <a:buFont typeface="Wingdings" panose="05000000000000000000" pitchFamily="2" charset="2"/>
              <a:buNone/>
            </a:pPr>
            <a:r>
              <a:rPr lang="zh-CN" altLang="en-US" sz="3200" dirty="0"/>
              <a:t>权图、</a:t>
            </a:r>
            <a:r>
              <a:rPr lang="zh-CN" altLang="en-US" sz="3200" dirty="0">
                <a:sym typeface="+mn-ea"/>
              </a:rPr>
              <a:t>加权路径的长度或权重</a:t>
            </a:r>
            <a:endParaRPr lang="zh-CN" altLang="en-US" sz="3200" dirty="0"/>
          </a:p>
        </p:txBody>
      </p:sp>
    </p:spTree>
  </p:cSld>
  <p:clrMapOvr>
    <a:masterClrMapping/>
  </p:clrMapOvr>
  <p:transition>
    <p:strips dir="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文本占位符 1723393"/>
          <p:cNvSpPr>
            <a:spLocks noGrp="1"/>
          </p:cNvSpPr>
          <p:nvPr>
            <p:ph idx="1"/>
          </p:nvPr>
        </p:nvSpPr>
        <p:spPr>
          <a:xfrm>
            <a:off x="827088" y="1773238"/>
            <a:ext cx="7975600" cy="3743325"/>
          </a:xfrm>
        </p:spPr>
        <p:txBody>
          <a:bodyPr vert="horz" wrap="square" lIns="92075" tIns="46038" rIns="92075" bIns="46038" anchor="t" anchorCtr="0"/>
          <a:p>
            <a:pPr>
              <a:buClr>
                <a:schemeClr val="tx2"/>
              </a:buClr>
              <a:buFont typeface="Wingdings" panose="05000000000000000000" pitchFamily="2" charset="2"/>
              <a:buChar char="u"/>
            </a:pPr>
            <a:r>
              <a:rPr lang="en-US" altLang="zh-CN" sz="3600" dirty="0"/>
              <a:t> </a:t>
            </a:r>
            <a:r>
              <a:rPr lang="zh-CN" altLang="en-US" sz="3600" dirty="0"/>
              <a:t>邻接矩阵</a:t>
            </a:r>
            <a:endParaRPr lang="zh-CN" altLang="en-US" sz="3600" dirty="0"/>
          </a:p>
          <a:p>
            <a:pPr algn="just">
              <a:lnSpc>
                <a:spcPct val="120000"/>
              </a:lnSpc>
              <a:buClr>
                <a:schemeClr val="tx2"/>
              </a:buClr>
              <a:buFont typeface="Wingdings" panose="05000000000000000000" pitchFamily="2" charset="2"/>
              <a:buChar char="u"/>
            </a:pPr>
            <a:r>
              <a:rPr lang="zh-CN" altLang="en-US" sz="3600" dirty="0"/>
              <a:t> 邻接表（逆邻接表）</a:t>
            </a:r>
            <a:endParaRPr lang="zh-CN" altLang="en-US" sz="3600" dirty="0"/>
          </a:p>
          <a:p>
            <a:pPr algn="just">
              <a:lnSpc>
                <a:spcPct val="120000"/>
              </a:lnSpc>
              <a:buClr>
                <a:schemeClr val="tx2"/>
              </a:buClr>
              <a:buFont typeface="Wingdings" panose="05000000000000000000" pitchFamily="2" charset="2"/>
              <a:buChar char="u"/>
            </a:pPr>
            <a:r>
              <a:rPr lang="zh-CN" altLang="en-US" sz="3600" dirty="0">
                <a:solidFill>
                  <a:srgbClr val="FF3300"/>
                </a:solidFill>
              </a:rPr>
              <a:t> 十字链表</a:t>
            </a:r>
            <a:endParaRPr lang="zh-CN" altLang="en-US" sz="3600" dirty="0">
              <a:solidFill>
                <a:srgbClr val="FF3300"/>
              </a:solidFill>
            </a:endParaRPr>
          </a:p>
          <a:p>
            <a:pPr algn="just">
              <a:lnSpc>
                <a:spcPct val="120000"/>
              </a:lnSpc>
              <a:buClr>
                <a:schemeClr val="tx2"/>
              </a:buClr>
              <a:buFont typeface="Wingdings" panose="05000000000000000000" pitchFamily="2" charset="2"/>
              <a:buChar char="u"/>
            </a:pPr>
            <a:r>
              <a:rPr lang="zh-CN" altLang="en-US" sz="3600" dirty="0">
                <a:solidFill>
                  <a:srgbClr val="FF3300"/>
                </a:solidFill>
              </a:rPr>
              <a:t> 多重邻接表</a:t>
            </a:r>
            <a:endParaRPr lang="zh-CN" altLang="en-US" sz="3600" dirty="0">
              <a:solidFill>
                <a:srgbClr val="FF3300"/>
              </a:solidFill>
            </a:endParaRPr>
          </a:p>
        </p:txBody>
      </p:sp>
      <p:sp>
        <p:nvSpPr>
          <p:cNvPr id="49155" name="矩形 1723394"/>
          <p:cNvSpPr/>
          <p:nvPr/>
        </p:nvSpPr>
        <p:spPr>
          <a:xfrm>
            <a:off x="684213" y="765175"/>
            <a:ext cx="5257800" cy="701675"/>
          </a:xfrm>
          <a:prstGeom prst="rect">
            <a:avLst/>
          </a:prstGeom>
          <a:noFill/>
          <a:ln w="28575">
            <a:noFill/>
          </a:ln>
        </p:spPr>
        <p:txBody>
          <a:bodyPr lIns="90000" tIns="46800" rIns="90000" bIns="46800">
            <a:spAutoFit/>
          </a:bodyPr>
          <a:p>
            <a:pPr>
              <a:spcBef>
                <a:spcPct val="50000"/>
              </a:spcBef>
              <a:buClr>
                <a:schemeClr val="tx2"/>
              </a:buClr>
              <a:buFont typeface="Wingdings" panose="05000000000000000000" pitchFamily="2" charset="2"/>
            </a:pPr>
            <a:r>
              <a:rPr lang="en-US" altLang="zh-CN" sz="4000" dirty="0">
                <a:solidFill>
                  <a:srgbClr val="C60C19"/>
                </a:solidFill>
                <a:latin typeface="Times New Roman" panose="02020603050405020304" pitchFamily="18" charset="0"/>
              </a:rPr>
              <a:t>6.2 </a:t>
            </a:r>
            <a:r>
              <a:rPr lang="zh-CN" altLang="en-US" sz="4000" dirty="0">
                <a:solidFill>
                  <a:srgbClr val="C60C19"/>
                </a:solidFill>
                <a:latin typeface="Times New Roman" panose="02020603050405020304" pitchFamily="18" charset="0"/>
              </a:rPr>
              <a:t>图的存储结构</a:t>
            </a:r>
            <a:endParaRPr lang="zh-CN" altLang="en-US" sz="4000" dirty="0">
              <a:solidFill>
                <a:srgbClr val="C60C19"/>
              </a:solidFill>
              <a:latin typeface="Times New Roman" panose="02020603050405020304" pitchFamily="18" charset="0"/>
            </a:endParaRPr>
          </a:p>
        </p:txBody>
      </p:sp>
    </p:spTree>
  </p:cSld>
  <p:clrMapOvr>
    <a:masterClrMapping/>
  </p:clrMapOvr>
  <p:transition>
    <p:strips dir="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文本占位符 1724417"/>
          <p:cNvSpPr>
            <a:spLocks noGrp="1"/>
          </p:cNvSpPr>
          <p:nvPr>
            <p:ph idx="1"/>
          </p:nvPr>
        </p:nvSpPr>
        <p:spPr>
          <a:xfrm>
            <a:off x="395288" y="1196975"/>
            <a:ext cx="8532812" cy="5256213"/>
          </a:xfrm>
        </p:spPr>
        <p:txBody>
          <a:bodyPr vert="horz" wrap="square" lIns="92075" tIns="46038" rIns="92075" bIns="46038" anchor="t" anchorCtr="0"/>
          <a:p>
            <a:pPr marL="0" indent="0">
              <a:lnSpc>
                <a:spcPct val="120000"/>
              </a:lnSpc>
              <a:buNone/>
            </a:pPr>
            <a:r>
              <a:rPr lang="zh-CN" altLang="en-US" dirty="0"/>
              <a:t>用顺序方式或链接方式存储图的顶点表</a:t>
            </a:r>
            <a:r>
              <a:rPr lang="en-US" altLang="zh-CN" i="1" dirty="0"/>
              <a:t>v</a:t>
            </a:r>
            <a:r>
              <a:rPr lang="en-US" altLang="zh-CN" baseline="-25000" dirty="0"/>
              <a:t>1</a:t>
            </a:r>
            <a:r>
              <a:rPr lang="en-US" altLang="zh-CN" dirty="0"/>
              <a:t>,</a:t>
            </a:r>
            <a:r>
              <a:rPr lang="en-US" altLang="zh-CN" i="1" dirty="0"/>
              <a:t>v</a:t>
            </a:r>
            <a:r>
              <a:rPr lang="en-US" altLang="zh-CN" baseline="-25000" dirty="0"/>
              <a:t>2</a:t>
            </a:r>
            <a:r>
              <a:rPr lang="en-US" altLang="zh-CN" dirty="0"/>
              <a:t>,…</a:t>
            </a:r>
            <a:r>
              <a:rPr lang="en-US" altLang="zh-CN" i="1" dirty="0"/>
              <a:t>v</a:t>
            </a:r>
            <a:r>
              <a:rPr lang="en-US" altLang="zh-CN" i="1" baseline="-25000" dirty="0"/>
              <a:t>n</a:t>
            </a:r>
            <a:r>
              <a:rPr lang="en-US" altLang="zh-CN" dirty="0"/>
              <a:t> ,</a:t>
            </a:r>
            <a:r>
              <a:rPr lang="zh-CN" altLang="en-US" dirty="0"/>
              <a:t>图的边用</a:t>
            </a:r>
            <a:r>
              <a:rPr lang="en-US" altLang="zh-CN" i="1" dirty="0"/>
              <a:t>n</a:t>
            </a:r>
            <a:r>
              <a:rPr lang="en-US" altLang="zh-CN" dirty="0">
                <a:sym typeface="Symbol" panose="05050102010706020507" pitchFamily="18" charset="2"/>
              </a:rPr>
              <a:t></a:t>
            </a:r>
            <a:r>
              <a:rPr lang="en-US" altLang="zh-CN" i="1" dirty="0"/>
              <a:t>n</a:t>
            </a:r>
            <a:r>
              <a:rPr lang="zh-CN" altLang="en-US" dirty="0"/>
              <a:t>阶矩阵</a:t>
            </a:r>
            <a:r>
              <a:rPr lang="en-US" altLang="zh-CN" dirty="0"/>
              <a:t>A =(</a:t>
            </a:r>
            <a:r>
              <a:rPr lang="en-US" altLang="zh-CN" i="1" dirty="0"/>
              <a:t>a</a:t>
            </a:r>
            <a:r>
              <a:rPr lang="en-US" altLang="zh-CN" i="1" baseline="-25000" dirty="0"/>
              <a:t>ij</a:t>
            </a:r>
            <a:r>
              <a:rPr lang="en-US" altLang="zh-CN" dirty="0"/>
              <a:t>)</a:t>
            </a:r>
            <a:r>
              <a:rPr lang="zh-CN" altLang="en-US" dirty="0"/>
              <a:t>表示，</a:t>
            </a:r>
            <a:r>
              <a:rPr lang="en-US" altLang="zh-CN" dirty="0"/>
              <a:t>A</a:t>
            </a:r>
            <a:r>
              <a:rPr lang="zh-CN" altLang="en-US" dirty="0"/>
              <a:t>的定义如下：</a:t>
            </a:r>
            <a:endParaRPr lang="zh-CN" altLang="en-US" dirty="0"/>
          </a:p>
          <a:p>
            <a:pPr marL="0" indent="0" algn="just">
              <a:lnSpc>
                <a:spcPct val="120000"/>
              </a:lnSpc>
              <a:buNone/>
            </a:pPr>
            <a:r>
              <a:rPr lang="zh-CN" altLang="en-US" dirty="0"/>
              <a:t>（</a:t>
            </a:r>
            <a:r>
              <a:rPr lang="en-US" altLang="zh-CN" dirty="0"/>
              <a:t>a</a:t>
            </a:r>
            <a:r>
              <a:rPr lang="zh-CN" altLang="en-US" dirty="0"/>
              <a:t>）若图为权图，</a:t>
            </a:r>
            <a:r>
              <a:rPr lang="en-US" altLang="zh-CN" i="1" dirty="0"/>
              <a:t>a</a:t>
            </a:r>
            <a:r>
              <a:rPr lang="en-US" altLang="zh-CN" i="1" baseline="-25000" dirty="0"/>
              <a:t>ij</a:t>
            </a:r>
            <a:r>
              <a:rPr lang="zh-CN" altLang="en-US" dirty="0"/>
              <a:t>对应边</a:t>
            </a:r>
            <a:r>
              <a:rPr lang="en-US" altLang="zh-CN" dirty="0"/>
              <a:t>&lt;</a:t>
            </a:r>
            <a:r>
              <a:rPr lang="en-US" altLang="zh-CN" i="1" dirty="0"/>
              <a:t>v</a:t>
            </a:r>
            <a:r>
              <a:rPr lang="en-US" altLang="zh-CN" i="1" baseline="-25000" dirty="0"/>
              <a:t>i</a:t>
            </a:r>
            <a:r>
              <a:rPr lang="en-US" altLang="zh-CN" dirty="0"/>
              <a:t>, </a:t>
            </a:r>
            <a:r>
              <a:rPr lang="en-US" altLang="zh-CN" i="1" dirty="0"/>
              <a:t>v</a:t>
            </a:r>
            <a:r>
              <a:rPr lang="en-US" altLang="zh-CN" i="1" baseline="-25000" dirty="0"/>
              <a:t>j</a:t>
            </a:r>
            <a:r>
              <a:rPr lang="en-US" altLang="zh-CN" dirty="0"/>
              <a:t>&gt;</a:t>
            </a:r>
            <a:r>
              <a:rPr lang="zh-CN" altLang="en-US" dirty="0"/>
              <a:t>或</a:t>
            </a:r>
            <a:r>
              <a:rPr lang="en-US" altLang="zh-CN" dirty="0"/>
              <a:t>(</a:t>
            </a:r>
            <a:r>
              <a:rPr lang="en-US" altLang="zh-CN" i="1" dirty="0"/>
              <a:t>v</a:t>
            </a:r>
            <a:r>
              <a:rPr lang="en-US" altLang="zh-CN" i="1" baseline="-25000" dirty="0"/>
              <a:t>i</a:t>
            </a:r>
            <a:r>
              <a:rPr lang="en-US" altLang="zh-CN" dirty="0"/>
              <a:t>, </a:t>
            </a:r>
            <a:r>
              <a:rPr lang="en-US" altLang="zh-CN" i="1" dirty="0"/>
              <a:t>v</a:t>
            </a:r>
            <a:r>
              <a:rPr lang="en-US" altLang="zh-CN" i="1" baseline="-25000" dirty="0"/>
              <a:t>j</a:t>
            </a:r>
            <a:r>
              <a:rPr lang="en-US" altLang="zh-CN" dirty="0"/>
              <a:t>)</a:t>
            </a:r>
            <a:r>
              <a:rPr lang="zh-CN" altLang="en-US" dirty="0"/>
              <a:t>的权值；</a:t>
            </a:r>
            <a:endParaRPr lang="zh-CN" altLang="en-US" dirty="0"/>
          </a:p>
          <a:p>
            <a:pPr marL="0" indent="0" algn="just">
              <a:lnSpc>
                <a:spcPct val="120000"/>
              </a:lnSpc>
              <a:buNone/>
            </a:pPr>
            <a:r>
              <a:rPr lang="zh-CN" altLang="en-US" dirty="0"/>
              <a:t>（</a:t>
            </a:r>
            <a:r>
              <a:rPr lang="en-US" altLang="zh-CN" dirty="0"/>
              <a:t>b</a:t>
            </a:r>
            <a:r>
              <a:rPr lang="zh-CN" altLang="en-US" dirty="0"/>
              <a:t>）若图为非权图，则</a:t>
            </a:r>
            <a:endParaRPr lang="zh-CN" altLang="en-US" dirty="0"/>
          </a:p>
          <a:p>
            <a:pPr marL="0" indent="0" algn="just">
              <a:lnSpc>
                <a:spcPct val="120000"/>
              </a:lnSpc>
              <a:buNone/>
            </a:pPr>
            <a:r>
              <a:rPr lang="zh-CN" altLang="en-US" dirty="0"/>
              <a:t>　（</a:t>
            </a:r>
            <a:r>
              <a:rPr lang="en-US" altLang="zh-CN" dirty="0"/>
              <a:t>1</a:t>
            </a:r>
            <a:r>
              <a:rPr lang="zh-CN" altLang="en-US" dirty="0"/>
              <a:t>） </a:t>
            </a:r>
            <a:r>
              <a:rPr lang="en-US" altLang="zh-CN" i="1" dirty="0"/>
              <a:t>a</a:t>
            </a:r>
            <a:r>
              <a:rPr lang="en-US" altLang="zh-CN" i="1" baseline="-25000" dirty="0"/>
              <a:t>ii</a:t>
            </a:r>
            <a:r>
              <a:rPr lang="en-US" altLang="zh-CN" dirty="0">
                <a:sym typeface="Symbol" panose="05050102010706020507" pitchFamily="18" charset="2"/>
              </a:rPr>
              <a:t></a:t>
            </a:r>
            <a:r>
              <a:rPr lang="en-US" altLang="zh-CN" dirty="0"/>
              <a:t>0</a:t>
            </a:r>
            <a:r>
              <a:rPr lang="zh-CN" altLang="en-US" dirty="0"/>
              <a:t>；</a:t>
            </a:r>
            <a:endParaRPr lang="zh-CN" altLang="en-US" dirty="0"/>
          </a:p>
          <a:p>
            <a:pPr marL="0" indent="0" algn="just">
              <a:lnSpc>
                <a:spcPct val="120000"/>
              </a:lnSpc>
              <a:buNone/>
            </a:pPr>
            <a:r>
              <a:rPr lang="zh-CN" altLang="en-US" dirty="0"/>
              <a:t>　（</a:t>
            </a:r>
            <a:r>
              <a:rPr lang="en-US" altLang="zh-CN" dirty="0"/>
              <a:t>2</a:t>
            </a:r>
            <a:r>
              <a:rPr lang="zh-CN" altLang="en-US" dirty="0"/>
              <a:t>） </a:t>
            </a:r>
            <a:r>
              <a:rPr lang="en-US" altLang="zh-CN" i="1" dirty="0"/>
              <a:t>a</a:t>
            </a:r>
            <a:r>
              <a:rPr lang="en-US" altLang="zh-CN" i="1" baseline="-25000" dirty="0"/>
              <a:t>ij</a:t>
            </a:r>
            <a:r>
              <a:rPr lang="en-US" altLang="zh-CN" dirty="0">
                <a:sym typeface="Symbol" panose="05050102010706020507" pitchFamily="18" charset="2"/>
              </a:rPr>
              <a:t></a:t>
            </a:r>
            <a:r>
              <a:rPr lang="en-US" altLang="zh-CN" dirty="0"/>
              <a:t>1</a:t>
            </a:r>
            <a:r>
              <a:rPr lang="zh-CN" altLang="en-US" dirty="0"/>
              <a:t>，当</a:t>
            </a:r>
            <a:r>
              <a:rPr lang="en-US" altLang="zh-CN" i="1" dirty="0"/>
              <a:t>i</a:t>
            </a:r>
            <a:r>
              <a:rPr lang="en-US" altLang="zh-CN" dirty="0">
                <a:sym typeface="Symbol" panose="05050102010706020507" pitchFamily="18" charset="2"/>
              </a:rPr>
              <a:t></a:t>
            </a:r>
            <a:r>
              <a:rPr lang="en-US" altLang="zh-CN" i="1" dirty="0"/>
              <a:t>j</a:t>
            </a:r>
            <a:r>
              <a:rPr lang="zh-CN" altLang="en-US" dirty="0"/>
              <a:t>且</a:t>
            </a:r>
            <a:r>
              <a:rPr lang="en-US" altLang="zh-CN" dirty="0"/>
              <a:t>&lt;</a:t>
            </a:r>
            <a:r>
              <a:rPr lang="en-US" altLang="zh-CN" i="1" dirty="0"/>
              <a:t>v</a:t>
            </a:r>
            <a:r>
              <a:rPr lang="en-US" altLang="zh-CN" i="1" baseline="-25000" dirty="0"/>
              <a:t>i</a:t>
            </a:r>
            <a:r>
              <a:rPr lang="en-US" altLang="zh-CN" dirty="0"/>
              <a:t>, </a:t>
            </a:r>
            <a:r>
              <a:rPr lang="en-US" altLang="zh-CN" i="1" dirty="0"/>
              <a:t>v</a:t>
            </a:r>
            <a:r>
              <a:rPr lang="en-US" altLang="zh-CN" i="1" baseline="-25000" dirty="0"/>
              <a:t>j</a:t>
            </a:r>
            <a:r>
              <a:rPr lang="en-US" altLang="zh-CN" dirty="0"/>
              <a:t>&gt;</a:t>
            </a:r>
            <a:r>
              <a:rPr lang="zh-CN" altLang="en-US" dirty="0"/>
              <a:t>或</a:t>
            </a:r>
            <a:r>
              <a:rPr lang="en-US" altLang="zh-CN" dirty="0"/>
              <a:t>(</a:t>
            </a:r>
            <a:r>
              <a:rPr lang="en-US" altLang="zh-CN" i="1" dirty="0"/>
              <a:t>v</a:t>
            </a:r>
            <a:r>
              <a:rPr lang="en-US" altLang="zh-CN" i="1" baseline="-25000" dirty="0"/>
              <a:t>i</a:t>
            </a:r>
            <a:r>
              <a:rPr lang="en-US" altLang="zh-CN" dirty="0"/>
              <a:t>, </a:t>
            </a:r>
            <a:r>
              <a:rPr lang="en-US" altLang="zh-CN" i="1" dirty="0"/>
              <a:t>v</a:t>
            </a:r>
            <a:r>
              <a:rPr lang="en-US" altLang="zh-CN" i="1" baseline="-25000" dirty="0"/>
              <a:t>j</a:t>
            </a:r>
            <a:r>
              <a:rPr lang="en-US" altLang="zh-CN" dirty="0"/>
              <a:t>)</a:t>
            </a:r>
            <a:r>
              <a:rPr lang="zh-CN" altLang="en-US" dirty="0"/>
              <a:t>存在时；</a:t>
            </a:r>
            <a:endParaRPr lang="zh-CN" altLang="en-US" dirty="0"/>
          </a:p>
          <a:p>
            <a:pPr marL="0" indent="0" algn="just">
              <a:lnSpc>
                <a:spcPct val="120000"/>
              </a:lnSpc>
              <a:buNone/>
            </a:pPr>
            <a:r>
              <a:rPr lang="zh-CN" altLang="en-US" dirty="0"/>
              <a:t>    （</a:t>
            </a:r>
            <a:r>
              <a:rPr lang="en-US" altLang="zh-CN" dirty="0"/>
              <a:t>3</a:t>
            </a:r>
            <a:r>
              <a:rPr lang="zh-CN" altLang="en-US" dirty="0"/>
              <a:t>） </a:t>
            </a:r>
            <a:r>
              <a:rPr lang="en-US" altLang="zh-CN" i="1" dirty="0"/>
              <a:t>a</a:t>
            </a:r>
            <a:r>
              <a:rPr lang="en-US" altLang="zh-CN" i="1" baseline="-25000" dirty="0"/>
              <a:t>ij</a:t>
            </a:r>
            <a:r>
              <a:rPr lang="en-US" altLang="zh-CN" dirty="0">
                <a:sym typeface="Symbol" panose="05050102010706020507" pitchFamily="18" charset="2"/>
              </a:rPr>
              <a:t></a:t>
            </a:r>
            <a:r>
              <a:rPr lang="en-US" altLang="zh-CN" dirty="0"/>
              <a:t>0</a:t>
            </a:r>
            <a:r>
              <a:rPr lang="zh-CN" altLang="en-US" dirty="0"/>
              <a:t>，当</a:t>
            </a:r>
            <a:r>
              <a:rPr lang="en-US" altLang="zh-CN" i="1" dirty="0"/>
              <a:t>i</a:t>
            </a:r>
            <a:r>
              <a:rPr lang="en-US" altLang="zh-CN" dirty="0">
                <a:sym typeface="Symbol" panose="05050102010706020507" pitchFamily="18" charset="2"/>
              </a:rPr>
              <a:t></a:t>
            </a:r>
            <a:r>
              <a:rPr lang="en-US" altLang="zh-CN" i="1" dirty="0"/>
              <a:t>j</a:t>
            </a:r>
            <a:r>
              <a:rPr lang="zh-CN" altLang="en-US" dirty="0"/>
              <a:t>且</a:t>
            </a:r>
            <a:r>
              <a:rPr lang="en-US" altLang="zh-CN" dirty="0"/>
              <a:t>&lt;</a:t>
            </a:r>
            <a:r>
              <a:rPr lang="en-US" altLang="zh-CN" i="1" dirty="0"/>
              <a:t>v</a:t>
            </a:r>
            <a:r>
              <a:rPr lang="en-US" altLang="zh-CN" i="1" baseline="-25000" dirty="0"/>
              <a:t>i</a:t>
            </a:r>
            <a:r>
              <a:rPr lang="en-US" altLang="zh-CN" dirty="0"/>
              <a:t>, </a:t>
            </a:r>
            <a:r>
              <a:rPr lang="en-US" altLang="zh-CN" i="1" dirty="0"/>
              <a:t>v</a:t>
            </a:r>
            <a:r>
              <a:rPr lang="en-US" altLang="zh-CN" i="1" baseline="-25000" dirty="0"/>
              <a:t>j</a:t>
            </a:r>
            <a:r>
              <a:rPr lang="en-US" altLang="zh-CN" dirty="0"/>
              <a:t>&gt;</a:t>
            </a:r>
            <a:r>
              <a:rPr lang="zh-CN" altLang="en-US" dirty="0"/>
              <a:t>或</a:t>
            </a:r>
            <a:r>
              <a:rPr lang="en-US" altLang="zh-CN" dirty="0"/>
              <a:t>(</a:t>
            </a:r>
            <a:r>
              <a:rPr lang="en-US" altLang="zh-CN" i="1" dirty="0"/>
              <a:t>v</a:t>
            </a:r>
            <a:r>
              <a:rPr lang="en-US" altLang="zh-CN" i="1" baseline="-25000" dirty="0"/>
              <a:t>i</a:t>
            </a:r>
            <a:r>
              <a:rPr lang="en-US" altLang="zh-CN" dirty="0"/>
              <a:t>, </a:t>
            </a:r>
            <a:r>
              <a:rPr lang="en-US" altLang="zh-CN" i="1" dirty="0"/>
              <a:t>v</a:t>
            </a:r>
            <a:r>
              <a:rPr lang="en-US" altLang="zh-CN" i="1" baseline="-25000" dirty="0"/>
              <a:t>j</a:t>
            </a:r>
            <a:r>
              <a:rPr lang="en-US" altLang="zh-CN" dirty="0"/>
              <a:t>)</a:t>
            </a:r>
            <a:r>
              <a:rPr lang="zh-CN" altLang="en-US" dirty="0"/>
              <a:t>不存在时。</a:t>
            </a:r>
            <a:endParaRPr lang="zh-CN" altLang="en-US" dirty="0"/>
          </a:p>
          <a:p>
            <a:pPr marL="0" indent="0">
              <a:lnSpc>
                <a:spcPct val="120000"/>
              </a:lnSpc>
              <a:buNone/>
            </a:pPr>
            <a:r>
              <a:rPr lang="zh-CN" altLang="en-US" dirty="0"/>
              <a:t>称矩阵</a:t>
            </a:r>
            <a:r>
              <a:rPr lang="en-US" altLang="zh-CN" dirty="0"/>
              <a:t>A</a:t>
            </a:r>
            <a:r>
              <a:rPr lang="zh-CN" altLang="en-US" dirty="0"/>
              <a:t>为图的</a:t>
            </a:r>
            <a:r>
              <a:rPr lang="zh-CN" altLang="en-US" dirty="0">
                <a:solidFill>
                  <a:srgbClr val="CC0000"/>
                </a:solidFill>
              </a:rPr>
              <a:t>邻接矩阵</a:t>
            </a:r>
            <a:r>
              <a:rPr lang="zh-CN" altLang="en-US" dirty="0"/>
              <a:t>。</a:t>
            </a:r>
            <a:endParaRPr lang="zh-CN" altLang="en-US" dirty="0"/>
          </a:p>
        </p:txBody>
      </p:sp>
      <p:sp>
        <p:nvSpPr>
          <p:cNvPr id="50179" name="矩形 1724418"/>
          <p:cNvSpPr/>
          <p:nvPr/>
        </p:nvSpPr>
        <p:spPr>
          <a:xfrm>
            <a:off x="395288" y="404813"/>
            <a:ext cx="2376487" cy="701675"/>
          </a:xfrm>
          <a:prstGeom prst="rect">
            <a:avLst/>
          </a:prstGeom>
          <a:noFill/>
          <a:ln w="28575">
            <a:noFill/>
          </a:ln>
        </p:spPr>
        <p:txBody>
          <a:bodyPr lIns="90000" tIns="46800" rIns="90000" bIns="46800">
            <a:spAutoFit/>
          </a:bodyPr>
          <a:p>
            <a:pPr>
              <a:spcBef>
                <a:spcPct val="50000"/>
              </a:spcBef>
              <a:buClr>
                <a:schemeClr val="tx2"/>
              </a:buClr>
              <a:buFont typeface="Wingdings" panose="05000000000000000000" pitchFamily="2" charset="2"/>
            </a:pPr>
            <a:r>
              <a:rPr lang="zh-CN" altLang="en-US" sz="4000" dirty="0">
                <a:solidFill>
                  <a:schemeClr val="tx2"/>
                </a:solidFill>
                <a:latin typeface="隶书" panose="02010509060101010101" pitchFamily="49" charset="-122"/>
                <a:ea typeface="隶书" panose="02010509060101010101" pitchFamily="49" charset="-122"/>
              </a:rPr>
              <a:t>邻接矩阵</a:t>
            </a:r>
            <a:endParaRPr lang="zh-CN" altLang="en-US" sz="4000" dirty="0">
              <a:solidFill>
                <a:schemeClr val="tx2"/>
              </a:solidFill>
              <a:latin typeface="隶书" panose="02010509060101010101" pitchFamily="49" charset="-122"/>
              <a:ea typeface="隶书" panose="02010509060101010101" pitchFamily="49" charset="-122"/>
            </a:endParaRPr>
          </a:p>
        </p:txBody>
      </p:sp>
    </p:spTree>
  </p:cSld>
  <p:clrMapOvr>
    <a:masterClrMapping/>
  </p:clrMapOvr>
  <p:transition>
    <p:strips dir="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文本占位符 1725441"/>
          <p:cNvSpPr>
            <a:spLocks noGrp="1"/>
          </p:cNvSpPr>
          <p:nvPr>
            <p:ph idx="1"/>
          </p:nvPr>
        </p:nvSpPr>
        <p:spPr>
          <a:xfrm>
            <a:off x="395288" y="620713"/>
            <a:ext cx="7632700" cy="4895850"/>
          </a:xfrm>
        </p:spPr>
        <p:txBody>
          <a:bodyPr vert="horz" wrap="square" lIns="92075" tIns="46038" rIns="92075" bIns="46038" anchor="t" anchorCtr="0"/>
          <a:p>
            <a:pPr>
              <a:buNone/>
            </a:pPr>
            <a:r>
              <a:rPr lang="en-US" altLang="zh-CN" sz="3200" dirty="0">
                <a:solidFill>
                  <a:schemeClr val="tx2"/>
                </a:solidFill>
              </a:rPr>
              <a:t>[</a:t>
            </a:r>
            <a:r>
              <a:rPr lang="zh-CN" altLang="en-US" sz="3200" dirty="0">
                <a:solidFill>
                  <a:schemeClr val="tx2"/>
                </a:solidFill>
              </a:rPr>
              <a:t>例</a:t>
            </a:r>
            <a:r>
              <a:rPr lang="en-US" altLang="zh-CN" sz="3200" dirty="0">
                <a:solidFill>
                  <a:schemeClr val="tx2"/>
                </a:solidFill>
              </a:rPr>
              <a:t>1]</a:t>
            </a:r>
            <a:r>
              <a:rPr lang="zh-CN" altLang="en-US" sz="3200" dirty="0">
                <a:solidFill>
                  <a:schemeClr val="tx2"/>
                </a:solidFill>
              </a:rPr>
              <a:t>无向图的邻接矩阵</a:t>
            </a:r>
            <a:endParaRPr lang="zh-CN" altLang="en-US" sz="3200" dirty="0">
              <a:solidFill>
                <a:schemeClr val="tx2"/>
              </a:solidFill>
            </a:endParaRPr>
          </a:p>
          <a:p>
            <a:endParaRPr lang="zh-CN" altLang="en-US" sz="3200" dirty="0">
              <a:solidFill>
                <a:schemeClr val="tx2"/>
              </a:solidFill>
              <a:latin typeface="宋体" panose="02010600030101010101" pitchFamily="2" charset="-122"/>
            </a:endParaRPr>
          </a:p>
          <a:p>
            <a:endParaRPr lang="zh-CN" altLang="en-US" b="0" dirty="0">
              <a:latin typeface="幼圆" panose="02010509060101010101" pitchFamily="49" charset="-122"/>
              <a:ea typeface="幼圆" panose="02010509060101010101" pitchFamily="49" charset="-122"/>
            </a:endParaRPr>
          </a:p>
          <a:p>
            <a:pPr>
              <a:buNone/>
            </a:pPr>
            <a:endParaRPr lang="zh-CN" altLang="en-US" b="0" dirty="0">
              <a:latin typeface="幼圆" panose="02010509060101010101" pitchFamily="49" charset="-122"/>
              <a:ea typeface="幼圆" panose="02010509060101010101" pitchFamily="49" charset="-122"/>
            </a:endParaRPr>
          </a:p>
          <a:p>
            <a:endParaRPr lang="zh-CN" altLang="en-US" b="0" dirty="0">
              <a:latin typeface="幼圆" panose="02010509060101010101" pitchFamily="49" charset="-122"/>
              <a:ea typeface="幼圆" panose="02010509060101010101" pitchFamily="49" charset="-122"/>
            </a:endParaRPr>
          </a:p>
          <a:p>
            <a:endParaRPr lang="zh-CN" altLang="en-US" b="0" dirty="0">
              <a:latin typeface="幼圆" panose="02010509060101010101" pitchFamily="49" charset="-122"/>
              <a:ea typeface="幼圆" panose="02010509060101010101" pitchFamily="49" charset="-122"/>
            </a:endParaRPr>
          </a:p>
          <a:p>
            <a:endParaRPr lang="zh-CN" altLang="en-US" b="0" dirty="0">
              <a:latin typeface="幼圆" panose="02010509060101010101" pitchFamily="49" charset="-122"/>
              <a:ea typeface="幼圆" panose="02010509060101010101" pitchFamily="49" charset="-122"/>
            </a:endParaRPr>
          </a:p>
          <a:p>
            <a:pPr>
              <a:buNone/>
            </a:pPr>
            <a:endParaRPr lang="zh-CN" altLang="en-US" b="0" dirty="0">
              <a:latin typeface="幼圆" panose="02010509060101010101" pitchFamily="49" charset="-122"/>
              <a:ea typeface="幼圆" panose="02010509060101010101" pitchFamily="49" charset="-122"/>
            </a:endParaRPr>
          </a:p>
          <a:p>
            <a:pPr>
              <a:buNone/>
            </a:pPr>
            <a:r>
              <a:rPr lang="zh-CN" altLang="en-US" dirty="0"/>
              <a:t>无向图的邻接矩阵是</a:t>
            </a:r>
            <a:r>
              <a:rPr lang="zh-CN" altLang="en-US" dirty="0">
                <a:solidFill>
                  <a:srgbClr val="CC0000"/>
                </a:solidFill>
              </a:rPr>
              <a:t>对称矩阵</a:t>
            </a:r>
            <a:r>
              <a:rPr lang="zh-CN" altLang="en-US" dirty="0"/>
              <a:t>。</a:t>
            </a:r>
            <a:endParaRPr lang="zh-CN" altLang="en-US" b="0" dirty="0">
              <a:latin typeface="幼圆" panose="02010509060101010101" pitchFamily="49" charset="-122"/>
              <a:ea typeface="幼圆" panose="02010509060101010101" pitchFamily="49" charset="-122"/>
            </a:endParaRPr>
          </a:p>
        </p:txBody>
      </p:sp>
      <p:grpSp>
        <p:nvGrpSpPr>
          <p:cNvPr id="51203" name="组合 1725442"/>
          <p:cNvGrpSpPr/>
          <p:nvPr/>
        </p:nvGrpSpPr>
        <p:grpSpPr>
          <a:xfrm>
            <a:off x="4114800" y="1295400"/>
            <a:ext cx="2640013" cy="2863850"/>
            <a:chOff x="3137" y="768"/>
            <a:chExt cx="1663" cy="1804"/>
          </a:xfrm>
        </p:grpSpPr>
        <p:sp>
          <p:nvSpPr>
            <p:cNvPr id="51218" name="文本框 1725443"/>
            <p:cNvSpPr txBox="1"/>
            <p:nvPr/>
          </p:nvSpPr>
          <p:spPr>
            <a:xfrm>
              <a:off x="3137" y="1249"/>
              <a:ext cx="317" cy="1323"/>
            </a:xfrm>
            <a:prstGeom prst="rect">
              <a:avLst/>
            </a:prstGeom>
            <a:noFill/>
            <a:ln w="9525">
              <a:noFill/>
            </a:ln>
          </p:spPr>
          <p:txBody>
            <a:bodyPr lIns="0" tIns="0" rIns="0" bIns="0"/>
            <a:p>
              <a:pPr algn="ctr" eaLnBrk="0" hangingPunct="0"/>
              <a:r>
                <a:rPr lang="en-US" altLang="zh-CN" sz="3200" dirty="0">
                  <a:latin typeface="Times New Roman" panose="02020603050405020304" pitchFamily="18" charset="0"/>
                </a:rPr>
                <a:t>1</a:t>
              </a:r>
              <a:endParaRPr lang="en-US" altLang="zh-CN" sz="3200" dirty="0">
                <a:latin typeface="Times New Roman" panose="02020603050405020304" pitchFamily="18" charset="0"/>
              </a:endParaRPr>
            </a:p>
            <a:p>
              <a:pPr algn="ctr" eaLnBrk="0" hangingPunct="0"/>
              <a:r>
                <a:rPr lang="en-US" altLang="zh-CN" sz="3200" dirty="0">
                  <a:latin typeface="Times New Roman" panose="02020603050405020304" pitchFamily="18" charset="0"/>
                </a:rPr>
                <a:t>2</a:t>
              </a:r>
              <a:endParaRPr lang="en-US" altLang="zh-CN" sz="3200" dirty="0">
                <a:latin typeface="Times New Roman" panose="02020603050405020304" pitchFamily="18" charset="0"/>
              </a:endParaRPr>
            </a:p>
            <a:p>
              <a:pPr algn="ctr" eaLnBrk="0" hangingPunct="0"/>
              <a:r>
                <a:rPr lang="en-US" altLang="zh-CN" sz="3200" dirty="0">
                  <a:latin typeface="Times New Roman" panose="02020603050405020304" pitchFamily="18" charset="0"/>
                </a:rPr>
                <a:t>3</a:t>
              </a:r>
              <a:endParaRPr lang="en-US" altLang="zh-CN" sz="3200" dirty="0">
                <a:latin typeface="Times New Roman" panose="02020603050405020304" pitchFamily="18" charset="0"/>
              </a:endParaRPr>
            </a:p>
            <a:p>
              <a:pPr algn="ctr" eaLnBrk="0" hangingPunct="0"/>
              <a:r>
                <a:rPr lang="en-US" altLang="zh-CN" sz="3200" dirty="0">
                  <a:latin typeface="Times New Roman" panose="02020603050405020304" pitchFamily="18" charset="0"/>
                </a:rPr>
                <a:t>4</a:t>
              </a:r>
              <a:endParaRPr lang="en-US" altLang="zh-CN" sz="3200" dirty="0">
                <a:latin typeface="Times New Roman" panose="02020603050405020304" pitchFamily="18" charset="0"/>
              </a:endParaRPr>
            </a:p>
          </p:txBody>
        </p:sp>
        <p:sp>
          <p:nvSpPr>
            <p:cNvPr id="51219" name="双括号 1725444"/>
            <p:cNvSpPr/>
            <p:nvPr/>
          </p:nvSpPr>
          <p:spPr>
            <a:xfrm>
              <a:off x="3454" y="1164"/>
              <a:ext cx="1346" cy="1386"/>
            </a:xfrm>
            <a:prstGeom prst="bracketPair">
              <a:avLst>
                <a:gd name="adj" fmla="val 16667"/>
              </a:avLst>
            </a:prstGeom>
            <a:noFill/>
            <a:ln w="9525" cap="flat" cmpd="sng">
              <a:solidFill>
                <a:srgbClr val="000000"/>
              </a:solidFill>
              <a:prstDash val="solid"/>
              <a:headEnd type="none" w="med" len="med"/>
              <a:tailEnd type="none" w="med" len="med"/>
            </a:ln>
          </p:spPr>
          <p:txBody>
            <a:bodyPr lIns="0" tIns="0" rIns="0" bIns="0"/>
            <a:p>
              <a:pPr algn="just" eaLnBrk="0" hangingPunct="0"/>
              <a:r>
                <a:rPr lang="en-US" altLang="zh-CN" sz="3200" b="0" dirty="0">
                  <a:latin typeface="Times New Roman" panose="02020603050405020304" pitchFamily="18" charset="0"/>
                </a:rPr>
                <a:t> </a:t>
              </a:r>
              <a:r>
                <a:rPr lang="en-US" altLang="zh-CN" sz="3200" dirty="0">
                  <a:latin typeface="Times New Roman" panose="02020603050405020304" pitchFamily="18" charset="0"/>
                </a:rPr>
                <a:t>0   1   1   1</a:t>
              </a:r>
              <a:endParaRPr lang="en-US" altLang="zh-CN" sz="3200" dirty="0">
                <a:latin typeface="Times New Roman" panose="02020603050405020304" pitchFamily="18" charset="0"/>
              </a:endParaRPr>
            </a:p>
            <a:p>
              <a:pPr algn="just" eaLnBrk="0" hangingPunct="0"/>
              <a:r>
                <a:rPr lang="en-US" altLang="zh-CN" sz="3200" dirty="0">
                  <a:latin typeface="Times New Roman" panose="02020603050405020304" pitchFamily="18" charset="0"/>
                </a:rPr>
                <a:t> 1   0   0   1</a:t>
              </a:r>
              <a:endParaRPr lang="en-US" altLang="zh-CN" sz="3200" dirty="0">
                <a:latin typeface="Times New Roman" panose="02020603050405020304" pitchFamily="18" charset="0"/>
              </a:endParaRPr>
            </a:p>
            <a:p>
              <a:pPr algn="just" eaLnBrk="0" hangingPunct="0"/>
              <a:r>
                <a:rPr lang="en-US" altLang="zh-CN" sz="3200" dirty="0">
                  <a:latin typeface="Times New Roman" panose="02020603050405020304" pitchFamily="18" charset="0"/>
                </a:rPr>
                <a:t> 1   0   0   1</a:t>
              </a:r>
              <a:endParaRPr lang="en-US" altLang="zh-CN" sz="3200" dirty="0">
                <a:latin typeface="Times New Roman" panose="02020603050405020304" pitchFamily="18" charset="0"/>
              </a:endParaRPr>
            </a:p>
            <a:p>
              <a:pPr algn="just" eaLnBrk="0" hangingPunct="0"/>
              <a:r>
                <a:rPr lang="en-US" altLang="zh-CN" sz="3200" dirty="0">
                  <a:latin typeface="Times New Roman" panose="02020603050405020304" pitchFamily="18" charset="0"/>
                </a:rPr>
                <a:t> 1   1   1   0</a:t>
              </a:r>
              <a:endParaRPr lang="en-US" altLang="zh-CN" sz="3200" b="0" dirty="0">
                <a:latin typeface="Times New Roman" panose="02020603050405020304" pitchFamily="18" charset="0"/>
              </a:endParaRPr>
            </a:p>
          </p:txBody>
        </p:sp>
        <p:sp>
          <p:nvSpPr>
            <p:cNvPr id="51220" name="文本框 1725445"/>
            <p:cNvSpPr txBox="1"/>
            <p:nvPr/>
          </p:nvSpPr>
          <p:spPr>
            <a:xfrm>
              <a:off x="3552" y="768"/>
              <a:ext cx="1200" cy="396"/>
            </a:xfrm>
            <a:prstGeom prst="rect">
              <a:avLst/>
            </a:prstGeom>
            <a:noFill/>
            <a:ln w="9525">
              <a:noFill/>
            </a:ln>
          </p:spPr>
          <p:txBody>
            <a:bodyPr lIns="0" tIns="0" rIns="0" bIns="0"/>
            <a:p>
              <a:pPr algn="just" eaLnBrk="0" hangingPunct="0"/>
              <a:r>
                <a:rPr lang="en-US" altLang="zh-CN" sz="3200" dirty="0">
                  <a:latin typeface="Times New Roman" panose="02020603050405020304" pitchFamily="18" charset="0"/>
                </a:rPr>
                <a:t>1   2   3   4</a:t>
              </a:r>
              <a:endParaRPr lang="en-US" altLang="zh-CN" sz="3200" dirty="0">
                <a:latin typeface="Times New Roman" panose="02020603050405020304" pitchFamily="18" charset="0"/>
              </a:endParaRPr>
            </a:p>
          </p:txBody>
        </p:sp>
      </p:grpSp>
      <p:grpSp>
        <p:nvGrpSpPr>
          <p:cNvPr id="51204" name="组合 1725446"/>
          <p:cNvGrpSpPr/>
          <p:nvPr/>
        </p:nvGrpSpPr>
        <p:grpSpPr>
          <a:xfrm>
            <a:off x="827088" y="1808163"/>
            <a:ext cx="2209800" cy="2225675"/>
            <a:chOff x="528" y="1149"/>
            <a:chExt cx="1392" cy="1402"/>
          </a:xfrm>
        </p:grpSpPr>
        <p:sp>
          <p:nvSpPr>
            <p:cNvPr id="51205" name="文本框 1725447"/>
            <p:cNvSpPr txBox="1"/>
            <p:nvPr/>
          </p:nvSpPr>
          <p:spPr>
            <a:xfrm>
              <a:off x="624" y="1200"/>
              <a:ext cx="288" cy="343"/>
            </a:xfrm>
            <a:prstGeom prst="rect">
              <a:avLst/>
            </a:prstGeom>
            <a:noFill/>
            <a:ln w="9525">
              <a:noFill/>
            </a:ln>
          </p:spPr>
          <p:txBody>
            <a:bodyPr lIns="0" tIns="0" rIns="0" bIns="0"/>
            <a:p>
              <a:pPr algn="just" eaLnBrk="0" hangingPunct="0"/>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1</a:t>
              </a:r>
              <a:endParaRPr lang="en-US" altLang="zh-CN" sz="2800" baseline="-25000" dirty="0">
                <a:latin typeface="Times New Roman" panose="02020603050405020304" pitchFamily="18" charset="0"/>
              </a:endParaRPr>
            </a:p>
          </p:txBody>
        </p:sp>
        <p:sp>
          <p:nvSpPr>
            <p:cNvPr id="51206" name="椭圆 1725448"/>
            <p:cNvSpPr/>
            <p:nvPr/>
          </p:nvSpPr>
          <p:spPr>
            <a:xfrm>
              <a:off x="528" y="1152"/>
              <a:ext cx="384" cy="384"/>
            </a:xfrm>
            <a:prstGeom prst="ellipse">
              <a:avLst/>
            </a:prstGeom>
            <a:noFill/>
            <a:ln w="31750" cap="sq" cmpd="sng">
              <a:solidFill>
                <a:srgbClr val="5D3B95"/>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51207" name="文本框 1725449"/>
            <p:cNvSpPr txBox="1"/>
            <p:nvPr/>
          </p:nvSpPr>
          <p:spPr>
            <a:xfrm>
              <a:off x="1605" y="2208"/>
              <a:ext cx="288" cy="343"/>
            </a:xfrm>
            <a:prstGeom prst="rect">
              <a:avLst/>
            </a:prstGeom>
            <a:noFill/>
            <a:ln w="9525">
              <a:noFill/>
            </a:ln>
          </p:spPr>
          <p:txBody>
            <a:bodyPr lIns="0" tIns="0" rIns="0" bIns="0"/>
            <a:p>
              <a:pPr algn="just" eaLnBrk="0" hangingPunct="0"/>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4</a:t>
              </a:r>
              <a:endParaRPr lang="en-US" altLang="zh-CN" sz="2800" baseline="-25000" dirty="0">
                <a:latin typeface="Times New Roman" panose="02020603050405020304" pitchFamily="18" charset="0"/>
              </a:endParaRPr>
            </a:p>
          </p:txBody>
        </p:sp>
        <p:sp>
          <p:nvSpPr>
            <p:cNvPr id="51208" name="椭圆 1725450"/>
            <p:cNvSpPr/>
            <p:nvPr/>
          </p:nvSpPr>
          <p:spPr>
            <a:xfrm>
              <a:off x="1509" y="2160"/>
              <a:ext cx="384" cy="384"/>
            </a:xfrm>
            <a:prstGeom prst="ellipse">
              <a:avLst/>
            </a:prstGeom>
            <a:noFill/>
            <a:ln w="31750" cap="sq" cmpd="sng">
              <a:solidFill>
                <a:srgbClr val="5D3B95"/>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51209" name="文本框 1725451"/>
            <p:cNvSpPr txBox="1"/>
            <p:nvPr/>
          </p:nvSpPr>
          <p:spPr>
            <a:xfrm>
              <a:off x="624" y="2208"/>
              <a:ext cx="288" cy="343"/>
            </a:xfrm>
            <a:prstGeom prst="rect">
              <a:avLst/>
            </a:prstGeom>
            <a:noFill/>
            <a:ln w="9525">
              <a:noFill/>
            </a:ln>
          </p:spPr>
          <p:txBody>
            <a:bodyPr lIns="0" tIns="0" rIns="0" bIns="0"/>
            <a:p>
              <a:pPr algn="just" eaLnBrk="0" hangingPunct="0"/>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3</a:t>
              </a:r>
              <a:endParaRPr lang="en-US" altLang="zh-CN" sz="2800" baseline="-25000" dirty="0">
                <a:latin typeface="Times New Roman" panose="02020603050405020304" pitchFamily="18" charset="0"/>
              </a:endParaRPr>
            </a:p>
          </p:txBody>
        </p:sp>
        <p:sp>
          <p:nvSpPr>
            <p:cNvPr id="51210" name="椭圆 1725452"/>
            <p:cNvSpPr/>
            <p:nvPr/>
          </p:nvSpPr>
          <p:spPr>
            <a:xfrm>
              <a:off x="528" y="2160"/>
              <a:ext cx="384" cy="384"/>
            </a:xfrm>
            <a:prstGeom prst="ellipse">
              <a:avLst/>
            </a:prstGeom>
            <a:noFill/>
            <a:ln w="31750" cap="sq" cmpd="sng">
              <a:solidFill>
                <a:srgbClr val="5D3B95"/>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51211" name="文本框 1725453"/>
            <p:cNvSpPr txBox="1"/>
            <p:nvPr/>
          </p:nvSpPr>
          <p:spPr>
            <a:xfrm>
              <a:off x="1632" y="1197"/>
              <a:ext cx="288" cy="343"/>
            </a:xfrm>
            <a:prstGeom prst="rect">
              <a:avLst/>
            </a:prstGeom>
            <a:noFill/>
            <a:ln w="9525">
              <a:noFill/>
            </a:ln>
          </p:spPr>
          <p:txBody>
            <a:bodyPr lIns="0" tIns="0" rIns="0" bIns="0"/>
            <a:p>
              <a:pPr algn="just" eaLnBrk="0" hangingPunct="0"/>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2</a:t>
              </a:r>
              <a:endParaRPr lang="en-US" altLang="zh-CN" sz="2800" baseline="-25000" dirty="0">
                <a:latin typeface="Times New Roman" panose="02020603050405020304" pitchFamily="18" charset="0"/>
              </a:endParaRPr>
            </a:p>
          </p:txBody>
        </p:sp>
        <p:sp>
          <p:nvSpPr>
            <p:cNvPr id="51212" name="椭圆 1725454"/>
            <p:cNvSpPr/>
            <p:nvPr/>
          </p:nvSpPr>
          <p:spPr>
            <a:xfrm>
              <a:off x="1536" y="1149"/>
              <a:ext cx="384" cy="384"/>
            </a:xfrm>
            <a:prstGeom prst="ellipse">
              <a:avLst/>
            </a:prstGeom>
            <a:noFill/>
            <a:ln w="31750" cap="sq" cmpd="sng">
              <a:solidFill>
                <a:srgbClr val="5D3B95"/>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51213" name="直接连接符 1725455"/>
            <p:cNvSpPr/>
            <p:nvPr/>
          </p:nvSpPr>
          <p:spPr>
            <a:xfrm>
              <a:off x="912" y="1344"/>
              <a:ext cx="624" cy="0"/>
            </a:xfrm>
            <a:prstGeom prst="line">
              <a:avLst/>
            </a:prstGeom>
            <a:ln w="31750" cap="sq" cmpd="sng">
              <a:solidFill>
                <a:schemeClr val="tx1"/>
              </a:solidFill>
              <a:prstDash val="solid"/>
              <a:headEnd type="none" w="sm" len="sm"/>
              <a:tailEnd type="none" w="med" len="lg"/>
            </a:ln>
          </p:spPr>
        </p:sp>
        <p:sp>
          <p:nvSpPr>
            <p:cNvPr id="51214" name="直接连接符 1725456"/>
            <p:cNvSpPr/>
            <p:nvPr/>
          </p:nvSpPr>
          <p:spPr>
            <a:xfrm>
              <a:off x="1728" y="1536"/>
              <a:ext cx="0" cy="624"/>
            </a:xfrm>
            <a:prstGeom prst="line">
              <a:avLst/>
            </a:prstGeom>
            <a:ln w="31750" cap="sq" cmpd="sng">
              <a:solidFill>
                <a:schemeClr val="tx1"/>
              </a:solidFill>
              <a:prstDash val="solid"/>
              <a:headEnd type="none" w="sm" len="sm"/>
              <a:tailEnd type="none" w="med" len="lg"/>
            </a:ln>
          </p:spPr>
        </p:sp>
        <p:sp>
          <p:nvSpPr>
            <p:cNvPr id="51215" name="直接连接符 1725457"/>
            <p:cNvSpPr/>
            <p:nvPr/>
          </p:nvSpPr>
          <p:spPr>
            <a:xfrm>
              <a:off x="912" y="2352"/>
              <a:ext cx="576" cy="0"/>
            </a:xfrm>
            <a:prstGeom prst="line">
              <a:avLst/>
            </a:prstGeom>
            <a:ln w="31750" cap="sq" cmpd="sng">
              <a:solidFill>
                <a:schemeClr val="tx1"/>
              </a:solidFill>
              <a:prstDash val="solid"/>
              <a:headEnd type="none" w="sm" len="sm"/>
              <a:tailEnd type="none" w="med" len="lg"/>
            </a:ln>
          </p:spPr>
        </p:sp>
        <p:sp>
          <p:nvSpPr>
            <p:cNvPr id="51216" name="直接连接符 1725458"/>
            <p:cNvSpPr/>
            <p:nvPr/>
          </p:nvSpPr>
          <p:spPr>
            <a:xfrm>
              <a:off x="720" y="1536"/>
              <a:ext cx="0" cy="624"/>
            </a:xfrm>
            <a:prstGeom prst="line">
              <a:avLst/>
            </a:prstGeom>
            <a:ln w="31750" cap="sq" cmpd="sng">
              <a:solidFill>
                <a:schemeClr val="tx1"/>
              </a:solidFill>
              <a:prstDash val="solid"/>
              <a:headEnd type="none" w="sm" len="sm"/>
              <a:tailEnd type="none" w="med" len="lg"/>
            </a:ln>
          </p:spPr>
        </p:sp>
        <p:sp>
          <p:nvSpPr>
            <p:cNvPr id="51217" name="直接连接符 1725459"/>
            <p:cNvSpPr/>
            <p:nvPr/>
          </p:nvSpPr>
          <p:spPr>
            <a:xfrm>
              <a:off x="864" y="1488"/>
              <a:ext cx="720" cy="720"/>
            </a:xfrm>
            <a:prstGeom prst="line">
              <a:avLst/>
            </a:prstGeom>
            <a:ln w="31750" cap="sq" cmpd="sng">
              <a:solidFill>
                <a:schemeClr val="tx1"/>
              </a:solidFill>
              <a:prstDash val="solid"/>
              <a:headEnd type="none" w="sm" len="sm"/>
              <a:tailEnd type="none" w="med" len="lg"/>
            </a:ln>
          </p:spPr>
        </p:sp>
      </p:grpSp>
    </p:spTree>
  </p:cSld>
  <p:clrMapOvr>
    <a:masterClrMapping/>
  </p:clrMapOvr>
  <p:transition>
    <p:blinds/>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文本占位符 1726465"/>
          <p:cNvSpPr>
            <a:spLocks noGrp="1"/>
          </p:cNvSpPr>
          <p:nvPr>
            <p:ph idx="1"/>
          </p:nvPr>
        </p:nvSpPr>
        <p:spPr>
          <a:xfrm>
            <a:off x="323850" y="476250"/>
            <a:ext cx="8135938" cy="5545138"/>
          </a:xfrm>
        </p:spPr>
        <p:txBody>
          <a:bodyPr vert="horz" wrap="square" lIns="92075" tIns="46038" rIns="92075" bIns="46038" anchor="t" anchorCtr="0"/>
          <a:p>
            <a:pPr>
              <a:buNone/>
            </a:pPr>
            <a:r>
              <a:rPr lang="en-US" altLang="zh-CN" sz="3200" dirty="0"/>
              <a:t>  </a:t>
            </a:r>
            <a:r>
              <a:rPr lang="en-US" altLang="zh-CN" sz="3200" dirty="0">
                <a:solidFill>
                  <a:schemeClr val="tx2"/>
                </a:solidFill>
              </a:rPr>
              <a:t>[</a:t>
            </a:r>
            <a:r>
              <a:rPr lang="zh-CN" altLang="en-US" sz="3200" dirty="0">
                <a:solidFill>
                  <a:schemeClr val="tx2"/>
                </a:solidFill>
              </a:rPr>
              <a:t>例</a:t>
            </a:r>
            <a:r>
              <a:rPr lang="en-US" altLang="zh-CN" sz="3200" dirty="0">
                <a:solidFill>
                  <a:schemeClr val="tx2"/>
                </a:solidFill>
              </a:rPr>
              <a:t>2]</a:t>
            </a:r>
            <a:r>
              <a:rPr lang="zh-CN" altLang="en-US" sz="3200" dirty="0">
                <a:solidFill>
                  <a:schemeClr val="tx2"/>
                </a:solidFill>
              </a:rPr>
              <a:t>有向图的邻接矩阵</a:t>
            </a:r>
            <a:endParaRPr lang="zh-CN" altLang="en-US" sz="3200" b="0" dirty="0">
              <a:latin typeface="幼圆" panose="02010509060101010101" pitchFamily="49" charset="-122"/>
              <a:ea typeface="幼圆" panose="02010509060101010101" pitchFamily="49" charset="-122"/>
            </a:endParaRPr>
          </a:p>
        </p:txBody>
      </p:sp>
      <p:grpSp>
        <p:nvGrpSpPr>
          <p:cNvPr id="52227" name="组合 1726466"/>
          <p:cNvGrpSpPr/>
          <p:nvPr/>
        </p:nvGrpSpPr>
        <p:grpSpPr>
          <a:xfrm>
            <a:off x="611188" y="1736725"/>
            <a:ext cx="3810000" cy="2609850"/>
            <a:chOff x="384" y="1104"/>
            <a:chExt cx="2400" cy="1644"/>
          </a:xfrm>
        </p:grpSpPr>
        <p:grpSp>
          <p:nvGrpSpPr>
            <p:cNvPr id="52232" name="组合 1726467"/>
            <p:cNvGrpSpPr/>
            <p:nvPr/>
          </p:nvGrpSpPr>
          <p:grpSpPr>
            <a:xfrm>
              <a:off x="384" y="1349"/>
              <a:ext cx="384" cy="391"/>
              <a:chOff x="528" y="1152"/>
              <a:chExt cx="384" cy="391"/>
            </a:xfrm>
          </p:grpSpPr>
          <p:sp>
            <p:nvSpPr>
              <p:cNvPr id="52250" name="文本框 1726468"/>
              <p:cNvSpPr txBox="1"/>
              <p:nvPr/>
            </p:nvSpPr>
            <p:spPr>
              <a:xfrm>
                <a:off x="624" y="1200"/>
                <a:ext cx="288" cy="343"/>
              </a:xfrm>
              <a:prstGeom prst="rect">
                <a:avLst/>
              </a:prstGeom>
              <a:noFill/>
              <a:ln w="9525">
                <a:noFill/>
              </a:ln>
            </p:spPr>
            <p:txBody>
              <a:bodyPr lIns="0" tIns="0" rIns="0" bIns="0"/>
              <a:p>
                <a:pPr algn="just" eaLnBrk="0" hangingPunct="0"/>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1</a:t>
                </a:r>
                <a:endParaRPr lang="en-US" altLang="zh-CN" sz="2800" baseline="-25000" dirty="0">
                  <a:latin typeface="Times New Roman" panose="02020603050405020304" pitchFamily="18" charset="0"/>
                </a:endParaRPr>
              </a:p>
            </p:txBody>
          </p:sp>
          <p:sp>
            <p:nvSpPr>
              <p:cNvPr id="52251" name="椭圆 1726469"/>
              <p:cNvSpPr/>
              <p:nvPr/>
            </p:nvSpPr>
            <p:spPr>
              <a:xfrm>
                <a:off x="528" y="1152"/>
                <a:ext cx="384" cy="384"/>
              </a:xfrm>
              <a:prstGeom prst="ellipse">
                <a:avLst/>
              </a:prstGeom>
              <a:noFill/>
              <a:ln w="31750" cap="sq" cmpd="sng">
                <a:solidFill>
                  <a:srgbClr val="5D3B95"/>
                </a:solidFill>
                <a:prstDash val="solid"/>
                <a:headEnd type="none" w="sm" len="sm"/>
                <a:tailEnd type="none" w="med" len="lg"/>
              </a:ln>
            </p:spPr>
            <p:txBody>
              <a:bodyPr/>
              <a:p>
                <a:endParaRPr lang="zh-CN" altLang="en-US" dirty="0">
                  <a:latin typeface="Times New Roman" panose="02020603050405020304" pitchFamily="18" charset="0"/>
                </a:endParaRPr>
              </a:p>
            </p:txBody>
          </p:sp>
        </p:grpSp>
        <p:sp>
          <p:nvSpPr>
            <p:cNvPr id="52233" name="文本框 1726470"/>
            <p:cNvSpPr txBox="1"/>
            <p:nvPr/>
          </p:nvSpPr>
          <p:spPr>
            <a:xfrm>
              <a:off x="1557" y="2405"/>
              <a:ext cx="288" cy="343"/>
            </a:xfrm>
            <a:prstGeom prst="rect">
              <a:avLst/>
            </a:prstGeom>
            <a:noFill/>
            <a:ln w="9525">
              <a:noFill/>
            </a:ln>
          </p:spPr>
          <p:txBody>
            <a:bodyPr lIns="0" tIns="0" rIns="0" bIns="0"/>
            <a:p>
              <a:pPr algn="just" eaLnBrk="0" hangingPunct="0"/>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4</a:t>
              </a:r>
              <a:endParaRPr lang="en-US" altLang="zh-CN" sz="2800" baseline="-25000" dirty="0">
                <a:latin typeface="Times New Roman" panose="02020603050405020304" pitchFamily="18" charset="0"/>
              </a:endParaRPr>
            </a:p>
          </p:txBody>
        </p:sp>
        <p:sp>
          <p:nvSpPr>
            <p:cNvPr id="52234" name="椭圆 1726471"/>
            <p:cNvSpPr/>
            <p:nvPr/>
          </p:nvSpPr>
          <p:spPr>
            <a:xfrm>
              <a:off x="1461" y="2357"/>
              <a:ext cx="384" cy="384"/>
            </a:xfrm>
            <a:prstGeom prst="ellipse">
              <a:avLst/>
            </a:prstGeom>
            <a:noFill/>
            <a:ln w="31750" cap="sq" cmpd="sng">
              <a:solidFill>
                <a:srgbClr val="5D3B95"/>
              </a:solidFill>
              <a:prstDash val="solid"/>
              <a:headEnd type="none" w="sm" len="sm"/>
              <a:tailEnd type="none" w="med" len="lg"/>
            </a:ln>
          </p:spPr>
          <p:txBody>
            <a:bodyPr/>
            <a:p>
              <a:endParaRPr lang="zh-CN" altLang="en-US" dirty="0">
                <a:latin typeface="Times New Roman" panose="02020603050405020304" pitchFamily="18" charset="0"/>
              </a:endParaRPr>
            </a:p>
          </p:txBody>
        </p:sp>
        <p:grpSp>
          <p:nvGrpSpPr>
            <p:cNvPr id="52235" name="组合 1726472"/>
            <p:cNvGrpSpPr/>
            <p:nvPr/>
          </p:nvGrpSpPr>
          <p:grpSpPr>
            <a:xfrm>
              <a:off x="384" y="2357"/>
              <a:ext cx="384" cy="391"/>
              <a:chOff x="528" y="2160"/>
              <a:chExt cx="384" cy="391"/>
            </a:xfrm>
          </p:grpSpPr>
          <p:sp>
            <p:nvSpPr>
              <p:cNvPr id="52248" name="文本框 1726473"/>
              <p:cNvSpPr txBox="1"/>
              <p:nvPr/>
            </p:nvSpPr>
            <p:spPr>
              <a:xfrm>
                <a:off x="624" y="2208"/>
                <a:ext cx="288" cy="343"/>
              </a:xfrm>
              <a:prstGeom prst="rect">
                <a:avLst/>
              </a:prstGeom>
              <a:noFill/>
              <a:ln w="9525">
                <a:noFill/>
              </a:ln>
            </p:spPr>
            <p:txBody>
              <a:bodyPr lIns="0" tIns="0" rIns="0" bIns="0"/>
              <a:p>
                <a:pPr algn="just" eaLnBrk="0" hangingPunct="0"/>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5</a:t>
                </a:r>
                <a:endParaRPr lang="en-US" altLang="zh-CN" sz="2800" baseline="-25000" dirty="0">
                  <a:latin typeface="Times New Roman" panose="02020603050405020304" pitchFamily="18" charset="0"/>
                </a:endParaRPr>
              </a:p>
            </p:txBody>
          </p:sp>
          <p:sp>
            <p:nvSpPr>
              <p:cNvPr id="52249" name="椭圆 1726474"/>
              <p:cNvSpPr/>
              <p:nvPr/>
            </p:nvSpPr>
            <p:spPr>
              <a:xfrm>
                <a:off x="528" y="2160"/>
                <a:ext cx="384" cy="384"/>
              </a:xfrm>
              <a:prstGeom prst="ellipse">
                <a:avLst/>
              </a:prstGeom>
              <a:noFill/>
              <a:ln w="31750" cap="sq" cmpd="sng">
                <a:solidFill>
                  <a:srgbClr val="5D3B95"/>
                </a:solidFill>
                <a:prstDash val="solid"/>
                <a:headEnd type="none" w="sm" len="sm"/>
                <a:tailEnd type="none" w="med" len="lg"/>
              </a:ln>
            </p:spPr>
            <p:txBody>
              <a:bodyPr/>
              <a:p>
                <a:endParaRPr lang="zh-CN" altLang="en-US" dirty="0">
                  <a:latin typeface="Times New Roman" panose="02020603050405020304" pitchFamily="18" charset="0"/>
                </a:endParaRPr>
              </a:p>
            </p:txBody>
          </p:sp>
        </p:grpSp>
        <p:sp>
          <p:nvSpPr>
            <p:cNvPr id="52236" name="文本框 1726475"/>
            <p:cNvSpPr txBox="1"/>
            <p:nvPr/>
          </p:nvSpPr>
          <p:spPr>
            <a:xfrm>
              <a:off x="1584" y="1394"/>
              <a:ext cx="288" cy="343"/>
            </a:xfrm>
            <a:prstGeom prst="rect">
              <a:avLst/>
            </a:prstGeom>
            <a:noFill/>
            <a:ln w="9525">
              <a:noFill/>
            </a:ln>
          </p:spPr>
          <p:txBody>
            <a:bodyPr lIns="0" tIns="0" rIns="0" bIns="0"/>
            <a:p>
              <a:pPr algn="just" eaLnBrk="0" hangingPunct="0"/>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2</a:t>
              </a:r>
              <a:endParaRPr lang="en-US" altLang="zh-CN" sz="2800" baseline="-25000" dirty="0">
                <a:latin typeface="Times New Roman" panose="02020603050405020304" pitchFamily="18" charset="0"/>
              </a:endParaRPr>
            </a:p>
          </p:txBody>
        </p:sp>
        <p:sp>
          <p:nvSpPr>
            <p:cNvPr id="52237" name="椭圆 1726476"/>
            <p:cNvSpPr/>
            <p:nvPr/>
          </p:nvSpPr>
          <p:spPr>
            <a:xfrm>
              <a:off x="1488" y="1346"/>
              <a:ext cx="384" cy="384"/>
            </a:xfrm>
            <a:prstGeom prst="ellipse">
              <a:avLst/>
            </a:prstGeom>
            <a:noFill/>
            <a:ln w="31750" cap="sq" cmpd="sng">
              <a:solidFill>
                <a:srgbClr val="5D3B95"/>
              </a:solidFill>
              <a:prstDash val="solid"/>
              <a:headEnd type="none" w="sm" len="sm"/>
              <a:tailEnd type="none" w="med" len="lg"/>
            </a:ln>
          </p:spPr>
          <p:txBody>
            <a:bodyPr/>
            <a:p>
              <a:endParaRPr lang="zh-CN" altLang="en-US" dirty="0">
                <a:latin typeface="Times New Roman" panose="02020603050405020304" pitchFamily="18" charset="0"/>
              </a:endParaRPr>
            </a:p>
          </p:txBody>
        </p:sp>
        <p:grpSp>
          <p:nvGrpSpPr>
            <p:cNvPr id="52238" name="组合 1726477"/>
            <p:cNvGrpSpPr/>
            <p:nvPr/>
          </p:nvGrpSpPr>
          <p:grpSpPr>
            <a:xfrm>
              <a:off x="2400" y="1829"/>
              <a:ext cx="384" cy="391"/>
              <a:chOff x="528" y="2160"/>
              <a:chExt cx="384" cy="391"/>
            </a:xfrm>
          </p:grpSpPr>
          <p:sp>
            <p:nvSpPr>
              <p:cNvPr id="52246" name="文本框 1726478"/>
              <p:cNvSpPr txBox="1"/>
              <p:nvPr/>
            </p:nvSpPr>
            <p:spPr>
              <a:xfrm>
                <a:off x="624" y="2208"/>
                <a:ext cx="288" cy="343"/>
              </a:xfrm>
              <a:prstGeom prst="rect">
                <a:avLst/>
              </a:prstGeom>
              <a:noFill/>
              <a:ln w="9525">
                <a:noFill/>
              </a:ln>
            </p:spPr>
            <p:txBody>
              <a:bodyPr lIns="0" tIns="0" rIns="0" bIns="0"/>
              <a:p>
                <a:pPr algn="just" eaLnBrk="0" hangingPunct="0"/>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3</a:t>
                </a:r>
                <a:endParaRPr lang="en-US" altLang="zh-CN" sz="2800" baseline="-25000" dirty="0">
                  <a:latin typeface="Times New Roman" panose="02020603050405020304" pitchFamily="18" charset="0"/>
                </a:endParaRPr>
              </a:p>
            </p:txBody>
          </p:sp>
          <p:sp>
            <p:nvSpPr>
              <p:cNvPr id="52247" name="椭圆 1726479"/>
              <p:cNvSpPr/>
              <p:nvPr/>
            </p:nvSpPr>
            <p:spPr>
              <a:xfrm>
                <a:off x="528" y="2160"/>
                <a:ext cx="384" cy="384"/>
              </a:xfrm>
              <a:prstGeom prst="ellipse">
                <a:avLst/>
              </a:prstGeom>
              <a:noFill/>
              <a:ln w="31750" cap="sq" cmpd="sng">
                <a:solidFill>
                  <a:srgbClr val="5D3B95"/>
                </a:solidFill>
                <a:prstDash val="solid"/>
                <a:headEnd type="none" w="sm" len="sm"/>
                <a:tailEnd type="none" w="med" len="lg"/>
              </a:ln>
            </p:spPr>
            <p:txBody>
              <a:bodyPr/>
              <a:p>
                <a:endParaRPr lang="zh-CN" altLang="en-US" dirty="0">
                  <a:latin typeface="Times New Roman" panose="02020603050405020304" pitchFamily="18" charset="0"/>
                </a:endParaRPr>
              </a:p>
            </p:txBody>
          </p:sp>
        </p:grpSp>
        <p:sp>
          <p:nvSpPr>
            <p:cNvPr id="52239" name="直接连接符 1726480"/>
            <p:cNvSpPr/>
            <p:nvPr/>
          </p:nvSpPr>
          <p:spPr>
            <a:xfrm flipH="1" flipV="1">
              <a:off x="1824" y="1637"/>
              <a:ext cx="576" cy="288"/>
            </a:xfrm>
            <a:prstGeom prst="line">
              <a:avLst/>
            </a:prstGeom>
            <a:ln w="31750" cap="sq" cmpd="sng">
              <a:solidFill>
                <a:schemeClr val="tx1"/>
              </a:solidFill>
              <a:prstDash val="solid"/>
              <a:headEnd type="none" w="sm" len="sm"/>
              <a:tailEnd type="triangle" w="med" len="lg"/>
            </a:ln>
          </p:spPr>
        </p:sp>
        <p:sp>
          <p:nvSpPr>
            <p:cNvPr id="52240" name="直接连接符 1726481"/>
            <p:cNvSpPr/>
            <p:nvPr/>
          </p:nvSpPr>
          <p:spPr>
            <a:xfrm flipH="1">
              <a:off x="1824" y="2117"/>
              <a:ext cx="624" cy="384"/>
            </a:xfrm>
            <a:prstGeom prst="line">
              <a:avLst/>
            </a:prstGeom>
            <a:ln w="31750" cap="sq" cmpd="sng">
              <a:solidFill>
                <a:schemeClr val="tx1"/>
              </a:solidFill>
              <a:prstDash val="solid"/>
              <a:headEnd type="none" w="sm" len="sm"/>
              <a:tailEnd type="triangle" w="med" len="lg"/>
            </a:ln>
          </p:spPr>
        </p:sp>
        <p:sp>
          <p:nvSpPr>
            <p:cNvPr id="52241" name="直接连接符 1726482"/>
            <p:cNvSpPr/>
            <p:nvPr/>
          </p:nvSpPr>
          <p:spPr>
            <a:xfrm>
              <a:off x="768" y="2549"/>
              <a:ext cx="720" cy="0"/>
            </a:xfrm>
            <a:prstGeom prst="line">
              <a:avLst/>
            </a:prstGeom>
            <a:ln w="31750" cap="sq" cmpd="sng">
              <a:solidFill>
                <a:schemeClr val="tx1"/>
              </a:solidFill>
              <a:prstDash val="solid"/>
              <a:headEnd type="none" w="sm" len="sm"/>
              <a:tailEnd type="triangle" w="med" len="lg"/>
            </a:ln>
          </p:spPr>
        </p:sp>
        <p:sp>
          <p:nvSpPr>
            <p:cNvPr id="52242" name="直接连接符 1726483"/>
            <p:cNvSpPr/>
            <p:nvPr/>
          </p:nvSpPr>
          <p:spPr>
            <a:xfrm flipH="1">
              <a:off x="672" y="1685"/>
              <a:ext cx="864" cy="768"/>
            </a:xfrm>
            <a:prstGeom prst="line">
              <a:avLst/>
            </a:prstGeom>
            <a:ln w="31750" cap="sq" cmpd="sng">
              <a:solidFill>
                <a:schemeClr val="tx1"/>
              </a:solidFill>
              <a:prstDash val="solid"/>
              <a:headEnd type="none" w="sm" len="sm"/>
              <a:tailEnd type="triangle" w="med" len="lg"/>
            </a:ln>
          </p:spPr>
        </p:sp>
        <p:sp>
          <p:nvSpPr>
            <p:cNvPr id="52243" name="直接连接符 1726484"/>
            <p:cNvSpPr/>
            <p:nvPr/>
          </p:nvSpPr>
          <p:spPr>
            <a:xfrm flipH="1" flipV="1">
              <a:off x="672" y="1637"/>
              <a:ext cx="816" cy="768"/>
            </a:xfrm>
            <a:prstGeom prst="line">
              <a:avLst/>
            </a:prstGeom>
            <a:ln w="31750" cap="sq" cmpd="sng">
              <a:solidFill>
                <a:schemeClr val="tx1"/>
              </a:solidFill>
              <a:prstDash val="solid"/>
              <a:headEnd type="none" w="sm" len="sm"/>
              <a:tailEnd type="triangle" w="med" len="lg"/>
            </a:ln>
          </p:spPr>
        </p:sp>
        <p:sp>
          <p:nvSpPr>
            <p:cNvPr id="52244" name="任意多边形 1726485"/>
            <p:cNvSpPr/>
            <p:nvPr/>
          </p:nvSpPr>
          <p:spPr>
            <a:xfrm rot="1939300" flipV="1">
              <a:off x="866" y="1104"/>
              <a:ext cx="691" cy="718"/>
            </a:xfrm>
            <a:custGeom>
              <a:avLst/>
              <a:gdLst>
                <a:gd name="txL" fmla="*/ 0 w 19417"/>
                <a:gd name="txT" fmla="*/ 0 h 21538"/>
                <a:gd name="txR" fmla="*/ 19417 w 19417"/>
                <a:gd name="txB" fmla="*/ 21538 h 21538"/>
              </a:gdLst>
              <a:ahLst/>
              <a:cxnLst>
                <a:cxn ang="0">
                  <a:pos x="0" y="0"/>
                </a:cxn>
                <a:cxn ang="0">
                  <a:pos x="0" y="0"/>
                </a:cxn>
                <a:cxn ang="0">
                  <a:pos x="0" y="0"/>
                </a:cxn>
                <a:cxn ang="0">
                  <a:pos x="0" y="0"/>
                </a:cxn>
                <a:cxn ang="0">
                  <a:pos x="0" y="0"/>
                </a:cxn>
              </a:cxnLst>
              <a:rect l="txL" t="txT" r="txR" b="txB"/>
              <a:pathLst>
                <a:path w="19417" h="21538" fill="none">
                  <a:moveTo>
                    <a:pt x="1638" y="0"/>
                  </a:moveTo>
                  <a:cubicBezTo>
                    <a:pt x="9474" y="589"/>
                    <a:pt x="16139" y="5353"/>
                    <a:pt x="19419" y="12069"/>
                  </a:cubicBezTo>
                </a:path>
                <a:path w="19417" h="21538" stroke="0">
                  <a:moveTo>
                    <a:pt x="1638" y="0"/>
                  </a:moveTo>
                  <a:cubicBezTo>
                    <a:pt x="9474" y="589"/>
                    <a:pt x="16139" y="5353"/>
                    <a:pt x="19419" y="12069"/>
                  </a:cubicBezTo>
                  <a:lnTo>
                    <a:pt x="0" y="21538"/>
                  </a:lnTo>
                  <a:close/>
                </a:path>
              </a:pathLst>
            </a:custGeom>
            <a:noFill/>
            <a:ln w="31750" cap="sq" cmpd="sng">
              <a:solidFill>
                <a:schemeClr val="tx1">
                  <a:alpha val="100000"/>
                </a:schemeClr>
              </a:solidFill>
              <a:prstDash val="solid"/>
              <a:round/>
              <a:headEnd type="none" w="sm" len="sm"/>
              <a:tailEnd type="triangle" w="med" len="lg"/>
            </a:ln>
          </p:spPr>
          <p:txBody>
            <a:bodyPr/>
            <a:p>
              <a:endParaRPr lang="zh-CN" altLang="en-US"/>
            </a:p>
          </p:txBody>
        </p:sp>
        <p:sp>
          <p:nvSpPr>
            <p:cNvPr id="52245" name="任意多边形 1726486"/>
            <p:cNvSpPr/>
            <p:nvPr/>
          </p:nvSpPr>
          <p:spPr>
            <a:xfrm rot="-2234416">
              <a:off x="815" y="1249"/>
              <a:ext cx="707" cy="718"/>
            </a:xfrm>
            <a:custGeom>
              <a:avLst/>
              <a:gdLst>
                <a:gd name="txL" fmla="*/ 0 w 19870"/>
                <a:gd name="txT" fmla="*/ 0 h 21538"/>
                <a:gd name="txR" fmla="*/ 19870 w 19870"/>
                <a:gd name="txB" fmla="*/ 21538 h 21538"/>
              </a:gdLst>
              <a:ahLst/>
              <a:cxnLst>
                <a:cxn ang="0">
                  <a:pos x="0" y="0"/>
                </a:cxn>
                <a:cxn ang="0">
                  <a:pos x="0" y="0"/>
                </a:cxn>
                <a:cxn ang="0">
                  <a:pos x="0" y="0"/>
                </a:cxn>
                <a:cxn ang="0">
                  <a:pos x="0" y="0"/>
                </a:cxn>
                <a:cxn ang="0">
                  <a:pos x="0" y="0"/>
                </a:cxn>
              </a:cxnLst>
              <a:rect l="txL" t="txT" r="txR" b="txB"/>
              <a:pathLst>
                <a:path w="19870" h="21538" fill="none">
                  <a:moveTo>
                    <a:pt x="1638" y="0"/>
                  </a:moveTo>
                  <a:cubicBezTo>
                    <a:pt x="9854" y="618"/>
                    <a:pt x="16783" y="5825"/>
                    <a:pt x="19873" y="13060"/>
                  </a:cubicBezTo>
                </a:path>
                <a:path w="19870" h="21538" stroke="0">
                  <a:moveTo>
                    <a:pt x="1638" y="0"/>
                  </a:moveTo>
                  <a:cubicBezTo>
                    <a:pt x="9854" y="618"/>
                    <a:pt x="16783" y="5825"/>
                    <a:pt x="19873" y="13060"/>
                  </a:cubicBezTo>
                  <a:lnTo>
                    <a:pt x="0" y="21538"/>
                  </a:lnTo>
                  <a:close/>
                </a:path>
              </a:pathLst>
            </a:custGeom>
            <a:noFill/>
            <a:ln w="31750" cap="sq" cmpd="sng">
              <a:solidFill>
                <a:schemeClr val="tx1">
                  <a:alpha val="100000"/>
                </a:schemeClr>
              </a:solidFill>
              <a:prstDash val="solid"/>
              <a:round/>
              <a:headEnd type="triangle" w="med" len="lg"/>
              <a:tailEnd type="none" w="med" len="lg"/>
            </a:ln>
          </p:spPr>
          <p:txBody>
            <a:bodyPr/>
            <a:p>
              <a:endParaRPr lang="zh-CN" altLang="en-US"/>
            </a:p>
          </p:txBody>
        </p:sp>
      </p:grpSp>
      <p:grpSp>
        <p:nvGrpSpPr>
          <p:cNvPr id="52228" name="组合 1726487"/>
          <p:cNvGrpSpPr/>
          <p:nvPr/>
        </p:nvGrpSpPr>
        <p:grpSpPr>
          <a:xfrm>
            <a:off x="4953000" y="1524000"/>
            <a:ext cx="3200400" cy="3276600"/>
            <a:chOff x="3120" y="1056"/>
            <a:chExt cx="2016" cy="2064"/>
          </a:xfrm>
        </p:grpSpPr>
        <p:sp>
          <p:nvSpPr>
            <p:cNvPr id="52229" name="文本框 1726488"/>
            <p:cNvSpPr txBox="1"/>
            <p:nvPr/>
          </p:nvSpPr>
          <p:spPr>
            <a:xfrm>
              <a:off x="3120" y="1537"/>
              <a:ext cx="317" cy="1323"/>
            </a:xfrm>
            <a:prstGeom prst="rect">
              <a:avLst/>
            </a:prstGeom>
            <a:noFill/>
            <a:ln w="9525">
              <a:noFill/>
            </a:ln>
          </p:spPr>
          <p:txBody>
            <a:bodyPr lIns="0" tIns="0" rIns="0" bIns="0"/>
            <a:p>
              <a:pPr algn="ctr" eaLnBrk="0" hangingPunct="0"/>
              <a:r>
                <a:rPr lang="en-US" altLang="zh-CN" sz="3200" dirty="0">
                  <a:latin typeface="Times New Roman" panose="02020603050405020304" pitchFamily="18" charset="0"/>
                </a:rPr>
                <a:t>1</a:t>
              </a:r>
              <a:endParaRPr lang="en-US" altLang="zh-CN" sz="3200" dirty="0">
                <a:latin typeface="Times New Roman" panose="02020603050405020304" pitchFamily="18" charset="0"/>
              </a:endParaRPr>
            </a:p>
            <a:p>
              <a:pPr algn="ctr" eaLnBrk="0" hangingPunct="0"/>
              <a:r>
                <a:rPr lang="en-US" altLang="zh-CN" sz="3200" dirty="0">
                  <a:latin typeface="Times New Roman" panose="02020603050405020304" pitchFamily="18" charset="0"/>
                </a:rPr>
                <a:t>2</a:t>
              </a:r>
              <a:endParaRPr lang="en-US" altLang="zh-CN" sz="3200" dirty="0">
                <a:latin typeface="Times New Roman" panose="02020603050405020304" pitchFamily="18" charset="0"/>
              </a:endParaRPr>
            </a:p>
            <a:p>
              <a:pPr algn="ctr" eaLnBrk="0" hangingPunct="0"/>
              <a:r>
                <a:rPr lang="en-US" altLang="zh-CN" sz="3200" dirty="0">
                  <a:latin typeface="Times New Roman" panose="02020603050405020304" pitchFamily="18" charset="0"/>
                </a:rPr>
                <a:t>3</a:t>
              </a:r>
              <a:endParaRPr lang="en-US" altLang="zh-CN" sz="3200" dirty="0">
                <a:latin typeface="Times New Roman" panose="02020603050405020304" pitchFamily="18" charset="0"/>
              </a:endParaRPr>
            </a:p>
            <a:p>
              <a:pPr algn="ctr" eaLnBrk="0" hangingPunct="0"/>
              <a:r>
                <a:rPr lang="en-US" altLang="zh-CN" sz="3200" dirty="0">
                  <a:latin typeface="Times New Roman" panose="02020603050405020304" pitchFamily="18" charset="0"/>
                </a:rPr>
                <a:t>4</a:t>
              </a:r>
              <a:endParaRPr lang="en-US" altLang="zh-CN" sz="3200" dirty="0">
                <a:latin typeface="Times New Roman" panose="02020603050405020304" pitchFamily="18" charset="0"/>
              </a:endParaRPr>
            </a:p>
            <a:p>
              <a:pPr algn="ctr" eaLnBrk="0" hangingPunct="0"/>
              <a:r>
                <a:rPr lang="en-US" altLang="zh-CN" sz="3200" dirty="0">
                  <a:latin typeface="Times New Roman" panose="02020603050405020304" pitchFamily="18" charset="0"/>
                </a:rPr>
                <a:t>5</a:t>
              </a:r>
              <a:endParaRPr lang="en-US" altLang="zh-CN" sz="3200" dirty="0">
                <a:latin typeface="Times New Roman" panose="02020603050405020304" pitchFamily="18" charset="0"/>
              </a:endParaRPr>
            </a:p>
          </p:txBody>
        </p:sp>
        <p:sp>
          <p:nvSpPr>
            <p:cNvPr id="52230" name="双括号 1726489"/>
            <p:cNvSpPr/>
            <p:nvPr/>
          </p:nvSpPr>
          <p:spPr>
            <a:xfrm>
              <a:off x="3437" y="1452"/>
              <a:ext cx="1699" cy="1668"/>
            </a:xfrm>
            <a:prstGeom prst="bracketPair">
              <a:avLst>
                <a:gd name="adj" fmla="val 16667"/>
              </a:avLst>
            </a:prstGeom>
            <a:noFill/>
            <a:ln w="9525" cap="flat" cmpd="sng">
              <a:solidFill>
                <a:srgbClr val="000000"/>
              </a:solidFill>
              <a:prstDash val="solid"/>
              <a:headEnd type="none" w="med" len="med"/>
              <a:tailEnd type="none" w="med" len="med"/>
            </a:ln>
          </p:spPr>
          <p:txBody>
            <a:bodyPr lIns="0" tIns="0" rIns="0" bIns="0"/>
            <a:p>
              <a:pPr eaLnBrk="0" hangingPunct="0"/>
              <a:r>
                <a:rPr lang="en-US" altLang="zh-CN" sz="3200" b="0" dirty="0">
                  <a:latin typeface="Times New Roman" panose="02020603050405020304" pitchFamily="18" charset="0"/>
                </a:rPr>
                <a:t> </a:t>
              </a:r>
              <a:r>
                <a:rPr lang="en-US" altLang="zh-CN" sz="3200" dirty="0">
                  <a:latin typeface="Times New Roman" panose="02020603050405020304" pitchFamily="18" charset="0"/>
                </a:rPr>
                <a:t>0   1   0   0   0</a:t>
              </a:r>
              <a:endParaRPr lang="en-US" altLang="zh-CN" sz="3200" dirty="0">
                <a:latin typeface="Times New Roman" panose="02020603050405020304" pitchFamily="18" charset="0"/>
              </a:endParaRPr>
            </a:p>
            <a:p>
              <a:pPr algn="just" eaLnBrk="0" hangingPunct="0"/>
              <a:r>
                <a:rPr lang="en-US" altLang="zh-CN" sz="3200" dirty="0">
                  <a:latin typeface="Times New Roman" panose="02020603050405020304" pitchFamily="18" charset="0"/>
                </a:rPr>
                <a:t> 1   0   0   0   1</a:t>
              </a:r>
              <a:endParaRPr lang="en-US" altLang="zh-CN" sz="3200" dirty="0">
                <a:latin typeface="Times New Roman" panose="02020603050405020304" pitchFamily="18" charset="0"/>
              </a:endParaRPr>
            </a:p>
            <a:p>
              <a:pPr algn="just" eaLnBrk="0" hangingPunct="0"/>
              <a:r>
                <a:rPr lang="en-US" altLang="zh-CN" sz="3200" dirty="0">
                  <a:latin typeface="Times New Roman" panose="02020603050405020304" pitchFamily="18" charset="0"/>
                </a:rPr>
                <a:t> 0   1   0   1   0</a:t>
              </a:r>
              <a:endParaRPr lang="en-US" altLang="zh-CN" sz="3200" dirty="0">
                <a:latin typeface="Times New Roman" panose="02020603050405020304" pitchFamily="18" charset="0"/>
              </a:endParaRPr>
            </a:p>
            <a:p>
              <a:pPr algn="just" eaLnBrk="0" hangingPunct="0"/>
              <a:r>
                <a:rPr lang="en-US" altLang="zh-CN" sz="3200" dirty="0">
                  <a:latin typeface="Times New Roman" panose="02020603050405020304" pitchFamily="18" charset="0"/>
                </a:rPr>
                <a:t> 1   0   0   0   0</a:t>
              </a:r>
              <a:endParaRPr lang="en-US" altLang="zh-CN" sz="3200" dirty="0">
                <a:latin typeface="Times New Roman" panose="02020603050405020304" pitchFamily="18" charset="0"/>
              </a:endParaRPr>
            </a:p>
            <a:p>
              <a:pPr algn="just" eaLnBrk="0" hangingPunct="0"/>
              <a:r>
                <a:rPr lang="en-US" altLang="zh-CN" sz="3200" dirty="0">
                  <a:latin typeface="Times New Roman" panose="02020603050405020304" pitchFamily="18" charset="0"/>
                </a:rPr>
                <a:t> 0   0   0   1   0</a:t>
              </a:r>
              <a:endParaRPr lang="en-US" altLang="zh-CN" sz="3200" dirty="0">
                <a:latin typeface="Times New Roman" panose="02020603050405020304" pitchFamily="18" charset="0"/>
              </a:endParaRPr>
            </a:p>
          </p:txBody>
        </p:sp>
        <p:sp>
          <p:nvSpPr>
            <p:cNvPr id="52231" name="文本框 1726490"/>
            <p:cNvSpPr txBox="1"/>
            <p:nvPr/>
          </p:nvSpPr>
          <p:spPr>
            <a:xfrm>
              <a:off x="3535" y="1056"/>
              <a:ext cx="1505" cy="396"/>
            </a:xfrm>
            <a:prstGeom prst="rect">
              <a:avLst/>
            </a:prstGeom>
            <a:noFill/>
            <a:ln w="9525">
              <a:noFill/>
            </a:ln>
          </p:spPr>
          <p:txBody>
            <a:bodyPr lIns="0" tIns="0" rIns="0" bIns="0"/>
            <a:p>
              <a:pPr algn="just" eaLnBrk="0" hangingPunct="0"/>
              <a:r>
                <a:rPr lang="en-US" altLang="zh-CN" sz="3200" dirty="0">
                  <a:latin typeface="Times New Roman" panose="02020603050405020304" pitchFamily="18" charset="0"/>
                </a:rPr>
                <a:t>1   2   3   4   5   </a:t>
              </a:r>
              <a:endParaRPr lang="en-US" altLang="zh-CN" sz="3200" dirty="0">
                <a:latin typeface="Times New Roman" panose="02020603050405020304" pitchFamily="18" charset="0"/>
              </a:endParaRPr>
            </a:p>
          </p:txBody>
        </p:sp>
      </p:grpSp>
    </p:spTree>
  </p:cSld>
  <p:clrMapOvr>
    <a:masterClrMapping/>
  </p:clrMapOvr>
  <p:transition>
    <p:blinds/>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文本占位符 1727489"/>
          <p:cNvSpPr>
            <a:spLocks noGrp="1"/>
          </p:cNvSpPr>
          <p:nvPr>
            <p:ph idx="1"/>
          </p:nvPr>
        </p:nvSpPr>
        <p:spPr>
          <a:xfrm>
            <a:off x="468313" y="836613"/>
            <a:ext cx="4140200" cy="503237"/>
          </a:xfrm>
        </p:spPr>
        <p:txBody>
          <a:bodyPr vert="horz" wrap="square" lIns="92075" tIns="46038" rIns="92075" bIns="46038" anchor="t" anchorCtr="0"/>
          <a:p>
            <a:pPr>
              <a:lnSpc>
                <a:spcPct val="90000"/>
              </a:lnSpc>
              <a:spcBef>
                <a:spcPct val="55000"/>
              </a:spcBef>
              <a:buNone/>
            </a:pPr>
            <a:r>
              <a:rPr lang="en-US" altLang="zh-CN" sz="3200" dirty="0">
                <a:solidFill>
                  <a:schemeClr val="tx2"/>
                </a:solidFill>
                <a:ea typeface="幼圆" panose="02010509060101010101" pitchFamily="49" charset="-122"/>
              </a:rPr>
              <a:t> [</a:t>
            </a:r>
            <a:r>
              <a:rPr lang="zh-CN" altLang="en-US" sz="3200" dirty="0">
                <a:solidFill>
                  <a:schemeClr val="tx2"/>
                </a:solidFill>
                <a:ea typeface="幼圆" panose="02010509060101010101" pitchFamily="49" charset="-122"/>
              </a:rPr>
              <a:t>例</a:t>
            </a:r>
            <a:r>
              <a:rPr lang="en-US" altLang="zh-CN" sz="3200" dirty="0">
                <a:solidFill>
                  <a:schemeClr val="tx2"/>
                </a:solidFill>
                <a:ea typeface="幼圆" panose="02010509060101010101" pitchFamily="49" charset="-122"/>
              </a:rPr>
              <a:t>3]</a:t>
            </a:r>
            <a:r>
              <a:rPr lang="zh-CN" altLang="en-US" sz="3200" dirty="0">
                <a:solidFill>
                  <a:schemeClr val="tx2"/>
                </a:solidFill>
                <a:ea typeface="幼圆" panose="02010509060101010101" pitchFamily="49" charset="-122"/>
              </a:rPr>
              <a:t>权图的邻接矩阵</a:t>
            </a:r>
            <a:endParaRPr lang="zh-CN" altLang="en-US" sz="3200" dirty="0">
              <a:solidFill>
                <a:schemeClr val="tx2"/>
              </a:solidFill>
              <a:ea typeface="幼圆" panose="02010509060101010101" pitchFamily="49" charset="-122"/>
            </a:endParaRPr>
          </a:p>
        </p:txBody>
      </p:sp>
      <p:grpSp>
        <p:nvGrpSpPr>
          <p:cNvPr id="53251" name="组合 1727490"/>
          <p:cNvGrpSpPr/>
          <p:nvPr/>
        </p:nvGrpSpPr>
        <p:grpSpPr>
          <a:xfrm>
            <a:off x="4572000" y="1773238"/>
            <a:ext cx="2697163" cy="2863850"/>
            <a:chOff x="2784" y="864"/>
            <a:chExt cx="1699" cy="1804"/>
          </a:xfrm>
        </p:grpSpPr>
        <p:sp>
          <p:nvSpPr>
            <p:cNvPr id="53273" name="文本框 1727491"/>
            <p:cNvSpPr txBox="1"/>
            <p:nvPr/>
          </p:nvSpPr>
          <p:spPr>
            <a:xfrm>
              <a:off x="2784" y="1345"/>
              <a:ext cx="317" cy="1323"/>
            </a:xfrm>
            <a:prstGeom prst="rect">
              <a:avLst/>
            </a:prstGeom>
            <a:noFill/>
            <a:ln w="9525">
              <a:noFill/>
            </a:ln>
          </p:spPr>
          <p:txBody>
            <a:bodyPr lIns="0" tIns="0" rIns="0" bIns="0"/>
            <a:p>
              <a:pPr algn="ctr" eaLnBrk="0" hangingPunct="0"/>
              <a:r>
                <a:rPr lang="en-US" altLang="zh-CN" sz="3200" dirty="0">
                  <a:latin typeface="Times New Roman" panose="02020603050405020304" pitchFamily="18" charset="0"/>
                </a:rPr>
                <a:t>1</a:t>
              </a:r>
              <a:endParaRPr lang="en-US" altLang="zh-CN" sz="3200" dirty="0">
                <a:latin typeface="Times New Roman" panose="02020603050405020304" pitchFamily="18" charset="0"/>
              </a:endParaRPr>
            </a:p>
            <a:p>
              <a:pPr algn="ctr" eaLnBrk="0" hangingPunct="0"/>
              <a:r>
                <a:rPr lang="en-US" altLang="zh-CN" sz="3200" dirty="0">
                  <a:latin typeface="Times New Roman" panose="02020603050405020304" pitchFamily="18" charset="0"/>
                </a:rPr>
                <a:t>2</a:t>
              </a:r>
              <a:endParaRPr lang="en-US" altLang="zh-CN" sz="3200" dirty="0">
                <a:latin typeface="Times New Roman" panose="02020603050405020304" pitchFamily="18" charset="0"/>
              </a:endParaRPr>
            </a:p>
            <a:p>
              <a:pPr algn="ctr" eaLnBrk="0" hangingPunct="0"/>
              <a:r>
                <a:rPr lang="en-US" altLang="zh-CN" sz="3200" dirty="0">
                  <a:latin typeface="Times New Roman" panose="02020603050405020304" pitchFamily="18" charset="0"/>
                </a:rPr>
                <a:t>3</a:t>
              </a:r>
              <a:endParaRPr lang="en-US" altLang="zh-CN" sz="3200" dirty="0">
                <a:latin typeface="Times New Roman" panose="02020603050405020304" pitchFamily="18" charset="0"/>
              </a:endParaRPr>
            </a:p>
            <a:p>
              <a:pPr algn="ctr" eaLnBrk="0" hangingPunct="0"/>
              <a:r>
                <a:rPr lang="en-US" altLang="zh-CN" sz="3200" dirty="0">
                  <a:latin typeface="Times New Roman" panose="02020603050405020304" pitchFamily="18" charset="0"/>
                </a:rPr>
                <a:t>4</a:t>
              </a:r>
              <a:endParaRPr lang="en-US" altLang="zh-CN" sz="3200" dirty="0">
                <a:latin typeface="Times New Roman" panose="02020603050405020304" pitchFamily="18" charset="0"/>
              </a:endParaRPr>
            </a:p>
          </p:txBody>
        </p:sp>
        <p:sp>
          <p:nvSpPr>
            <p:cNvPr id="53274" name="双括号 1727492"/>
            <p:cNvSpPr/>
            <p:nvPr/>
          </p:nvSpPr>
          <p:spPr>
            <a:xfrm>
              <a:off x="3120" y="1248"/>
              <a:ext cx="1363" cy="1386"/>
            </a:xfrm>
            <a:prstGeom prst="bracketPair">
              <a:avLst>
                <a:gd name="adj" fmla="val 16667"/>
              </a:avLst>
            </a:prstGeom>
            <a:noFill/>
            <a:ln w="9525" cap="flat" cmpd="sng">
              <a:solidFill>
                <a:srgbClr val="000000"/>
              </a:solidFill>
              <a:prstDash val="solid"/>
              <a:headEnd type="none" w="med" len="med"/>
              <a:tailEnd type="none" w="med" len="med"/>
            </a:ln>
          </p:spPr>
          <p:txBody>
            <a:bodyPr lIns="0" tIns="0" rIns="0" bIns="0"/>
            <a:p>
              <a:pPr algn="just" eaLnBrk="0" hangingPunct="0"/>
              <a:r>
                <a:rPr lang="en-US" altLang="zh-CN" sz="3200" dirty="0">
                  <a:latin typeface="Times New Roman" panose="02020603050405020304" pitchFamily="18" charset="0"/>
                </a:rPr>
                <a:t> 0 </a:t>
              </a:r>
              <a:r>
                <a:rPr lang="en-US" altLang="zh-CN" sz="3200" b="0" dirty="0">
                  <a:latin typeface="Times New Roman" panose="02020603050405020304" pitchFamily="18" charset="0"/>
                </a:rPr>
                <a:t> 3   5   8</a:t>
              </a:r>
              <a:endParaRPr lang="en-US" altLang="zh-CN" sz="3200" b="0" dirty="0">
                <a:latin typeface="Times New Roman" panose="02020603050405020304" pitchFamily="18" charset="0"/>
              </a:endParaRPr>
            </a:p>
            <a:p>
              <a:pPr eaLnBrk="0" hangingPunct="0"/>
              <a:r>
                <a:rPr lang="en-US" altLang="zh-CN" sz="3200" b="0" dirty="0">
                  <a:latin typeface="Times New Roman" panose="02020603050405020304" pitchFamily="18" charset="0"/>
                </a:rPr>
                <a:t> 3  </a:t>
              </a:r>
              <a:r>
                <a:rPr lang="en-US" altLang="zh-CN" sz="3200" dirty="0">
                  <a:latin typeface="Times New Roman" panose="02020603050405020304" pitchFamily="18" charset="0"/>
                </a:rPr>
                <a:t>0</a:t>
              </a:r>
              <a:r>
                <a:rPr lang="en-US" altLang="zh-CN" sz="3200" b="0" dirty="0">
                  <a:latin typeface="Times New Roman" panose="02020603050405020304" pitchFamily="18" charset="0"/>
                </a:rPr>
                <a:t>  </a:t>
              </a:r>
              <a:r>
                <a:rPr lang="en-US" altLang="zh-CN" sz="3200" dirty="0">
                  <a:latin typeface="Times New Roman" panose="02020603050405020304" pitchFamily="18" charset="0"/>
                </a:rPr>
                <a:t>∞</a:t>
              </a:r>
              <a:r>
                <a:rPr lang="en-US" altLang="zh-CN" sz="3200" b="0" dirty="0">
                  <a:latin typeface="Times New Roman" panose="02020603050405020304" pitchFamily="18" charset="0"/>
                </a:rPr>
                <a:t>  4   </a:t>
              </a:r>
              <a:endParaRPr lang="en-US" altLang="zh-CN" sz="3200" b="0" dirty="0">
                <a:latin typeface="Times New Roman" panose="02020603050405020304" pitchFamily="18" charset="0"/>
              </a:endParaRPr>
            </a:p>
            <a:p>
              <a:pPr algn="just" eaLnBrk="0" hangingPunct="0"/>
              <a:r>
                <a:rPr lang="en-US" altLang="zh-CN" sz="3200" b="0" dirty="0">
                  <a:latin typeface="Times New Roman" panose="02020603050405020304" pitchFamily="18" charset="0"/>
                </a:rPr>
                <a:t> 5 </a:t>
              </a:r>
              <a:r>
                <a:rPr lang="en-US" altLang="zh-CN" sz="3200" dirty="0">
                  <a:latin typeface="Times New Roman" panose="02020603050405020304" pitchFamily="18" charset="0"/>
                </a:rPr>
                <a:t>∞  0</a:t>
              </a:r>
              <a:r>
                <a:rPr lang="en-US" altLang="zh-CN" sz="3200" b="0" dirty="0">
                  <a:latin typeface="Times New Roman" panose="02020603050405020304" pitchFamily="18" charset="0"/>
                </a:rPr>
                <a:t>   2</a:t>
              </a:r>
              <a:endParaRPr lang="en-US" altLang="zh-CN" sz="3200" b="0" dirty="0">
                <a:latin typeface="Times New Roman" panose="02020603050405020304" pitchFamily="18" charset="0"/>
              </a:endParaRPr>
            </a:p>
            <a:p>
              <a:pPr eaLnBrk="0" hangingPunct="0"/>
              <a:r>
                <a:rPr lang="en-US" altLang="zh-CN" sz="3200" b="0" dirty="0">
                  <a:latin typeface="Times New Roman" panose="02020603050405020304" pitchFamily="18" charset="0"/>
                </a:rPr>
                <a:t> 8   4   2  </a:t>
              </a:r>
              <a:r>
                <a:rPr lang="en-US" altLang="zh-CN" sz="3200" dirty="0">
                  <a:latin typeface="Times New Roman" panose="02020603050405020304" pitchFamily="18" charset="0"/>
                </a:rPr>
                <a:t>0</a:t>
              </a:r>
              <a:endParaRPr lang="en-US" altLang="zh-CN" sz="3200" b="0" dirty="0">
                <a:latin typeface="Times New Roman" panose="02020603050405020304" pitchFamily="18" charset="0"/>
              </a:endParaRPr>
            </a:p>
          </p:txBody>
        </p:sp>
        <p:sp>
          <p:nvSpPr>
            <p:cNvPr id="53275" name="文本框 1727493"/>
            <p:cNvSpPr txBox="1"/>
            <p:nvPr/>
          </p:nvSpPr>
          <p:spPr>
            <a:xfrm>
              <a:off x="3199" y="864"/>
              <a:ext cx="1200" cy="396"/>
            </a:xfrm>
            <a:prstGeom prst="rect">
              <a:avLst/>
            </a:prstGeom>
            <a:noFill/>
            <a:ln w="9525">
              <a:noFill/>
            </a:ln>
          </p:spPr>
          <p:txBody>
            <a:bodyPr lIns="0" tIns="0" rIns="0" bIns="0"/>
            <a:p>
              <a:pPr algn="just" eaLnBrk="0" hangingPunct="0"/>
              <a:r>
                <a:rPr lang="en-US" altLang="zh-CN" sz="3200" dirty="0">
                  <a:latin typeface="Times New Roman" panose="02020603050405020304" pitchFamily="18" charset="0"/>
                </a:rPr>
                <a:t>1   2   3   4</a:t>
              </a:r>
              <a:endParaRPr lang="en-US" altLang="zh-CN" sz="3200" dirty="0">
                <a:latin typeface="Times New Roman" panose="02020603050405020304" pitchFamily="18" charset="0"/>
              </a:endParaRPr>
            </a:p>
          </p:txBody>
        </p:sp>
      </p:grpSp>
      <p:grpSp>
        <p:nvGrpSpPr>
          <p:cNvPr id="53252" name="组合 1727494"/>
          <p:cNvGrpSpPr/>
          <p:nvPr/>
        </p:nvGrpSpPr>
        <p:grpSpPr>
          <a:xfrm>
            <a:off x="900113" y="2060575"/>
            <a:ext cx="2514600" cy="2713038"/>
            <a:chOff x="816" y="2112"/>
            <a:chExt cx="1584" cy="1709"/>
          </a:xfrm>
        </p:grpSpPr>
        <p:grpSp>
          <p:nvGrpSpPr>
            <p:cNvPr id="53253" name="组合 1727495"/>
            <p:cNvGrpSpPr/>
            <p:nvPr/>
          </p:nvGrpSpPr>
          <p:grpSpPr>
            <a:xfrm>
              <a:off x="912" y="2304"/>
              <a:ext cx="1392" cy="1402"/>
              <a:chOff x="528" y="1149"/>
              <a:chExt cx="1392" cy="1402"/>
            </a:xfrm>
          </p:grpSpPr>
          <p:sp>
            <p:nvSpPr>
              <p:cNvPr id="53260" name="文本框 1727496"/>
              <p:cNvSpPr txBox="1"/>
              <p:nvPr/>
            </p:nvSpPr>
            <p:spPr>
              <a:xfrm>
                <a:off x="624" y="1200"/>
                <a:ext cx="288" cy="343"/>
              </a:xfrm>
              <a:prstGeom prst="rect">
                <a:avLst/>
              </a:prstGeom>
              <a:noFill/>
              <a:ln w="9525">
                <a:noFill/>
              </a:ln>
            </p:spPr>
            <p:txBody>
              <a:bodyPr lIns="0" tIns="0" rIns="0" bIns="0"/>
              <a:p>
                <a:pPr algn="just" eaLnBrk="0" hangingPunct="0"/>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1</a:t>
                </a:r>
                <a:endParaRPr lang="en-US" altLang="zh-CN" sz="2800" baseline="-25000" dirty="0">
                  <a:latin typeface="Times New Roman" panose="02020603050405020304" pitchFamily="18" charset="0"/>
                </a:endParaRPr>
              </a:p>
            </p:txBody>
          </p:sp>
          <p:sp>
            <p:nvSpPr>
              <p:cNvPr id="53261" name="椭圆 1727497"/>
              <p:cNvSpPr/>
              <p:nvPr/>
            </p:nvSpPr>
            <p:spPr>
              <a:xfrm>
                <a:off x="528" y="1152"/>
                <a:ext cx="384" cy="384"/>
              </a:xfrm>
              <a:prstGeom prst="ellipse">
                <a:avLst/>
              </a:prstGeom>
              <a:noFill/>
              <a:ln w="31750" cap="sq" cmpd="sng">
                <a:solidFill>
                  <a:srgbClr val="5D3B95"/>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53262" name="文本框 1727498"/>
              <p:cNvSpPr txBox="1"/>
              <p:nvPr/>
            </p:nvSpPr>
            <p:spPr>
              <a:xfrm>
                <a:off x="1605" y="2208"/>
                <a:ext cx="288" cy="343"/>
              </a:xfrm>
              <a:prstGeom prst="rect">
                <a:avLst/>
              </a:prstGeom>
              <a:noFill/>
              <a:ln w="9525">
                <a:noFill/>
              </a:ln>
            </p:spPr>
            <p:txBody>
              <a:bodyPr lIns="0" tIns="0" rIns="0" bIns="0"/>
              <a:p>
                <a:pPr algn="just" eaLnBrk="0" hangingPunct="0"/>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4</a:t>
                </a:r>
                <a:endParaRPr lang="en-US" altLang="zh-CN" sz="2800" baseline="-25000" dirty="0">
                  <a:latin typeface="Times New Roman" panose="02020603050405020304" pitchFamily="18" charset="0"/>
                </a:endParaRPr>
              </a:p>
            </p:txBody>
          </p:sp>
          <p:sp>
            <p:nvSpPr>
              <p:cNvPr id="53263" name="椭圆 1727499"/>
              <p:cNvSpPr/>
              <p:nvPr/>
            </p:nvSpPr>
            <p:spPr>
              <a:xfrm>
                <a:off x="1509" y="2160"/>
                <a:ext cx="384" cy="384"/>
              </a:xfrm>
              <a:prstGeom prst="ellipse">
                <a:avLst/>
              </a:prstGeom>
              <a:noFill/>
              <a:ln w="31750" cap="sq" cmpd="sng">
                <a:solidFill>
                  <a:srgbClr val="5D3B95"/>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53264" name="文本框 1727500"/>
              <p:cNvSpPr txBox="1"/>
              <p:nvPr/>
            </p:nvSpPr>
            <p:spPr>
              <a:xfrm>
                <a:off x="624" y="2208"/>
                <a:ext cx="288" cy="343"/>
              </a:xfrm>
              <a:prstGeom prst="rect">
                <a:avLst/>
              </a:prstGeom>
              <a:noFill/>
              <a:ln w="9525">
                <a:noFill/>
              </a:ln>
            </p:spPr>
            <p:txBody>
              <a:bodyPr lIns="0" tIns="0" rIns="0" bIns="0"/>
              <a:p>
                <a:pPr algn="just" eaLnBrk="0" hangingPunct="0"/>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3</a:t>
                </a:r>
                <a:endParaRPr lang="en-US" altLang="zh-CN" sz="2800" baseline="-25000" dirty="0">
                  <a:latin typeface="Times New Roman" panose="02020603050405020304" pitchFamily="18" charset="0"/>
                </a:endParaRPr>
              </a:p>
            </p:txBody>
          </p:sp>
          <p:sp>
            <p:nvSpPr>
              <p:cNvPr id="53265" name="椭圆 1727501"/>
              <p:cNvSpPr/>
              <p:nvPr/>
            </p:nvSpPr>
            <p:spPr>
              <a:xfrm>
                <a:off x="528" y="2160"/>
                <a:ext cx="384" cy="384"/>
              </a:xfrm>
              <a:prstGeom prst="ellipse">
                <a:avLst/>
              </a:prstGeom>
              <a:noFill/>
              <a:ln w="31750" cap="sq" cmpd="sng">
                <a:solidFill>
                  <a:srgbClr val="5D3B95"/>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53266" name="文本框 1727502"/>
              <p:cNvSpPr txBox="1"/>
              <p:nvPr/>
            </p:nvSpPr>
            <p:spPr>
              <a:xfrm>
                <a:off x="1632" y="1197"/>
                <a:ext cx="288" cy="343"/>
              </a:xfrm>
              <a:prstGeom prst="rect">
                <a:avLst/>
              </a:prstGeom>
              <a:noFill/>
              <a:ln w="9525">
                <a:noFill/>
              </a:ln>
            </p:spPr>
            <p:txBody>
              <a:bodyPr lIns="0" tIns="0" rIns="0" bIns="0"/>
              <a:p>
                <a:pPr algn="just" eaLnBrk="0" hangingPunct="0"/>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2</a:t>
                </a:r>
                <a:endParaRPr lang="en-US" altLang="zh-CN" sz="2800" baseline="-25000" dirty="0">
                  <a:latin typeface="Times New Roman" panose="02020603050405020304" pitchFamily="18" charset="0"/>
                </a:endParaRPr>
              </a:p>
            </p:txBody>
          </p:sp>
          <p:sp>
            <p:nvSpPr>
              <p:cNvPr id="53267" name="椭圆 1727503"/>
              <p:cNvSpPr/>
              <p:nvPr/>
            </p:nvSpPr>
            <p:spPr>
              <a:xfrm>
                <a:off x="1536" y="1149"/>
                <a:ext cx="384" cy="384"/>
              </a:xfrm>
              <a:prstGeom prst="ellipse">
                <a:avLst/>
              </a:prstGeom>
              <a:noFill/>
              <a:ln w="31750" cap="sq" cmpd="sng">
                <a:solidFill>
                  <a:srgbClr val="5D3B95"/>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53268" name="直接连接符 1727504"/>
              <p:cNvSpPr/>
              <p:nvPr/>
            </p:nvSpPr>
            <p:spPr>
              <a:xfrm>
                <a:off x="912" y="1344"/>
                <a:ext cx="624" cy="0"/>
              </a:xfrm>
              <a:prstGeom prst="line">
                <a:avLst/>
              </a:prstGeom>
              <a:ln w="31750" cap="sq" cmpd="sng">
                <a:solidFill>
                  <a:schemeClr val="tx1"/>
                </a:solidFill>
                <a:prstDash val="solid"/>
                <a:headEnd type="none" w="sm" len="sm"/>
                <a:tailEnd type="none" w="med" len="lg"/>
              </a:ln>
            </p:spPr>
          </p:sp>
          <p:sp>
            <p:nvSpPr>
              <p:cNvPr id="53269" name="直接连接符 1727505"/>
              <p:cNvSpPr/>
              <p:nvPr/>
            </p:nvSpPr>
            <p:spPr>
              <a:xfrm>
                <a:off x="1728" y="1536"/>
                <a:ext cx="0" cy="624"/>
              </a:xfrm>
              <a:prstGeom prst="line">
                <a:avLst/>
              </a:prstGeom>
              <a:ln w="31750" cap="sq" cmpd="sng">
                <a:solidFill>
                  <a:schemeClr val="tx1"/>
                </a:solidFill>
                <a:prstDash val="solid"/>
                <a:headEnd type="none" w="sm" len="sm"/>
                <a:tailEnd type="none" w="med" len="lg"/>
              </a:ln>
            </p:spPr>
          </p:sp>
          <p:sp>
            <p:nvSpPr>
              <p:cNvPr id="53270" name="直接连接符 1727506"/>
              <p:cNvSpPr/>
              <p:nvPr/>
            </p:nvSpPr>
            <p:spPr>
              <a:xfrm>
                <a:off x="912" y="2352"/>
                <a:ext cx="576" cy="0"/>
              </a:xfrm>
              <a:prstGeom prst="line">
                <a:avLst/>
              </a:prstGeom>
              <a:ln w="31750" cap="sq" cmpd="sng">
                <a:solidFill>
                  <a:schemeClr val="tx1"/>
                </a:solidFill>
                <a:prstDash val="solid"/>
                <a:headEnd type="none" w="sm" len="sm"/>
                <a:tailEnd type="none" w="med" len="lg"/>
              </a:ln>
            </p:spPr>
          </p:sp>
          <p:sp>
            <p:nvSpPr>
              <p:cNvPr id="53271" name="直接连接符 1727507"/>
              <p:cNvSpPr/>
              <p:nvPr/>
            </p:nvSpPr>
            <p:spPr>
              <a:xfrm>
                <a:off x="720" y="1536"/>
                <a:ext cx="0" cy="624"/>
              </a:xfrm>
              <a:prstGeom prst="line">
                <a:avLst/>
              </a:prstGeom>
              <a:ln w="31750" cap="sq" cmpd="sng">
                <a:solidFill>
                  <a:schemeClr val="tx1"/>
                </a:solidFill>
                <a:prstDash val="solid"/>
                <a:headEnd type="none" w="sm" len="sm"/>
                <a:tailEnd type="none" w="med" len="lg"/>
              </a:ln>
            </p:spPr>
          </p:sp>
          <p:sp>
            <p:nvSpPr>
              <p:cNvPr id="53272" name="直接连接符 1727508"/>
              <p:cNvSpPr/>
              <p:nvPr/>
            </p:nvSpPr>
            <p:spPr>
              <a:xfrm>
                <a:off x="864" y="1488"/>
                <a:ext cx="720" cy="720"/>
              </a:xfrm>
              <a:prstGeom prst="line">
                <a:avLst/>
              </a:prstGeom>
              <a:ln w="31750" cap="sq" cmpd="sng">
                <a:solidFill>
                  <a:schemeClr val="tx1"/>
                </a:solidFill>
                <a:prstDash val="solid"/>
                <a:headEnd type="none" w="sm" len="sm"/>
                <a:tailEnd type="none" w="med" len="lg"/>
              </a:ln>
            </p:spPr>
          </p:sp>
        </p:grpSp>
        <p:grpSp>
          <p:nvGrpSpPr>
            <p:cNvPr id="53254" name="组合 1727509"/>
            <p:cNvGrpSpPr/>
            <p:nvPr/>
          </p:nvGrpSpPr>
          <p:grpSpPr>
            <a:xfrm>
              <a:off x="816" y="2112"/>
              <a:ext cx="1584" cy="1709"/>
              <a:chOff x="432" y="960"/>
              <a:chExt cx="1584" cy="1709"/>
            </a:xfrm>
          </p:grpSpPr>
          <p:sp>
            <p:nvSpPr>
              <p:cNvPr id="53255" name="文本框 1727510"/>
              <p:cNvSpPr txBox="1"/>
              <p:nvPr/>
            </p:nvSpPr>
            <p:spPr>
              <a:xfrm>
                <a:off x="1104" y="960"/>
                <a:ext cx="240" cy="365"/>
              </a:xfrm>
              <a:prstGeom prst="rect">
                <a:avLst/>
              </a:prstGeom>
              <a:noFill/>
              <a:ln w="31750">
                <a:noFill/>
              </a:ln>
            </p:spPr>
            <p:txBody>
              <a:bodyPr>
                <a:spAutoFit/>
              </a:bodyPr>
              <a:p>
                <a:pP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53256" name="文本框 1727511"/>
              <p:cNvSpPr txBox="1"/>
              <p:nvPr/>
            </p:nvSpPr>
            <p:spPr>
              <a:xfrm>
                <a:off x="432" y="1632"/>
                <a:ext cx="240" cy="365"/>
              </a:xfrm>
              <a:prstGeom prst="rect">
                <a:avLst/>
              </a:prstGeom>
              <a:noFill/>
              <a:ln w="31750">
                <a:noFill/>
              </a:ln>
            </p:spPr>
            <p:txBody>
              <a:bodyPr>
                <a:spAutoFit/>
              </a:bodyPr>
              <a:p>
                <a:pP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sp>
            <p:nvSpPr>
              <p:cNvPr id="53257" name="文本框 1727512"/>
              <p:cNvSpPr txBox="1"/>
              <p:nvPr/>
            </p:nvSpPr>
            <p:spPr>
              <a:xfrm>
                <a:off x="1104" y="2304"/>
                <a:ext cx="240" cy="365"/>
              </a:xfrm>
              <a:prstGeom prst="rect">
                <a:avLst/>
              </a:prstGeom>
              <a:noFill/>
              <a:ln w="31750">
                <a:noFill/>
              </a:ln>
            </p:spPr>
            <p:txBody>
              <a:bodyPr>
                <a:spAutoFit/>
              </a:bodyPr>
              <a:p>
                <a:pP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53258" name="文本框 1727513"/>
              <p:cNvSpPr txBox="1"/>
              <p:nvPr/>
            </p:nvSpPr>
            <p:spPr>
              <a:xfrm>
                <a:off x="1200" y="1536"/>
                <a:ext cx="240" cy="365"/>
              </a:xfrm>
              <a:prstGeom prst="rect">
                <a:avLst/>
              </a:prstGeom>
              <a:noFill/>
              <a:ln w="31750">
                <a:noFill/>
              </a:ln>
            </p:spPr>
            <p:txBody>
              <a:bodyPr>
                <a:spAutoFit/>
              </a:bodyPr>
              <a:p>
                <a:pPr>
                  <a:spcBef>
                    <a:spcPct val="50000"/>
                  </a:spcBef>
                </a:pPr>
                <a:r>
                  <a:rPr lang="en-US" altLang="zh-CN" sz="3200" dirty="0">
                    <a:latin typeface="Times New Roman" panose="02020603050405020304" pitchFamily="18" charset="0"/>
                    <a:ea typeface="幼圆" panose="02010509060101010101" pitchFamily="49" charset="-122"/>
                  </a:rPr>
                  <a:t>8</a:t>
                </a:r>
                <a:endParaRPr lang="en-US" altLang="zh-CN" sz="3200" dirty="0">
                  <a:latin typeface="Times New Roman" panose="02020603050405020304" pitchFamily="18" charset="0"/>
                  <a:ea typeface="幼圆" panose="02010509060101010101" pitchFamily="49" charset="-122"/>
                </a:endParaRPr>
              </a:p>
            </p:txBody>
          </p:sp>
          <p:sp>
            <p:nvSpPr>
              <p:cNvPr id="53259" name="文本框 1727514"/>
              <p:cNvSpPr txBox="1"/>
              <p:nvPr/>
            </p:nvSpPr>
            <p:spPr>
              <a:xfrm>
                <a:off x="1776" y="1632"/>
                <a:ext cx="240" cy="365"/>
              </a:xfrm>
              <a:prstGeom prst="rect">
                <a:avLst/>
              </a:prstGeom>
              <a:noFill/>
              <a:ln w="31750">
                <a:noFill/>
              </a:ln>
            </p:spPr>
            <p:txBody>
              <a:bodyPr>
                <a:spAutoFit/>
              </a:bodyPr>
              <a:p>
                <a:pP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grpSp>
      </p:grpSp>
    </p:spTree>
  </p:cSld>
  <p:clrMapOvr>
    <a:masterClrMapping/>
  </p:clrMapOvr>
  <p:transition>
    <p:blinds/>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文本框 1728514"/>
          <p:cNvSpPr txBox="1"/>
          <p:nvPr/>
        </p:nvSpPr>
        <p:spPr>
          <a:xfrm>
            <a:off x="468313" y="1268413"/>
            <a:ext cx="8353425" cy="3240087"/>
          </a:xfrm>
          <a:prstGeom prst="rect">
            <a:avLst/>
          </a:prstGeom>
          <a:noFill/>
          <a:ln w="9525">
            <a:noFill/>
          </a:ln>
        </p:spPr>
        <p:txBody>
          <a:bodyPr lIns="92075" tIns="46038" rIns="92075" bIns="46038">
            <a:spAutoFit/>
          </a:bodyPr>
          <a:p>
            <a:pPr marL="266700" indent="-266700" algn="just" eaLnBrk="0" hangingPunct="0">
              <a:lnSpc>
                <a:spcPct val="120000"/>
              </a:lnSpc>
              <a:spcBef>
                <a:spcPct val="20000"/>
              </a:spcBef>
            </a:pPr>
            <a:r>
              <a:rPr lang="zh-CN" altLang="en-US" sz="3200" dirty="0">
                <a:solidFill>
                  <a:schemeClr val="tx2"/>
                </a:solidFill>
                <a:latin typeface="Times New Roman" panose="02020603050405020304" pitchFamily="18" charset="0"/>
              </a:rPr>
              <a:t>特点：</a:t>
            </a:r>
            <a:endParaRPr lang="zh-CN" altLang="en-US" sz="3200" dirty="0">
              <a:solidFill>
                <a:schemeClr val="tx2"/>
              </a:solidFill>
              <a:latin typeface="Times New Roman" panose="02020603050405020304" pitchFamily="18" charset="0"/>
            </a:endParaRPr>
          </a:p>
          <a:p>
            <a:pPr marL="266700" indent="-266700" algn="just" eaLnBrk="0" hangingPunct="0">
              <a:lnSpc>
                <a:spcPct val="120000"/>
              </a:lnSpc>
              <a:spcBef>
                <a:spcPct val="20000"/>
              </a:spcBef>
              <a:buClr>
                <a:srgbClr val="FF3300"/>
              </a:buClr>
              <a:buSzPct val="75000"/>
              <a:buFont typeface="Wingdings" panose="05000000000000000000" pitchFamily="2" charset="2"/>
              <a:buChar char="Ø"/>
            </a:pPr>
            <a:r>
              <a:rPr lang="zh-CN" altLang="en-US" sz="3200" dirty="0">
                <a:latin typeface="Times New Roman" panose="02020603050405020304" pitchFamily="18" charset="0"/>
              </a:rPr>
              <a:t>无向图的邻接矩阵对称，可压缩存储；有</a:t>
            </a:r>
            <a:r>
              <a:rPr lang="en-US" altLang="zh-CN" sz="3200" i="1" dirty="0">
                <a:latin typeface="Times New Roman" panose="02020603050405020304" pitchFamily="18" charset="0"/>
              </a:rPr>
              <a:t>n</a:t>
            </a:r>
            <a:r>
              <a:rPr lang="zh-CN" altLang="en-US" sz="3200" dirty="0">
                <a:latin typeface="Times New Roman" panose="02020603050405020304" pitchFamily="18" charset="0"/>
              </a:rPr>
              <a:t>个顶点的无向图所需存储空间为</a:t>
            </a:r>
            <a:r>
              <a:rPr lang="en-US" altLang="zh-CN" sz="3200" i="1" dirty="0">
                <a:latin typeface="Times New Roman" panose="02020603050405020304" pitchFamily="18" charset="0"/>
              </a:rPr>
              <a:t>n</a:t>
            </a:r>
            <a:r>
              <a:rPr lang="en-US" altLang="zh-CN" sz="3200" dirty="0">
                <a:latin typeface="Times New Roman" panose="02020603050405020304" pitchFamily="18" charset="0"/>
              </a:rPr>
              <a:t>(</a:t>
            </a:r>
            <a:r>
              <a:rPr lang="en-US" altLang="zh-CN" sz="3200" i="1" dirty="0">
                <a:latin typeface="Times New Roman" panose="02020603050405020304" pitchFamily="18" charset="0"/>
              </a:rPr>
              <a:t>n</a:t>
            </a:r>
            <a:r>
              <a:rPr lang="en-US" altLang="zh-CN" sz="3200" dirty="0">
                <a:latin typeface="Times New Roman" panose="02020603050405020304" pitchFamily="18" charset="0"/>
              </a:rPr>
              <a:t>+1)/2</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a:p>
            <a:pPr marL="266700" indent="-266700" algn="just" eaLnBrk="0" hangingPunct="0">
              <a:lnSpc>
                <a:spcPct val="120000"/>
              </a:lnSpc>
              <a:spcBef>
                <a:spcPct val="20000"/>
              </a:spcBef>
              <a:buClr>
                <a:srgbClr val="FF3300"/>
              </a:buClr>
              <a:buSzPct val="75000"/>
              <a:buFont typeface="Wingdings" panose="05000000000000000000" pitchFamily="2" charset="2"/>
              <a:buChar char="Ø"/>
            </a:pPr>
            <a:r>
              <a:rPr lang="zh-CN" altLang="en-US" sz="3200" dirty="0">
                <a:latin typeface="Times New Roman" panose="02020603050405020304" pitchFamily="18" charset="0"/>
              </a:rPr>
              <a:t>有向图的邻接矩阵不一定对称；有</a:t>
            </a:r>
            <a:r>
              <a:rPr lang="en-US" altLang="zh-CN" sz="3200" i="1" dirty="0">
                <a:latin typeface="Times New Roman" panose="02020603050405020304" pitchFamily="18" charset="0"/>
              </a:rPr>
              <a:t>n</a:t>
            </a:r>
            <a:r>
              <a:rPr lang="zh-CN" altLang="en-US" sz="3200" dirty="0">
                <a:latin typeface="Times New Roman" panose="02020603050405020304" pitchFamily="18" charset="0"/>
              </a:rPr>
              <a:t>个顶点的有向图所需存储空间为</a:t>
            </a:r>
            <a:r>
              <a:rPr lang="en-US" altLang="zh-CN" sz="3200" i="1" dirty="0">
                <a:latin typeface="Times New Roman" panose="02020603050405020304" pitchFamily="18" charset="0"/>
              </a:rPr>
              <a:t>n</a:t>
            </a:r>
            <a:r>
              <a:rPr lang="en-US" altLang="zh-CN" sz="3200" dirty="0">
                <a:latin typeface="Times New Roman" panose="02020603050405020304" pitchFamily="18" charset="0"/>
              </a:rPr>
              <a:t>²</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Tree>
  </p:cSld>
  <p:clrMapOvr>
    <a:masterClrMapping/>
  </p:clrMapOvr>
  <p:transition>
    <p:strips dir="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文本占位符 1729537"/>
          <p:cNvSpPr>
            <a:spLocks noGrp="1"/>
          </p:cNvSpPr>
          <p:nvPr>
            <p:ph idx="1"/>
          </p:nvPr>
        </p:nvSpPr>
        <p:spPr>
          <a:xfrm>
            <a:off x="323850" y="1125538"/>
            <a:ext cx="8496300" cy="5099050"/>
          </a:xfrm>
        </p:spPr>
        <p:txBody>
          <a:bodyPr vert="horz" wrap="square" lIns="92075" tIns="46038" rIns="92075" bIns="46038" anchor="t" anchorCtr="0"/>
          <a:p>
            <a:pPr marL="0" indent="0" algn="just">
              <a:buNone/>
            </a:pPr>
            <a:r>
              <a:rPr lang="en-US" altLang="zh-CN" dirty="0"/>
              <a:t>    </a:t>
            </a:r>
            <a:r>
              <a:rPr lang="en-US" altLang="zh-CN" sz="3200" dirty="0"/>
              <a:t> </a:t>
            </a:r>
            <a:r>
              <a:rPr lang="zh-CN" altLang="en-US" sz="3200" dirty="0"/>
              <a:t>借助邻接矩阵，可以很容易地求出图中顶点的度。</a:t>
            </a:r>
            <a:endParaRPr lang="zh-CN" altLang="en-US" sz="3200" dirty="0"/>
          </a:p>
          <a:p>
            <a:pPr marL="182880" lvl="1" indent="-3175" algn="just">
              <a:lnSpc>
                <a:spcPct val="140000"/>
              </a:lnSpc>
              <a:buClr>
                <a:srgbClr val="FF3300"/>
              </a:buClr>
              <a:buSzPct val="80000"/>
              <a:buFont typeface="Wingdings" panose="05000000000000000000" pitchFamily="2" charset="2"/>
              <a:buChar char="u"/>
            </a:pPr>
            <a:r>
              <a:rPr lang="zh-CN" altLang="en-US" sz="3200" dirty="0"/>
              <a:t>无向图：邻接矩阵的第</a:t>
            </a:r>
            <a:r>
              <a:rPr lang="en-US" altLang="zh-CN" sz="3200" i="1" dirty="0"/>
              <a:t>i</a:t>
            </a:r>
            <a:r>
              <a:rPr lang="zh-CN" altLang="en-US" sz="3200" dirty="0"/>
              <a:t>行（或第</a:t>
            </a:r>
            <a:r>
              <a:rPr lang="en-US" altLang="zh-CN" sz="3200" i="1" dirty="0"/>
              <a:t>i</a:t>
            </a:r>
            <a:r>
              <a:rPr lang="zh-CN" altLang="en-US" sz="3200" dirty="0"/>
              <a:t>列）的非零元素的个数是顶点</a:t>
            </a:r>
            <a:r>
              <a:rPr lang="en-US" altLang="zh-CN" sz="3200" dirty="0"/>
              <a:t>V</a:t>
            </a:r>
            <a:r>
              <a:rPr lang="en-US" altLang="zh-CN" sz="3200" i="1" baseline="-25000" dirty="0"/>
              <a:t>i</a:t>
            </a:r>
            <a:r>
              <a:rPr lang="zh-CN" altLang="en-US" sz="3200" dirty="0"/>
              <a:t>的度。</a:t>
            </a:r>
            <a:endParaRPr lang="zh-CN" altLang="en-US" sz="3200" dirty="0"/>
          </a:p>
          <a:p>
            <a:pPr marL="182880" lvl="1" indent="-3175" algn="just">
              <a:lnSpc>
                <a:spcPct val="140000"/>
              </a:lnSpc>
              <a:buClr>
                <a:srgbClr val="FF3300"/>
              </a:buClr>
              <a:buSzPct val="80000"/>
              <a:buFont typeface="Wingdings" panose="05000000000000000000" pitchFamily="2" charset="2"/>
              <a:buChar char="u"/>
            </a:pPr>
            <a:r>
              <a:rPr lang="zh-CN" altLang="en-US" sz="3200" dirty="0"/>
              <a:t>有向图：邻接矩阵第</a:t>
            </a:r>
            <a:r>
              <a:rPr lang="en-US" altLang="zh-CN" sz="3200" i="1" dirty="0"/>
              <a:t>i</a:t>
            </a:r>
            <a:r>
              <a:rPr lang="zh-CN" altLang="en-US" sz="3200" dirty="0"/>
              <a:t>行非零元素的个数为顶点</a:t>
            </a:r>
            <a:r>
              <a:rPr lang="en-US" altLang="zh-CN" sz="3200" dirty="0"/>
              <a:t>V</a:t>
            </a:r>
            <a:r>
              <a:rPr lang="en-US" altLang="zh-CN" sz="3200" i="1" baseline="-25000" dirty="0"/>
              <a:t>i</a:t>
            </a:r>
            <a:r>
              <a:rPr lang="zh-CN" altLang="en-US" sz="3200" dirty="0"/>
              <a:t>的出度；第</a:t>
            </a:r>
            <a:r>
              <a:rPr lang="en-US" altLang="zh-CN" sz="3200" i="1" dirty="0"/>
              <a:t>i</a:t>
            </a:r>
            <a:r>
              <a:rPr lang="zh-CN" altLang="en-US" sz="3200" dirty="0"/>
              <a:t>列非零元素的个数为顶点</a:t>
            </a:r>
            <a:r>
              <a:rPr lang="en-US" altLang="zh-CN" sz="3200" dirty="0"/>
              <a:t>V</a:t>
            </a:r>
            <a:r>
              <a:rPr lang="en-US" altLang="zh-CN" sz="3200" i="1" baseline="-25000" dirty="0"/>
              <a:t>i</a:t>
            </a:r>
            <a:r>
              <a:rPr lang="zh-CN" altLang="en-US" sz="3200" dirty="0"/>
              <a:t>的入度。</a:t>
            </a:r>
            <a:endParaRPr lang="zh-CN" altLang="en-US" sz="3200" dirty="0"/>
          </a:p>
        </p:txBody>
      </p:sp>
    </p:spTree>
  </p:cSld>
  <p:clrMapOvr>
    <a:masterClrMapping/>
  </p:clrMapOvr>
  <p:transition>
    <p:strips dir="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6322" name="组合 1730561"/>
          <p:cNvGrpSpPr/>
          <p:nvPr/>
        </p:nvGrpSpPr>
        <p:grpSpPr>
          <a:xfrm>
            <a:off x="684213" y="1052513"/>
            <a:ext cx="2895600" cy="2193925"/>
            <a:chOff x="431" y="255"/>
            <a:chExt cx="1824" cy="1382"/>
          </a:xfrm>
        </p:grpSpPr>
        <p:sp>
          <p:nvSpPr>
            <p:cNvPr id="56338" name="直接连接符 1730562"/>
            <p:cNvSpPr/>
            <p:nvPr/>
          </p:nvSpPr>
          <p:spPr>
            <a:xfrm>
              <a:off x="623" y="591"/>
              <a:ext cx="0" cy="480"/>
            </a:xfrm>
            <a:prstGeom prst="line">
              <a:avLst/>
            </a:prstGeom>
            <a:ln w="31750" cap="flat" cmpd="sng">
              <a:solidFill>
                <a:schemeClr val="tx1"/>
              </a:solidFill>
              <a:prstDash val="solid"/>
              <a:headEnd type="none" w="med" len="med"/>
              <a:tailEnd type="triangle" w="lg" len="med"/>
            </a:ln>
          </p:spPr>
        </p:sp>
        <p:sp>
          <p:nvSpPr>
            <p:cNvPr id="56339" name="直接连接符 1730563"/>
            <p:cNvSpPr/>
            <p:nvPr/>
          </p:nvSpPr>
          <p:spPr>
            <a:xfrm>
              <a:off x="767" y="447"/>
              <a:ext cx="1104" cy="0"/>
            </a:xfrm>
            <a:prstGeom prst="line">
              <a:avLst/>
            </a:prstGeom>
            <a:ln w="31750" cap="flat" cmpd="sng">
              <a:solidFill>
                <a:schemeClr val="tx1"/>
              </a:solidFill>
              <a:prstDash val="solid"/>
              <a:headEnd type="none" w="med" len="med"/>
              <a:tailEnd type="triangle" w="lg" len="med"/>
            </a:ln>
          </p:spPr>
        </p:sp>
        <p:sp>
          <p:nvSpPr>
            <p:cNvPr id="56340" name="直接连接符 1730564"/>
            <p:cNvSpPr/>
            <p:nvPr/>
          </p:nvSpPr>
          <p:spPr>
            <a:xfrm>
              <a:off x="767" y="1263"/>
              <a:ext cx="1115" cy="12"/>
            </a:xfrm>
            <a:prstGeom prst="line">
              <a:avLst/>
            </a:prstGeom>
            <a:ln w="31750" cap="flat" cmpd="sng">
              <a:solidFill>
                <a:schemeClr val="tx1"/>
              </a:solidFill>
              <a:prstDash val="solid"/>
              <a:headEnd type="none" w="med" len="med"/>
              <a:tailEnd type="triangle" w="lg" len="med"/>
            </a:ln>
          </p:spPr>
        </p:sp>
        <p:sp>
          <p:nvSpPr>
            <p:cNvPr id="56341" name="直接连接符 1730565"/>
            <p:cNvSpPr/>
            <p:nvPr/>
          </p:nvSpPr>
          <p:spPr>
            <a:xfrm flipH="1" flipV="1">
              <a:off x="719" y="543"/>
              <a:ext cx="1248" cy="624"/>
            </a:xfrm>
            <a:prstGeom prst="line">
              <a:avLst/>
            </a:prstGeom>
            <a:ln w="31750" cap="flat" cmpd="sng">
              <a:solidFill>
                <a:schemeClr val="tx1"/>
              </a:solidFill>
              <a:prstDash val="solid"/>
              <a:headEnd type="none" w="med" len="med"/>
              <a:tailEnd type="triangle" w="lg" len="med"/>
            </a:ln>
          </p:spPr>
        </p:sp>
        <p:sp>
          <p:nvSpPr>
            <p:cNvPr id="56342" name="文本框 1730566"/>
            <p:cNvSpPr txBox="1"/>
            <p:nvPr/>
          </p:nvSpPr>
          <p:spPr>
            <a:xfrm>
              <a:off x="959" y="1407"/>
              <a:ext cx="720" cy="230"/>
            </a:xfrm>
            <a:prstGeom prst="rect">
              <a:avLst/>
            </a:prstGeom>
            <a:solidFill>
              <a:schemeClr val="bg1"/>
            </a:solidFill>
            <a:ln w="9525">
              <a:noFill/>
            </a:ln>
          </p:spPr>
          <p:txBody>
            <a:bodyPr lIns="0" tIns="0" rIns="0" bIns="0">
              <a:spAutoFit/>
            </a:bodyPr>
            <a:p>
              <a:pPr>
                <a:spcBef>
                  <a:spcPct val="50000"/>
                </a:spcBef>
              </a:pPr>
              <a:r>
                <a:rPr lang="en-US" altLang="zh-CN" sz="2400" dirty="0">
                  <a:latin typeface="Times New Roman" panose="02020603050405020304" pitchFamily="18" charset="0"/>
                </a:rPr>
                <a:t>Graph1</a:t>
              </a:r>
              <a:endParaRPr lang="en-US" altLang="zh-CN" sz="2400" dirty="0">
                <a:latin typeface="Times New Roman" panose="02020603050405020304" pitchFamily="18" charset="0"/>
              </a:endParaRPr>
            </a:p>
          </p:txBody>
        </p:sp>
        <p:sp>
          <p:nvSpPr>
            <p:cNvPr id="56343" name="流程图: 联系 1730567"/>
            <p:cNvSpPr/>
            <p:nvPr/>
          </p:nvSpPr>
          <p:spPr>
            <a:xfrm>
              <a:off x="1919" y="1071"/>
              <a:ext cx="336" cy="336"/>
            </a:xfrm>
            <a:prstGeom prst="flowChartConnector">
              <a:avLst/>
            </a:prstGeom>
            <a:solidFill>
              <a:schemeClr val="bg1"/>
            </a:solidFill>
            <a:ln w="1587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V4</a:t>
              </a:r>
              <a:endParaRPr lang="en-US" altLang="zh-CN" sz="2400" dirty="0">
                <a:latin typeface="Times New Roman" panose="02020603050405020304" pitchFamily="18" charset="0"/>
              </a:endParaRPr>
            </a:p>
          </p:txBody>
        </p:sp>
        <p:sp>
          <p:nvSpPr>
            <p:cNvPr id="56344" name="流程图: 联系 1730568"/>
            <p:cNvSpPr/>
            <p:nvPr/>
          </p:nvSpPr>
          <p:spPr>
            <a:xfrm>
              <a:off x="431" y="1071"/>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V3</a:t>
              </a:r>
              <a:endParaRPr lang="en-US" altLang="zh-CN" sz="2400" dirty="0">
                <a:latin typeface="Times New Roman" panose="02020603050405020304" pitchFamily="18" charset="0"/>
              </a:endParaRPr>
            </a:p>
          </p:txBody>
        </p:sp>
        <p:sp>
          <p:nvSpPr>
            <p:cNvPr id="56345" name="流程图: 联系 1730569"/>
            <p:cNvSpPr/>
            <p:nvPr/>
          </p:nvSpPr>
          <p:spPr>
            <a:xfrm>
              <a:off x="1871" y="255"/>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V2</a:t>
              </a:r>
              <a:endParaRPr lang="en-US" altLang="zh-CN" sz="2400" dirty="0">
                <a:latin typeface="Times New Roman" panose="02020603050405020304" pitchFamily="18" charset="0"/>
              </a:endParaRPr>
            </a:p>
          </p:txBody>
        </p:sp>
        <p:sp>
          <p:nvSpPr>
            <p:cNvPr id="56346" name="流程图: 联系 1730570"/>
            <p:cNvSpPr/>
            <p:nvPr/>
          </p:nvSpPr>
          <p:spPr>
            <a:xfrm>
              <a:off x="431" y="255"/>
              <a:ext cx="336" cy="336"/>
            </a:xfrm>
            <a:prstGeom prst="flowChartConnector">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V1</a:t>
              </a:r>
              <a:endParaRPr lang="en-US" altLang="zh-CN" sz="2400" dirty="0">
                <a:latin typeface="Times New Roman" panose="02020603050405020304" pitchFamily="18" charset="0"/>
              </a:endParaRPr>
            </a:p>
          </p:txBody>
        </p:sp>
      </p:grpSp>
      <p:grpSp>
        <p:nvGrpSpPr>
          <p:cNvPr id="56323" name="组合 1730571"/>
          <p:cNvGrpSpPr/>
          <p:nvPr/>
        </p:nvGrpSpPr>
        <p:grpSpPr>
          <a:xfrm>
            <a:off x="755650" y="3644900"/>
            <a:ext cx="2819400" cy="2209800"/>
            <a:chOff x="240" y="1248"/>
            <a:chExt cx="1776" cy="1392"/>
          </a:xfrm>
        </p:grpSpPr>
        <p:sp>
          <p:nvSpPr>
            <p:cNvPr id="56326" name="直接连接符 1730572"/>
            <p:cNvSpPr/>
            <p:nvPr/>
          </p:nvSpPr>
          <p:spPr>
            <a:xfrm>
              <a:off x="432" y="1632"/>
              <a:ext cx="0" cy="384"/>
            </a:xfrm>
            <a:prstGeom prst="line">
              <a:avLst/>
            </a:prstGeom>
            <a:ln w="31750" cap="flat" cmpd="sng">
              <a:solidFill>
                <a:schemeClr val="tx1"/>
              </a:solidFill>
              <a:prstDash val="solid"/>
              <a:headEnd type="none" w="med" len="med"/>
              <a:tailEnd type="none" w="med" len="med"/>
            </a:ln>
          </p:spPr>
        </p:sp>
        <p:sp>
          <p:nvSpPr>
            <p:cNvPr id="56327" name="直接连接符 1730573"/>
            <p:cNvSpPr/>
            <p:nvPr/>
          </p:nvSpPr>
          <p:spPr>
            <a:xfrm>
              <a:off x="576" y="1440"/>
              <a:ext cx="1104" cy="0"/>
            </a:xfrm>
            <a:prstGeom prst="line">
              <a:avLst/>
            </a:prstGeom>
            <a:ln w="31750" cap="flat" cmpd="sng">
              <a:solidFill>
                <a:schemeClr val="tx1"/>
              </a:solidFill>
              <a:prstDash val="solid"/>
              <a:headEnd type="none" w="med" len="med"/>
              <a:tailEnd type="none" w="med" len="med"/>
            </a:ln>
          </p:spPr>
        </p:sp>
        <p:sp>
          <p:nvSpPr>
            <p:cNvPr id="56328" name="直接连接符 1730574"/>
            <p:cNvSpPr/>
            <p:nvPr/>
          </p:nvSpPr>
          <p:spPr>
            <a:xfrm>
              <a:off x="1824" y="1584"/>
              <a:ext cx="0" cy="528"/>
            </a:xfrm>
            <a:prstGeom prst="line">
              <a:avLst/>
            </a:prstGeom>
            <a:ln w="31750" cap="flat" cmpd="sng">
              <a:solidFill>
                <a:schemeClr val="tx1"/>
              </a:solidFill>
              <a:prstDash val="solid"/>
              <a:headEnd type="none" w="med" len="med"/>
              <a:tailEnd type="none" w="med" len="med"/>
            </a:ln>
          </p:spPr>
        </p:sp>
        <p:sp>
          <p:nvSpPr>
            <p:cNvPr id="56329" name="直接连接符 1730575"/>
            <p:cNvSpPr/>
            <p:nvPr/>
          </p:nvSpPr>
          <p:spPr>
            <a:xfrm flipH="1" flipV="1">
              <a:off x="1296" y="1968"/>
              <a:ext cx="384" cy="240"/>
            </a:xfrm>
            <a:prstGeom prst="line">
              <a:avLst/>
            </a:prstGeom>
            <a:ln w="31750" cap="flat" cmpd="sng">
              <a:solidFill>
                <a:schemeClr val="tx1"/>
              </a:solidFill>
              <a:prstDash val="solid"/>
              <a:headEnd type="none" w="med" len="med"/>
              <a:tailEnd type="none" w="med" len="med"/>
            </a:ln>
          </p:spPr>
        </p:sp>
        <p:sp>
          <p:nvSpPr>
            <p:cNvPr id="56330" name="直接连接符 1730576"/>
            <p:cNvSpPr/>
            <p:nvPr/>
          </p:nvSpPr>
          <p:spPr>
            <a:xfrm flipH="1">
              <a:off x="1248" y="1536"/>
              <a:ext cx="480" cy="288"/>
            </a:xfrm>
            <a:prstGeom prst="line">
              <a:avLst/>
            </a:prstGeom>
            <a:ln w="31750" cap="flat" cmpd="sng">
              <a:solidFill>
                <a:schemeClr val="tx1"/>
              </a:solidFill>
              <a:prstDash val="solid"/>
              <a:headEnd type="none" w="med" len="med"/>
              <a:tailEnd type="none" w="med" len="med"/>
            </a:ln>
          </p:spPr>
        </p:sp>
        <p:sp>
          <p:nvSpPr>
            <p:cNvPr id="56331" name="直接连接符 1730577"/>
            <p:cNvSpPr/>
            <p:nvPr/>
          </p:nvSpPr>
          <p:spPr>
            <a:xfrm flipH="1">
              <a:off x="576" y="1968"/>
              <a:ext cx="432" cy="144"/>
            </a:xfrm>
            <a:prstGeom prst="line">
              <a:avLst/>
            </a:prstGeom>
            <a:ln w="31750" cap="flat" cmpd="sng">
              <a:solidFill>
                <a:schemeClr val="tx1"/>
              </a:solidFill>
              <a:prstDash val="solid"/>
              <a:headEnd type="none" w="med" len="med"/>
              <a:tailEnd type="none" w="med" len="med"/>
            </a:ln>
          </p:spPr>
        </p:sp>
        <p:sp>
          <p:nvSpPr>
            <p:cNvPr id="56332" name="文本框 1730578"/>
            <p:cNvSpPr txBox="1"/>
            <p:nvPr/>
          </p:nvSpPr>
          <p:spPr>
            <a:xfrm>
              <a:off x="624" y="2352"/>
              <a:ext cx="960" cy="288"/>
            </a:xfrm>
            <a:prstGeom prst="rect">
              <a:avLst/>
            </a:prstGeom>
            <a:solidFill>
              <a:schemeClr val="bg1"/>
            </a:solidFill>
            <a:ln w="31750">
              <a:noFill/>
            </a:ln>
          </p:spPr>
          <p:txBody>
            <a:bodyPr>
              <a:spAutoFit/>
            </a:bodyPr>
            <a:p>
              <a:pPr>
                <a:spcBef>
                  <a:spcPct val="50000"/>
                </a:spcBef>
              </a:pPr>
              <a:r>
                <a:rPr lang="en-US" altLang="zh-CN" sz="2400" dirty="0">
                  <a:latin typeface="Times New Roman" panose="02020603050405020304" pitchFamily="18" charset="0"/>
                </a:rPr>
                <a:t>Graph2</a:t>
              </a:r>
              <a:endParaRPr lang="en-US" altLang="zh-CN" sz="2400" dirty="0">
                <a:latin typeface="Times New Roman" panose="02020603050405020304" pitchFamily="18" charset="0"/>
              </a:endParaRPr>
            </a:p>
          </p:txBody>
        </p:sp>
        <p:sp>
          <p:nvSpPr>
            <p:cNvPr id="56333" name="椭圆形标注 1730579"/>
            <p:cNvSpPr/>
            <p:nvPr/>
          </p:nvSpPr>
          <p:spPr>
            <a:xfrm>
              <a:off x="1680" y="2064"/>
              <a:ext cx="336" cy="336"/>
            </a:xfrm>
            <a:prstGeom prst="wedgeEllipseCallout">
              <a:avLst>
                <a:gd name="adj1" fmla="val -18750"/>
                <a:gd name="adj2" fmla="val 44940"/>
              </a:avLst>
            </a:prstGeom>
            <a:solidFill>
              <a:schemeClr val="bg1"/>
            </a:solidFill>
            <a:ln w="31750"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V5</a:t>
              </a:r>
              <a:endParaRPr lang="en-US" altLang="zh-CN" sz="2400" dirty="0">
                <a:latin typeface="Times New Roman" panose="02020603050405020304" pitchFamily="18" charset="0"/>
              </a:endParaRPr>
            </a:p>
          </p:txBody>
        </p:sp>
        <p:sp>
          <p:nvSpPr>
            <p:cNvPr id="56334" name="椭圆形标注 1730580"/>
            <p:cNvSpPr/>
            <p:nvPr/>
          </p:nvSpPr>
          <p:spPr>
            <a:xfrm>
              <a:off x="240" y="1296"/>
              <a:ext cx="336" cy="336"/>
            </a:xfrm>
            <a:prstGeom prst="wedgeEllipseCallout">
              <a:avLst>
                <a:gd name="adj1" fmla="val -18750"/>
                <a:gd name="adj2" fmla="val 44940"/>
              </a:avLst>
            </a:prstGeom>
            <a:solidFill>
              <a:schemeClr val="bg1"/>
            </a:solidFill>
            <a:ln w="31750"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V1</a:t>
              </a:r>
              <a:endParaRPr lang="en-US" altLang="zh-CN" sz="2400" dirty="0">
                <a:latin typeface="Times New Roman" panose="02020603050405020304" pitchFamily="18" charset="0"/>
              </a:endParaRPr>
            </a:p>
          </p:txBody>
        </p:sp>
        <p:sp>
          <p:nvSpPr>
            <p:cNvPr id="56335" name="椭圆形标注 1730581"/>
            <p:cNvSpPr/>
            <p:nvPr/>
          </p:nvSpPr>
          <p:spPr>
            <a:xfrm>
              <a:off x="1680" y="1248"/>
              <a:ext cx="336" cy="336"/>
            </a:xfrm>
            <a:prstGeom prst="wedgeEllipseCallout">
              <a:avLst>
                <a:gd name="adj1" fmla="val -18750"/>
                <a:gd name="adj2" fmla="val 44940"/>
              </a:avLst>
            </a:prstGeom>
            <a:solidFill>
              <a:schemeClr val="bg1"/>
            </a:solidFill>
            <a:ln w="31750"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V2</a:t>
              </a:r>
              <a:endParaRPr lang="en-US" altLang="zh-CN" sz="2400" dirty="0">
                <a:latin typeface="Times New Roman" panose="02020603050405020304" pitchFamily="18" charset="0"/>
              </a:endParaRPr>
            </a:p>
          </p:txBody>
        </p:sp>
        <p:sp>
          <p:nvSpPr>
            <p:cNvPr id="56336" name="椭圆形标注 1730582"/>
            <p:cNvSpPr/>
            <p:nvPr/>
          </p:nvSpPr>
          <p:spPr>
            <a:xfrm>
              <a:off x="960" y="1728"/>
              <a:ext cx="336" cy="336"/>
            </a:xfrm>
            <a:prstGeom prst="wedgeEllipseCallout">
              <a:avLst>
                <a:gd name="adj1" fmla="val -18750"/>
                <a:gd name="adj2" fmla="val 44940"/>
              </a:avLst>
            </a:prstGeom>
            <a:solidFill>
              <a:schemeClr val="bg1"/>
            </a:solidFill>
            <a:ln w="31750"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V3</a:t>
              </a:r>
              <a:endParaRPr lang="en-US" altLang="zh-CN" sz="2400" dirty="0">
                <a:latin typeface="Times New Roman" panose="02020603050405020304" pitchFamily="18" charset="0"/>
              </a:endParaRPr>
            </a:p>
          </p:txBody>
        </p:sp>
        <p:sp>
          <p:nvSpPr>
            <p:cNvPr id="56337" name="椭圆形标注 1730583"/>
            <p:cNvSpPr/>
            <p:nvPr/>
          </p:nvSpPr>
          <p:spPr>
            <a:xfrm>
              <a:off x="240" y="1968"/>
              <a:ext cx="336" cy="336"/>
            </a:xfrm>
            <a:prstGeom prst="wedgeEllipseCallout">
              <a:avLst>
                <a:gd name="adj1" fmla="val -18750"/>
                <a:gd name="adj2" fmla="val 44940"/>
              </a:avLst>
            </a:prstGeom>
            <a:solidFill>
              <a:schemeClr val="bg1"/>
            </a:solidFill>
            <a:ln w="31750"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V4</a:t>
              </a:r>
              <a:endParaRPr lang="en-US" altLang="zh-CN" sz="2400" dirty="0">
                <a:latin typeface="Times New Roman" panose="02020603050405020304" pitchFamily="18" charset="0"/>
              </a:endParaRPr>
            </a:p>
          </p:txBody>
        </p:sp>
      </p:grpSp>
      <p:sp>
        <p:nvSpPr>
          <p:cNvPr id="56324" name="双括号 1730586"/>
          <p:cNvSpPr/>
          <p:nvPr/>
        </p:nvSpPr>
        <p:spPr>
          <a:xfrm>
            <a:off x="5146675" y="889000"/>
            <a:ext cx="2136775" cy="2200275"/>
          </a:xfrm>
          <a:prstGeom prst="bracketPair">
            <a:avLst>
              <a:gd name="adj" fmla="val 16667"/>
            </a:avLst>
          </a:prstGeom>
          <a:noFill/>
          <a:ln w="9525" cap="flat" cmpd="sng">
            <a:solidFill>
              <a:srgbClr val="000000"/>
            </a:solidFill>
            <a:prstDash val="solid"/>
            <a:headEnd type="none" w="med" len="med"/>
            <a:tailEnd type="none" w="med" len="med"/>
          </a:ln>
        </p:spPr>
        <p:txBody>
          <a:bodyPr lIns="0" tIns="0" rIns="0" bIns="0"/>
          <a:p>
            <a:pPr algn="just" eaLnBrk="0" hangingPunct="0"/>
            <a:r>
              <a:rPr lang="en-US" altLang="zh-CN" sz="3200" b="0" dirty="0">
                <a:latin typeface="Times New Roman" panose="02020603050405020304" pitchFamily="18" charset="0"/>
              </a:rPr>
              <a:t> </a:t>
            </a:r>
            <a:r>
              <a:rPr lang="en-US" altLang="zh-CN" sz="3200" dirty="0">
                <a:latin typeface="Times New Roman" panose="02020603050405020304" pitchFamily="18" charset="0"/>
              </a:rPr>
              <a:t>0</a:t>
            </a:r>
            <a:r>
              <a:rPr lang="en-US" altLang="zh-CN" sz="3200" b="0" dirty="0">
                <a:latin typeface="Times New Roman" panose="02020603050405020304" pitchFamily="18" charset="0"/>
              </a:rPr>
              <a:t>   </a:t>
            </a:r>
            <a:r>
              <a:rPr lang="en-US" altLang="zh-CN" sz="3200" dirty="0">
                <a:latin typeface="Times New Roman" panose="02020603050405020304" pitchFamily="18" charset="0"/>
              </a:rPr>
              <a:t>1</a:t>
            </a:r>
            <a:r>
              <a:rPr lang="en-US" altLang="zh-CN" sz="3200" b="0" dirty="0">
                <a:latin typeface="Times New Roman" panose="02020603050405020304" pitchFamily="18" charset="0"/>
              </a:rPr>
              <a:t>   </a:t>
            </a:r>
            <a:r>
              <a:rPr lang="en-US" altLang="zh-CN" sz="3200" dirty="0">
                <a:latin typeface="Times New Roman" panose="02020603050405020304" pitchFamily="18" charset="0"/>
              </a:rPr>
              <a:t>1</a:t>
            </a:r>
            <a:r>
              <a:rPr lang="en-US" altLang="zh-CN" sz="3200" b="0" dirty="0">
                <a:latin typeface="Times New Roman" panose="02020603050405020304" pitchFamily="18" charset="0"/>
              </a:rPr>
              <a:t>   </a:t>
            </a:r>
            <a:r>
              <a:rPr lang="en-US" altLang="zh-CN" sz="3200" dirty="0">
                <a:latin typeface="Times New Roman" panose="02020603050405020304" pitchFamily="18" charset="0"/>
              </a:rPr>
              <a:t>0</a:t>
            </a:r>
            <a:endParaRPr lang="en-US" altLang="zh-CN" sz="3200" dirty="0">
              <a:latin typeface="Times New Roman" panose="02020603050405020304" pitchFamily="18" charset="0"/>
            </a:endParaRPr>
          </a:p>
          <a:p>
            <a:pPr algn="just" eaLnBrk="0" hangingPunct="0"/>
            <a:r>
              <a:rPr lang="en-US" altLang="zh-CN" sz="3200" dirty="0">
                <a:latin typeface="Times New Roman" panose="02020603050405020304" pitchFamily="18" charset="0"/>
              </a:rPr>
              <a:t> 0   0   0   0</a:t>
            </a:r>
            <a:endParaRPr lang="en-US" altLang="zh-CN" sz="3200" dirty="0">
              <a:latin typeface="Times New Roman" panose="02020603050405020304" pitchFamily="18" charset="0"/>
            </a:endParaRPr>
          </a:p>
          <a:p>
            <a:pPr algn="just" eaLnBrk="0" hangingPunct="0"/>
            <a:r>
              <a:rPr lang="en-US" altLang="zh-CN" sz="3200" dirty="0">
                <a:latin typeface="Times New Roman" panose="02020603050405020304" pitchFamily="18" charset="0"/>
              </a:rPr>
              <a:t> 0   0   0   1</a:t>
            </a:r>
            <a:endParaRPr lang="en-US" altLang="zh-CN" sz="3200" dirty="0">
              <a:latin typeface="Times New Roman" panose="02020603050405020304" pitchFamily="18" charset="0"/>
            </a:endParaRPr>
          </a:p>
          <a:p>
            <a:pPr algn="just" eaLnBrk="0" hangingPunct="0"/>
            <a:r>
              <a:rPr lang="en-US" altLang="zh-CN" sz="3200" b="0" dirty="0">
                <a:latin typeface="Times New Roman" panose="02020603050405020304" pitchFamily="18" charset="0"/>
              </a:rPr>
              <a:t> </a:t>
            </a:r>
            <a:r>
              <a:rPr lang="en-US" altLang="zh-CN" sz="3200" dirty="0">
                <a:latin typeface="Times New Roman" panose="02020603050405020304" pitchFamily="18" charset="0"/>
              </a:rPr>
              <a:t>1   0   0   0</a:t>
            </a:r>
            <a:endParaRPr lang="en-US" altLang="zh-CN" sz="3200" dirty="0">
              <a:latin typeface="Times New Roman" panose="02020603050405020304" pitchFamily="18" charset="0"/>
            </a:endParaRPr>
          </a:p>
        </p:txBody>
      </p:sp>
      <p:sp>
        <p:nvSpPr>
          <p:cNvPr id="56325" name="双括号 1730590"/>
          <p:cNvSpPr/>
          <p:nvPr/>
        </p:nvSpPr>
        <p:spPr>
          <a:xfrm>
            <a:off x="5219700" y="3429000"/>
            <a:ext cx="2697163" cy="2647950"/>
          </a:xfrm>
          <a:prstGeom prst="bracketPair">
            <a:avLst>
              <a:gd name="adj" fmla="val 16667"/>
            </a:avLst>
          </a:prstGeom>
          <a:noFill/>
          <a:ln w="9525" cap="flat" cmpd="sng">
            <a:solidFill>
              <a:srgbClr val="000000"/>
            </a:solidFill>
            <a:prstDash val="solid"/>
            <a:headEnd type="none" w="med" len="med"/>
            <a:tailEnd type="none" w="med" len="med"/>
          </a:ln>
        </p:spPr>
        <p:txBody>
          <a:bodyPr lIns="0" tIns="0" rIns="0" bIns="0"/>
          <a:p>
            <a:pPr eaLnBrk="0" hangingPunct="0"/>
            <a:r>
              <a:rPr lang="en-US" altLang="zh-CN" sz="3200" b="0" dirty="0">
                <a:latin typeface="Times New Roman" panose="02020603050405020304" pitchFamily="18" charset="0"/>
              </a:rPr>
              <a:t> </a:t>
            </a:r>
            <a:r>
              <a:rPr lang="en-US" altLang="zh-CN" sz="3200" dirty="0">
                <a:latin typeface="Times New Roman" panose="02020603050405020304" pitchFamily="18" charset="0"/>
              </a:rPr>
              <a:t>0   1   0   1   0</a:t>
            </a:r>
            <a:endParaRPr lang="en-US" altLang="zh-CN" sz="3200" dirty="0">
              <a:latin typeface="Times New Roman" panose="02020603050405020304" pitchFamily="18" charset="0"/>
            </a:endParaRPr>
          </a:p>
          <a:p>
            <a:pPr algn="just" eaLnBrk="0" hangingPunct="0"/>
            <a:r>
              <a:rPr lang="en-US" altLang="zh-CN" sz="3200" dirty="0">
                <a:latin typeface="Times New Roman" panose="02020603050405020304" pitchFamily="18" charset="0"/>
              </a:rPr>
              <a:t> 1   0   1   0   1</a:t>
            </a:r>
            <a:endParaRPr lang="en-US" altLang="zh-CN" sz="3200" dirty="0">
              <a:latin typeface="Times New Roman" panose="02020603050405020304" pitchFamily="18" charset="0"/>
            </a:endParaRPr>
          </a:p>
          <a:p>
            <a:pPr algn="just" eaLnBrk="0" hangingPunct="0"/>
            <a:r>
              <a:rPr lang="en-US" altLang="zh-CN" sz="3200" dirty="0">
                <a:latin typeface="Times New Roman" panose="02020603050405020304" pitchFamily="18" charset="0"/>
              </a:rPr>
              <a:t> 0   1   0   1   1</a:t>
            </a:r>
            <a:endParaRPr lang="en-US" altLang="zh-CN" sz="3200" dirty="0">
              <a:latin typeface="Times New Roman" panose="02020603050405020304" pitchFamily="18" charset="0"/>
            </a:endParaRPr>
          </a:p>
          <a:p>
            <a:pPr algn="just" eaLnBrk="0" hangingPunct="0"/>
            <a:r>
              <a:rPr lang="en-US" altLang="zh-CN" sz="3200" dirty="0">
                <a:latin typeface="Times New Roman" panose="02020603050405020304" pitchFamily="18" charset="0"/>
              </a:rPr>
              <a:t> 1   0   1   0   0</a:t>
            </a:r>
            <a:endParaRPr lang="en-US" altLang="zh-CN" sz="3200" dirty="0">
              <a:latin typeface="Times New Roman" panose="02020603050405020304" pitchFamily="18" charset="0"/>
            </a:endParaRPr>
          </a:p>
          <a:p>
            <a:pPr algn="just" eaLnBrk="0" hangingPunct="0"/>
            <a:r>
              <a:rPr lang="en-US" altLang="zh-CN" sz="3200" dirty="0">
                <a:latin typeface="Times New Roman" panose="02020603050405020304" pitchFamily="18" charset="0"/>
              </a:rPr>
              <a:t> 0   1   1   0   0</a:t>
            </a:r>
            <a:endParaRPr lang="en-US" altLang="zh-CN" sz="3200" dirty="0">
              <a:latin typeface="Times New Roman" panose="02020603050405020304" pitchFamily="18" charset="0"/>
            </a:endParaRPr>
          </a:p>
        </p:txBody>
      </p:sp>
    </p:spTree>
  </p:cSld>
  <p:clrMapOvr>
    <a:masterClrMapping/>
  </p:clrMapOvr>
  <p:transition>
    <p:strips dir="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文本占位符 1731585"/>
          <p:cNvSpPr>
            <a:spLocks noGrp="1"/>
          </p:cNvSpPr>
          <p:nvPr>
            <p:ph idx="1"/>
          </p:nvPr>
        </p:nvSpPr>
        <p:spPr>
          <a:xfrm>
            <a:off x="250825" y="188913"/>
            <a:ext cx="8713788" cy="6300787"/>
          </a:xfrm>
        </p:spPr>
        <p:txBody>
          <a:bodyPr vert="horz" wrap="square" lIns="92075" tIns="46038" rIns="92075" bIns="46038" anchor="t" anchorCtr="0"/>
          <a:p>
            <a:pPr marL="0" indent="0" algn="just">
              <a:lnSpc>
                <a:spcPct val="80000"/>
              </a:lnSpc>
              <a:spcBef>
                <a:spcPct val="0"/>
              </a:spcBef>
              <a:buClrTx/>
              <a:buNone/>
            </a:pPr>
            <a:r>
              <a:rPr lang="zh-CN" altLang="en-US" sz="3600" dirty="0">
                <a:solidFill>
                  <a:schemeClr val="tx2"/>
                </a:solidFill>
              </a:rPr>
              <a:t>邻接表</a:t>
            </a:r>
            <a:endParaRPr lang="en-US" altLang="zh-CN" dirty="0">
              <a:solidFill>
                <a:srgbClr val="FF0000"/>
              </a:solidFill>
            </a:endParaRPr>
          </a:p>
          <a:p>
            <a:pPr marL="0" indent="0" algn="just">
              <a:lnSpc>
                <a:spcPct val="110000"/>
              </a:lnSpc>
              <a:buNone/>
            </a:pPr>
            <a:r>
              <a:rPr lang="zh-CN" altLang="en-US" dirty="0"/>
              <a:t>定义：邻接表是图的一种链接存储结构。对图的每个顶点建立一个单链表（</a:t>
            </a:r>
            <a:r>
              <a:rPr lang="en-US" altLang="zh-CN" i="1" dirty="0"/>
              <a:t>n</a:t>
            </a:r>
            <a:r>
              <a:rPr lang="zh-CN" altLang="en-US" dirty="0"/>
              <a:t>个顶点建立</a:t>
            </a:r>
            <a:r>
              <a:rPr lang="en-US" altLang="zh-CN" i="1" dirty="0"/>
              <a:t>n</a:t>
            </a:r>
            <a:r>
              <a:rPr lang="zh-CN" altLang="en-US" dirty="0"/>
              <a:t>个单链表），第</a:t>
            </a:r>
            <a:r>
              <a:rPr lang="en-US" altLang="zh-CN" i="1" dirty="0"/>
              <a:t>i</a:t>
            </a:r>
            <a:r>
              <a:rPr lang="zh-CN" altLang="en-US" dirty="0"/>
              <a:t>个单链表中的结点包含顶点</a:t>
            </a:r>
            <a:r>
              <a:rPr lang="en-US" altLang="zh-CN" dirty="0"/>
              <a:t>V</a:t>
            </a:r>
            <a:r>
              <a:rPr lang="en-US" altLang="zh-CN" i="1" baseline="-25000" dirty="0"/>
              <a:t>i</a:t>
            </a:r>
            <a:r>
              <a:rPr lang="zh-CN" altLang="en-US" dirty="0"/>
              <a:t>的所有邻接顶点。由顺序存储的顶点表和链接存储的边链表构成的图的存储结构被称为邻接表。</a:t>
            </a:r>
            <a:endParaRPr lang="zh-CN" altLang="en-US" dirty="0"/>
          </a:p>
          <a:p>
            <a:pPr marL="0" indent="0">
              <a:lnSpc>
                <a:spcPct val="110000"/>
              </a:lnSpc>
              <a:buNone/>
            </a:pPr>
            <a:r>
              <a:rPr lang="zh-CN" altLang="en-US" dirty="0"/>
              <a:t>      权图中边结点结构为（</a:t>
            </a:r>
            <a:r>
              <a:rPr lang="en-US" altLang="zh-CN" i="1" dirty="0"/>
              <a:t>VerAdj</a:t>
            </a:r>
            <a:r>
              <a:rPr lang="en-US" altLang="zh-CN" dirty="0"/>
              <a:t>, </a:t>
            </a:r>
            <a:r>
              <a:rPr lang="en-US" altLang="zh-CN" i="1" dirty="0"/>
              <a:t>cost</a:t>
            </a:r>
            <a:r>
              <a:rPr lang="en-US" altLang="zh-CN" dirty="0"/>
              <a:t>, </a:t>
            </a:r>
            <a:r>
              <a:rPr lang="en-US" altLang="zh-CN" i="1" dirty="0"/>
              <a:t>link</a:t>
            </a:r>
            <a:r>
              <a:rPr lang="zh-CN" altLang="en-US" dirty="0"/>
              <a:t>）</a:t>
            </a:r>
            <a:endParaRPr lang="zh-CN" altLang="en-US" dirty="0"/>
          </a:p>
          <a:p>
            <a:pPr marL="0" indent="0">
              <a:lnSpc>
                <a:spcPct val="80000"/>
              </a:lnSpc>
              <a:buNone/>
            </a:pPr>
            <a:r>
              <a:rPr lang="zh-CN" altLang="en-US" dirty="0"/>
              <a:t>    </a:t>
            </a:r>
            <a:endParaRPr lang="zh-CN" altLang="en-US" dirty="0"/>
          </a:p>
          <a:p>
            <a:pPr marL="0" indent="0">
              <a:lnSpc>
                <a:spcPct val="80000"/>
              </a:lnSpc>
              <a:buNone/>
            </a:pPr>
            <a:r>
              <a:rPr lang="zh-CN" altLang="en-US" dirty="0"/>
              <a:t>      </a:t>
            </a:r>
            <a:endParaRPr lang="zh-CN" altLang="en-US" dirty="0"/>
          </a:p>
          <a:p>
            <a:pPr marL="0" indent="0">
              <a:lnSpc>
                <a:spcPct val="80000"/>
              </a:lnSpc>
              <a:buNone/>
            </a:pPr>
            <a:r>
              <a:rPr lang="zh-CN" altLang="en-US" dirty="0"/>
              <a:t>     非权图中边结点结构为（</a:t>
            </a:r>
            <a:r>
              <a:rPr lang="en-US" altLang="zh-CN" i="1" dirty="0"/>
              <a:t>VerAdj</a:t>
            </a:r>
            <a:r>
              <a:rPr lang="en-US" altLang="zh-CN" dirty="0"/>
              <a:t>, </a:t>
            </a:r>
            <a:r>
              <a:rPr lang="en-US" altLang="zh-CN" i="1" dirty="0"/>
              <a:t>link</a:t>
            </a:r>
            <a:r>
              <a:rPr lang="zh-CN" altLang="en-US" dirty="0"/>
              <a:t>）</a:t>
            </a:r>
            <a:endParaRPr lang="zh-CN" altLang="en-US" dirty="0"/>
          </a:p>
          <a:p>
            <a:pPr marL="0" indent="0">
              <a:lnSpc>
                <a:spcPct val="80000"/>
              </a:lnSpc>
              <a:buNone/>
            </a:pPr>
            <a:endParaRPr lang="zh-CN" altLang="en-US" dirty="0"/>
          </a:p>
          <a:p>
            <a:pPr marL="0" indent="0">
              <a:lnSpc>
                <a:spcPct val="80000"/>
              </a:lnSpc>
              <a:buNone/>
            </a:pPr>
            <a:r>
              <a:rPr lang="zh-CN" altLang="en-US" dirty="0"/>
              <a:t>      </a:t>
            </a:r>
            <a:endParaRPr lang="zh-CN" altLang="en-US" dirty="0"/>
          </a:p>
          <a:p>
            <a:pPr marL="0" indent="0">
              <a:lnSpc>
                <a:spcPct val="80000"/>
              </a:lnSpc>
              <a:buNone/>
            </a:pPr>
            <a:r>
              <a:rPr lang="zh-CN" altLang="en-US" dirty="0"/>
              <a:t>     顶点的结构</a:t>
            </a:r>
            <a:endParaRPr lang="zh-CN" altLang="en-US" dirty="0"/>
          </a:p>
        </p:txBody>
      </p:sp>
      <p:grpSp>
        <p:nvGrpSpPr>
          <p:cNvPr id="57347" name="组合 1731592"/>
          <p:cNvGrpSpPr/>
          <p:nvPr/>
        </p:nvGrpSpPr>
        <p:grpSpPr>
          <a:xfrm>
            <a:off x="2411413" y="3860800"/>
            <a:ext cx="3429000" cy="457200"/>
            <a:chOff x="1429" y="2886"/>
            <a:chExt cx="2160" cy="288"/>
          </a:xfrm>
        </p:grpSpPr>
        <p:sp>
          <p:nvSpPr>
            <p:cNvPr id="57354" name="矩形 1731586"/>
            <p:cNvSpPr/>
            <p:nvPr/>
          </p:nvSpPr>
          <p:spPr>
            <a:xfrm>
              <a:off x="1429" y="2886"/>
              <a:ext cx="2160" cy="288"/>
            </a:xfrm>
            <a:prstGeom prst="rect">
              <a:avLst/>
            </a:prstGeom>
            <a:solidFill>
              <a:schemeClr val="accent1"/>
            </a:solidFill>
            <a:ln w="12700">
              <a:noFill/>
            </a:ln>
            <a:effectLst>
              <a:prstShdw prst="shdw17" dist="17961" dir="2699999">
                <a:srgbClr val="8F5700"/>
              </a:prstShdw>
            </a:effectLst>
          </p:spPr>
          <p:txBody>
            <a:bodyPr wrap="none" anchor="ctr" anchorCtr="0"/>
            <a:p>
              <a:r>
                <a:rPr lang="en-US" altLang="zh-CN" sz="2400" i="1" dirty="0">
                  <a:latin typeface="Times New Roman" panose="02020603050405020304" pitchFamily="18" charset="0"/>
                </a:rPr>
                <a:t>VerAdj     cost      link</a:t>
              </a:r>
              <a:endParaRPr lang="en-US" altLang="zh-CN" sz="2400" i="1" dirty="0">
                <a:latin typeface="Times New Roman" panose="02020603050405020304" pitchFamily="18" charset="0"/>
              </a:endParaRPr>
            </a:p>
          </p:txBody>
        </p:sp>
        <p:sp>
          <p:nvSpPr>
            <p:cNvPr id="57355" name="直接连接符 1731591"/>
            <p:cNvSpPr/>
            <p:nvPr/>
          </p:nvSpPr>
          <p:spPr>
            <a:xfrm>
              <a:off x="2789" y="2886"/>
              <a:ext cx="0" cy="272"/>
            </a:xfrm>
            <a:prstGeom prst="line">
              <a:avLst/>
            </a:prstGeom>
            <a:ln w="9525" cap="flat" cmpd="sng">
              <a:solidFill>
                <a:schemeClr val="tx1"/>
              </a:solidFill>
              <a:prstDash val="solid"/>
              <a:headEnd type="none" w="med" len="med"/>
              <a:tailEnd type="none" w="med" len="med"/>
            </a:ln>
          </p:spPr>
        </p:sp>
        <p:sp>
          <p:nvSpPr>
            <p:cNvPr id="57356" name="直接连接符 1731588"/>
            <p:cNvSpPr/>
            <p:nvPr/>
          </p:nvSpPr>
          <p:spPr>
            <a:xfrm>
              <a:off x="2200" y="2886"/>
              <a:ext cx="0" cy="273"/>
            </a:xfrm>
            <a:prstGeom prst="line">
              <a:avLst/>
            </a:prstGeom>
            <a:ln w="9525" cap="flat" cmpd="sng">
              <a:solidFill>
                <a:schemeClr val="tx1"/>
              </a:solidFill>
              <a:prstDash val="solid"/>
              <a:headEnd type="none" w="med" len="med"/>
              <a:tailEnd type="none" w="med" len="med"/>
            </a:ln>
          </p:spPr>
        </p:sp>
      </p:grpSp>
      <p:grpSp>
        <p:nvGrpSpPr>
          <p:cNvPr id="57348" name="组合 1731593"/>
          <p:cNvGrpSpPr/>
          <p:nvPr/>
        </p:nvGrpSpPr>
        <p:grpSpPr>
          <a:xfrm>
            <a:off x="2555875" y="5121275"/>
            <a:ext cx="2592388" cy="433388"/>
            <a:chOff x="1519" y="3657"/>
            <a:chExt cx="1633" cy="273"/>
          </a:xfrm>
        </p:grpSpPr>
        <p:sp>
          <p:nvSpPr>
            <p:cNvPr id="57352" name="矩形 1731590"/>
            <p:cNvSpPr/>
            <p:nvPr/>
          </p:nvSpPr>
          <p:spPr>
            <a:xfrm>
              <a:off x="1519" y="3657"/>
              <a:ext cx="1633" cy="272"/>
            </a:xfrm>
            <a:prstGeom prst="rect">
              <a:avLst/>
            </a:prstGeom>
            <a:solidFill>
              <a:schemeClr val="accent1"/>
            </a:solidFill>
            <a:ln w="12700">
              <a:noFill/>
            </a:ln>
            <a:effectLst>
              <a:prstShdw prst="shdw17" dist="17961" dir="2699999">
                <a:srgbClr val="8F5700"/>
              </a:prstShdw>
            </a:effectLst>
          </p:spPr>
          <p:txBody>
            <a:bodyPr wrap="none" anchor="ctr" anchorCtr="0"/>
            <a:p>
              <a:r>
                <a:rPr lang="en-US" altLang="zh-CN" sz="2400" i="1" dirty="0">
                  <a:latin typeface="Times New Roman" panose="02020603050405020304" pitchFamily="18" charset="0"/>
                </a:rPr>
                <a:t>VerAdj        link</a:t>
              </a:r>
              <a:endParaRPr lang="en-US" altLang="zh-CN" sz="2400" i="1" dirty="0">
                <a:latin typeface="Times New Roman" panose="02020603050405020304" pitchFamily="18" charset="0"/>
              </a:endParaRPr>
            </a:p>
          </p:txBody>
        </p:sp>
        <p:sp>
          <p:nvSpPr>
            <p:cNvPr id="57353" name="直接连接符 1731589"/>
            <p:cNvSpPr/>
            <p:nvPr/>
          </p:nvSpPr>
          <p:spPr>
            <a:xfrm>
              <a:off x="2336" y="3657"/>
              <a:ext cx="0" cy="273"/>
            </a:xfrm>
            <a:prstGeom prst="line">
              <a:avLst/>
            </a:prstGeom>
            <a:ln w="9525" cap="flat" cmpd="sng">
              <a:solidFill>
                <a:schemeClr val="tx1"/>
              </a:solidFill>
              <a:prstDash val="solid"/>
              <a:headEnd type="none" w="med" len="med"/>
              <a:tailEnd type="none" w="med" len="med"/>
            </a:ln>
          </p:spPr>
        </p:sp>
      </p:grpSp>
      <p:grpSp>
        <p:nvGrpSpPr>
          <p:cNvPr id="57349" name="组合 1731597"/>
          <p:cNvGrpSpPr/>
          <p:nvPr/>
        </p:nvGrpSpPr>
        <p:grpSpPr>
          <a:xfrm>
            <a:off x="2771775" y="6057900"/>
            <a:ext cx="2844800" cy="431800"/>
            <a:chOff x="1746" y="3816"/>
            <a:chExt cx="1792" cy="272"/>
          </a:xfrm>
        </p:grpSpPr>
        <p:sp>
          <p:nvSpPr>
            <p:cNvPr id="57350" name="矩形 1731595"/>
            <p:cNvSpPr/>
            <p:nvPr/>
          </p:nvSpPr>
          <p:spPr>
            <a:xfrm>
              <a:off x="1746" y="3816"/>
              <a:ext cx="1792" cy="272"/>
            </a:xfrm>
            <a:prstGeom prst="rect">
              <a:avLst/>
            </a:prstGeom>
            <a:solidFill>
              <a:schemeClr val="accent1"/>
            </a:solidFill>
            <a:ln w="12700">
              <a:noFill/>
            </a:ln>
            <a:effectLst>
              <a:prstShdw prst="shdw17" dist="17961" dir="2699999">
                <a:srgbClr val="8F5700"/>
              </a:prstShdw>
            </a:effectLst>
          </p:spPr>
          <p:txBody>
            <a:bodyPr wrap="none" anchor="ctr" anchorCtr="0"/>
            <a:p>
              <a:r>
                <a:rPr lang="en-US" altLang="zh-CN" sz="2400" i="1" dirty="0">
                  <a:latin typeface="Times New Roman" panose="02020603050405020304" pitchFamily="18" charset="0"/>
                  <a:ea typeface="幼圆" panose="02010509060101010101" pitchFamily="49" charset="-122"/>
                </a:rPr>
                <a:t>VerName   adjacent</a:t>
              </a:r>
              <a:endParaRPr lang="en-US" altLang="zh-CN" sz="2400" b="0" i="1" dirty="0">
                <a:latin typeface="Times New Roman" panose="02020603050405020304" pitchFamily="18" charset="0"/>
                <a:ea typeface="幼圆" panose="02010509060101010101" pitchFamily="49" charset="-122"/>
              </a:endParaRPr>
            </a:p>
          </p:txBody>
        </p:sp>
        <p:sp>
          <p:nvSpPr>
            <p:cNvPr id="57351" name="直接连接符 1731596"/>
            <p:cNvSpPr/>
            <p:nvPr/>
          </p:nvSpPr>
          <p:spPr>
            <a:xfrm>
              <a:off x="2653" y="3816"/>
              <a:ext cx="0" cy="272"/>
            </a:xfrm>
            <a:prstGeom prst="line">
              <a:avLst/>
            </a:prstGeom>
            <a:ln w="9525" cap="flat" cmpd="sng">
              <a:solidFill>
                <a:schemeClr val="tx1"/>
              </a:solidFill>
              <a:prstDash val="solid"/>
              <a:headEnd type="none" w="med" len="med"/>
              <a:tailEnd type="none" w="med" len="med"/>
            </a:ln>
          </p:spPr>
        </p:sp>
      </p:grpSp>
    </p:spTree>
  </p:cSld>
  <p:clrMapOvr>
    <a:masterClrMapping/>
  </p:clrMapOvr>
  <p:transition>
    <p:strips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文本占位符 1994753"/>
          <p:cNvSpPr>
            <a:spLocks noGrp="1"/>
          </p:cNvSpPr>
          <p:nvPr>
            <p:ph idx="1"/>
          </p:nvPr>
        </p:nvSpPr>
        <p:spPr>
          <a:xfrm>
            <a:off x="539750" y="441325"/>
            <a:ext cx="7740650" cy="3384550"/>
          </a:xfrm>
        </p:spPr>
        <p:txBody>
          <a:bodyPr vert="horz" wrap="square" lIns="92075" tIns="46038" rIns="92075" bIns="46038" anchor="t" anchorCtr="0"/>
          <a:p>
            <a:pPr marL="0" indent="0" algn="just">
              <a:buNone/>
            </a:pPr>
            <a:r>
              <a:rPr lang="en-US" altLang="zh-CN" sz="2600" dirty="0"/>
              <a:t>    </a:t>
            </a:r>
            <a:r>
              <a:rPr lang="zh-CN" altLang="en-US" sz="2600" dirty="0"/>
              <a:t>为了解决七桥问题，欧拉第一次提出了</a:t>
            </a:r>
            <a:r>
              <a:rPr lang="zh-CN" altLang="en-US" sz="2600" dirty="0">
                <a:latin typeface="宋体" panose="02010600030101010101" pitchFamily="2" charset="-122"/>
                <a:ea typeface="宋体" panose="02010600030101010101" pitchFamily="2" charset="-122"/>
              </a:rPr>
              <a:t>“</a:t>
            </a:r>
            <a:r>
              <a:rPr lang="zh-CN" altLang="en-US" sz="2600" dirty="0">
                <a:ea typeface="宋体" panose="02010600030101010101" pitchFamily="2" charset="-122"/>
              </a:rPr>
              <a:t>图</a:t>
            </a:r>
            <a:r>
              <a:rPr lang="zh-CN" altLang="en-US" sz="2600" dirty="0">
                <a:latin typeface="宋体" panose="02010600030101010101" pitchFamily="2" charset="-122"/>
                <a:ea typeface="宋体" panose="02010600030101010101" pitchFamily="2" charset="-122"/>
              </a:rPr>
              <a:t>”</a:t>
            </a:r>
            <a:r>
              <a:rPr lang="zh-CN" altLang="en-US" sz="2600" dirty="0"/>
              <a:t>的概念。欧拉用点表示岛和陆地，两点之间的连线（边）表示连接它们的桥，将河流、小岛和桥简化为一幅图。定义与顶点相连的边的数目为顶点的度。</a:t>
            </a:r>
            <a:r>
              <a:rPr lang="zh-CN" altLang="en-US" sz="2600" dirty="0">
                <a:solidFill>
                  <a:srgbClr val="FF3300"/>
                </a:solidFill>
              </a:rPr>
              <a:t>欧拉证明了如果这个问题有答案的话只有在每个顶点的度都是偶数的情况下才成立，</a:t>
            </a:r>
            <a:r>
              <a:rPr lang="zh-CN" altLang="en-US" sz="2600" dirty="0"/>
              <a:t>而在七桥所形成的图中没有一个点具有偶数条边，因此七桥问题不存在解。</a:t>
            </a:r>
            <a:endParaRPr lang="zh-CN" altLang="en-US" sz="2600" dirty="0"/>
          </a:p>
        </p:txBody>
      </p:sp>
      <p:pic>
        <p:nvPicPr>
          <p:cNvPr id="19459" name="图片 1994754"/>
          <p:cNvPicPr>
            <a:picLocks noChangeAspect="1"/>
          </p:cNvPicPr>
          <p:nvPr/>
        </p:nvPicPr>
        <p:blipFill>
          <a:blip r:embed="rId1"/>
          <a:stretch>
            <a:fillRect/>
          </a:stretch>
        </p:blipFill>
        <p:spPr>
          <a:xfrm>
            <a:off x="393700" y="4076700"/>
            <a:ext cx="2736850" cy="2144713"/>
          </a:xfrm>
          <a:prstGeom prst="rect">
            <a:avLst/>
          </a:prstGeom>
          <a:noFill/>
          <a:ln w="9525">
            <a:noFill/>
          </a:ln>
        </p:spPr>
      </p:pic>
      <p:pic>
        <p:nvPicPr>
          <p:cNvPr id="19460" name="图片 1994755"/>
          <p:cNvPicPr>
            <a:picLocks noChangeAspect="1"/>
          </p:cNvPicPr>
          <p:nvPr/>
        </p:nvPicPr>
        <p:blipFill>
          <a:blip r:embed="rId2"/>
          <a:stretch>
            <a:fillRect/>
          </a:stretch>
        </p:blipFill>
        <p:spPr>
          <a:xfrm>
            <a:off x="3275013" y="4402138"/>
            <a:ext cx="2628900" cy="1428750"/>
          </a:xfrm>
          <a:prstGeom prst="rect">
            <a:avLst/>
          </a:prstGeom>
          <a:noFill/>
          <a:ln w="9525">
            <a:noFill/>
          </a:ln>
        </p:spPr>
      </p:pic>
      <p:pic>
        <p:nvPicPr>
          <p:cNvPr id="19461" name="图片 1994756"/>
          <p:cNvPicPr>
            <a:picLocks noChangeAspect="1"/>
          </p:cNvPicPr>
          <p:nvPr/>
        </p:nvPicPr>
        <p:blipFill>
          <a:blip r:embed="rId3"/>
          <a:stretch>
            <a:fillRect/>
          </a:stretch>
        </p:blipFill>
        <p:spPr>
          <a:xfrm>
            <a:off x="6119813" y="4365625"/>
            <a:ext cx="2495550" cy="1419225"/>
          </a:xfrm>
          <a:prstGeom prst="rect">
            <a:avLst/>
          </a:prstGeom>
          <a:noFill/>
          <a:ln w="9525">
            <a:noFill/>
          </a:ln>
        </p:spPr>
      </p:pic>
    </p:spTree>
  </p:cSld>
  <p:clrMapOvr>
    <a:masterClrMapping/>
  </p:clrMapOvr>
  <p:transition>
    <p:strips dir="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文本占位符 1732609"/>
          <p:cNvSpPr/>
          <p:nvPr>
            <p:ph idx="1"/>
          </p:nvPr>
        </p:nvSpPr>
        <p:spPr>
          <a:xfrm>
            <a:off x="323850" y="404813"/>
            <a:ext cx="8497888" cy="5903912"/>
          </a:xfrm>
        </p:spPr>
        <p:txBody>
          <a:bodyPr vert="horz" wrap="square" lIns="91440" tIns="45720" rIns="91440" bIns="45720" anchor="t" anchorCtr="0"/>
          <a:p>
            <a:pPr marL="0" indent="0">
              <a:buClr>
                <a:schemeClr val="tx2"/>
              </a:buClr>
              <a:buFont typeface="Wingdings" panose="05000000000000000000" pitchFamily="2" charset="2"/>
              <a:buChar char="l"/>
            </a:pPr>
            <a:r>
              <a:rPr lang="en-US" altLang="zh-CN" dirty="0">
                <a:solidFill>
                  <a:schemeClr val="tx2"/>
                </a:solidFill>
              </a:rPr>
              <a:t> </a:t>
            </a:r>
            <a:r>
              <a:rPr lang="zh-CN" altLang="en-US" dirty="0">
                <a:solidFill>
                  <a:schemeClr val="tx2"/>
                </a:solidFill>
              </a:rPr>
              <a:t>无向图的邻接表</a:t>
            </a:r>
            <a:endParaRPr lang="zh-CN" altLang="en-US" dirty="0">
              <a:solidFill>
                <a:schemeClr val="tx2"/>
              </a:solidFill>
            </a:endParaRPr>
          </a:p>
          <a:p>
            <a:pPr marL="0" indent="0">
              <a:lnSpc>
                <a:spcPct val="110000"/>
              </a:lnSpc>
              <a:buClrTx/>
              <a:buNone/>
            </a:pPr>
            <a:endParaRPr lang="zh-CN" altLang="en-US" b="0" dirty="0">
              <a:ea typeface="幼圆" panose="02010509060101010101" pitchFamily="49" charset="-122"/>
            </a:endParaRPr>
          </a:p>
          <a:p>
            <a:pPr marL="0" indent="0">
              <a:lnSpc>
                <a:spcPct val="110000"/>
              </a:lnSpc>
              <a:buClrTx/>
              <a:buNone/>
            </a:pPr>
            <a:endParaRPr lang="zh-CN" altLang="en-US" b="0" dirty="0">
              <a:ea typeface="幼圆" panose="02010509060101010101" pitchFamily="49" charset="-122"/>
            </a:endParaRPr>
          </a:p>
          <a:p>
            <a:pPr marL="0" indent="0">
              <a:lnSpc>
                <a:spcPct val="110000"/>
              </a:lnSpc>
              <a:buClrTx/>
              <a:buNone/>
            </a:pPr>
            <a:endParaRPr lang="zh-CN" altLang="en-US" b="0" dirty="0">
              <a:ea typeface="幼圆" panose="02010509060101010101" pitchFamily="49" charset="-122"/>
            </a:endParaRPr>
          </a:p>
          <a:p>
            <a:pPr marL="0" indent="0">
              <a:lnSpc>
                <a:spcPct val="110000"/>
              </a:lnSpc>
              <a:buClrTx/>
              <a:buNone/>
            </a:pPr>
            <a:endParaRPr lang="zh-CN" altLang="en-US" b="0" dirty="0">
              <a:ea typeface="幼圆" panose="02010509060101010101" pitchFamily="49" charset="-122"/>
            </a:endParaRPr>
          </a:p>
          <a:p>
            <a:pPr marL="0" indent="0">
              <a:lnSpc>
                <a:spcPct val="110000"/>
              </a:lnSpc>
              <a:buClrTx/>
              <a:buNone/>
            </a:pPr>
            <a:endParaRPr lang="zh-CN" altLang="en-US" b="0" dirty="0">
              <a:ea typeface="幼圆" panose="02010509060101010101" pitchFamily="49" charset="-122"/>
            </a:endParaRPr>
          </a:p>
          <a:p>
            <a:pPr marL="0" indent="0">
              <a:lnSpc>
                <a:spcPct val="110000"/>
              </a:lnSpc>
              <a:buClrTx/>
              <a:buNone/>
            </a:pPr>
            <a:r>
              <a:rPr lang="zh-CN" altLang="en-US" dirty="0">
                <a:ea typeface="楷体_GB2312" pitchFamily="49" charset="-122"/>
              </a:rPr>
              <a:t> </a:t>
            </a:r>
            <a:endParaRPr lang="zh-CN" altLang="en-US" dirty="0">
              <a:ea typeface="楷体_GB2312" pitchFamily="49" charset="-122"/>
            </a:endParaRPr>
          </a:p>
          <a:p>
            <a:pPr marL="0" indent="0">
              <a:lnSpc>
                <a:spcPct val="110000"/>
              </a:lnSpc>
              <a:buClrTx/>
              <a:buNone/>
            </a:pPr>
            <a:r>
              <a:rPr lang="zh-CN" altLang="en-US" dirty="0">
                <a:ea typeface="楷体_GB2312" pitchFamily="49" charset="-122"/>
              </a:rPr>
              <a:t>把同一个顶点发出的边链接在同一个边链表中，链表的每一个结点代表一条边，叫做</a:t>
            </a:r>
            <a:r>
              <a:rPr lang="zh-CN" altLang="en-US" dirty="0">
                <a:solidFill>
                  <a:srgbClr val="FF3300"/>
                </a:solidFill>
                <a:ea typeface="楷体_GB2312" pitchFamily="49" charset="-122"/>
              </a:rPr>
              <a:t>边结点</a:t>
            </a:r>
            <a:r>
              <a:rPr lang="zh-CN" altLang="en-US" dirty="0">
                <a:ea typeface="楷体_GB2312" pitchFamily="49" charset="-122"/>
              </a:rPr>
              <a:t>，边结点中保存有与该边相关联的另一顶点的顶点下标 </a:t>
            </a:r>
            <a:r>
              <a:rPr lang="en-US" altLang="zh-CN" i="1" dirty="0">
                <a:solidFill>
                  <a:schemeClr val="tx2"/>
                </a:solidFill>
                <a:ea typeface="楷体_GB2312" pitchFamily="49" charset="-122"/>
              </a:rPr>
              <a:t>VerAdj </a:t>
            </a:r>
            <a:r>
              <a:rPr lang="zh-CN" altLang="en-US" dirty="0">
                <a:ea typeface="楷体_GB2312" pitchFamily="49" charset="-122"/>
              </a:rPr>
              <a:t>和指向同一链表中下一个边结点的指针 </a:t>
            </a:r>
            <a:r>
              <a:rPr lang="en-US" altLang="zh-CN" i="1" dirty="0">
                <a:solidFill>
                  <a:schemeClr val="tx2"/>
                </a:solidFill>
                <a:ea typeface="楷体_GB2312" pitchFamily="49" charset="-122"/>
              </a:rPr>
              <a:t>link</a:t>
            </a:r>
            <a:r>
              <a:rPr lang="zh-CN" altLang="en-US" dirty="0">
                <a:ea typeface="楷体_GB2312" pitchFamily="49" charset="-122"/>
              </a:rPr>
              <a:t>。</a:t>
            </a:r>
            <a:endParaRPr lang="zh-CN" altLang="en-US" sz="2000" b="0" dirty="0">
              <a:ea typeface="幼圆" panose="02010509060101010101" pitchFamily="49" charset="-122"/>
            </a:endParaRPr>
          </a:p>
        </p:txBody>
      </p:sp>
      <p:grpSp>
        <p:nvGrpSpPr>
          <p:cNvPr id="58371" name="组合 1732610"/>
          <p:cNvGrpSpPr/>
          <p:nvPr/>
        </p:nvGrpSpPr>
        <p:grpSpPr>
          <a:xfrm>
            <a:off x="468313" y="1268413"/>
            <a:ext cx="2209800" cy="2225675"/>
            <a:chOff x="528" y="1149"/>
            <a:chExt cx="1392" cy="1402"/>
          </a:xfrm>
        </p:grpSpPr>
        <p:sp>
          <p:nvSpPr>
            <p:cNvPr id="58436" name="文本框 1732611"/>
            <p:cNvSpPr txBox="1"/>
            <p:nvPr/>
          </p:nvSpPr>
          <p:spPr>
            <a:xfrm>
              <a:off x="624" y="1200"/>
              <a:ext cx="288" cy="343"/>
            </a:xfrm>
            <a:prstGeom prst="rect">
              <a:avLst/>
            </a:prstGeom>
            <a:noFill/>
            <a:ln w="9525">
              <a:noFill/>
            </a:ln>
          </p:spPr>
          <p:txBody>
            <a:bodyPr lIns="0" tIns="0" rIns="0" bIns="0"/>
            <a:p>
              <a:pPr algn="just" eaLnBrk="0" hangingPunct="0"/>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1</a:t>
              </a:r>
              <a:endParaRPr lang="en-US" altLang="zh-CN" sz="2800" baseline="-25000" dirty="0">
                <a:latin typeface="Times New Roman" panose="02020603050405020304" pitchFamily="18" charset="0"/>
              </a:endParaRPr>
            </a:p>
          </p:txBody>
        </p:sp>
        <p:sp>
          <p:nvSpPr>
            <p:cNvPr id="58437" name="椭圆 1732612"/>
            <p:cNvSpPr/>
            <p:nvPr/>
          </p:nvSpPr>
          <p:spPr>
            <a:xfrm>
              <a:off x="528" y="1152"/>
              <a:ext cx="384" cy="384"/>
            </a:xfrm>
            <a:prstGeom prst="ellipse">
              <a:avLst/>
            </a:prstGeom>
            <a:noFill/>
            <a:ln w="31750" cap="sq" cmpd="sng">
              <a:solidFill>
                <a:srgbClr val="5D3B95"/>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58438" name="文本框 1732613"/>
            <p:cNvSpPr txBox="1"/>
            <p:nvPr/>
          </p:nvSpPr>
          <p:spPr>
            <a:xfrm>
              <a:off x="1605" y="2208"/>
              <a:ext cx="288" cy="343"/>
            </a:xfrm>
            <a:prstGeom prst="rect">
              <a:avLst/>
            </a:prstGeom>
            <a:noFill/>
            <a:ln w="9525">
              <a:noFill/>
            </a:ln>
          </p:spPr>
          <p:txBody>
            <a:bodyPr lIns="0" tIns="0" rIns="0" bIns="0"/>
            <a:p>
              <a:pPr algn="just" eaLnBrk="0" hangingPunct="0"/>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4</a:t>
              </a:r>
              <a:endParaRPr lang="en-US" altLang="zh-CN" sz="2800" baseline="-25000" dirty="0">
                <a:latin typeface="Times New Roman" panose="02020603050405020304" pitchFamily="18" charset="0"/>
              </a:endParaRPr>
            </a:p>
          </p:txBody>
        </p:sp>
        <p:sp>
          <p:nvSpPr>
            <p:cNvPr id="58439" name="椭圆 1732614"/>
            <p:cNvSpPr/>
            <p:nvPr/>
          </p:nvSpPr>
          <p:spPr>
            <a:xfrm>
              <a:off x="1509" y="2160"/>
              <a:ext cx="384" cy="384"/>
            </a:xfrm>
            <a:prstGeom prst="ellipse">
              <a:avLst/>
            </a:prstGeom>
            <a:noFill/>
            <a:ln w="31750" cap="sq" cmpd="sng">
              <a:solidFill>
                <a:srgbClr val="5D3B95"/>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58440" name="文本框 1732615"/>
            <p:cNvSpPr txBox="1"/>
            <p:nvPr/>
          </p:nvSpPr>
          <p:spPr>
            <a:xfrm>
              <a:off x="624" y="2208"/>
              <a:ext cx="288" cy="343"/>
            </a:xfrm>
            <a:prstGeom prst="rect">
              <a:avLst/>
            </a:prstGeom>
            <a:noFill/>
            <a:ln w="9525">
              <a:noFill/>
            </a:ln>
          </p:spPr>
          <p:txBody>
            <a:bodyPr lIns="0" tIns="0" rIns="0" bIns="0"/>
            <a:p>
              <a:pPr algn="just" eaLnBrk="0" hangingPunct="0"/>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3</a:t>
              </a:r>
              <a:endParaRPr lang="en-US" altLang="zh-CN" sz="2800" baseline="-25000" dirty="0">
                <a:latin typeface="Times New Roman" panose="02020603050405020304" pitchFamily="18" charset="0"/>
              </a:endParaRPr>
            </a:p>
          </p:txBody>
        </p:sp>
        <p:sp>
          <p:nvSpPr>
            <p:cNvPr id="58441" name="椭圆 1732616"/>
            <p:cNvSpPr/>
            <p:nvPr/>
          </p:nvSpPr>
          <p:spPr>
            <a:xfrm>
              <a:off x="528" y="2160"/>
              <a:ext cx="384" cy="384"/>
            </a:xfrm>
            <a:prstGeom prst="ellipse">
              <a:avLst/>
            </a:prstGeom>
            <a:noFill/>
            <a:ln w="31750" cap="sq" cmpd="sng">
              <a:solidFill>
                <a:srgbClr val="5D3B95"/>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58442" name="文本框 1732617"/>
            <p:cNvSpPr txBox="1"/>
            <p:nvPr/>
          </p:nvSpPr>
          <p:spPr>
            <a:xfrm>
              <a:off x="1632" y="1197"/>
              <a:ext cx="288" cy="343"/>
            </a:xfrm>
            <a:prstGeom prst="rect">
              <a:avLst/>
            </a:prstGeom>
            <a:noFill/>
            <a:ln w="9525">
              <a:noFill/>
            </a:ln>
          </p:spPr>
          <p:txBody>
            <a:bodyPr lIns="0" tIns="0" rIns="0" bIns="0"/>
            <a:p>
              <a:pPr algn="just" eaLnBrk="0" hangingPunct="0"/>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2</a:t>
              </a:r>
              <a:endParaRPr lang="en-US" altLang="zh-CN" sz="2800" baseline="-25000" dirty="0">
                <a:latin typeface="Times New Roman" panose="02020603050405020304" pitchFamily="18" charset="0"/>
              </a:endParaRPr>
            </a:p>
          </p:txBody>
        </p:sp>
        <p:sp>
          <p:nvSpPr>
            <p:cNvPr id="58443" name="椭圆 1732618"/>
            <p:cNvSpPr/>
            <p:nvPr/>
          </p:nvSpPr>
          <p:spPr>
            <a:xfrm>
              <a:off x="1536" y="1149"/>
              <a:ext cx="384" cy="384"/>
            </a:xfrm>
            <a:prstGeom prst="ellipse">
              <a:avLst/>
            </a:prstGeom>
            <a:noFill/>
            <a:ln w="31750" cap="sq" cmpd="sng">
              <a:solidFill>
                <a:srgbClr val="5D3B95"/>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58444" name="直接连接符 1732619"/>
            <p:cNvSpPr/>
            <p:nvPr/>
          </p:nvSpPr>
          <p:spPr>
            <a:xfrm>
              <a:off x="912" y="1344"/>
              <a:ext cx="624" cy="0"/>
            </a:xfrm>
            <a:prstGeom prst="line">
              <a:avLst/>
            </a:prstGeom>
            <a:ln w="31750" cap="sq" cmpd="sng">
              <a:solidFill>
                <a:schemeClr val="tx1"/>
              </a:solidFill>
              <a:prstDash val="solid"/>
              <a:headEnd type="none" w="sm" len="sm"/>
              <a:tailEnd type="none" w="med" len="lg"/>
            </a:ln>
          </p:spPr>
        </p:sp>
        <p:sp>
          <p:nvSpPr>
            <p:cNvPr id="58445" name="直接连接符 1732620"/>
            <p:cNvSpPr/>
            <p:nvPr/>
          </p:nvSpPr>
          <p:spPr>
            <a:xfrm>
              <a:off x="1728" y="1536"/>
              <a:ext cx="0" cy="624"/>
            </a:xfrm>
            <a:prstGeom prst="line">
              <a:avLst/>
            </a:prstGeom>
            <a:ln w="31750" cap="sq" cmpd="sng">
              <a:solidFill>
                <a:schemeClr val="tx1"/>
              </a:solidFill>
              <a:prstDash val="solid"/>
              <a:headEnd type="none" w="sm" len="sm"/>
              <a:tailEnd type="none" w="med" len="lg"/>
            </a:ln>
          </p:spPr>
        </p:sp>
        <p:sp>
          <p:nvSpPr>
            <p:cNvPr id="58446" name="直接连接符 1732621"/>
            <p:cNvSpPr/>
            <p:nvPr/>
          </p:nvSpPr>
          <p:spPr>
            <a:xfrm>
              <a:off x="912" y="2352"/>
              <a:ext cx="576" cy="0"/>
            </a:xfrm>
            <a:prstGeom prst="line">
              <a:avLst/>
            </a:prstGeom>
            <a:ln w="31750" cap="sq" cmpd="sng">
              <a:solidFill>
                <a:schemeClr val="tx1"/>
              </a:solidFill>
              <a:prstDash val="solid"/>
              <a:headEnd type="none" w="sm" len="sm"/>
              <a:tailEnd type="none" w="med" len="lg"/>
            </a:ln>
          </p:spPr>
        </p:sp>
        <p:sp>
          <p:nvSpPr>
            <p:cNvPr id="58447" name="直接连接符 1732622"/>
            <p:cNvSpPr/>
            <p:nvPr/>
          </p:nvSpPr>
          <p:spPr>
            <a:xfrm>
              <a:off x="720" y="1536"/>
              <a:ext cx="0" cy="624"/>
            </a:xfrm>
            <a:prstGeom prst="line">
              <a:avLst/>
            </a:prstGeom>
            <a:ln w="31750" cap="sq" cmpd="sng">
              <a:solidFill>
                <a:schemeClr val="tx1"/>
              </a:solidFill>
              <a:prstDash val="solid"/>
              <a:headEnd type="none" w="sm" len="sm"/>
              <a:tailEnd type="none" w="med" len="lg"/>
            </a:ln>
          </p:spPr>
        </p:sp>
        <p:sp>
          <p:nvSpPr>
            <p:cNvPr id="58448" name="直接连接符 1732623"/>
            <p:cNvSpPr/>
            <p:nvPr/>
          </p:nvSpPr>
          <p:spPr>
            <a:xfrm>
              <a:off x="864" y="1488"/>
              <a:ext cx="720" cy="720"/>
            </a:xfrm>
            <a:prstGeom prst="line">
              <a:avLst/>
            </a:prstGeom>
            <a:ln w="31750" cap="sq" cmpd="sng">
              <a:solidFill>
                <a:schemeClr val="tx1"/>
              </a:solidFill>
              <a:prstDash val="solid"/>
              <a:headEnd type="none" w="sm" len="sm"/>
              <a:tailEnd type="none" w="med" len="lg"/>
            </a:ln>
          </p:spPr>
        </p:sp>
      </p:grpSp>
      <p:grpSp>
        <p:nvGrpSpPr>
          <p:cNvPr id="58372" name="组合 1732624"/>
          <p:cNvGrpSpPr/>
          <p:nvPr/>
        </p:nvGrpSpPr>
        <p:grpSpPr>
          <a:xfrm>
            <a:off x="2987675" y="1196975"/>
            <a:ext cx="5521325" cy="2668588"/>
            <a:chOff x="1776" y="1727"/>
            <a:chExt cx="3478" cy="1681"/>
          </a:xfrm>
        </p:grpSpPr>
        <p:sp>
          <p:nvSpPr>
            <p:cNvPr id="58373" name="矩形 1732625"/>
            <p:cNvSpPr/>
            <p:nvPr/>
          </p:nvSpPr>
          <p:spPr>
            <a:xfrm>
              <a:off x="2160" y="1728"/>
              <a:ext cx="864" cy="1680"/>
            </a:xfrm>
            <a:prstGeom prst="rect">
              <a:avLst/>
            </a:prstGeom>
            <a:gradFill rotWithShape="0">
              <a:gsLst>
                <a:gs pos="0">
                  <a:srgbClr val="CCCC00"/>
                </a:gs>
                <a:gs pos="50000">
                  <a:srgbClr val="F5F5CC"/>
                </a:gs>
                <a:gs pos="100000">
                  <a:srgbClr val="CCCC00"/>
                </a:gs>
              </a:gsLst>
              <a:lin ang="2700000" scaled="1"/>
              <a:tileRect/>
            </a:gradFill>
            <a:ln w="38100" cap="sq" cmpd="sng">
              <a:solidFill>
                <a:srgbClr val="006666"/>
              </a:solidFill>
              <a:prstDash val="solid"/>
              <a:miter/>
              <a:headEnd type="none" w="sm" len="sm"/>
              <a:tailEnd type="none" w="med" len="lg"/>
            </a:ln>
            <a:effectLst>
              <a:prstShdw prst="shdw17" dist="17961" dir="13499999">
                <a:srgbClr val="003D3D"/>
              </a:prstShdw>
            </a:effectLst>
          </p:spPr>
          <p:txBody>
            <a:bodyPr/>
            <a:p>
              <a:endParaRPr lang="zh-CN" altLang="en-US" dirty="0">
                <a:latin typeface="Times New Roman" panose="02020603050405020304" pitchFamily="18" charset="0"/>
              </a:endParaRPr>
            </a:p>
          </p:txBody>
        </p:sp>
        <p:sp>
          <p:nvSpPr>
            <p:cNvPr id="58374" name="直接连接符 1732626"/>
            <p:cNvSpPr/>
            <p:nvPr/>
          </p:nvSpPr>
          <p:spPr>
            <a:xfrm>
              <a:off x="2160" y="2112"/>
              <a:ext cx="864" cy="1"/>
            </a:xfrm>
            <a:prstGeom prst="line">
              <a:avLst/>
            </a:prstGeom>
            <a:ln w="28575" cap="sq" cmpd="sng">
              <a:solidFill>
                <a:srgbClr val="006666"/>
              </a:solidFill>
              <a:prstDash val="solid"/>
              <a:headEnd type="none" w="sm" len="sm"/>
              <a:tailEnd type="none" w="med" len="lg"/>
            </a:ln>
          </p:spPr>
        </p:sp>
        <p:sp>
          <p:nvSpPr>
            <p:cNvPr id="58375" name="直接连接符 1732627"/>
            <p:cNvSpPr/>
            <p:nvPr/>
          </p:nvSpPr>
          <p:spPr>
            <a:xfrm>
              <a:off x="2160" y="2544"/>
              <a:ext cx="864" cy="1"/>
            </a:xfrm>
            <a:prstGeom prst="line">
              <a:avLst/>
            </a:prstGeom>
            <a:ln w="28575" cap="sq" cmpd="sng">
              <a:solidFill>
                <a:srgbClr val="006666"/>
              </a:solidFill>
              <a:prstDash val="solid"/>
              <a:headEnd type="none" w="sm" len="sm"/>
              <a:tailEnd type="none" w="med" len="lg"/>
            </a:ln>
          </p:spPr>
        </p:sp>
        <p:sp>
          <p:nvSpPr>
            <p:cNvPr id="58376" name="直接连接符 1732628"/>
            <p:cNvSpPr/>
            <p:nvPr/>
          </p:nvSpPr>
          <p:spPr>
            <a:xfrm>
              <a:off x="2160" y="2976"/>
              <a:ext cx="864" cy="1"/>
            </a:xfrm>
            <a:prstGeom prst="line">
              <a:avLst/>
            </a:prstGeom>
            <a:ln w="28575" cap="sq" cmpd="sng">
              <a:solidFill>
                <a:srgbClr val="006666"/>
              </a:solidFill>
              <a:prstDash val="solid"/>
              <a:headEnd type="none" w="sm" len="sm"/>
              <a:tailEnd type="none" w="med" len="lg"/>
            </a:ln>
          </p:spPr>
        </p:sp>
        <p:sp>
          <p:nvSpPr>
            <p:cNvPr id="58377" name="直接连接符 1732629"/>
            <p:cNvSpPr/>
            <p:nvPr/>
          </p:nvSpPr>
          <p:spPr>
            <a:xfrm>
              <a:off x="2592" y="1728"/>
              <a:ext cx="0" cy="1680"/>
            </a:xfrm>
            <a:prstGeom prst="line">
              <a:avLst/>
            </a:prstGeom>
            <a:ln w="28575" cap="sq" cmpd="sng">
              <a:solidFill>
                <a:srgbClr val="006666"/>
              </a:solidFill>
              <a:prstDash val="solid"/>
              <a:headEnd type="none" w="sm" len="sm"/>
              <a:tailEnd type="none" w="med" len="lg"/>
            </a:ln>
          </p:spPr>
        </p:sp>
        <p:sp>
          <p:nvSpPr>
            <p:cNvPr id="58378" name="文本框 1732630"/>
            <p:cNvSpPr txBox="1"/>
            <p:nvPr/>
          </p:nvSpPr>
          <p:spPr>
            <a:xfrm>
              <a:off x="2160" y="1728"/>
              <a:ext cx="432"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rPr>
                <a:t>V</a:t>
              </a:r>
              <a:r>
                <a:rPr lang="en-US" altLang="zh-CN" sz="3200" baseline="-25000" dirty="0">
                  <a:latin typeface="Times New Roman" panose="02020603050405020304" pitchFamily="18" charset="0"/>
                </a:rPr>
                <a:t>1</a:t>
              </a:r>
              <a:endParaRPr lang="en-US" altLang="zh-CN" sz="3200" baseline="-25000" dirty="0">
                <a:latin typeface="Times New Roman" panose="02020603050405020304" pitchFamily="18" charset="0"/>
              </a:endParaRPr>
            </a:p>
          </p:txBody>
        </p:sp>
        <p:sp>
          <p:nvSpPr>
            <p:cNvPr id="58379" name="文本框 1732631"/>
            <p:cNvSpPr txBox="1"/>
            <p:nvPr/>
          </p:nvSpPr>
          <p:spPr>
            <a:xfrm>
              <a:off x="2160" y="2112"/>
              <a:ext cx="432"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rPr>
                <a:t>V</a:t>
              </a:r>
              <a:r>
                <a:rPr lang="en-US" altLang="zh-CN" sz="3200" baseline="-25000" dirty="0">
                  <a:latin typeface="Times New Roman" panose="02020603050405020304" pitchFamily="18" charset="0"/>
                </a:rPr>
                <a:t>2</a:t>
              </a:r>
              <a:endParaRPr lang="en-US" altLang="zh-CN" sz="3200" baseline="-25000" dirty="0">
                <a:latin typeface="Times New Roman" panose="02020603050405020304" pitchFamily="18" charset="0"/>
              </a:endParaRPr>
            </a:p>
          </p:txBody>
        </p:sp>
        <p:sp>
          <p:nvSpPr>
            <p:cNvPr id="58380" name="文本框 1732632"/>
            <p:cNvSpPr txBox="1"/>
            <p:nvPr/>
          </p:nvSpPr>
          <p:spPr>
            <a:xfrm>
              <a:off x="2160" y="2592"/>
              <a:ext cx="432"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rPr>
                <a:t>V</a:t>
              </a:r>
              <a:r>
                <a:rPr lang="en-US" altLang="zh-CN" sz="3200" baseline="-25000" dirty="0">
                  <a:latin typeface="Times New Roman" panose="02020603050405020304" pitchFamily="18" charset="0"/>
                </a:rPr>
                <a:t>3</a:t>
              </a:r>
              <a:endParaRPr lang="en-US" altLang="zh-CN" sz="3200" baseline="-25000" dirty="0">
                <a:latin typeface="Times New Roman" panose="02020603050405020304" pitchFamily="18" charset="0"/>
              </a:endParaRPr>
            </a:p>
          </p:txBody>
        </p:sp>
        <p:sp>
          <p:nvSpPr>
            <p:cNvPr id="58381" name="文本框 1732633"/>
            <p:cNvSpPr txBox="1"/>
            <p:nvPr/>
          </p:nvSpPr>
          <p:spPr>
            <a:xfrm>
              <a:off x="2160" y="3024"/>
              <a:ext cx="432"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rPr>
                <a:t>V</a:t>
              </a:r>
              <a:r>
                <a:rPr lang="en-US" altLang="zh-CN" sz="3200" baseline="-25000" dirty="0">
                  <a:latin typeface="Times New Roman" panose="02020603050405020304" pitchFamily="18" charset="0"/>
                </a:rPr>
                <a:t>4</a:t>
              </a:r>
              <a:endParaRPr lang="en-US" altLang="zh-CN" sz="3200" baseline="-25000" dirty="0">
                <a:latin typeface="Times New Roman" panose="02020603050405020304" pitchFamily="18" charset="0"/>
              </a:endParaRPr>
            </a:p>
          </p:txBody>
        </p:sp>
        <p:sp>
          <p:nvSpPr>
            <p:cNvPr id="58382" name="文本框 1732634"/>
            <p:cNvSpPr txBox="1"/>
            <p:nvPr/>
          </p:nvSpPr>
          <p:spPr>
            <a:xfrm>
              <a:off x="1776" y="1728"/>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58383" name="文本框 1732635"/>
            <p:cNvSpPr txBox="1"/>
            <p:nvPr/>
          </p:nvSpPr>
          <p:spPr>
            <a:xfrm>
              <a:off x="1776" y="2592"/>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58384" name="文本框 1732636"/>
            <p:cNvSpPr txBox="1"/>
            <p:nvPr/>
          </p:nvSpPr>
          <p:spPr>
            <a:xfrm>
              <a:off x="1776" y="3024"/>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58385" name="文本框 1732637"/>
            <p:cNvSpPr txBox="1"/>
            <p:nvPr/>
          </p:nvSpPr>
          <p:spPr>
            <a:xfrm>
              <a:off x="1776" y="2160"/>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nvGrpSpPr>
            <p:cNvPr id="58386" name="组合 1732638"/>
            <p:cNvGrpSpPr/>
            <p:nvPr/>
          </p:nvGrpSpPr>
          <p:grpSpPr>
            <a:xfrm>
              <a:off x="2832" y="1727"/>
              <a:ext cx="2422" cy="365"/>
              <a:chOff x="2832" y="1727"/>
              <a:chExt cx="2422" cy="365"/>
            </a:xfrm>
          </p:grpSpPr>
          <p:sp>
            <p:nvSpPr>
              <p:cNvPr id="58423" name="直接连接符 1732639"/>
              <p:cNvSpPr/>
              <p:nvPr/>
            </p:nvSpPr>
            <p:spPr>
              <a:xfrm>
                <a:off x="2832" y="1920"/>
                <a:ext cx="336" cy="0"/>
              </a:xfrm>
              <a:prstGeom prst="line">
                <a:avLst/>
              </a:prstGeom>
              <a:ln w="31750" cap="sq" cmpd="sng">
                <a:solidFill>
                  <a:srgbClr val="5F5F5F"/>
                </a:solidFill>
                <a:prstDash val="solid"/>
                <a:headEnd type="none" w="sm" len="sm"/>
                <a:tailEnd type="triangle" w="med" len="lg"/>
              </a:ln>
            </p:spPr>
          </p:sp>
          <p:sp>
            <p:nvSpPr>
              <p:cNvPr id="58424" name="矩形 1732640"/>
              <p:cNvSpPr/>
              <p:nvPr/>
            </p:nvSpPr>
            <p:spPr>
              <a:xfrm>
                <a:off x="3168" y="1793"/>
                <a:ext cx="576" cy="265"/>
              </a:xfrm>
              <a:prstGeom prst="rect">
                <a:avLst/>
              </a:prstGeom>
              <a:gradFill rotWithShape="0">
                <a:gsLst>
                  <a:gs pos="0">
                    <a:srgbClr val="6C6C6C"/>
                  </a:gs>
                  <a:gs pos="50000">
                    <a:srgbClr val="EAEAEA"/>
                  </a:gs>
                  <a:gs pos="100000">
                    <a:srgbClr val="6C6C6C"/>
                  </a:gs>
                </a:gsLst>
                <a:lin ang="2700000" scaled="1"/>
                <a:tileRect/>
              </a:gradFill>
              <a:ln w="31750" cap="flat" cmpd="sng">
                <a:solidFill>
                  <a:srgbClr val="777777"/>
                </a:solidFill>
                <a:prstDash val="solid"/>
                <a:miter/>
                <a:headEnd type="none" w="sm" len="sm"/>
                <a:tailEnd type="none" w="med" len="lg"/>
              </a:ln>
              <a:effectLst>
                <a:prstShdw prst="shdw17" dist="17961" dir="13499999">
                  <a:srgbClr val="474747"/>
                </a:prstShdw>
              </a:effectLst>
            </p:spPr>
            <p:txBody>
              <a:bodyPr/>
              <a:p>
                <a:endParaRPr lang="zh-CN" altLang="en-US" dirty="0">
                  <a:latin typeface="Times New Roman" panose="02020603050405020304" pitchFamily="18" charset="0"/>
                </a:endParaRPr>
              </a:p>
            </p:txBody>
          </p:sp>
          <p:sp>
            <p:nvSpPr>
              <p:cNvPr id="58425" name="直接连接符 1732641"/>
              <p:cNvSpPr/>
              <p:nvPr/>
            </p:nvSpPr>
            <p:spPr>
              <a:xfrm>
                <a:off x="3456" y="1793"/>
                <a:ext cx="0" cy="265"/>
              </a:xfrm>
              <a:prstGeom prst="line">
                <a:avLst/>
              </a:prstGeom>
              <a:ln w="31750" cap="flat" cmpd="sng">
                <a:solidFill>
                  <a:srgbClr val="777777"/>
                </a:solidFill>
                <a:prstDash val="sysDot"/>
                <a:headEnd type="none" w="sm" len="sm"/>
                <a:tailEnd type="none" w="med" len="lg"/>
              </a:ln>
              <a:effectLst>
                <a:prstShdw prst="shdw17" dist="17961" dir="13499999">
                  <a:srgbClr val="474747"/>
                </a:prstShdw>
              </a:effectLst>
            </p:spPr>
          </p:sp>
          <p:sp>
            <p:nvSpPr>
              <p:cNvPr id="58426" name="文本框 1732642"/>
              <p:cNvSpPr txBox="1"/>
              <p:nvPr/>
            </p:nvSpPr>
            <p:spPr>
              <a:xfrm>
                <a:off x="3072" y="1727"/>
                <a:ext cx="46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58427" name="直接连接符 1732643"/>
              <p:cNvSpPr/>
              <p:nvPr/>
            </p:nvSpPr>
            <p:spPr>
              <a:xfrm>
                <a:off x="3600" y="1920"/>
                <a:ext cx="288" cy="0"/>
              </a:xfrm>
              <a:prstGeom prst="line">
                <a:avLst/>
              </a:prstGeom>
              <a:ln w="31750" cap="sq" cmpd="sng">
                <a:solidFill>
                  <a:srgbClr val="5F5F5F"/>
                </a:solidFill>
                <a:prstDash val="solid"/>
                <a:headEnd type="none" w="sm" len="sm"/>
                <a:tailEnd type="triangle" w="med" len="lg"/>
              </a:ln>
            </p:spPr>
          </p:sp>
          <p:sp>
            <p:nvSpPr>
              <p:cNvPr id="58428" name="矩形 1732644"/>
              <p:cNvSpPr/>
              <p:nvPr/>
            </p:nvSpPr>
            <p:spPr>
              <a:xfrm>
                <a:off x="3912" y="1790"/>
                <a:ext cx="576" cy="265"/>
              </a:xfrm>
              <a:prstGeom prst="rect">
                <a:avLst/>
              </a:prstGeom>
              <a:gradFill rotWithShape="0">
                <a:gsLst>
                  <a:gs pos="0">
                    <a:srgbClr val="6C6C6C"/>
                  </a:gs>
                  <a:gs pos="50000">
                    <a:srgbClr val="EAEAEA"/>
                  </a:gs>
                  <a:gs pos="100000">
                    <a:srgbClr val="6C6C6C"/>
                  </a:gs>
                </a:gsLst>
                <a:lin ang="2700000" scaled="1"/>
                <a:tileRect/>
              </a:gradFill>
              <a:ln w="31750" cap="flat" cmpd="sng">
                <a:solidFill>
                  <a:srgbClr val="777777"/>
                </a:solidFill>
                <a:prstDash val="solid"/>
                <a:miter/>
                <a:headEnd type="none" w="sm" len="sm"/>
                <a:tailEnd type="none" w="med" len="lg"/>
              </a:ln>
              <a:effectLst>
                <a:prstShdw prst="shdw17" dist="17961" dir="13499999">
                  <a:srgbClr val="474747"/>
                </a:prstShdw>
              </a:effectLst>
            </p:spPr>
            <p:txBody>
              <a:bodyPr/>
              <a:p>
                <a:endParaRPr lang="zh-CN" altLang="en-US" dirty="0">
                  <a:latin typeface="Times New Roman" panose="02020603050405020304" pitchFamily="18" charset="0"/>
                </a:endParaRPr>
              </a:p>
            </p:txBody>
          </p:sp>
          <p:sp>
            <p:nvSpPr>
              <p:cNvPr id="58429" name="直接连接符 1732645"/>
              <p:cNvSpPr/>
              <p:nvPr/>
            </p:nvSpPr>
            <p:spPr>
              <a:xfrm>
                <a:off x="4200" y="1790"/>
                <a:ext cx="0" cy="265"/>
              </a:xfrm>
              <a:prstGeom prst="line">
                <a:avLst/>
              </a:prstGeom>
              <a:ln w="31750" cap="flat" cmpd="sng">
                <a:solidFill>
                  <a:srgbClr val="777777"/>
                </a:solidFill>
                <a:prstDash val="sysDot"/>
                <a:headEnd type="none" w="sm" len="sm"/>
                <a:tailEnd type="none" w="med" len="lg"/>
              </a:ln>
              <a:effectLst>
                <a:prstShdw prst="shdw17" dist="17961" dir="13499999">
                  <a:srgbClr val="474747"/>
                </a:prstShdw>
              </a:effectLst>
            </p:spPr>
          </p:sp>
          <p:sp>
            <p:nvSpPr>
              <p:cNvPr id="58430" name="文本框 1732646"/>
              <p:cNvSpPr txBox="1"/>
              <p:nvPr/>
            </p:nvSpPr>
            <p:spPr>
              <a:xfrm>
                <a:off x="3816" y="1727"/>
                <a:ext cx="46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58431" name="直接连接符 1732647"/>
              <p:cNvSpPr/>
              <p:nvPr/>
            </p:nvSpPr>
            <p:spPr>
              <a:xfrm>
                <a:off x="4344" y="1917"/>
                <a:ext cx="288" cy="0"/>
              </a:xfrm>
              <a:prstGeom prst="line">
                <a:avLst/>
              </a:prstGeom>
              <a:ln w="31750" cap="sq" cmpd="sng">
                <a:solidFill>
                  <a:srgbClr val="5F5F5F"/>
                </a:solidFill>
                <a:prstDash val="solid"/>
                <a:headEnd type="none" w="sm" len="sm"/>
                <a:tailEnd type="triangle" w="med" len="lg"/>
              </a:ln>
            </p:spPr>
          </p:sp>
          <p:sp>
            <p:nvSpPr>
              <p:cNvPr id="58432" name="矩形 1732648"/>
              <p:cNvSpPr/>
              <p:nvPr/>
            </p:nvSpPr>
            <p:spPr>
              <a:xfrm>
                <a:off x="4656" y="1776"/>
                <a:ext cx="576" cy="265"/>
              </a:xfrm>
              <a:prstGeom prst="rect">
                <a:avLst/>
              </a:prstGeom>
              <a:gradFill rotWithShape="0">
                <a:gsLst>
                  <a:gs pos="0">
                    <a:srgbClr val="6C6C6C"/>
                  </a:gs>
                  <a:gs pos="50000">
                    <a:srgbClr val="EAEAEA"/>
                  </a:gs>
                  <a:gs pos="100000">
                    <a:srgbClr val="6C6C6C"/>
                  </a:gs>
                </a:gsLst>
                <a:lin ang="2700000" scaled="1"/>
                <a:tileRect/>
              </a:gradFill>
              <a:ln w="31750" cap="flat" cmpd="sng">
                <a:solidFill>
                  <a:srgbClr val="777777"/>
                </a:solidFill>
                <a:prstDash val="solid"/>
                <a:miter/>
                <a:headEnd type="none" w="sm" len="sm"/>
                <a:tailEnd type="none" w="med" len="lg"/>
              </a:ln>
              <a:effectLst>
                <a:prstShdw prst="shdw17" dist="17961" dir="13499999">
                  <a:srgbClr val="474747"/>
                </a:prstShdw>
              </a:effectLst>
            </p:spPr>
            <p:txBody>
              <a:bodyPr/>
              <a:p>
                <a:endParaRPr lang="zh-CN" altLang="en-US" dirty="0">
                  <a:latin typeface="Times New Roman" panose="02020603050405020304" pitchFamily="18" charset="0"/>
                </a:endParaRPr>
              </a:p>
            </p:txBody>
          </p:sp>
          <p:sp>
            <p:nvSpPr>
              <p:cNvPr id="58433" name="文本框 1732649"/>
              <p:cNvSpPr txBox="1"/>
              <p:nvPr/>
            </p:nvSpPr>
            <p:spPr>
              <a:xfrm>
                <a:off x="4562" y="1727"/>
                <a:ext cx="46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58434" name="直接连接符 1732650"/>
              <p:cNvSpPr/>
              <p:nvPr/>
            </p:nvSpPr>
            <p:spPr>
              <a:xfrm>
                <a:off x="4944" y="1776"/>
                <a:ext cx="0" cy="265"/>
              </a:xfrm>
              <a:prstGeom prst="line">
                <a:avLst/>
              </a:prstGeom>
              <a:ln w="31750" cap="flat" cmpd="sng">
                <a:solidFill>
                  <a:srgbClr val="777777"/>
                </a:solidFill>
                <a:prstDash val="sysDot"/>
                <a:headEnd type="none" w="sm" len="sm"/>
                <a:tailEnd type="none" w="med" len="lg"/>
              </a:ln>
              <a:effectLst>
                <a:prstShdw prst="shdw17" dist="17961" dir="13499999">
                  <a:srgbClr val="474747"/>
                </a:prstShdw>
              </a:effectLst>
            </p:spPr>
          </p:sp>
          <p:sp>
            <p:nvSpPr>
              <p:cNvPr id="58435" name="矩形 1732651"/>
              <p:cNvSpPr/>
              <p:nvPr/>
            </p:nvSpPr>
            <p:spPr>
              <a:xfrm>
                <a:off x="4944" y="1752"/>
                <a:ext cx="310" cy="288"/>
              </a:xfrm>
              <a:prstGeom prst="rect">
                <a:avLst/>
              </a:prstGeom>
              <a:noFill/>
              <a:ln w="31750">
                <a:noFill/>
              </a:ln>
            </p:spPr>
            <p:txBody>
              <a:bodyPr wrap="none">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grpSp>
        <p:grpSp>
          <p:nvGrpSpPr>
            <p:cNvPr id="58387" name="组合 1732652"/>
            <p:cNvGrpSpPr/>
            <p:nvPr/>
          </p:nvGrpSpPr>
          <p:grpSpPr>
            <a:xfrm>
              <a:off x="2832" y="3024"/>
              <a:ext cx="2422" cy="365"/>
              <a:chOff x="2832" y="1727"/>
              <a:chExt cx="2422" cy="365"/>
            </a:xfrm>
          </p:grpSpPr>
          <p:sp>
            <p:nvSpPr>
              <p:cNvPr id="58410" name="直接连接符 1732653"/>
              <p:cNvSpPr/>
              <p:nvPr/>
            </p:nvSpPr>
            <p:spPr>
              <a:xfrm>
                <a:off x="2832" y="1920"/>
                <a:ext cx="336" cy="0"/>
              </a:xfrm>
              <a:prstGeom prst="line">
                <a:avLst/>
              </a:prstGeom>
              <a:ln w="31750" cap="sq" cmpd="sng">
                <a:solidFill>
                  <a:srgbClr val="5F5F5F"/>
                </a:solidFill>
                <a:prstDash val="solid"/>
                <a:headEnd type="none" w="sm" len="sm"/>
                <a:tailEnd type="triangle" w="med" len="lg"/>
              </a:ln>
            </p:spPr>
          </p:sp>
          <p:sp>
            <p:nvSpPr>
              <p:cNvPr id="58411" name="矩形 1732654"/>
              <p:cNvSpPr/>
              <p:nvPr/>
            </p:nvSpPr>
            <p:spPr>
              <a:xfrm>
                <a:off x="3168" y="1793"/>
                <a:ext cx="576" cy="265"/>
              </a:xfrm>
              <a:prstGeom prst="rect">
                <a:avLst/>
              </a:prstGeom>
              <a:gradFill rotWithShape="0">
                <a:gsLst>
                  <a:gs pos="0">
                    <a:srgbClr val="6C6C6C"/>
                  </a:gs>
                  <a:gs pos="50000">
                    <a:srgbClr val="EAEAEA"/>
                  </a:gs>
                  <a:gs pos="100000">
                    <a:srgbClr val="6C6C6C"/>
                  </a:gs>
                </a:gsLst>
                <a:lin ang="2700000" scaled="1"/>
                <a:tileRect/>
              </a:gradFill>
              <a:ln w="31750" cap="flat" cmpd="sng">
                <a:solidFill>
                  <a:srgbClr val="777777"/>
                </a:solidFill>
                <a:prstDash val="solid"/>
                <a:miter/>
                <a:headEnd type="none" w="sm" len="sm"/>
                <a:tailEnd type="none" w="med" len="lg"/>
              </a:ln>
              <a:effectLst>
                <a:prstShdw prst="shdw17" dist="17961" dir="13499999">
                  <a:srgbClr val="474747"/>
                </a:prstShdw>
              </a:effectLst>
            </p:spPr>
            <p:txBody>
              <a:bodyPr/>
              <a:p>
                <a:endParaRPr lang="zh-CN" altLang="en-US" dirty="0">
                  <a:latin typeface="Times New Roman" panose="02020603050405020304" pitchFamily="18" charset="0"/>
                </a:endParaRPr>
              </a:p>
            </p:txBody>
          </p:sp>
          <p:sp>
            <p:nvSpPr>
              <p:cNvPr id="58412" name="直接连接符 1732655"/>
              <p:cNvSpPr/>
              <p:nvPr/>
            </p:nvSpPr>
            <p:spPr>
              <a:xfrm>
                <a:off x="3456" y="1793"/>
                <a:ext cx="0" cy="265"/>
              </a:xfrm>
              <a:prstGeom prst="line">
                <a:avLst/>
              </a:prstGeom>
              <a:ln w="31750" cap="flat" cmpd="sng">
                <a:solidFill>
                  <a:srgbClr val="777777"/>
                </a:solidFill>
                <a:prstDash val="sysDot"/>
                <a:headEnd type="none" w="sm" len="sm"/>
                <a:tailEnd type="none" w="med" len="lg"/>
              </a:ln>
              <a:effectLst>
                <a:prstShdw prst="shdw17" dist="17961" dir="13499999">
                  <a:srgbClr val="474747"/>
                </a:prstShdw>
              </a:effectLst>
            </p:spPr>
          </p:sp>
          <p:sp>
            <p:nvSpPr>
              <p:cNvPr id="58413" name="文本框 1732656"/>
              <p:cNvSpPr txBox="1"/>
              <p:nvPr/>
            </p:nvSpPr>
            <p:spPr>
              <a:xfrm>
                <a:off x="3072" y="1727"/>
                <a:ext cx="46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58414" name="直接连接符 1732657"/>
              <p:cNvSpPr/>
              <p:nvPr/>
            </p:nvSpPr>
            <p:spPr>
              <a:xfrm>
                <a:off x="3600" y="1920"/>
                <a:ext cx="288" cy="0"/>
              </a:xfrm>
              <a:prstGeom prst="line">
                <a:avLst/>
              </a:prstGeom>
              <a:ln w="31750" cap="sq" cmpd="sng">
                <a:solidFill>
                  <a:srgbClr val="5F5F5F"/>
                </a:solidFill>
                <a:prstDash val="solid"/>
                <a:headEnd type="none" w="sm" len="sm"/>
                <a:tailEnd type="triangle" w="med" len="lg"/>
              </a:ln>
            </p:spPr>
          </p:sp>
          <p:sp>
            <p:nvSpPr>
              <p:cNvPr id="58415" name="矩形 1732658"/>
              <p:cNvSpPr/>
              <p:nvPr/>
            </p:nvSpPr>
            <p:spPr>
              <a:xfrm>
                <a:off x="3912" y="1790"/>
                <a:ext cx="576" cy="265"/>
              </a:xfrm>
              <a:prstGeom prst="rect">
                <a:avLst/>
              </a:prstGeom>
              <a:gradFill rotWithShape="0">
                <a:gsLst>
                  <a:gs pos="0">
                    <a:srgbClr val="6C6C6C"/>
                  </a:gs>
                  <a:gs pos="50000">
                    <a:srgbClr val="EAEAEA"/>
                  </a:gs>
                  <a:gs pos="100000">
                    <a:srgbClr val="6C6C6C"/>
                  </a:gs>
                </a:gsLst>
                <a:lin ang="2700000" scaled="1"/>
                <a:tileRect/>
              </a:gradFill>
              <a:ln w="31750" cap="flat" cmpd="sng">
                <a:solidFill>
                  <a:srgbClr val="777777"/>
                </a:solidFill>
                <a:prstDash val="solid"/>
                <a:miter/>
                <a:headEnd type="none" w="sm" len="sm"/>
                <a:tailEnd type="none" w="med" len="lg"/>
              </a:ln>
              <a:effectLst>
                <a:prstShdw prst="shdw17" dist="17961" dir="13499999">
                  <a:srgbClr val="474747"/>
                </a:prstShdw>
              </a:effectLst>
            </p:spPr>
            <p:txBody>
              <a:bodyPr/>
              <a:p>
                <a:endParaRPr lang="zh-CN" altLang="en-US" dirty="0">
                  <a:latin typeface="Times New Roman" panose="02020603050405020304" pitchFamily="18" charset="0"/>
                </a:endParaRPr>
              </a:p>
            </p:txBody>
          </p:sp>
          <p:sp>
            <p:nvSpPr>
              <p:cNvPr id="58416" name="直接连接符 1732659"/>
              <p:cNvSpPr/>
              <p:nvPr/>
            </p:nvSpPr>
            <p:spPr>
              <a:xfrm>
                <a:off x="4200" y="1790"/>
                <a:ext cx="0" cy="265"/>
              </a:xfrm>
              <a:prstGeom prst="line">
                <a:avLst/>
              </a:prstGeom>
              <a:ln w="31750" cap="flat" cmpd="sng">
                <a:solidFill>
                  <a:srgbClr val="777777"/>
                </a:solidFill>
                <a:prstDash val="sysDot"/>
                <a:headEnd type="none" w="sm" len="sm"/>
                <a:tailEnd type="none" w="med" len="lg"/>
              </a:ln>
              <a:effectLst>
                <a:prstShdw prst="shdw17" dist="17961" dir="13499999">
                  <a:srgbClr val="474747"/>
                </a:prstShdw>
              </a:effectLst>
            </p:spPr>
          </p:sp>
          <p:sp>
            <p:nvSpPr>
              <p:cNvPr id="58417" name="文本框 1732660"/>
              <p:cNvSpPr txBox="1"/>
              <p:nvPr/>
            </p:nvSpPr>
            <p:spPr>
              <a:xfrm>
                <a:off x="3816" y="1727"/>
                <a:ext cx="46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58418" name="直接连接符 1732661"/>
              <p:cNvSpPr/>
              <p:nvPr/>
            </p:nvSpPr>
            <p:spPr>
              <a:xfrm>
                <a:off x="4344" y="1917"/>
                <a:ext cx="288" cy="0"/>
              </a:xfrm>
              <a:prstGeom prst="line">
                <a:avLst/>
              </a:prstGeom>
              <a:ln w="31750" cap="sq" cmpd="sng">
                <a:solidFill>
                  <a:srgbClr val="5F5F5F"/>
                </a:solidFill>
                <a:prstDash val="solid"/>
                <a:headEnd type="none" w="sm" len="sm"/>
                <a:tailEnd type="triangle" w="med" len="lg"/>
              </a:ln>
            </p:spPr>
          </p:sp>
          <p:sp>
            <p:nvSpPr>
              <p:cNvPr id="58419" name="矩形 1732662"/>
              <p:cNvSpPr/>
              <p:nvPr/>
            </p:nvSpPr>
            <p:spPr>
              <a:xfrm>
                <a:off x="4656" y="1776"/>
                <a:ext cx="576" cy="265"/>
              </a:xfrm>
              <a:prstGeom prst="rect">
                <a:avLst/>
              </a:prstGeom>
              <a:gradFill rotWithShape="0">
                <a:gsLst>
                  <a:gs pos="0">
                    <a:srgbClr val="6C6C6C"/>
                  </a:gs>
                  <a:gs pos="50000">
                    <a:srgbClr val="EAEAEA"/>
                  </a:gs>
                  <a:gs pos="100000">
                    <a:srgbClr val="6C6C6C"/>
                  </a:gs>
                </a:gsLst>
                <a:lin ang="2700000" scaled="1"/>
                <a:tileRect/>
              </a:gradFill>
              <a:ln w="31750" cap="flat" cmpd="sng">
                <a:solidFill>
                  <a:srgbClr val="777777"/>
                </a:solidFill>
                <a:prstDash val="solid"/>
                <a:miter/>
                <a:headEnd type="none" w="sm" len="sm"/>
                <a:tailEnd type="none" w="med" len="lg"/>
              </a:ln>
              <a:effectLst>
                <a:prstShdw prst="shdw17" dist="17961" dir="13499999">
                  <a:srgbClr val="474747"/>
                </a:prstShdw>
              </a:effectLst>
            </p:spPr>
            <p:txBody>
              <a:bodyPr/>
              <a:p>
                <a:endParaRPr lang="zh-CN" altLang="en-US" dirty="0">
                  <a:latin typeface="Times New Roman" panose="02020603050405020304" pitchFamily="18" charset="0"/>
                </a:endParaRPr>
              </a:p>
            </p:txBody>
          </p:sp>
          <p:sp>
            <p:nvSpPr>
              <p:cNvPr id="58420" name="文本框 1732663"/>
              <p:cNvSpPr txBox="1"/>
              <p:nvPr/>
            </p:nvSpPr>
            <p:spPr>
              <a:xfrm>
                <a:off x="4562" y="1727"/>
                <a:ext cx="46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58421" name="直接连接符 1732664"/>
              <p:cNvSpPr/>
              <p:nvPr/>
            </p:nvSpPr>
            <p:spPr>
              <a:xfrm>
                <a:off x="4944" y="1776"/>
                <a:ext cx="0" cy="265"/>
              </a:xfrm>
              <a:prstGeom prst="line">
                <a:avLst/>
              </a:prstGeom>
              <a:ln w="31750" cap="flat" cmpd="sng">
                <a:solidFill>
                  <a:srgbClr val="777777"/>
                </a:solidFill>
                <a:prstDash val="sysDot"/>
                <a:headEnd type="none" w="sm" len="sm"/>
                <a:tailEnd type="none" w="med" len="lg"/>
              </a:ln>
              <a:effectLst>
                <a:prstShdw prst="shdw17" dist="17961" dir="13499999">
                  <a:srgbClr val="474747"/>
                </a:prstShdw>
              </a:effectLst>
            </p:spPr>
          </p:sp>
          <p:sp>
            <p:nvSpPr>
              <p:cNvPr id="58422" name="矩形 1732665"/>
              <p:cNvSpPr/>
              <p:nvPr/>
            </p:nvSpPr>
            <p:spPr>
              <a:xfrm>
                <a:off x="4944" y="1752"/>
                <a:ext cx="310" cy="288"/>
              </a:xfrm>
              <a:prstGeom prst="rect">
                <a:avLst/>
              </a:prstGeom>
              <a:noFill/>
              <a:ln w="31750">
                <a:noFill/>
              </a:ln>
            </p:spPr>
            <p:txBody>
              <a:bodyPr wrap="none">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grpSp>
        <p:grpSp>
          <p:nvGrpSpPr>
            <p:cNvPr id="58388" name="组合 1732666"/>
            <p:cNvGrpSpPr/>
            <p:nvPr/>
          </p:nvGrpSpPr>
          <p:grpSpPr>
            <a:xfrm>
              <a:off x="2832" y="2160"/>
              <a:ext cx="1675" cy="365"/>
              <a:chOff x="2832" y="2160"/>
              <a:chExt cx="1675" cy="365"/>
            </a:xfrm>
          </p:grpSpPr>
          <p:sp>
            <p:nvSpPr>
              <p:cNvPr id="58400" name="直接连接符 1732667"/>
              <p:cNvSpPr/>
              <p:nvPr/>
            </p:nvSpPr>
            <p:spPr>
              <a:xfrm>
                <a:off x="2832" y="2353"/>
                <a:ext cx="336" cy="0"/>
              </a:xfrm>
              <a:prstGeom prst="line">
                <a:avLst/>
              </a:prstGeom>
              <a:ln w="31750" cap="sq" cmpd="sng">
                <a:solidFill>
                  <a:srgbClr val="5F5F5F"/>
                </a:solidFill>
                <a:prstDash val="solid"/>
                <a:headEnd type="none" w="sm" len="sm"/>
                <a:tailEnd type="triangle" w="med" len="lg"/>
              </a:ln>
            </p:spPr>
          </p:sp>
          <p:sp>
            <p:nvSpPr>
              <p:cNvPr id="58401" name="矩形 1732668"/>
              <p:cNvSpPr/>
              <p:nvPr/>
            </p:nvSpPr>
            <p:spPr>
              <a:xfrm>
                <a:off x="3168" y="2226"/>
                <a:ext cx="576" cy="265"/>
              </a:xfrm>
              <a:prstGeom prst="rect">
                <a:avLst/>
              </a:prstGeom>
              <a:gradFill rotWithShape="0">
                <a:gsLst>
                  <a:gs pos="0">
                    <a:srgbClr val="6C6C6C"/>
                  </a:gs>
                  <a:gs pos="50000">
                    <a:srgbClr val="EAEAEA"/>
                  </a:gs>
                  <a:gs pos="100000">
                    <a:srgbClr val="6C6C6C"/>
                  </a:gs>
                </a:gsLst>
                <a:lin ang="2700000" scaled="1"/>
                <a:tileRect/>
              </a:gradFill>
              <a:ln w="31750" cap="flat" cmpd="sng">
                <a:solidFill>
                  <a:srgbClr val="777777"/>
                </a:solidFill>
                <a:prstDash val="solid"/>
                <a:miter/>
                <a:headEnd type="none" w="sm" len="sm"/>
                <a:tailEnd type="none" w="med" len="lg"/>
              </a:ln>
              <a:effectLst>
                <a:prstShdw prst="shdw17" dist="17961" dir="13499999">
                  <a:srgbClr val="474747"/>
                </a:prstShdw>
              </a:effectLst>
            </p:spPr>
            <p:txBody>
              <a:bodyPr/>
              <a:p>
                <a:endParaRPr lang="zh-CN" altLang="en-US" dirty="0">
                  <a:latin typeface="Times New Roman" panose="02020603050405020304" pitchFamily="18" charset="0"/>
                </a:endParaRPr>
              </a:p>
            </p:txBody>
          </p:sp>
          <p:sp>
            <p:nvSpPr>
              <p:cNvPr id="58402" name="直接连接符 1732669"/>
              <p:cNvSpPr/>
              <p:nvPr/>
            </p:nvSpPr>
            <p:spPr>
              <a:xfrm>
                <a:off x="3456" y="2226"/>
                <a:ext cx="0" cy="265"/>
              </a:xfrm>
              <a:prstGeom prst="line">
                <a:avLst/>
              </a:prstGeom>
              <a:ln w="31750" cap="flat" cmpd="sng">
                <a:solidFill>
                  <a:srgbClr val="777777"/>
                </a:solidFill>
                <a:prstDash val="sysDot"/>
                <a:headEnd type="none" w="sm" len="sm"/>
                <a:tailEnd type="none" w="med" len="lg"/>
              </a:ln>
              <a:effectLst>
                <a:prstShdw prst="shdw17" dist="17961" dir="13499999">
                  <a:srgbClr val="474747"/>
                </a:prstShdw>
              </a:effectLst>
            </p:spPr>
          </p:sp>
          <p:sp>
            <p:nvSpPr>
              <p:cNvPr id="58403" name="文本框 1732670"/>
              <p:cNvSpPr txBox="1"/>
              <p:nvPr/>
            </p:nvSpPr>
            <p:spPr>
              <a:xfrm>
                <a:off x="3072" y="2160"/>
                <a:ext cx="46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58404" name="直接连接符 1732671"/>
              <p:cNvSpPr/>
              <p:nvPr/>
            </p:nvSpPr>
            <p:spPr>
              <a:xfrm>
                <a:off x="3600" y="2353"/>
                <a:ext cx="288" cy="0"/>
              </a:xfrm>
              <a:prstGeom prst="line">
                <a:avLst/>
              </a:prstGeom>
              <a:ln w="31750" cap="sq" cmpd="sng">
                <a:solidFill>
                  <a:srgbClr val="5F5F5F"/>
                </a:solidFill>
                <a:prstDash val="solid"/>
                <a:headEnd type="none" w="sm" len="sm"/>
                <a:tailEnd type="triangle" w="med" len="lg"/>
              </a:ln>
            </p:spPr>
          </p:sp>
          <p:grpSp>
            <p:nvGrpSpPr>
              <p:cNvPr id="58405" name="组合 1732672"/>
              <p:cNvGrpSpPr/>
              <p:nvPr/>
            </p:nvGrpSpPr>
            <p:grpSpPr>
              <a:xfrm>
                <a:off x="3815" y="2160"/>
                <a:ext cx="692" cy="365"/>
                <a:chOff x="3890" y="2183"/>
                <a:chExt cx="692" cy="365"/>
              </a:xfrm>
            </p:grpSpPr>
            <p:sp>
              <p:nvSpPr>
                <p:cNvPr id="58406" name="矩形 1732673"/>
                <p:cNvSpPr/>
                <p:nvPr/>
              </p:nvSpPr>
              <p:spPr>
                <a:xfrm>
                  <a:off x="3984" y="2232"/>
                  <a:ext cx="576" cy="265"/>
                </a:xfrm>
                <a:prstGeom prst="rect">
                  <a:avLst/>
                </a:prstGeom>
                <a:gradFill rotWithShape="0">
                  <a:gsLst>
                    <a:gs pos="0">
                      <a:srgbClr val="6C6C6C"/>
                    </a:gs>
                    <a:gs pos="50000">
                      <a:srgbClr val="EAEAEA"/>
                    </a:gs>
                    <a:gs pos="100000">
                      <a:srgbClr val="6C6C6C"/>
                    </a:gs>
                  </a:gsLst>
                  <a:lin ang="2700000" scaled="1"/>
                  <a:tileRect/>
                </a:gradFill>
                <a:ln w="31750" cap="flat" cmpd="sng">
                  <a:solidFill>
                    <a:srgbClr val="777777"/>
                  </a:solidFill>
                  <a:prstDash val="solid"/>
                  <a:miter/>
                  <a:headEnd type="none" w="sm" len="sm"/>
                  <a:tailEnd type="none" w="med" len="lg"/>
                </a:ln>
                <a:effectLst>
                  <a:prstShdw prst="shdw17" dist="17961" dir="13499999">
                    <a:srgbClr val="474747"/>
                  </a:prstShdw>
                </a:effectLst>
              </p:spPr>
              <p:txBody>
                <a:bodyPr/>
                <a:p>
                  <a:endParaRPr lang="zh-CN" altLang="en-US" dirty="0">
                    <a:latin typeface="Times New Roman" panose="02020603050405020304" pitchFamily="18" charset="0"/>
                  </a:endParaRPr>
                </a:p>
              </p:txBody>
            </p:sp>
            <p:sp>
              <p:nvSpPr>
                <p:cNvPr id="58407" name="文本框 1732674"/>
                <p:cNvSpPr txBox="1"/>
                <p:nvPr/>
              </p:nvSpPr>
              <p:spPr>
                <a:xfrm>
                  <a:off x="3890" y="2183"/>
                  <a:ext cx="46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58408" name="直接连接符 1732675"/>
                <p:cNvSpPr/>
                <p:nvPr/>
              </p:nvSpPr>
              <p:spPr>
                <a:xfrm>
                  <a:off x="4272" y="2232"/>
                  <a:ext cx="0" cy="265"/>
                </a:xfrm>
                <a:prstGeom prst="line">
                  <a:avLst/>
                </a:prstGeom>
                <a:ln w="31750" cap="flat" cmpd="sng">
                  <a:solidFill>
                    <a:srgbClr val="777777"/>
                  </a:solidFill>
                  <a:prstDash val="sysDot"/>
                  <a:headEnd type="none" w="sm" len="sm"/>
                  <a:tailEnd type="none" w="med" len="lg"/>
                </a:ln>
                <a:effectLst>
                  <a:prstShdw prst="shdw17" dist="17961" dir="13499999">
                    <a:srgbClr val="474747"/>
                  </a:prstShdw>
                </a:effectLst>
              </p:spPr>
            </p:sp>
            <p:sp>
              <p:nvSpPr>
                <p:cNvPr id="58409" name="矩形 1732676"/>
                <p:cNvSpPr/>
                <p:nvPr/>
              </p:nvSpPr>
              <p:spPr>
                <a:xfrm>
                  <a:off x="4272" y="2208"/>
                  <a:ext cx="310" cy="288"/>
                </a:xfrm>
                <a:prstGeom prst="rect">
                  <a:avLst/>
                </a:prstGeom>
                <a:noFill/>
                <a:ln w="31750">
                  <a:noFill/>
                </a:ln>
              </p:spPr>
              <p:txBody>
                <a:bodyPr wrap="none">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grpSp>
        </p:grpSp>
        <p:grpSp>
          <p:nvGrpSpPr>
            <p:cNvPr id="58389" name="组合 1732677"/>
            <p:cNvGrpSpPr/>
            <p:nvPr/>
          </p:nvGrpSpPr>
          <p:grpSpPr>
            <a:xfrm>
              <a:off x="2832" y="2592"/>
              <a:ext cx="1675" cy="365"/>
              <a:chOff x="2832" y="2160"/>
              <a:chExt cx="1675" cy="365"/>
            </a:xfrm>
          </p:grpSpPr>
          <p:sp>
            <p:nvSpPr>
              <p:cNvPr id="58390" name="直接连接符 1732678"/>
              <p:cNvSpPr/>
              <p:nvPr/>
            </p:nvSpPr>
            <p:spPr>
              <a:xfrm>
                <a:off x="2832" y="2353"/>
                <a:ext cx="336" cy="0"/>
              </a:xfrm>
              <a:prstGeom prst="line">
                <a:avLst/>
              </a:prstGeom>
              <a:ln w="31750" cap="sq" cmpd="sng">
                <a:solidFill>
                  <a:srgbClr val="5F5F5F"/>
                </a:solidFill>
                <a:prstDash val="solid"/>
                <a:headEnd type="none" w="sm" len="sm"/>
                <a:tailEnd type="triangle" w="med" len="lg"/>
              </a:ln>
            </p:spPr>
          </p:sp>
          <p:sp>
            <p:nvSpPr>
              <p:cNvPr id="58391" name="矩形 1732679"/>
              <p:cNvSpPr/>
              <p:nvPr/>
            </p:nvSpPr>
            <p:spPr>
              <a:xfrm>
                <a:off x="3168" y="2226"/>
                <a:ext cx="576" cy="265"/>
              </a:xfrm>
              <a:prstGeom prst="rect">
                <a:avLst/>
              </a:prstGeom>
              <a:gradFill rotWithShape="0">
                <a:gsLst>
                  <a:gs pos="0">
                    <a:srgbClr val="6C6C6C"/>
                  </a:gs>
                  <a:gs pos="50000">
                    <a:srgbClr val="EAEAEA"/>
                  </a:gs>
                  <a:gs pos="100000">
                    <a:srgbClr val="6C6C6C"/>
                  </a:gs>
                </a:gsLst>
                <a:lin ang="2700000" scaled="1"/>
                <a:tileRect/>
              </a:gradFill>
              <a:ln w="31750" cap="flat" cmpd="sng">
                <a:solidFill>
                  <a:srgbClr val="777777"/>
                </a:solidFill>
                <a:prstDash val="solid"/>
                <a:miter/>
                <a:headEnd type="none" w="sm" len="sm"/>
                <a:tailEnd type="none" w="med" len="lg"/>
              </a:ln>
              <a:effectLst>
                <a:prstShdw prst="shdw17" dist="17961" dir="13499999">
                  <a:srgbClr val="474747"/>
                </a:prstShdw>
              </a:effectLst>
            </p:spPr>
            <p:txBody>
              <a:bodyPr/>
              <a:p>
                <a:endParaRPr lang="zh-CN" altLang="en-US" dirty="0">
                  <a:latin typeface="Times New Roman" panose="02020603050405020304" pitchFamily="18" charset="0"/>
                </a:endParaRPr>
              </a:p>
            </p:txBody>
          </p:sp>
          <p:sp>
            <p:nvSpPr>
              <p:cNvPr id="58392" name="直接连接符 1732680"/>
              <p:cNvSpPr/>
              <p:nvPr/>
            </p:nvSpPr>
            <p:spPr>
              <a:xfrm>
                <a:off x="3456" y="2226"/>
                <a:ext cx="0" cy="265"/>
              </a:xfrm>
              <a:prstGeom prst="line">
                <a:avLst/>
              </a:prstGeom>
              <a:ln w="31750" cap="flat" cmpd="sng">
                <a:solidFill>
                  <a:srgbClr val="777777"/>
                </a:solidFill>
                <a:prstDash val="sysDot"/>
                <a:headEnd type="none" w="sm" len="sm"/>
                <a:tailEnd type="none" w="med" len="lg"/>
              </a:ln>
              <a:effectLst>
                <a:prstShdw prst="shdw17" dist="17961" dir="13499999">
                  <a:srgbClr val="474747"/>
                </a:prstShdw>
              </a:effectLst>
            </p:spPr>
          </p:sp>
          <p:sp>
            <p:nvSpPr>
              <p:cNvPr id="58393" name="文本框 1732681"/>
              <p:cNvSpPr txBox="1"/>
              <p:nvPr/>
            </p:nvSpPr>
            <p:spPr>
              <a:xfrm>
                <a:off x="3072" y="2160"/>
                <a:ext cx="46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58394" name="直接连接符 1732682"/>
              <p:cNvSpPr/>
              <p:nvPr/>
            </p:nvSpPr>
            <p:spPr>
              <a:xfrm>
                <a:off x="3600" y="2353"/>
                <a:ext cx="288" cy="0"/>
              </a:xfrm>
              <a:prstGeom prst="line">
                <a:avLst/>
              </a:prstGeom>
              <a:ln w="31750" cap="sq" cmpd="sng">
                <a:solidFill>
                  <a:srgbClr val="5F5F5F"/>
                </a:solidFill>
                <a:prstDash val="solid"/>
                <a:headEnd type="none" w="sm" len="sm"/>
                <a:tailEnd type="triangle" w="med" len="lg"/>
              </a:ln>
            </p:spPr>
          </p:sp>
          <p:grpSp>
            <p:nvGrpSpPr>
              <p:cNvPr id="58395" name="组合 1732683"/>
              <p:cNvGrpSpPr/>
              <p:nvPr/>
            </p:nvGrpSpPr>
            <p:grpSpPr>
              <a:xfrm>
                <a:off x="3815" y="2160"/>
                <a:ext cx="692" cy="365"/>
                <a:chOff x="3890" y="2183"/>
                <a:chExt cx="692" cy="365"/>
              </a:xfrm>
            </p:grpSpPr>
            <p:sp>
              <p:nvSpPr>
                <p:cNvPr id="58396" name="矩形 1732684"/>
                <p:cNvSpPr/>
                <p:nvPr/>
              </p:nvSpPr>
              <p:spPr>
                <a:xfrm>
                  <a:off x="3984" y="2232"/>
                  <a:ext cx="576" cy="265"/>
                </a:xfrm>
                <a:prstGeom prst="rect">
                  <a:avLst/>
                </a:prstGeom>
                <a:gradFill rotWithShape="0">
                  <a:gsLst>
                    <a:gs pos="0">
                      <a:srgbClr val="6C6C6C"/>
                    </a:gs>
                    <a:gs pos="50000">
                      <a:srgbClr val="EAEAEA"/>
                    </a:gs>
                    <a:gs pos="100000">
                      <a:srgbClr val="6C6C6C"/>
                    </a:gs>
                  </a:gsLst>
                  <a:lin ang="2700000" scaled="1"/>
                  <a:tileRect/>
                </a:gradFill>
                <a:ln w="31750" cap="flat" cmpd="sng">
                  <a:solidFill>
                    <a:srgbClr val="777777"/>
                  </a:solidFill>
                  <a:prstDash val="solid"/>
                  <a:miter/>
                  <a:headEnd type="none" w="sm" len="sm"/>
                  <a:tailEnd type="none" w="med" len="lg"/>
                </a:ln>
                <a:effectLst>
                  <a:prstShdw prst="shdw17" dist="17961" dir="13499999">
                    <a:srgbClr val="474747"/>
                  </a:prstShdw>
                </a:effectLst>
              </p:spPr>
              <p:txBody>
                <a:bodyPr/>
                <a:p>
                  <a:endParaRPr lang="zh-CN" altLang="en-US" dirty="0">
                    <a:latin typeface="Times New Roman" panose="02020603050405020304" pitchFamily="18" charset="0"/>
                  </a:endParaRPr>
                </a:p>
              </p:txBody>
            </p:sp>
            <p:sp>
              <p:nvSpPr>
                <p:cNvPr id="58397" name="文本框 1732685"/>
                <p:cNvSpPr txBox="1"/>
                <p:nvPr/>
              </p:nvSpPr>
              <p:spPr>
                <a:xfrm>
                  <a:off x="3890" y="2183"/>
                  <a:ext cx="46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58398" name="直接连接符 1732686"/>
                <p:cNvSpPr/>
                <p:nvPr/>
              </p:nvSpPr>
              <p:spPr>
                <a:xfrm>
                  <a:off x="4272" y="2232"/>
                  <a:ext cx="0" cy="265"/>
                </a:xfrm>
                <a:prstGeom prst="line">
                  <a:avLst/>
                </a:prstGeom>
                <a:ln w="31750" cap="flat" cmpd="sng">
                  <a:solidFill>
                    <a:srgbClr val="777777"/>
                  </a:solidFill>
                  <a:prstDash val="sysDot"/>
                  <a:headEnd type="none" w="sm" len="sm"/>
                  <a:tailEnd type="none" w="med" len="lg"/>
                </a:ln>
                <a:effectLst>
                  <a:prstShdw prst="shdw17" dist="17961" dir="13499999">
                    <a:srgbClr val="474747"/>
                  </a:prstShdw>
                </a:effectLst>
              </p:spPr>
            </p:sp>
            <p:sp>
              <p:nvSpPr>
                <p:cNvPr id="58399" name="矩形 1732687"/>
                <p:cNvSpPr/>
                <p:nvPr/>
              </p:nvSpPr>
              <p:spPr>
                <a:xfrm>
                  <a:off x="4272" y="2208"/>
                  <a:ext cx="310" cy="288"/>
                </a:xfrm>
                <a:prstGeom prst="rect">
                  <a:avLst/>
                </a:prstGeom>
                <a:noFill/>
                <a:ln w="31750">
                  <a:noFill/>
                </a:ln>
              </p:spPr>
              <p:txBody>
                <a:bodyPr wrap="none">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grpSp>
        </p:grpSp>
      </p:grpSp>
    </p:spTree>
  </p:cSld>
  <p:clrMapOvr>
    <a:masterClrMapping/>
  </p:clrMapOvr>
  <p:transition>
    <p:blinds/>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文本占位符 1733633"/>
          <p:cNvSpPr/>
          <p:nvPr>
            <p:ph idx="1"/>
          </p:nvPr>
        </p:nvSpPr>
        <p:spPr>
          <a:xfrm>
            <a:off x="323850" y="304800"/>
            <a:ext cx="3311525" cy="603250"/>
          </a:xfrm>
        </p:spPr>
        <p:txBody>
          <a:bodyPr vert="horz" wrap="square" lIns="91440" tIns="45720" rIns="91440" bIns="45720" anchor="t" anchorCtr="0"/>
          <a:p>
            <a:pPr>
              <a:spcBef>
                <a:spcPct val="50000"/>
              </a:spcBef>
              <a:buClrTx/>
              <a:buFont typeface="Wingdings" panose="05000000000000000000" pitchFamily="2" charset="2"/>
              <a:buChar char="l"/>
            </a:pPr>
            <a:r>
              <a:rPr lang="zh-CN" altLang="en-US" dirty="0">
                <a:solidFill>
                  <a:schemeClr val="tx2"/>
                </a:solidFill>
              </a:rPr>
              <a:t>有向图的邻接表</a:t>
            </a:r>
            <a:endParaRPr lang="zh-CN" altLang="en-US" b="0" dirty="0">
              <a:ea typeface="幼圆" panose="02010509060101010101" pitchFamily="49" charset="-122"/>
            </a:endParaRPr>
          </a:p>
        </p:txBody>
      </p:sp>
      <p:grpSp>
        <p:nvGrpSpPr>
          <p:cNvPr id="59395" name="组合 1733634"/>
          <p:cNvGrpSpPr/>
          <p:nvPr/>
        </p:nvGrpSpPr>
        <p:grpSpPr>
          <a:xfrm>
            <a:off x="3095625" y="3176588"/>
            <a:ext cx="5410200" cy="3130550"/>
            <a:chOff x="576" y="1004"/>
            <a:chExt cx="3408" cy="1972"/>
          </a:xfrm>
        </p:grpSpPr>
        <p:sp>
          <p:nvSpPr>
            <p:cNvPr id="59418" name="矩形 1733635"/>
            <p:cNvSpPr/>
            <p:nvPr/>
          </p:nvSpPr>
          <p:spPr>
            <a:xfrm>
              <a:off x="960" y="1008"/>
              <a:ext cx="864" cy="1968"/>
            </a:xfrm>
            <a:prstGeom prst="rect">
              <a:avLst/>
            </a:prstGeom>
            <a:gradFill rotWithShape="0">
              <a:gsLst>
                <a:gs pos="0">
                  <a:srgbClr val="CCCC00"/>
                </a:gs>
                <a:gs pos="50000">
                  <a:srgbClr val="F5F5CC"/>
                </a:gs>
                <a:gs pos="100000">
                  <a:srgbClr val="CCCC00"/>
                </a:gs>
              </a:gsLst>
              <a:lin ang="2700000" scaled="1"/>
              <a:tileRect/>
            </a:gradFill>
            <a:ln w="38100" cap="sq" cmpd="sng">
              <a:solidFill>
                <a:srgbClr val="006666"/>
              </a:solidFill>
              <a:prstDash val="solid"/>
              <a:miter/>
              <a:headEnd type="none" w="sm" len="sm"/>
              <a:tailEnd type="none" w="med" len="lg"/>
            </a:ln>
            <a:effectLst>
              <a:prstShdw prst="shdw17" dist="17961" dir="13499999">
                <a:srgbClr val="003D3D"/>
              </a:prstShdw>
            </a:effectLst>
          </p:spPr>
          <p:txBody>
            <a:bodyPr/>
            <a:p>
              <a:endParaRPr lang="zh-CN" altLang="en-US" dirty="0">
                <a:latin typeface="Times New Roman" panose="02020603050405020304" pitchFamily="18" charset="0"/>
              </a:endParaRPr>
            </a:p>
          </p:txBody>
        </p:sp>
        <p:sp>
          <p:nvSpPr>
            <p:cNvPr id="59419" name="直接连接符 1733636"/>
            <p:cNvSpPr/>
            <p:nvPr/>
          </p:nvSpPr>
          <p:spPr>
            <a:xfrm>
              <a:off x="960" y="1392"/>
              <a:ext cx="864" cy="1"/>
            </a:xfrm>
            <a:prstGeom prst="line">
              <a:avLst/>
            </a:prstGeom>
            <a:ln w="28575" cap="sq" cmpd="sng">
              <a:solidFill>
                <a:srgbClr val="006666"/>
              </a:solidFill>
              <a:prstDash val="solid"/>
              <a:headEnd type="none" w="sm" len="sm"/>
              <a:tailEnd type="none" w="med" len="lg"/>
            </a:ln>
          </p:spPr>
        </p:sp>
        <p:sp>
          <p:nvSpPr>
            <p:cNvPr id="59420" name="直接连接符 1733637"/>
            <p:cNvSpPr/>
            <p:nvPr/>
          </p:nvSpPr>
          <p:spPr>
            <a:xfrm>
              <a:off x="960" y="1776"/>
              <a:ext cx="864" cy="1"/>
            </a:xfrm>
            <a:prstGeom prst="line">
              <a:avLst/>
            </a:prstGeom>
            <a:ln w="28575" cap="sq" cmpd="sng">
              <a:solidFill>
                <a:srgbClr val="006666"/>
              </a:solidFill>
              <a:prstDash val="solid"/>
              <a:headEnd type="none" w="sm" len="sm"/>
              <a:tailEnd type="none" w="med" len="lg"/>
            </a:ln>
          </p:spPr>
        </p:sp>
        <p:sp>
          <p:nvSpPr>
            <p:cNvPr id="59421" name="直接连接符 1733638"/>
            <p:cNvSpPr/>
            <p:nvPr/>
          </p:nvSpPr>
          <p:spPr>
            <a:xfrm>
              <a:off x="960" y="2592"/>
              <a:ext cx="864" cy="1"/>
            </a:xfrm>
            <a:prstGeom prst="line">
              <a:avLst/>
            </a:prstGeom>
            <a:ln w="28575" cap="sq" cmpd="sng">
              <a:solidFill>
                <a:srgbClr val="006666"/>
              </a:solidFill>
              <a:prstDash val="solid"/>
              <a:headEnd type="none" w="sm" len="sm"/>
              <a:tailEnd type="none" w="med" len="lg"/>
            </a:ln>
          </p:spPr>
        </p:sp>
        <p:sp>
          <p:nvSpPr>
            <p:cNvPr id="59422" name="直接连接符 1733639"/>
            <p:cNvSpPr/>
            <p:nvPr/>
          </p:nvSpPr>
          <p:spPr>
            <a:xfrm>
              <a:off x="960" y="2185"/>
              <a:ext cx="864" cy="1"/>
            </a:xfrm>
            <a:prstGeom prst="line">
              <a:avLst/>
            </a:prstGeom>
            <a:ln w="28575" cap="sq" cmpd="sng">
              <a:solidFill>
                <a:srgbClr val="006666"/>
              </a:solidFill>
              <a:prstDash val="solid"/>
              <a:headEnd type="none" w="sm" len="sm"/>
              <a:tailEnd type="none" w="med" len="lg"/>
            </a:ln>
          </p:spPr>
        </p:sp>
        <p:sp>
          <p:nvSpPr>
            <p:cNvPr id="59423" name="直接连接符 1733640"/>
            <p:cNvSpPr/>
            <p:nvPr/>
          </p:nvSpPr>
          <p:spPr>
            <a:xfrm>
              <a:off x="1392" y="1008"/>
              <a:ext cx="0" cy="1968"/>
            </a:xfrm>
            <a:prstGeom prst="line">
              <a:avLst/>
            </a:prstGeom>
            <a:ln w="28575" cap="sq" cmpd="sng">
              <a:solidFill>
                <a:srgbClr val="006666"/>
              </a:solidFill>
              <a:prstDash val="solid"/>
              <a:headEnd type="none" w="sm" len="sm"/>
              <a:tailEnd type="none" w="med" len="lg"/>
            </a:ln>
          </p:spPr>
        </p:sp>
        <p:sp>
          <p:nvSpPr>
            <p:cNvPr id="59424" name="文本框 1733641"/>
            <p:cNvSpPr txBox="1"/>
            <p:nvPr/>
          </p:nvSpPr>
          <p:spPr>
            <a:xfrm>
              <a:off x="960" y="1008"/>
              <a:ext cx="432"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rPr>
                <a:t>V</a:t>
              </a:r>
              <a:r>
                <a:rPr lang="en-US" altLang="zh-CN" sz="3200" baseline="-25000" dirty="0">
                  <a:latin typeface="Times New Roman" panose="02020603050405020304" pitchFamily="18" charset="0"/>
                </a:rPr>
                <a:t>1</a:t>
              </a:r>
              <a:endParaRPr lang="en-US" altLang="zh-CN" sz="3200" baseline="-25000" dirty="0">
                <a:latin typeface="Times New Roman" panose="02020603050405020304" pitchFamily="18" charset="0"/>
              </a:endParaRPr>
            </a:p>
          </p:txBody>
        </p:sp>
        <p:sp>
          <p:nvSpPr>
            <p:cNvPr id="59425" name="文本框 1733642"/>
            <p:cNvSpPr txBox="1"/>
            <p:nvPr/>
          </p:nvSpPr>
          <p:spPr>
            <a:xfrm>
              <a:off x="986" y="1392"/>
              <a:ext cx="432"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rPr>
                <a:t>V</a:t>
              </a:r>
              <a:r>
                <a:rPr lang="en-US" altLang="zh-CN" sz="3200" baseline="-25000" dirty="0">
                  <a:latin typeface="Times New Roman" panose="02020603050405020304" pitchFamily="18" charset="0"/>
                </a:rPr>
                <a:t>2</a:t>
              </a:r>
              <a:endParaRPr lang="en-US" altLang="zh-CN" sz="3200" baseline="-25000" dirty="0">
                <a:latin typeface="Times New Roman" panose="02020603050405020304" pitchFamily="18" charset="0"/>
              </a:endParaRPr>
            </a:p>
          </p:txBody>
        </p:sp>
        <p:sp>
          <p:nvSpPr>
            <p:cNvPr id="59426" name="文本框 1733643"/>
            <p:cNvSpPr txBox="1"/>
            <p:nvPr/>
          </p:nvSpPr>
          <p:spPr>
            <a:xfrm>
              <a:off x="981" y="1776"/>
              <a:ext cx="432"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rPr>
                <a:t>V</a:t>
              </a:r>
              <a:r>
                <a:rPr lang="en-US" altLang="zh-CN" sz="3200" baseline="-25000" dirty="0">
                  <a:latin typeface="Times New Roman" panose="02020603050405020304" pitchFamily="18" charset="0"/>
                </a:rPr>
                <a:t>3</a:t>
              </a:r>
              <a:endParaRPr lang="en-US" altLang="zh-CN" sz="3200" baseline="-25000" dirty="0">
                <a:latin typeface="Times New Roman" panose="02020603050405020304" pitchFamily="18" charset="0"/>
              </a:endParaRPr>
            </a:p>
          </p:txBody>
        </p:sp>
        <p:sp>
          <p:nvSpPr>
            <p:cNvPr id="59427" name="文本框 1733644"/>
            <p:cNvSpPr txBox="1"/>
            <p:nvPr/>
          </p:nvSpPr>
          <p:spPr>
            <a:xfrm>
              <a:off x="981" y="2208"/>
              <a:ext cx="432"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rPr>
                <a:t>V</a:t>
              </a:r>
              <a:r>
                <a:rPr lang="en-US" altLang="zh-CN" sz="3200" baseline="-25000" dirty="0">
                  <a:latin typeface="Times New Roman" panose="02020603050405020304" pitchFamily="18" charset="0"/>
                </a:rPr>
                <a:t>4</a:t>
              </a:r>
              <a:endParaRPr lang="en-US" altLang="zh-CN" sz="3200" dirty="0">
                <a:latin typeface="Times New Roman" panose="02020603050405020304" pitchFamily="18" charset="0"/>
                <a:ea typeface="幼圆" panose="02010509060101010101" pitchFamily="49" charset="-122"/>
              </a:endParaRPr>
            </a:p>
          </p:txBody>
        </p:sp>
        <p:sp>
          <p:nvSpPr>
            <p:cNvPr id="59428" name="文本框 1733645"/>
            <p:cNvSpPr txBox="1"/>
            <p:nvPr/>
          </p:nvSpPr>
          <p:spPr>
            <a:xfrm>
              <a:off x="986" y="2592"/>
              <a:ext cx="432"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rPr>
                <a:t>V</a:t>
              </a:r>
              <a:r>
                <a:rPr lang="en-US" altLang="zh-CN" sz="3200" baseline="-25000" dirty="0">
                  <a:latin typeface="Times New Roman" panose="02020603050405020304" pitchFamily="18" charset="0"/>
                </a:rPr>
                <a:t>5</a:t>
              </a:r>
              <a:endParaRPr lang="en-US" altLang="zh-CN" sz="3200" baseline="-25000" dirty="0">
                <a:latin typeface="Times New Roman" panose="02020603050405020304" pitchFamily="18" charset="0"/>
              </a:endParaRPr>
            </a:p>
          </p:txBody>
        </p:sp>
        <p:grpSp>
          <p:nvGrpSpPr>
            <p:cNvPr id="59429" name="组合 1733646"/>
            <p:cNvGrpSpPr/>
            <p:nvPr/>
          </p:nvGrpSpPr>
          <p:grpSpPr>
            <a:xfrm>
              <a:off x="576" y="1008"/>
              <a:ext cx="336" cy="1949"/>
              <a:chOff x="576" y="1008"/>
              <a:chExt cx="336" cy="1949"/>
            </a:xfrm>
          </p:grpSpPr>
          <p:sp>
            <p:nvSpPr>
              <p:cNvPr id="59479" name="文本框 1733647"/>
              <p:cNvSpPr txBox="1"/>
              <p:nvPr/>
            </p:nvSpPr>
            <p:spPr>
              <a:xfrm>
                <a:off x="576" y="1008"/>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59480" name="文本框 1733648"/>
              <p:cNvSpPr txBox="1"/>
              <p:nvPr/>
            </p:nvSpPr>
            <p:spPr>
              <a:xfrm>
                <a:off x="576" y="1776"/>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59481" name="文本框 1733649"/>
              <p:cNvSpPr txBox="1"/>
              <p:nvPr/>
            </p:nvSpPr>
            <p:spPr>
              <a:xfrm>
                <a:off x="576" y="2592"/>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sp>
            <p:nvSpPr>
              <p:cNvPr id="59482" name="文本框 1733650"/>
              <p:cNvSpPr txBox="1"/>
              <p:nvPr/>
            </p:nvSpPr>
            <p:spPr>
              <a:xfrm>
                <a:off x="576" y="2208"/>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59483" name="文本框 1733651"/>
              <p:cNvSpPr txBox="1"/>
              <p:nvPr/>
            </p:nvSpPr>
            <p:spPr>
              <a:xfrm>
                <a:off x="576" y="1392"/>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grpSp>
          <p:nvGrpSpPr>
            <p:cNvPr id="59430" name="组合 1733652"/>
            <p:cNvGrpSpPr/>
            <p:nvPr/>
          </p:nvGrpSpPr>
          <p:grpSpPr>
            <a:xfrm>
              <a:off x="1632" y="1004"/>
              <a:ext cx="1296" cy="365"/>
              <a:chOff x="1632" y="1004"/>
              <a:chExt cx="1296" cy="365"/>
            </a:xfrm>
          </p:grpSpPr>
          <p:grpSp>
            <p:nvGrpSpPr>
              <p:cNvPr id="59473" name="组合 1733653"/>
              <p:cNvGrpSpPr/>
              <p:nvPr/>
            </p:nvGrpSpPr>
            <p:grpSpPr>
              <a:xfrm>
                <a:off x="2160" y="1004"/>
                <a:ext cx="768" cy="365"/>
                <a:chOff x="3408" y="3312"/>
                <a:chExt cx="768" cy="365"/>
              </a:xfrm>
            </p:grpSpPr>
            <p:sp>
              <p:nvSpPr>
                <p:cNvPr id="59476" name="矩形 1733654"/>
                <p:cNvSpPr/>
                <p:nvPr/>
              </p:nvSpPr>
              <p:spPr>
                <a:xfrm>
                  <a:off x="3408" y="3363"/>
                  <a:ext cx="768" cy="288"/>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endParaRPr lang="zh-CN" altLang="en-US" dirty="0">
                    <a:latin typeface="Times New Roman" panose="02020603050405020304" pitchFamily="18" charset="0"/>
                  </a:endParaRPr>
                </a:p>
              </p:txBody>
            </p:sp>
            <p:sp>
              <p:nvSpPr>
                <p:cNvPr id="59477" name="直接连接符 1733655"/>
                <p:cNvSpPr/>
                <p:nvPr/>
              </p:nvSpPr>
              <p:spPr>
                <a:xfrm>
                  <a:off x="3792" y="3360"/>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59478" name="文本框 1733656"/>
                <p:cNvSpPr txBox="1"/>
                <p:nvPr/>
              </p:nvSpPr>
              <p:spPr>
                <a:xfrm>
                  <a:off x="3456" y="3312"/>
                  <a:ext cx="271"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sp>
            <p:nvSpPr>
              <p:cNvPr id="59474" name="直接连接符 1733657"/>
              <p:cNvSpPr/>
              <p:nvPr/>
            </p:nvSpPr>
            <p:spPr>
              <a:xfrm>
                <a:off x="1632" y="1200"/>
                <a:ext cx="528" cy="0"/>
              </a:xfrm>
              <a:prstGeom prst="line">
                <a:avLst/>
              </a:prstGeom>
              <a:ln w="31750" cap="sq" cmpd="sng">
                <a:solidFill>
                  <a:srgbClr val="993366"/>
                </a:solidFill>
                <a:prstDash val="solid"/>
                <a:headEnd type="none" w="sm" len="sm"/>
                <a:tailEnd type="triangle" w="med" len="lg"/>
              </a:ln>
            </p:spPr>
          </p:sp>
          <p:sp>
            <p:nvSpPr>
              <p:cNvPr id="59475" name="矩形 1733658"/>
              <p:cNvSpPr/>
              <p:nvPr/>
            </p:nvSpPr>
            <p:spPr>
              <a:xfrm>
                <a:off x="2566" y="1033"/>
                <a:ext cx="310" cy="288"/>
              </a:xfrm>
              <a:prstGeom prst="rect">
                <a:avLst/>
              </a:prstGeom>
              <a:noFill/>
              <a:ln w="31750">
                <a:noFill/>
              </a:ln>
            </p:spPr>
            <p:txBody>
              <a:bodyPr wrap="none">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grpSp>
        <p:grpSp>
          <p:nvGrpSpPr>
            <p:cNvPr id="59431" name="组合 1733659"/>
            <p:cNvGrpSpPr/>
            <p:nvPr/>
          </p:nvGrpSpPr>
          <p:grpSpPr>
            <a:xfrm>
              <a:off x="1632" y="2592"/>
              <a:ext cx="1296" cy="365"/>
              <a:chOff x="1632" y="1004"/>
              <a:chExt cx="1296" cy="365"/>
            </a:xfrm>
          </p:grpSpPr>
          <p:grpSp>
            <p:nvGrpSpPr>
              <p:cNvPr id="59467" name="组合 1733660"/>
              <p:cNvGrpSpPr/>
              <p:nvPr/>
            </p:nvGrpSpPr>
            <p:grpSpPr>
              <a:xfrm>
                <a:off x="2160" y="1004"/>
                <a:ext cx="768" cy="365"/>
                <a:chOff x="3408" y="3312"/>
                <a:chExt cx="768" cy="365"/>
              </a:xfrm>
            </p:grpSpPr>
            <p:sp>
              <p:nvSpPr>
                <p:cNvPr id="59470" name="矩形 1733661"/>
                <p:cNvSpPr/>
                <p:nvPr/>
              </p:nvSpPr>
              <p:spPr>
                <a:xfrm>
                  <a:off x="3408" y="3363"/>
                  <a:ext cx="768" cy="288"/>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endParaRPr lang="zh-CN" altLang="en-US" dirty="0">
                    <a:latin typeface="Times New Roman" panose="02020603050405020304" pitchFamily="18" charset="0"/>
                  </a:endParaRPr>
                </a:p>
              </p:txBody>
            </p:sp>
            <p:sp>
              <p:nvSpPr>
                <p:cNvPr id="59471" name="直接连接符 1733662"/>
                <p:cNvSpPr/>
                <p:nvPr/>
              </p:nvSpPr>
              <p:spPr>
                <a:xfrm>
                  <a:off x="3792" y="3360"/>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59472" name="文本框 1733663"/>
                <p:cNvSpPr txBox="1"/>
                <p:nvPr/>
              </p:nvSpPr>
              <p:spPr>
                <a:xfrm>
                  <a:off x="3456" y="3312"/>
                  <a:ext cx="271"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grpSp>
          <p:sp>
            <p:nvSpPr>
              <p:cNvPr id="59468" name="直接连接符 1733664"/>
              <p:cNvSpPr/>
              <p:nvPr/>
            </p:nvSpPr>
            <p:spPr>
              <a:xfrm>
                <a:off x="1632" y="1200"/>
                <a:ext cx="528" cy="0"/>
              </a:xfrm>
              <a:prstGeom prst="line">
                <a:avLst/>
              </a:prstGeom>
              <a:ln w="31750" cap="sq" cmpd="sng">
                <a:solidFill>
                  <a:srgbClr val="993366"/>
                </a:solidFill>
                <a:prstDash val="solid"/>
                <a:headEnd type="none" w="sm" len="sm"/>
                <a:tailEnd type="triangle" w="med" len="lg"/>
              </a:ln>
            </p:spPr>
          </p:sp>
          <p:sp>
            <p:nvSpPr>
              <p:cNvPr id="59469" name="矩形 1733665"/>
              <p:cNvSpPr/>
              <p:nvPr/>
            </p:nvSpPr>
            <p:spPr>
              <a:xfrm>
                <a:off x="2566" y="1033"/>
                <a:ext cx="310" cy="288"/>
              </a:xfrm>
              <a:prstGeom prst="rect">
                <a:avLst/>
              </a:prstGeom>
              <a:noFill/>
              <a:ln w="31750">
                <a:noFill/>
              </a:ln>
            </p:spPr>
            <p:txBody>
              <a:bodyPr wrap="none">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grpSp>
        <p:grpSp>
          <p:nvGrpSpPr>
            <p:cNvPr id="59432" name="组合 1733666"/>
            <p:cNvGrpSpPr/>
            <p:nvPr/>
          </p:nvGrpSpPr>
          <p:grpSpPr>
            <a:xfrm>
              <a:off x="1632" y="2208"/>
              <a:ext cx="1296" cy="365"/>
              <a:chOff x="1632" y="1004"/>
              <a:chExt cx="1296" cy="365"/>
            </a:xfrm>
          </p:grpSpPr>
          <p:grpSp>
            <p:nvGrpSpPr>
              <p:cNvPr id="59461" name="组合 1733667"/>
              <p:cNvGrpSpPr/>
              <p:nvPr/>
            </p:nvGrpSpPr>
            <p:grpSpPr>
              <a:xfrm>
                <a:off x="2160" y="1004"/>
                <a:ext cx="768" cy="365"/>
                <a:chOff x="3408" y="3312"/>
                <a:chExt cx="768" cy="365"/>
              </a:xfrm>
            </p:grpSpPr>
            <p:sp>
              <p:nvSpPr>
                <p:cNvPr id="59464" name="矩形 1733668"/>
                <p:cNvSpPr/>
                <p:nvPr/>
              </p:nvSpPr>
              <p:spPr>
                <a:xfrm>
                  <a:off x="3408" y="3363"/>
                  <a:ext cx="768" cy="288"/>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endParaRPr lang="zh-CN" altLang="en-US" dirty="0">
                    <a:latin typeface="Times New Roman" panose="02020603050405020304" pitchFamily="18" charset="0"/>
                  </a:endParaRPr>
                </a:p>
              </p:txBody>
            </p:sp>
            <p:sp>
              <p:nvSpPr>
                <p:cNvPr id="59465" name="直接连接符 1733669"/>
                <p:cNvSpPr/>
                <p:nvPr/>
              </p:nvSpPr>
              <p:spPr>
                <a:xfrm>
                  <a:off x="3792" y="3360"/>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59466" name="文本框 1733670"/>
                <p:cNvSpPr txBox="1"/>
                <p:nvPr/>
              </p:nvSpPr>
              <p:spPr>
                <a:xfrm>
                  <a:off x="3456" y="3312"/>
                  <a:ext cx="271"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sp>
            <p:nvSpPr>
              <p:cNvPr id="59462" name="直接连接符 1733671"/>
              <p:cNvSpPr/>
              <p:nvPr/>
            </p:nvSpPr>
            <p:spPr>
              <a:xfrm>
                <a:off x="1632" y="1200"/>
                <a:ext cx="528" cy="0"/>
              </a:xfrm>
              <a:prstGeom prst="line">
                <a:avLst/>
              </a:prstGeom>
              <a:ln w="31750" cap="sq" cmpd="sng">
                <a:solidFill>
                  <a:srgbClr val="993366"/>
                </a:solidFill>
                <a:prstDash val="solid"/>
                <a:headEnd type="none" w="sm" len="sm"/>
                <a:tailEnd type="triangle" w="med" len="lg"/>
              </a:ln>
            </p:spPr>
          </p:sp>
          <p:sp>
            <p:nvSpPr>
              <p:cNvPr id="59463" name="矩形 1733672"/>
              <p:cNvSpPr/>
              <p:nvPr/>
            </p:nvSpPr>
            <p:spPr>
              <a:xfrm>
                <a:off x="2566" y="1033"/>
                <a:ext cx="310" cy="288"/>
              </a:xfrm>
              <a:prstGeom prst="rect">
                <a:avLst/>
              </a:prstGeom>
              <a:noFill/>
              <a:ln w="31750">
                <a:noFill/>
              </a:ln>
            </p:spPr>
            <p:txBody>
              <a:bodyPr wrap="none">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grpSp>
        <p:grpSp>
          <p:nvGrpSpPr>
            <p:cNvPr id="59433" name="组合 1733673"/>
            <p:cNvGrpSpPr/>
            <p:nvPr/>
          </p:nvGrpSpPr>
          <p:grpSpPr>
            <a:xfrm>
              <a:off x="1632" y="1392"/>
              <a:ext cx="2352" cy="365"/>
              <a:chOff x="1632" y="1392"/>
              <a:chExt cx="2352" cy="365"/>
            </a:xfrm>
          </p:grpSpPr>
          <p:grpSp>
            <p:nvGrpSpPr>
              <p:cNvPr id="59448" name="组合 1733674"/>
              <p:cNvGrpSpPr/>
              <p:nvPr/>
            </p:nvGrpSpPr>
            <p:grpSpPr>
              <a:xfrm>
                <a:off x="2160" y="1392"/>
                <a:ext cx="1008" cy="365"/>
                <a:chOff x="2112" y="2253"/>
                <a:chExt cx="1008" cy="365"/>
              </a:xfrm>
            </p:grpSpPr>
            <p:sp>
              <p:nvSpPr>
                <p:cNvPr id="59457" name="矩形 1733675"/>
                <p:cNvSpPr/>
                <p:nvPr/>
              </p:nvSpPr>
              <p:spPr>
                <a:xfrm>
                  <a:off x="2112" y="2304"/>
                  <a:ext cx="768" cy="288"/>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endParaRPr lang="zh-CN" altLang="en-US" dirty="0">
                    <a:latin typeface="Times New Roman" panose="02020603050405020304" pitchFamily="18" charset="0"/>
                  </a:endParaRPr>
                </a:p>
              </p:txBody>
            </p:sp>
            <p:sp>
              <p:nvSpPr>
                <p:cNvPr id="59458" name="直接连接符 1733676"/>
                <p:cNvSpPr/>
                <p:nvPr/>
              </p:nvSpPr>
              <p:spPr>
                <a:xfrm>
                  <a:off x="2496" y="2304"/>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59459" name="文本框 1733677"/>
                <p:cNvSpPr txBox="1"/>
                <p:nvPr/>
              </p:nvSpPr>
              <p:spPr>
                <a:xfrm>
                  <a:off x="2160" y="2253"/>
                  <a:ext cx="271"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59460" name="直接连接符 1733678"/>
                <p:cNvSpPr/>
                <p:nvPr/>
              </p:nvSpPr>
              <p:spPr>
                <a:xfrm>
                  <a:off x="2736" y="2448"/>
                  <a:ext cx="384" cy="0"/>
                </a:xfrm>
                <a:prstGeom prst="line">
                  <a:avLst/>
                </a:prstGeom>
                <a:ln w="31750" cap="sq" cmpd="sng">
                  <a:solidFill>
                    <a:srgbClr val="993366"/>
                  </a:solidFill>
                  <a:prstDash val="solid"/>
                  <a:headEnd type="none" w="sm" len="sm"/>
                  <a:tailEnd type="triangle" w="med" len="lg"/>
                </a:ln>
              </p:spPr>
            </p:sp>
          </p:grpSp>
          <p:sp>
            <p:nvSpPr>
              <p:cNvPr id="59449" name="直接连接符 1733679"/>
              <p:cNvSpPr/>
              <p:nvPr/>
            </p:nvSpPr>
            <p:spPr>
              <a:xfrm>
                <a:off x="1632" y="1607"/>
                <a:ext cx="528" cy="0"/>
              </a:xfrm>
              <a:prstGeom prst="line">
                <a:avLst/>
              </a:prstGeom>
              <a:ln w="31750" cap="sq" cmpd="sng">
                <a:solidFill>
                  <a:srgbClr val="993366"/>
                </a:solidFill>
                <a:prstDash val="solid"/>
                <a:headEnd type="none" w="sm" len="sm"/>
                <a:tailEnd type="triangle" w="med" len="lg"/>
              </a:ln>
            </p:spPr>
          </p:sp>
          <p:grpSp>
            <p:nvGrpSpPr>
              <p:cNvPr id="59450" name="组合 1733680"/>
              <p:cNvGrpSpPr/>
              <p:nvPr/>
            </p:nvGrpSpPr>
            <p:grpSpPr>
              <a:xfrm>
                <a:off x="3216" y="1392"/>
                <a:ext cx="768" cy="365"/>
                <a:chOff x="768" y="3456"/>
                <a:chExt cx="768" cy="365"/>
              </a:xfrm>
            </p:grpSpPr>
            <p:sp>
              <p:nvSpPr>
                <p:cNvPr id="59451" name="矩形 1733681"/>
                <p:cNvSpPr/>
                <p:nvPr/>
              </p:nvSpPr>
              <p:spPr>
                <a:xfrm flipH="1" flipV="1">
                  <a:off x="912" y="3504"/>
                  <a:ext cx="528" cy="288"/>
                </a:xfrm>
                <a:prstGeom prst="rect">
                  <a:avLst/>
                </a:prstGeom>
                <a:noFill/>
                <a:ln w="31750">
                  <a:noFill/>
                </a:ln>
              </p:spPr>
              <p:txBody>
                <a:bodyPr>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grpSp>
              <p:nvGrpSpPr>
                <p:cNvPr id="59452" name="组合 1733682"/>
                <p:cNvGrpSpPr/>
                <p:nvPr/>
              </p:nvGrpSpPr>
              <p:grpSpPr>
                <a:xfrm>
                  <a:off x="768" y="3456"/>
                  <a:ext cx="768" cy="365"/>
                  <a:chOff x="3408" y="3312"/>
                  <a:chExt cx="768" cy="365"/>
                </a:xfrm>
              </p:grpSpPr>
              <p:sp>
                <p:nvSpPr>
                  <p:cNvPr id="59454" name="矩形 1733683"/>
                  <p:cNvSpPr/>
                  <p:nvPr/>
                </p:nvSpPr>
                <p:spPr>
                  <a:xfrm>
                    <a:off x="3408" y="3363"/>
                    <a:ext cx="768" cy="288"/>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endParaRPr lang="zh-CN" altLang="en-US" dirty="0">
                      <a:latin typeface="Times New Roman" panose="02020603050405020304" pitchFamily="18" charset="0"/>
                    </a:endParaRPr>
                  </a:p>
                </p:txBody>
              </p:sp>
              <p:sp>
                <p:nvSpPr>
                  <p:cNvPr id="59455" name="直接连接符 1733684"/>
                  <p:cNvSpPr/>
                  <p:nvPr/>
                </p:nvSpPr>
                <p:spPr>
                  <a:xfrm>
                    <a:off x="3792" y="3360"/>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59456" name="文本框 1733685"/>
                  <p:cNvSpPr txBox="1"/>
                  <p:nvPr/>
                </p:nvSpPr>
                <p:spPr>
                  <a:xfrm>
                    <a:off x="3456" y="3312"/>
                    <a:ext cx="271"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sp>
              <p:nvSpPr>
                <p:cNvPr id="59453" name="矩形 1733686"/>
                <p:cNvSpPr/>
                <p:nvPr/>
              </p:nvSpPr>
              <p:spPr>
                <a:xfrm>
                  <a:off x="1174" y="3485"/>
                  <a:ext cx="310" cy="288"/>
                </a:xfrm>
                <a:prstGeom prst="rect">
                  <a:avLst/>
                </a:prstGeom>
                <a:noFill/>
                <a:ln w="31750">
                  <a:noFill/>
                </a:ln>
              </p:spPr>
              <p:txBody>
                <a:bodyPr wrap="none">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grpSp>
        </p:grpSp>
        <p:grpSp>
          <p:nvGrpSpPr>
            <p:cNvPr id="59434" name="组合 1733687"/>
            <p:cNvGrpSpPr/>
            <p:nvPr/>
          </p:nvGrpSpPr>
          <p:grpSpPr>
            <a:xfrm>
              <a:off x="1632" y="1797"/>
              <a:ext cx="2352" cy="365"/>
              <a:chOff x="1632" y="1392"/>
              <a:chExt cx="2352" cy="365"/>
            </a:xfrm>
          </p:grpSpPr>
          <p:grpSp>
            <p:nvGrpSpPr>
              <p:cNvPr id="59435" name="组合 1733688"/>
              <p:cNvGrpSpPr/>
              <p:nvPr/>
            </p:nvGrpSpPr>
            <p:grpSpPr>
              <a:xfrm>
                <a:off x="2160" y="1392"/>
                <a:ext cx="1008" cy="365"/>
                <a:chOff x="2112" y="2253"/>
                <a:chExt cx="1008" cy="365"/>
              </a:xfrm>
            </p:grpSpPr>
            <p:sp>
              <p:nvSpPr>
                <p:cNvPr id="59444" name="矩形 1733689"/>
                <p:cNvSpPr/>
                <p:nvPr/>
              </p:nvSpPr>
              <p:spPr>
                <a:xfrm>
                  <a:off x="2112" y="2304"/>
                  <a:ext cx="768" cy="288"/>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endParaRPr lang="zh-CN" altLang="en-US" dirty="0">
                    <a:latin typeface="Times New Roman" panose="02020603050405020304" pitchFamily="18" charset="0"/>
                  </a:endParaRPr>
                </a:p>
              </p:txBody>
            </p:sp>
            <p:sp>
              <p:nvSpPr>
                <p:cNvPr id="59445" name="直接连接符 1733690"/>
                <p:cNvSpPr/>
                <p:nvPr/>
              </p:nvSpPr>
              <p:spPr>
                <a:xfrm>
                  <a:off x="2496" y="2304"/>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59446" name="文本框 1733691"/>
                <p:cNvSpPr txBox="1"/>
                <p:nvPr/>
              </p:nvSpPr>
              <p:spPr>
                <a:xfrm>
                  <a:off x="2160" y="2253"/>
                  <a:ext cx="271"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59447" name="直接连接符 1733692"/>
                <p:cNvSpPr/>
                <p:nvPr/>
              </p:nvSpPr>
              <p:spPr>
                <a:xfrm>
                  <a:off x="2736" y="2448"/>
                  <a:ext cx="384" cy="0"/>
                </a:xfrm>
                <a:prstGeom prst="line">
                  <a:avLst/>
                </a:prstGeom>
                <a:ln w="31750" cap="sq" cmpd="sng">
                  <a:solidFill>
                    <a:srgbClr val="993366"/>
                  </a:solidFill>
                  <a:prstDash val="solid"/>
                  <a:headEnd type="none" w="sm" len="sm"/>
                  <a:tailEnd type="triangle" w="med" len="lg"/>
                </a:ln>
              </p:spPr>
            </p:sp>
          </p:grpSp>
          <p:sp>
            <p:nvSpPr>
              <p:cNvPr id="59436" name="直接连接符 1733693"/>
              <p:cNvSpPr/>
              <p:nvPr/>
            </p:nvSpPr>
            <p:spPr>
              <a:xfrm>
                <a:off x="1632" y="1607"/>
                <a:ext cx="528" cy="0"/>
              </a:xfrm>
              <a:prstGeom prst="line">
                <a:avLst/>
              </a:prstGeom>
              <a:ln w="31750" cap="sq" cmpd="sng">
                <a:solidFill>
                  <a:srgbClr val="993366"/>
                </a:solidFill>
                <a:prstDash val="solid"/>
                <a:headEnd type="none" w="sm" len="sm"/>
                <a:tailEnd type="triangle" w="med" len="lg"/>
              </a:ln>
            </p:spPr>
          </p:sp>
          <p:grpSp>
            <p:nvGrpSpPr>
              <p:cNvPr id="59437" name="组合 1733694"/>
              <p:cNvGrpSpPr/>
              <p:nvPr/>
            </p:nvGrpSpPr>
            <p:grpSpPr>
              <a:xfrm>
                <a:off x="3216" y="1392"/>
                <a:ext cx="768" cy="365"/>
                <a:chOff x="768" y="3456"/>
                <a:chExt cx="768" cy="365"/>
              </a:xfrm>
            </p:grpSpPr>
            <p:sp>
              <p:nvSpPr>
                <p:cNvPr id="59438" name="矩形 1733695"/>
                <p:cNvSpPr/>
                <p:nvPr/>
              </p:nvSpPr>
              <p:spPr>
                <a:xfrm flipH="1" flipV="1">
                  <a:off x="912" y="3504"/>
                  <a:ext cx="528" cy="288"/>
                </a:xfrm>
                <a:prstGeom prst="rect">
                  <a:avLst/>
                </a:prstGeom>
                <a:noFill/>
                <a:ln w="31750">
                  <a:noFill/>
                </a:ln>
              </p:spPr>
              <p:txBody>
                <a:bodyPr>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grpSp>
              <p:nvGrpSpPr>
                <p:cNvPr id="59439" name="组合 1733696"/>
                <p:cNvGrpSpPr/>
                <p:nvPr/>
              </p:nvGrpSpPr>
              <p:grpSpPr>
                <a:xfrm>
                  <a:off x="768" y="3456"/>
                  <a:ext cx="768" cy="365"/>
                  <a:chOff x="3408" y="3312"/>
                  <a:chExt cx="768" cy="365"/>
                </a:xfrm>
              </p:grpSpPr>
              <p:sp>
                <p:nvSpPr>
                  <p:cNvPr id="59441" name="矩形 1733697"/>
                  <p:cNvSpPr/>
                  <p:nvPr/>
                </p:nvSpPr>
                <p:spPr>
                  <a:xfrm>
                    <a:off x="3408" y="3363"/>
                    <a:ext cx="768" cy="288"/>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endParaRPr lang="zh-CN" altLang="en-US" dirty="0">
                      <a:latin typeface="Times New Roman" panose="02020603050405020304" pitchFamily="18" charset="0"/>
                    </a:endParaRPr>
                  </a:p>
                </p:txBody>
              </p:sp>
              <p:sp>
                <p:nvSpPr>
                  <p:cNvPr id="59442" name="直接连接符 1733698"/>
                  <p:cNvSpPr/>
                  <p:nvPr/>
                </p:nvSpPr>
                <p:spPr>
                  <a:xfrm>
                    <a:off x="3792" y="3360"/>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59443" name="文本框 1733699"/>
                  <p:cNvSpPr txBox="1"/>
                  <p:nvPr/>
                </p:nvSpPr>
                <p:spPr>
                  <a:xfrm>
                    <a:off x="3456" y="3312"/>
                    <a:ext cx="271"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grpSp>
            <p:sp>
              <p:nvSpPr>
                <p:cNvPr id="59440" name="矩形 1733700"/>
                <p:cNvSpPr/>
                <p:nvPr/>
              </p:nvSpPr>
              <p:spPr>
                <a:xfrm>
                  <a:off x="1174" y="3485"/>
                  <a:ext cx="310" cy="288"/>
                </a:xfrm>
                <a:prstGeom prst="rect">
                  <a:avLst/>
                </a:prstGeom>
                <a:noFill/>
                <a:ln w="31750">
                  <a:noFill/>
                </a:ln>
              </p:spPr>
              <p:txBody>
                <a:bodyPr wrap="none">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grpSp>
        </p:grpSp>
      </p:grpSp>
      <p:grpSp>
        <p:nvGrpSpPr>
          <p:cNvPr id="59396" name="组合 1733723"/>
          <p:cNvGrpSpPr/>
          <p:nvPr/>
        </p:nvGrpSpPr>
        <p:grpSpPr>
          <a:xfrm>
            <a:off x="539750" y="830263"/>
            <a:ext cx="3810000" cy="2616200"/>
            <a:chOff x="340" y="523"/>
            <a:chExt cx="2400" cy="1648"/>
          </a:xfrm>
        </p:grpSpPr>
        <p:grpSp>
          <p:nvGrpSpPr>
            <p:cNvPr id="59398" name="组合 1733702"/>
            <p:cNvGrpSpPr/>
            <p:nvPr/>
          </p:nvGrpSpPr>
          <p:grpSpPr>
            <a:xfrm>
              <a:off x="340" y="772"/>
              <a:ext cx="384" cy="391"/>
              <a:chOff x="528" y="1152"/>
              <a:chExt cx="384" cy="391"/>
            </a:xfrm>
          </p:grpSpPr>
          <p:sp>
            <p:nvSpPr>
              <p:cNvPr id="59416" name="文本框 1733703"/>
              <p:cNvSpPr txBox="1"/>
              <p:nvPr/>
            </p:nvSpPr>
            <p:spPr>
              <a:xfrm>
                <a:off x="624" y="1200"/>
                <a:ext cx="288" cy="343"/>
              </a:xfrm>
              <a:prstGeom prst="rect">
                <a:avLst/>
              </a:prstGeom>
              <a:noFill/>
              <a:ln w="9525">
                <a:noFill/>
              </a:ln>
            </p:spPr>
            <p:txBody>
              <a:bodyPr lIns="0" tIns="0" rIns="0" bIns="0"/>
              <a:p>
                <a:pPr algn="just" eaLnBrk="0" hangingPunct="0"/>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1</a:t>
                </a:r>
                <a:endParaRPr lang="en-US" altLang="zh-CN" sz="2800" baseline="-25000" dirty="0">
                  <a:latin typeface="Times New Roman" panose="02020603050405020304" pitchFamily="18" charset="0"/>
                </a:endParaRPr>
              </a:p>
            </p:txBody>
          </p:sp>
          <p:sp>
            <p:nvSpPr>
              <p:cNvPr id="59417" name="椭圆 1733704"/>
              <p:cNvSpPr/>
              <p:nvPr/>
            </p:nvSpPr>
            <p:spPr>
              <a:xfrm>
                <a:off x="528" y="1152"/>
                <a:ext cx="384" cy="384"/>
              </a:xfrm>
              <a:prstGeom prst="ellipse">
                <a:avLst/>
              </a:prstGeom>
              <a:noFill/>
              <a:ln w="31750" cap="sq" cmpd="sng">
                <a:solidFill>
                  <a:srgbClr val="5D3B95"/>
                </a:solidFill>
                <a:prstDash val="solid"/>
                <a:headEnd type="none" w="sm" len="sm"/>
                <a:tailEnd type="none" w="med" len="lg"/>
              </a:ln>
            </p:spPr>
            <p:txBody>
              <a:bodyPr/>
              <a:p>
                <a:endParaRPr lang="zh-CN" altLang="en-US" dirty="0">
                  <a:latin typeface="Times New Roman" panose="02020603050405020304" pitchFamily="18" charset="0"/>
                </a:endParaRPr>
              </a:p>
            </p:txBody>
          </p:sp>
        </p:grpSp>
        <p:sp>
          <p:nvSpPr>
            <p:cNvPr id="59399" name="文本框 1733705"/>
            <p:cNvSpPr txBox="1"/>
            <p:nvPr/>
          </p:nvSpPr>
          <p:spPr>
            <a:xfrm>
              <a:off x="1513" y="1828"/>
              <a:ext cx="288" cy="343"/>
            </a:xfrm>
            <a:prstGeom prst="rect">
              <a:avLst/>
            </a:prstGeom>
            <a:noFill/>
            <a:ln w="9525">
              <a:noFill/>
            </a:ln>
          </p:spPr>
          <p:txBody>
            <a:bodyPr lIns="0" tIns="0" rIns="0" bIns="0"/>
            <a:p>
              <a:pPr algn="just" eaLnBrk="0" hangingPunct="0"/>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4</a:t>
              </a:r>
              <a:endParaRPr lang="en-US" altLang="zh-CN" sz="2800" baseline="-25000" dirty="0">
                <a:latin typeface="Times New Roman" panose="02020603050405020304" pitchFamily="18" charset="0"/>
              </a:endParaRPr>
            </a:p>
          </p:txBody>
        </p:sp>
        <p:sp>
          <p:nvSpPr>
            <p:cNvPr id="59400" name="椭圆 1733706"/>
            <p:cNvSpPr/>
            <p:nvPr/>
          </p:nvSpPr>
          <p:spPr>
            <a:xfrm>
              <a:off x="1417" y="1780"/>
              <a:ext cx="384" cy="384"/>
            </a:xfrm>
            <a:prstGeom prst="ellipse">
              <a:avLst/>
            </a:prstGeom>
            <a:noFill/>
            <a:ln w="31750" cap="sq" cmpd="sng">
              <a:solidFill>
                <a:srgbClr val="5D3B95"/>
              </a:solidFill>
              <a:prstDash val="solid"/>
              <a:headEnd type="none" w="sm" len="sm"/>
              <a:tailEnd type="none" w="med" len="lg"/>
            </a:ln>
          </p:spPr>
          <p:txBody>
            <a:bodyPr/>
            <a:p>
              <a:endParaRPr lang="zh-CN" altLang="en-US" dirty="0">
                <a:latin typeface="Times New Roman" panose="02020603050405020304" pitchFamily="18" charset="0"/>
              </a:endParaRPr>
            </a:p>
          </p:txBody>
        </p:sp>
        <p:grpSp>
          <p:nvGrpSpPr>
            <p:cNvPr id="59401" name="组合 1733707"/>
            <p:cNvGrpSpPr/>
            <p:nvPr/>
          </p:nvGrpSpPr>
          <p:grpSpPr>
            <a:xfrm>
              <a:off x="340" y="1780"/>
              <a:ext cx="384" cy="391"/>
              <a:chOff x="528" y="2160"/>
              <a:chExt cx="384" cy="391"/>
            </a:xfrm>
          </p:grpSpPr>
          <p:sp>
            <p:nvSpPr>
              <p:cNvPr id="59414" name="文本框 1733708"/>
              <p:cNvSpPr txBox="1"/>
              <p:nvPr/>
            </p:nvSpPr>
            <p:spPr>
              <a:xfrm>
                <a:off x="624" y="2208"/>
                <a:ext cx="288" cy="343"/>
              </a:xfrm>
              <a:prstGeom prst="rect">
                <a:avLst/>
              </a:prstGeom>
              <a:noFill/>
              <a:ln w="9525">
                <a:noFill/>
              </a:ln>
            </p:spPr>
            <p:txBody>
              <a:bodyPr lIns="0" tIns="0" rIns="0" bIns="0"/>
              <a:p>
                <a:pPr algn="just" eaLnBrk="0" hangingPunct="0"/>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5</a:t>
                </a:r>
                <a:endParaRPr lang="en-US" altLang="zh-CN" sz="2800" baseline="-25000" dirty="0">
                  <a:latin typeface="Times New Roman" panose="02020603050405020304" pitchFamily="18" charset="0"/>
                </a:endParaRPr>
              </a:p>
            </p:txBody>
          </p:sp>
          <p:sp>
            <p:nvSpPr>
              <p:cNvPr id="59415" name="椭圆 1733709"/>
              <p:cNvSpPr/>
              <p:nvPr/>
            </p:nvSpPr>
            <p:spPr>
              <a:xfrm>
                <a:off x="528" y="2160"/>
                <a:ext cx="384" cy="384"/>
              </a:xfrm>
              <a:prstGeom prst="ellipse">
                <a:avLst/>
              </a:prstGeom>
              <a:noFill/>
              <a:ln w="31750" cap="sq" cmpd="sng">
                <a:solidFill>
                  <a:srgbClr val="5D3B95"/>
                </a:solidFill>
                <a:prstDash val="solid"/>
                <a:headEnd type="none" w="sm" len="sm"/>
                <a:tailEnd type="none" w="med" len="lg"/>
              </a:ln>
            </p:spPr>
            <p:txBody>
              <a:bodyPr/>
              <a:p>
                <a:endParaRPr lang="zh-CN" altLang="en-US" dirty="0">
                  <a:latin typeface="Times New Roman" panose="02020603050405020304" pitchFamily="18" charset="0"/>
                </a:endParaRPr>
              </a:p>
            </p:txBody>
          </p:sp>
        </p:grpSp>
        <p:sp>
          <p:nvSpPr>
            <p:cNvPr id="59402" name="文本框 1733710"/>
            <p:cNvSpPr txBox="1"/>
            <p:nvPr/>
          </p:nvSpPr>
          <p:spPr>
            <a:xfrm>
              <a:off x="1540" y="817"/>
              <a:ext cx="288" cy="343"/>
            </a:xfrm>
            <a:prstGeom prst="rect">
              <a:avLst/>
            </a:prstGeom>
            <a:noFill/>
            <a:ln w="9525">
              <a:noFill/>
            </a:ln>
          </p:spPr>
          <p:txBody>
            <a:bodyPr lIns="0" tIns="0" rIns="0" bIns="0"/>
            <a:p>
              <a:pPr algn="just" eaLnBrk="0" hangingPunct="0"/>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2</a:t>
              </a:r>
              <a:endParaRPr lang="en-US" altLang="zh-CN" sz="2800" baseline="-25000" dirty="0">
                <a:latin typeface="Times New Roman" panose="02020603050405020304" pitchFamily="18" charset="0"/>
              </a:endParaRPr>
            </a:p>
          </p:txBody>
        </p:sp>
        <p:sp>
          <p:nvSpPr>
            <p:cNvPr id="59403" name="椭圆 1733711"/>
            <p:cNvSpPr/>
            <p:nvPr/>
          </p:nvSpPr>
          <p:spPr>
            <a:xfrm>
              <a:off x="1444" y="769"/>
              <a:ext cx="384" cy="384"/>
            </a:xfrm>
            <a:prstGeom prst="ellipse">
              <a:avLst/>
            </a:prstGeom>
            <a:noFill/>
            <a:ln w="31750" cap="sq" cmpd="sng">
              <a:solidFill>
                <a:srgbClr val="5D3B95"/>
              </a:solidFill>
              <a:prstDash val="solid"/>
              <a:headEnd type="none" w="sm" len="sm"/>
              <a:tailEnd type="none" w="med" len="lg"/>
            </a:ln>
          </p:spPr>
          <p:txBody>
            <a:bodyPr/>
            <a:p>
              <a:endParaRPr lang="zh-CN" altLang="en-US" dirty="0">
                <a:latin typeface="Times New Roman" panose="02020603050405020304" pitchFamily="18" charset="0"/>
              </a:endParaRPr>
            </a:p>
          </p:txBody>
        </p:sp>
        <p:grpSp>
          <p:nvGrpSpPr>
            <p:cNvPr id="59404" name="组合 1733712"/>
            <p:cNvGrpSpPr/>
            <p:nvPr/>
          </p:nvGrpSpPr>
          <p:grpSpPr>
            <a:xfrm>
              <a:off x="2356" y="1252"/>
              <a:ext cx="384" cy="391"/>
              <a:chOff x="528" y="2160"/>
              <a:chExt cx="384" cy="391"/>
            </a:xfrm>
          </p:grpSpPr>
          <p:sp>
            <p:nvSpPr>
              <p:cNvPr id="59412" name="文本框 1733713"/>
              <p:cNvSpPr txBox="1"/>
              <p:nvPr/>
            </p:nvSpPr>
            <p:spPr>
              <a:xfrm>
                <a:off x="624" y="2208"/>
                <a:ext cx="288" cy="343"/>
              </a:xfrm>
              <a:prstGeom prst="rect">
                <a:avLst/>
              </a:prstGeom>
              <a:noFill/>
              <a:ln w="9525">
                <a:noFill/>
              </a:ln>
            </p:spPr>
            <p:txBody>
              <a:bodyPr lIns="0" tIns="0" rIns="0" bIns="0"/>
              <a:p>
                <a:pPr algn="just" eaLnBrk="0" hangingPunct="0"/>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3</a:t>
                </a:r>
                <a:endParaRPr lang="en-US" altLang="zh-CN" sz="2800" baseline="-25000" dirty="0">
                  <a:latin typeface="Times New Roman" panose="02020603050405020304" pitchFamily="18" charset="0"/>
                </a:endParaRPr>
              </a:p>
            </p:txBody>
          </p:sp>
          <p:sp>
            <p:nvSpPr>
              <p:cNvPr id="59413" name="椭圆 1733714"/>
              <p:cNvSpPr/>
              <p:nvPr/>
            </p:nvSpPr>
            <p:spPr>
              <a:xfrm>
                <a:off x="528" y="2160"/>
                <a:ext cx="384" cy="384"/>
              </a:xfrm>
              <a:prstGeom prst="ellipse">
                <a:avLst/>
              </a:prstGeom>
              <a:noFill/>
              <a:ln w="31750" cap="sq" cmpd="sng">
                <a:solidFill>
                  <a:srgbClr val="5D3B95"/>
                </a:solidFill>
                <a:prstDash val="solid"/>
                <a:headEnd type="none" w="sm" len="sm"/>
                <a:tailEnd type="none" w="med" len="lg"/>
              </a:ln>
            </p:spPr>
            <p:txBody>
              <a:bodyPr/>
              <a:p>
                <a:endParaRPr lang="zh-CN" altLang="en-US" dirty="0">
                  <a:latin typeface="Times New Roman" panose="02020603050405020304" pitchFamily="18" charset="0"/>
                </a:endParaRPr>
              </a:p>
            </p:txBody>
          </p:sp>
        </p:grpSp>
        <p:sp>
          <p:nvSpPr>
            <p:cNvPr id="59405" name="直接连接符 1733715"/>
            <p:cNvSpPr/>
            <p:nvPr/>
          </p:nvSpPr>
          <p:spPr>
            <a:xfrm flipH="1" flipV="1">
              <a:off x="1780" y="1060"/>
              <a:ext cx="576" cy="288"/>
            </a:xfrm>
            <a:prstGeom prst="line">
              <a:avLst/>
            </a:prstGeom>
            <a:ln w="31750" cap="sq" cmpd="sng">
              <a:solidFill>
                <a:schemeClr val="tx1"/>
              </a:solidFill>
              <a:prstDash val="solid"/>
              <a:headEnd type="none" w="sm" len="sm"/>
              <a:tailEnd type="triangle" w="med" len="lg"/>
            </a:ln>
          </p:spPr>
        </p:sp>
        <p:sp>
          <p:nvSpPr>
            <p:cNvPr id="59406" name="直接连接符 1733716"/>
            <p:cNvSpPr/>
            <p:nvPr/>
          </p:nvSpPr>
          <p:spPr>
            <a:xfrm flipH="1">
              <a:off x="1780" y="1525"/>
              <a:ext cx="601" cy="399"/>
            </a:xfrm>
            <a:prstGeom prst="line">
              <a:avLst/>
            </a:prstGeom>
            <a:ln w="31750" cap="sq" cmpd="sng">
              <a:solidFill>
                <a:schemeClr val="tx1"/>
              </a:solidFill>
              <a:prstDash val="solid"/>
              <a:headEnd type="none" w="sm" len="sm"/>
              <a:tailEnd type="triangle" w="med" len="lg"/>
            </a:ln>
          </p:spPr>
        </p:sp>
        <p:sp>
          <p:nvSpPr>
            <p:cNvPr id="59407" name="直接连接符 1733717"/>
            <p:cNvSpPr/>
            <p:nvPr/>
          </p:nvSpPr>
          <p:spPr>
            <a:xfrm>
              <a:off x="724" y="1972"/>
              <a:ext cx="705" cy="7"/>
            </a:xfrm>
            <a:prstGeom prst="line">
              <a:avLst/>
            </a:prstGeom>
            <a:ln w="31750" cap="sq" cmpd="sng">
              <a:solidFill>
                <a:schemeClr val="tx1"/>
              </a:solidFill>
              <a:prstDash val="solid"/>
              <a:headEnd type="none" w="sm" len="sm"/>
              <a:tailEnd type="triangle" w="med" len="lg"/>
            </a:ln>
          </p:spPr>
        </p:sp>
        <p:sp>
          <p:nvSpPr>
            <p:cNvPr id="59408" name="直接连接符 1733718"/>
            <p:cNvSpPr/>
            <p:nvPr/>
          </p:nvSpPr>
          <p:spPr>
            <a:xfrm flipH="1">
              <a:off x="657" y="1108"/>
              <a:ext cx="835" cy="734"/>
            </a:xfrm>
            <a:prstGeom prst="line">
              <a:avLst/>
            </a:prstGeom>
            <a:ln w="31750" cap="sq" cmpd="sng">
              <a:solidFill>
                <a:schemeClr val="tx1"/>
              </a:solidFill>
              <a:prstDash val="solid"/>
              <a:headEnd type="none" w="sm" len="sm"/>
              <a:tailEnd type="triangle" w="med" len="lg"/>
            </a:ln>
          </p:spPr>
        </p:sp>
        <p:sp>
          <p:nvSpPr>
            <p:cNvPr id="59409" name="直接连接符 1733719"/>
            <p:cNvSpPr/>
            <p:nvPr/>
          </p:nvSpPr>
          <p:spPr>
            <a:xfrm flipH="1" flipV="1">
              <a:off x="657" y="1117"/>
              <a:ext cx="787" cy="711"/>
            </a:xfrm>
            <a:prstGeom prst="line">
              <a:avLst/>
            </a:prstGeom>
            <a:ln w="31750" cap="sq" cmpd="sng">
              <a:solidFill>
                <a:schemeClr val="tx1"/>
              </a:solidFill>
              <a:prstDash val="solid"/>
              <a:headEnd type="none" w="sm" len="sm"/>
              <a:tailEnd type="triangle" w="med" len="lg"/>
            </a:ln>
          </p:spPr>
        </p:sp>
        <p:sp>
          <p:nvSpPr>
            <p:cNvPr id="59410" name="任意多边形 1733720"/>
            <p:cNvSpPr/>
            <p:nvPr/>
          </p:nvSpPr>
          <p:spPr>
            <a:xfrm rot="1939300" flipV="1">
              <a:off x="823" y="523"/>
              <a:ext cx="675" cy="718"/>
            </a:xfrm>
            <a:custGeom>
              <a:avLst/>
              <a:gdLst>
                <a:gd name="txL" fmla="*/ 0 w 18981"/>
                <a:gd name="txT" fmla="*/ 0 h 21538"/>
                <a:gd name="txR" fmla="*/ 18981 w 18981"/>
                <a:gd name="txB" fmla="*/ 21538 h 21538"/>
              </a:gdLst>
              <a:ahLst/>
              <a:cxnLst>
                <a:cxn ang="0">
                  <a:pos x="0" y="0"/>
                </a:cxn>
                <a:cxn ang="0">
                  <a:pos x="0" y="0"/>
                </a:cxn>
                <a:cxn ang="0">
                  <a:pos x="0" y="0"/>
                </a:cxn>
                <a:cxn ang="0">
                  <a:pos x="0" y="0"/>
                </a:cxn>
                <a:cxn ang="0">
                  <a:pos x="0" y="0"/>
                </a:cxn>
              </a:cxnLst>
              <a:rect l="txL" t="txT" r="txR" b="txB"/>
              <a:pathLst>
                <a:path w="18981" h="21538" fill="none">
                  <a:moveTo>
                    <a:pt x="1638" y="0"/>
                  </a:moveTo>
                  <a:cubicBezTo>
                    <a:pt x="9142" y="564"/>
                    <a:pt x="15571" y="4956"/>
                    <a:pt x="18983" y="11224"/>
                  </a:cubicBezTo>
                </a:path>
                <a:path w="18981" h="21538" stroke="0">
                  <a:moveTo>
                    <a:pt x="1638" y="0"/>
                  </a:moveTo>
                  <a:cubicBezTo>
                    <a:pt x="9142" y="564"/>
                    <a:pt x="15571" y="4956"/>
                    <a:pt x="18983" y="11224"/>
                  </a:cubicBezTo>
                  <a:lnTo>
                    <a:pt x="0" y="21538"/>
                  </a:lnTo>
                  <a:close/>
                </a:path>
              </a:pathLst>
            </a:custGeom>
            <a:noFill/>
            <a:ln w="31750" cap="sq" cmpd="sng">
              <a:solidFill>
                <a:schemeClr val="tx1">
                  <a:alpha val="100000"/>
                </a:schemeClr>
              </a:solidFill>
              <a:prstDash val="solid"/>
              <a:round/>
              <a:headEnd type="none" w="sm" len="sm"/>
              <a:tailEnd type="triangle" w="med" len="lg"/>
            </a:ln>
          </p:spPr>
          <p:txBody>
            <a:bodyPr/>
            <a:p>
              <a:endParaRPr lang="zh-CN" altLang="en-US"/>
            </a:p>
          </p:txBody>
        </p:sp>
        <p:sp>
          <p:nvSpPr>
            <p:cNvPr id="59411" name="任意多边形 1733721"/>
            <p:cNvSpPr/>
            <p:nvPr/>
          </p:nvSpPr>
          <p:spPr>
            <a:xfrm rot="-2234416">
              <a:off x="772" y="675"/>
              <a:ext cx="707" cy="715"/>
            </a:xfrm>
            <a:custGeom>
              <a:avLst/>
              <a:gdLst>
                <a:gd name="txL" fmla="*/ 0 w 19870"/>
                <a:gd name="txT" fmla="*/ 0 h 21457"/>
                <a:gd name="txR" fmla="*/ 19870 w 19870"/>
                <a:gd name="txB" fmla="*/ 21457 h 21457"/>
              </a:gdLst>
              <a:ahLst/>
              <a:cxnLst>
                <a:cxn ang="0">
                  <a:pos x="0" y="0"/>
                </a:cxn>
                <a:cxn ang="0">
                  <a:pos x="0" y="0"/>
                </a:cxn>
                <a:cxn ang="0">
                  <a:pos x="0" y="0"/>
                </a:cxn>
                <a:cxn ang="0">
                  <a:pos x="0" y="0"/>
                </a:cxn>
                <a:cxn ang="0">
                  <a:pos x="0" y="0"/>
                </a:cxn>
              </a:cxnLst>
              <a:rect l="txL" t="txT" r="txR" b="txB"/>
              <a:pathLst>
                <a:path w="19870" h="21457" fill="none">
                  <a:moveTo>
                    <a:pt x="2479" y="0"/>
                  </a:moveTo>
                  <a:cubicBezTo>
                    <a:pt x="10327" y="898"/>
                    <a:pt x="16890" y="5993"/>
                    <a:pt x="19873" y="12979"/>
                  </a:cubicBezTo>
                </a:path>
                <a:path w="19870" h="21457" stroke="0">
                  <a:moveTo>
                    <a:pt x="2479" y="0"/>
                  </a:moveTo>
                  <a:cubicBezTo>
                    <a:pt x="10327" y="898"/>
                    <a:pt x="16890" y="5993"/>
                    <a:pt x="19873" y="12979"/>
                  </a:cubicBezTo>
                  <a:lnTo>
                    <a:pt x="0" y="21457"/>
                  </a:lnTo>
                  <a:close/>
                </a:path>
              </a:pathLst>
            </a:custGeom>
            <a:noFill/>
            <a:ln w="31750" cap="sq" cmpd="sng">
              <a:solidFill>
                <a:schemeClr val="tx1">
                  <a:alpha val="100000"/>
                </a:schemeClr>
              </a:solidFill>
              <a:prstDash val="solid"/>
              <a:round/>
              <a:headEnd type="triangle" w="med" len="lg"/>
              <a:tailEnd type="none" w="med" len="lg"/>
            </a:ln>
          </p:spPr>
          <p:txBody>
            <a:bodyPr/>
            <a:p>
              <a:endParaRPr lang="zh-CN" altLang="en-US"/>
            </a:p>
          </p:txBody>
        </p:sp>
      </p:grpSp>
      <p:sp>
        <p:nvSpPr>
          <p:cNvPr id="59397" name="文本框 1733722"/>
          <p:cNvSpPr txBox="1"/>
          <p:nvPr/>
        </p:nvSpPr>
        <p:spPr>
          <a:xfrm>
            <a:off x="4500563" y="836613"/>
            <a:ext cx="4392612" cy="2232025"/>
          </a:xfrm>
          <a:prstGeom prst="rect">
            <a:avLst/>
          </a:prstGeom>
          <a:noFill/>
          <a:ln w="31750">
            <a:noFill/>
          </a:ln>
        </p:spPr>
        <p:txBody>
          <a:bodyPr/>
          <a:p>
            <a:pPr algn="just" eaLnBrk="0" hangingPunct="0">
              <a:lnSpc>
                <a:spcPct val="120000"/>
              </a:lnSpc>
              <a:spcBef>
                <a:spcPct val="50000"/>
              </a:spcBef>
              <a:buSzPct val="75000"/>
              <a:buFont typeface="Wingdings" panose="05000000000000000000" pitchFamily="2" charset="2"/>
            </a:pPr>
            <a:r>
              <a:rPr lang="zh-CN" altLang="en-US" sz="2800" dirty="0">
                <a:latin typeface="Times New Roman" panose="02020603050405020304" pitchFamily="18" charset="0"/>
                <a:ea typeface="楷体_GB2312" pitchFamily="49" charset="-122"/>
              </a:rPr>
              <a:t>在有向图的</a:t>
            </a:r>
            <a:r>
              <a:rPr lang="zh-CN" altLang="en-US" sz="2800" dirty="0">
                <a:solidFill>
                  <a:schemeClr val="tx2"/>
                </a:solidFill>
                <a:latin typeface="Times New Roman" panose="02020603050405020304" pitchFamily="18" charset="0"/>
                <a:ea typeface="楷体_GB2312" pitchFamily="49" charset="-122"/>
              </a:rPr>
              <a:t>邻接表</a:t>
            </a:r>
            <a:r>
              <a:rPr lang="zh-CN" altLang="en-US" sz="2800" dirty="0">
                <a:latin typeface="Times New Roman" panose="02020603050405020304" pitchFamily="18" charset="0"/>
                <a:ea typeface="楷体_GB2312" pitchFamily="49" charset="-122"/>
              </a:rPr>
              <a:t>中，第 </a:t>
            </a:r>
            <a:r>
              <a:rPr lang="en-US" altLang="zh-CN" sz="2800" i="1" dirty="0">
                <a:latin typeface="Times New Roman" panose="02020603050405020304" pitchFamily="18" charset="0"/>
                <a:ea typeface="楷体_GB2312" pitchFamily="49" charset="-122"/>
              </a:rPr>
              <a:t>i</a:t>
            </a:r>
            <a:r>
              <a:rPr lang="en-US" altLang="zh-CN" sz="2800" dirty="0">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个边链表链接的边都是</a:t>
            </a:r>
            <a:r>
              <a:rPr lang="zh-CN" altLang="en-US" sz="2800" dirty="0">
                <a:solidFill>
                  <a:schemeClr val="tx2"/>
                </a:solidFill>
                <a:latin typeface="Times New Roman" panose="02020603050405020304" pitchFamily="18" charset="0"/>
                <a:ea typeface="楷体_GB2312" pitchFamily="49" charset="-122"/>
              </a:rPr>
              <a:t>顶点 </a:t>
            </a:r>
            <a:r>
              <a:rPr lang="en-US" altLang="zh-CN" sz="2800" i="1" dirty="0">
                <a:solidFill>
                  <a:schemeClr val="tx2"/>
                </a:solidFill>
                <a:latin typeface="Times New Roman" panose="02020603050405020304" pitchFamily="18" charset="0"/>
                <a:ea typeface="楷体_GB2312" pitchFamily="49" charset="-122"/>
              </a:rPr>
              <a:t>i </a:t>
            </a:r>
            <a:r>
              <a:rPr lang="zh-CN" altLang="en-US" sz="2800" dirty="0">
                <a:solidFill>
                  <a:schemeClr val="tx2"/>
                </a:solidFill>
                <a:latin typeface="Times New Roman" panose="02020603050405020304" pitchFamily="18" charset="0"/>
                <a:ea typeface="楷体_GB2312" pitchFamily="49" charset="-122"/>
              </a:rPr>
              <a:t>发出的边</a:t>
            </a:r>
            <a:r>
              <a:rPr lang="zh-CN" altLang="en-US" sz="2800" dirty="0">
                <a:latin typeface="Times New Roman" panose="02020603050405020304" pitchFamily="18" charset="0"/>
                <a:ea typeface="楷体_GB2312" pitchFamily="49" charset="-122"/>
              </a:rPr>
              <a:t>，也叫做</a:t>
            </a:r>
            <a:r>
              <a:rPr lang="zh-CN" altLang="en-US" sz="2800" u="sng" dirty="0">
                <a:solidFill>
                  <a:schemeClr val="tx2"/>
                </a:solidFill>
                <a:latin typeface="Times New Roman" panose="02020603050405020304" pitchFamily="18" charset="0"/>
                <a:ea typeface="楷体_GB2312" pitchFamily="49" charset="-122"/>
              </a:rPr>
              <a:t>出边表</a:t>
            </a:r>
            <a:r>
              <a:rPr lang="zh-CN" altLang="en-US" sz="2800" dirty="0">
                <a:latin typeface="Times New Roman" panose="02020603050405020304" pitchFamily="18" charset="0"/>
                <a:ea typeface="楷体_GB2312" pitchFamily="49" charset="-122"/>
              </a:rPr>
              <a:t>。</a:t>
            </a:r>
            <a:endParaRPr lang="zh-CN" altLang="en-US" sz="2800" dirty="0">
              <a:latin typeface="Times New Roman" panose="02020603050405020304" pitchFamily="18" charset="0"/>
              <a:ea typeface="楷体_GB2312" pitchFamily="49" charset="-122"/>
            </a:endParaRPr>
          </a:p>
        </p:txBody>
      </p:sp>
    </p:spTree>
  </p:cSld>
  <p:clrMapOvr>
    <a:masterClrMapping/>
  </p:clrMapOvr>
  <p:transition>
    <p:blinds/>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3"/>
          <p:cNvSpPr>
            <a:spLocks noGrp="1"/>
          </p:cNvSpPr>
          <p:nvPr>
            <p:ph type="body"/>
          </p:nvPr>
        </p:nvSpPr>
        <p:spPr>
          <a:xfrm>
            <a:off x="323850" y="800100"/>
            <a:ext cx="8351838" cy="5653088"/>
          </a:xfrm>
        </p:spPr>
        <p:txBody>
          <a:bodyPr vert="horz" wrap="square" lIns="92075" tIns="46038" rIns="92075" bIns="46038" anchor="t" anchorCtr="0"/>
          <a:p>
            <a:pPr algn="just">
              <a:lnSpc>
                <a:spcPct val="120000"/>
              </a:lnSpc>
              <a:buClr>
                <a:srgbClr val="0000FF"/>
              </a:buClr>
              <a:buSzPct val="90000"/>
              <a:buFont typeface="Wingdings" panose="05000000000000000000" pitchFamily="2" charset="2"/>
              <a:buChar char="l"/>
            </a:pPr>
            <a:r>
              <a:rPr lang="zh-CN" altLang="en-US" sz="2600" dirty="0"/>
              <a:t>对于用邻接表存储的有向图，每条边只对应一个边结点；而对于用邻接表存储的无向图，每条边则对应两个边结点。</a:t>
            </a:r>
            <a:endParaRPr lang="zh-CN" altLang="en-US" sz="2600" dirty="0"/>
          </a:p>
          <a:p>
            <a:pPr algn="just">
              <a:lnSpc>
                <a:spcPct val="120000"/>
              </a:lnSpc>
              <a:buClr>
                <a:srgbClr val="0000FF"/>
              </a:buClr>
              <a:buSzPct val="90000"/>
              <a:buFont typeface="Wingdings" panose="05000000000000000000" pitchFamily="2" charset="2"/>
              <a:buChar char="l"/>
            </a:pPr>
            <a:r>
              <a:rPr lang="zh-CN" altLang="en-US" sz="2600" dirty="0"/>
              <a:t>根据邻接表，可统计出有向图中每个顶点的</a:t>
            </a:r>
            <a:r>
              <a:rPr lang="zh-CN" altLang="en-US" sz="2600" dirty="0">
                <a:solidFill>
                  <a:srgbClr val="FF0000"/>
                </a:solidFill>
              </a:rPr>
              <a:t>出度</a:t>
            </a:r>
            <a:r>
              <a:rPr lang="zh-CN" altLang="en-US" sz="2600" dirty="0"/>
              <a:t>。但是，如果要统计一个顶点的入度，就要遍历所有的边结点，其时间复杂度为</a:t>
            </a:r>
            <a:r>
              <a:rPr lang="en-US" altLang="zh-CN" sz="2600" i="1" dirty="0"/>
              <a:t>O</a:t>
            </a:r>
            <a:r>
              <a:rPr lang="en-US" altLang="zh-CN" sz="2600" dirty="0"/>
              <a:t>(</a:t>
            </a:r>
            <a:r>
              <a:rPr lang="en-US" altLang="zh-CN" sz="2600" i="1" dirty="0"/>
              <a:t>e</a:t>
            </a:r>
            <a:r>
              <a:rPr lang="en-US" altLang="zh-CN" sz="2600" dirty="0"/>
              <a:t>)</a:t>
            </a:r>
            <a:r>
              <a:rPr lang="zh-CN" altLang="en-US" sz="2600" dirty="0"/>
              <a:t>（</a:t>
            </a:r>
            <a:r>
              <a:rPr lang="en-US" altLang="zh-CN" sz="2600" i="1" dirty="0"/>
              <a:t>e</a:t>
            </a:r>
            <a:r>
              <a:rPr lang="zh-CN" altLang="en-US" sz="2600" dirty="0"/>
              <a:t>为图中边的个数），从而统计所有顶点入度的时间复杂度为</a:t>
            </a:r>
            <a:r>
              <a:rPr lang="en-US" altLang="zh-CN" sz="2600" i="1" dirty="0"/>
              <a:t>O</a:t>
            </a:r>
            <a:r>
              <a:rPr lang="en-US" altLang="zh-CN" sz="2600" dirty="0"/>
              <a:t>(</a:t>
            </a:r>
            <a:r>
              <a:rPr lang="en-US" altLang="zh-CN" sz="2600" i="1" dirty="0"/>
              <a:t>ne</a:t>
            </a:r>
            <a:r>
              <a:rPr lang="en-US" altLang="zh-CN" sz="2600" dirty="0"/>
              <a:t>)</a:t>
            </a:r>
            <a:r>
              <a:rPr lang="zh-CN" altLang="en-US" sz="2600" dirty="0"/>
              <a:t>（</a:t>
            </a:r>
            <a:r>
              <a:rPr lang="en-US" altLang="zh-CN" sz="2600" i="1" dirty="0"/>
              <a:t>n</a:t>
            </a:r>
            <a:r>
              <a:rPr lang="zh-CN" altLang="en-US" sz="2600" dirty="0"/>
              <a:t>为图的顶点个数）。</a:t>
            </a:r>
            <a:r>
              <a:rPr lang="zh-CN" altLang="en-US" sz="2600" dirty="0">
                <a:solidFill>
                  <a:srgbClr val="FF3300"/>
                </a:solidFill>
              </a:rPr>
              <a:t>有无更有效的方法</a:t>
            </a:r>
            <a:r>
              <a:rPr lang="en-US" altLang="zh-CN" sz="2600" dirty="0">
                <a:solidFill>
                  <a:srgbClr val="FF3300"/>
                </a:solidFill>
              </a:rPr>
              <a:t>?  </a:t>
            </a:r>
            <a:r>
              <a:rPr lang="zh-CN" altLang="en-US" sz="2600" dirty="0">
                <a:solidFill>
                  <a:srgbClr val="FF3300"/>
                </a:solidFill>
              </a:rPr>
              <a:t>时间为</a:t>
            </a:r>
            <a:r>
              <a:rPr lang="en-US" altLang="zh-CN" sz="2600" dirty="0">
                <a:solidFill>
                  <a:srgbClr val="FF3300"/>
                </a:solidFill>
              </a:rPr>
              <a:t>O(</a:t>
            </a:r>
            <a:r>
              <a:rPr lang="en-US" altLang="zh-CN" sz="2600" i="1" dirty="0">
                <a:solidFill>
                  <a:srgbClr val="FF3300"/>
                </a:solidFill>
              </a:rPr>
              <a:t>n+e</a:t>
            </a:r>
            <a:r>
              <a:rPr lang="en-US" altLang="zh-CN" sz="2600" dirty="0">
                <a:solidFill>
                  <a:srgbClr val="FF3300"/>
                </a:solidFill>
              </a:rPr>
              <a:t>)</a:t>
            </a:r>
            <a:r>
              <a:rPr lang="zh-CN" altLang="en-US" sz="2600" dirty="0">
                <a:solidFill>
                  <a:srgbClr val="FF3300"/>
                </a:solidFill>
              </a:rPr>
              <a:t>。</a:t>
            </a:r>
            <a:endParaRPr lang="zh-CN" altLang="en-US" sz="2600" dirty="0"/>
          </a:p>
          <a:p>
            <a:pPr algn="just">
              <a:lnSpc>
                <a:spcPct val="120000"/>
              </a:lnSpc>
              <a:buClr>
                <a:srgbClr val="0000FF"/>
              </a:buClr>
              <a:buSzPct val="90000"/>
              <a:buFont typeface="Wingdings" panose="05000000000000000000" pitchFamily="2" charset="2"/>
              <a:buChar char="l"/>
            </a:pPr>
            <a:r>
              <a:rPr lang="zh-CN" altLang="en-US" sz="2600" dirty="0"/>
              <a:t>对</a:t>
            </a:r>
            <a:r>
              <a:rPr lang="zh-CN" altLang="en-US" sz="2600" dirty="0">
                <a:solidFill>
                  <a:srgbClr val="FF0000"/>
                </a:solidFill>
              </a:rPr>
              <a:t>有向图</a:t>
            </a:r>
            <a:r>
              <a:rPr lang="zh-CN" altLang="en-US" sz="2600" dirty="0"/>
              <a:t>建立逆邻接表（顶点的指向关系与邻接表恰好相反），根据逆邻接表，很容易统计出图中每个顶点的入度。</a:t>
            </a:r>
            <a:endParaRPr lang="zh-CN" altLang="en-US" sz="2600" dirty="0"/>
          </a:p>
        </p:txBody>
      </p:sp>
    </p:spTree>
  </p:cSld>
  <p:clrMapOvr>
    <a:masterClrMapping/>
  </p:clrMapOvr>
  <p:transition>
    <p:strips dir="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文本占位符 1734657"/>
          <p:cNvSpPr/>
          <p:nvPr>
            <p:ph idx="1"/>
          </p:nvPr>
        </p:nvSpPr>
        <p:spPr>
          <a:xfrm>
            <a:off x="395288" y="304800"/>
            <a:ext cx="3889375" cy="603250"/>
          </a:xfrm>
        </p:spPr>
        <p:txBody>
          <a:bodyPr vert="horz" wrap="square" lIns="91440" tIns="45720" rIns="91440" bIns="45720" anchor="t" anchorCtr="0"/>
          <a:p>
            <a:pPr>
              <a:spcBef>
                <a:spcPct val="50000"/>
              </a:spcBef>
              <a:buClrTx/>
              <a:buFont typeface="Wingdings" panose="05000000000000000000" pitchFamily="2" charset="2"/>
              <a:buChar char="l"/>
            </a:pPr>
            <a:r>
              <a:rPr lang="zh-CN" altLang="en-US" dirty="0">
                <a:solidFill>
                  <a:schemeClr val="tx2"/>
                </a:solidFill>
              </a:rPr>
              <a:t>有向图的逆邻接表</a:t>
            </a:r>
            <a:endParaRPr lang="zh-CN" altLang="en-US" b="0" dirty="0">
              <a:ea typeface="幼圆" panose="02010509060101010101" pitchFamily="49" charset="-122"/>
            </a:endParaRPr>
          </a:p>
        </p:txBody>
      </p:sp>
      <p:grpSp>
        <p:nvGrpSpPr>
          <p:cNvPr id="61443" name="组合 1734679"/>
          <p:cNvGrpSpPr/>
          <p:nvPr/>
        </p:nvGrpSpPr>
        <p:grpSpPr>
          <a:xfrm>
            <a:off x="3203575" y="2924175"/>
            <a:ext cx="5410200" cy="3168650"/>
            <a:chOff x="2016" y="1992"/>
            <a:chExt cx="3408" cy="1996"/>
          </a:xfrm>
        </p:grpSpPr>
        <p:sp>
          <p:nvSpPr>
            <p:cNvPr id="61466" name="矩形 1734680"/>
            <p:cNvSpPr/>
            <p:nvPr/>
          </p:nvSpPr>
          <p:spPr>
            <a:xfrm>
              <a:off x="2400" y="2020"/>
              <a:ext cx="864" cy="1968"/>
            </a:xfrm>
            <a:prstGeom prst="rect">
              <a:avLst/>
            </a:prstGeom>
            <a:gradFill rotWithShape="0">
              <a:gsLst>
                <a:gs pos="0">
                  <a:srgbClr val="CCCC00"/>
                </a:gs>
                <a:gs pos="50000">
                  <a:srgbClr val="F5F5CC"/>
                </a:gs>
                <a:gs pos="100000">
                  <a:srgbClr val="CCCC00"/>
                </a:gs>
              </a:gsLst>
              <a:lin ang="2700000" scaled="1"/>
              <a:tileRect/>
            </a:gradFill>
            <a:ln w="38100" cap="sq" cmpd="sng">
              <a:solidFill>
                <a:srgbClr val="006666"/>
              </a:solidFill>
              <a:prstDash val="solid"/>
              <a:miter/>
              <a:headEnd type="none" w="sm" len="sm"/>
              <a:tailEnd type="none" w="med" len="lg"/>
            </a:ln>
            <a:effectLst>
              <a:prstShdw prst="shdw17" dist="17961" dir="13499999">
                <a:srgbClr val="003D3D"/>
              </a:prstShdw>
            </a:effectLst>
          </p:spPr>
          <p:txBody>
            <a:bodyPr/>
            <a:p>
              <a:endParaRPr lang="zh-CN" altLang="en-US" dirty="0">
                <a:latin typeface="Times New Roman" panose="02020603050405020304" pitchFamily="18" charset="0"/>
              </a:endParaRPr>
            </a:p>
          </p:txBody>
        </p:sp>
        <p:sp>
          <p:nvSpPr>
            <p:cNvPr id="61467" name="直接连接符 1734681"/>
            <p:cNvSpPr/>
            <p:nvPr/>
          </p:nvSpPr>
          <p:spPr>
            <a:xfrm>
              <a:off x="2400" y="2404"/>
              <a:ext cx="864" cy="1"/>
            </a:xfrm>
            <a:prstGeom prst="line">
              <a:avLst/>
            </a:prstGeom>
            <a:ln w="28575" cap="sq" cmpd="sng">
              <a:solidFill>
                <a:srgbClr val="006666"/>
              </a:solidFill>
              <a:prstDash val="solid"/>
              <a:headEnd type="none" w="sm" len="sm"/>
              <a:tailEnd type="none" w="med" len="lg"/>
            </a:ln>
          </p:spPr>
        </p:sp>
        <p:sp>
          <p:nvSpPr>
            <p:cNvPr id="61468" name="直接连接符 1734682"/>
            <p:cNvSpPr/>
            <p:nvPr/>
          </p:nvSpPr>
          <p:spPr>
            <a:xfrm>
              <a:off x="2400" y="2788"/>
              <a:ext cx="864" cy="1"/>
            </a:xfrm>
            <a:prstGeom prst="line">
              <a:avLst/>
            </a:prstGeom>
            <a:ln w="28575" cap="sq" cmpd="sng">
              <a:solidFill>
                <a:srgbClr val="006666"/>
              </a:solidFill>
              <a:prstDash val="solid"/>
              <a:headEnd type="none" w="sm" len="sm"/>
              <a:tailEnd type="none" w="med" len="lg"/>
            </a:ln>
          </p:spPr>
        </p:sp>
        <p:sp>
          <p:nvSpPr>
            <p:cNvPr id="61469" name="直接连接符 1734683"/>
            <p:cNvSpPr/>
            <p:nvPr/>
          </p:nvSpPr>
          <p:spPr>
            <a:xfrm>
              <a:off x="2400" y="3604"/>
              <a:ext cx="864" cy="1"/>
            </a:xfrm>
            <a:prstGeom prst="line">
              <a:avLst/>
            </a:prstGeom>
            <a:ln w="28575" cap="sq" cmpd="sng">
              <a:solidFill>
                <a:srgbClr val="006666"/>
              </a:solidFill>
              <a:prstDash val="solid"/>
              <a:headEnd type="none" w="sm" len="sm"/>
              <a:tailEnd type="none" w="med" len="lg"/>
            </a:ln>
          </p:spPr>
        </p:sp>
        <p:sp>
          <p:nvSpPr>
            <p:cNvPr id="61470" name="直接连接符 1734684"/>
            <p:cNvSpPr/>
            <p:nvPr/>
          </p:nvSpPr>
          <p:spPr>
            <a:xfrm>
              <a:off x="2400" y="3197"/>
              <a:ext cx="864" cy="1"/>
            </a:xfrm>
            <a:prstGeom prst="line">
              <a:avLst/>
            </a:prstGeom>
            <a:ln w="28575" cap="sq" cmpd="sng">
              <a:solidFill>
                <a:srgbClr val="006666"/>
              </a:solidFill>
              <a:prstDash val="solid"/>
              <a:headEnd type="none" w="sm" len="sm"/>
              <a:tailEnd type="none" w="med" len="lg"/>
            </a:ln>
          </p:spPr>
        </p:sp>
        <p:sp>
          <p:nvSpPr>
            <p:cNvPr id="61471" name="直接连接符 1734685"/>
            <p:cNvSpPr/>
            <p:nvPr/>
          </p:nvSpPr>
          <p:spPr>
            <a:xfrm>
              <a:off x="2832" y="2020"/>
              <a:ext cx="0" cy="1968"/>
            </a:xfrm>
            <a:prstGeom prst="line">
              <a:avLst/>
            </a:prstGeom>
            <a:ln w="28575" cap="sq" cmpd="sng">
              <a:solidFill>
                <a:srgbClr val="006666"/>
              </a:solidFill>
              <a:prstDash val="solid"/>
              <a:headEnd type="none" w="sm" len="sm"/>
              <a:tailEnd type="none" w="med" len="lg"/>
            </a:ln>
          </p:spPr>
        </p:sp>
        <p:sp>
          <p:nvSpPr>
            <p:cNvPr id="61472" name="文本框 1734686"/>
            <p:cNvSpPr txBox="1"/>
            <p:nvPr/>
          </p:nvSpPr>
          <p:spPr>
            <a:xfrm>
              <a:off x="2400" y="2020"/>
              <a:ext cx="432"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rPr>
                <a:t>V</a:t>
              </a:r>
              <a:r>
                <a:rPr lang="en-US" altLang="zh-CN" sz="3200" baseline="-25000" dirty="0">
                  <a:latin typeface="Times New Roman" panose="02020603050405020304" pitchFamily="18" charset="0"/>
                </a:rPr>
                <a:t>1</a:t>
              </a:r>
              <a:endParaRPr lang="en-US" altLang="zh-CN" sz="3200" baseline="-25000" dirty="0">
                <a:latin typeface="Times New Roman" panose="02020603050405020304" pitchFamily="18" charset="0"/>
              </a:endParaRPr>
            </a:p>
          </p:txBody>
        </p:sp>
        <p:sp>
          <p:nvSpPr>
            <p:cNvPr id="61473" name="文本框 1734687"/>
            <p:cNvSpPr txBox="1"/>
            <p:nvPr/>
          </p:nvSpPr>
          <p:spPr>
            <a:xfrm>
              <a:off x="2426" y="2404"/>
              <a:ext cx="432"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rPr>
                <a:t>V</a:t>
              </a:r>
              <a:r>
                <a:rPr lang="en-US" altLang="zh-CN" sz="3200" baseline="-25000" dirty="0">
                  <a:latin typeface="Times New Roman" panose="02020603050405020304" pitchFamily="18" charset="0"/>
                </a:rPr>
                <a:t>2</a:t>
              </a:r>
              <a:endParaRPr lang="en-US" altLang="zh-CN" sz="3200" baseline="-25000" dirty="0">
                <a:latin typeface="Times New Roman" panose="02020603050405020304" pitchFamily="18" charset="0"/>
              </a:endParaRPr>
            </a:p>
          </p:txBody>
        </p:sp>
        <p:sp>
          <p:nvSpPr>
            <p:cNvPr id="61474" name="文本框 1734688"/>
            <p:cNvSpPr txBox="1"/>
            <p:nvPr/>
          </p:nvSpPr>
          <p:spPr>
            <a:xfrm>
              <a:off x="2421" y="2788"/>
              <a:ext cx="432"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rPr>
                <a:t>V</a:t>
              </a:r>
              <a:r>
                <a:rPr lang="en-US" altLang="zh-CN" sz="3200" baseline="-25000" dirty="0">
                  <a:latin typeface="Times New Roman" panose="02020603050405020304" pitchFamily="18" charset="0"/>
                </a:rPr>
                <a:t>3</a:t>
              </a:r>
              <a:endParaRPr lang="en-US" altLang="zh-CN" sz="3200" baseline="-25000" dirty="0">
                <a:latin typeface="Times New Roman" panose="02020603050405020304" pitchFamily="18" charset="0"/>
              </a:endParaRPr>
            </a:p>
          </p:txBody>
        </p:sp>
        <p:sp>
          <p:nvSpPr>
            <p:cNvPr id="61475" name="文本框 1734689"/>
            <p:cNvSpPr txBox="1"/>
            <p:nvPr/>
          </p:nvSpPr>
          <p:spPr>
            <a:xfrm>
              <a:off x="2421" y="3220"/>
              <a:ext cx="432"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rPr>
                <a:t>V</a:t>
              </a:r>
              <a:r>
                <a:rPr lang="en-US" altLang="zh-CN" sz="3200" baseline="-25000" dirty="0">
                  <a:latin typeface="Times New Roman" panose="02020603050405020304" pitchFamily="18" charset="0"/>
                </a:rPr>
                <a:t>4</a:t>
              </a:r>
              <a:endParaRPr lang="en-US" altLang="zh-CN" sz="3200" dirty="0">
                <a:latin typeface="Times New Roman" panose="02020603050405020304" pitchFamily="18" charset="0"/>
                <a:ea typeface="幼圆" panose="02010509060101010101" pitchFamily="49" charset="-122"/>
              </a:endParaRPr>
            </a:p>
          </p:txBody>
        </p:sp>
        <p:sp>
          <p:nvSpPr>
            <p:cNvPr id="61476" name="文本框 1734690"/>
            <p:cNvSpPr txBox="1"/>
            <p:nvPr/>
          </p:nvSpPr>
          <p:spPr>
            <a:xfrm>
              <a:off x="2426" y="3604"/>
              <a:ext cx="432"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rPr>
                <a:t>V</a:t>
              </a:r>
              <a:r>
                <a:rPr lang="en-US" altLang="zh-CN" sz="3200" baseline="-25000" dirty="0">
                  <a:latin typeface="Times New Roman" panose="02020603050405020304" pitchFamily="18" charset="0"/>
                </a:rPr>
                <a:t>5</a:t>
              </a:r>
              <a:endParaRPr lang="en-US" altLang="zh-CN" sz="3200" baseline="-25000" dirty="0">
                <a:latin typeface="Times New Roman" panose="02020603050405020304" pitchFamily="18" charset="0"/>
              </a:endParaRPr>
            </a:p>
          </p:txBody>
        </p:sp>
        <p:grpSp>
          <p:nvGrpSpPr>
            <p:cNvPr id="61477" name="组合 1734691"/>
            <p:cNvGrpSpPr/>
            <p:nvPr/>
          </p:nvGrpSpPr>
          <p:grpSpPr>
            <a:xfrm>
              <a:off x="2016" y="2020"/>
              <a:ext cx="336" cy="1949"/>
              <a:chOff x="576" y="1008"/>
              <a:chExt cx="336" cy="1949"/>
            </a:xfrm>
          </p:grpSpPr>
          <p:sp>
            <p:nvSpPr>
              <p:cNvPr id="61528" name="文本框 1734692"/>
              <p:cNvSpPr txBox="1"/>
              <p:nvPr/>
            </p:nvSpPr>
            <p:spPr>
              <a:xfrm>
                <a:off x="576" y="1008"/>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61529" name="文本框 1734693"/>
              <p:cNvSpPr txBox="1"/>
              <p:nvPr/>
            </p:nvSpPr>
            <p:spPr>
              <a:xfrm>
                <a:off x="576" y="1776"/>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61530" name="文本框 1734694"/>
              <p:cNvSpPr txBox="1"/>
              <p:nvPr/>
            </p:nvSpPr>
            <p:spPr>
              <a:xfrm>
                <a:off x="576" y="2592"/>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sp>
            <p:nvSpPr>
              <p:cNvPr id="61531" name="文本框 1734695"/>
              <p:cNvSpPr txBox="1"/>
              <p:nvPr/>
            </p:nvSpPr>
            <p:spPr>
              <a:xfrm>
                <a:off x="576" y="2208"/>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61532" name="文本框 1734696"/>
              <p:cNvSpPr txBox="1"/>
              <p:nvPr/>
            </p:nvSpPr>
            <p:spPr>
              <a:xfrm>
                <a:off x="576" y="1392"/>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grpSp>
          <p:nvGrpSpPr>
            <p:cNvPr id="61478" name="组合 1734697"/>
            <p:cNvGrpSpPr/>
            <p:nvPr/>
          </p:nvGrpSpPr>
          <p:grpSpPr>
            <a:xfrm>
              <a:off x="3072" y="3604"/>
              <a:ext cx="1296" cy="365"/>
              <a:chOff x="1632" y="1004"/>
              <a:chExt cx="1296" cy="365"/>
            </a:xfrm>
          </p:grpSpPr>
          <p:grpSp>
            <p:nvGrpSpPr>
              <p:cNvPr id="61522" name="组合 1734698"/>
              <p:cNvGrpSpPr/>
              <p:nvPr/>
            </p:nvGrpSpPr>
            <p:grpSpPr>
              <a:xfrm>
                <a:off x="2160" y="1004"/>
                <a:ext cx="768" cy="365"/>
                <a:chOff x="3408" y="3312"/>
                <a:chExt cx="768" cy="365"/>
              </a:xfrm>
            </p:grpSpPr>
            <p:sp>
              <p:nvSpPr>
                <p:cNvPr id="61525" name="矩形 1734699"/>
                <p:cNvSpPr/>
                <p:nvPr/>
              </p:nvSpPr>
              <p:spPr>
                <a:xfrm>
                  <a:off x="3408" y="3363"/>
                  <a:ext cx="768" cy="288"/>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endParaRPr lang="zh-CN" altLang="en-US" dirty="0">
                    <a:latin typeface="Times New Roman" panose="02020603050405020304" pitchFamily="18" charset="0"/>
                  </a:endParaRPr>
                </a:p>
              </p:txBody>
            </p:sp>
            <p:sp>
              <p:nvSpPr>
                <p:cNvPr id="61526" name="直接连接符 1734700"/>
                <p:cNvSpPr/>
                <p:nvPr/>
              </p:nvSpPr>
              <p:spPr>
                <a:xfrm>
                  <a:off x="3792" y="3360"/>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61527" name="文本框 1734701"/>
                <p:cNvSpPr txBox="1"/>
                <p:nvPr/>
              </p:nvSpPr>
              <p:spPr>
                <a:xfrm>
                  <a:off x="3456" y="3312"/>
                  <a:ext cx="271"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sp>
            <p:nvSpPr>
              <p:cNvPr id="61523" name="直接连接符 1734702"/>
              <p:cNvSpPr/>
              <p:nvPr/>
            </p:nvSpPr>
            <p:spPr>
              <a:xfrm>
                <a:off x="1632" y="1200"/>
                <a:ext cx="528" cy="0"/>
              </a:xfrm>
              <a:prstGeom prst="line">
                <a:avLst/>
              </a:prstGeom>
              <a:ln w="31750" cap="sq" cmpd="sng">
                <a:solidFill>
                  <a:srgbClr val="993366"/>
                </a:solidFill>
                <a:prstDash val="solid"/>
                <a:headEnd type="none" w="sm" len="sm"/>
                <a:tailEnd type="triangle" w="med" len="lg"/>
              </a:ln>
            </p:spPr>
          </p:sp>
          <p:sp>
            <p:nvSpPr>
              <p:cNvPr id="61524" name="矩形 1734703"/>
              <p:cNvSpPr/>
              <p:nvPr/>
            </p:nvSpPr>
            <p:spPr>
              <a:xfrm>
                <a:off x="2566" y="1033"/>
                <a:ext cx="310" cy="288"/>
              </a:xfrm>
              <a:prstGeom prst="rect">
                <a:avLst/>
              </a:prstGeom>
              <a:noFill/>
              <a:ln w="31750">
                <a:noFill/>
              </a:ln>
            </p:spPr>
            <p:txBody>
              <a:bodyPr wrap="none">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grpSp>
        <p:grpSp>
          <p:nvGrpSpPr>
            <p:cNvPr id="61479" name="组合 1734704"/>
            <p:cNvGrpSpPr/>
            <p:nvPr/>
          </p:nvGrpSpPr>
          <p:grpSpPr>
            <a:xfrm>
              <a:off x="3072" y="2404"/>
              <a:ext cx="2352" cy="365"/>
              <a:chOff x="1632" y="1392"/>
              <a:chExt cx="2352" cy="365"/>
            </a:xfrm>
          </p:grpSpPr>
          <p:grpSp>
            <p:nvGrpSpPr>
              <p:cNvPr id="61509" name="组合 1734705"/>
              <p:cNvGrpSpPr/>
              <p:nvPr/>
            </p:nvGrpSpPr>
            <p:grpSpPr>
              <a:xfrm>
                <a:off x="2160" y="1392"/>
                <a:ext cx="1008" cy="365"/>
                <a:chOff x="2112" y="2253"/>
                <a:chExt cx="1008" cy="365"/>
              </a:xfrm>
            </p:grpSpPr>
            <p:sp>
              <p:nvSpPr>
                <p:cNvPr id="61518" name="矩形 1734706"/>
                <p:cNvSpPr/>
                <p:nvPr/>
              </p:nvSpPr>
              <p:spPr>
                <a:xfrm>
                  <a:off x="2112" y="2304"/>
                  <a:ext cx="768" cy="288"/>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endParaRPr lang="zh-CN" altLang="en-US" dirty="0">
                    <a:latin typeface="Times New Roman" panose="02020603050405020304" pitchFamily="18" charset="0"/>
                  </a:endParaRPr>
                </a:p>
              </p:txBody>
            </p:sp>
            <p:sp>
              <p:nvSpPr>
                <p:cNvPr id="61519" name="直接连接符 1734707"/>
                <p:cNvSpPr/>
                <p:nvPr/>
              </p:nvSpPr>
              <p:spPr>
                <a:xfrm>
                  <a:off x="2496" y="2304"/>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61520" name="文本框 1734708"/>
                <p:cNvSpPr txBox="1"/>
                <p:nvPr/>
              </p:nvSpPr>
              <p:spPr>
                <a:xfrm>
                  <a:off x="2160" y="2253"/>
                  <a:ext cx="271"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61521" name="直接连接符 1734709"/>
                <p:cNvSpPr/>
                <p:nvPr/>
              </p:nvSpPr>
              <p:spPr>
                <a:xfrm>
                  <a:off x="2736" y="2448"/>
                  <a:ext cx="384" cy="0"/>
                </a:xfrm>
                <a:prstGeom prst="line">
                  <a:avLst/>
                </a:prstGeom>
                <a:ln w="31750" cap="sq" cmpd="sng">
                  <a:solidFill>
                    <a:srgbClr val="993366"/>
                  </a:solidFill>
                  <a:prstDash val="solid"/>
                  <a:headEnd type="none" w="sm" len="sm"/>
                  <a:tailEnd type="triangle" w="med" len="lg"/>
                </a:ln>
              </p:spPr>
            </p:sp>
          </p:grpSp>
          <p:sp>
            <p:nvSpPr>
              <p:cNvPr id="61510" name="直接连接符 1734710"/>
              <p:cNvSpPr/>
              <p:nvPr/>
            </p:nvSpPr>
            <p:spPr>
              <a:xfrm>
                <a:off x="1632" y="1607"/>
                <a:ext cx="528" cy="0"/>
              </a:xfrm>
              <a:prstGeom prst="line">
                <a:avLst/>
              </a:prstGeom>
              <a:ln w="31750" cap="sq" cmpd="sng">
                <a:solidFill>
                  <a:srgbClr val="993366"/>
                </a:solidFill>
                <a:prstDash val="solid"/>
                <a:headEnd type="none" w="sm" len="sm"/>
                <a:tailEnd type="triangle" w="med" len="lg"/>
              </a:ln>
            </p:spPr>
          </p:sp>
          <p:grpSp>
            <p:nvGrpSpPr>
              <p:cNvPr id="61511" name="组合 1734711"/>
              <p:cNvGrpSpPr/>
              <p:nvPr/>
            </p:nvGrpSpPr>
            <p:grpSpPr>
              <a:xfrm>
                <a:off x="3216" y="1392"/>
                <a:ext cx="768" cy="365"/>
                <a:chOff x="768" y="3456"/>
                <a:chExt cx="768" cy="365"/>
              </a:xfrm>
            </p:grpSpPr>
            <p:sp>
              <p:nvSpPr>
                <p:cNvPr id="61512" name="矩形 1734712"/>
                <p:cNvSpPr/>
                <p:nvPr/>
              </p:nvSpPr>
              <p:spPr>
                <a:xfrm flipH="1" flipV="1">
                  <a:off x="912" y="3504"/>
                  <a:ext cx="528" cy="288"/>
                </a:xfrm>
                <a:prstGeom prst="rect">
                  <a:avLst/>
                </a:prstGeom>
                <a:noFill/>
                <a:ln w="31750">
                  <a:noFill/>
                </a:ln>
              </p:spPr>
              <p:txBody>
                <a:bodyPr>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grpSp>
              <p:nvGrpSpPr>
                <p:cNvPr id="61513" name="组合 1734713"/>
                <p:cNvGrpSpPr/>
                <p:nvPr/>
              </p:nvGrpSpPr>
              <p:grpSpPr>
                <a:xfrm>
                  <a:off x="768" y="3456"/>
                  <a:ext cx="768" cy="365"/>
                  <a:chOff x="3408" y="3312"/>
                  <a:chExt cx="768" cy="365"/>
                </a:xfrm>
              </p:grpSpPr>
              <p:sp>
                <p:nvSpPr>
                  <p:cNvPr id="61515" name="矩形 1734714"/>
                  <p:cNvSpPr/>
                  <p:nvPr/>
                </p:nvSpPr>
                <p:spPr>
                  <a:xfrm>
                    <a:off x="3408" y="3363"/>
                    <a:ext cx="768" cy="288"/>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endParaRPr lang="zh-CN" altLang="en-US" dirty="0">
                      <a:latin typeface="Times New Roman" panose="02020603050405020304" pitchFamily="18" charset="0"/>
                    </a:endParaRPr>
                  </a:p>
                </p:txBody>
              </p:sp>
              <p:sp>
                <p:nvSpPr>
                  <p:cNvPr id="61516" name="直接连接符 1734715"/>
                  <p:cNvSpPr/>
                  <p:nvPr/>
                </p:nvSpPr>
                <p:spPr>
                  <a:xfrm>
                    <a:off x="3792" y="3360"/>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61517" name="文本框 1734716"/>
                  <p:cNvSpPr txBox="1"/>
                  <p:nvPr/>
                </p:nvSpPr>
                <p:spPr>
                  <a:xfrm>
                    <a:off x="3456" y="3312"/>
                    <a:ext cx="271"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sp>
              <p:nvSpPr>
                <p:cNvPr id="61514" name="矩形 1734717"/>
                <p:cNvSpPr/>
                <p:nvPr/>
              </p:nvSpPr>
              <p:spPr>
                <a:xfrm>
                  <a:off x="1174" y="3485"/>
                  <a:ext cx="310" cy="288"/>
                </a:xfrm>
                <a:prstGeom prst="rect">
                  <a:avLst/>
                </a:prstGeom>
                <a:noFill/>
                <a:ln w="31750">
                  <a:noFill/>
                </a:ln>
              </p:spPr>
              <p:txBody>
                <a:bodyPr wrap="none">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grpSp>
        </p:grpSp>
        <p:grpSp>
          <p:nvGrpSpPr>
            <p:cNvPr id="61480" name="组合 1734718"/>
            <p:cNvGrpSpPr/>
            <p:nvPr/>
          </p:nvGrpSpPr>
          <p:grpSpPr>
            <a:xfrm>
              <a:off x="3072" y="3168"/>
              <a:ext cx="2352" cy="365"/>
              <a:chOff x="1632" y="1392"/>
              <a:chExt cx="2352" cy="365"/>
            </a:xfrm>
          </p:grpSpPr>
          <p:grpSp>
            <p:nvGrpSpPr>
              <p:cNvPr id="61496" name="组合 1734719"/>
              <p:cNvGrpSpPr/>
              <p:nvPr/>
            </p:nvGrpSpPr>
            <p:grpSpPr>
              <a:xfrm>
                <a:off x="2160" y="1392"/>
                <a:ext cx="1008" cy="365"/>
                <a:chOff x="2112" y="2253"/>
                <a:chExt cx="1008" cy="365"/>
              </a:xfrm>
            </p:grpSpPr>
            <p:sp>
              <p:nvSpPr>
                <p:cNvPr id="61505" name="矩形 1734720"/>
                <p:cNvSpPr/>
                <p:nvPr/>
              </p:nvSpPr>
              <p:spPr>
                <a:xfrm>
                  <a:off x="2112" y="2304"/>
                  <a:ext cx="768" cy="288"/>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endParaRPr lang="zh-CN" altLang="en-US" dirty="0">
                    <a:latin typeface="Times New Roman" panose="02020603050405020304" pitchFamily="18" charset="0"/>
                  </a:endParaRPr>
                </a:p>
              </p:txBody>
            </p:sp>
            <p:sp>
              <p:nvSpPr>
                <p:cNvPr id="61506" name="直接连接符 1734721"/>
                <p:cNvSpPr/>
                <p:nvPr/>
              </p:nvSpPr>
              <p:spPr>
                <a:xfrm>
                  <a:off x="2496" y="2304"/>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61507" name="文本框 1734722"/>
                <p:cNvSpPr txBox="1"/>
                <p:nvPr/>
              </p:nvSpPr>
              <p:spPr>
                <a:xfrm>
                  <a:off x="2160" y="2253"/>
                  <a:ext cx="271"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61508" name="直接连接符 1734723"/>
                <p:cNvSpPr/>
                <p:nvPr/>
              </p:nvSpPr>
              <p:spPr>
                <a:xfrm>
                  <a:off x="2736" y="2448"/>
                  <a:ext cx="384" cy="0"/>
                </a:xfrm>
                <a:prstGeom prst="line">
                  <a:avLst/>
                </a:prstGeom>
                <a:ln w="31750" cap="sq" cmpd="sng">
                  <a:solidFill>
                    <a:srgbClr val="993366"/>
                  </a:solidFill>
                  <a:prstDash val="solid"/>
                  <a:headEnd type="none" w="sm" len="sm"/>
                  <a:tailEnd type="triangle" w="med" len="lg"/>
                </a:ln>
              </p:spPr>
            </p:sp>
          </p:grpSp>
          <p:sp>
            <p:nvSpPr>
              <p:cNvPr id="61497" name="直接连接符 1734724"/>
              <p:cNvSpPr/>
              <p:nvPr/>
            </p:nvSpPr>
            <p:spPr>
              <a:xfrm>
                <a:off x="1632" y="1607"/>
                <a:ext cx="528" cy="0"/>
              </a:xfrm>
              <a:prstGeom prst="line">
                <a:avLst/>
              </a:prstGeom>
              <a:ln w="31750" cap="sq" cmpd="sng">
                <a:solidFill>
                  <a:srgbClr val="993366"/>
                </a:solidFill>
                <a:prstDash val="solid"/>
                <a:headEnd type="none" w="sm" len="sm"/>
                <a:tailEnd type="triangle" w="med" len="lg"/>
              </a:ln>
            </p:spPr>
          </p:sp>
          <p:grpSp>
            <p:nvGrpSpPr>
              <p:cNvPr id="61498" name="组合 1734725"/>
              <p:cNvGrpSpPr/>
              <p:nvPr/>
            </p:nvGrpSpPr>
            <p:grpSpPr>
              <a:xfrm>
                <a:off x="3216" y="1392"/>
                <a:ext cx="768" cy="365"/>
                <a:chOff x="768" y="3456"/>
                <a:chExt cx="768" cy="365"/>
              </a:xfrm>
            </p:grpSpPr>
            <p:sp>
              <p:nvSpPr>
                <p:cNvPr id="61499" name="矩形 1734726"/>
                <p:cNvSpPr/>
                <p:nvPr/>
              </p:nvSpPr>
              <p:spPr>
                <a:xfrm flipH="1" flipV="1">
                  <a:off x="912" y="3504"/>
                  <a:ext cx="528" cy="288"/>
                </a:xfrm>
                <a:prstGeom prst="rect">
                  <a:avLst/>
                </a:prstGeom>
                <a:noFill/>
                <a:ln w="31750">
                  <a:noFill/>
                </a:ln>
              </p:spPr>
              <p:txBody>
                <a:bodyPr>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grpSp>
              <p:nvGrpSpPr>
                <p:cNvPr id="61500" name="组合 1734727"/>
                <p:cNvGrpSpPr/>
                <p:nvPr/>
              </p:nvGrpSpPr>
              <p:grpSpPr>
                <a:xfrm>
                  <a:off x="768" y="3456"/>
                  <a:ext cx="768" cy="365"/>
                  <a:chOff x="3408" y="3312"/>
                  <a:chExt cx="768" cy="365"/>
                </a:xfrm>
              </p:grpSpPr>
              <p:sp>
                <p:nvSpPr>
                  <p:cNvPr id="61502" name="矩形 1734728"/>
                  <p:cNvSpPr/>
                  <p:nvPr/>
                </p:nvSpPr>
                <p:spPr>
                  <a:xfrm>
                    <a:off x="3408" y="3363"/>
                    <a:ext cx="768" cy="288"/>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endParaRPr lang="zh-CN" altLang="en-US" dirty="0">
                      <a:latin typeface="Times New Roman" panose="02020603050405020304" pitchFamily="18" charset="0"/>
                    </a:endParaRPr>
                  </a:p>
                </p:txBody>
              </p:sp>
              <p:sp>
                <p:nvSpPr>
                  <p:cNvPr id="61503" name="直接连接符 1734729"/>
                  <p:cNvSpPr/>
                  <p:nvPr/>
                </p:nvSpPr>
                <p:spPr>
                  <a:xfrm>
                    <a:off x="3792" y="3360"/>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61504" name="文本框 1734730"/>
                  <p:cNvSpPr txBox="1"/>
                  <p:nvPr/>
                </p:nvSpPr>
                <p:spPr>
                  <a:xfrm>
                    <a:off x="3456" y="3312"/>
                    <a:ext cx="271"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sp>
              <p:nvSpPr>
                <p:cNvPr id="61501" name="矩形 1734731"/>
                <p:cNvSpPr/>
                <p:nvPr/>
              </p:nvSpPr>
              <p:spPr>
                <a:xfrm>
                  <a:off x="1174" y="3485"/>
                  <a:ext cx="310" cy="288"/>
                </a:xfrm>
                <a:prstGeom prst="rect">
                  <a:avLst/>
                </a:prstGeom>
                <a:noFill/>
                <a:ln w="31750">
                  <a:noFill/>
                </a:ln>
              </p:spPr>
              <p:txBody>
                <a:bodyPr wrap="none">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grpSp>
        </p:grpSp>
        <p:grpSp>
          <p:nvGrpSpPr>
            <p:cNvPr id="61481" name="组合 1734732"/>
            <p:cNvGrpSpPr/>
            <p:nvPr/>
          </p:nvGrpSpPr>
          <p:grpSpPr>
            <a:xfrm>
              <a:off x="3072" y="1992"/>
              <a:ext cx="2352" cy="365"/>
              <a:chOff x="1632" y="1392"/>
              <a:chExt cx="2352" cy="365"/>
            </a:xfrm>
          </p:grpSpPr>
          <p:grpSp>
            <p:nvGrpSpPr>
              <p:cNvPr id="61483" name="组合 1734733"/>
              <p:cNvGrpSpPr/>
              <p:nvPr/>
            </p:nvGrpSpPr>
            <p:grpSpPr>
              <a:xfrm>
                <a:off x="2160" y="1392"/>
                <a:ext cx="1008" cy="365"/>
                <a:chOff x="2112" y="2253"/>
                <a:chExt cx="1008" cy="365"/>
              </a:xfrm>
            </p:grpSpPr>
            <p:sp>
              <p:nvSpPr>
                <p:cNvPr id="61492" name="矩形 1734734"/>
                <p:cNvSpPr/>
                <p:nvPr/>
              </p:nvSpPr>
              <p:spPr>
                <a:xfrm>
                  <a:off x="2112" y="2304"/>
                  <a:ext cx="768" cy="288"/>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endParaRPr lang="zh-CN" altLang="en-US" dirty="0">
                    <a:latin typeface="Times New Roman" panose="02020603050405020304" pitchFamily="18" charset="0"/>
                  </a:endParaRPr>
                </a:p>
              </p:txBody>
            </p:sp>
            <p:sp>
              <p:nvSpPr>
                <p:cNvPr id="61493" name="直接连接符 1734735"/>
                <p:cNvSpPr/>
                <p:nvPr/>
              </p:nvSpPr>
              <p:spPr>
                <a:xfrm>
                  <a:off x="2496" y="2304"/>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61494" name="文本框 1734736"/>
                <p:cNvSpPr txBox="1"/>
                <p:nvPr/>
              </p:nvSpPr>
              <p:spPr>
                <a:xfrm>
                  <a:off x="2160" y="2253"/>
                  <a:ext cx="271"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61495" name="直接连接符 1734737"/>
                <p:cNvSpPr/>
                <p:nvPr/>
              </p:nvSpPr>
              <p:spPr>
                <a:xfrm>
                  <a:off x="2736" y="2448"/>
                  <a:ext cx="384" cy="0"/>
                </a:xfrm>
                <a:prstGeom prst="line">
                  <a:avLst/>
                </a:prstGeom>
                <a:ln w="31750" cap="sq" cmpd="sng">
                  <a:solidFill>
                    <a:srgbClr val="993366"/>
                  </a:solidFill>
                  <a:prstDash val="solid"/>
                  <a:headEnd type="none" w="sm" len="sm"/>
                  <a:tailEnd type="triangle" w="med" len="lg"/>
                </a:ln>
              </p:spPr>
            </p:sp>
          </p:grpSp>
          <p:sp>
            <p:nvSpPr>
              <p:cNvPr id="61484" name="直接连接符 1734738"/>
              <p:cNvSpPr/>
              <p:nvPr/>
            </p:nvSpPr>
            <p:spPr>
              <a:xfrm>
                <a:off x="1632" y="1607"/>
                <a:ext cx="528" cy="0"/>
              </a:xfrm>
              <a:prstGeom prst="line">
                <a:avLst/>
              </a:prstGeom>
              <a:ln w="31750" cap="sq" cmpd="sng">
                <a:solidFill>
                  <a:srgbClr val="993366"/>
                </a:solidFill>
                <a:prstDash val="solid"/>
                <a:headEnd type="none" w="sm" len="sm"/>
                <a:tailEnd type="triangle" w="med" len="lg"/>
              </a:ln>
            </p:spPr>
          </p:sp>
          <p:grpSp>
            <p:nvGrpSpPr>
              <p:cNvPr id="61485" name="组合 1734739"/>
              <p:cNvGrpSpPr/>
              <p:nvPr/>
            </p:nvGrpSpPr>
            <p:grpSpPr>
              <a:xfrm>
                <a:off x="3216" y="1392"/>
                <a:ext cx="768" cy="365"/>
                <a:chOff x="768" y="3456"/>
                <a:chExt cx="768" cy="365"/>
              </a:xfrm>
            </p:grpSpPr>
            <p:sp>
              <p:nvSpPr>
                <p:cNvPr id="61486" name="矩形 1734740"/>
                <p:cNvSpPr/>
                <p:nvPr/>
              </p:nvSpPr>
              <p:spPr>
                <a:xfrm flipH="1" flipV="1">
                  <a:off x="912" y="3504"/>
                  <a:ext cx="528" cy="288"/>
                </a:xfrm>
                <a:prstGeom prst="rect">
                  <a:avLst/>
                </a:prstGeom>
                <a:noFill/>
                <a:ln w="31750">
                  <a:noFill/>
                </a:ln>
              </p:spPr>
              <p:txBody>
                <a:bodyPr>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grpSp>
              <p:nvGrpSpPr>
                <p:cNvPr id="61487" name="组合 1734741"/>
                <p:cNvGrpSpPr/>
                <p:nvPr/>
              </p:nvGrpSpPr>
              <p:grpSpPr>
                <a:xfrm>
                  <a:off x="768" y="3456"/>
                  <a:ext cx="768" cy="365"/>
                  <a:chOff x="3408" y="3312"/>
                  <a:chExt cx="768" cy="365"/>
                </a:xfrm>
              </p:grpSpPr>
              <p:sp>
                <p:nvSpPr>
                  <p:cNvPr id="61489" name="矩形 1734742"/>
                  <p:cNvSpPr/>
                  <p:nvPr/>
                </p:nvSpPr>
                <p:spPr>
                  <a:xfrm>
                    <a:off x="3408" y="3363"/>
                    <a:ext cx="768" cy="288"/>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endParaRPr lang="zh-CN" altLang="en-US" dirty="0">
                      <a:latin typeface="Times New Roman" panose="02020603050405020304" pitchFamily="18" charset="0"/>
                    </a:endParaRPr>
                  </a:p>
                </p:txBody>
              </p:sp>
              <p:sp>
                <p:nvSpPr>
                  <p:cNvPr id="61490" name="直接连接符 1734743"/>
                  <p:cNvSpPr/>
                  <p:nvPr/>
                </p:nvSpPr>
                <p:spPr>
                  <a:xfrm>
                    <a:off x="3792" y="3360"/>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61491" name="文本框 1734744"/>
                  <p:cNvSpPr txBox="1"/>
                  <p:nvPr/>
                </p:nvSpPr>
                <p:spPr>
                  <a:xfrm>
                    <a:off x="3456" y="3312"/>
                    <a:ext cx="271"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grpSp>
            <p:sp>
              <p:nvSpPr>
                <p:cNvPr id="61488" name="矩形 1734745"/>
                <p:cNvSpPr/>
                <p:nvPr/>
              </p:nvSpPr>
              <p:spPr>
                <a:xfrm>
                  <a:off x="1174" y="3485"/>
                  <a:ext cx="310" cy="288"/>
                </a:xfrm>
                <a:prstGeom prst="rect">
                  <a:avLst/>
                </a:prstGeom>
                <a:noFill/>
                <a:ln w="31750">
                  <a:noFill/>
                </a:ln>
              </p:spPr>
              <p:txBody>
                <a:bodyPr wrap="none">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grpSp>
        </p:grpSp>
        <p:sp>
          <p:nvSpPr>
            <p:cNvPr id="61482" name="矩形 1734746"/>
            <p:cNvSpPr/>
            <p:nvPr/>
          </p:nvSpPr>
          <p:spPr>
            <a:xfrm>
              <a:off x="2880" y="2832"/>
              <a:ext cx="336" cy="288"/>
            </a:xfrm>
            <a:prstGeom prst="rect">
              <a:avLst/>
            </a:prstGeom>
            <a:noFill/>
            <a:ln w="31750">
              <a:noFill/>
            </a:ln>
          </p:spPr>
          <p:txBody>
            <a:bodyPr>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grpSp>
      <p:sp>
        <p:nvSpPr>
          <p:cNvPr id="61444" name="文本框 1734747"/>
          <p:cNvSpPr txBox="1"/>
          <p:nvPr/>
        </p:nvSpPr>
        <p:spPr>
          <a:xfrm>
            <a:off x="4464050" y="981075"/>
            <a:ext cx="4464050" cy="1547813"/>
          </a:xfrm>
          <a:prstGeom prst="rect">
            <a:avLst/>
          </a:prstGeom>
          <a:noFill/>
          <a:ln w="31750">
            <a:noFill/>
          </a:ln>
        </p:spPr>
        <p:txBody>
          <a:bodyPr/>
          <a:p>
            <a:pPr eaLnBrk="0" hangingPunct="0">
              <a:lnSpc>
                <a:spcPct val="120000"/>
              </a:lnSpc>
              <a:spcBef>
                <a:spcPct val="50000"/>
              </a:spcBef>
              <a:buSzPct val="75000"/>
              <a:buFont typeface="Monotype Sorts" pitchFamily="2" charset="2"/>
            </a:pPr>
            <a:r>
              <a:rPr lang="zh-CN" altLang="en-US" sz="2400" dirty="0">
                <a:latin typeface="Times New Roman" panose="02020603050405020304" pitchFamily="18" charset="0"/>
                <a:ea typeface="楷体_GB2312" pitchFamily="49" charset="-122"/>
              </a:rPr>
              <a:t>在有向图的</a:t>
            </a:r>
            <a:r>
              <a:rPr lang="zh-CN" altLang="en-US" sz="2400" dirty="0">
                <a:solidFill>
                  <a:schemeClr val="tx2"/>
                </a:solidFill>
                <a:latin typeface="Times New Roman" panose="02020603050405020304" pitchFamily="18" charset="0"/>
                <a:ea typeface="楷体_GB2312" pitchFamily="49" charset="-122"/>
              </a:rPr>
              <a:t>逆邻接表</a:t>
            </a:r>
            <a:r>
              <a:rPr lang="zh-CN" altLang="en-US" sz="2400" dirty="0">
                <a:latin typeface="Times New Roman" panose="02020603050405020304" pitchFamily="18" charset="0"/>
                <a:ea typeface="楷体_GB2312" pitchFamily="49" charset="-122"/>
              </a:rPr>
              <a:t>中，第 </a:t>
            </a:r>
            <a:r>
              <a:rPr lang="en-US" altLang="zh-CN" sz="2400" i="1" dirty="0">
                <a:latin typeface="Times New Roman" panose="02020603050405020304" pitchFamily="18" charset="0"/>
                <a:ea typeface="楷体_GB2312" pitchFamily="49" charset="-122"/>
              </a:rPr>
              <a:t>i</a:t>
            </a:r>
            <a:r>
              <a:rPr lang="en-US" altLang="zh-CN" sz="2400" dirty="0">
                <a:latin typeface="Times New Roman" panose="02020603050405020304" pitchFamily="18" charset="0"/>
                <a:ea typeface="楷体_GB2312" pitchFamily="49" charset="-122"/>
              </a:rPr>
              <a:t> </a:t>
            </a:r>
            <a:r>
              <a:rPr lang="zh-CN" altLang="en-US" sz="2400" dirty="0">
                <a:latin typeface="Times New Roman" panose="02020603050405020304" pitchFamily="18" charset="0"/>
                <a:ea typeface="楷体_GB2312" pitchFamily="49" charset="-122"/>
              </a:rPr>
              <a:t>个边链表链接的边都是</a:t>
            </a:r>
            <a:r>
              <a:rPr lang="zh-CN" altLang="en-US" sz="2400" dirty="0">
                <a:solidFill>
                  <a:schemeClr val="tx2"/>
                </a:solidFill>
                <a:latin typeface="Times New Roman" panose="02020603050405020304" pitchFamily="18" charset="0"/>
                <a:ea typeface="楷体_GB2312" pitchFamily="49" charset="-122"/>
              </a:rPr>
              <a:t>进入顶点 </a:t>
            </a:r>
            <a:r>
              <a:rPr lang="en-US" altLang="zh-CN" sz="2400" i="1" dirty="0">
                <a:solidFill>
                  <a:schemeClr val="tx2"/>
                </a:solidFill>
                <a:latin typeface="Times New Roman" panose="02020603050405020304" pitchFamily="18" charset="0"/>
                <a:ea typeface="楷体_GB2312" pitchFamily="49" charset="-122"/>
              </a:rPr>
              <a:t>i</a:t>
            </a:r>
            <a:r>
              <a:rPr lang="en-US" altLang="zh-CN" sz="2400" dirty="0">
                <a:solidFill>
                  <a:schemeClr val="tx2"/>
                </a:solidFill>
                <a:latin typeface="Times New Roman" panose="02020603050405020304" pitchFamily="18" charset="0"/>
                <a:ea typeface="楷体_GB2312" pitchFamily="49" charset="-122"/>
              </a:rPr>
              <a:t> </a:t>
            </a:r>
            <a:r>
              <a:rPr lang="zh-CN" altLang="en-US" sz="2400" dirty="0">
                <a:solidFill>
                  <a:schemeClr val="tx2"/>
                </a:solidFill>
                <a:latin typeface="Times New Roman" panose="02020603050405020304" pitchFamily="18" charset="0"/>
                <a:ea typeface="楷体_GB2312" pitchFamily="49" charset="-122"/>
              </a:rPr>
              <a:t>的边</a:t>
            </a:r>
            <a:r>
              <a:rPr lang="zh-CN" altLang="en-US" sz="2400" dirty="0">
                <a:latin typeface="Times New Roman" panose="02020603050405020304" pitchFamily="18" charset="0"/>
                <a:ea typeface="楷体_GB2312" pitchFamily="49" charset="-122"/>
              </a:rPr>
              <a:t>，也叫做</a:t>
            </a:r>
            <a:r>
              <a:rPr lang="zh-CN" altLang="en-US" sz="2400" u="sng" dirty="0">
                <a:solidFill>
                  <a:schemeClr val="tx2"/>
                </a:solidFill>
                <a:latin typeface="Times New Roman" panose="02020603050405020304" pitchFamily="18" charset="0"/>
                <a:ea typeface="楷体_GB2312" pitchFamily="49" charset="-122"/>
              </a:rPr>
              <a:t>入边表</a:t>
            </a:r>
            <a:r>
              <a:rPr lang="zh-CN" altLang="en-US" sz="2400" dirty="0">
                <a:latin typeface="Times New Roman" panose="02020603050405020304" pitchFamily="18" charset="0"/>
                <a:ea typeface="楷体_GB2312" pitchFamily="49" charset="-122"/>
              </a:rPr>
              <a:t>。</a:t>
            </a:r>
            <a:endParaRPr lang="zh-CN" altLang="en-US" sz="2400" dirty="0">
              <a:latin typeface="Times New Roman" panose="02020603050405020304" pitchFamily="18" charset="0"/>
              <a:ea typeface="楷体_GB2312" pitchFamily="49" charset="-122"/>
            </a:endParaRPr>
          </a:p>
        </p:txBody>
      </p:sp>
      <p:grpSp>
        <p:nvGrpSpPr>
          <p:cNvPr id="61445" name="组合 1734748"/>
          <p:cNvGrpSpPr/>
          <p:nvPr/>
        </p:nvGrpSpPr>
        <p:grpSpPr>
          <a:xfrm>
            <a:off x="539750" y="830263"/>
            <a:ext cx="3810000" cy="2616200"/>
            <a:chOff x="340" y="523"/>
            <a:chExt cx="2400" cy="1648"/>
          </a:xfrm>
        </p:grpSpPr>
        <p:grpSp>
          <p:nvGrpSpPr>
            <p:cNvPr id="61446" name="组合 1734749"/>
            <p:cNvGrpSpPr/>
            <p:nvPr/>
          </p:nvGrpSpPr>
          <p:grpSpPr>
            <a:xfrm>
              <a:off x="340" y="772"/>
              <a:ext cx="384" cy="391"/>
              <a:chOff x="528" y="1152"/>
              <a:chExt cx="384" cy="391"/>
            </a:xfrm>
          </p:grpSpPr>
          <p:sp>
            <p:nvSpPr>
              <p:cNvPr id="61464" name="文本框 1734750"/>
              <p:cNvSpPr txBox="1"/>
              <p:nvPr/>
            </p:nvSpPr>
            <p:spPr>
              <a:xfrm>
                <a:off x="624" y="1200"/>
                <a:ext cx="288" cy="343"/>
              </a:xfrm>
              <a:prstGeom prst="rect">
                <a:avLst/>
              </a:prstGeom>
              <a:noFill/>
              <a:ln w="9525">
                <a:noFill/>
              </a:ln>
            </p:spPr>
            <p:txBody>
              <a:bodyPr lIns="0" tIns="0" rIns="0" bIns="0"/>
              <a:p>
                <a:pPr algn="just" eaLnBrk="0" hangingPunct="0"/>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1</a:t>
                </a:r>
                <a:endParaRPr lang="en-US" altLang="zh-CN" sz="2800" baseline="-25000" dirty="0">
                  <a:latin typeface="Times New Roman" panose="02020603050405020304" pitchFamily="18" charset="0"/>
                </a:endParaRPr>
              </a:p>
            </p:txBody>
          </p:sp>
          <p:sp>
            <p:nvSpPr>
              <p:cNvPr id="61465" name="椭圆 1734751"/>
              <p:cNvSpPr/>
              <p:nvPr/>
            </p:nvSpPr>
            <p:spPr>
              <a:xfrm>
                <a:off x="528" y="1152"/>
                <a:ext cx="384" cy="384"/>
              </a:xfrm>
              <a:prstGeom prst="ellipse">
                <a:avLst/>
              </a:prstGeom>
              <a:noFill/>
              <a:ln w="31750" cap="sq" cmpd="sng">
                <a:solidFill>
                  <a:srgbClr val="5D3B95"/>
                </a:solidFill>
                <a:prstDash val="solid"/>
                <a:headEnd type="none" w="sm" len="sm"/>
                <a:tailEnd type="none" w="med" len="lg"/>
              </a:ln>
            </p:spPr>
            <p:txBody>
              <a:bodyPr/>
              <a:p>
                <a:endParaRPr lang="zh-CN" altLang="en-US" dirty="0">
                  <a:latin typeface="Times New Roman" panose="02020603050405020304" pitchFamily="18" charset="0"/>
                </a:endParaRPr>
              </a:p>
            </p:txBody>
          </p:sp>
        </p:grpSp>
        <p:sp>
          <p:nvSpPr>
            <p:cNvPr id="61447" name="文本框 1734752"/>
            <p:cNvSpPr txBox="1"/>
            <p:nvPr/>
          </p:nvSpPr>
          <p:spPr>
            <a:xfrm>
              <a:off x="1513" y="1828"/>
              <a:ext cx="288" cy="343"/>
            </a:xfrm>
            <a:prstGeom prst="rect">
              <a:avLst/>
            </a:prstGeom>
            <a:noFill/>
            <a:ln w="9525">
              <a:noFill/>
            </a:ln>
          </p:spPr>
          <p:txBody>
            <a:bodyPr lIns="0" tIns="0" rIns="0" bIns="0"/>
            <a:p>
              <a:pPr algn="just" eaLnBrk="0" hangingPunct="0"/>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4</a:t>
              </a:r>
              <a:endParaRPr lang="en-US" altLang="zh-CN" sz="2800" baseline="-25000" dirty="0">
                <a:latin typeface="Times New Roman" panose="02020603050405020304" pitchFamily="18" charset="0"/>
              </a:endParaRPr>
            </a:p>
          </p:txBody>
        </p:sp>
        <p:sp>
          <p:nvSpPr>
            <p:cNvPr id="61448" name="椭圆 1734753"/>
            <p:cNvSpPr/>
            <p:nvPr/>
          </p:nvSpPr>
          <p:spPr>
            <a:xfrm>
              <a:off x="1417" y="1780"/>
              <a:ext cx="384" cy="384"/>
            </a:xfrm>
            <a:prstGeom prst="ellipse">
              <a:avLst/>
            </a:prstGeom>
            <a:noFill/>
            <a:ln w="31750" cap="sq" cmpd="sng">
              <a:solidFill>
                <a:srgbClr val="5D3B95"/>
              </a:solidFill>
              <a:prstDash val="solid"/>
              <a:headEnd type="none" w="sm" len="sm"/>
              <a:tailEnd type="none" w="med" len="lg"/>
            </a:ln>
          </p:spPr>
          <p:txBody>
            <a:bodyPr/>
            <a:p>
              <a:endParaRPr lang="zh-CN" altLang="en-US" dirty="0">
                <a:latin typeface="Times New Roman" panose="02020603050405020304" pitchFamily="18" charset="0"/>
              </a:endParaRPr>
            </a:p>
          </p:txBody>
        </p:sp>
        <p:grpSp>
          <p:nvGrpSpPr>
            <p:cNvPr id="61449" name="组合 1734754"/>
            <p:cNvGrpSpPr/>
            <p:nvPr/>
          </p:nvGrpSpPr>
          <p:grpSpPr>
            <a:xfrm>
              <a:off x="340" y="1780"/>
              <a:ext cx="384" cy="391"/>
              <a:chOff x="528" y="2160"/>
              <a:chExt cx="384" cy="391"/>
            </a:xfrm>
          </p:grpSpPr>
          <p:sp>
            <p:nvSpPr>
              <p:cNvPr id="61462" name="文本框 1734755"/>
              <p:cNvSpPr txBox="1"/>
              <p:nvPr/>
            </p:nvSpPr>
            <p:spPr>
              <a:xfrm>
                <a:off x="624" y="2208"/>
                <a:ext cx="288" cy="343"/>
              </a:xfrm>
              <a:prstGeom prst="rect">
                <a:avLst/>
              </a:prstGeom>
              <a:noFill/>
              <a:ln w="9525">
                <a:noFill/>
              </a:ln>
            </p:spPr>
            <p:txBody>
              <a:bodyPr lIns="0" tIns="0" rIns="0" bIns="0"/>
              <a:p>
                <a:pPr algn="just" eaLnBrk="0" hangingPunct="0"/>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5</a:t>
                </a:r>
                <a:endParaRPr lang="en-US" altLang="zh-CN" sz="2800" baseline="-25000" dirty="0">
                  <a:latin typeface="Times New Roman" panose="02020603050405020304" pitchFamily="18" charset="0"/>
                </a:endParaRPr>
              </a:p>
            </p:txBody>
          </p:sp>
          <p:sp>
            <p:nvSpPr>
              <p:cNvPr id="61463" name="椭圆 1734756"/>
              <p:cNvSpPr/>
              <p:nvPr/>
            </p:nvSpPr>
            <p:spPr>
              <a:xfrm>
                <a:off x="528" y="2160"/>
                <a:ext cx="384" cy="384"/>
              </a:xfrm>
              <a:prstGeom prst="ellipse">
                <a:avLst/>
              </a:prstGeom>
              <a:noFill/>
              <a:ln w="31750" cap="sq" cmpd="sng">
                <a:solidFill>
                  <a:srgbClr val="5D3B95"/>
                </a:solidFill>
                <a:prstDash val="solid"/>
                <a:headEnd type="none" w="sm" len="sm"/>
                <a:tailEnd type="none" w="med" len="lg"/>
              </a:ln>
            </p:spPr>
            <p:txBody>
              <a:bodyPr/>
              <a:p>
                <a:endParaRPr lang="zh-CN" altLang="en-US" dirty="0">
                  <a:latin typeface="Times New Roman" panose="02020603050405020304" pitchFamily="18" charset="0"/>
                </a:endParaRPr>
              </a:p>
            </p:txBody>
          </p:sp>
        </p:grpSp>
        <p:sp>
          <p:nvSpPr>
            <p:cNvPr id="61450" name="文本框 1734757"/>
            <p:cNvSpPr txBox="1"/>
            <p:nvPr/>
          </p:nvSpPr>
          <p:spPr>
            <a:xfrm>
              <a:off x="1540" y="817"/>
              <a:ext cx="288" cy="343"/>
            </a:xfrm>
            <a:prstGeom prst="rect">
              <a:avLst/>
            </a:prstGeom>
            <a:noFill/>
            <a:ln w="9525">
              <a:noFill/>
            </a:ln>
          </p:spPr>
          <p:txBody>
            <a:bodyPr lIns="0" tIns="0" rIns="0" bIns="0"/>
            <a:p>
              <a:pPr algn="just" eaLnBrk="0" hangingPunct="0"/>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2</a:t>
              </a:r>
              <a:endParaRPr lang="en-US" altLang="zh-CN" sz="2800" baseline="-25000" dirty="0">
                <a:latin typeface="Times New Roman" panose="02020603050405020304" pitchFamily="18" charset="0"/>
              </a:endParaRPr>
            </a:p>
          </p:txBody>
        </p:sp>
        <p:sp>
          <p:nvSpPr>
            <p:cNvPr id="61451" name="椭圆 1734758"/>
            <p:cNvSpPr/>
            <p:nvPr/>
          </p:nvSpPr>
          <p:spPr>
            <a:xfrm>
              <a:off x="1444" y="769"/>
              <a:ext cx="384" cy="384"/>
            </a:xfrm>
            <a:prstGeom prst="ellipse">
              <a:avLst/>
            </a:prstGeom>
            <a:noFill/>
            <a:ln w="31750" cap="sq" cmpd="sng">
              <a:solidFill>
                <a:srgbClr val="5D3B95"/>
              </a:solidFill>
              <a:prstDash val="solid"/>
              <a:headEnd type="none" w="sm" len="sm"/>
              <a:tailEnd type="none" w="med" len="lg"/>
            </a:ln>
          </p:spPr>
          <p:txBody>
            <a:bodyPr/>
            <a:p>
              <a:endParaRPr lang="zh-CN" altLang="en-US" dirty="0">
                <a:latin typeface="Times New Roman" panose="02020603050405020304" pitchFamily="18" charset="0"/>
              </a:endParaRPr>
            </a:p>
          </p:txBody>
        </p:sp>
        <p:grpSp>
          <p:nvGrpSpPr>
            <p:cNvPr id="61452" name="组合 1734759"/>
            <p:cNvGrpSpPr/>
            <p:nvPr/>
          </p:nvGrpSpPr>
          <p:grpSpPr>
            <a:xfrm>
              <a:off x="2356" y="1252"/>
              <a:ext cx="384" cy="391"/>
              <a:chOff x="528" y="2160"/>
              <a:chExt cx="384" cy="391"/>
            </a:xfrm>
          </p:grpSpPr>
          <p:sp>
            <p:nvSpPr>
              <p:cNvPr id="61460" name="文本框 1734760"/>
              <p:cNvSpPr txBox="1"/>
              <p:nvPr/>
            </p:nvSpPr>
            <p:spPr>
              <a:xfrm>
                <a:off x="624" y="2208"/>
                <a:ext cx="288" cy="343"/>
              </a:xfrm>
              <a:prstGeom prst="rect">
                <a:avLst/>
              </a:prstGeom>
              <a:noFill/>
              <a:ln w="9525">
                <a:noFill/>
              </a:ln>
            </p:spPr>
            <p:txBody>
              <a:bodyPr lIns="0" tIns="0" rIns="0" bIns="0"/>
              <a:p>
                <a:pPr algn="just" eaLnBrk="0" hangingPunct="0"/>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3</a:t>
                </a:r>
                <a:endParaRPr lang="en-US" altLang="zh-CN" sz="2800" baseline="-25000" dirty="0">
                  <a:latin typeface="Times New Roman" panose="02020603050405020304" pitchFamily="18" charset="0"/>
                </a:endParaRPr>
              </a:p>
            </p:txBody>
          </p:sp>
          <p:sp>
            <p:nvSpPr>
              <p:cNvPr id="61461" name="椭圆 1734761"/>
              <p:cNvSpPr/>
              <p:nvPr/>
            </p:nvSpPr>
            <p:spPr>
              <a:xfrm>
                <a:off x="528" y="2160"/>
                <a:ext cx="384" cy="384"/>
              </a:xfrm>
              <a:prstGeom prst="ellipse">
                <a:avLst/>
              </a:prstGeom>
              <a:noFill/>
              <a:ln w="31750" cap="sq" cmpd="sng">
                <a:solidFill>
                  <a:srgbClr val="5D3B95"/>
                </a:solidFill>
                <a:prstDash val="solid"/>
                <a:headEnd type="none" w="sm" len="sm"/>
                <a:tailEnd type="none" w="med" len="lg"/>
              </a:ln>
            </p:spPr>
            <p:txBody>
              <a:bodyPr/>
              <a:p>
                <a:endParaRPr lang="zh-CN" altLang="en-US" dirty="0">
                  <a:latin typeface="Times New Roman" panose="02020603050405020304" pitchFamily="18" charset="0"/>
                </a:endParaRPr>
              </a:p>
            </p:txBody>
          </p:sp>
        </p:grpSp>
        <p:sp>
          <p:nvSpPr>
            <p:cNvPr id="61453" name="直接连接符 1734762"/>
            <p:cNvSpPr/>
            <p:nvPr/>
          </p:nvSpPr>
          <p:spPr>
            <a:xfrm flipH="1" flipV="1">
              <a:off x="1780" y="1060"/>
              <a:ext cx="576" cy="288"/>
            </a:xfrm>
            <a:prstGeom prst="line">
              <a:avLst/>
            </a:prstGeom>
            <a:ln w="31750" cap="sq" cmpd="sng">
              <a:solidFill>
                <a:schemeClr val="tx1"/>
              </a:solidFill>
              <a:prstDash val="solid"/>
              <a:headEnd type="none" w="sm" len="sm"/>
              <a:tailEnd type="triangle" w="med" len="lg"/>
            </a:ln>
          </p:spPr>
        </p:sp>
        <p:sp>
          <p:nvSpPr>
            <p:cNvPr id="61454" name="直接连接符 1734763"/>
            <p:cNvSpPr/>
            <p:nvPr/>
          </p:nvSpPr>
          <p:spPr>
            <a:xfrm flipH="1">
              <a:off x="1780" y="1525"/>
              <a:ext cx="601" cy="399"/>
            </a:xfrm>
            <a:prstGeom prst="line">
              <a:avLst/>
            </a:prstGeom>
            <a:ln w="31750" cap="sq" cmpd="sng">
              <a:solidFill>
                <a:schemeClr val="tx1"/>
              </a:solidFill>
              <a:prstDash val="solid"/>
              <a:headEnd type="none" w="sm" len="sm"/>
              <a:tailEnd type="triangle" w="med" len="lg"/>
            </a:ln>
          </p:spPr>
        </p:sp>
        <p:sp>
          <p:nvSpPr>
            <p:cNvPr id="61455" name="直接连接符 1734764"/>
            <p:cNvSpPr/>
            <p:nvPr/>
          </p:nvSpPr>
          <p:spPr>
            <a:xfrm>
              <a:off x="724" y="1972"/>
              <a:ext cx="705" cy="7"/>
            </a:xfrm>
            <a:prstGeom prst="line">
              <a:avLst/>
            </a:prstGeom>
            <a:ln w="31750" cap="sq" cmpd="sng">
              <a:solidFill>
                <a:schemeClr val="tx1"/>
              </a:solidFill>
              <a:prstDash val="solid"/>
              <a:headEnd type="none" w="sm" len="sm"/>
              <a:tailEnd type="triangle" w="med" len="lg"/>
            </a:ln>
          </p:spPr>
        </p:sp>
        <p:sp>
          <p:nvSpPr>
            <p:cNvPr id="61456" name="直接连接符 1734765"/>
            <p:cNvSpPr/>
            <p:nvPr/>
          </p:nvSpPr>
          <p:spPr>
            <a:xfrm flipH="1">
              <a:off x="657" y="1108"/>
              <a:ext cx="835" cy="734"/>
            </a:xfrm>
            <a:prstGeom prst="line">
              <a:avLst/>
            </a:prstGeom>
            <a:ln w="31750" cap="sq" cmpd="sng">
              <a:solidFill>
                <a:schemeClr val="tx1"/>
              </a:solidFill>
              <a:prstDash val="solid"/>
              <a:headEnd type="none" w="sm" len="sm"/>
              <a:tailEnd type="triangle" w="med" len="lg"/>
            </a:ln>
          </p:spPr>
        </p:sp>
        <p:sp>
          <p:nvSpPr>
            <p:cNvPr id="61457" name="直接连接符 1734766"/>
            <p:cNvSpPr/>
            <p:nvPr/>
          </p:nvSpPr>
          <p:spPr>
            <a:xfrm flipH="1" flipV="1">
              <a:off x="657" y="1117"/>
              <a:ext cx="787" cy="711"/>
            </a:xfrm>
            <a:prstGeom prst="line">
              <a:avLst/>
            </a:prstGeom>
            <a:ln w="31750" cap="sq" cmpd="sng">
              <a:solidFill>
                <a:schemeClr val="tx1"/>
              </a:solidFill>
              <a:prstDash val="solid"/>
              <a:headEnd type="none" w="sm" len="sm"/>
              <a:tailEnd type="triangle" w="med" len="lg"/>
            </a:ln>
          </p:spPr>
        </p:sp>
        <p:sp>
          <p:nvSpPr>
            <p:cNvPr id="61458" name="任意多边形 1734767"/>
            <p:cNvSpPr/>
            <p:nvPr/>
          </p:nvSpPr>
          <p:spPr>
            <a:xfrm rot="1939300" flipV="1">
              <a:off x="823" y="523"/>
              <a:ext cx="675" cy="718"/>
            </a:xfrm>
            <a:custGeom>
              <a:avLst/>
              <a:gdLst>
                <a:gd name="txL" fmla="*/ 0 w 18981"/>
                <a:gd name="txT" fmla="*/ 0 h 21538"/>
                <a:gd name="txR" fmla="*/ 18981 w 18981"/>
                <a:gd name="txB" fmla="*/ 21538 h 21538"/>
              </a:gdLst>
              <a:ahLst/>
              <a:cxnLst>
                <a:cxn ang="0">
                  <a:pos x="0" y="0"/>
                </a:cxn>
                <a:cxn ang="0">
                  <a:pos x="0" y="0"/>
                </a:cxn>
                <a:cxn ang="0">
                  <a:pos x="0" y="0"/>
                </a:cxn>
                <a:cxn ang="0">
                  <a:pos x="0" y="0"/>
                </a:cxn>
                <a:cxn ang="0">
                  <a:pos x="0" y="0"/>
                </a:cxn>
              </a:cxnLst>
              <a:rect l="txL" t="txT" r="txR" b="txB"/>
              <a:pathLst>
                <a:path w="18981" h="21538" fill="none">
                  <a:moveTo>
                    <a:pt x="1638" y="0"/>
                  </a:moveTo>
                  <a:cubicBezTo>
                    <a:pt x="9142" y="564"/>
                    <a:pt x="15571" y="4956"/>
                    <a:pt x="18983" y="11224"/>
                  </a:cubicBezTo>
                </a:path>
                <a:path w="18981" h="21538" stroke="0">
                  <a:moveTo>
                    <a:pt x="1638" y="0"/>
                  </a:moveTo>
                  <a:cubicBezTo>
                    <a:pt x="9142" y="564"/>
                    <a:pt x="15571" y="4956"/>
                    <a:pt x="18983" y="11224"/>
                  </a:cubicBezTo>
                  <a:lnTo>
                    <a:pt x="0" y="21538"/>
                  </a:lnTo>
                  <a:close/>
                </a:path>
              </a:pathLst>
            </a:custGeom>
            <a:noFill/>
            <a:ln w="31750" cap="sq" cmpd="sng">
              <a:solidFill>
                <a:schemeClr val="tx1">
                  <a:alpha val="100000"/>
                </a:schemeClr>
              </a:solidFill>
              <a:prstDash val="solid"/>
              <a:round/>
              <a:headEnd type="none" w="sm" len="sm"/>
              <a:tailEnd type="triangle" w="med" len="lg"/>
            </a:ln>
          </p:spPr>
          <p:txBody>
            <a:bodyPr/>
            <a:p>
              <a:endParaRPr lang="zh-CN" altLang="en-US"/>
            </a:p>
          </p:txBody>
        </p:sp>
        <p:sp>
          <p:nvSpPr>
            <p:cNvPr id="61459" name="任意多边形 1734768"/>
            <p:cNvSpPr/>
            <p:nvPr/>
          </p:nvSpPr>
          <p:spPr>
            <a:xfrm rot="-2234416">
              <a:off x="772" y="675"/>
              <a:ext cx="707" cy="715"/>
            </a:xfrm>
            <a:custGeom>
              <a:avLst/>
              <a:gdLst>
                <a:gd name="txL" fmla="*/ 0 w 19870"/>
                <a:gd name="txT" fmla="*/ 0 h 21457"/>
                <a:gd name="txR" fmla="*/ 19870 w 19870"/>
                <a:gd name="txB" fmla="*/ 21457 h 21457"/>
              </a:gdLst>
              <a:ahLst/>
              <a:cxnLst>
                <a:cxn ang="0">
                  <a:pos x="0" y="0"/>
                </a:cxn>
                <a:cxn ang="0">
                  <a:pos x="0" y="0"/>
                </a:cxn>
                <a:cxn ang="0">
                  <a:pos x="0" y="0"/>
                </a:cxn>
                <a:cxn ang="0">
                  <a:pos x="0" y="0"/>
                </a:cxn>
                <a:cxn ang="0">
                  <a:pos x="0" y="0"/>
                </a:cxn>
              </a:cxnLst>
              <a:rect l="txL" t="txT" r="txR" b="txB"/>
              <a:pathLst>
                <a:path w="19870" h="21457" fill="none">
                  <a:moveTo>
                    <a:pt x="2479" y="0"/>
                  </a:moveTo>
                  <a:cubicBezTo>
                    <a:pt x="10327" y="898"/>
                    <a:pt x="16890" y="5993"/>
                    <a:pt x="19873" y="12979"/>
                  </a:cubicBezTo>
                </a:path>
                <a:path w="19870" h="21457" stroke="0">
                  <a:moveTo>
                    <a:pt x="2479" y="0"/>
                  </a:moveTo>
                  <a:cubicBezTo>
                    <a:pt x="10327" y="898"/>
                    <a:pt x="16890" y="5993"/>
                    <a:pt x="19873" y="12979"/>
                  </a:cubicBezTo>
                  <a:lnTo>
                    <a:pt x="0" y="21457"/>
                  </a:lnTo>
                  <a:close/>
                </a:path>
              </a:pathLst>
            </a:custGeom>
            <a:noFill/>
            <a:ln w="31750" cap="sq" cmpd="sng">
              <a:solidFill>
                <a:schemeClr val="tx1">
                  <a:alpha val="100000"/>
                </a:schemeClr>
              </a:solidFill>
              <a:prstDash val="solid"/>
              <a:round/>
              <a:headEnd type="triangle" w="med" len="lg"/>
              <a:tailEnd type="none" w="med" len="lg"/>
            </a:ln>
          </p:spPr>
          <p:txBody>
            <a:bodyPr/>
            <a:p>
              <a:endParaRPr lang="zh-CN" altLang="en-US"/>
            </a:p>
          </p:txBody>
        </p:sp>
      </p:grpSp>
    </p:spTree>
  </p:cSld>
  <p:clrMapOvr>
    <a:masterClrMapping/>
  </p:clrMapOvr>
  <p:transition>
    <p:blinds/>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文本占位符 1735681"/>
          <p:cNvSpPr>
            <a:spLocks noGrp="1"/>
          </p:cNvSpPr>
          <p:nvPr>
            <p:ph idx="1"/>
          </p:nvPr>
        </p:nvSpPr>
        <p:spPr>
          <a:xfrm>
            <a:off x="504825" y="260350"/>
            <a:ext cx="3671888" cy="576263"/>
          </a:xfrm>
        </p:spPr>
        <p:txBody>
          <a:bodyPr vert="horz" wrap="square" lIns="92075" tIns="46038" rIns="92075" bIns="46038" anchor="t" anchorCtr="0"/>
          <a:p>
            <a:pPr>
              <a:spcBef>
                <a:spcPct val="55000"/>
              </a:spcBef>
              <a:buNone/>
            </a:pPr>
            <a:r>
              <a:rPr lang="zh-CN" altLang="en-US" sz="3200" dirty="0">
                <a:solidFill>
                  <a:schemeClr val="tx2"/>
                </a:solidFill>
              </a:rPr>
              <a:t>带权图的邻接表</a:t>
            </a:r>
            <a:endParaRPr lang="zh-CN" altLang="en-US" sz="3200" dirty="0">
              <a:solidFill>
                <a:schemeClr val="tx2"/>
              </a:solidFill>
            </a:endParaRPr>
          </a:p>
        </p:txBody>
      </p:sp>
      <p:grpSp>
        <p:nvGrpSpPr>
          <p:cNvPr id="62467" name="组合 1735682"/>
          <p:cNvGrpSpPr/>
          <p:nvPr/>
        </p:nvGrpSpPr>
        <p:grpSpPr>
          <a:xfrm>
            <a:off x="2843213" y="836613"/>
            <a:ext cx="2514600" cy="2713037"/>
            <a:chOff x="816" y="2112"/>
            <a:chExt cx="1584" cy="1709"/>
          </a:xfrm>
        </p:grpSpPr>
        <p:grpSp>
          <p:nvGrpSpPr>
            <p:cNvPr id="62554" name="组合 1735683"/>
            <p:cNvGrpSpPr/>
            <p:nvPr/>
          </p:nvGrpSpPr>
          <p:grpSpPr>
            <a:xfrm>
              <a:off x="912" y="2304"/>
              <a:ext cx="1392" cy="1402"/>
              <a:chOff x="528" y="1149"/>
              <a:chExt cx="1392" cy="1402"/>
            </a:xfrm>
          </p:grpSpPr>
          <p:sp>
            <p:nvSpPr>
              <p:cNvPr id="62561" name="文本框 1735684"/>
              <p:cNvSpPr txBox="1"/>
              <p:nvPr/>
            </p:nvSpPr>
            <p:spPr>
              <a:xfrm>
                <a:off x="624" y="1200"/>
                <a:ext cx="288" cy="343"/>
              </a:xfrm>
              <a:prstGeom prst="rect">
                <a:avLst/>
              </a:prstGeom>
              <a:noFill/>
              <a:ln w="9525">
                <a:noFill/>
              </a:ln>
            </p:spPr>
            <p:txBody>
              <a:bodyPr lIns="0" tIns="0" rIns="0" bIns="0"/>
              <a:p>
                <a:pPr algn="just" eaLnBrk="0" hangingPunct="0"/>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1</a:t>
                </a:r>
                <a:endParaRPr lang="en-US" altLang="zh-CN" sz="2800" baseline="-25000" dirty="0">
                  <a:latin typeface="Times New Roman" panose="02020603050405020304" pitchFamily="18" charset="0"/>
                </a:endParaRPr>
              </a:p>
            </p:txBody>
          </p:sp>
          <p:sp>
            <p:nvSpPr>
              <p:cNvPr id="62562" name="椭圆 1735685"/>
              <p:cNvSpPr/>
              <p:nvPr/>
            </p:nvSpPr>
            <p:spPr>
              <a:xfrm>
                <a:off x="528" y="1152"/>
                <a:ext cx="384" cy="384"/>
              </a:xfrm>
              <a:prstGeom prst="ellipse">
                <a:avLst/>
              </a:prstGeom>
              <a:noFill/>
              <a:ln w="31750" cap="sq" cmpd="sng">
                <a:solidFill>
                  <a:srgbClr val="5D3B95"/>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62563" name="文本框 1735686"/>
              <p:cNvSpPr txBox="1"/>
              <p:nvPr/>
            </p:nvSpPr>
            <p:spPr>
              <a:xfrm>
                <a:off x="1605" y="2208"/>
                <a:ext cx="288" cy="343"/>
              </a:xfrm>
              <a:prstGeom prst="rect">
                <a:avLst/>
              </a:prstGeom>
              <a:noFill/>
              <a:ln w="9525">
                <a:noFill/>
              </a:ln>
            </p:spPr>
            <p:txBody>
              <a:bodyPr lIns="0" tIns="0" rIns="0" bIns="0"/>
              <a:p>
                <a:pPr algn="just" eaLnBrk="0" hangingPunct="0"/>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4</a:t>
                </a:r>
                <a:endParaRPr lang="en-US" altLang="zh-CN" sz="2800" baseline="-25000" dirty="0">
                  <a:latin typeface="Times New Roman" panose="02020603050405020304" pitchFamily="18" charset="0"/>
                </a:endParaRPr>
              </a:p>
            </p:txBody>
          </p:sp>
          <p:sp>
            <p:nvSpPr>
              <p:cNvPr id="62564" name="椭圆 1735687"/>
              <p:cNvSpPr/>
              <p:nvPr/>
            </p:nvSpPr>
            <p:spPr>
              <a:xfrm>
                <a:off x="1509" y="2160"/>
                <a:ext cx="384" cy="384"/>
              </a:xfrm>
              <a:prstGeom prst="ellipse">
                <a:avLst/>
              </a:prstGeom>
              <a:noFill/>
              <a:ln w="31750" cap="sq" cmpd="sng">
                <a:solidFill>
                  <a:srgbClr val="5D3B95"/>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62565" name="文本框 1735688"/>
              <p:cNvSpPr txBox="1"/>
              <p:nvPr/>
            </p:nvSpPr>
            <p:spPr>
              <a:xfrm>
                <a:off x="624" y="2208"/>
                <a:ext cx="288" cy="343"/>
              </a:xfrm>
              <a:prstGeom prst="rect">
                <a:avLst/>
              </a:prstGeom>
              <a:noFill/>
              <a:ln w="9525">
                <a:noFill/>
              </a:ln>
            </p:spPr>
            <p:txBody>
              <a:bodyPr lIns="0" tIns="0" rIns="0" bIns="0"/>
              <a:p>
                <a:pPr algn="just" eaLnBrk="0" hangingPunct="0"/>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3</a:t>
                </a:r>
                <a:endParaRPr lang="en-US" altLang="zh-CN" sz="2800" baseline="-25000" dirty="0">
                  <a:latin typeface="Times New Roman" panose="02020603050405020304" pitchFamily="18" charset="0"/>
                </a:endParaRPr>
              </a:p>
            </p:txBody>
          </p:sp>
          <p:sp>
            <p:nvSpPr>
              <p:cNvPr id="62566" name="椭圆 1735689"/>
              <p:cNvSpPr/>
              <p:nvPr/>
            </p:nvSpPr>
            <p:spPr>
              <a:xfrm>
                <a:off x="528" y="2160"/>
                <a:ext cx="384" cy="384"/>
              </a:xfrm>
              <a:prstGeom prst="ellipse">
                <a:avLst/>
              </a:prstGeom>
              <a:noFill/>
              <a:ln w="31750" cap="sq" cmpd="sng">
                <a:solidFill>
                  <a:srgbClr val="5D3B95"/>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62567" name="文本框 1735690"/>
              <p:cNvSpPr txBox="1"/>
              <p:nvPr/>
            </p:nvSpPr>
            <p:spPr>
              <a:xfrm>
                <a:off x="1632" y="1197"/>
                <a:ext cx="288" cy="343"/>
              </a:xfrm>
              <a:prstGeom prst="rect">
                <a:avLst/>
              </a:prstGeom>
              <a:noFill/>
              <a:ln w="9525">
                <a:noFill/>
              </a:ln>
            </p:spPr>
            <p:txBody>
              <a:bodyPr lIns="0" tIns="0" rIns="0" bIns="0"/>
              <a:p>
                <a:pPr algn="just" eaLnBrk="0" hangingPunct="0"/>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2</a:t>
                </a:r>
                <a:endParaRPr lang="en-US" altLang="zh-CN" sz="2800" baseline="-25000" dirty="0">
                  <a:latin typeface="Times New Roman" panose="02020603050405020304" pitchFamily="18" charset="0"/>
                </a:endParaRPr>
              </a:p>
            </p:txBody>
          </p:sp>
          <p:sp>
            <p:nvSpPr>
              <p:cNvPr id="62568" name="椭圆 1735691"/>
              <p:cNvSpPr/>
              <p:nvPr/>
            </p:nvSpPr>
            <p:spPr>
              <a:xfrm>
                <a:off x="1536" y="1149"/>
                <a:ext cx="384" cy="384"/>
              </a:xfrm>
              <a:prstGeom prst="ellipse">
                <a:avLst/>
              </a:prstGeom>
              <a:noFill/>
              <a:ln w="31750" cap="sq" cmpd="sng">
                <a:solidFill>
                  <a:srgbClr val="5D3B95"/>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62569" name="直接连接符 1735692"/>
              <p:cNvSpPr/>
              <p:nvPr/>
            </p:nvSpPr>
            <p:spPr>
              <a:xfrm>
                <a:off x="912" y="1344"/>
                <a:ext cx="624" cy="0"/>
              </a:xfrm>
              <a:prstGeom prst="line">
                <a:avLst/>
              </a:prstGeom>
              <a:ln w="31750" cap="sq" cmpd="sng">
                <a:solidFill>
                  <a:schemeClr val="tx1"/>
                </a:solidFill>
                <a:prstDash val="solid"/>
                <a:headEnd type="none" w="sm" len="sm"/>
                <a:tailEnd type="none" w="med" len="lg"/>
              </a:ln>
            </p:spPr>
          </p:sp>
          <p:sp>
            <p:nvSpPr>
              <p:cNvPr id="62570" name="直接连接符 1735693"/>
              <p:cNvSpPr/>
              <p:nvPr/>
            </p:nvSpPr>
            <p:spPr>
              <a:xfrm>
                <a:off x="1728" y="1536"/>
                <a:ext cx="0" cy="624"/>
              </a:xfrm>
              <a:prstGeom prst="line">
                <a:avLst/>
              </a:prstGeom>
              <a:ln w="31750" cap="sq" cmpd="sng">
                <a:solidFill>
                  <a:schemeClr val="tx1"/>
                </a:solidFill>
                <a:prstDash val="solid"/>
                <a:headEnd type="none" w="sm" len="sm"/>
                <a:tailEnd type="none" w="med" len="lg"/>
              </a:ln>
            </p:spPr>
          </p:sp>
          <p:sp>
            <p:nvSpPr>
              <p:cNvPr id="62571" name="直接连接符 1735694"/>
              <p:cNvSpPr/>
              <p:nvPr/>
            </p:nvSpPr>
            <p:spPr>
              <a:xfrm>
                <a:off x="912" y="2352"/>
                <a:ext cx="576" cy="0"/>
              </a:xfrm>
              <a:prstGeom prst="line">
                <a:avLst/>
              </a:prstGeom>
              <a:ln w="31750" cap="sq" cmpd="sng">
                <a:solidFill>
                  <a:schemeClr val="tx1"/>
                </a:solidFill>
                <a:prstDash val="solid"/>
                <a:headEnd type="none" w="sm" len="sm"/>
                <a:tailEnd type="none" w="med" len="lg"/>
              </a:ln>
            </p:spPr>
          </p:sp>
          <p:sp>
            <p:nvSpPr>
              <p:cNvPr id="62572" name="直接连接符 1735695"/>
              <p:cNvSpPr/>
              <p:nvPr/>
            </p:nvSpPr>
            <p:spPr>
              <a:xfrm>
                <a:off x="720" y="1536"/>
                <a:ext cx="0" cy="624"/>
              </a:xfrm>
              <a:prstGeom prst="line">
                <a:avLst/>
              </a:prstGeom>
              <a:ln w="31750" cap="sq" cmpd="sng">
                <a:solidFill>
                  <a:schemeClr val="tx1"/>
                </a:solidFill>
                <a:prstDash val="solid"/>
                <a:headEnd type="none" w="sm" len="sm"/>
                <a:tailEnd type="none" w="med" len="lg"/>
              </a:ln>
            </p:spPr>
          </p:sp>
          <p:sp>
            <p:nvSpPr>
              <p:cNvPr id="62573" name="直接连接符 1735696"/>
              <p:cNvSpPr/>
              <p:nvPr/>
            </p:nvSpPr>
            <p:spPr>
              <a:xfrm>
                <a:off x="864" y="1488"/>
                <a:ext cx="720" cy="720"/>
              </a:xfrm>
              <a:prstGeom prst="line">
                <a:avLst/>
              </a:prstGeom>
              <a:ln w="31750" cap="sq" cmpd="sng">
                <a:solidFill>
                  <a:schemeClr val="tx1"/>
                </a:solidFill>
                <a:prstDash val="solid"/>
                <a:headEnd type="none" w="sm" len="sm"/>
                <a:tailEnd type="none" w="med" len="lg"/>
              </a:ln>
            </p:spPr>
          </p:sp>
        </p:grpSp>
        <p:grpSp>
          <p:nvGrpSpPr>
            <p:cNvPr id="62555" name="组合 1735697"/>
            <p:cNvGrpSpPr/>
            <p:nvPr/>
          </p:nvGrpSpPr>
          <p:grpSpPr>
            <a:xfrm>
              <a:off x="816" y="2112"/>
              <a:ext cx="1584" cy="1709"/>
              <a:chOff x="432" y="960"/>
              <a:chExt cx="1584" cy="1709"/>
            </a:xfrm>
          </p:grpSpPr>
          <p:sp>
            <p:nvSpPr>
              <p:cNvPr id="62556" name="文本框 1735698"/>
              <p:cNvSpPr txBox="1"/>
              <p:nvPr/>
            </p:nvSpPr>
            <p:spPr>
              <a:xfrm>
                <a:off x="1104" y="960"/>
                <a:ext cx="240" cy="365"/>
              </a:xfrm>
              <a:prstGeom prst="rect">
                <a:avLst/>
              </a:prstGeom>
              <a:noFill/>
              <a:ln w="31750">
                <a:noFill/>
              </a:ln>
            </p:spPr>
            <p:txBody>
              <a:bodyPr>
                <a:spAutoFit/>
              </a:bodyPr>
              <a:p>
                <a:pP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62557" name="文本框 1735699"/>
              <p:cNvSpPr txBox="1"/>
              <p:nvPr/>
            </p:nvSpPr>
            <p:spPr>
              <a:xfrm>
                <a:off x="432" y="1632"/>
                <a:ext cx="240" cy="365"/>
              </a:xfrm>
              <a:prstGeom prst="rect">
                <a:avLst/>
              </a:prstGeom>
              <a:noFill/>
              <a:ln w="31750">
                <a:noFill/>
              </a:ln>
            </p:spPr>
            <p:txBody>
              <a:bodyPr>
                <a:spAutoFit/>
              </a:bodyPr>
              <a:p>
                <a:pP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sp>
            <p:nvSpPr>
              <p:cNvPr id="62558" name="文本框 1735700"/>
              <p:cNvSpPr txBox="1"/>
              <p:nvPr/>
            </p:nvSpPr>
            <p:spPr>
              <a:xfrm>
                <a:off x="1104" y="2304"/>
                <a:ext cx="240" cy="365"/>
              </a:xfrm>
              <a:prstGeom prst="rect">
                <a:avLst/>
              </a:prstGeom>
              <a:noFill/>
              <a:ln w="31750">
                <a:noFill/>
              </a:ln>
            </p:spPr>
            <p:txBody>
              <a:bodyPr>
                <a:spAutoFit/>
              </a:bodyPr>
              <a:p>
                <a:pP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62559" name="文本框 1735701"/>
              <p:cNvSpPr txBox="1"/>
              <p:nvPr/>
            </p:nvSpPr>
            <p:spPr>
              <a:xfrm>
                <a:off x="1200" y="1536"/>
                <a:ext cx="240" cy="365"/>
              </a:xfrm>
              <a:prstGeom prst="rect">
                <a:avLst/>
              </a:prstGeom>
              <a:noFill/>
              <a:ln w="31750">
                <a:noFill/>
              </a:ln>
            </p:spPr>
            <p:txBody>
              <a:bodyPr>
                <a:spAutoFit/>
              </a:bodyPr>
              <a:p>
                <a:pPr>
                  <a:spcBef>
                    <a:spcPct val="50000"/>
                  </a:spcBef>
                </a:pPr>
                <a:r>
                  <a:rPr lang="en-US" altLang="zh-CN" sz="3200" dirty="0">
                    <a:latin typeface="Times New Roman" panose="02020603050405020304" pitchFamily="18" charset="0"/>
                    <a:ea typeface="幼圆" panose="02010509060101010101" pitchFamily="49" charset="-122"/>
                  </a:rPr>
                  <a:t>8</a:t>
                </a:r>
                <a:endParaRPr lang="en-US" altLang="zh-CN" sz="3200" dirty="0">
                  <a:latin typeface="Times New Roman" panose="02020603050405020304" pitchFamily="18" charset="0"/>
                  <a:ea typeface="幼圆" panose="02010509060101010101" pitchFamily="49" charset="-122"/>
                </a:endParaRPr>
              </a:p>
            </p:txBody>
          </p:sp>
          <p:sp>
            <p:nvSpPr>
              <p:cNvPr id="62560" name="文本框 1735702"/>
              <p:cNvSpPr txBox="1"/>
              <p:nvPr/>
            </p:nvSpPr>
            <p:spPr>
              <a:xfrm>
                <a:off x="1776" y="1632"/>
                <a:ext cx="240" cy="365"/>
              </a:xfrm>
              <a:prstGeom prst="rect">
                <a:avLst/>
              </a:prstGeom>
              <a:noFill/>
              <a:ln w="31750">
                <a:noFill/>
              </a:ln>
            </p:spPr>
            <p:txBody>
              <a:bodyPr>
                <a:spAutoFit/>
              </a:bodyPr>
              <a:p>
                <a:pP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grpSp>
      </p:grpSp>
      <p:grpSp>
        <p:nvGrpSpPr>
          <p:cNvPr id="62468" name="组合 1735703"/>
          <p:cNvGrpSpPr/>
          <p:nvPr/>
        </p:nvGrpSpPr>
        <p:grpSpPr>
          <a:xfrm>
            <a:off x="611188" y="3500438"/>
            <a:ext cx="7045325" cy="2668587"/>
            <a:chOff x="864" y="2447"/>
            <a:chExt cx="4438" cy="1681"/>
          </a:xfrm>
        </p:grpSpPr>
        <p:sp>
          <p:nvSpPr>
            <p:cNvPr id="62469" name="矩形 1735704"/>
            <p:cNvSpPr/>
            <p:nvPr/>
          </p:nvSpPr>
          <p:spPr>
            <a:xfrm>
              <a:off x="1248" y="2448"/>
              <a:ext cx="864" cy="1680"/>
            </a:xfrm>
            <a:prstGeom prst="rect">
              <a:avLst/>
            </a:prstGeom>
            <a:gradFill rotWithShape="0">
              <a:gsLst>
                <a:gs pos="0">
                  <a:srgbClr val="CCCC00"/>
                </a:gs>
                <a:gs pos="50000">
                  <a:srgbClr val="F5F5CC"/>
                </a:gs>
                <a:gs pos="100000">
                  <a:srgbClr val="CCCC00"/>
                </a:gs>
              </a:gsLst>
              <a:lin ang="2700000" scaled="1"/>
              <a:tileRect/>
            </a:gradFill>
            <a:ln w="38100" cap="sq" cmpd="sng">
              <a:solidFill>
                <a:srgbClr val="006666"/>
              </a:solidFill>
              <a:prstDash val="solid"/>
              <a:miter/>
              <a:headEnd type="none" w="sm" len="sm"/>
              <a:tailEnd type="none" w="med" len="lg"/>
            </a:ln>
            <a:effectLst>
              <a:prstShdw prst="shdw17" dist="17961" dir="13499999">
                <a:srgbClr val="003D3D"/>
              </a:prstShdw>
            </a:effectLst>
          </p:spPr>
          <p:txBody>
            <a:bodyPr/>
            <a:p>
              <a:endParaRPr lang="zh-CN" altLang="en-US" dirty="0">
                <a:latin typeface="Times New Roman" panose="02020603050405020304" pitchFamily="18" charset="0"/>
              </a:endParaRPr>
            </a:p>
          </p:txBody>
        </p:sp>
        <p:sp>
          <p:nvSpPr>
            <p:cNvPr id="62470" name="直接连接符 1735705"/>
            <p:cNvSpPr/>
            <p:nvPr/>
          </p:nvSpPr>
          <p:spPr>
            <a:xfrm>
              <a:off x="1248" y="2832"/>
              <a:ext cx="864" cy="1"/>
            </a:xfrm>
            <a:prstGeom prst="line">
              <a:avLst/>
            </a:prstGeom>
            <a:ln w="28575" cap="sq" cmpd="sng">
              <a:solidFill>
                <a:srgbClr val="006666"/>
              </a:solidFill>
              <a:prstDash val="solid"/>
              <a:headEnd type="none" w="sm" len="sm"/>
              <a:tailEnd type="none" w="med" len="lg"/>
            </a:ln>
          </p:spPr>
        </p:sp>
        <p:sp>
          <p:nvSpPr>
            <p:cNvPr id="62471" name="直接连接符 1735706"/>
            <p:cNvSpPr/>
            <p:nvPr/>
          </p:nvSpPr>
          <p:spPr>
            <a:xfrm>
              <a:off x="1248" y="3264"/>
              <a:ext cx="864" cy="1"/>
            </a:xfrm>
            <a:prstGeom prst="line">
              <a:avLst/>
            </a:prstGeom>
            <a:ln w="28575" cap="sq" cmpd="sng">
              <a:solidFill>
                <a:srgbClr val="006666"/>
              </a:solidFill>
              <a:prstDash val="solid"/>
              <a:headEnd type="none" w="sm" len="sm"/>
              <a:tailEnd type="none" w="med" len="lg"/>
            </a:ln>
          </p:spPr>
        </p:sp>
        <p:sp>
          <p:nvSpPr>
            <p:cNvPr id="62472" name="直接连接符 1735707"/>
            <p:cNvSpPr/>
            <p:nvPr/>
          </p:nvSpPr>
          <p:spPr>
            <a:xfrm>
              <a:off x="1248" y="3696"/>
              <a:ext cx="864" cy="1"/>
            </a:xfrm>
            <a:prstGeom prst="line">
              <a:avLst/>
            </a:prstGeom>
            <a:ln w="28575" cap="sq" cmpd="sng">
              <a:solidFill>
                <a:srgbClr val="006666"/>
              </a:solidFill>
              <a:prstDash val="solid"/>
              <a:headEnd type="none" w="sm" len="sm"/>
              <a:tailEnd type="none" w="med" len="lg"/>
            </a:ln>
          </p:spPr>
        </p:sp>
        <p:sp>
          <p:nvSpPr>
            <p:cNvPr id="62473" name="直接连接符 1735708"/>
            <p:cNvSpPr/>
            <p:nvPr/>
          </p:nvSpPr>
          <p:spPr>
            <a:xfrm>
              <a:off x="1680" y="2448"/>
              <a:ext cx="0" cy="1680"/>
            </a:xfrm>
            <a:prstGeom prst="line">
              <a:avLst/>
            </a:prstGeom>
            <a:ln w="28575" cap="sq" cmpd="sng">
              <a:solidFill>
                <a:srgbClr val="006666"/>
              </a:solidFill>
              <a:prstDash val="solid"/>
              <a:headEnd type="none" w="sm" len="sm"/>
              <a:tailEnd type="none" w="med" len="lg"/>
            </a:ln>
          </p:spPr>
        </p:sp>
        <p:sp>
          <p:nvSpPr>
            <p:cNvPr id="62474" name="文本框 1735709"/>
            <p:cNvSpPr txBox="1"/>
            <p:nvPr/>
          </p:nvSpPr>
          <p:spPr>
            <a:xfrm>
              <a:off x="1248" y="2448"/>
              <a:ext cx="432"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rPr>
                <a:t>V</a:t>
              </a:r>
              <a:r>
                <a:rPr lang="en-US" altLang="zh-CN" sz="3200" baseline="-25000" dirty="0">
                  <a:latin typeface="Times New Roman" panose="02020603050405020304" pitchFamily="18" charset="0"/>
                </a:rPr>
                <a:t>1</a:t>
              </a:r>
              <a:endParaRPr lang="en-US" altLang="zh-CN" sz="3200" baseline="-25000" dirty="0">
                <a:latin typeface="Times New Roman" panose="02020603050405020304" pitchFamily="18" charset="0"/>
              </a:endParaRPr>
            </a:p>
          </p:txBody>
        </p:sp>
        <p:sp>
          <p:nvSpPr>
            <p:cNvPr id="62475" name="文本框 1735710"/>
            <p:cNvSpPr txBox="1"/>
            <p:nvPr/>
          </p:nvSpPr>
          <p:spPr>
            <a:xfrm>
              <a:off x="1248" y="2832"/>
              <a:ext cx="432"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rPr>
                <a:t>V</a:t>
              </a:r>
              <a:r>
                <a:rPr lang="en-US" altLang="zh-CN" sz="3200" baseline="-25000" dirty="0">
                  <a:latin typeface="Times New Roman" panose="02020603050405020304" pitchFamily="18" charset="0"/>
                </a:rPr>
                <a:t>2</a:t>
              </a:r>
              <a:endParaRPr lang="en-US" altLang="zh-CN" sz="3200" baseline="-25000" dirty="0">
                <a:latin typeface="Times New Roman" panose="02020603050405020304" pitchFamily="18" charset="0"/>
              </a:endParaRPr>
            </a:p>
          </p:txBody>
        </p:sp>
        <p:sp>
          <p:nvSpPr>
            <p:cNvPr id="62476" name="文本框 1735711"/>
            <p:cNvSpPr txBox="1"/>
            <p:nvPr/>
          </p:nvSpPr>
          <p:spPr>
            <a:xfrm>
              <a:off x="1248" y="3312"/>
              <a:ext cx="432"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rPr>
                <a:t>V</a:t>
              </a:r>
              <a:r>
                <a:rPr lang="en-US" altLang="zh-CN" sz="3200" baseline="-25000" dirty="0">
                  <a:latin typeface="Times New Roman" panose="02020603050405020304" pitchFamily="18" charset="0"/>
                </a:rPr>
                <a:t>3</a:t>
              </a:r>
              <a:endParaRPr lang="en-US" altLang="zh-CN" sz="3200" baseline="-25000" dirty="0">
                <a:latin typeface="Times New Roman" panose="02020603050405020304" pitchFamily="18" charset="0"/>
              </a:endParaRPr>
            </a:p>
          </p:txBody>
        </p:sp>
        <p:sp>
          <p:nvSpPr>
            <p:cNvPr id="62477" name="文本框 1735712"/>
            <p:cNvSpPr txBox="1"/>
            <p:nvPr/>
          </p:nvSpPr>
          <p:spPr>
            <a:xfrm>
              <a:off x="1248" y="3744"/>
              <a:ext cx="432"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rPr>
                <a:t>V</a:t>
              </a:r>
              <a:r>
                <a:rPr lang="en-US" altLang="zh-CN" sz="3200" baseline="-25000" dirty="0">
                  <a:latin typeface="Times New Roman" panose="02020603050405020304" pitchFamily="18" charset="0"/>
                </a:rPr>
                <a:t>4</a:t>
              </a:r>
              <a:endParaRPr lang="en-US" altLang="zh-CN" sz="3200" baseline="-25000" dirty="0">
                <a:latin typeface="Times New Roman" panose="02020603050405020304" pitchFamily="18" charset="0"/>
              </a:endParaRPr>
            </a:p>
          </p:txBody>
        </p:sp>
        <p:sp>
          <p:nvSpPr>
            <p:cNvPr id="62478" name="文本框 1735713"/>
            <p:cNvSpPr txBox="1"/>
            <p:nvPr/>
          </p:nvSpPr>
          <p:spPr>
            <a:xfrm>
              <a:off x="864" y="2448"/>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62479" name="文本框 1735714"/>
            <p:cNvSpPr txBox="1"/>
            <p:nvPr/>
          </p:nvSpPr>
          <p:spPr>
            <a:xfrm>
              <a:off x="864" y="3312"/>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62480" name="文本框 1735715"/>
            <p:cNvSpPr txBox="1"/>
            <p:nvPr/>
          </p:nvSpPr>
          <p:spPr>
            <a:xfrm>
              <a:off x="864" y="3744"/>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62481" name="文本框 1735716"/>
            <p:cNvSpPr txBox="1"/>
            <p:nvPr/>
          </p:nvSpPr>
          <p:spPr>
            <a:xfrm>
              <a:off x="864" y="2880"/>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nvGrpSpPr>
            <p:cNvPr id="62482" name="组合 1735717"/>
            <p:cNvGrpSpPr/>
            <p:nvPr/>
          </p:nvGrpSpPr>
          <p:grpSpPr>
            <a:xfrm>
              <a:off x="1968" y="2447"/>
              <a:ext cx="3334" cy="368"/>
              <a:chOff x="1968" y="2447"/>
              <a:chExt cx="3334" cy="368"/>
            </a:xfrm>
          </p:grpSpPr>
          <p:sp>
            <p:nvSpPr>
              <p:cNvPr id="62534" name="矩形 1735718"/>
              <p:cNvSpPr/>
              <p:nvPr/>
            </p:nvSpPr>
            <p:spPr>
              <a:xfrm>
                <a:off x="2352" y="2498"/>
                <a:ext cx="816" cy="288"/>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endParaRPr lang="zh-CN" altLang="en-US" dirty="0">
                  <a:latin typeface="Times New Roman" panose="02020603050405020304" pitchFamily="18" charset="0"/>
                </a:endParaRPr>
              </a:p>
            </p:txBody>
          </p:sp>
          <p:sp>
            <p:nvSpPr>
              <p:cNvPr id="62535" name="直接连接符 1735719"/>
              <p:cNvSpPr/>
              <p:nvPr/>
            </p:nvSpPr>
            <p:spPr>
              <a:xfrm>
                <a:off x="2640" y="2495"/>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62536" name="文本框 1735720"/>
              <p:cNvSpPr txBox="1"/>
              <p:nvPr/>
            </p:nvSpPr>
            <p:spPr>
              <a:xfrm>
                <a:off x="2352" y="2449"/>
                <a:ext cx="271"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62537" name="直接连接符 1735721"/>
              <p:cNvSpPr/>
              <p:nvPr/>
            </p:nvSpPr>
            <p:spPr>
              <a:xfrm>
                <a:off x="2903" y="2495"/>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62538" name="文本框 1735722"/>
              <p:cNvSpPr txBox="1"/>
              <p:nvPr/>
            </p:nvSpPr>
            <p:spPr>
              <a:xfrm>
                <a:off x="2618" y="2447"/>
                <a:ext cx="288" cy="365"/>
              </a:xfrm>
              <a:prstGeom prst="rect">
                <a:avLst/>
              </a:prstGeom>
              <a:noFill/>
              <a:ln w="31750">
                <a:noFill/>
              </a:ln>
            </p:spPr>
            <p:txBody>
              <a:bodyPr>
                <a:spAutoFit/>
              </a:bodyPr>
              <a:p>
                <a:pPr algn="ctr">
                  <a:spcBef>
                    <a:spcPct val="50000"/>
                  </a:spcBef>
                </a:pPr>
                <a:r>
                  <a:rPr lang="en-US" altLang="zh-CN" sz="3200" dirty="0">
                    <a:solidFill>
                      <a:srgbClr val="0033CC"/>
                    </a:solidFill>
                    <a:latin typeface="Times New Roman" panose="02020603050405020304" pitchFamily="18" charset="0"/>
                    <a:ea typeface="幼圆" panose="02010509060101010101" pitchFamily="49" charset="-122"/>
                  </a:rPr>
                  <a:t>3</a:t>
                </a:r>
                <a:endParaRPr lang="en-US" altLang="zh-CN" sz="3200" dirty="0">
                  <a:solidFill>
                    <a:srgbClr val="0033CC"/>
                  </a:solidFill>
                  <a:latin typeface="Times New Roman" panose="02020603050405020304" pitchFamily="18" charset="0"/>
                  <a:ea typeface="幼圆" panose="02010509060101010101" pitchFamily="49" charset="-122"/>
                </a:endParaRPr>
              </a:p>
            </p:txBody>
          </p:sp>
          <p:sp>
            <p:nvSpPr>
              <p:cNvPr id="62539" name="直接连接符 1735723"/>
              <p:cNvSpPr/>
              <p:nvPr/>
            </p:nvSpPr>
            <p:spPr>
              <a:xfrm>
                <a:off x="1968" y="2639"/>
                <a:ext cx="384" cy="0"/>
              </a:xfrm>
              <a:prstGeom prst="line">
                <a:avLst/>
              </a:prstGeom>
              <a:ln w="31750" cap="sq" cmpd="sng">
                <a:solidFill>
                  <a:srgbClr val="993366"/>
                </a:solidFill>
                <a:prstDash val="solid"/>
                <a:headEnd type="none" w="sm" len="sm"/>
                <a:tailEnd type="triangle" w="med" len="lg"/>
              </a:ln>
            </p:spPr>
          </p:sp>
          <p:grpSp>
            <p:nvGrpSpPr>
              <p:cNvPr id="62540" name="组合 1735724"/>
              <p:cNvGrpSpPr/>
              <p:nvPr/>
            </p:nvGrpSpPr>
            <p:grpSpPr>
              <a:xfrm>
                <a:off x="4464" y="2448"/>
                <a:ext cx="838" cy="367"/>
                <a:chOff x="720" y="2976"/>
                <a:chExt cx="838" cy="367"/>
              </a:xfrm>
            </p:grpSpPr>
            <p:sp>
              <p:nvSpPr>
                <p:cNvPr id="62548" name="矩形 1735725"/>
                <p:cNvSpPr/>
                <p:nvPr/>
              </p:nvSpPr>
              <p:spPr>
                <a:xfrm>
                  <a:off x="720" y="3027"/>
                  <a:ext cx="816" cy="288"/>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endParaRPr lang="zh-CN" altLang="en-US" dirty="0">
                    <a:latin typeface="Times New Roman" panose="02020603050405020304" pitchFamily="18" charset="0"/>
                  </a:endParaRPr>
                </a:p>
              </p:txBody>
            </p:sp>
            <p:sp>
              <p:nvSpPr>
                <p:cNvPr id="62549" name="直接连接符 1735726"/>
                <p:cNvSpPr/>
                <p:nvPr/>
              </p:nvSpPr>
              <p:spPr>
                <a:xfrm>
                  <a:off x="1008" y="3024"/>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62550" name="文本框 1735727"/>
                <p:cNvSpPr txBox="1"/>
                <p:nvPr/>
              </p:nvSpPr>
              <p:spPr>
                <a:xfrm>
                  <a:off x="720" y="2978"/>
                  <a:ext cx="271"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62551" name="矩形 1735728"/>
                <p:cNvSpPr/>
                <p:nvPr/>
              </p:nvSpPr>
              <p:spPr>
                <a:xfrm>
                  <a:off x="1248" y="3024"/>
                  <a:ext cx="310" cy="288"/>
                </a:xfrm>
                <a:prstGeom prst="rect">
                  <a:avLst/>
                </a:prstGeom>
                <a:noFill/>
                <a:ln w="31750">
                  <a:noFill/>
                </a:ln>
              </p:spPr>
              <p:txBody>
                <a:bodyPr wrap="none">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sp>
              <p:nvSpPr>
                <p:cNvPr id="62552" name="直接连接符 1735729"/>
                <p:cNvSpPr/>
                <p:nvPr/>
              </p:nvSpPr>
              <p:spPr>
                <a:xfrm>
                  <a:off x="1271" y="3024"/>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62553" name="文本框 1735730"/>
                <p:cNvSpPr txBox="1"/>
                <p:nvPr/>
              </p:nvSpPr>
              <p:spPr>
                <a:xfrm>
                  <a:off x="986" y="2976"/>
                  <a:ext cx="288" cy="365"/>
                </a:xfrm>
                <a:prstGeom prst="rect">
                  <a:avLst/>
                </a:prstGeom>
                <a:noFill/>
                <a:ln w="31750">
                  <a:noFill/>
                </a:ln>
              </p:spPr>
              <p:txBody>
                <a:bodyPr>
                  <a:spAutoFit/>
                </a:bodyPr>
                <a:p>
                  <a:pPr algn="ctr">
                    <a:spcBef>
                      <a:spcPct val="50000"/>
                    </a:spcBef>
                  </a:pPr>
                  <a:r>
                    <a:rPr lang="en-US" altLang="zh-CN" sz="3200" dirty="0">
                      <a:solidFill>
                        <a:srgbClr val="0033CC"/>
                      </a:solidFill>
                      <a:latin typeface="Times New Roman" panose="02020603050405020304" pitchFamily="18" charset="0"/>
                      <a:ea typeface="幼圆" panose="02010509060101010101" pitchFamily="49" charset="-122"/>
                    </a:rPr>
                    <a:t>8</a:t>
                  </a:r>
                  <a:endParaRPr lang="en-US" altLang="zh-CN" sz="3200" dirty="0">
                    <a:solidFill>
                      <a:srgbClr val="0033CC"/>
                    </a:solidFill>
                    <a:latin typeface="Times New Roman" panose="02020603050405020304" pitchFamily="18" charset="0"/>
                    <a:ea typeface="幼圆" panose="02010509060101010101" pitchFamily="49" charset="-122"/>
                  </a:endParaRPr>
                </a:p>
              </p:txBody>
            </p:sp>
          </p:grpSp>
          <p:sp>
            <p:nvSpPr>
              <p:cNvPr id="62541" name="矩形 1735731"/>
              <p:cNvSpPr/>
              <p:nvPr/>
            </p:nvSpPr>
            <p:spPr>
              <a:xfrm>
                <a:off x="3408" y="2499"/>
                <a:ext cx="816" cy="288"/>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endParaRPr lang="zh-CN" altLang="en-US" dirty="0">
                  <a:latin typeface="Times New Roman" panose="02020603050405020304" pitchFamily="18" charset="0"/>
                </a:endParaRPr>
              </a:p>
            </p:txBody>
          </p:sp>
          <p:sp>
            <p:nvSpPr>
              <p:cNvPr id="62542" name="直接连接符 1735732"/>
              <p:cNvSpPr/>
              <p:nvPr/>
            </p:nvSpPr>
            <p:spPr>
              <a:xfrm>
                <a:off x="3696" y="2496"/>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62543" name="文本框 1735733"/>
              <p:cNvSpPr txBox="1"/>
              <p:nvPr/>
            </p:nvSpPr>
            <p:spPr>
              <a:xfrm>
                <a:off x="3408" y="2450"/>
                <a:ext cx="271"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62544" name="直接连接符 1735734"/>
              <p:cNvSpPr/>
              <p:nvPr/>
            </p:nvSpPr>
            <p:spPr>
              <a:xfrm>
                <a:off x="3959" y="2496"/>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62545" name="文本框 1735735"/>
              <p:cNvSpPr txBox="1"/>
              <p:nvPr/>
            </p:nvSpPr>
            <p:spPr>
              <a:xfrm>
                <a:off x="3674" y="2448"/>
                <a:ext cx="288" cy="365"/>
              </a:xfrm>
              <a:prstGeom prst="rect">
                <a:avLst/>
              </a:prstGeom>
              <a:noFill/>
              <a:ln w="31750">
                <a:noFill/>
              </a:ln>
            </p:spPr>
            <p:txBody>
              <a:bodyPr>
                <a:spAutoFit/>
              </a:bodyPr>
              <a:p>
                <a:pPr algn="ctr">
                  <a:spcBef>
                    <a:spcPct val="50000"/>
                  </a:spcBef>
                </a:pPr>
                <a:r>
                  <a:rPr lang="en-US" altLang="zh-CN" sz="3200" dirty="0">
                    <a:solidFill>
                      <a:srgbClr val="0033CC"/>
                    </a:solidFill>
                    <a:latin typeface="Times New Roman" panose="02020603050405020304" pitchFamily="18" charset="0"/>
                    <a:ea typeface="幼圆" panose="02010509060101010101" pitchFamily="49" charset="-122"/>
                  </a:rPr>
                  <a:t>5</a:t>
                </a:r>
                <a:endParaRPr lang="en-US" altLang="zh-CN" sz="3200" dirty="0">
                  <a:solidFill>
                    <a:srgbClr val="0033CC"/>
                  </a:solidFill>
                  <a:latin typeface="Times New Roman" panose="02020603050405020304" pitchFamily="18" charset="0"/>
                  <a:ea typeface="幼圆" panose="02010509060101010101" pitchFamily="49" charset="-122"/>
                </a:endParaRPr>
              </a:p>
            </p:txBody>
          </p:sp>
          <p:sp>
            <p:nvSpPr>
              <p:cNvPr id="62546" name="直接连接符 1735736"/>
              <p:cNvSpPr/>
              <p:nvPr/>
            </p:nvSpPr>
            <p:spPr>
              <a:xfrm>
                <a:off x="3024" y="2640"/>
                <a:ext cx="384" cy="0"/>
              </a:xfrm>
              <a:prstGeom prst="line">
                <a:avLst/>
              </a:prstGeom>
              <a:ln w="31750" cap="sq" cmpd="sng">
                <a:solidFill>
                  <a:srgbClr val="993366"/>
                </a:solidFill>
                <a:prstDash val="solid"/>
                <a:headEnd type="none" w="sm" len="sm"/>
                <a:tailEnd type="triangle" w="med" len="lg"/>
              </a:ln>
            </p:spPr>
          </p:sp>
          <p:sp>
            <p:nvSpPr>
              <p:cNvPr id="62547" name="直接连接符 1735737"/>
              <p:cNvSpPr/>
              <p:nvPr/>
            </p:nvSpPr>
            <p:spPr>
              <a:xfrm>
                <a:off x="4080" y="2640"/>
                <a:ext cx="384" cy="0"/>
              </a:xfrm>
              <a:prstGeom prst="line">
                <a:avLst/>
              </a:prstGeom>
              <a:ln w="31750" cap="sq" cmpd="sng">
                <a:solidFill>
                  <a:srgbClr val="993366"/>
                </a:solidFill>
                <a:prstDash val="solid"/>
                <a:headEnd type="none" w="sm" len="sm"/>
                <a:tailEnd type="triangle" w="med" len="lg"/>
              </a:ln>
            </p:spPr>
          </p:sp>
        </p:grpSp>
        <p:grpSp>
          <p:nvGrpSpPr>
            <p:cNvPr id="62483" name="组合 1735738"/>
            <p:cNvGrpSpPr/>
            <p:nvPr/>
          </p:nvGrpSpPr>
          <p:grpSpPr>
            <a:xfrm>
              <a:off x="1968" y="3744"/>
              <a:ext cx="3334" cy="368"/>
              <a:chOff x="1968" y="2447"/>
              <a:chExt cx="3334" cy="368"/>
            </a:xfrm>
          </p:grpSpPr>
          <p:sp>
            <p:nvSpPr>
              <p:cNvPr id="62514" name="矩形 1735739"/>
              <p:cNvSpPr/>
              <p:nvPr/>
            </p:nvSpPr>
            <p:spPr>
              <a:xfrm>
                <a:off x="2352" y="2498"/>
                <a:ext cx="816" cy="288"/>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endParaRPr lang="zh-CN" altLang="en-US" dirty="0">
                  <a:latin typeface="Times New Roman" panose="02020603050405020304" pitchFamily="18" charset="0"/>
                </a:endParaRPr>
              </a:p>
            </p:txBody>
          </p:sp>
          <p:sp>
            <p:nvSpPr>
              <p:cNvPr id="62515" name="直接连接符 1735740"/>
              <p:cNvSpPr/>
              <p:nvPr/>
            </p:nvSpPr>
            <p:spPr>
              <a:xfrm>
                <a:off x="2640" y="2495"/>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62516" name="文本框 1735741"/>
              <p:cNvSpPr txBox="1"/>
              <p:nvPr/>
            </p:nvSpPr>
            <p:spPr>
              <a:xfrm>
                <a:off x="2352" y="2449"/>
                <a:ext cx="271"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62517" name="直接连接符 1735742"/>
              <p:cNvSpPr/>
              <p:nvPr/>
            </p:nvSpPr>
            <p:spPr>
              <a:xfrm>
                <a:off x="2903" y="2495"/>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62518" name="文本框 1735743"/>
              <p:cNvSpPr txBox="1"/>
              <p:nvPr/>
            </p:nvSpPr>
            <p:spPr>
              <a:xfrm>
                <a:off x="2618" y="2447"/>
                <a:ext cx="288" cy="365"/>
              </a:xfrm>
              <a:prstGeom prst="rect">
                <a:avLst/>
              </a:prstGeom>
              <a:noFill/>
              <a:ln w="31750">
                <a:noFill/>
              </a:ln>
            </p:spPr>
            <p:txBody>
              <a:bodyPr>
                <a:spAutoFit/>
              </a:bodyPr>
              <a:p>
                <a:pPr algn="ctr">
                  <a:spcBef>
                    <a:spcPct val="50000"/>
                  </a:spcBef>
                </a:pPr>
                <a:r>
                  <a:rPr lang="en-US" altLang="zh-CN" sz="3200" dirty="0">
                    <a:solidFill>
                      <a:srgbClr val="0033CC"/>
                    </a:solidFill>
                    <a:latin typeface="Times New Roman" panose="02020603050405020304" pitchFamily="18" charset="0"/>
                    <a:ea typeface="幼圆" panose="02010509060101010101" pitchFamily="49" charset="-122"/>
                  </a:rPr>
                  <a:t>8</a:t>
                </a:r>
                <a:endParaRPr lang="en-US" altLang="zh-CN" sz="3200" dirty="0">
                  <a:solidFill>
                    <a:srgbClr val="0033CC"/>
                  </a:solidFill>
                  <a:latin typeface="Times New Roman" panose="02020603050405020304" pitchFamily="18" charset="0"/>
                  <a:ea typeface="幼圆" panose="02010509060101010101" pitchFamily="49" charset="-122"/>
                </a:endParaRPr>
              </a:p>
            </p:txBody>
          </p:sp>
          <p:sp>
            <p:nvSpPr>
              <p:cNvPr id="62519" name="直接连接符 1735744"/>
              <p:cNvSpPr/>
              <p:nvPr/>
            </p:nvSpPr>
            <p:spPr>
              <a:xfrm>
                <a:off x="1968" y="2639"/>
                <a:ext cx="384" cy="0"/>
              </a:xfrm>
              <a:prstGeom prst="line">
                <a:avLst/>
              </a:prstGeom>
              <a:ln w="31750" cap="sq" cmpd="sng">
                <a:solidFill>
                  <a:srgbClr val="993366"/>
                </a:solidFill>
                <a:prstDash val="solid"/>
                <a:headEnd type="none" w="sm" len="sm"/>
                <a:tailEnd type="triangle" w="med" len="lg"/>
              </a:ln>
            </p:spPr>
          </p:sp>
          <p:grpSp>
            <p:nvGrpSpPr>
              <p:cNvPr id="62520" name="组合 1735745"/>
              <p:cNvGrpSpPr/>
              <p:nvPr/>
            </p:nvGrpSpPr>
            <p:grpSpPr>
              <a:xfrm>
                <a:off x="4464" y="2448"/>
                <a:ext cx="838" cy="367"/>
                <a:chOff x="720" y="2976"/>
                <a:chExt cx="838" cy="367"/>
              </a:xfrm>
            </p:grpSpPr>
            <p:sp>
              <p:nvSpPr>
                <p:cNvPr id="62528" name="矩形 1735746"/>
                <p:cNvSpPr/>
                <p:nvPr/>
              </p:nvSpPr>
              <p:spPr>
                <a:xfrm>
                  <a:off x="720" y="3027"/>
                  <a:ext cx="816" cy="288"/>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endParaRPr lang="zh-CN" altLang="en-US" dirty="0">
                    <a:latin typeface="Times New Roman" panose="02020603050405020304" pitchFamily="18" charset="0"/>
                  </a:endParaRPr>
                </a:p>
              </p:txBody>
            </p:sp>
            <p:sp>
              <p:nvSpPr>
                <p:cNvPr id="62529" name="直接连接符 1735747"/>
                <p:cNvSpPr/>
                <p:nvPr/>
              </p:nvSpPr>
              <p:spPr>
                <a:xfrm>
                  <a:off x="1008" y="3024"/>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62530" name="文本框 1735748"/>
                <p:cNvSpPr txBox="1"/>
                <p:nvPr/>
              </p:nvSpPr>
              <p:spPr>
                <a:xfrm>
                  <a:off x="720" y="2978"/>
                  <a:ext cx="271"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62531" name="矩形 1735749"/>
                <p:cNvSpPr/>
                <p:nvPr/>
              </p:nvSpPr>
              <p:spPr>
                <a:xfrm>
                  <a:off x="1248" y="3024"/>
                  <a:ext cx="310" cy="288"/>
                </a:xfrm>
                <a:prstGeom prst="rect">
                  <a:avLst/>
                </a:prstGeom>
                <a:noFill/>
                <a:ln w="31750">
                  <a:noFill/>
                </a:ln>
              </p:spPr>
              <p:txBody>
                <a:bodyPr wrap="none">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sp>
              <p:nvSpPr>
                <p:cNvPr id="62532" name="直接连接符 1735750"/>
                <p:cNvSpPr/>
                <p:nvPr/>
              </p:nvSpPr>
              <p:spPr>
                <a:xfrm>
                  <a:off x="1271" y="3024"/>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62533" name="文本框 1735751"/>
                <p:cNvSpPr txBox="1"/>
                <p:nvPr/>
              </p:nvSpPr>
              <p:spPr>
                <a:xfrm>
                  <a:off x="986" y="2976"/>
                  <a:ext cx="288" cy="365"/>
                </a:xfrm>
                <a:prstGeom prst="rect">
                  <a:avLst/>
                </a:prstGeom>
                <a:noFill/>
                <a:ln w="31750">
                  <a:noFill/>
                </a:ln>
              </p:spPr>
              <p:txBody>
                <a:bodyPr>
                  <a:spAutoFit/>
                </a:bodyPr>
                <a:p>
                  <a:pPr algn="ctr">
                    <a:spcBef>
                      <a:spcPct val="50000"/>
                    </a:spcBef>
                  </a:pPr>
                  <a:r>
                    <a:rPr lang="en-US" altLang="zh-CN" sz="3200" dirty="0">
                      <a:solidFill>
                        <a:srgbClr val="0033CC"/>
                      </a:solidFill>
                      <a:latin typeface="Times New Roman" panose="02020603050405020304" pitchFamily="18" charset="0"/>
                      <a:ea typeface="幼圆" panose="02010509060101010101" pitchFamily="49" charset="-122"/>
                    </a:rPr>
                    <a:t>2</a:t>
                  </a:r>
                  <a:endParaRPr lang="en-US" altLang="zh-CN" sz="3200" dirty="0">
                    <a:solidFill>
                      <a:srgbClr val="0033CC"/>
                    </a:solidFill>
                    <a:latin typeface="Times New Roman" panose="02020603050405020304" pitchFamily="18" charset="0"/>
                    <a:ea typeface="幼圆" panose="02010509060101010101" pitchFamily="49" charset="-122"/>
                  </a:endParaRPr>
                </a:p>
              </p:txBody>
            </p:sp>
          </p:grpSp>
          <p:sp>
            <p:nvSpPr>
              <p:cNvPr id="62521" name="矩形 1735752"/>
              <p:cNvSpPr/>
              <p:nvPr/>
            </p:nvSpPr>
            <p:spPr>
              <a:xfrm>
                <a:off x="3408" y="2499"/>
                <a:ext cx="816" cy="288"/>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endParaRPr lang="zh-CN" altLang="en-US" dirty="0">
                  <a:latin typeface="Times New Roman" panose="02020603050405020304" pitchFamily="18" charset="0"/>
                </a:endParaRPr>
              </a:p>
            </p:txBody>
          </p:sp>
          <p:sp>
            <p:nvSpPr>
              <p:cNvPr id="62522" name="直接连接符 1735753"/>
              <p:cNvSpPr/>
              <p:nvPr/>
            </p:nvSpPr>
            <p:spPr>
              <a:xfrm>
                <a:off x="3696" y="2496"/>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62523" name="文本框 1735754"/>
              <p:cNvSpPr txBox="1"/>
              <p:nvPr/>
            </p:nvSpPr>
            <p:spPr>
              <a:xfrm>
                <a:off x="3408" y="2450"/>
                <a:ext cx="271"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62524" name="直接连接符 1735755"/>
              <p:cNvSpPr/>
              <p:nvPr/>
            </p:nvSpPr>
            <p:spPr>
              <a:xfrm>
                <a:off x="3959" y="2496"/>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62525" name="文本框 1735756"/>
              <p:cNvSpPr txBox="1"/>
              <p:nvPr/>
            </p:nvSpPr>
            <p:spPr>
              <a:xfrm>
                <a:off x="3674" y="2448"/>
                <a:ext cx="288" cy="365"/>
              </a:xfrm>
              <a:prstGeom prst="rect">
                <a:avLst/>
              </a:prstGeom>
              <a:noFill/>
              <a:ln w="31750">
                <a:noFill/>
              </a:ln>
            </p:spPr>
            <p:txBody>
              <a:bodyPr>
                <a:spAutoFit/>
              </a:bodyPr>
              <a:p>
                <a:pPr algn="ctr">
                  <a:spcBef>
                    <a:spcPct val="50000"/>
                  </a:spcBef>
                </a:pPr>
                <a:r>
                  <a:rPr lang="en-US" altLang="zh-CN" sz="3200" dirty="0">
                    <a:solidFill>
                      <a:srgbClr val="0033CC"/>
                    </a:solidFill>
                    <a:latin typeface="Times New Roman" panose="02020603050405020304" pitchFamily="18" charset="0"/>
                    <a:ea typeface="幼圆" panose="02010509060101010101" pitchFamily="49" charset="-122"/>
                  </a:rPr>
                  <a:t>4</a:t>
                </a:r>
                <a:endParaRPr lang="en-US" altLang="zh-CN" sz="3200" dirty="0">
                  <a:solidFill>
                    <a:srgbClr val="0033CC"/>
                  </a:solidFill>
                  <a:latin typeface="Times New Roman" panose="02020603050405020304" pitchFamily="18" charset="0"/>
                  <a:ea typeface="幼圆" panose="02010509060101010101" pitchFamily="49" charset="-122"/>
                </a:endParaRPr>
              </a:p>
            </p:txBody>
          </p:sp>
          <p:sp>
            <p:nvSpPr>
              <p:cNvPr id="62526" name="直接连接符 1735757"/>
              <p:cNvSpPr/>
              <p:nvPr/>
            </p:nvSpPr>
            <p:spPr>
              <a:xfrm>
                <a:off x="3024" y="2640"/>
                <a:ext cx="384" cy="0"/>
              </a:xfrm>
              <a:prstGeom prst="line">
                <a:avLst/>
              </a:prstGeom>
              <a:ln w="31750" cap="sq" cmpd="sng">
                <a:solidFill>
                  <a:srgbClr val="993366"/>
                </a:solidFill>
                <a:prstDash val="solid"/>
                <a:headEnd type="none" w="sm" len="sm"/>
                <a:tailEnd type="triangle" w="med" len="lg"/>
              </a:ln>
            </p:spPr>
          </p:sp>
          <p:sp>
            <p:nvSpPr>
              <p:cNvPr id="62527" name="直接连接符 1735758"/>
              <p:cNvSpPr/>
              <p:nvPr/>
            </p:nvSpPr>
            <p:spPr>
              <a:xfrm>
                <a:off x="4080" y="2640"/>
                <a:ext cx="384" cy="0"/>
              </a:xfrm>
              <a:prstGeom prst="line">
                <a:avLst/>
              </a:prstGeom>
              <a:ln w="31750" cap="sq" cmpd="sng">
                <a:solidFill>
                  <a:srgbClr val="993366"/>
                </a:solidFill>
                <a:prstDash val="solid"/>
                <a:headEnd type="none" w="sm" len="sm"/>
                <a:tailEnd type="triangle" w="med" len="lg"/>
              </a:ln>
            </p:spPr>
          </p:sp>
        </p:grpSp>
        <p:grpSp>
          <p:nvGrpSpPr>
            <p:cNvPr id="62484" name="组合 1735759"/>
            <p:cNvGrpSpPr/>
            <p:nvPr/>
          </p:nvGrpSpPr>
          <p:grpSpPr>
            <a:xfrm>
              <a:off x="1968" y="3264"/>
              <a:ext cx="2278" cy="367"/>
              <a:chOff x="1920" y="3264"/>
              <a:chExt cx="2278" cy="367"/>
            </a:xfrm>
          </p:grpSpPr>
          <p:sp>
            <p:nvSpPr>
              <p:cNvPr id="62500" name="矩形 1735760"/>
              <p:cNvSpPr/>
              <p:nvPr/>
            </p:nvSpPr>
            <p:spPr>
              <a:xfrm>
                <a:off x="2304" y="3315"/>
                <a:ext cx="816" cy="288"/>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endParaRPr lang="zh-CN" altLang="en-US" dirty="0">
                  <a:latin typeface="Times New Roman" panose="02020603050405020304" pitchFamily="18" charset="0"/>
                </a:endParaRPr>
              </a:p>
            </p:txBody>
          </p:sp>
          <p:sp>
            <p:nvSpPr>
              <p:cNvPr id="62501" name="直接连接符 1735761"/>
              <p:cNvSpPr/>
              <p:nvPr/>
            </p:nvSpPr>
            <p:spPr>
              <a:xfrm>
                <a:off x="2592" y="3312"/>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62502" name="文本框 1735762"/>
              <p:cNvSpPr txBox="1"/>
              <p:nvPr/>
            </p:nvSpPr>
            <p:spPr>
              <a:xfrm>
                <a:off x="2304" y="3266"/>
                <a:ext cx="271"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62503" name="直接连接符 1735763"/>
              <p:cNvSpPr/>
              <p:nvPr/>
            </p:nvSpPr>
            <p:spPr>
              <a:xfrm>
                <a:off x="2855" y="3312"/>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62504" name="文本框 1735764"/>
              <p:cNvSpPr txBox="1"/>
              <p:nvPr/>
            </p:nvSpPr>
            <p:spPr>
              <a:xfrm>
                <a:off x="2570" y="3264"/>
                <a:ext cx="288" cy="365"/>
              </a:xfrm>
              <a:prstGeom prst="rect">
                <a:avLst/>
              </a:prstGeom>
              <a:noFill/>
              <a:ln w="31750">
                <a:noFill/>
              </a:ln>
            </p:spPr>
            <p:txBody>
              <a:bodyPr>
                <a:spAutoFit/>
              </a:bodyPr>
              <a:p>
                <a:pPr algn="ctr">
                  <a:spcBef>
                    <a:spcPct val="50000"/>
                  </a:spcBef>
                </a:pPr>
                <a:r>
                  <a:rPr lang="en-US" altLang="zh-CN" sz="3200" dirty="0">
                    <a:solidFill>
                      <a:srgbClr val="0033CC"/>
                    </a:solidFill>
                    <a:latin typeface="Times New Roman" panose="02020603050405020304" pitchFamily="18" charset="0"/>
                    <a:ea typeface="幼圆" panose="02010509060101010101" pitchFamily="49" charset="-122"/>
                  </a:rPr>
                  <a:t>5</a:t>
                </a:r>
                <a:endParaRPr lang="en-US" altLang="zh-CN" sz="3200" dirty="0">
                  <a:solidFill>
                    <a:srgbClr val="0033CC"/>
                  </a:solidFill>
                  <a:latin typeface="Times New Roman" panose="02020603050405020304" pitchFamily="18" charset="0"/>
                  <a:ea typeface="幼圆" panose="02010509060101010101" pitchFamily="49" charset="-122"/>
                </a:endParaRPr>
              </a:p>
            </p:txBody>
          </p:sp>
          <p:sp>
            <p:nvSpPr>
              <p:cNvPr id="62505" name="直接连接符 1735765"/>
              <p:cNvSpPr/>
              <p:nvPr/>
            </p:nvSpPr>
            <p:spPr>
              <a:xfrm>
                <a:off x="1920" y="3456"/>
                <a:ext cx="384" cy="0"/>
              </a:xfrm>
              <a:prstGeom prst="line">
                <a:avLst/>
              </a:prstGeom>
              <a:ln w="31750" cap="sq" cmpd="sng">
                <a:solidFill>
                  <a:srgbClr val="993366"/>
                </a:solidFill>
                <a:prstDash val="solid"/>
                <a:headEnd type="none" w="sm" len="sm"/>
                <a:tailEnd type="triangle" w="med" len="lg"/>
              </a:ln>
            </p:spPr>
          </p:sp>
          <p:grpSp>
            <p:nvGrpSpPr>
              <p:cNvPr id="62506" name="组合 1735766"/>
              <p:cNvGrpSpPr/>
              <p:nvPr/>
            </p:nvGrpSpPr>
            <p:grpSpPr>
              <a:xfrm>
                <a:off x="3360" y="3264"/>
                <a:ext cx="838" cy="367"/>
                <a:chOff x="720" y="2976"/>
                <a:chExt cx="838" cy="367"/>
              </a:xfrm>
            </p:grpSpPr>
            <p:sp>
              <p:nvSpPr>
                <p:cNvPr id="62508" name="矩形 1735767"/>
                <p:cNvSpPr/>
                <p:nvPr/>
              </p:nvSpPr>
              <p:spPr>
                <a:xfrm>
                  <a:off x="720" y="3027"/>
                  <a:ext cx="816" cy="288"/>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endParaRPr lang="zh-CN" altLang="en-US" dirty="0">
                    <a:latin typeface="Times New Roman" panose="02020603050405020304" pitchFamily="18" charset="0"/>
                  </a:endParaRPr>
                </a:p>
              </p:txBody>
            </p:sp>
            <p:sp>
              <p:nvSpPr>
                <p:cNvPr id="62509" name="直接连接符 1735768"/>
                <p:cNvSpPr/>
                <p:nvPr/>
              </p:nvSpPr>
              <p:spPr>
                <a:xfrm>
                  <a:off x="1008" y="3024"/>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62510" name="文本框 1735769"/>
                <p:cNvSpPr txBox="1"/>
                <p:nvPr/>
              </p:nvSpPr>
              <p:spPr>
                <a:xfrm>
                  <a:off x="720" y="2978"/>
                  <a:ext cx="271"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62511" name="矩形 1735770"/>
                <p:cNvSpPr/>
                <p:nvPr/>
              </p:nvSpPr>
              <p:spPr>
                <a:xfrm>
                  <a:off x="1248" y="3024"/>
                  <a:ext cx="310" cy="288"/>
                </a:xfrm>
                <a:prstGeom prst="rect">
                  <a:avLst/>
                </a:prstGeom>
                <a:noFill/>
                <a:ln w="31750">
                  <a:noFill/>
                </a:ln>
              </p:spPr>
              <p:txBody>
                <a:bodyPr wrap="none">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sp>
              <p:nvSpPr>
                <p:cNvPr id="62512" name="直接连接符 1735771"/>
                <p:cNvSpPr/>
                <p:nvPr/>
              </p:nvSpPr>
              <p:spPr>
                <a:xfrm>
                  <a:off x="1271" y="3024"/>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62513" name="文本框 1735772"/>
                <p:cNvSpPr txBox="1"/>
                <p:nvPr/>
              </p:nvSpPr>
              <p:spPr>
                <a:xfrm>
                  <a:off x="986" y="2976"/>
                  <a:ext cx="288" cy="365"/>
                </a:xfrm>
                <a:prstGeom prst="rect">
                  <a:avLst/>
                </a:prstGeom>
                <a:noFill/>
                <a:ln w="31750">
                  <a:noFill/>
                </a:ln>
              </p:spPr>
              <p:txBody>
                <a:bodyPr>
                  <a:spAutoFit/>
                </a:bodyPr>
                <a:p>
                  <a:pPr algn="ctr">
                    <a:spcBef>
                      <a:spcPct val="50000"/>
                    </a:spcBef>
                  </a:pPr>
                  <a:r>
                    <a:rPr lang="en-US" altLang="zh-CN" sz="3200" dirty="0">
                      <a:solidFill>
                        <a:srgbClr val="0033CC"/>
                      </a:solidFill>
                      <a:latin typeface="Times New Roman" panose="02020603050405020304" pitchFamily="18" charset="0"/>
                      <a:ea typeface="幼圆" panose="02010509060101010101" pitchFamily="49" charset="-122"/>
                    </a:rPr>
                    <a:t>2</a:t>
                  </a:r>
                  <a:endParaRPr lang="en-US" altLang="zh-CN" sz="3200" dirty="0">
                    <a:solidFill>
                      <a:srgbClr val="0033CC"/>
                    </a:solidFill>
                    <a:latin typeface="Times New Roman" panose="02020603050405020304" pitchFamily="18" charset="0"/>
                    <a:ea typeface="幼圆" panose="02010509060101010101" pitchFamily="49" charset="-122"/>
                  </a:endParaRPr>
                </a:p>
              </p:txBody>
            </p:sp>
          </p:grpSp>
          <p:sp>
            <p:nvSpPr>
              <p:cNvPr id="62507" name="直接连接符 1735773"/>
              <p:cNvSpPr/>
              <p:nvPr/>
            </p:nvSpPr>
            <p:spPr>
              <a:xfrm>
                <a:off x="2976" y="3457"/>
                <a:ext cx="384" cy="0"/>
              </a:xfrm>
              <a:prstGeom prst="line">
                <a:avLst/>
              </a:prstGeom>
              <a:ln w="31750" cap="sq" cmpd="sng">
                <a:solidFill>
                  <a:srgbClr val="993366"/>
                </a:solidFill>
                <a:prstDash val="solid"/>
                <a:headEnd type="none" w="sm" len="sm"/>
                <a:tailEnd type="triangle" w="med" len="lg"/>
              </a:ln>
            </p:spPr>
          </p:sp>
        </p:grpSp>
        <p:grpSp>
          <p:nvGrpSpPr>
            <p:cNvPr id="62485" name="组合 1735774"/>
            <p:cNvGrpSpPr/>
            <p:nvPr/>
          </p:nvGrpSpPr>
          <p:grpSpPr>
            <a:xfrm>
              <a:off x="1968" y="2854"/>
              <a:ext cx="2278" cy="367"/>
              <a:chOff x="1920" y="3264"/>
              <a:chExt cx="2278" cy="367"/>
            </a:xfrm>
          </p:grpSpPr>
          <p:sp>
            <p:nvSpPr>
              <p:cNvPr id="62486" name="矩形 1735775"/>
              <p:cNvSpPr/>
              <p:nvPr/>
            </p:nvSpPr>
            <p:spPr>
              <a:xfrm>
                <a:off x="2304" y="3315"/>
                <a:ext cx="816" cy="288"/>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endParaRPr lang="zh-CN" altLang="en-US" dirty="0">
                  <a:latin typeface="Times New Roman" panose="02020603050405020304" pitchFamily="18" charset="0"/>
                </a:endParaRPr>
              </a:p>
            </p:txBody>
          </p:sp>
          <p:sp>
            <p:nvSpPr>
              <p:cNvPr id="62487" name="直接连接符 1735776"/>
              <p:cNvSpPr/>
              <p:nvPr/>
            </p:nvSpPr>
            <p:spPr>
              <a:xfrm>
                <a:off x="2592" y="3312"/>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62488" name="文本框 1735777"/>
              <p:cNvSpPr txBox="1"/>
              <p:nvPr/>
            </p:nvSpPr>
            <p:spPr>
              <a:xfrm>
                <a:off x="2304" y="3266"/>
                <a:ext cx="271"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62489" name="直接连接符 1735778"/>
              <p:cNvSpPr/>
              <p:nvPr/>
            </p:nvSpPr>
            <p:spPr>
              <a:xfrm>
                <a:off x="2855" y="3312"/>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62490" name="文本框 1735779"/>
              <p:cNvSpPr txBox="1"/>
              <p:nvPr/>
            </p:nvSpPr>
            <p:spPr>
              <a:xfrm>
                <a:off x="2570" y="3264"/>
                <a:ext cx="288" cy="365"/>
              </a:xfrm>
              <a:prstGeom prst="rect">
                <a:avLst/>
              </a:prstGeom>
              <a:noFill/>
              <a:ln w="31750">
                <a:noFill/>
              </a:ln>
            </p:spPr>
            <p:txBody>
              <a:bodyPr>
                <a:spAutoFit/>
              </a:bodyPr>
              <a:p>
                <a:pPr algn="ctr">
                  <a:spcBef>
                    <a:spcPct val="50000"/>
                  </a:spcBef>
                </a:pPr>
                <a:r>
                  <a:rPr lang="en-US" altLang="zh-CN" sz="3200" dirty="0">
                    <a:solidFill>
                      <a:srgbClr val="0033CC"/>
                    </a:solidFill>
                    <a:latin typeface="Times New Roman" panose="02020603050405020304" pitchFamily="18" charset="0"/>
                    <a:ea typeface="幼圆" panose="02010509060101010101" pitchFamily="49" charset="-122"/>
                  </a:rPr>
                  <a:t>3</a:t>
                </a:r>
                <a:endParaRPr lang="en-US" altLang="zh-CN" sz="3200" dirty="0">
                  <a:solidFill>
                    <a:srgbClr val="0033CC"/>
                  </a:solidFill>
                  <a:latin typeface="Times New Roman" panose="02020603050405020304" pitchFamily="18" charset="0"/>
                  <a:ea typeface="幼圆" panose="02010509060101010101" pitchFamily="49" charset="-122"/>
                </a:endParaRPr>
              </a:p>
            </p:txBody>
          </p:sp>
          <p:sp>
            <p:nvSpPr>
              <p:cNvPr id="62491" name="直接连接符 1735780"/>
              <p:cNvSpPr/>
              <p:nvPr/>
            </p:nvSpPr>
            <p:spPr>
              <a:xfrm>
                <a:off x="1920" y="3456"/>
                <a:ext cx="384" cy="0"/>
              </a:xfrm>
              <a:prstGeom prst="line">
                <a:avLst/>
              </a:prstGeom>
              <a:ln w="31750" cap="sq" cmpd="sng">
                <a:solidFill>
                  <a:srgbClr val="993366"/>
                </a:solidFill>
                <a:prstDash val="solid"/>
                <a:headEnd type="none" w="sm" len="sm"/>
                <a:tailEnd type="triangle" w="med" len="lg"/>
              </a:ln>
            </p:spPr>
          </p:sp>
          <p:grpSp>
            <p:nvGrpSpPr>
              <p:cNvPr id="62492" name="组合 1735781"/>
              <p:cNvGrpSpPr/>
              <p:nvPr/>
            </p:nvGrpSpPr>
            <p:grpSpPr>
              <a:xfrm>
                <a:off x="3360" y="3264"/>
                <a:ext cx="838" cy="367"/>
                <a:chOff x="720" y="2976"/>
                <a:chExt cx="838" cy="367"/>
              </a:xfrm>
            </p:grpSpPr>
            <p:sp>
              <p:nvSpPr>
                <p:cNvPr id="62494" name="矩形 1735782"/>
                <p:cNvSpPr/>
                <p:nvPr/>
              </p:nvSpPr>
              <p:spPr>
                <a:xfrm>
                  <a:off x="720" y="3027"/>
                  <a:ext cx="816" cy="288"/>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endParaRPr lang="zh-CN" altLang="en-US" dirty="0">
                    <a:latin typeface="Times New Roman" panose="02020603050405020304" pitchFamily="18" charset="0"/>
                  </a:endParaRPr>
                </a:p>
              </p:txBody>
            </p:sp>
            <p:sp>
              <p:nvSpPr>
                <p:cNvPr id="62495" name="直接连接符 1735783"/>
                <p:cNvSpPr/>
                <p:nvPr/>
              </p:nvSpPr>
              <p:spPr>
                <a:xfrm>
                  <a:off x="1008" y="3024"/>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62496" name="文本框 1735784"/>
                <p:cNvSpPr txBox="1"/>
                <p:nvPr/>
              </p:nvSpPr>
              <p:spPr>
                <a:xfrm>
                  <a:off x="720" y="2978"/>
                  <a:ext cx="271"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62497" name="矩形 1735785"/>
                <p:cNvSpPr/>
                <p:nvPr/>
              </p:nvSpPr>
              <p:spPr>
                <a:xfrm>
                  <a:off x="1248" y="3024"/>
                  <a:ext cx="310" cy="288"/>
                </a:xfrm>
                <a:prstGeom prst="rect">
                  <a:avLst/>
                </a:prstGeom>
                <a:noFill/>
                <a:ln w="31750">
                  <a:noFill/>
                </a:ln>
              </p:spPr>
              <p:txBody>
                <a:bodyPr wrap="none">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sp>
              <p:nvSpPr>
                <p:cNvPr id="62498" name="直接连接符 1735786"/>
                <p:cNvSpPr/>
                <p:nvPr/>
              </p:nvSpPr>
              <p:spPr>
                <a:xfrm>
                  <a:off x="1271" y="3024"/>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62499" name="文本框 1735787"/>
                <p:cNvSpPr txBox="1"/>
                <p:nvPr/>
              </p:nvSpPr>
              <p:spPr>
                <a:xfrm>
                  <a:off x="986" y="2976"/>
                  <a:ext cx="288" cy="365"/>
                </a:xfrm>
                <a:prstGeom prst="rect">
                  <a:avLst/>
                </a:prstGeom>
                <a:noFill/>
                <a:ln w="31750">
                  <a:noFill/>
                </a:ln>
              </p:spPr>
              <p:txBody>
                <a:bodyPr>
                  <a:spAutoFit/>
                </a:bodyPr>
                <a:p>
                  <a:pPr algn="ctr">
                    <a:spcBef>
                      <a:spcPct val="50000"/>
                    </a:spcBef>
                  </a:pPr>
                  <a:r>
                    <a:rPr lang="en-US" altLang="zh-CN" sz="3200" dirty="0">
                      <a:solidFill>
                        <a:srgbClr val="0033CC"/>
                      </a:solidFill>
                      <a:latin typeface="Times New Roman" panose="02020603050405020304" pitchFamily="18" charset="0"/>
                      <a:ea typeface="幼圆" panose="02010509060101010101" pitchFamily="49" charset="-122"/>
                    </a:rPr>
                    <a:t>4</a:t>
                  </a:r>
                  <a:endParaRPr lang="en-US" altLang="zh-CN" sz="3200" dirty="0">
                    <a:solidFill>
                      <a:srgbClr val="0033CC"/>
                    </a:solidFill>
                    <a:latin typeface="Times New Roman" panose="02020603050405020304" pitchFamily="18" charset="0"/>
                    <a:ea typeface="幼圆" panose="02010509060101010101" pitchFamily="49" charset="-122"/>
                  </a:endParaRPr>
                </a:p>
              </p:txBody>
            </p:sp>
          </p:grpSp>
          <p:sp>
            <p:nvSpPr>
              <p:cNvPr id="62493" name="直接连接符 1735788"/>
              <p:cNvSpPr/>
              <p:nvPr/>
            </p:nvSpPr>
            <p:spPr>
              <a:xfrm>
                <a:off x="2976" y="3457"/>
                <a:ext cx="384" cy="0"/>
              </a:xfrm>
              <a:prstGeom prst="line">
                <a:avLst/>
              </a:prstGeom>
              <a:ln w="31750" cap="sq" cmpd="sng">
                <a:solidFill>
                  <a:srgbClr val="993366"/>
                </a:solidFill>
                <a:prstDash val="solid"/>
                <a:headEnd type="none" w="sm" len="sm"/>
                <a:tailEnd type="triangle" w="med" len="lg"/>
              </a:ln>
            </p:spPr>
          </p:sp>
        </p:grpSp>
      </p:grpSp>
    </p:spTree>
  </p:cSld>
  <p:clrMapOvr>
    <a:masterClrMapping/>
  </p:clrMapOvr>
  <p:transition>
    <p:blinds/>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文本占位符 1941505"/>
          <p:cNvSpPr>
            <a:spLocks noGrp="1"/>
          </p:cNvSpPr>
          <p:nvPr>
            <p:ph idx="1"/>
          </p:nvPr>
        </p:nvSpPr>
        <p:spPr>
          <a:xfrm>
            <a:off x="395288" y="1268413"/>
            <a:ext cx="8280400" cy="3816350"/>
          </a:xfrm>
        </p:spPr>
        <p:txBody>
          <a:bodyPr vert="horz" wrap="square" lIns="92075" tIns="46038" rIns="92075" bIns="46038" anchor="t" anchorCtr="0"/>
          <a:p>
            <a:pPr>
              <a:lnSpc>
                <a:spcPct val="120000"/>
              </a:lnSpc>
              <a:spcBef>
                <a:spcPct val="0"/>
              </a:spcBef>
              <a:buClr>
                <a:srgbClr val="C60C19"/>
              </a:buClr>
              <a:buFont typeface="Wingdings" panose="05000000000000000000" pitchFamily="2" charset="2"/>
              <a:buChar char="Ø"/>
            </a:pPr>
            <a:r>
              <a:rPr lang="zh-CN" altLang="en-US" sz="3200" dirty="0">
                <a:ea typeface="楷体_GB2312" pitchFamily="49" charset="-122"/>
              </a:rPr>
              <a:t>带权图的边结点中保存该边上的权值</a:t>
            </a:r>
            <a:r>
              <a:rPr lang="zh-CN" altLang="en-US" sz="3200" dirty="0">
                <a:solidFill>
                  <a:schemeClr val="tx2"/>
                </a:solidFill>
                <a:ea typeface="楷体_GB2312" pitchFamily="49" charset="-122"/>
              </a:rPr>
              <a:t> </a:t>
            </a:r>
            <a:r>
              <a:rPr lang="en-US" altLang="zh-CN" sz="3200" i="1" dirty="0">
                <a:solidFill>
                  <a:schemeClr val="tx2"/>
                </a:solidFill>
                <a:ea typeface="楷体_GB2312" pitchFamily="49" charset="-122"/>
              </a:rPr>
              <a:t>cost</a:t>
            </a:r>
            <a:r>
              <a:rPr lang="zh-CN" altLang="en-US" sz="3200" dirty="0">
                <a:ea typeface="楷体_GB2312" pitchFamily="49" charset="-122"/>
              </a:rPr>
              <a:t>。</a:t>
            </a:r>
            <a:endParaRPr lang="zh-CN" altLang="en-US" sz="3200" dirty="0">
              <a:ea typeface="楷体_GB2312" pitchFamily="49" charset="-122"/>
            </a:endParaRPr>
          </a:p>
          <a:p>
            <a:pPr>
              <a:lnSpc>
                <a:spcPct val="120000"/>
              </a:lnSpc>
              <a:spcBef>
                <a:spcPct val="0"/>
              </a:spcBef>
              <a:buClr>
                <a:srgbClr val="C60C19"/>
              </a:buClr>
              <a:buFont typeface="Wingdings" panose="05000000000000000000" pitchFamily="2" charset="2"/>
              <a:buChar char="Ø"/>
            </a:pPr>
            <a:r>
              <a:rPr lang="zh-CN" altLang="en-US" sz="3200" dirty="0">
                <a:solidFill>
                  <a:schemeClr val="tx2"/>
                </a:solidFill>
                <a:ea typeface="楷体_GB2312" pitchFamily="49" charset="-122"/>
              </a:rPr>
              <a:t>顶点 </a:t>
            </a:r>
            <a:r>
              <a:rPr lang="en-US" altLang="zh-CN" sz="3200" i="1" dirty="0">
                <a:solidFill>
                  <a:schemeClr val="tx2"/>
                </a:solidFill>
                <a:ea typeface="楷体_GB2312" pitchFamily="49" charset="-122"/>
              </a:rPr>
              <a:t>i</a:t>
            </a:r>
            <a:r>
              <a:rPr lang="en-US" altLang="zh-CN" sz="3200" i="1" dirty="0">
                <a:ea typeface="楷体_GB2312" pitchFamily="49" charset="-122"/>
              </a:rPr>
              <a:t> </a:t>
            </a:r>
            <a:r>
              <a:rPr lang="zh-CN" altLang="en-US" sz="3200" dirty="0">
                <a:ea typeface="楷体_GB2312" pitchFamily="49" charset="-122"/>
              </a:rPr>
              <a:t>的边链表的表头指针</a:t>
            </a:r>
            <a:r>
              <a:rPr lang="zh-CN" altLang="en-US" sz="3200" dirty="0">
                <a:solidFill>
                  <a:schemeClr val="tx2"/>
                </a:solidFill>
                <a:ea typeface="楷体_GB2312" pitchFamily="49" charset="-122"/>
              </a:rPr>
              <a:t> </a:t>
            </a:r>
            <a:r>
              <a:rPr lang="en-US" altLang="zh-CN" sz="3200" i="1" dirty="0">
                <a:solidFill>
                  <a:schemeClr val="tx2"/>
                </a:solidFill>
                <a:ea typeface="楷体_GB2312" pitchFamily="49" charset="-122"/>
              </a:rPr>
              <a:t>adjacent </a:t>
            </a:r>
            <a:r>
              <a:rPr lang="zh-CN" altLang="en-US" sz="3200" dirty="0">
                <a:ea typeface="楷体_GB2312" pitchFamily="49" charset="-122"/>
              </a:rPr>
              <a:t>在顶点表的下标为 </a:t>
            </a:r>
            <a:r>
              <a:rPr lang="en-US" altLang="zh-CN" sz="3200" i="1" dirty="0">
                <a:ea typeface="楷体_GB2312" pitchFamily="49" charset="-122"/>
              </a:rPr>
              <a:t>i </a:t>
            </a:r>
            <a:r>
              <a:rPr lang="zh-CN" altLang="en-US" sz="3200" dirty="0">
                <a:ea typeface="楷体_GB2312" pitchFamily="49" charset="-122"/>
              </a:rPr>
              <a:t>的</a:t>
            </a:r>
            <a:r>
              <a:rPr lang="zh-CN" altLang="en-US" sz="3200" dirty="0">
                <a:solidFill>
                  <a:schemeClr val="tx2"/>
                </a:solidFill>
                <a:ea typeface="楷体_GB2312" pitchFamily="49" charset="-122"/>
              </a:rPr>
              <a:t>顶点记录</a:t>
            </a:r>
            <a:r>
              <a:rPr lang="zh-CN" altLang="en-US" sz="3200" dirty="0">
                <a:ea typeface="楷体_GB2312" pitchFamily="49" charset="-122"/>
              </a:rPr>
              <a:t>中，该记录还保存了该顶点的其它信息。</a:t>
            </a:r>
            <a:endParaRPr lang="zh-CN" altLang="en-US" sz="3200" dirty="0">
              <a:ea typeface="楷体_GB2312" pitchFamily="49" charset="-122"/>
            </a:endParaRPr>
          </a:p>
          <a:p>
            <a:pPr>
              <a:lnSpc>
                <a:spcPct val="120000"/>
              </a:lnSpc>
              <a:spcBef>
                <a:spcPct val="0"/>
              </a:spcBef>
              <a:buClr>
                <a:srgbClr val="C60C19"/>
              </a:buClr>
              <a:buFont typeface="Wingdings" panose="05000000000000000000" pitchFamily="2" charset="2"/>
              <a:buChar char="Ø"/>
            </a:pPr>
            <a:r>
              <a:rPr lang="zh-CN" altLang="en-US" sz="3200" dirty="0">
                <a:ea typeface="楷体_GB2312" pitchFamily="49" charset="-122"/>
              </a:rPr>
              <a:t>在邻接表的边链表中，</a:t>
            </a:r>
            <a:r>
              <a:rPr lang="zh-CN" altLang="en-US" sz="3200" dirty="0">
                <a:solidFill>
                  <a:srgbClr val="FF3300"/>
                </a:solidFill>
                <a:ea typeface="楷体_GB2312" pitchFamily="49" charset="-122"/>
              </a:rPr>
              <a:t>各个边结点的链入顺序任意，视边结点输入次序而定。</a:t>
            </a:r>
            <a:endParaRPr lang="zh-CN" altLang="en-US" sz="3200" dirty="0">
              <a:solidFill>
                <a:srgbClr val="FF3300"/>
              </a:solidFill>
              <a:ea typeface="楷体_GB2312" pitchFamily="49" charset="-122"/>
            </a:endParaRPr>
          </a:p>
        </p:txBody>
      </p:sp>
    </p:spTree>
  </p:cSld>
  <p:clrMapOvr>
    <a:masterClrMapping/>
  </p:clrMapOvr>
  <p:transition>
    <p:strips dir="l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文本占位符 1942529"/>
          <p:cNvSpPr>
            <a:spLocks noGrp="1"/>
          </p:cNvSpPr>
          <p:nvPr>
            <p:ph idx="1"/>
          </p:nvPr>
        </p:nvSpPr>
        <p:spPr>
          <a:xfrm>
            <a:off x="549275" y="1606550"/>
            <a:ext cx="8164513" cy="3460750"/>
          </a:xfrm>
        </p:spPr>
        <p:txBody>
          <a:bodyPr vert="horz" wrap="square" lIns="92075" tIns="46038" rIns="92075" bIns="46038" anchor="t" anchorCtr="0"/>
          <a:p>
            <a:pPr>
              <a:lnSpc>
                <a:spcPct val="110000"/>
              </a:lnSpc>
              <a:spcBef>
                <a:spcPts val="1200"/>
              </a:spcBef>
              <a:buClr>
                <a:srgbClr val="C60C19"/>
              </a:buClr>
              <a:buFont typeface="Wingdings" panose="05000000000000000000" pitchFamily="2" charset="2"/>
              <a:buChar char="ü"/>
            </a:pPr>
            <a:r>
              <a:rPr lang="zh-CN" altLang="en-US" sz="3200" dirty="0">
                <a:ea typeface="楷体_GB2312" pitchFamily="49" charset="-122"/>
              </a:rPr>
              <a:t>设图中有 </a:t>
            </a:r>
            <a:r>
              <a:rPr lang="en-US" altLang="zh-CN" sz="3200" i="1" dirty="0">
                <a:ea typeface="楷体_GB2312" pitchFamily="49" charset="-122"/>
              </a:rPr>
              <a:t>n </a:t>
            </a:r>
            <a:r>
              <a:rPr lang="zh-CN" altLang="en-US" sz="3200" dirty="0">
                <a:ea typeface="楷体_GB2312" pitchFamily="49" charset="-122"/>
              </a:rPr>
              <a:t>个顶点，</a:t>
            </a:r>
            <a:r>
              <a:rPr lang="en-US" altLang="zh-CN" sz="3200" i="1" dirty="0">
                <a:ea typeface="楷体_GB2312" pitchFamily="49" charset="-122"/>
              </a:rPr>
              <a:t>e </a:t>
            </a:r>
            <a:r>
              <a:rPr lang="zh-CN" altLang="en-US" sz="3200" dirty="0">
                <a:ea typeface="楷体_GB2312" pitchFamily="49" charset="-122"/>
              </a:rPr>
              <a:t>条边，则</a:t>
            </a:r>
            <a:r>
              <a:rPr lang="zh-CN" altLang="en-US" sz="3200" dirty="0">
                <a:solidFill>
                  <a:schemeClr val="tx2"/>
                </a:solidFill>
                <a:ea typeface="楷体_GB2312" pitchFamily="49" charset="-122"/>
              </a:rPr>
              <a:t>用邻接表</a:t>
            </a:r>
            <a:r>
              <a:rPr lang="zh-CN" altLang="en-US" sz="3200" dirty="0">
                <a:ea typeface="楷体_GB2312" pitchFamily="49" charset="-122"/>
              </a:rPr>
              <a:t>表示</a:t>
            </a:r>
            <a:r>
              <a:rPr lang="zh-CN" altLang="en-US" sz="3200" dirty="0">
                <a:solidFill>
                  <a:schemeClr val="tx2"/>
                </a:solidFill>
                <a:ea typeface="楷体_GB2312" pitchFamily="49" charset="-122"/>
              </a:rPr>
              <a:t>无向图</a:t>
            </a:r>
            <a:r>
              <a:rPr lang="zh-CN" altLang="en-US" sz="3200" dirty="0">
                <a:ea typeface="楷体_GB2312" pitchFamily="49" charset="-122"/>
              </a:rPr>
              <a:t>时，需要 </a:t>
            </a:r>
            <a:r>
              <a:rPr lang="en-US" altLang="zh-CN" sz="3200" i="1" dirty="0">
                <a:ea typeface="楷体_GB2312" pitchFamily="49" charset="-122"/>
              </a:rPr>
              <a:t>n </a:t>
            </a:r>
            <a:r>
              <a:rPr lang="zh-CN" altLang="en-US" sz="3200" dirty="0">
                <a:ea typeface="楷体_GB2312" pitchFamily="49" charset="-122"/>
              </a:rPr>
              <a:t>个顶点结点，</a:t>
            </a:r>
            <a:r>
              <a:rPr lang="en-US" altLang="zh-CN" sz="3200" dirty="0">
                <a:ea typeface="楷体_GB2312" pitchFamily="49" charset="-122"/>
              </a:rPr>
              <a:t>2</a:t>
            </a:r>
            <a:r>
              <a:rPr lang="en-US" altLang="zh-CN" sz="3200" i="1" dirty="0">
                <a:ea typeface="楷体_GB2312" pitchFamily="49" charset="-122"/>
              </a:rPr>
              <a:t>e </a:t>
            </a:r>
            <a:r>
              <a:rPr lang="zh-CN" altLang="en-US" sz="3200" dirty="0">
                <a:ea typeface="楷体_GB2312" pitchFamily="49" charset="-122"/>
              </a:rPr>
              <a:t>个边结点；</a:t>
            </a:r>
            <a:endParaRPr lang="zh-CN" altLang="en-US" sz="3200" dirty="0">
              <a:ea typeface="楷体_GB2312" pitchFamily="49" charset="-122"/>
            </a:endParaRPr>
          </a:p>
          <a:p>
            <a:pPr>
              <a:lnSpc>
                <a:spcPct val="110000"/>
              </a:lnSpc>
              <a:spcBef>
                <a:spcPts val="1200"/>
              </a:spcBef>
              <a:buClr>
                <a:srgbClr val="C60C19"/>
              </a:buClr>
              <a:buFont typeface="Wingdings" panose="05000000000000000000" pitchFamily="2" charset="2"/>
              <a:buChar char="ü"/>
            </a:pPr>
            <a:r>
              <a:rPr lang="zh-CN" altLang="en-US" sz="3200" dirty="0">
                <a:ea typeface="楷体_GB2312" pitchFamily="49" charset="-122"/>
              </a:rPr>
              <a:t>用</a:t>
            </a:r>
            <a:r>
              <a:rPr lang="zh-CN" altLang="en-US" sz="3200" dirty="0">
                <a:solidFill>
                  <a:schemeClr val="tx2"/>
                </a:solidFill>
                <a:ea typeface="楷体_GB2312" pitchFamily="49" charset="-122"/>
              </a:rPr>
              <a:t>邻接表</a:t>
            </a:r>
            <a:r>
              <a:rPr lang="zh-CN" altLang="en-US" sz="3200" dirty="0">
                <a:ea typeface="楷体_GB2312" pitchFamily="49" charset="-122"/>
              </a:rPr>
              <a:t>表示</a:t>
            </a:r>
            <a:r>
              <a:rPr lang="zh-CN" altLang="en-US" sz="3200" dirty="0">
                <a:solidFill>
                  <a:schemeClr val="tx2"/>
                </a:solidFill>
                <a:ea typeface="楷体_GB2312" pitchFamily="49" charset="-122"/>
              </a:rPr>
              <a:t>有向图</a:t>
            </a:r>
            <a:r>
              <a:rPr lang="zh-CN" altLang="en-US" sz="3200" dirty="0">
                <a:ea typeface="楷体_GB2312" pitchFamily="49" charset="-122"/>
              </a:rPr>
              <a:t>时，若不考虑逆邻接表，只需 </a:t>
            </a:r>
            <a:r>
              <a:rPr lang="en-US" altLang="zh-CN" sz="3200" i="1" dirty="0">
                <a:ea typeface="楷体_GB2312" pitchFamily="49" charset="-122"/>
              </a:rPr>
              <a:t>n </a:t>
            </a:r>
            <a:r>
              <a:rPr lang="zh-CN" altLang="en-US" sz="3200" dirty="0">
                <a:ea typeface="楷体_GB2312" pitchFamily="49" charset="-122"/>
              </a:rPr>
              <a:t>个顶点结点，</a:t>
            </a:r>
            <a:r>
              <a:rPr lang="en-US" altLang="zh-CN" sz="3200" i="1" dirty="0">
                <a:ea typeface="楷体_GB2312" pitchFamily="49" charset="-122"/>
              </a:rPr>
              <a:t>e </a:t>
            </a:r>
            <a:r>
              <a:rPr lang="zh-CN" altLang="en-US" sz="3200" dirty="0">
                <a:ea typeface="楷体_GB2312" pitchFamily="49" charset="-122"/>
              </a:rPr>
              <a:t>个边结点。</a:t>
            </a:r>
            <a:endParaRPr lang="zh-CN" altLang="en-US" sz="3200" dirty="0">
              <a:ea typeface="楷体_GB2312" pitchFamily="49" charset="-122"/>
            </a:endParaRPr>
          </a:p>
        </p:txBody>
      </p:sp>
    </p:spTree>
  </p:cSld>
  <p:clrMapOvr>
    <a:masterClrMapping/>
  </p:clrMapOvr>
  <p:transition>
    <p:strips dir="l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文本占位符 1736705"/>
          <p:cNvSpPr>
            <a:spLocks noGrp="1"/>
          </p:cNvSpPr>
          <p:nvPr>
            <p:ph idx="1"/>
          </p:nvPr>
        </p:nvSpPr>
        <p:spPr>
          <a:xfrm>
            <a:off x="323850" y="333375"/>
            <a:ext cx="5040313" cy="647700"/>
          </a:xfrm>
        </p:spPr>
        <p:txBody>
          <a:bodyPr vert="horz" wrap="square" lIns="92075" tIns="46038" rIns="92075" bIns="46038" anchor="t" anchorCtr="0"/>
          <a:p>
            <a:pPr marL="179705" lvl="1" indent="0">
              <a:lnSpc>
                <a:spcPct val="90000"/>
              </a:lnSpc>
              <a:buNone/>
            </a:pPr>
            <a:r>
              <a:rPr lang="zh-CN" altLang="en-US" sz="3200" dirty="0">
                <a:solidFill>
                  <a:schemeClr val="tx2"/>
                </a:solidFill>
              </a:rPr>
              <a:t>有向图的十字链表表示法</a:t>
            </a:r>
            <a:endParaRPr lang="zh-CN" altLang="en-US" sz="3200" dirty="0">
              <a:solidFill>
                <a:schemeClr val="tx2"/>
              </a:solidFill>
            </a:endParaRPr>
          </a:p>
        </p:txBody>
      </p:sp>
      <p:grpSp>
        <p:nvGrpSpPr>
          <p:cNvPr id="65539" name="组合 1736706"/>
          <p:cNvGrpSpPr/>
          <p:nvPr/>
        </p:nvGrpSpPr>
        <p:grpSpPr>
          <a:xfrm>
            <a:off x="539750" y="1047750"/>
            <a:ext cx="7620000" cy="2344738"/>
            <a:chOff x="589" y="676"/>
            <a:chExt cx="4116" cy="1279"/>
          </a:xfrm>
        </p:grpSpPr>
        <p:sp>
          <p:nvSpPr>
            <p:cNvPr id="65546" name="文本框 1736707"/>
            <p:cNvSpPr txBox="1"/>
            <p:nvPr/>
          </p:nvSpPr>
          <p:spPr>
            <a:xfrm>
              <a:off x="589" y="676"/>
              <a:ext cx="4116" cy="982"/>
            </a:xfrm>
            <a:prstGeom prst="rect">
              <a:avLst/>
            </a:prstGeom>
            <a:noFill/>
            <a:ln w="9525">
              <a:noFill/>
            </a:ln>
          </p:spPr>
          <p:txBody>
            <a:bodyPr wrap="none" anchor="ctr" anchorCtr="0">
              <a:spAutoFit/>
            </a:bodyPr>
            <a:p>
              <a:r>
                <a:rPr lang="zh-CN" altLang="en-US" sz="2800" dirty="0">
                  <a:latin typeface="Times New Roman" panose="02020603050405020304" pitchFamily="18" charset="0"/>
                </a:rPr>
                <a:t>弧结点：</a:t>
              </a:r>
              <a:endParaRPr lang="zh-CN" altLang="en-US" sz="2800" dirty="0">
                <a:latin typeface="Times New Roman" panose="02020603050405020304" pitchFamily="18" charset="0"/>
              </a:endParaRPr>
            </a:p>
            <a:p>
              <a:r>
                <a:rPr lang="en-US" altLang="zh-CN" sz="2800" i="1" dirty="0">
                  <a:latin typeface="Times New Roman" panose="02020603050405020304" pitchFamily="18" charset="0"/>
                </a:rPr>
                <a:t>tailvex</a:t>
              </a:r>
              <a:r>
                <a:rPr lang="en-US" altLang="zh-CN" sz="2800" dirty="0">
                  <a:latin typeface="Times New Roman" panose="02020603050405020304" pitchFamily="18" charset="0"/>
                </a:rPr>
                <a:t>,  </a:t>
              </a:r>
              <a:r>
                <a:rPr lang="en-US" altLang="zh-CN" sz="2800" i="1" dirty="0">
                  <a:latin typeface="Times New Roman" panose="02020603050405020304" pitchFamily="18" charset="0"/>
                </a:rPr>
                <a:t>headvex</a:t>
              </a:r>
              <a:r>
                <a:rPr lang="zh-CN" altLang="en-US" sz="2800" dirty="0">
                  <a:latin typeface="Times New Roman" panose="02020603050405020304" pitchFamily="18" charset="0"/>
                </a:rPr>
                <a:t>：弧尾、弧头在表头数组中位置</a:t>
              </a:r>
              <a:endParaRPr lang="zh-CN" altLang="en-US" sz="2800" dirty="0">
                <a:latin typeface="Times New Roman" panose="02020603050405020304" pitchFamily="18" charset="0"/>
              </a:endParaRPr>
            </a:p>
            <a:p>
              <a:r>
                <a:rPr lang="en-US" altLang="zh-CN" sz="2800" i="1" dirty="0">
                  <a:latin typeface="Times New Roman" panose="02020603050405020304" pitchFamily="18" charset="0"/>
                </a:rPr>
                <a:t>hlink</a:t>
              </a:r>
              <a:r>
                <a:rPr lang="zh-CN" altLang="en-US" sz="2800" dirty="0">
                  <a:latin typeface="Times New Roman" panose="02020603050405020304" pitchFamily="18" charset="0"/>
                </a:rPr>
                <a:t>：指向弧头相同的下一条弧</a:t>
              </a:r>
              <a:endParaRPr lang="zh-CN" altLang="en-US" sz="2800" dirty="0">
                <a:latin typeface="Times New Roman" panose="02020603050405020304" pitchFamily="18" charset="0"/>
              </a:endParaRPr>
            </a:p>
            <a:p>
              <a:r>
                <a:rPr lang="en-US" altLang="zh-CN" sz="2800" i="1" dirty="0">
                  <a:latin typeface="Times New Roman" panose="02020603050405020304" pitchFamily="18" charset="0"/>
                </a:rPr>
                <a:t>tlink</a:t>
              </a:r>
              <a:r>
                <a:rPr lang="zh-CN" altLang="en-US" sz="2800" dirty="0">
                  <a:latin typeface="Times New Roman" panose="02020603050405020304" pitchFamily="18" charset="0"/>
                </a:rPr>
                <a:t>： 指向弧尾相同的下一条弧</a:t>
              </a:r>
              <a:endParaRPr lang="zh-CN" altLang="en-US" sz="2800" dirty="0">
                <a:latin typeface="Times New Roman" panose="02020603050405020304" pitchFamily="18" charset="0"/>
              </a:endParaRPr>
            </a:p>
          </p:txBody>
        </p:sp>
        <p:grpSp>
          <p:nvGrpSpPr>
            <p:cNvPr id="65547" name="组合 1736708"/>
            <p:cNvGrpSpPr/>
            <p:nvPr/>
          </p:nvGrpSpPr>
          <p:grpSpPr>
            <a:xfrm>
              <a:off x="2478" y="1711"/>
              <a:ext cx="2033" cy="244"/>
              <a:chOff x="2478" y="1711"/>
              <a:chExt cx="2033" cy="244"/>
            </a:xfrm>
          </p:grpSpPr>
          <p:sp>
            <p:nvSpPr>
              <p:cNvPr id="65548" name="矩形 1736709"/>
              <p:cNvSpPr/>
              <p:nvPr/>
            </p:nvSpPr>
            <p:spPr>
              <a:xfrm>
                <a:off x="2478" y="1711"/>
                <a:ext cx="2033" cy="244"/>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2400" i="1" dirty="0">
                    <a:latin typeface="Times New Roman" panose="02020603050405020304" pitchFamily="18" charset="0"/>
                  </a:rPr>
                  <a:t>tailvex</a:t>
                </a:r>
                <a:r>
                  <a:rPr lang="en-US" altLang="zh-CN" sz="2400" b="0" dirty="0">
                    <a:latin typeface="Times New Roman" panose="02020603050405020304" pitchFamily="18" charset="0"/>
                  </a:rPr>
                  <a:t>  </a:t>
                </a:r>
                <a:r>
                  <a:rPr lang="en-US" altLang="zh-CN" sz="2400" i="1" dirty="0">
                    <a:latin typeface="Times New Roman" panose="02020603050405020304" pitchFamily="18" charset="0"/>
                  </a:rPr>
                  <a:t>headvex</a:t>
                </a:r>
                <a:r>
                  <a:rPr lang="en-US" altLang="zh-CN" sz="2400" b="0" dirty="0">
                    <a:latin typeface="Times New Roman" panose="02020603050405020304" pitchFamily="18" charset="0"/>
                  </a:rPr>
                  <a:t>  </a:t>
                </a:r>
                <a:r>
                  <a:rPr lang="en-US" altLang="zh-CN" sz="2400" i="1" dirty="0">
                    <a:latin typeface="Times New Roman" panose="02020603050405020304" pitchFamily="18" charset="0"/>
                  </a:rPr>
                  <a:t>hlink</a:t>
                </a:r>
                <a:r>
                  <a:rPr lang="en-US" altLang="zh-CN" sz="2400" dirty="0">
                    <a:latin typeface="Times New Roman" panose="02020603050405020304" pitchFamily="18" charset="0"/>
                  </a:rPr>
                  <a:t>  </a:t>
                </a:r>
                <a:r>
                  <a:rPr lang="en-US" altLang="zh-CN" sz="2400" i="1" dirty="0">
                    <a:latin typeface="Times New Roman" panose="02020603050405020304" pitchFamily="18" charset="0"/>
                  </a:rPr>
                  <a:t>tlink</a:t>
                </a:r>
                <a:endParaRPr lang="en-US" altLang="zh-CN" sz="2400" i="1" dirty="0">
                  <a:latin typeface="Times New Roman" panose="02020603050405020304" pitchFamily="18" charset="0"/>
                </a:endParaRPr>
              </a:p>
            </p:txBody>
          </p:sp>
          <p:sp>
            <p:nvSpPr>
              <p:cNvPr id="65549" name="直接连接符 1736710"/>
              <p:cNvSpPr/>
              <p:nvPr/>
            </p:nvSpPr>
            <p:spPr>
              <a:xfrm flipH="1">
                <a:off x="3045" y="1711"/>
                <a:ext cx="0" cy="233"/>
              </a:xfrm>
              <a:prstGeom prst="line">
                <a:avLst/>
              </a:prstGeom>
              <a:ln w="9525" cap="flat" cmpd="sng">
                <a:solidFill>
                  <a:schemeClr val="tx1"/>
                </a:solidFill>
                <a:prstDash val="solid"/>
                <a:headEnd type="none" w="med" len="med"/>
                <a:tailEnd type="none" w="med" len="med"/>
              </a:ln>
            </p:spPr>
          </p:sp>
          <p:sp>
            <p:nvSpPr>
              <p:cNvPr id="65550" name="直接连接符 1736711"/>
              <p:cNvSpPr/>
              <p:nvPr/>
            </p:nvSpPr>
            <p:spPr>
              <a:xfrm>
                <a:off x="3700" y="1711"/>
                <a:ext cx="0" cy="244"/>
              </a:xfrm>
              <a:prstGeom prst="line">
                <a:avLst/>
              </a:prstGeom>
              <a:ln w="9525" cap="flat" cmpd="sng">
                <a:solidFill>
                  <a:schemeClr val="tx1"/>
                </a:solidFill>
                <a:prstDash val="solid"/>
                <a:headEnd type="none" w="med" len="med"/>
                <a:tailEnd type="none" w="med" len="med"/>
              </a:ln>
            </p:spPr>
          </p:sp>
          <p:sp>
            <p:nvSpPr>
              <p:cNvPr id="65551" name="直接连接符 1736712"/>
              <p:cNvSpPr/>
              <p:nvPr/>
            </p:nvSpPr>
            <p:spPr>
              <a:xfrm>
                <a:off x="4123" y="1711"/>
                <a:ext cx="0" cy="244"/>
              </a:xfrm>
              <a:prstGeom prst="line">
                <a:avLst/>
              </a:prstGeom>
              <a:ln w="9525" cap="flat" cmpd="sng">
                <a:solidFill>
                  <a:schemeClr val="tx1"/>
                </a:solidFill>
                <a:prstDash val="solid"/>
                <a:headEnd type="none" w="med" len="med"/>
                <a:tailEnd type="none" w="med" len="med"/>
              </a:ln>
            </p:spPr>
          </p:sp>
        </p:grpSp>
      </p:grpSp>
      <p:grpSp>
        <p:nvGrpSpPr>
          <p:cNvPr id="65540" name="组合 1736713"/>
          <p:cNvGrpSpPr/>
          <p:nvPr/>
        </p:nvGrpSpPr>
        <p:grpSpPr>
          <a:xfrm>
            <a:off x="468313" y="3700463"/>
            <a:ext cx="8461375" cy="2465387"/>
            <a:chOff x="496" y="2663"/>
            <a:chExt cx="4311" cy="1035"/>
          </a:xfrm>
        </p:grpSpPr>
        <p:sp>
          <p:nvSpPr>
            <p:cNvPr id="65541" name="文本框 1736714"/>
            <p:cNvSpPr txBox="1"/>
            <p:nvPr/>
          </p:nvSpPr>
          <p:spPr>
            <a:xfrm>
              <a:off x="496" y="2663"/>
              <a:ext cx="4311" cy="755"/>
            </a:xfrm>
            <a:prstGeom prst="rect">
              <a:avLst/>
            </a:prstGeom>
            <a:noFill/>
            <a:ln w="9525">
              <a:noFill/>
            </a:ln>
          </p:spPr>
          <p:txBody>
            <a:bodyPr anchor="ctr" anchorCtr="0">
              <a:spAutoFit/>
            </a:bodyPr>
            <a:p>
              <a:r>
                <a:rPr lang="zh-CN" altLang="en-US" sz="2800" dirty="0">
                  <a:latin typeface="Times New Roman" panose="02020603050405020304" pitchFamily="18" charset="0"/>
                </a:rPr>
                <a:t>顶点结点：</a:t>
              </a:r>
              <a:endParaRPr lang="zh-CN" altLang="en-US" sz="2800" dirty="0">
                <a:latin typeface="Times New Roman" panose="02020603050405020304" pitchFamily="18" charset="0"/>
              </a:endParaRPr>
            </a:p>
            <a:p>
              <a:r>
                <a:rPr lang="en-US" altLang="zh-CN" sz="2800" i="1" dirty="0">
                  <a:latin typeface="Times New Roman" panose="02020603050405020304" pitchFamily="18" charset="0"/>
                </a:rPr>
                <a:t>data</a:t>
              </a:r>
              <a:r>
                <a:rPr lang="zh-CN" altLang="en-US" sz="2800" dirty="0">
                  <a:latin typeface="Times New Roman" panose="02020603050405020304" pitchFamily="18" charset="0"/>
                </a:rPr>
                <a:t>：     存放与顶点有关信息</a:t>
              </a:r>
              <a:endParaRPr lang="zh-CN" altLang="en-US" sz="2800" dirty="0">
                <a:latin typeface="Times New Roman" panose="02020603050405020304" pitchFamily="18" charset="0"/>
              </a:endParaRPr>
            </a:p>
            <a:p>
              <a:r>
                <a:rPr lang="en-US" altLang="zh-CN" sz="2800" i="1" dirty="0">
                  <a:latin typeface="Times New Roman" panose="02020603050405020304" pitchFamily="18" charset="0"/>
                </a:rPr>
                <a:t>firstin</a:t>
              </a:r>
              <a:r>
                <a:rPr lang="zh-CN" altLang="en-US" sz="2800" dirty="0">
                  <a:latin typeface="Times New Roman" panose="02020603050405020304" pitchFamily="18" charset="0"/>
                </a:rPr>
                <a:t>：  指向以该顶点为弧头的第一个弧结点</a:t>
              </a:r>
              <a:endParaRPr lang="zh-CN" altLang="en-US" sz="2800" dirty="0">
                <a:latin typeface="Times New Roman" panose="02020603050405020304" pitchFamily="18" charset="0"/>
              </a:endParaRPr>
            </a:p>
            <a:p>
              <a:r>
                <a:rPr lang="en-US" altLang="zh-CN" sz="2800" i="1" dirty="0">
                  <a:latin typeface="Times New Roman" panose="02020603050405020304" pitchFamily="18" charset="0"/>
                </a:rPr>
                <a:t>firstout</a:t>
              </a:r>
              <a:r>
                <a:rPr lang="zh-CN" altLang="en-US" sz="2800" dirty="0">
                  <a:latin typeface="Times New Roman" panose="02020603050405020304" pitchFamily="18" charset="0"/>
                </a:rPr>
                <a:t>：指向以该顶点为弧尾的第一个弧结点</a:t>
              </a:r>
              <a:endParaRPr lang="zh-CN" altLang="en-US" sz="2800" dirty="0">
                <a:latin typeface="Times New Roman" panose="02020603050405020304" pitchFamily="18" charset="0"/>
              </a:endParaRPr>
            </a:p>
          </p:txBody>
        </p:sp>
        <p:grpSp>
          <p:nvGrpSpPr>
            <p:cNvPr id="65542" name="组合 1736715"/>
            <p:cNvGrpSpPr/>
            <p:nvPr/>
          </p:nvGrpSpPr>
          <p:grpSpPr>
            <a:xfrm>
              <a:off x="3000" y="3420"/>
              <a:ext cx="1523" cy="278"/>
              <a:chOff x="3011" y="4042"/>
              <a:chExt cx="1523" cy="278"/>
            </a:xfrm>
          </p:grpSpPr>
          <p:sp>
            <p:nvSpPr>
              <p:cNvPr id="65543" name="矩形 1736716"/>
              <p:cNvSpPr/>
              <p:nvPr/>
            </p:nvSpPr>
            <p:spPr>
              <a:xfrm>
                <a:off x="3011" y="4042"/>
                <a:ext cx="1523" cy="278"/>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2400" i="1" dirty="0">
                    <a:latin typeface="Times New Roman" panose="02020603050405020304" pitchFamily="18" charset="0"/>
                  </a:rPr>
                  <a:t>data   firstin    firstout</a:t>
                </a:r>
                <a:endParaRPr lang="en-US" altLang="zh-CN" sz="2400" i="1" dirty="0">
                  <a:latin typeface="Times New Roman" panose="02020603050405020304" pitchFamily="18" charset="0"/>
                </a:endParaRPr>
              </a:p>
            </p:txBody>
          </p:sp>
          <p:sp>
            <p:nvSpPr>
              <p:cNvPr id="65544" name="直接连接符 1736717"/>
              <p:cNvSpPr/>
              <p:nvPr/>
            </p:nvSpPr>
            <p:spPr>
              <a:xfrm>
                <a:off x="3400" y="4044"/>
                <a:ext cx="0" cy="276"/>
              </a:xfrm>
              <a:prstGeom prst="line">
                <a:avLst/>
              </a:prstGeom>
              <a:ln w="9525" cap="flat" cmpd="sng">
                <a:solidFill>
                  <a:schemeClr val="tx1"/>
                </a:solidFill>
                <a:prstDash val="solid"/>
                <a:headEnd type="none" w="med" len="med"/>
                <a:tailEnd type="none" w="med" len="med"/>
              </a:ln>
            </p:spPr>
          </p:sp>
          <p:sp>
            <p:nvSpPr>
              <p:cNvPr id="65545" name="直接连接符 1736718"/>
              <p:cNvSpPr/>
              <p:nvPr/>
            </p:nvSpPr>
            <p:spPr>
              <a:xfrm>
                <a:off x="3934" y="4044"/>
                <a:ext cx="0" cy="276"/>
              </a:xfrm>
              <a:prstGeom prst="line">
                <a:avLst/>
              </a:prstGeom>
              <a:ln w="9525" cap="flat" cmpd="sng">
                <a:solidFill>
                  <a:schemeClr val="tx1"/>
                </a:solidFill>
                <a:prstDash val="solid"/>
                <a:headEnd type="none" w="med" len="med"/>
                <a:tailEnd type="none" w="med" len="med"/>
              </a:ln>
            </p:spPr>
          </p:sp>
        </p:grpSp>
      </p:grpSp>
    </p:spTree>
  </p:cSld>
  <p:clrMapOvr>
    <a:masterClrMapping/>
  </p:clrMapOvr>
  <p:transition>
    <p:strips dir="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6562" name="组合 1737729"/>
          <p:cNvGrpSpPr/>
          <p:nvPr/>
        </p:nvGrpSpPr>
        <p:grpSpPr>
          <a:xfrm>
            <a:off x="971550" y="549275"/>
            <a:ext cx="2887663" cy="1784350"/>
            <a:chOff x="575" y="640"/>
            <a:chExt cx="1201" cy="804"/>
          </a:xfrm>
        </p:grpSpPr>
        <p:sp>
          <p:nvSpPr>
            <p:cNvPr id="66646" name="文本框 1737730"/>
            <p:cNvSpPr txBox="1"/>
            <p:nvPr/>
          </p:nvSpPr>
          <p:spPr>
            <a:xfrm>
              <a:off x="575" y="662"/>
              <a:ext cx="204" cy="206"/>
            </a:xfrm>
            <a:prstGeom prst="rect">
              <a:avLst/>
            </a:prstGeom>
            <a:noFill/>
            <a:ln w="9525">
              <a:noFill/>
            </a:ln>
          </p:spPr>
          <p:txBody>
            <a:bodyPr wrap="none" anchor="ctr" anchorCtr="0">
              <a:spAutoFit/>
            </a:bodyPr>
            <a:p>
              <a:pPr algn="ctr"/>
              <a:r>
                <a:rPr lang="zh-CN" altLang="en-US" sz="2400" dirty="0">
                  <a:latin typeface="Times New Roman" panose="02020603050405020304" pitchFamily="18" charset="0"/>
                </a:rPr>
                <a:t>例</a:t>
              </a:r>
              <a:endParaRPr lang="zh-CN" altLang="en-US" sz="2400" dirty="0">
                <a:latin typeface="Times New Roman" panose="02020603050405020304" pitchFamily="18" charset="0"/>
              </a:endParaRPr>
            </a:p>
          </p:txBody>
        </p:sp>
        <p:grpSp>
          <p:nvGrpSpPr>
            <p:cNvPr id="66647" name="组合 1737731"/>
            <p:cNvGrpSpPr/>
            <p:nvPr/>
          </p:nvGrpSpPr>
          <p:grpSpPr>
            <a:xfrm>
              <a:off x="970" y="640"/>
              <a:ext cx="806" cy="734"/>
              <a:chOff x="1238" y="2285"/>
              <a:chExt cx="806" cy="734"/>
            </a:xfrm>
          </p:grpSpPr>
          <p:sp>
            <p:nvSpPr>
              <p:cNvPr id="66651" name="椭圆 1737732"/>
              <p:cNvSpPr/>
              <p:nvPr/>
            </p:nvSpPr>
            <p:spPr>
              <a:xfrm>
                <a:off x="1844" y="2285"/>
                <a:ext cx="200" cy="212"/>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800" dirty="0">
                    <a:latin typeface="Times New Roman" panose="02020603050405020304" pitchFamily="18" charset="0"/>
                  </a:rPr>
                  <a:t>b</a:t>
                </a:r>
                <a:endParaRPr lang="en-US" altLang="zh-CN" sz="2800" dirty="0">
                  <a:latin typeface="Times New Roman" panose="02020603050405020304" pitchFamily="18" charset="0"/>
                </a:endParaRPr>
              </a:p>
            </p:txBody>
          </p:sp>
          <p:sp>
            <p:nvSpPr>
              <p:cNvPr id="66652" name="椭圆 1737733"/>
              <p:cNvSpPr/>
              <p:nvPr/>
            </p:nvSpPr>
            <p:spPr>
              <a:xfrm>
                <a:off x="1844" y="2807"/>
                <a:ext cx="200" cy="212"/>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800" dirty="0">
                    <a:latin typeface="Times New Roman" panose="02020603050405020304" pitchFamily="18" charset="0"/>
                  </a:rPr>
                  <a:t>d</a:t>
                </a:r>
                <a:endParaRPr lang="en-US" altLang="zh-CN" sz="2800" dirty="0">
                  <a:latin typeface="Times New Roman" panose="02020603050405020304" pitchFamily="18" charset="0"/>
                </a:endParaRPr>
              </a:p>
            </p:txBody>
          </p:sp>
          <p:sp>
            <p:nvSpPr>
              <p:cNvPr id="66653" name="椭圆 1737734"/>
              <p:cNvSpPr/>
              <p:nvPr/>
            </p:nvSpPr>
            <p:spPr>
              <a:xfrm>
                <a:off x="1238" y="2285"/>
                <a:ext cx="200" cy="212"/>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800" dirty="0">
                    <a:latin typeface="Times New Roman" panose="02020603050405020304" pitchFamily="18" charset="0"/>
                  </a:rPr>
                  <a:t>a</a:t>
                </a:r>
                <a:endParaRPr lang="en-US" altLang="zh-CN" sz="2800" dirty="0">
                  <a:latin typeface="Times New Roman" panose="02020603050405020304" pitchFamily="18" charset="0"/>
                </a:endParaRPr>
              </a:p>
            </p:txBody>
          </p:sp>
          <p:sp>
            <p:nvSpPr>
              <p:cNvPr id="66654" name="椭圆 1737735"/>
              <p:cNvSpPr/>
              <p:nvPr/>
            </p:nvSpPr>
            <p:spPr>
              <a:xfrm>
                <a:off x="1238" y="2807"/>
                <a:ext cx="200" cy="212"/>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800" dirty="0">
                    <a:latin typeface="Times New Roman" panose="02020603050405020304" pitchFamily="18" charset="0"/>
                  </a:rPr>
                  <a:t>c</a:t>
                </a:r>
                <a:endParaRPr lang="en-US" altLang="zh-CN" sz="2800" dirty="0">
                  <a:latin typeface="Times New Roman" panose="02020603050405020304" pitchFamily="18" charset="0"/>
                </a:endParaRPr>
              </a:p>
            </p:txBody>
          </p:sp>
          <p:sp>
            <p:nvSpPr>
              <p:cNvPr id="66655" name="直接连接符 1737736"/>
              <p:cNvSpPr/>
              <p:nvPr/>
            </p:nvSpPr>
            <p:spPr>
              <a:xfrm>
                <a:off x="1434" y="2400"/>
                <a:ext cx="411" cy="0"/>
              </a:xfrm>
              <a:prstGeom prst="line">
                <a:avLst/>
              </a:prstGeom>
              <a:ln w="9525" cap="flat" cmpd="sng">
                <a:solidFill>
                  <a:schemeClr val="tx1"/>
                </a:solidFill>
                <a:prstDash val="solid"/>
                <a:headEnd type="none" w="med" len="med"/>
                <a:tailEnd type="triangle" w="med" len="med"/>
              </a:ln>
            </p:spPr>
          </p:sp>
          <p:sp>
            <p:nvSpPr>
              <p:cNvPr id="66656" name="直接连接符 1737737"/>
              <p:cNvSpPr/>
              <p:nvPr/>
            </p:nvSpPr>
            <p:spPr>
              <a:xfrm>
                <a:off x="1434" y="2933"/>
                <a:ext cx="411" cy="0"/>
              </a:xfrm>
              <a:prstGeom prst="line">
                <a:avLst/>
              </a:prstGeom>
              <a:ln w="9525" cap="flat" cmpd="sng">
                <a:solidFill>
                  <a:schemeClr val="tx1"/>
                </a:solidFill>
                <a:prstDash val="solid"/>
                <a:headEnd type="none" w="med" len="med"/>
                <a:tailEnd type="triangle" w="med" len="med"/>
              </a:ln>
            </p:spPr>
          </p:sp>
          <p:sp>
            <p:nvSpPr>
              <p:cNvPr id="66657" name="直接连接符 1737738"/>
              <p:cNvSpPr/>
              <p:nvPr/>
            </p:nvSpPr>
            <p:spPr>
              <a:xfrm>
                <a:off x="1334" y="2500"/>
                <a:ext cx="0" cy="322"/>
              </a:xfrm>
              <a:prstGeom prst="line">
                <a:avLst/>
              </a:prstGeom>
              <a:ln w="9525" cap="flat" cmpd="sng">
                <a:solidFill>
                  <a:schemeClr val="tx1"/>
                </a:solidFill>
                <a:prstDash val="solid"/>
                <a:headEnd type="none" w="med" len="med"/>
                <a:tailEnd type="triangle" w="med" len="med"/>
              </a:ln>
            </p:spPr>
          </p:sp>
          <p:sp>
            <p:nvSpPr>
              <p:cNvPr id="66658" name="直接连接符 1737739"/>
              <p:cNvSpPr/>
              <p:nvPr/>
            </p:nvSpPr>
            <p:spPr>
              <a:xfrm flipH="1" flipV="1">
                <a:off x="1400" y="2466"/>
                <a:ext cx="467" cy="389"/>
              </a:xfrm>
              <a:prstGeom prst="line">
                <a:avLst/>
              </a:prstGeom>
              <a:ln w="9525" cap="flat" cmpd="sng">
                <a:solidFill>
                  <a:schemeClr val="tx1"/>
                </a:solidFill>
                <a:prstDash val="solid"/>
                <a:headEnd type="none" w="med" len="med"/>
                <a:tailEnd type="triangle" w="med" len="med"/>
              </a:ln>
            </p:spPr>
          </p:sp>
        </p:grpSp>
        <p:sp>
          <p:nvSpPr>
            <p:cNvPr id="66648" name="直接连接符 1737740"/>
            <p:cNvSpPr/>
            <p:nvPr/>
          </p:nvSpPr>
          <p:spPr>
            <a:xfrm flipV="1">
              <a:off x="1689" y="844"/>
              <a:ext cx="0" cy="323"/>
            </a:xfrm>
            <a:prstGeom prst="line">
              <a:avLst/>
            </a:prstGeom>
            <a:ln w="9525" cap="flat" cmpd="sng">
              <a:solidFill>
                <a:schemeClr val="tx1"/>
              </a:solidFill>
              <a:prstDash val="solid"/>
              <a:headEnd type="none" w="med" len="med"/>
              <a:tailEnd type="triangle" w="med" len="med"/>
            </a:ln>
          </p:spPr>
        </p:sp>
        <p:sp>
          <p:nvSpPr>
            <p:cNvPr id="66649" name="任意多边形 1737741"/>
            <p:cNvSpPr/>
            <p:nvPr/>
          </p:nvSpPr>
          <p:spPr>
            <a:xfrm>
              <a:off x="1122" y="1355"/>
              <a:ext cx="489" cy="89"/>
            </a:xfrm>
            <a:custGeom>
              <a:avLst/>
              <a:gdLst>
                <a:gd name="txL" fmla="*/ 0 w 489"/>
                <a:gd name="txT" fmla="*/ 0 h 89"/>
                <a:gd name="txR" fmla="*/ 489 w 489"/>
                <a:gd name="txB" fmla="*/ 89 h 89"/>
              </a:gdLst>
              <a:ahLst/>
              <a:cxnLst>
                <a:cxn ang="0">
                  <a:pos x="489" y="12"/>
                </a:cxn>
                <a:cxn ang="0">
                  <a:pos x="400" y="67"/>
                </a:cxn>
                <a:cxn ang="0">
                  <a:pos x="145" y="78"/>
                </a:cxn>
                <a:cxn ang="0">
                  <a:pos x="0" y="0"/>
                </a:cxn>
              </a:cxnLst>
              <a:rect l="txL" t="txT" r="txR" b="txB"/>
              <a:pathLst>
                <a:path w="489" h="89">
                  <a:moveTo>
                    <a:pt x="489" y="12"/>
                  </a:moveTo>
                  <a:cubicBezTo>
                    <a:pt x="473" y="34"/>
                    <a:pt x="457" y="56"/>
                    <a:pt x="400" y="67"/>
                  </a:cubicBezTo>
                  <a:cubicBezTo>
                    <a:pt x="343" y="78"/>
                    <a:pt x="212" y="89"/>
                    <a:pt x="145" y="78"/>
                  </a:cubicBezTo>
                  <a:cubicBezTo>
                    <a:pt x="78" y="67"/>
                    <a:pt x="39" y="33"/>
                    <a:pt x="0" y="0"/>
                  </a:cubicBezTo>
                </a:path>
              </a:pathLst>
            </a:custGeom>
            <a:noFill/>
            <a:ln w="9525" cap="flat" cmpd="sng">
              <a:solidFill>
                <a:schemeClr val="tx1">
                  <a:alpha val="100000"/>
                </a:schemeClr>
              </a:solidFill>
              <a:prstDash val="solid"/>
              <a:round/>
              <a:headEnd type="none" w="med" len="med"/>
              <a:tailEnd type="triangle" w="med" len="med"/>
            </a:ln>
          </p:spPr>
          <p:txBody>
            <a:bodyPr/>
            <a:p>
              <a:endParaRPr lang="zh-CN" altLang="en-US"/>
            </a:p>
          </p:txBody>
        </p:sp>
        <p:sp>
          <p:nvSpPr>
            <p:cNvPr id="66650" name="任意多边形 1737742"/>
            <p:cNvSpPr/>
            <p:nvPr/>
          </p:nvSpPr>
          <p:spPr>
            <a:xfrm>
              <a:off x="938" y="833"/>
              <a:ext cx="84" cy="411"/>
            </a:xfrm>
            <a:custGeom>
              <a:avLst/>
              <a:gdLst>
                <a:gd name="txL" fmla="*/ 0 w 84"/>
                <a:gd name="txT" fmla="*/ 0 h 411"/>
                <a:gd name="txR" fmla="*/ 84 w 84"/>
                <a:gd name="txB" fmla="*/ 411 h 411"/>
              </a:gdLst>
              <a:ahLst/>
              <a:cxnLst>
                <a:cxn ang="0">
                  <a:pos x="40" y="411"/>
                </a:cxn>
                <a:cxn ang="0">
                  <a:pos x="7" y="189"/>
                </a:cxn>
                <a:cxn ang="0">
                  <a:pos x="84" y="0"/>
                </a:cxn>
              </a:cxnLst>
              <a:rect l="txL" t="txT" r="txR" b="txB"/>
              <a:pathLst>
                <a:path w="84" h="411">
                  <a:moveTo>
                    <a:pt x="40" y="411"/>
                  </a:moveTo>
                  <a:cubicBezTo>
                    <a:pt x="20" y="334"/>
                    <a:pt x="0" y="257"/>
                    <a:pt x="7" y="189"/>
                  </a:cubicBezTo>
                  <a:cubicBezTo>
                    <a:pt x="14" y="121"/>
                    <a:pt x="49" y="60"/>
                    <a:pt x="84" y="0"/>
                  </a:cubicBezTo>
                </a:path>
              </a:pathLst>
            </a:custGeom>
            <a:noFill/>
            <a:ln w="9525" cap="flat" cmpd="sng">
              <a:solidFill>
                <a:schemeClr val="tx1">
                  <a:alpha val="100000"/>
                </a:schemeClr>
              </a:solidFill>
              <a:prstDash val="solid"/>
              <a:round/>
              <a:headEnd type="none" w="med" len="med"/>
              <a:tailEnd type="triangle" w="med" len="med"/>
            </a:ln>
          </p:spPr>
          <p:txBody>
            <a:bodyPr/>
            <a:p>
              <a:endParaRPr lang="zh-CN" altLang="en-US"/>
            </a:p>
          </p:txBody>
        </p:sp>
      </p:grpSp>
      <p:grpSp>
        <p:nvGrpSpPr>
          <p:cNvPr id="66563" name="组合 1737825"/>
          <p:cNvGrpSpPr/>
          <p:nvPr/>
        </p:nvGrpSpPr>
        <p:grpSpPr>
          <a:xfrm>
            <a:off x="455613" y="2765425"/>
            <a:ext cx="8440737" cy="3192463"/>
            <a:chOff x="287" y="1733"/>
            <a:chExt cx="5317" cy="2011"/>
          </a:xfrm>
        </p:grpSpPr>
        <p:grpSp>
          <p:nvGrpSpPr>
            <p:cNvPr id="66564" name="组合 1737743"/>
            <p:cNvGrpSpPr/>
            <p:nvPr/>
          </p:nvGrpSpPr>
          <p:grpSpPr>
            <a:xfrm>
              <a:off x="287" y="1733"/>
              <a:ext cx="1049" cy="1854"/>
              <a:chOff x="294" y="1734"/>
              <a:chExt cx="1049" cy="1854"/>
            </a:xfrm>
          </p:grpSpPr>
          <p:sp>
            <p:nvSpPr>
              <p:cNvPr id="66630" name="矩形 1737744"/>
              <p:cNvSpPr/>
              <p:nvPr/>
            </p:nvSpPr>
            <p:spPr>
              <a:xfrm>
                <a:off x="521" y="1755"/>
                <a:ext cx="822" cy="244"/>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66631" name="直接连接符 1737745"/>
              <p:cNvSpPr/>
              <p:nvPr/>
            </p:nvSpPr>
            <p:spPr>
              <a:xfrm>
                <a:off x="788" y="1755"/>
                <a:ext cx="0" cy="244"/>
              </a:xfrm>
              <a:prstGeom prst="line">
                <a:avLst/>
              </a:prstGeom>
              <a:ln w="9525" cap="flat" cmpd="sng">
                <a:solidFill>
                  <a:schemeClr val="tx1"/>
                </a:solidFill>
                <a:prstDash val="solid"/>
                <a:headEnd type="none" w="med" len="med"/>
                <a:tailEnd type="none" w="med" len="med"/>
              </a:ln>
            </p:spPr>
          </p:sp>
          <p:sp>
            <p:nvSpPr>
              <p:cNvPr id="66632" name="直接连接符 1737746"/>
              <p:cNvSpPr/>
              <p:nvPr/>
            </p:nvSpPr>
            <p:spPr>
              <a:xfrm>
                <a:off x="1055" y="1755"/>
                <a:ext cx="0" cy="244"/>
              </a:xfrm>
              <a:prstGeom prst="line">
                <a:avLst/>
              </a:prstGeom>
              <a:ln w="9525" cap="flat" cmpd="sng">
                <a:solidFill>
                  <a:schemeClr val="tx1"/>
                </a:solidFill>
                <a:prstDash val="solid"/>
                <a:headEnd type="none" w="med" len="med"/>
                <a:tailEnd type="none" w="med" len="med"/>
              </a:ln>
            </p:spPr>
          </p:sp>
          <p:sp>
            <p:nvSpPr>
              <p:cNvPr id="66633" name="矩形 1737747"/>
              <p:cNvSpPr/>
              <p:nvPr/>
            </p:nvSpPr>
            <p:spPr>
              <a:xfrm>
                <a:off x="521" y="2273"/>
                <a:ext cx="822" cy="244"/>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2400" dirty="0">
                    <a:latin typeface="Times New Roman" panose="02020603050405020304" pitchFamily="18" charset="0"/>
                  </a:rPr>
                  <a:t>b             </a:t>
                </a:r>
                <a:endParaRPr lang="en-US" altLang="zh-CN" sz="2400" dirty="0">
                  <a:latin typeface="Times New Roman" panose="02020603050405020304" pitchFamily="18" charset="0"/>
                </a:endParaRPr>
              </a:p>
            </p:txBody>
          </p:sp>
          <p:sp>
            <p:nvSpPr>
              <p:cNvPr id="66634" name="直接连接符 1737748"/>
              <p:cNvSpPr/>
              <p:nvPr/>
            </p:nvSpPr>
            <p:spPr>
              <a:xfrm>
                <a:off x="788" y="2273"/>
                <a:ext cx="0" cy="244"/>
              </a:xfrm>
              <a:prstGeom prst="line">
                <a:avLst/>
              </a:prstGeom>
              <a:ln w="9525" cap="flat" cmpd="sng">
                <a:solidFill>
                  <a:schemeClr val="tx1"/>
                </a:solidFill>
                <a:prstDash val="solid"/>
                <a:headEnd type="none" w="med" len="med"/>
                <a:tailEnd type="none" w="med" len="med"/>
              </a:ln>
            </p:spPr>
          </p:sp>
          <p:sp>
            <p:nvSpPr>
              <p:cNvPr id="66635" name="直接连接符 1737749"/>
              <p:cNvSpPr/>
              <p:nvPr/>
            </p:nvSpPr>
            <p:spPr>
              <a:xfrm>
                <a:off x="1055" y="2273"/>
                <a:ext cx="0" cy="244"/>
              </a:xfrm>
              <a:prstGeom prst="line">
                <a:avLst/>
              </a:prstGeom>
              <a:ln w="9525" cap="flat" cmpd="sng">
                <a:solidFill>
                  <a:schemeClr val="tx1"/>
                </a:solidFill>
                <a:prstDash val="solid"/>
                <a:headEnd type="none" w="med" len="med"/>
                <a:tailEnd type="none" w="med" len="med"/>
              </a:ln>
            </p:spPr>
          </p:sp>
          <p:sp>
            <p:nvSpPr>
              <p:cNvPr id="66636" name="矩形 1737750"/>
              <p:cNvSpPr/>
              <p:nvPr/>
            </p:nvSpPr>
            <p:spPr>
              <a:xfrm>
                <a:off x="521" y="2791"/>
                <a:ext cx="822" cy="244"/>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66637" name="直接连接符 1737751"/>
              <p:cNvSpPr/>
              <p:nvPr/>
            </p:nvSpPr>
            <p:spPr>
              <a:xfrm>
                <a:off x="788" y="2791"/>
                <a:ext cx="0" cy="244"/>
              </a:xfrm>
              <a:prstGeom prst="line">
                <a:avLst/>
              </a:prstGeom>
              <a:ln w="9525" cap="flat" cmpd="sng">
                <a:solidFill>
                  <a:schemeClr val="tx1"/>
                </a:solidFill>
                <a:prstDash val="solid"/>
                <a:headEnd type="none" w="med" len="med"/>
                <a:tailEnd type="none" w="med" len="med"/>
              </a:ln>
            </p:spPr>
          </p:sp>
          <p:sp>
            <p:nvSpPr>
              <p:cNvPr id="66638" name="直接连接符 1737752"/>
              <p:cNvSpPr/>
              <p:nvPr/>
            </p:nvSpPr>
            <p:spPr>
              <a:xfrm>
                <a:off x="1055" y="2791"/>
                <a:ext cx="0" cy="244"/>
              </a:xfrm>
              <a:prstGeom prst="line">
                <a:avLst/>
              </a:prstGeom>
              <a:ln w="9525" cap="flat" cmpd="sng">
                <a:solidFill>
                  <a:schemeClr val="tx1"/>
                </a:solidFill>
                <a:prstDash val="solid"/>
                <a:headEnd type="none" w="med" len="med"/>
                <a:tailEnd type="none" w="med" len="med"/>
              </a:ln>
            </p:spPr>
          </p:sp>
          <p:sp>
            <p:nvSpPr>
              <p:cNvPr id="66639" name="矩形 1737753"/>
              <p:cNvSpPr/>
              <p:nvPr/>
            </p:nvSpPr>
            <p:spPr>
              <a:xfrm>
                <a:off x="521" y="3310"/>
                <a:ext cx="822" cy="244"/>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sp>
            <p:nvSpPr>
              <p:cNvPr id="66640" name="直接连接符 1737754"/>
              <p:cNvSpPr/>
              <p:nvPr/>
            </p:nvSpPr>
            <p:spPr>
              <a:xfrm>
                <a:off x="788" y="3310"/>
                <a:ext cx="0" cy="244"/>
              </a:xfrm>
              <a:prstGeom prst="line">
                <a:avLst/>
              </a:prstGeom>
              <a:ln w="9525" cap="flat" cmpd="sng">
                <a:solidFill>
                  <a:schemeClr val="tx1"/>
                </a:solidFill>
                <a:prstDash val="solid"/>
                <a:headEnd type="none" w="med" len="med"/>
                <a:tailEnd type="none" w="med" len="med"/>
              </a:ln>
            </p:spPr>
          </p:sp>
          <p:sp>
            <p:nvSpPr>
              <p:cNvPr id="66641" name="直接连接符 1737755"/>
              <p:cNvSpPr/>
              <p:nvPr/>
            </p:nvSpPr>
            <p:spPr>
              <a:xfrm>
                <a:off x="1055" y="3310"/>
                <a:ext cx="0" cy="244"/>
              </a:xfrm>
              <a:prstGeom prst="line">
                <a:avLst/>
              </a:prstGeom>
              <a:ln w="9525" cap="flat" cmpd="sng">
                <a:solidFill>
                  <a:schemeClr val="tx1"/>
                </a:solidFill>
                <a:prstDash val="solid"/>
                <a:headEnd type="none" w="med" len="med"/>
                <a:tailEnd type="none" w="med" len="med"/>
              </a:ln>
            </p:spPr>
          </p:sp>
          <p:sp>
            <p:nvSpPr>
              <p:cNvPr id="66642" name="文本框 1737756"/>
              <p:cNvSpPr txBox="1"/>
              <p:nvPr/>
            </p:nvSpPr>
            <p:spPr>
              <a:xfrm>
                <a:off x="316" y="1734"/>
                <a:ext cx="212" cy="288"/>
              </a:xfrm>
              <a:prstGeom prst="rect">
                <a:avLst/>
              </a:prstGeom>
              <a:noFill/>
              <a:ln w="9525">
                <a:noFill/>
              </a:ln>
            </p:spPr>
            <p:txBody>
              <a:bodyPr wrap="none" anchor="ctr" anchorCtr="0">
                <a:spAutoFit/>
              </a:bodyPr>
              <a:p>
                <a:pPr algn="ct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66643" name="文本框 1737757"/>
              <p:cNvSpPr txBox="1"/>
              <p:nvPr/>
            </p:nvSpPr>
            <p:spPr>
              <a:xfrm>
                <a:off x="305" y="2255"/>
                <a:ext cx="212" cy="288"/>
              </a:xfrm>
              <a:prstGeom prst="rect">
                <a:avLst/>
              </a:prstGeom>
              <a:noFill/>
              <a:ln w="9525">
                <a:noFill/>
              </a:ln>
            </p:spPr>
            <p:txBody>
              <a:bodyPr wrap="none" anchor="ctr" anchorCtr="0">
                <a:spAutoFit/>
              </a:bodyPr>
              <a:p>
                <a:pPr algn="ct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66644" name="文本框 1737758"/>
              <p:cNvSpPr txBox="1"/>
              <p:nvPr/>
            </p:nvSpPr>
            <p:spPr>
              <a:xfrm>
                <a:off x="294" y="2766"/>
                <a:ext cx="212" cy="288"/>
              </a:xfrm>
              <a:prstGeom prst="rect">
                <a:avLst/>
              </a:prstGeom>
              <a:noFill/>
              <a:ln w="9525">
                <a:noFill/>
              </a:ln>
            </p:spPr>
            <p:txBody>
              <a:bodyPr wrap="none" anchor="ctr" anchorCtr="0">
                <a:spAutoFit/>
              </a:bodyPr>
              <a:p>
                <a:pPr algn="ctr"/>
                <a:r>
                  <a:rPr lang="en-US" altLang="zh-CN" sz="2400" dirty="0">
                    <a:latin typeface="Times New Roman" panose="02020603050405020304" pitchFamily="18" charset="0"/>
                  </a:rPr>
                  <a:t>3</a:t>
                </a:r>
                <a:endParaRPr lang="en-US" altLang="zh-CN" sz="2400" dirty="0">
                  <a:latin typeface="Times New Roman" panose="02020603050405020304" pitchFamily="18" charset="0"/>
                </a:endParaRPr>
              </a:p>
            </p:txBody>
          </p:sp>
          <p:sp>
            <p:nvSpPr>
              <p:cNvPr id="66645" name="文本框 1737759"/>
              <p:cNvSpPr txBox="1"/>
              <p:nvPr/>
            </p:nvSpPr>
            <p:spPr>
              <a:xfrm>
                <a:off x="327" y="3300"/>
                <a:ext cx="212" cy="288"/>
              </a:xfrm>
              <a:prstGeom prst="rect">
                <a:avLst/>
              </a:prstGeom>
              <a:noFill/>
              <a:ln w="9525">
                <a:noFill/>
              </a:ln>
            </p:spPr>
            <p:txBody>
              <a:bodyPr wrap="none" anchor="ctr" anchorCtr="0">
                <a:spAutoFit/>
              </a:bodyPr>
              <a:p>
                <a:pPr algn="ct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grpSp>
        <p:sp>
          <p:nvSpPr>
            <p:cNvPr id="66565" name="直接连接符 1737760"/>
            <p:cNvSpPr/>
            <p:nvPr/>
          </p:nvSpPr>
          <p:spPr>
            <a:xfrm>
              <a:off x="1289" y="1867"/>
              <a:ext cx="1345" cy="0"/>
            </a:xfrm>
            <a:prstGeom prst="line">
              <a:avLst/>
            </a:prstGeom>
            <a:ln w="38100" cap="flat" cmpd="sng">
              <a:solidFill>
                <a:srgbClr val="0000FF"/>
              </a:solidFill>
              <a:prstDash val="solid"/>
              <a:headEnd type="none" w="med" len="med"/>
              <a:tailEnd type="triangle" w="med" len="med"/>
            </a:ln>
          </p:spPr>
        </p:sp>
        <p:sp>
          <p:nvSpPr>
            <p:cNvPr id="66566" name="直接连接符 1737761"/>
            <p:cNvSpPr/>
            <p:nvPr/>
          </p:nvSpPr>
          <p:spPr>
            <a:xfrm>
              <a:off x="1278" y="2911"/>
              <a:ext cx="278" cy="0"/>
            </a:xfrm>
            <a:prstGeom prst="line">
              <a:avLst/>
            </a:prstGeom>
            <a:ln w="38100" cap="flat" cmpd="sng">
              <a:solidFill>
                <a:srgbClr val="0000FF"/>
              </a:solidFill>
              <a:prstDash val="solid"/>
              <a:headEnd type="none" w="med" len="med"/>
              <a:tailEnd type="triangle" w="med" len="med"/>
            </a:ln>
          </p:spPr>
        </p:sp>
        <p:grpSp>
          <p:nvGrpSpPr>
            <p:cNvPr id="66567" name="组合 1737762"/>
            <p:cNvGrpSpPr/>
            <p:nvPr/>
          </p:nvGrpSpPr>
          <p:grpSpPr>
            <a:xfrm>
              <a:off x="945" y="1911"/>
              <a:ext cx="1155" cy="900"/>
              <a:chOff x="945" y="1911"/>
              <a:chExt cx="1155" cy="900"/>
            </a:xfrm>
          </p:grpSpPr>
          <p:sp>
            <p:nvSpPr>
              <p:cNvPr id="66627" name="直接连接符 1737763"/>
              <p:cNvSpPr/>
              <p:nvPr/>
            </p:nvSpPr>
            <p:spPr>
              <a:xfrm>
                <a:off x="945" y="1911"/>
                <a:ext cx="0" cy="178"/>
              </a:xfrm>
              <a:prstGeom prst="line">
                <a:avLst/>
              </a:prstGeom>
              <a:ln w="38100" cap="flat" cmpd="sng">
                <a:solidFill>
                  <a:srgbClr val="440409"/>
                </a:solidFill>
                <a:prstDash val="solid"/>
                <a:headEnd type="none" w="med" len="med"/>
                <a:tailEnd type="none" w="med" len="med"/>
              </a:ln>
            </p:spPr>
          </p:sp>
          <p:sp>
            <p:nvSpPr>
              <p:cNvPr id="66628" name="直接连接符 1737764"/>
              <p:cNvSpPr/>
              <p:nvPr/>
            </p:nvSpPr>
            <p:spPr>
              <a:xfrm>
                <a:off x="945" y="2089"/>
                <a:ext cx="1155" cy="0"/>
              </a:xfrm>
              <a:prstGeom prst="line">
                <a:avLst/>
              </a:prstGeom>
              <a:ln w="38100" cap="flat" cmpd="sng">
                <a:solidFill>
                  <a:srgbClr val="440409"/>
                </a:solidFill>
                <a:prstDash val="solid"/>
                <a:headEnd type="none" w="med" len="med"/>
                <a:tailEnd type="none" w="med" len="med"/>
              </a:ln>
            </p:spPr>
          </p:sp>
          <p:sp>
            <p:nvSpPr>
              <p:cNvPr id="66629" name="直接连接符 1737765"/>
              <p:cNvSpPr/>
              <p:nvPr/>
            </p:nvSpPr>
            <p:spPr>
              <a:xfrm>
                <a:off x="2100" y="2089"/>
                <a:ext cx="0" cy="722"/>
              </a:xfrm>
              <a:prstGeom prst="line">
                <a:avLst/>
              </a:prstGeom>
              <a:ln w="38100" cap="flat" cmpd="sng">
                <a:solidFill>
                  <a:srgbClr val="440409"/>
                </a:solidFill>
                <a:prstDash val="solid"/>
                <a:headEnd type="none" w="med" len="med"/>
                <a:tailEnd type="triangle" w="med" len="med"/>
              </a:ln>
            </p:spPr>
          </p:sp>
        </p:grpSp>
        <p:grpSp>
          <p:nvGrpSpPr>
            <p:cNvPr id="66568" name="组合 1737766"/>
            <p:cNvGrpSpPr/>
            <p:nvPr/>
          </p:nvGrpSpPr>
          <p:grpSpPr>
            <a:xfrm>
              <a:off x="932" y="2000"/>
              <a:ext cx="2035" cy="622"/>
              <a:chOff x="932" y="2000"/>
              <a:chExt cx="2035" cy="622"/>
            </a:xfrm>
          </p:grpSpPr>
          <p:sp>
            <p:nvSpPr>
              <p:cNvPr id="66624" name="直接连接符 1737767"/>
              <p:cNvSpPr/>
              <p:nvPr/>
            </p:nvSpPr>
            <p:spPr>
              <a:xfrm flipH="1">
                <a:off x="932" y="2411"/>
                <a:ext cx="1" cy="211"/>
              </a:xfrm>
              <a:prstGeom prst="line">
                <a:avLst/>
              </a:prstGeom>
              <a:ln w="38100" cap="flat" cmpd="sng">
                <a:solidFill>
                  <a:srgbClr val="440409"/>
                </a:solidFill>
                <a:prstDash val="solid"/>
                <a:headEnd type="none" w="med" len="med"/>
                <a:tailEnd type="none" w="med" len="med"/>
              </a:ln>
            </p:spPr>
          </p:sp>
          <p:sp>
            <p:nvSpPr>
              <p:cNvPr id="66625" name="直接连接符 1737768"/>
              <p:cNvSpPr/>
              <p:nvPr/>
            </p:nvSpPr>
            <p:spPr>
              <a:xfrm>
                <a:off x="933" y="2622"/>
                <a:ext cx="2034" cy="0"/>
              </a:xfrm>
              <a:prstGeom prst="line">
                <a:avLst/>
              </a:prstGeom>
              <a:ln w="38100" cap="flat" cmpd="sng">
                <a:solidFill>
                  <a:srgbClr val="440409"/>
                </a:solidFill>
                <a:prstDash val="solid"/>
                <a:headEnd type="none" w="med" len="med"/>
                <a:tailEnd type="none" w="med" len="med"/>
              </a:ln>
            </p:spPr>
          </p:sp>
          <p:sp>
            <p:nvSpPr>
              <p:cNvPr id="66626" name="直接连接符 1737769"/>
              <p:cNvSpPr/>
              <p:nvPr/>
            </p:nvSpPr>
            <p:spPr>
              <a:xfrm flipV="1">
                <a:off x="2967" y="2000"/>
                <a:ext cx="0" cy="622"/>
              </a:xfrm>
              <a:prstGeom prst="line">
                <a:avLst/>
              </a:prstGeom>
              <a:ln w="38100" cap="flat" cmpd="sng">
                <a:solidFill>
                  <a:srgbClr val="440409"/>
                </a:solidFill>
                <a:prstDash val="solid"/>
                <a:headEnd type="none" w="med" len="med"/>
                <a:tailEnd type="triangle" w="med" len="med"/>
              </a:ln>
            </p:spPr>
          </p:sp>
        </p:grpSp>
        <p:sp>
          <p:nvSpPr>
            <p:cNvPr id="66569" name="直接连接符 1737770"/>
            <p:cNvSpPr/>
            <p:nvPr/>
          </p:nvSpPr>
          <p:spPr>
            <a:xfrm>
              <a:off x="2356" y="2933"/>
              <a:ext cx="2356" cy="0"/>
            </a:xfrm>
            <a:prstGeom prst="line">
              <a:avLst/>
            </a:prstGeom>
            <a:ln w="38100" cap="flat" cmpd="sng">
              <a:solidFill>
                <a:srgbClr val="0000FF"/>
              </a:solidFill>
              <a:prstDash val="solid"/>
              <a:headEnd type="none" w="med" len="med"/>
              <a:tailEnd type="triangle" w="med" len="med"/>
            </a:ln>
          </p:spPr>
        </p:sp>
        <p:grpSp>
          <p:nvGrpSpPr>
            <p:cNvPr id="66570" name="组合 1737771"/>
            <p:cNvGrpSpPr/>
            <p:nvPr/>
          </p:nvGrpSpPr>
          <p:grpSpPr>
            <a:xfrm>
              <a:off x="1557" y="1743"/>
              <a:ext cx="4017" cy="1840"/>
              <a:chOff x="1557" y="1743"/>
              <a:chExt cx="4017" cy="1840"/>
            </a:xfrm>
          </p:grpSpPr>
          <p:grpSp>
            <p:nvGrpSpPr>
              <p:cNvPr id="66594" name="组合 1737772"/>
              <p:cNvGrpSpPr/>
              <p:nvPr/>
            </p:nvGrpSpPr>
            <p:grpSpPr>
              <a:xfrm>
                <a:off x="1557" y="1743"/>
                <a:ext cx="4017" cy="1840"/>
                <a:chOff x="1557" y="1743"/>
                <a:chExt cx="4017" cy="1840"/>
              </a:xfrm>
            </p:grpSpPr>
            <p:sp>
              <p:nvSpPr>
                <p:cNvPr id="66617" name="矩形 1737773"/>
                <p:cNvSpPr/>
                <p:nvPr/>
              </p:nvSpPr>
              <p:spPr>
                <a:xfrm>
                  <a:off x="3737" y="1747"/>
                  <a:ext cx="867" cy="256"/>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2400" dirty="0">
                      <a:latin typeface="Times New Roman" panose="02020603050405020304" pitchFamily="18" charset="0"/>
                    </a:rPr>
                    <a:t> 1  3</a:t>
                  </a:r>
                  <a:endParaRPr lang="en-US" altLang="zh-CN" sz="2400" dirty="0">
                    <a:latin typeface="Times New Roman" panose="02020603050405020304" pitchFamily="18" charset="0"/>
                  </a:endParaRPr>
                </a:p>
              </p:txBody>
            </p:sp>
            <p:sp>
              <p:nvSpPr>
                <p:cNvPr id="66618" name="矩形 1737774"/>
                <p:cNvSpPr/>
                <p:nvPr/>
              </p:nvSpPr>
              <p:spPr>
                <a:xfrm>
                  <a:off x="2639" y="1743"/>
                  <a:ext cx="867" cy="256"/>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2400" dirty="0">
                      <a:latin typeface="Times New Roman" panose="02020603050405020304" pitchFamily="18" charset="0"/>
                    </a:rPr>
                    <a:t> 1  2</a:t>
                  </a:r>
                  <a:endParaRPr lang="en-US" altLang="zh-CN" sz="2400" dirty="0">
                    <a:latin typeface="Times New Roman" panose="02020603050405020304" pitchFamily="18" charset="0"/>
                  </a:endParaRPr>
                </a:p>
              </p:txBody>
            </p:sp>
            <p:sp>
              <p:nvSpPr>
                <p:cNvPr id="66619" name="矩形 1737775"/>
                <p:cNvSpPr/>
                <p:nvPr/>
              </p:nvSpPr>
              <p:spPr>
                <a:xfrm>
                  <a:off x="4707" y="2812"/>
                  <a:ext cx="867" cy="256"/>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2400" dirty="0">
                      <a:latin typeface="Times New Roman" panose="02020603050405020304" pitchFamily="18" charset="0"/>
                    </a:rPr>
                    <a:t> 3  4</a:t>
                  </a:r>
                  <a:endParaRPr lang="en-US" altLang="zh-CN" sz="2400" dirty="0">
                    <a:latin typeface="Times New Roman" panose="02020603050405020304" pitchFamily="18" charset="0"/>
                  </a:endParaRPr>
                </a:p>
              </p:txBody>
            </p:sp>
            <p:sp>
              <p:nvSpPr>
                <p:cNvPr id="66620" name="矩形 1737776"/>
                <p:cNvSpPr/>
                <p:nvPr/>
              </p:nvSpPr>
              <p:spPr>
                <a:xfrm>
                  <a:off x="1557" y="2812"/>
                  <a:ext cx="867" cy="256"/>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2400" dirty="0">
                      <a:latin typeface="Times New Roman" panose="02020603050405020304" pitchFamily="18" charset="0"/>
                    </a:rPr>
                    <a:t> 3  1</a:t>
                  </a:r>
                  <a:endParaRPr lang="en-US" altLang="zh-CN" sz="2400" dirty="0">
                    <a:latin typeface="Times New Roman" panose="02020603050405020304" pitchFamily="18" charset="0"/>
                  </a:endParaRPr>
                </a:p>
              </p:txBody>
            </p:sp>
            <p:sp>
              <p:nvSpPr>
                <p:cNvPr id="66621" name="矩形 1737777"/>
                <p:cNvSpPr/>
                <p:nvPr/>
              </p:nvSpPr>
              <p:spPr>
                <a:xfrm>
                  <a:off x="3710" y="3319"/>
                  <a:ext cx="867" cy="256"/>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2400" dirty="0">
                      <a:latin typeface="Times New Roman" panose="02020603050405020304" pitchFamily="18" charset="0"/>
                    </a:rPr>
                    <a:t> 4  3</a:t>
                  </a:r>
                  <a:endParaRPr lang="en-US" altLang="zh-CN" sz="2400" dirty="0">
                    <a:latin typeface="Times New Roman" panose="02020603050405020304" pitchFamily="18" charset="0"/>
                  </a:endParaRPr>
                </a:p>
              </p:txBody>
            </p:sp>
            <p:sp>
              <p:nvSpPr>
                <p:cNvPr id="66622" name="矩形 1737778"/>
                <p:cNvSpPr/>
                <p:nvPr/>
              </p:nvSpPr>
              <p:spPr>
                <a:xfrm>
                  <a:off x="2639" y="3327"/>
                  <a:ext cx="867" cy="256"/>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2400" dirty="0">
                      <a:latin typeface="Times New Roman" panose="02020603050405020304" pitchFamily="18" charset="0"/>
                    </a:rPr>
                    <a:t> 4  2</a:t>
                  </a:r>
                  <a:endParaRPr lang="en-US" altLang="zh-CN" sz="2400" dirty="0">
                    <a:latin typeface="Times New Roman" panose="02020603050405020304" pitchFamily="18" charset="0"/>
                  </a:endParaRPr>
                </a:p>
              </p:txBody>
            </p:sp>
            <p:sp>
              <p:nvSpPr>
                <p:cNvPr id="66623" name="矩形 1737779"/>
                <p:cNvSpPr/>
                <p:nvPr/>
              </p:nvSpPr>
              <p:spPr>
                <a:xfrm>
                  <a:off x="1567" y="3323"/>
                  <a:ext cx="867" cy="256"/>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2400" dirty="0">
                      <a:latin typeface="Times New Roman" panose="02020603050405020304" pitchFamily="18" charset="0"/>
                    </a:rPr>
                    <a:t> 4  1</a:t>
                  </a:r>
                  <a:endParaRPr lang="en-US" altLang="zh-CN" sz="2400" dirty="0">
                    <a:latin typeface="Times New Roman" panose="02020603050405020304" pitchFamily="18" charset="0"/>
                  </a:endParaRPr>
                </a:p>
              </p:txBody>
            </p:sp>
          </p:grpSp>
          <p:grpSp>
            <p:nvGrpSpPr>
              <p:cNvPr id="66595" name="组合 1737780"/>
              <p:cNvGrpSpPr/>
              <p:nvPr/>
            </p:nvGrpSpPr>
            <p:grpSpPr>
              <a:xfrm>
                <a:off x="1789" y="1743"/>
                <a:ext cx="3579" cy="1840"/>
                <a:chOff x="1789" y="1743"/>
                <a:chExt cx="3579" cy="1840"/>
              </a:xfrm>
            </p:grpSpPr>
            <p:sp>
              <p:nvSpPr>
                <p:cNvPr id="66596" name="直接连接符 1737781"/>
                <p:cNvSpPr/>
                <p:nvPr/>
              </p:nvSpPr>
              <p:spPr>
                <a:xfrm>
                  <a:off x="4183" y="1747"/>
                  <a:ext cx="0" cy="256"/>
                </a:xfrm>
                <a:prstGeom prst="line">
                  <a:avLst/>
                </a:prstGeom>
                <a:ln w="9525" cap="flat" cmpd="sng">
                  <a:solidFill>
                    <a:schemeClr val="tx1"/>
                  </a:solidFill>
                  <a:prstDash val="solid"/>
                  <a:headEnd type="none" w="med" len="med"/>
                  <a:tailEnd type="none" w="med" len="med"/>
                </a:ln>
              </p:spPr>
            </p:sp>
            <p:sp>
              <p:nvSpPr>
                <p:cNvPr id="66597" name="直接连接符 1737782"/>
                <p:cNvSpPr/>
                <p:nvPr/>
              </p:nvSpPr>
              <p:spPr>
                <a:xfrm>
                  <a:off x="3969" y="1747"/>
                  <a:ext cx="0" cy="256"/>
                </a:xfrm>
                <a:prstGeom prst="line">
                  <a:avLst/>
                </a:prstGeom>
                <a:ln w="9525" cap="flat" cmpd="sng">
                  <a:solidFill>
                    <a:schemeClr val="tx1"/>
                  </a:solidFill>
                  <a:prstDash val="solid"/>
                  <a:headEnd type="none" w="med" len="med"/>
                  <a:tailEnd type="none" w="med" len="med"/>
                </a:ln>
              </p:spPr>
            </p:sp>
            <p:sp>
              <p:nvSpPr>
                <p:cNvPr id="66598" name="直接连接符 1737783"/>
                <p:cNvSpPr/>
                <p:nvPr/>
              </p:nvSpPr>
              <p:spPr>
                <a:xfrm>
                  <a:off x="4398" y="1747"/>
                  <a:ext cx="0" cy="256"/>
                </a:xfrm>
                <a:prstGeom prst="line">
                  <a:avLst/>
                </a:prstGeom>
                <a:ln w="9525" cap="flat" cmpd="sng">
                  <a:solidFill>
                    <a:schemeClr val="tx1"/>
                  </a:solidFill>
                  <a:prstDash val="solid"/>
                  <a:headEnd type="none" w="med" len="med"/>
                  <a:tailEnd type="none" w="med" len="med"/>
                </a:ln>
              </p:spPr>
            </p:sp>
            <p:sp>
              <p:nvSpPr>
                <p:cNvPr id="66599" name="直接连接符 1737784"/>
                <p:cNvSpPr/>
                <p:nvPr/>
              </p:nvSpPr>
              <p:spPr>
                <a:xfrm>
                  <a:off x="3085" y="1743"/>
                  <a:ext cx="0" cy="256"/>
                </a:xfrm>
                <a:prstGeom prst="line">
                  <a:avLst/>
                </a:prstGeom>
                <a:ln w="9525" cap="flat" cmpd="sng">
                  <a:solidFill>
                    <a:schemeClr val="tx1"/>
                  </a:solidFill>
                  <a:prstDash val="solid"/>
                  <a:headEnd type="none" w="med" len="med"/>
                  <a:tailEnd type="none" w="med" len="med"/>
                </a:ln>
              </p:spPr>
            </p:sp>
            <p:sp>
              <p:nvSpPr>
                <p:cNvPr id="66600" name="直接连接符 1737785"/>
                <p:cNvSpPr/>
                <p:nvPr/>
              </p:nvSpPr>
              <p:spPr>
                <a:xfrm>
                  <a:off x="2871" y="1743"/>
                  <a:ext cx="0" cy="256"/>
                </a:xfrm>
                <a:prstGeom prst="line">
                  <a:avLst/>
                </a:prstGeom>
                <a:ln w="9525" cap="flat" cmpd="sng">
                  <a:solidFill>
                    <a:schemeClr val="tx1"/>
                  </a:solidFill>
                  <a:prstDash val="solid"/>
                  <a:headEnd type="none" w="med" len="med"/>
                  <a:tailEnd type="none" w="med" len="med"/>
                </a:ln>
              </p:spPr>
            </p:sp>
            <p:sp>
              <p:nvSpPr>
                <p:cNvPr id="66601" name="直接连接符 1737786"/>
                <p:cNvSpPr/>
                <p:nvPr/>
              </p:nvSpPr>
              <p:spPr>
                <a:xfrm>
                  <a:off x="3300" y="1743"/>
                  <a:ext cx="0" cy="256"/>
                </a:xfrm>
                <a:prstGeom prst="line">
                  <a:avLst/>
                </a:prstGeom>
                <a:ln w="9525" cap="flat" cmpd="sng">
                  <a:solidFill>
                    <a:schemeClr val="tx1"/>
                  </a:solidFill>
                  <a:prstDash val="solid"/>
                  <a:headEnd type="none" w="med" len="med"/>
                  <a:tailEnd type="none" w="med" len="med"/>
                </a:ln>
              </p:spPr>
            </p:sp>
            <p:sp>
              <p:nvSpPr>
                <p:cNvPr id="66602" name="直接连接符 1737787"/>
                <p:cNvSpPr/>
                <p:nvPr/>
              </p:nvSpPr>
              <p:spPr>
                <a:xfrm>
                  <a:off x="5153" y="2812"/>
                  <a:ext cx="0" cy="256"/>
                </a:xfrm>
                <a:prstGeom prst="line">
                  <a:avLst/>
                </a:prstGeom>
                <a:ln w="9525" cap="flat" cmpd="sng">
                  <a:solidFill>
                    <a:schemeClr val="tx1"/>
                  </a:solidFill>
                  <a:prstDash val="solid"/>
                  <a:headEnd type="none" w="med" len="med"/>
                  <a:tailEnd type="none" w="med" len="med"/>
                </a:ln>
              </p:spPr>
            </p:sp>
            <p:sp>
              <p:nvSpPr>
                <p:cNvPr id="66603" name="直接连接符 1737788"/>
                <p:cNvSpPr/>
                <p:nvPr/>
              </p:nvSpPr>
              <p:spPr>
                <a:xfrm>
                  <a:off x="4939" y="2812"/>
                  <a:ext cx="0" cy="256"/>
                </a:xfrm>
                <a:prstGeom prst="line">
                  <a:avLst/>
                </a:prstGeom>
                <a:ln w="9525" cap="flat" cmpd="sng">
                  <a:solidFill>
                    <a:schemeClr val="tx1"/>
                  </a:solidFill>
                  <a:prstDash val="solid"/>
                  <a:headEnd type="none" w="med" len="med"/>
                  <a:tailEnd type="none" w="med" len="med"/>
                </a:ln>
              </p:spPr>
            </p:sp>
            <p:sp>
              <p:nvSpPr>
                <p:cNvPr id="66604" name="直接连接符 1737789"/>
                <p:cNvSpPr/>
                <p:nvPr/>
              </p:nvSpPr>
              <p:spPr>
                <a:xfrm>
                  <a:off x="5368" y="2812"/>
                  <a:ext cx="0" cy="256"/>
                </a:xfrm>
                <a:prstGeom prst="line">
                  <a:avLst/>
                </a:prstGeom>
                <a:ln w="9525" cap="flat" cmpd="sng">
                  <a:solidFill>
                    <a:schemeClr val="tx1"/>
                  </a:solidFill>
                  <a:prstDash val="solid"/>
                  <a:headEnd type="none" w="med" len="med"/>
                  <a:tailEnd type="none" w="med" len="med"/>
                </a:ln>
              </p:spPr>
            </p:sp>
            <p:sp>
              <p:nvSpPr>
                <p:cNvPr id="66605" name="直接连接符 1737790"/>
                <p:cNvSpPr/>
                <p:nvPr/>
              </p:nvSpPr>
              <p:spPr>
                <a:xfrm>
                  <a:off x="2003" y="2812"/>
                  <a:ext cx="0" cy="256"/>
                </a:xfrm>
                <a:prstGeom prst="line">
                  <a:avLst/>
                </a:prstGeom>
                <a:ln w="9525" cap="flat" cmpd="sng">
                  <a:solidFill>
                    <a:schemeClr val="tx1"/>
                  </a:solidFill>
                  <a:prstDash val="solid"/>
                  <a:headEnd type="none" w="med" len="med"/>
                  <a:tailEnd type="none" w="med" len="med"/>
                </a:ln>
              </p:spPr>
            </p:sp>
            <p:sp>
              <p:nvSpPr>
                <p:cNvPr id="66606" name="直接连接符 1737791"/>
                <p:cNvSpPr/>
                <p:nvPr/>
              </p:nvSpPr>
              <p:spPr>
                <a:xfrm>
                  <a:off x="1789" y="2812"/>
                  <a:ext cx="0" cy="256"/>
                </a:xfrm>
                <a:prstGeom prst="line">
                  <a:avLst/>
                </a:prstGeom>
                <a:ln w="9525" cap="flat" cmpd="sng">
                  <a:solidFill>
                    <a:schemeClr val="tx1"/>
                  </a:solidFill>
                  <a:prstDash val="solid"/>
                  <a:headEnd type="none" w="med" len="med"/>
                  <a:tailEnd type="none" w="med" len="med"/>
                </a:ln>
              </p:spPr>
            </p:sp>
            <p:sp>
              <p:nvSpPr>
                <p:cNvPr id="66607" name="直接连接符 1737792"/>
                <p:cNvSpPr/>
                <p:nvPr/>
              </p:nvSpPr>
              <p:spPr>
                <a:xfrm>
                  <a:off x="2218" y="2812"/>
                  <a:ext cx="0" cy="256"/>
                </a:xfrm>
                <a:prstGeom prst="line">
                  <a:avLst/>
                </a:prstGeom>
                <a:ln w="9525" cap="flat" cmpd="sng">
                  <a:solidFill>
                    <a:schemeClr val="tx1"/>
                  </a:solidFill>
                  <a:prstDash val="solid"/>
                  <a:headEnd type="none" w="med" len="med"/>
                  <a:tailEnd type="none" w="med" len="med"/>
                </a:ln>
              </p:spPr>
            </p:sp>
            <p:sp>
              <p:nvSpPr>
                <p:cNvPr id="66608" name="直接连接符 1737793"/>
                <p:cNvSpPr/>
                <p:nvPr/>
              </p:nvSpPr>
              <p:spPr>
                <a:xfrm>
                  <a:off x="4156" y="3319"/>
                  <a:ext cx="0" cy="256"/>
                </a:xfrm>
                <a:prstGeom prst="line">
                  <a:avLst/>
                </a:prstGeom>
                <a:ln w="9525" cap="flat" cmpd="sng">
                  <a:solidFill>
                    <a:schemeClr val="tx1"/>
                  </a:solidFill>
                  <a:prstDash val="solid"/>
                  <a:headEnd type="none" w="med" len="med"/>
                  <a:tailEnd type="none" w="med" len="med"/>
                </a:ln>
              </p:spPr>
            </p:sp>
            <p:sp>
              <p:nvSpPr>
                <p:cNvPr id="66609" name="直接连接符 1737794"/>
                <p:cNvSpPr/>
                <p:nvPr/>
              </p:nvSpPr>
              <p:spPr>
                <a:xfrm>
                  <a:off x="3942" y="3319"/>
                  <a:ext cx="0" cy="256"/>
                </a:xfrm>
                <a:prstGeom prst="line">
                  <a:avLst/>
                </a:prstGeom>
                <a:ln w="9525" cap="flat" cmpd="sng">
                  <a:solidFill>
                    <a:schemeClr val="tx1"/>
                  </a:solidFill>
                  <a:prstDash val="solid"/>
                  <a:headEnd type="none" w="med" len="med"/>
                  <a:tailEnd type="none" w="med" len="med"/>
                </a:ln>
              </p:spPr>
            </p:sp>
            <p:sp>
              <p:nvSpPr>
                <p:cNvPr id="66610" name="直接连接符 1737795"/>
                <p:cNvSpPr/>
                <p:nvPr/>
              </p:nvSpPr>
              <p:spPr>
                <a:xfrm>
                  <a:off x="4371" y="3319"/>
                  <a:ext cx="0" cy="256"/>
                </a:xfrm>
                <a:prstGeom prst="line">
                  <a:avLst/>
                </a:prstGeom>
                <a:ln w="9525" cap="flat" cmpd="sng">
                  <a:solidFill>
                    <a:schemeClr val="tx1"/>
                  </a:solidFill>
                  <a:prstDash val="solid"/>
                  <a:headEnd type="none" w="med" len="med"/>
                  <a:tailEnd type="none" w="med" len="med"/>
                </a:ln>
              </p:spPr>
            </p:sp>
            <p:sp>
              <p:nvSpPr>
                <p:cNvPr id="66611" name="直接连接符 1737796"/>
                <p:cNvSpPr/>
                <p:nvPr/>
              </p:nvSpPr>
              <p:spPr>
                <a:xfrm>
                  <a:off x="3085" y="3327"/>
                  <a:ext cx="0" cy="256"/>
                </a:xfrm>
                <a:prstGeom prst="line">
                  <a:avLst/>
                </a:prstGeom>
                <a:ln w="9525" cap="flat" cmpd="sng">
                  <a:solidFill>
                    <a:schemeClr val="tx1"/>
                  </a:solidFill>
                  <a:prstDash val="solid"/>
                  <a:headEnd type="none" w="med" len="med"/>
                  <a:tailEnd type="none" w="med" len="med"/>
                </a:ln>
              </p:spPr>
            </p:sp>
            <p:sp>
              <p:nvSpPr>
                <p:cNvPr id="66612" name="直接连接符 1737797"/>
                <p:cNvSpPr/>
                <p:nvPr/>
              </p:nvSpPr>
              <p:spPr>
                <a:xfrm>
                  <a:off x="2871" y="3327"/>
                  <a:ext cx="0" cy="256"/>
                </a:xfrm>
                <a:prstGeom prst="line">
                  <a:avLst/>
                </a:prstGeom>
                <a:ln w="9525" cap="flat" cmpd="sng">
                  <a:solidFill>
                    <a:schemeClr val="tx1"/>
                  </a:solidFill>
                  <a:prstDash val="solid"/>
                  <a:headEnd type="none" w="med" len="med"/>
                  <a:tailEnd type="none" w="med" len="med"/>
                </a:ln>
              </p:spPr>
            </p:sp>
            <p:sp>
              <p:nvSpPr>
                <p:cNvPr id="66613" name="直接连接符 1737798"/>
                <p:cNvSpPr/>
                <p:nvPr/>
              </p:nvSpPr>
              <p:spPr>
                <a:xfrm>
                  <a:off x="3300" y="3327"/>
                  <a:ext cx="0" cy="256"/>
                </a:xfrm>
                <a:prstGeom prst="line">
                  <a:avLst/>
                </a:prstGeom>
                <a:ln w="9525" cap="flat" cmpd="sng">
                  <a:solidFill>
                    <a:schemeClr val="tx1"/>
                  </a:solidFill>
                  <a:prstDash val="solid"/>
                  <a:headEnd type="none" w="med" len="med"/>
                  <a:tailEnd type="none" w="med" len="med"/>
                </a:ln>
              </p:spPr>
            </p:sp>
            <p:sp>
              <p:nvSpPr>
                <p:cNvPr id="66614" name="直接连接符 1737799"/>
                <p:cNvSpPr/>
                <p:nvPr/>
              </p:nvSpPr>
              <p:spPr>
                <a:xfrm>
                  <a:off x="2013" y="3323"/>
                  <a:ext cx="0" cy="256"/>
                </a:xfrm>
                <a:prstGeom prst="line">
                  <a:avLst/>
                </a:prstGeom>
                <a:ln w="9525" cap="flat" cmpd="sng">
                  <a:solidFill>
                    <a:schemeClr val="tx1"/>
                  </a:solidFill>
                  <a:prstDash val="solid"/>
                  <a:headEnd type="none" w="med" len="med"/>
                  <a:tailEnd type="none" w="med" len="med"/>
                </a:ln>
              </p:spPr>
            </p:sp>
            <p:sp>
              <p:nvSpPr>
                <p:cNvPr id="66615" name="直接连接符 1737800"/>
                <p:cNvSpPr/>
                <p:nvPr/>
              </p:nvSpPr>
              <p:spPr>
                <a:xfrm>
                  <a:off x="1799" y="3323"/>
                  <a:ext cx="0" cy="256"/>
                </a:xfrm>
                <a:prstGeom prst="line">
                  <a:avLst/>
                </a:prstGeom>
                <a:ln w="9525" cap="flat" cmpd="sng">
                  <a:solidFill>
                    <a:schemeClr val="tx1"/>
                  </a:solidFill>
                  <a:prstDash val="solid"/>
                  <a:headEnd type="none" w="med" len="med"/>
                  <a:tailEnd type="none" w="med" len="med"/>
                </a:ln>
              </p:spPr>
            </p:sp>
            <p:sp>
              <p:nvSpPr>
                <p:cNvPr id="66616" name="直接连接符 1737801"/>
                <p:cNvSpPr/>
                <p:nvPr/>
              </p:nvSpPr>
              <p:spPr>
                <a:xfrm>
                  <a:off x="2228" y="3323"/>
                  <a:ext cx="0" cy="256"/>
                </a:xfrm>
                <a:prstGeom prst="line">
                  <a:avLst/>
                </a:prstGeom>
                <a:ln w="9525" cap="flat" cmpd="sng">
                  <a:solidFill>
                    <a:schemeClr val="tx1"/>
                  </a:solidFill>
                  <a:prstDash val="solid"/>
                  <a:headEnd type="none" w="med" len="med"/>
                  <a:tailEnd type="none" w="med" len="med"/>
                </a:ln>
              </p:spPr>
            </p:sp>
          </p:grpSp>
        </p:grpSp>
        <p:sp>
          <p:nvSpPr>
            <p:cNvPr id="66571" name="直接连接符 1737802"/>
            <p:cNvSpPr/>
            <p:nvPr/>
          </p:nvSpPr>
          <p:spPr>
            <a:xfrm>
              <a:off x="3434" y="1867"/>
              <a:ext cx="300" cy="0"/>
            </a:xfrm>
            <a:prstGeom prst="line">
              <a:avLst/>
            </a:prstGeom>
            <a:ln w="38100" cap="flat" cmpd="sng">
              <a:solidFill>
                <a:srgbClr val="0000FF"/>
              </a:solidFill>
              <a:prstDash val="solid"/>
              <a:headEnd type="none" w="med" len="med"/>
              <a:tailEnd type="triangle" w="med" len="med"/>
            </a:ln>
          </p:spPr>
        </p:sp>
        <p:sp>
          <p:nvSpPr>
            <p:cNvPr id="66572" name="直接连接符 1737803"/>
            <p:cNvSpPr/>
            <p:nvPr/>
          </p:nvSpPr>
          <p:spPr>
            <a:xfrm>
              <a:off x="1278" y="3433"/>
              <a:ext cx="289" cy="0"/>
            </a:xfrm>
            <a:prstGeom prst="line">
              <a:avLst/>
            </a:prstGeom>
            <a:ln w="38100" cap="flat" cmpd="sng">
              <a:solidFill>
                <a:srgbClr val="0000FF"/>
              </a:solidFill>
              <a:prstDash val="solid"/>
              <a:headEnd type="none" w="med" len="med"/>
              <a:tailEnd type="triangle" w="med" len="med"/>
            </a:ln>
          </p:spPr>
        </p:sp>
        <p:sp>
          <p:nvSpPr>
            <p:cNvPr id="66573" name="直接连接符 1737804"/>
            <p:cNvSpPr/>
            <p:nvPr/>
          </p:nvSpPr>
          <p:spPr>
            <a:xfrm>
              <a:off x="2367" y="3444"/>
              <a:ext cx="267" cy="0"/>
            </a:xfrm>
            <a:prstGeom prst="line">
              <a:avLst/>
            </a:prstGeom>
            <a:ln w="38100" cap="flat" cmpd="sng">
              <a:solidFill>
                <a:srgbClr val="0000FF"/>
              </a:solidFill>
              <a:prstDash val="solid"/>
              <a:headEnd type="none" w="med" len="med"/>
              <a:tailEnd type="triangle" w="med" len="med"/>
            </a:ln>
          </p:spPr>
        </p:sp>
        <p:sp>
          <p:nvSpPr>
            <p:cNvPr id="66574" name="直接连接符 1737805"/>
            <p:cNvSpPr/>
            <p:nvPr/>
          </p:nvSpPr>
          <p:spPr>
            <a:xfrm>
              <a:off x="3423" y="3444"/>
              <a:ext cx="289" cy="0"/>
            </a:xfrm>
            <a:prstGeom prst="line">
              <a:avLst/>
            </a:prstGeom>
            <a:ln w="38100" cap="flat" cmpd="sng">
              <a:solidFill>
                <a:srgbClr val="0000FF"/>
              </a:solidFill>
              <a:prstDash val="solid"/>
              <a:headEnd type="none" w="med" len="med"/>
              <a:tailEnd type="triangle" w="med" len="med"/>
            </a:ln>
          </p:spPr>
        </p:sp>
        <p:sp>
          <p:nvSpPr>
            <p:cNvPr id="66575" name="直接连接符 1737806"/>
            <p:cNvSpPr/>
            <p:nvPr/>
          </p:nvSpPr>
          <p:spPr>
            <a:xfrm>
              <a:off x="2100" y="2978"/>
              <a:ext cx="0" cy="344"/>
            </a:xfrm>
            <a:prstGeom prst="line">
              <a:avLst/>
            </a:prstGeom>
            <a:ln w="38100" cap="flat" cmpd="sng">
              <a:solidFill>
                <a:srgbClr val="440409"/>
              </a:solidFill>
              <a:prstDash val="solid"/>
              <a:headEnd type="none" w="med" len="med"/>
              <a:tailEnd type="triangle" w="med" len="med"/>
            </a:ln>
          </p:spPr>
        </p:sp>
        <p:sp>
          <p:nvSpPr>
            <p:cNvPr id="66576" name="直接连接符 1737807"/>
            <p:cNvSpPr/>
            <p:nvPr/>
          </p:nvSpPr>
          <p:spPr>
            <a:xfrm>
              <a:off x="3189" y="1922"/>
              <a:ext cx="0" cy="1400"/>
            </a:xfrm>
            <a:prstGeom prst="line">
              <a:avLst/>
            </a:prstGeom>
            <a:ln w="38100" cap="flat" cmpd="sng">
              <a:solidFill>
                <a:srgbClr val="440409"/>
              </a:solidFill>
              <a:prstDash val="solid"/>
              <a:headEnd type="none" w="med" len="med"/>
              <a:tailEnd type="triangle" w="med" len="med"/>
            </a:ln>
          </p:spPr>
        </p:sp>
        <p:grpSp>
          <p:nvGrpSpPr>
            <p:cNvPr id="66577" name="组合 1737808"/>
            <p:cNvGrpSpPr/>
            <p:nvPr/>
          </p:nvGrpSpPr>
          <p:grpSpPr>
            <a:xfrm>
              <a:off x="922" y="2000"/>
              <a:ext cx="3179" cy="1144"/>
              <a:chOff x="922" y="2000"/>
              <a:chExt cx="3179" cy="1144"/>
            </a:xfrm>
          </p:grpSpPr>
          <p:sp>
            <p:nvSpPr>
              <p:cNvPr id="66591" name="直接连接符 1737809"/>
              <p:cNvSpPr/>
              <p:nvPr/>
            </p:nvSpPr>
            <p:spPr>
              <a:xfrm>
                <a:off x="922" y="2955"/>
                <a:ext cx="0" cy="189"/>
              </a:xfrm>
              <a:prstGeom prst="line">
                <a:avLst/>
              </a:prstGeom>
              <a:ln w="38100" cap="flat" cmpd="sng">
                <a:solidFill>
                  <a:srgbClr val="440409"/>
                </a:solidFill>
                <a:prstDash val="solid"/>
                <a:headEnd type="none" w="med" len="med"/>
                <a:tailEnd type="none" w="med" len="med"/>
              </a:ln>
            </p:spPr>
          </p:sp>
          <p:sp>
            <p:nvSpPr>
              <p:cNvPr id="66592" name="直接连接符 1737810"/>
              <p:cNvSpPr/>
              <p:nvPr/>
            </p:nvSpPr>
            <p:spPr>
              <a:xfrm>
                <a:off x="933" y="3144"/>
                <a:ext cx="3168" cy="0"/>
              </a:xfrm>
              <a:prstGeom prst="line">
                <a:avLst/>
              </a:prstGeom>
              <a:ln w="38100" cap="flat" cmpd="sng">
                <a:solidFill>
                  <a:srgbClr val="440409"/>
                </a:solidFill>
                <a:prstDash val="solid"/>
                <a:headEnd type="none" w="med" len="med"/>
                <a:tailEnd type="none" w="med" len="med"/>
              </a:ln>
            </p:spPr>
          </p:sp>
          <p:sp>
            <p:nvSpPr>
              <p:cNvPr id="66593" name="直接连接符 1737811"/>
              <p:cNvSpPr/>
              <p:nvPr/>
            </p:nvSpPr>
            <p:spPr>
              <a:xfrm flipV="1">
                <a:off x="4101" y="2000"/>
                <a:ext cx="0" cy="1144"/>
              </a:xfrm>
              <a:prstGeom prst="line">
                <a:avLst/>
              </a:prstGeom>
              <a:ln w="38100" cap="flat" cmpd="sng">
                <a:solidFill>
                  <a:srgbClr val="440409"/>
                </a:solidFill>
                <a:prstDash val="solid"/>
                <a:headEnd type="none" w="med" len="med"/>
                <a:tailEnd type="triangle" w="med" len="med"/>
              </a:ln>
            </p:spPr>
          </p:sp>
        </p:grpSp>
        <p:sp>
          <p:nvSpPr>
            <p:cNvPr id="66578" name="直接连接符 1737812"/>
            <p:cNvSpPr/>
            <p:nvPr/>
          </p:nvSpPr>
          <p:spPr>
            <a:xfrm>
              <a:off x="4278" y="1911"/>
              <a:ext cx="0" cy="1411"/>
            </a:xfrm>
            <a:prstGeom prst="line">
              <a:avLst/>
            </a:prstGeom>
            <a:ln w="38100" cap="flat" cmpd="sng">
              <a:solidFill>
                <a:srgbClr val="440409"/>
              </a:solidFill>
              <a:prstDash val="solid"/>
              <a:headEnd type="none" w="med" len="med"/>
              <a:tailEnd type="triangle" w="med" len="med"/>
            </a:ln>
          </p:spPr>
        </p:sp>
        <p:grpSp>
          <p:nvGrpSpPr>
            <p:cNvPr id="66579" name="组合 1737813"/>
            <p:cNvGrpSpPr/>
            <p:nvPr/>
          </p:nvGrpSpPr>
          <p:grpSpPr>
            <a:xfrm>
              <a:off x="922" y="3066"/>
              <a:ext cx="4345" cy="678"/>
              <a:chOff x="922" y="3066"/>
              <a:chExt cx="4345" cy="678"/>
            </a:xfrm>
          </p:grpSpPr>
          <p:sp>
            <p:nvSpPr>
              <p:cNvPr id="66588" name="直接连接符 1737814"/>
              <p:cNvSpPr/>
              <p:nvPr/>
            </p:nvSpPr>
            <p:spPr>
              <a:xfrm flipH="1">
                <a:off x="922" y="3466"/>
                <a:ext cx="0" cy="278"/>
              </a:xfrm>
              <a:prstGeom prst="line">
                <a:avLst/>
              </a:prstGeom>
              <a:ln w="38100" cap="flat" cmpd="sng">
                <a:solidFill>
                  <a:srgbClr val="440409"/>
                </a:solidFill>
                <a:prstDash val="solid"/>
                <a:headEnd type="none" w="med" len="med"/>
                <a:tailEnd type="none" w="med" len="med"/>
              </a:ln>
            </p:spPr>
          </p:sp>
          <p:sp>
            <p:nvSpPr>
              <p:cNvPr id="66589" name="直接连接符 1737815"/>
              <p:cNvSpPr/>
              <p:nvPr/>
            </p:nvSpPr>
            <p:spPr>
              <a:xfrm>
                <a:off x="933" y="3722"/>
                <a:ext cx="4334" cy="0"/>
              </a:xfrm>
              <a:prstGeom prst="line">
                <a:avLst/>
              </a:prstGeom>
              <a:ln w="38100" cap="flat" cmpd="sng">
                <a:solidFill>
                  <a:srgbClr val="440409"/>
                </a:solidFill>
                <a:prstDash val="solid"/>
                <a:headEnd type="none" w="med" len="med"/>
                <a:tailEnd type="none" w="med" len="med"/>
              </a:ln>
            </p:spPr>
          </p:sp>
          <p:sp>
            <p:nvSpPr>
              <p:cNvPr id="66590" name="直接连接符 1737816"/>
              <p:cNvSpPr/>
              <p:nvPr/>
            </p:nvSpPr>
            <p:spPr>
              <a:xfrm flipV="1">
                <a:off x="5267" y="3066"/>
                <a:ext cx="0" cy="656"/>
              </a:xfrm>
              <a:prstGeom prst="line">
                <a:avLst/>
              </a:prstGeom>
              <a:ln w="38100" cap="flat" cmpd="sng">
                <a:solidFill>
                  <a:srgbClr val="440409"/>
                </a:solidFill>
                <a:prstDash val="solid"/>
                <a:headEnd type="none" w="med" len="med"/>
                <a:tailEnd type="triangle" w="med" len="med"/>
              </a:ln>
            </p:spPr>
          </p:sp>
        </p:grpSp>
        <p:sp>
          <p:nvSpPr>
            <p:cNvPr id="66580" name="文本框 1737817"/>
            <p:cNvSpPr txBox="1"/>
            <p:nvPr/>
          </p:nvSpPr>
          <p:spPr>
            <a:xfrm>
              <a:off x="4416" y="1745"/>
              <a:ext cx="228" cy="288"/>
            </a:xfrm>
            <a:prstGeom prst="rect">
              <a:avLst/>
            </a:prstGeom>
            <a:noFill/>
            <a:ln w="9525">
              <a:noFill/>
            </a:ln>
          </p:spPr>
          <p:txBody>
            <a:bodyPr wrap="none">
              <a:spAutoFit/>
            </a:bodyPr>
            <a:p>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66581" name="文本框 1737818"/>
            <p:cNvSpPr txBox="1"/>
            <p:nvPr/>
          </p:nvSpPr>
          <p:spPr>
            <a:xfrm>
              <a:off x="1104" y="2273"/>
              <a:ext cx="228" cy="288"/>
            </a:xfrm>
            <a:prstGeom prst="rect">
              <a:avLst/>
            </a:prstGeom>
            <a:noFill/>
            <a:ln w="9525">
              <a:noFill/>
            </a:ln>
          </p:spPr>
          <p:txBody>
            <a:bodyPr wrap="none">
              <a:spAutoFit/>
            </a:bodyPr>
            <a:p>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66582" name="文本框 1737819"/>
            <p:cNvSpPr txBox="1"/>
            <p:nvPr/>
          </p:nvSpPr>
          <p:spPr>
            <a:xfrm>
              <a:off x="5376" y="2801"/>
              <a:ext cx="228" cy="288"/>
            </a:xfrm>
            <a:prstGeom prst="rect">
              <a:avLst/>
            </a:prstGeom>
            <a:noFill/>
            <a:ln w="9525">
              <a:noFill/>
            </a:ln>
          </p:spPr>
          <p:txBody>
            <a:bodyPr wrap="none">
              <a:spAutoFit/>
            </a:bodyPr>
            <a:p>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66583" name="文本框 1737820"/>
            <p:cNvSpPr txBox="1"/>
            <p:nvPr/>
          </p:nvSpPr>
          <p:spPr>
            <a:xfrm>
              <a:off x="4368" y="3281"/>
              <a:ext cx="228" cy="288"/>
            </a:xfrm>
            <a:prstGeom prst="rect">
              <a:avLst/>
            </a:prstGeom>
            <a:noFill/>
            <a:ln w="9525">
              <a:noFill/>
            </a:ln>
          </p:spPr>
          <p:txBody>
            <a:bodyPr wrap="none">
              <a:spAutoFit/>
            </a:bodyPr>
            <a:p>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66584" name="文本框 1737821"/>
            <p:cNvSpPr txBox="1"/>
            <p:nvPr/>
          </p:nvSpPr>
          <p:spPr>
            <a:xfrm>
              <a:off x="2016" y="3281"/>
              <a:ext cx="228" cy="288"/>
            </a:xfrm>
            <a:prstGeom prst="rect">
              <a:avLst/>
            </a:prstGeom>
            <a:noFill/>
            <a:ln w="9525">
              <a:noFill/>
            </a:ln>
          </p:spPr>
          <p:txBody>
            <a:bodyPr wrap="none">
              <a:spAutoFit/>
            </a:bodyPr>
            <a:p>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66585" name="文本框 1737822"/>
            <p:cNvSpPr txBox="1"/>
            <p:nvPr/>
          </p:nvSpPr>
          <p:spPr>
            <a:xfrm>
              <a:off x="3120" y="3281"/>
              <a:ext cx="228" cy="288"/>
            </a:xfrm>
            <a:prstGeom prst="rect">
              <a:avLst/>
            </a:prstGeom>
            <a:noFill/>
            <a:ln w="9525">
              <a:noFill/>
            </a:ln>
          </p:spPr>
          <p:txBody>
            <a:bodyPr wrap="none">
              <a:spAutoFit/>
            </a:bodyPr>
            <a:p>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66586" name="文本框 1737823"/>
            <p:cNvSpPr txBox="1"/>
            <p:nvPr/>
          </p:nvSpPr>
          <p:spPr>
            <a:xfrm>
              <a:off x="4176" y="3281"/>
              <a:ext cx="228" cy="288"/>
            </a:xfrm>
            <a:prstGeom prst="rect">
              <a:avLst/>
            </a:prstGeom>
            <a:noFill/>
            <a:ln w="9525">
              <a:noFill/>
            </a:ln>
          </p:spPr>
          <p:txBody>
            <a:bodyPr wrap="none">
              <a:spAutoFit/>
            </a:bodyPr>
            <a:p>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66587" name="文本框 1737824"/>
            <p:cNvSpPr txBox="1"/>
            <p:nvPr/>
          </p:nvSpPr>
          <p:spPr>
            <a:xfrm>
              <a:off x="5184" y="2801"/>
              <a:ext cx="228" cy="288"/>
            </a:xfrm>
            <a:prstGeom prst="rect">
              <a:avLst/>
            </a:prstGeom>
            <a:noFill/>
            <a:ln w="9525">
              <a:noFill/>
            </a:ln>
          </p:spPr>
          <p:txBody>
            <a:bodyPr wrap="none">
              <a:spAutoFit/>
            </a:bodyPr>
            <a:p>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grpSp>
    </p:spTree>
  </p:cSld>
  <p:clrMapOvr>
    <a:masterClrMapping/>
  </p:clrMapOvr>
  <p:transition>
    <p:strips dir="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矩形 1738753"/>
          <p:cNvSpPr/>
          <p:nvPr/>
        </p:nvSpPr>
        <p:spPr>
          <a:xfrm>
            <a:off x="468313" y="404813"/>
            <a:ext cx="5543550" cy="504825"/>
          </a:xfrm>
          <a:prstGeom prst="rect">
            <a:avLst/>
          </a:prstGeom>
          <a:noFill/>
          <a:ln w="9525">
            <a:noFill/>
          </a:ln>
        </p:spPr>
        <p:txBody>
          <a:bodyPr/>
          <a:p>
            <a:pPr marL="179705" lvl="1" indent="0" eaLnBrk="0" hangingPunct="0">
              <a:spcBef>
                <a:spcPct val="20000"/>
              </a:spcBef>
              <a:buClr>
                <a:schemeClr val="tx1"/>
              </a:buClr>
              <a:buSzPct val="100000"/>
              <a:buFont typeface="Monotype Sorts" pitchFamily="2" charset="2"/>
            </a:pPr>
            <a:r>
              <a:rPr lang="zh-CN" altLang="en-US" sz="3200" dirty="0">
                <a:solidFill>
                  <a:schemeClr val="tx2"/>
                </a:solidFill>
                <a:latin typeface="Times New Roman" panose="02020603050405020304" pitchFamily="18" charset="0"/>
                <a:ea typeface="仿宋_GB2312" pitchFamily="49" charset="-122"/>
              </a:rPr>
              <a:t>无向图的邻接多重表表示法</a:t>
            </a:r>
            <a:endParaRPr lang="zh-CN" altLang="en-US" sz="3200" dirty="0">
              <a:solidFill>
                <a:schemeClr val="tx2"/>
              </a:solidFill>
              <a:latin typeface="Times New Roman" panose="02020603050405020304" pitchFamily="18" charset="0"/>
              <a:ea typeface="仿宋_GB2312" pitchFamily="49" charset="-122"/>
            </a:endParaRPr>
          </a:p>
        </p:txBody>
      </p:sp>
      <p:grpSp>
        <p:nvGrpSpPr>
          <p:cNvPr id="67587" name="组合 1738754"/>
          <p:cNvGrpSpPr/>
          <p:nvPr/>
        </p:nvGrpSpPr>
        <p:grpSpPr>
          <a:xfrm>
            <a:off x="684213" y="3716338"/>
            <a:ext cx="7005637" cy="2163762"/>
            <a:chOff x="621" y="2434"/>
            <a:chExt cx="3413" cy="1199"/>
          </a:xfrm>
        </p:grpSpPr>
        <p:sp>
          <p:nvSpPr>
            <p:cNvPr id="67595" name="文本框 1738755"/>
            <p:cNvSpPr txBox="1"/>
            <p:nvPr/>
          </p:nvSpPr>
          <p:spPr>
            <a:xfrm>
              <a:off x="621" y="2434"/>
              <a:ext cx="2662" cy="930"/>
            </a:xfrm>
            <a:prstGeom prst="rect">
              <a:avLst/>
            </a:prstGeom>
            <a:noFill/>
            <a:ln w="9525">
              <a:noFill/>
            </a:ln>
          </p:spPr>
          <p:txBody>
            <a:bodyPr wrap="none" anchor="ctr" anchorCtr="0">
              <a:spAutoFit/>
            </a:bodyPr>
            <a:p>
              <a:r>
                <a:rPr lang="zh-CN" altLang="en-US" sz="2800" dirty="0">
                  <a:latin typeface="Times New Roman" panose="02020603050405020304" pitchFamily="18" charset="0"/>
                </a:rPr>
                <a:t>顶点结点：</a:t>
              </a:r>
              <a:endParaRPr lang="zh-CN" altLang="en-US" sz="2800" dirty="0">
                <a:latin typeface="Times New Roman" panose="02020603050405020304" pitchFamily="18" charset="0"/>
              </a:endParaRPr>
            </a:p>
            <a:p>
              <a:r>
                <a:rPr lang="en-US" altLang="zh-CN" sz="2800" i="1" dirty="0">
                  <a:latin typeface="Times New Roman" panose="02020603050405020304" pitchFamily="18" charset="0"/>
                </a:rPr>
                <a:t>data</a:t>
              </a:r>
              <a:r>
                <a:rPr lang="zh-CN" altLang="en-US" sz="2800" dirty="0">
                  <a:latin typeface="Times New Roman" panose="02020603050405020304" pitchFamily="18" charset="0"/>
                </a:rPr>
                <a:t>：        与顶点有关的信息</a:t>
              </a:r>
              <a:endParaRPr lang="zh-CN" altLang="en-US" sz="2800" dirty="0">
                <a:latin typeface="Times New Roman" panose="02020603050405020304" pitchFamily="18" charset="0"/>
              </a:endParaRPr>
            </a:p>
            <a:p>
              <a:r>
                <a:rPr lang="en-US" altLang="zh-CN" sz="2800" i="1" dirty="0">
                  <a:latin typeface="Times New Roman" panose="02020603050405020304" pitchFamily="18" charset="0"/>
                </a:rPr>
                <a:t>firstedge</a:t>
              </a:r>
              <a:r>
                <a:rPr lang="zh-CN" altLang="en-US" sz="2800" dirty="0">
                  <a:latin typeface="Times New Roman" panose="02020603050405020304" pitchFamily="18" charset="0"/>
                </a:rPr>
                <a:t>： </a:t>
              </a:r>
              <a:r>
                <a:rPr lang="zh-CN" altLang="zh-CN" sz="2800" dirty="0">
                  <a:latin typeface="Times New Roman" panose="02020603050405020304" pitchFamily="18" charset="0"/>
                </a:rPr>
                <a:t>指向第一条该顶点的边</a:t>
              </a:r>
              <a:endParaRPr lang="zh-CN" altLang="en-US" sz="2000" b="0" dirty="0">
                <a:latin typeface="Times New Roman" panose="02020603050405020304" pitchFamily="18" charset="0"/>
              </a:endParaRPr>
            </a:p>
            <a:p>
              <a:endParaRPr lang="zh-CN" altLang="en-US" sz="2000" b="0" dirty="0">
                <a:latin typeface="Times New Roman" panose="02020603050405020304" pitchFamily="18" charset="0"/>
              </a:endParaRPr>
            </a:p>
          </p:txBody>
        </p:sp>
        <p:grpSp>
          <p:nvGrpSpPr>
            <p:cNvPr id="67596" name="组合 1738756"/>
            <p:cNvGrpSpPr/>
            <p:nvPr/>
          </p:nvGrpSpPr>
          <p:grpSpPr>
            <a:xfrm>
              <a:off x="2945" y="3400"/>
              <a:ext cx="1089" cy="233"/>
              <a:chOff x="2945" y="3400"/>
              <a:chExt cx="1089" cy="233"/>
            </a:xfrm>
          </p:grpSpPr>
          <p:sp>
            <p:nvSpPr>
              <p:cNvPr id="67597" name="矩形 1738757"/>
              <p:cNvSpPr/>
              <p:nvPr/>
            </p:nvSpPr>
            <p:spPr>
              <a:xfrm>
                <a:off x="2945" y="3400"/>
                <a:ext cx="1089" cy="233"/>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2800" i="1" dirty="0">
                    <a:latin typeface="Times New Roman" panose="02020603050405020304" pitchFamily="18" charset="0"/>
                  </a:rPr>
                  <a:t>data firstedge</a:t>
                </a:r>
                <a:endParaRPr lang="en-US" altLang="zh-CN" sz="2800" i="1" dirty="0">
                  <a:latin typeface="Times New Roman" panose="02020603050405020304" pitchFamily="18" charset="0"/>
                </a:endParaRPr>
              </a:p>
            </p:txBody>
          </p:sp>
          <p:sp>
            <p:nvSpPr>
              <p:cNvPr id="67598" name="直接连接符 1738758"/>
              <p:cNvSpPr/>
              <p:nvPr/>
            </p:nvSpPr>
            <p:spPr>
              <a:xfrm>
                <a:off x="3356" y="3400"/>
                <a:ext cx="0" cy="233"/>
              </a:xfrm>
              <a:prstGeom prst="line">
                <a:avLst/>
              </a:prstGeom>
              <a:ln w="9525" cap="flat" cmpd="sng">
                <a:solidFill>
                  <a:schemeClr val="tx1"/>
                </a:solidFill>
                <a:prstDash val="solid"/>
                <a:headEnd type="none" w="med" len="med"/>
                <a:tailEnd type="none" w="med" len="med"/>
              </a:ln>
            </p:spPr>
          </p:sp>
        </p:grpSp>
      </p:grpSp>
      <p:sp>
        <p:nvSpPr>
          <p:cNvPr id="67588" name="文本框 1738760"/>
          <p:cNvSpPr txBox="1"/>
          <p:nvPr/>
        </p:nvSpPr>
        <p:spPr>
          <a:xfrm>
            <a:off x="684213" y="1125538"/>
            <a:ext cx="7613650" cy="1800225"/>
          </a:xfrm>
          <a:prstGeom prst="rect">
            <a:avLst/>
          </a:prstGeom>
          <a:noFill/>
          <a:ln w="9525">
            <a:noFill/>
          </a:ln>
        </p:spPr>
        <p:txBody>
          <a:bodyPr wrap="none" anchor="ctr" anchorCtr="0">
            <a:spAutoFit/>
          </a:bodyPr>
          <a:p>
            <a:r>
              <a:rPr lang="zh-CN" altLang="en-US" sz="2800" dirty="0">
                <a:latin typeface="Times New Roman" panose="02020603050405020304" pitchFamily="18" charset="0"/>
              </a:rPr>
              <a:t>边结点：</a:t>
            </a:r>
            <a:endParaRPr lang="zh-CN" altLang="en-US" sz="2800" dirty="0">
              <a:latin typeface="Times New Roman" panose="02020603050405020304" pitchFamily="18" charset="0"/>
            </a:endParaRPr>
          </a:p>
          <a:p>
            <a:r>
              <a:rPr lang="en-US" altLang="zh-CN" sz="2800" i="1" dirty="0">
                <a:latin typeface="Times New Roman" panose="02020603050405020304" pitchFamily="18" charset="0"/>
              </a:rPr>
              <a:t>mark</a:t>
            </a:r>
            <a:r>
              <a:rPr lang="zh-CN" altLang="en-US" sz="2800" dirty="0">
                <a:latin typeface="Times New Roman" panose="02020603050405020304" pitchFamily="18" charset="0"/>
              </a:rPr>
              <a:t>：</a:t>
            </a:r>
            <a:r>
              <a:rPr lang="zh-CN" altLang="zh-CN" sz="2800" dirty="0">
                <a:latin typeface="Times New Roman" panose="02020603050405020304" pitchFamily="18" charset="0"/>
              </a:rPr>
              <a:t>           标志域</a:t>
            </a:r>
            <a:endParaRPr lang="zh-CN" altLang="zh-CN" sz="2800" dirty="0">
              <a:latin typeface="Times New Roman" panose="02020603050405020304" pitchFamily="18" charset="0"/>
            </a:endParaRPr>
          </a:p>
          <a:p>
            <a:r>
              <a:rPr lang="en-US" altLang="zh-CN" sz="2800" i="1" dirty="0">
                <a:latin typeface="Times New Roman" panose="02020603050405020304" pitchFamily="18" charset="0"/>
              </a:rPr>
              <a:t>ivex</a:t>
            </a:r>
            <a:r>
              <a:rPr lang="en-US" altLang="zh-CN" sz="2800" dirty="0">
                <a:latin typeface="Times New Roman" panose="02020603050405020304" pitchFamily="18" charset="0"/>
              </a:rPr>
              <a:t>, </a:t>
            </a:r>
            <a:r>
              <a:rPr lang="en-US" altLang="zh-CN" sz="2800" i="1" dirty="0">
                <a:latin typeface="Times New Roman" panose="02020603050405020304" pitchFamily="18" charset="0"/>
              </a:rPr>
              <a:t>jvex</a:t>
            </a:r>
            <a:r>
              <a:rPr lang="zh-CN" altLang="en-US" sz="2800" dirty="0">
                <a:latin typeface="Times New Roman" panose="02020603050405020304" pitchFamily="18" charset="0"/>
              </a:rPr>
              <a:t>：</a:t>
            </a:r>
            <a:r>
              <a:rPr lang="zh-CN" altLang="zh-CN" sz="2800" dirty="0">
                <a:latin typeface="Times New Roman" panose="02020603050405020304" pitchFamily="18" charset="0"/>
              </a:rPr>
              <a:t>    该边的两个顶点在表头数组中位置</a:t>
            </a:r>
            <a:endParaRPr lang="zh-CN" altLang="zh-CN" sz="2800" dirty="0">
              <a:latin typeface="Times New Roman" panose="02020603050405020304" pitchFamily="18" charset="0"/>
            </a:endParaRPr>
          </a:p>
          <a:p>
            <a:r>
              <a:rPr lang="en-US" altLang="zh-CN" sz="2800" i="1" dirty="0">
                <a:latin typeface="Times New Roman" panose="02020603050405020304" pitchFamily="18" charset="0"/>
              </a:rPr>
              <a:t>ilink</a:t>
            </a:r>
            <a:r>
              <a:rPr lang="en-US" altLang="zh-CN" sz="2800" dirty="0">
                <a:latin typeface="Times New Roman" panose="02020603050405020304" pitchFamily="18" charset="0"/>
              </a:rPr>
              <a:t>, </a:t>
            </a:r>
            <a:r>
              <a:rPr lang="en-US" altLang="zh-CN" sz="2800" i="1" dirty="0">
                <a:latin typeface="Times New Roman" panose="02020603050405020304" pitchFamily="18" charset="0"/>
              </a:rPr>
              <a:t>jlink</a:t>
            </a:r>
            <a:r>
              <a:rPr lang="zh-CN" altLang="en-US" sz="2800" dirty="0">
                <a:latin typeface="Times New Roman" panose="02020603050405020304" pitchFamily="18" charset="0"/>
              </a:rPr>
              <a:t>：</a:t>
            </a:r>
            <a:r>
              <a:rPr lang="zh-CN" altLang="zh-CN" sz="2800" dirty="0">
                <a:latin typeface="Times New Roman" panose="02020603050405020304" pitchFamily="18" charset="0"/>
              </a:rPr>
              <a:t>  分别指向</a:t>
            </a:r>
            <a:r>
              <a:rPr lang="en-US" altLang="zh-CN" sz="2800" i="1" dirty="0">
                <a:latin typeface="Times New Roman" panose="02020603050405020304" pitchFamily="18" charset="0"/>
              </a:rPr>
              <a:t>ivex</a:t>
            </a:r>
            <a:r>
              <a:rPr lang="zh-CN" altLang="zh-CN" sz="2800" dirty="0">
                <a:latin typeface="Times New Roman" panose="02020603050405020304" pitchFamily="18" charset="0"/>
              </a:rPr>
              <a:t>和</a:t>
            </a:r>
            <a:r>
              <a:rPr lang="en-US" altLang="zh-CN" sz="2800" i="1" dirty="0">
                <a:latin typeface="Times New Roman" panose="02020603050405020304" pitchFamily="18" charset="0"/>
              </a:rPr>
              <a:t>jvex</a:t>
            </a:r>
            <a:r>
              <a:rPr lang="zh-CN" altLang="zh-CN" sz="2800" dirty="0">
                <a:latin typeface="Times New Roman" panose="02020603050405020304" pitchFamily="18" charset="0"/>
              </a:rPr>
              <a:t>的下一条边</a:t>
            </a:r>
            <a:endParaRPr lang="zh-CN" altLang="zh-CN" sz="2800" dirty="0">
              <a:latin typeface="Times New Roman" panose="02020603050405020304" pitchFamily="18" charset="0"/>
            </a:endParaRPr>
          </a:p>
        </p:txBody>
      </p:sp>
      <p:grpSp>
        <p:nvGrpSpPr>
          <p:cNvPr id="67589" name="组合 1738761"/>
          <p:cNvGrpSpPr/>
          <p:nvPr/>
        </p:nvGrpSpPr>
        <p:grpSpPr>
          <a:xfrm>
            <a:off x="2879725" y="3033713"/>
            <a:ext cx="5532438" cy="574675"/>
            <a:chOff x="2534" y="1911"/>
            <a:chExt cx="2255" cy="267"/>
          </a:xfrm>
        </p:grpSpPr>
        <p:sp>
          <p:nvSpPr>
            <p:cNvPr id="67590" name="矩形 1738762"/>
            <p:cNvSpPr/>
            <p:nvPr/>
          </p:nvSpPr>
          <p:spPr>
            <a:xfrm>
              <a:off x="2534" y="1911"/>
              <a:ext cx="2255" cy="267"/>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2800" i="1" dirty="0">
                  <a:latin typeface="Times New Roman" panose="02020603050405020304" pitchFamily="18" charset="0"/>
                </a:rPr>
                <a:t>mark    ivex      ilink     jvex   jlink</a:t>
              </a:r>
              <a:endParaRPr lang="en-US" altLang="zh-CN" sz="2800" i="1" dirty="0">
                <a:latin typeface="Times New Roman" panose="02020603050405020304" pitchFamily="18" charset="0"/>
              </a:endParaRPr>
            </a:p>
          </p:txBody>
        </p:sp>
        <p:sp>
          <p:nvSpPr>
            <p:cNvPr id="67591" name="直接连接符 1738763"/>
            <p:cNvSpPr/>
            <p:nvPr/>
          </p:nvSpPr>
          <p:spPr>
            <a:xfrm>
              <a:off x="2967" y="1922"/>
              <a:ext cx="0" cy="256"/>
            </a:xfrm>
            <a:prstGeom prst="line">
              <a:avLst/>
            </a:prstGeom>
            <a:ln w="9525" cap="flat" cmpd="sng">
              <a:solidFill>
                <a:schemeClr val="tx1"/>
              </a:solidFill>
              <a:prstDash val="solid"/>
              <a:headEnd type="none" w="med" len="med"/>
              <a:tailEnd type="none" w="med" len="med"/>
            </a:ln>
          </p:spPr>
        </p:sp>
        <p:sp>
          <p:nvSpPr>
            <p:cNvPr id="67592" name="直接连接符 1738764"/>
            <p:cNvSpPr/>
            <p:nvPr/>
          </p:nvSpPr>
          <p:spPr>
            <a:xfrm>
              <a:off x="3423" y="1911"/>
              <a:ext cx="0" cy="267"/>
            </a:xfrm>
            <a:prstGeom prst="line">
              <a:avLst/>
            </a:prstGeom>
            <a:ln w="9525" cap="flat" cmpd="sng">
              <a:solidFill>
                <a:schemeClr val="tx1"/>
              </a:solidFill>
              <a:prstDash val="solid"/>
              <a:headEnd type="none" w="med" len="med"/>
              <a:tailEnd type="none" w="med" len="med"/>
            </a:ln>
          </p:spPr>
        </p:sp>
        <p:sp>
          <p:nvSpPr>
            <p:cNvPr id="67593" name="直接连接符 1738765"/>
            <p:cNvSpPr/>
            <p:nvPr/>
          </p:nvSpPr>
          <p:spPr>
            <a:xfrm>
              <a:off x="3856" y="1911"/>
              <a:ext cx="0" cy="267"/>
            </a:xfrm>
            <a:prstGeom prst="line">
              <a:avLst/>
            </a:prstGeom>
            <a:ln w="9525" cap="flat" cmpd="sng">
              <a:solidFill>
                <a:schemeClr val="tx1"/>
              </a:solidFill>
              <a:prstDash val="solid"/>
              <a:headEnd type="none" w="med" len="med"/>
              <a:tailEnd type="none" w="med" len="med"/>
            </a:ln>
          </p:spPr>
        </p:sp>
        <p:sp>
          <p:nvSpPr>
            <p:cNvPr id="67594" name="直接连接符 1738766"/>
            <p:cNvSpPr/>
            <p:nvPr/>
          </p:nvSpPr>
          <p:spPr>
            <a:xfrm>
              <a:off x="4289" y="1911"/>
              <a:ext cx="0" cy="267"/>
            </a:xfrm>
            <a:prstGeom prst="line">
              <a:avLst/>
            </a:prstGeom>
            <a:ln w="9525" cap="flat" cmpd="sng">
              <a:solidFill>
                <a:schemeClr val="tx1"/>
              </a:solidFill>
              <a:prstDash val="solid"/>
              <a:headEnd type="none" w="med" len="med"/>
              <a:tailEnd type="none" w="med" len="med"/>
            </a:ln>
          </p:spPr>
        </p:sp>
      </p:grpSp>
    </p:spTree>
  </p:cSld>
  <p:clrMapOvr>
    <a:masterClrMapping/>
  </p:clrMapOvr>
  <p:transition>
    <p:strips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文本占位符 1698817"/>
          <p:cNvSpPr>
            <a:spLocks noGrp="1"/>
          </p:cNvSpPr>
          <p:nvPr>
            <p:ph type="body" sz="half" idx="1"/>
          </p:nvPr>
        </p:nvSpPr>
        <p:spPr>
          <a:xfrm>
            <a:off x="395288" y="260350"/>
            <a:ext cx="8461375" cy="2592388"/>
          </a:xfrm>
        </p:spPr>
        <p:txBody>
          <a:bodyPr vert="horz" wrap="square" lIns="92075" tIns="46038" rIns="92075" bIns="46038" anchor="t" anchorCtr="0"/>
          <a:p>
            <a:pPr marL="0" indent="0">
              <a:buClr>
                <a:schemeClr val="accent2"/>
              </a:buClr>
              <a:buSzPct val="75000"/>
              <a:buFont typeface="Monotype Sorts" pitchFamily="2" charset="2"/>
              <a:buNone/>
            </a:pPr>
            <a:r>
              <a:rPr lang="zh-CN" altLang="en-US" sz="4000" b="0" dirty="0">
                <a:ea typeface="隶书" panose="02010509060101010101" pitchFamily="49" charset="-122"/>
              </a:rPr>
              <a:t>图状结构的应用背景</a:t>
            </a:r>
            <a:r>
              <a:rPr lang="zh-CN" altLang="en-US" sz="2400" dirty="0"/>
              <a:t> </a:t>
            </a:r>
            <a:endParaRPr lang="zh-CN" altLang="en-US" sz="2400" dirty="0"/>
          </a:p>
          <a:p>
            <a:pPr marL="0" indent="0">
              <a:buClr>
                <a:schemeClr val="accent2"/>
              </a:buClr>
              <a:buSzPct val="75000"/>
              <a:buFont typeface="Monotype Sorts" pitchFamily="2" charset="2"/>
              <a:buNone/>
            </a:pPr>
            <a:r>
              <a:rPr lang="zh-CN" altLang="en-US" dirty="0"/>
              <a:t>在城市之间建立通讯网络，使得其中的任意两个城市之间有直接或间接的通讯线路，假设已知每对城市之间通讯线路的造价，要求找出一个造价最低的通讯网络。</a:t>
            </a:r>
            <a:r>
              <a:rPr lang="zh-CN" altLang="en-US" sz="2400" dirty="0"/>
              <a:t> </a:t>
            </a:r>
            <a:endParaRPr lang="zh-CN" altLang="en-US" sz="2400" dirty="0"/>
          </a:p>
        </p:txBody>
      </p:sp>
      <p:pic>
        <p:nvPicPr>
          <p:cNvPr id="1698819" name="内容占位符 1698818" descr="51"/>
          <p:cNvPicPr>
            <a:picLocks noChangeAspect="1"/>
          </p:cNvPicPr>
          <p:nvPr>
            <p:ph sz="half" idx="2"/>
          </p:nvPr>
        </p:nvPicPr>
        <p:blipFill>
          <a:blip r:embed="rId1">
            <a:lum bright="6000"/>
          </a:blip>
          <a:srcRect/>
          <a:stretch>
            <a:fillRect/>
          </a:stretch>
        </p:blipFill>
        <p:spPr>
          <a:xfrm>
            <a:off x="323850" y="2997200"/>
            <a:ext cx="8569325" cy="3313113"/>
          </a:xfrm>
          <a:ln>
            <a:solidFill>
              <a:schemeClr val="tx1">
                <a:alpha val="100000"/>
              </a:schemeClr>
            </a:solidFill>
            <a:miter/>
          </a:ln>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98819"/>
                                        </p:tgtEl>
                                        <p:attrNameLst>
                                          <p:attrName>style.visibility</p:attrName>
                                        </p:attrNameLst>
                                      </p:cBhvr>
                                      <p:to>
                                        <p:strVal val="visible"/>
                                      </p:to>
                                    </p:set>
                                    <p:anim calcmode="lin" valueType="num">
                                      <p:cBhvr additive="base">
                                        <p:cTn id="7" dur="500" fill="hold"/>
                                        <p:tgtEl>
                                          <p:spTgt spid="1698819"/>
                                        </p:tgtEl>
                                        <p:attrNameLst>
                                          <p:attrName>ppt_x</p:attrName>
                                        </p:attrNameLst>
                                      </p:cBhvr>
                                      <p:tavLst>
                                        <p:tav tm="0">
                                          <p:val>
                                            <p:strVal val="#ppt_x"/>
                                          </p:val>
                                        </p:tav>
                                        <p:tav tm="100000">
                                          <p:val>
                                            <p:strVal val="#ppt_x"/>
                                          </p:val>
                                        </p:tav>
                                      </p:tavLst>
                                    </p:anim>
                                    <p:anim calcmode="lin" valueType="num">
                                      <p:cBhvr additive="base">
                                        <p:cTn id="8" dur="500" fill="hold"/>
                                        <p:tgtEl>
                                          <p:spTgt spid="16988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8610" name="组合 1739879"/>
          <p:cNvGrpSpPr/>
          <p:nvPr/>
        </p:nvGrpSpPr>
        <p:grpSpPr>
          <a:xfrm>
            <a:off x="900113" y="620713"/>
            <a:ext cx="2547937" cy="2006600"/>
            <a:chOff x="572" y="267"/>
            <a:chExt cx="1605" cy="1264"/>
          </a:xfrm>
        </p:grpSpPr>
        <p:sp>
          <p:nvSpPr>
            <p:cNvPr id="68697" name="文本框 1739778"/>
            <p:cNvSpPr txBox="1"/>
            <p:nvPr/>
          </p:nvSpPr>
          <p:spPr>
            <a:xfrm>
              <a:off x="572" y="267"/>
              <a:ext cx="341" cy="327"/>
            </a:xfrm>
            <a:prstGeom prst="rect">
              <a:avLst/>
            </a:prstGeom>
            <a:noFill/>
            <a:ln w="31750">
              <a:noFill/>
            </a:ln>
          </p:spPr>
          <p:txBody>
            <a:bodyPr wrap="none" anchor="ctr" anchorCtr="0">
              <a:spAutoFit/>
            </a:bodyPr>
            <a:p>
              <a:pPr algn="ctr"/>
              <a:r>
                <a:rPr lang="zh-CN" altLang="en-US" sz="2800" dirty="0">
                  <a:solidFill>
                    <a:schemeClr val="tx2"/>
                  </a:solidFill>
                  <a:latin typeface="Times New Roman" panose="02020603050405020304" pitchFamily="18" charset="0"/>
                </a:rPr>
                <a:t>例</a:t>
              </a:r>
              <a:endParaRPr lang="zh-CN" altLang="en-US" sz="2800" dirty="0">
                <a:solidFill>
                  <a:schemeClr val="tx2"/>
                </a:solidFill>
                <a:latin typeface="Times New Roman" panose="02020603050405020304" pitchFamily="18" charset="0"/>
              </a:endParaRPr>
            </a:p>
          </p:txBody>
        </p:sp>
        <p:grpSp>
          <p:nvGrpSpPr>
            <p:cNvPr id="68698" name="组合 1739878"/>
            <p:cNvGrpSpPr/>
            <p:nvPr/>
          </p:nvGrpSpPr>
          <p:grpSpPr>
            <a:xfrm>
              <a:off x="1096" y="320"/>
              <a:ext cx="1081" cy="1211"/>
              <a:chOff x="1096" y="320"/>
              <a:chExt cx="1081" cy="1211"/>
            </a:xfrm>
          </p:grpSpPr>
          <p:sp>
            <p:nvSpPr>
              <p:cNvPr id="68699" name="椭圆 1739780"/>
              <p:cNvSpPr/>
              <p:nvPr/>
            </p:nvSpPr>
            <p:spPr>
              <a:xfrm>
                <a:off x="1096" y="320"/>
                <a:ext cx="251" cy="234"/>
              </a:xfrm>
              <a:prstGeom prst="ellipse">
                <a:avLst/>
              </a:prstGeom>
              <a:noFill/>
              <a:ln w="31750"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68700" name="椭圆 1739781"/>
              <p:cNvSpPr/>
              <p:nvPr/>
            </p:nvSpPr>
            <p:spPr>
              <a:xfrm>
                <a:off x="1926" y="1113"/>
                <a:ext cx="251" cy="235"/>
              </a:xfrm>
              <a:prstGeom prst="ellipse">
                <a:avLst/>
              </a:prstGeom>
              <a:noFill/>
              <a:ln w="31750"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sp>
            <p:nvSpPr>
              <p:cNvPr id="68701" name="椭圆 1739782"/>
              <p:cNvSpPr/>
              <p:nvPr/>
            </p:nvSpPr>
            <p:spPr>
              <a:xfrm>
                <a:off x="1514" y="745"/>
                <a:ext cx="251" cy="235"/>
              </a:xfrm>
              <a:prstGeom prst="ellipse">
                <a:avLst/>
              </a:prstGeom>
              <a:noFill/>
              <a:ln w="31750"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68702" name="椭圆 1739783"/>
              <p:cNvSpPr/>
              <p:nvPr/>
            </p:nvSpPr>
            <p:spPr>
              <a:xfrm>
                <a:off x="1926" y="328"/>
                <a:ext cx="251" cy="234"/>
              </a:xfrm>
              <a:prstGeom prst="ellipse">
                <a:avLst/>
              </a:prstGeom>
              <a:noFill/>
              <a:ln w="31750"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68703" name="椭圆 1739784"/>
              <p:cNvSpPr/>
              <p:nvPr/>
            </p:nvSpPr>
            <p:spPr>
              <a:xfrm>
                <a:off x="1096" y="1113"/>
                <a:ext cx="251" cy="235"/>
              </a:xfrm>
              <a:prstGeom prst="ellipse">
                <a:avLst/>
              </a:prstGeom>
              <a:noFill/>
              <a:ln w="31750" cap="flat" cmpd="sng">
                <a:solidFill>
                  <a:schemeClr val="tx1"/>
                </a:solidFill>
                <a:prstDash val="solid"/>
                <a:headEnd type="none" w="med" len="med"/>
                <a:tailEnd type="none" w="med" len="med"/>
              </a:ln>
            </p:spPr>
            <p:txBody>
              <a:bodyPr wrap="none" anchor="ctr" anchorCtr="0"/>
              <a:p>
                <a:pPr algn="ctr"/>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sp>
            <p:nvSpPr>
              <p:cNvPr id="68704" name="文本框 1739785"/>
              <p:cNvSpPr txBox="1"/>
              <p:nvPr/>
            </p:nvSpPr>
            <p:spPr>
              <a:xfrm>
                <a:off x="1559" y="1244"/>
                <a:ext cx="116" cy="287"/>
              </a:xfrm>
              <a:prstGeom prst="rect">
                <a:avLst/>
              </a:prstGeom>
              <a:noFill/>
              <a:ln w="31750">
                <a:noFill/>
              </a:ln>
            </p:spPr>
            <p:txBody>
              <a:bodyPr wrap="none" anchor="ctr" anchorCtr="0">
                <a:spAutoFit/>
              </a:bodyPr>
              <a:p>
                <a:pPr algn="ctr"/>
                <a:endParaRPr lang="zh-CN" altLang="en-US" sz="2400" dirty="0">
                  <a:latin typeface="Times New Roman" panose="02020603050405020304" pitchFamily="18" charset="0"/>
                </a:endParaRPr>
              </a:p>
            </p:txBody>
          </p:sp>
          <p:sp>
            <p:nvSpPr>
              <p:cNvPr id="68705" name="直接连接符 1739786"/>
              <p:cNvSpPr/>
              <p:nvPr/>
            </p:nvSpPr>
            <p:spPr>
              <a:xfrm>
                <a:off x="1344" y="447"/>
                <a:ext cx="585" cy="0"/>
              </a:xfrm>
              <a:prstGeom prst="line">
                <a:avLst/>
              </a:prstGeom>
              <a:ln w="31750" cap="flat" cmpd="sng">
                <a:solidFill>
                  <a:schemeClr val="tx1"/>
                </a:solidFill>
                <a:prstDash val="solid"/>
                <a:headEnd type="none" w="med" len="med"/>
                <a:tailEnd type="none" w="med" len="med"/>
              </a:ln>
            </p:spPr>
          </p:sp>
          <p:sp>
            <p:nvSpPr>
              <p:cNvPr id="68706" name="直接连接符 1739787"/>
              <p:cNvSpPr/>
              <p:nvPr/>
            </p:nvSpPr>
            <p:spPr>
              <a:xfrm>
                <a:off x="1205" y="558"/>
                <a:ext cx="0" cy="552"/>
              </a:xfrm>
              <a:prstGeom prst="line">
                <a:avLst/>
              </a:prstGeom>
              <a:ln w="31750" cap="flat" cmpd="sng">
                <a:solidFill>
                  <a:schemeClr val="tx1"/>
                </a:solidFill>
                <a:prstDash val="solid"/>
                <a:headEnd type="none" w="med" len="med"/>
                <a:tailEnd type="none" w="med" len="med"/>
              </a:ln>
            </p:spPr>
          </p:sp>
          <p:sp>
            <p:nvSpPr>
              <p:cNvPr id="68707" name="直接连接符 1739788"/>
              <p:cNvSpPr/>
              <p:nvPr/>
            </p:nvSpPr>
            <p:spPr>
              <a:xfrm>
                <a:off x="2082" y="558"/>
                <a:ext cx="0" cy="552"/>
              </a:xfrm>
              <a:prstGeom prst="line">
                <a:avLst/>
              </a:prstGeom>
              <a:ln w="31750" cap="flat" cmpd="sng">
                <a:solidFill>
                  <a:schemeClr val="tx1"/>
                </a:solidFill>
                <a:prstDash val="solid"/>
                <a:headEnd type="none" w="med" len="med"/>
                <a:tailEnd type="none" w="med" len="med"/>
              </a:ln>
            </p:spPr>
          </p:sp>
          <p:sp>
            <p:nvSpPr>
              <p:cNvPr id="68708" name="直接连接符 1739789"/>
              <p:cNvSpPr/>
              <p:nvPr/>
            </p:nvSpPr>
            <p:spPr>
              <a:xfrm>
                <a:off x="1706" y="951"/>
                <a:ext cx="264" cy="233"/>
              </a:xfrm>
              <a:prstGeom prst="line">
                <a:avLst/>
              </a:prstGeom>
              <a:ln w="31750" cap="flat" cmpd="sng">
                <a:solidFill>
                  <a:schemeClr val="tx1"/>
                </a:solidFill>
                <a:prstDash val="solid"/>
                <a:headEnd type="none" w="med" len="med"/>
                <a:tailEnd type="none" w="med" len="med"/>
              </a:ln>
            </p:spPr>
          </p:sp>
          <p:sp>
            <p:nvSpPr>
              <p:cNvPr id="68709" name="直接连接符 1739790"/>
              <p:cNvSpPr/>
              <p:nvPr/>
            </p:nvSpPr>
            <p:spPr>
              <a:xfrm flipH="1">
                <a:off x="1701" y="545"/>
                <a:ext cx="269" cy="209"/>
              </a:xfrm>
              <a:prstGeom prst="line">
                <a:avLst/>
              </a:prstGeom>
              <a:ln w="31750" cap="flat" cmpd="sng">
                <a:solidFill>
                  <a:schemeClr val="tx1"/>
                </a:solidFill>
                <a:prstDash val="solid"/>
                <a:headEnd type="none" w="med" len="med"/>
                <a:tailEnd type="none" w="med" len="med"/>
              </a:ln>
            </p:spPr>
          </p:sp>
          <p:sp>
            <p:nvSpPr>
              <p:cNvPr id="68710" name="直接连接符 1739791"/>
              <p:cNvSpPr/>
              <p:nvPr/>
            </p:nvSpPr>
            <p:spPr>
              <a:xfrm flipH="1">
                <a:off x="1316" y="951"/>
                <a:ext cx="237" cy="209"/>
              </a:xfrm>
              <a:prstGeom prst="line">
                <a:avLst/>
              </a:prstGeom>
              <a:ln w="31750" cap="flat" cmpd="sng">
                <a:solidFill>
                  <a:schemeClr val="tx1"/>
                </a:solidFill>
                <a:prstDash val="solid"/>
                <a:headEnd type="none" w="med" len="med"/>
                <a:tailEnd type="none" w="med" len="med"/>
              </a:ln>
            </p:spPr>
          </p:sp>
        </p:grpSp>
      </p:grpSp>
      <p:grpSp>
        <p:nvGrpSpPr>
          <p:cNvPr id="68611" name="组合 1739877"/>
          <p:cNvGrpSpPr/>
          <p:nvPr/>
        </p:nvGrpSpPr>
        <p:grpSpPr>
          <a:xfrm>
            <a:off x="755650" y="2781300"/>
            <a:ext cx="6780213" cy="2838450"/>
            <a:chOff x="491" y="1645"/>
            <a:chExt cx="4271" cy="1788"/>
          </a:xfrm>
        </p:grpSpPr>
        <p:grpSp>
          <p:nvGrpSpPr>
            <p:cNvPr id="68612" name="组合 1739792"/>
            <p:cNvGrpSpPr/>
            <p:nvPr/>
          </p:nvGrpSpPr>
          <p:grpSpPr>
            <a:xfrm>
              <a:off x="491" y="1918"/>
              <a:ext cx="4271" cy="1437"/>
              <a:chOff x="1078" y="2247"/>
              <a:chExt cx="4271" cy="1437"/>
            </a:xfrm>
          </p:grpSpPr>
          <p:sp>
            <p:nvSpPr>
              <p:cNvPr id="68645" name="矩形 1739793"/>
              <p:cNvSpPr/>
              <p:nvPr/>
            </p:nvSpPr>
            <p:spPr>
              <a:xfrm>
                <a:off x="1336" y="2263"/>
                <a:ext cx="815" cy="1412"/>
              </a:xfrm>
              <a:prstGeom prst="rect">
                <a:avLst/>
              </a:prstGeom>
              <a:noFill/>
              <a:ln w="9525" cap="flat" cmpd="sng">
                <a:solidFill>
                  <a:schemeClr val="tx1"/>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68646" name="直接连接符 1739794"/>
              <p:cNvSpPr/>
              <p:nvPr/>
            </p:nvSpPr>
            <p:spPr>
              <a:xfrm>
                <a:off x="1329" y="2541"/>
                <a:ext cx="815" cy="0"/>
              </a:xfrm>
              <a:prstGeom prst="line">
                <a:avLst/>
              </a:prstGeom>
              <a:ln w="9525" cap="flat" cmpd="sng">
                <a:solidFill>
                  <a:schemeClr val="tx1"/>
                </a:solidFill>
                <a:prstDash val="solid"/>
                <a:headEnd type="none" w="med" len="med"/>
                <a:tailEnd type="none" w="med" len="med"/>
              </a:ln>
            </p:spPr>
          </p:sp>
          <p:sp>
            <p:nvSpPr>
              <p:cNvPr id="68647" name="直接连接符 1739795"/>
              <p:cNvSpPr/>
              <p:nvPr/>
            </p:nvSpPr>
            <p:spPr>
              <a:xfrm>
                <a:off x="1329" y="2818"/>
                <a:ext cx="815" cy="0"/>
              </a:xfrm>
              <a:prstGeom prst="line">
                <a:avLst/>
              </a:prstGeom>
              <a:ln w="9525" cap="flat" cmpd="sng">
                <a:solidFill>
                  <a:schemeClr val="tx1"/>
                </a:solidFill>
                <a:prstDash val="solid"/>
                <a:headEnd type="none" w="med" len="med"/>
                <a:tailEnd type="none" w="med" len="med"/>
              </a:ln>
            </p:spPr>
          </p:sp>
          <p:sp>
            <p:nvSpPr>
              <p:cNvPr id="68648" name="直接连接符 1739796"/>
              <p:cNvSpPr/>
              <p:nvPr/>
            </p:nvSpPr>
            <p:spPr>
              <a:xfrm>
                <a:off x="1329" y="3096"/>
                <a:ext cx="815" cy="0"/>
              </a:xfrm>
              <a:prstGeom prst="line">
                <a:avLst/>
              </a:prstGeom>
              <a:ln w="9525" cap="flat" cmpd="sng">
                <a:solidFill>
                  <a:schemeClr val="tx1"/>
                </a:solidFill>
                <a:prstDash val="solid"/>
                <a:headEnd type="none" w="med" len="med"/>
                <a:tailEnd type="none" w="med" len="med"/>
              </a:ln>
            </p:spPr>
          </p:sp>
          <p:sp>
            <p:nvSpPr>
              <p:cNvPr id="68649" name="直接连接符 1739797"/>
              <p:cNvSpPr/>
              <p:nvPr/>
            </p:nvSpPr>
            <p:spPr>
              <a:xfrm>
                <a:off x="1758" y="2263"/>
                <a:ext cx="0" cy="1411"/>
              </a:xfrm>
              <a:prstGeom prst="line">
                <a:avLst/>
              </a:prstGeom>
              <a:ln w="9525" cap="flat" cmpd="sng">
                <a:solidFill>
                  <a:schemeClr val="tx1"/>
                </a:solidFill>
                <a:prstDash val="solid"/>
                <a:headEnd type="none" w="med" len="med"/>
                <a:tailEnd type="none" w="med" len="med"/>
              </a:ln>
            </p:spPr>
          </p:sp>
          <p:sp>
            <p:nvSpPr>
              <p:cNvPr id="68650" name="文本框 1739798"/>
              <p:cNvSpPr txBox="1"/>
              <p:nvPr/>
            </p:nvSpPr>
            <p:spPr>
              <a:xfrm>
                <a:off x="1078" y="2247"/>
                <a:ext cx="212" cy="288"/>
              </a:xfrm>
              <a:prstGeom prst="rect">
                <a:avLst/>
              </a:prstGeom>
              <a:noFill/>
              <a:ln w="9525">
                <a:noFill/>
              </a:ln>
            </p:spPr>
            <p:txBody>
              <a:bodyPr wrap="none" anchor="ctr" anchorCtr="0">
                <a:spAutoFit/>
              </a:bodyPr>
              <a:p>
                <a:pPr algn="ct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68651" name="文本框 1739799"/>
              <p:cNvSpPr txBox="1"/>
              <p:nvPr/>
            </p:nvSpPr>
            <p:spPr>
              <a:xfrm>
                <a:off x="1078" y="2520"/>
                <a:ext cx="212" cy="288"/>
              </a:xfrm>
              <a:prstGeom prst="rect">
                <a:avLst/>
              </a:prstGeom>
              <a:noFill/>
              <a:ln w="9525">
                <a:noFill/>
              </a:ln>
            </p:spPr>
            <p:txBody>
              <a:bodyPr wrap="none" anchor="ctr" anchorCtr="0">
                <a:spAutoFit/>
              </a:bodyPr>
              <a:p>
                <a:pPr algn="ct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68652" name="文本框 1739800"/>
              <p:cNvSpPr txBox="1"/>
              <p:nvPr/>
            </p:nvSpPr>
            <p:spPr>
              <a:xfrm>
                <a:off x="1078" y="2792"/>
                <a:ext cx="212" cy="288"/>
              </a:xfrm>
              <a:prstGeom prst="rect">
                <a:avLst/>
              </a:prstGeom>
              <a:noFill/>
              <a:ln w="9525">
                <a:noFill/>
              </a:ln>
            </p:spPr>
            <p:txBody>
              <a:bodyPr wrap="none" anchor="ctr" anchorCtr="0">
                <a:spAutoFit/>
              </a:bodyPr>
              <a:p>
                <a:pPr algn="ctr"/>
                <a:r>
                  <a:rPr lang="en-US" altLang="zh-CN" sz="2400" dirty="0">
                    <a:latin typeface="Times New Roman" panose="02020603050405020304" pitchFamily="18" charset="0"/>
                  </a:rPr>
                  <a:t>3</a:t>
                </a:r>
                <a:endParaRPr lang="en-US" altLang="zh-CN" sz="2400" dirty="0">
                  <a:latin typeface="Times New Roman" panose="02020603050405020304" pitchFamily="18" charset="0"/>
                </a:endParaRPr>
              </a:p>
            </p:txBody>
          </p:sp>
          <p:sp>
            <p:nvSpPr>
              <p:cNvPr id="68653" name="文本框 1739801"/>
              <p:cNvSpPr txBox="1"/>
              <p:nvPr/>
            </p:nvSpPr>
            <p:spPr>
              <a:xfrm>
                <a:off x="1078" y="3065"/>
                <a:ext cx="212" cy="288"/>
              </a:xfrm>
              <a:prstGeom prst="rect">
                <a:avLst/>
              </a:prstGeom>
              <a:noFill/>
              <a:ln w="9525">
                <a:noFill/>
              </a:ln>
            </p:spPr>
            <p:txBody>
              <a:bodyPr wrap="none" anchor="ctr" anchorCtr="0">
                <a:spAutoFit/>
              </a:bodyPr>
              <a:p>
                <a:pPr algn="ct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68654" name="文本框 1739802"/>
              <p:cNvSpPr txBox="1"/>
              <p:nvPr/>
            </p:nvSpPr>
            <p:spPr>
              <a:xfrm>
                <a:off x="1453" y="2264"/>
                <a:ext cx="212" cy="288"/>
              </a:xfrm>
              <a:prstGeom prst="rect">
                <a:avLst/>
              </a:prstGeom>
              <a:noFill/>
              <a:ln w="9525">
                <a:noFill/>
              </a:ln>
            </p:spPr>
            <p:txBody>
              <a:bodyPr wrap="none" anchor="ctr" anchorCtr="0">
                <a:spAutoFit/>
              </a:bodyPr>
              <a:p>
                <a:pPr algn="ct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68655" name="文本框 1739803"/>
              <p:cNvSpPr txBox="1"/>
              <p:nvPr/>
            </p:nvSpPr>
            <p:spPr>
              <a:xfrm>
                <a:off x="1458" y="2814"/>
                <a:ext cx="201" cy="288"/>
              </a:xfrm>
              <a:prstGeom prst="rect">
                <a:avLst/>
              </a:prstGeom>
              <a:noFill/>
              <a:ln w="9525">
                <a:noFill/>
              </a:ln>
            </p:spPr>
            <p:txBody>
              <a:bodyPr wrap="none" anchor="ctr" anchorCtr="0">
                <a:spAutoFit/>
              </a:bodyPr>
              <a:p>
                <a:pPr algn="ct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68656" name="文本框 1739804"/>
              <p:cNvSpPr txBox="1"/>
              <p:nvPr/>
            </p:nvSpPr>
            <p:spPr>
              <a:xfrm>
                <a:off x="1452" y="3089"/>
                <a:ext cx="223" cy="288"/>
              </a:xfrm>
              <a:prstGeom prst="rect">
                <a:avLst/>
              </a:prstGeom>
              <a:noFill/>
              <a:ln w="9525">
                <a:noFill/>
              </a:ln>
            </p:spPr>
            <p:txBody>
              <a:bodyPr wrap="none" anchor="ctr" anchorCtr="0">
                <a:spAutoFit/>
              </a:bodyPr>
              <a:p>
                <a:pPr algn="ctr"/>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sp>
            <p:nvSpPr>
              <p:cNvPr id="68657" name="文本框 1739805"/>
              <p:cNvSpPr txBox="1"/>
              <p:nvPr/>
            </p:nvSpPr>
            <p:spPr>
              <a:xfrm>
                <a:off x="1452" y="2516"/>
                <a:ext cx="223" cy="288"/>
              </a:xfrm>
              <a:prstGeom prst="rect">
                <a:avLst/>
              </a:prstGeom>
              <a:noFill/>
              <a:ln w="9525">
                <a:noFill/>
              </a:ln>
            </p:spPr>
            <p:txBody>
              <a:bodyPr wrap="none" anchor="ctr" anchorCtr="0">
                <a:spAutoFit/>
              </a:bodyPr>
              <a:p>
                <a:pPr algn="ct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68658" name="直接连接符 1739806"/>
              <p:cNvSpPr/>
              <p:nvPr/>
            </p:nvSpPr>
            <p:spPr>
              <a:xfrm>
                <a:off x="1346" y="3389"/>
                <a:ext cx="822" cy="0"/>
              </a:xfrm>
              <a:prstGeom prst="line">
                <a:avLst/>
              </a:prstGeom>
              <a:ln w="9525" cap="flat" cmpd="sng">
                <a:solidFill>
                  <a:schemeClr val="tx1"/>
                </a:solidFill>
                <a:prstDash val="solid"/>
                <a:headEnd type="none" w="med" len="med"/>
                <a:tailEnd type="none" w="med" len="med"/>
              </a:ln>
            </p:spPr>
          </p:sp>
          <p:sp>
            <p:nvSpPr>
              <p:cNvPr id="68659" name="文本框 1739807"/>
              <p:cNvSpPr txBox="1"/>
              <p:nvPr/>
            </p:nvSpPr>
            <p:spPr>
              <a:xfrm>
                <a:off x="1085" y="3394"/>
                <a:ext cx="212" cy="288"/>
              </a:xfrm>
              <a:prstGeom prst="rect">
                <a:avLst/>
              </a:prstGeom>
              <a:noFill/>
              <a:ln w="9525">
                <a:noFill/>
              </a:ln>
            </p:spPr>
            <p:txBody>
              <a:bodyPr wrap="none" anchor="ctr" anchorCtr="0">
                <a:spAutoFit/>
              </a:bodyPr>
              <a:p>
                <a:pPr algn="ctr"/>
                <a:r>
                  <a:rPr lang="en-US" altLang="zh-CN" sz="2400" dirty="0">
                    <a:latin typeface="Times New Roman" panose="02020603050405020304" pitchFamily="18" charset="0"/>
                  </a:rPr>
                  <a:t>5</a:t>
                </a:r>
                <a:endParaRPr lang="en-US" altLang="zh-CN" sz="2400" dirty="0">
                  <a:latin typeface="Times New Roman" panose="02020603050405020304" pitchFamily="18" charset="0"/>
                </a:endParaRPr>
              </a:p>
            </p:txBody>
          </p:sp>
          <p:sp>
            <p:nvSpPr>
              <p:cNvPr id="68660" name="文本框 1739808"/>
              <p:cNvSpPr txBox="1"/>
              <p:nvPr/>
            </p:nvSpPr>
            <p:spPr>
              <a:xfrm>
                <a:off x="1459" y="3396"/>
                <a:ext cx="201" cy="288"/>
              </a:xfrm>
              <a:prstGeom prst="rect">
                <a:avLst/>
              </a:prstGeom>
              <a:noFill/>
              <a:ln w="9525">
                <a:noFill/>
              </a:ln>
            </p:spPr>
            <p:txBody>
              <a:bodyPr wrap="none" anchor="ctr" anchorCtr="0">
                <a:spAutoFit/>
              </a:bodyPr>
              <a:p>
                <a:pPr algn="ct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grpSp>
            <p:nvGrpSpPr>
              <p:cNvPr id="68661" name="组合 1739809"/>
              <p:cNvGrpSpPr/>
              <p:nvPr/>
            </p:nvGrpSpPr>
            <p:grpSpPr>
              <a:xfrm>
                <a:off x="2456" y="2277"/>
                <a:ext cx="1323" cy="245"/>
                <a:chOff x="2789" y="2255"/>
                <a:chExt cx="1323" cy="245"/>
              </a:xfrm>
            </p:grpSpPr>
            <p:sp>
              <p:nvSpPr>
                <p:cNvPr id="68692" name="矩形 1739810"/>
                <p:cNvSpPr/>
                <p:nvPr/>
              </p:nvSpPr>
              <p:spPr>
                <a:xfrm>
                  <a:off x="2789" y="2255"/>
                  <a:ext cx="1323" cy="234"/>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2400" dirty="0">
                      <a:latin typeface="Times New Roman" panose="02020603050405020304" pitchFamily="18" charset="0"/>
                    </a:rPr>
                    <a:t>       1         2</a:t>
                  </a:r>
                  <a:endParaRPr lang="en-US" altLang="zh-CN" sz="2400" dirty="0">
                    <a:latin typeface="Times New Roman" panose="02020603050405020304" pitchFamily="18" charset="0"/>
                  </a:endParaRPr>
                </a:p>
              </p:txBody>
            </p:sp>
            <p:sp>
              <p:nvSpPr>
                <p:cNvPr id="68693" name="直接连接符 1739811"/>
                <p:cNvSpPr/>
                <p:nvPr/>
              </p:nvSpPr>
              <p:spPr>
                <a:xfrm>
                  <a:off x="3034" y="2255"/>
                  <a:ext cx="0" cy="245"/>
                </a:xfrm>
                <a:prstGeom prst="line">
                  <a:avLst/>
                </a:prstGeom>
                <a:ln w="9525" cap="flat" cmpd="sng">
                  <a:solidFill>
                    <a:schemeClr val="tx1"/>
                  </a:solidFill>
                  <a:prstDash val="solid"/>
                  <a:headEnd type="none" w="med" len="med"/>
                  <a:tailEnd type="none" w="med" len="med"/>
                </a:ln>
              </p:spPr>
            </p:sp>
            <p:sp>
              <p:nvSpPr>
                <p:cNvPr id="68694" name="直接连接符 1739812"/>
                <p:cNvSpPr/>
                <p:nvPr/>
              </p:nvSpPr>
              <p:spPr>
                <a:xfrm>
                  <a:off x="3307" y="2255"/>
                  <a:ext cx="0" cy="245"/>
                </a:xfrm>
                <a:prstGeom prst="line">
                  <a:avLst/>
                </a:prstGeom>
                <a:ln w="9525" cap="flat" cmpd="sng">
                  <a:solidFill>
                    <a:schemeClr val="tx1"/>
                  </a:solidFill>
                  <a:prstDash val="solid"/>
                  <a:headEnd type="none" w="med" len="med"/>
                  <a:tailEnd type="none" w="med" len="med"/>
                </a:ln>
              </p:spPr>
            </p:sp>
            <p:sp>
              <p:nvSpPr>
                <p:cNvPr id="68695" name="直接连接符 1739813"/>
                <p:cNvSpPr/>
                <p:nvPr/>
              </p:nvSpPr>
              <p:spPr>
                <a:xfrm>
                  <a:off x="3581" y="2255"/>
                  <a:ext cx="0" cy="245"/>
                </a:xfrm>
                <a:prstGeom prst="line">
                  <a:avLst/>
                </a:prstGeom>
                <a:ln w="9525" cap="flat" cmpd="sng">
                  <a:solidFill>
                    <a:schemeClr val="tx1"/>
                  </a:solidFill>
                  <a:prstDash val="solid"/>
                  <a:headEnd type="none" w="med" len="med"/>
                  <a:tailEnd type="none" w="med" len="med"/>
                </a:ln>
              </p:spPr>
            </p:sp>
            <p:sp>
              <p:nvSpPr>
                <p:cNvPr id="68696" name="直接连接符 1739814"/>
                <p:cNvSpPr/>
                <p:nvPr/>
              </p:nvSpPr>
              <p:spPr>
                <a:xfrm>
                  <a:off x="3855" y="2255"/>
                  <a:ext cx="0" cy="245"/>
                </a:xfrm>
                <a:prstGeom prst="line">
                  <a:avLst/>
                </a:prstGeom>
                <a:ln w="9525" cap="flat" cmpd="sng">
                  <a:solidFill>
                    <a:schemeClr val="tx1"/>
                  </a:solidFill>
                  <a:prstDash val="solid"/>
                  <a:headEnd type="none" w="med" len="med"/>
                  <a:tailEnd type="none" w="med" len="med"/>
                </a:ln>
              </p:spPr>
            </p:sp>
          </p:grpSp>
          <p:grpSp>
            <p:nvGrpSpPr>
              <p:cNvPr id="68662" name="组合 1739815"/>
              <p:cNvGrpSpPr/>
              <p:nvPr/>
            </p:nvGrpSpPr>
            <p:grpSpPr>
              <a:xfrm>
                <a:off x="4019" y="2262"/>
                <a:ext cx="1323" cy="245"/>
                <a:chOff x="2789" y="2255"/>
                <a:chExt cx="1323" cy="245"/>
              </a:xfrm>
            </p:grpSpPr>
            <p:sp>
              <p:nvSpPr>
                <p:cNvPr id="68687" name="矩形 1739816"/>
                <p:cNvSpPr/>
                <p:nvPr/>
              </p:nvSpPr>
              <p:spPr>
                <a:xfrm>
                  <a:off x="2789" y="2255"/>
                  <a:ext cx="1323" cy="234"/>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2400" dirty="0">
                      <a:latin typeface="Times New Roman" panose="02020603050405020304" pitchFamily="18" charset="0"/>
                    </a:rPr>
                    <a:t>       1         4</a:t>
                  </a:r>
                  <a:endParaRPr lang="en-US" altLang="zh-CN" sz="2400" dirty="0">
                    <a:latin typeface="Times New Roman" panose="02020603050405020304" pitchFamily="18" charset="0"/>
                  </a:endParaRPr>
                </a:p>
              </p:txBody>
            </p:sp>
            <p:sp>
              <p:nvSpPr>
                <p:cNvPr id="68688" name="直接连接符 1739817"/>
                <p:cNvSpPr/>
                <p:nvPr/>
              </p:nvSpPr>
              <p:spPr>
                <a:xfrm>
                  <a:off x="3034" y="2255"/>
                  <a:ext cx="0" cy="245"/>
                </a:xfrm>
                <a:prstGeom prst="line">
                  <a:avLst/>
                </a:prstGeom>
                <a:ln w="9525" cap="flat" cmpd="sng">
                  <a:solidFill>
                    <a:schemeClr val="tx1"/>
                  </a:solidFill>
                  <a:prstDash val="solid"/>
                  <a:headEnd type="none" w="med" len="med"/>
                  <a:tailEnd type="none" w="med" len="med"/>
                </a:ln>
              </p:spPr>
            </p:sp>
            <p:sp>
              <p:nvSpPr>
                <p:cNvPr id="68689" name="直接连接符 1739818"/>
                <p:cNvSpPr/>
                <p:nvPr/>
              </p:nvSpPr>
              <p:spPr>
                <a:xfrm>
                  <a:off x="3307" y="2255"/>
                  <a:ext cx="0" cy="245"/>
                </a:xfrm>
                <a:prstGeom prst="line">
                  <a:avLst/>
                </a:prstGeom>
                <a:ln w="9525" cap="flat" cmpd="sng">
                  <a:solidFill>
                    <a:schemeClr val="tx1"/>
                  </a:solidFill>
                  <a:prstDash val="solid"/>
                  <a:headEnd type="none" w="med" len="med"/>
                  <a:tailEnd type="none" w="med" len="med"/>
                </a:ln>
              </p:spPr>
            </p:sp>
            <p:sp>
              <p:nvSpPr>
                <p:cNvPr id="68690" name="直接连接符 1739819"/>
                <p:cNvSpPr/>
                <p:nvPr/>
              </p:nvSpPr>
              <p:spPr>
                <a:xfrm>
                  <a:off x="3581" y="2255"/>
                  <a:ext cx="0" cy="245"/>
                </a:xfrm>
                <a:prstGeom prst="line">
                  <a:avLst/>
                </a:prstGeom>
                <a:ln w="9525" cap="flat" cmpd="sng">
                  <a:solidFill>
                    <a:schemeClr val="tx1"/>
                  </a:solidFill>
                  <a:prstDash val="solid"/>
                  <a:headEnd type="none" w="med" len="med"/>
                  <a:tailEnd type="none" w="med" len="med"/>
                </a:ln>
              </p:spPr>
            </p:sp>
            <p:sp>
              <p:nvSpPr>
                <p:cNvPr id="68691" name="直接连接符 1739820"/>
                <p:cNvSpPr/>
                <p:nvPr/>
              </p:nvSpPr>
              <p:spPr>
                <a:xfrm>
                  <a:off x="3855" y="2255"/>
                  <a:ext cx="0" cy="245"/>
                </a:xfrm>
                <a:prstGeom prst="line">
                  <a:avLst/>
                </a:prstGeom>
                <a:ln w="9525" cap="flat" cmpd="sng">
                  <a:solidFill>
                    <a:schemeClr val="tx1"/>
                  </a:solidFill>
                  <a:prstDash val="solid"/>
                  <a:headEnd type="none" w="med" len="med"/>
                  <a:tailEnd type="none" w="med" len="med"/>
                </a:ln>
              </p:spPr>
            </p:sp>
          </p:grpSp>
          <p:grpSp>
            <p:nvGrpSpPr>
              <p:cNvPr id="68663" name="组合 1739821"/>
              <p:cNvGrpSpPr/>
              <p:nvPr/>
            </p:nvGrpSpPr>
            <p:grpSpPr>
              <a:xfrm>
                <a:off x="4026" y="2835"/>
                <a:ext cx="1323" cy="245"/>
                <a:chOff x="2789" y="2255"/>
                <a:chExt cx="1323" cy="245"/>
              </a:xfrm>
            </p:grpSpPr>
            <p:sp>
              <p:nvSpPr>
                <p:cNvPr id="68682" name="矩形 1739822"/>
                <p:cNvSpPr/>
                <p:nvPr/>
              </p:nvSpPr>
              <p:spPr>
                <a:xfrm>
                  <a:off x="2789" y="2255"/>
                  <a:ext cx="1323" cy="234"/>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2400" dirty="0">
                      <a:latin typeface="Times New Roman" panose="02020603050405020304" pitchFamily="18" charset="0"/>
                    </a:rPr>
                    <a:t>       3         4</a:t>
                  </a:r>
                  <a:endParaRPr lang="en-US" altLang="zh-CN" sz="2400" dirty="0">
                    <a:latin typeface="Times New Roman" panose="02020603050405020304" pitchFamily="18" charset="0"/>
                  </a:endParaRPr>
                </a:p>
              </p:txBody>
            </p:sp>
            <p:sp>
              <p:nvSpPr>
                <p:cNvPr id="68683" name="直接连接符 1739823"/>
                <p:cNvSpPr/>
                <p:nvPr/>
              </p:nvSpPr>
              <p:spPr>
                <a:xfrm>
                  <a:off x="3034" y="2255"/>
                  <a:ext cx="0" cy="245"/>
                </a:xfrm>
                <a:prstGeom prst="line">
                  <a:avLst/>
                </a:prstGeom>
                <a:ln w="9525" cap="flat" cmpd="sng">
                  <a:solidFill>
                    <a:schemeClr val="tx1"/>
                  </a:solidFill>
                  <a:prstDash val="solid"/>
                  <a:headEnd type="none" w="med" len="med"/>
                  <a:tailEnd type="none" w="med" len="med"/>
                </a:ln>
              </p:spPr>
            </p:sp>
            <p:sp>
              <p:nvSpPr>
                <p:cNvPr id="68684" name="直接连接符 1739824"/>
                <p:cNvSpPr/>
                <p:nvPr/>
              </p:nvSpPr>
              <p:spPr>
                <a:xfrm>
                  <a:off x="3307" y="2255"/>
                  <a:ext cx="0" cy="245"/>
                </a:xfrm>
                <a:prstGeom prst="line">
                  <a:avLst/>
                </a:prstGeom>
                <a:ln w="9525" cap="flat" cmpd="sng">
                  <a:solidFill>
                    <a:schemeClr val="tx1"/>
                  </a:solidFill>
                  <a:prstDash val="solid"/>
                  <a:headEnd type="none" w="med" len="med"/>
                  <a:tailEnd type="none" w="med" len="med"/>
                </a:ln>
              </p:spPr>
            </p:sp>
            <p:sp>
              <p:nvSpPr>
                <p:cNvPr id="68685" name="直接连接符 1739825"/>
                <p:cNvSpPr/>
                <p:nvPr/>
              </p:nvSpPr>
              <p:spPr>
                <a:xfrm>
                  <a:off x="3581" y="2255"/>
                  <a:ext cx="0" cy="245"/>
                </a:xfrm>
                <a:prstGeom prst="line">
                  <a:avLst/>
                </a:prstGeom>
                <a:ln w="9525" cap="flat" cmpd="sng">
                  <a:solidFill>
                    <a:schemeClr val="tx1"/>
                  </a:solidFill>
                  <a:prstDash val="solid"/>
                  <a:headEnd type="none" w="med" len="med"/>
                  <a:tailEnd type="none" w="med" len="med"/>
                </a:ln>
              </p:spPr>
            </p:sp>
            <p:sp>
              <p:nvSpPr>
                <p:cNvPr id="68686" name="直接连接符 1739826"/>
                <p:cNvSpPr/>
                <p:nvPr/>
              </p:nvSpPr>
              <p:spPr>
                <a:xfrm>
                  <a:off x="3855" y="2255"/>
                  <a:ext cx="0" cy="245"/>
                </a:xfrm>
                <a:prstGeom prst="line">
                  <a:avLst/>
                </a:prstGeom>
                <a:ln w="9525" cap="flat" cmpd="sng">
                  <a:solidFill>
                    <a:schemeClr val="tx1"/>
                  </a:solidFill>
                  <a:prstDash val="solid"/>
                  <a:headEnd type="none" w="med" len="med"/>
                  <a:tailEnd type="none" w="med" len="med"/>
                </a:ln>
              </p:spPr>
            </p:sp>
          </p:grpSp>
          <p:grpSp>
            <p:nvGrpSpPr>
              <p:cNvPr id="68664" name="组合 1739827"/>
              <p:cNvGrpSpPr/>
              <p:nvPr/>
            </p:nvGrpSpPr>
            <p:grpSpPr>
              <a:xfrm>
                <a:off x="2465" y="2843"/>
                <a:ext cx="1323" cy="245"/>
                <a:chOff x="2789" y="2255"/>
                <a:chExt cx="1323" cy="245"/>
              </a:xfrm>
            </p:grpSpPr>
            <p:sp>
              <p:nvSpPr>
                <p:cNvPr id="68677" name="矩形 1739828"/>
                <p:cNvSpPr/>
                <p:nvPr/>
              </p:nvSpPr>
              <p:spPr>
                <a:xfrm>
                  <a:off x="2789" y="2255"/>
                  <a:ext cx="1323" cy="234"/>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2400" dirty="0">
                      <a:latin typeface="Times New Roman" panose="02020603050405020304" pitchFamily="18" charset="0"/>
                    </a:rPr>
                    <a:t>       3         2</a:t>
                  </a:r>
                  <a:endParaRPr lang="en-US" altLang="zh-CN" sz="2400" dirty="0">
                    <a:latin typeface="Times New Roman" panose="02020603050405020304" pitchFamily="18" charset="0"/>
                  </a:endParaRPr>
                </a:p>
              </p:txBody>
            </p:sp>
            <p:sp>
              <p:nvSpPr>
                <p:cNvPr id="68678" name="直接连接符 1739829"/>
                <p:cNvSpPr/>
                <p:nvPr/>
              </p:nvSpPr>
              <p:spPr>
                <a:xfrm>
                  <a:off x="3034" y="2255"/>
                  <a:ext cx="0" cy="245"/>
                </a:xfrm>
                <a:prstGeom prst="line">
                  <a:avLst/>
                </a:prstGeom>
                <a:ln w="9525" cap="flat" cmpd="sng">
                  <a:solidFill>
                    <a:schemeClr val="tx1"/>
                  </a:solidFill>
                  <a:prstDash val="solid"/>
                  <a:headEnd type="none" w="med" len="med"/>
                  <a:tailEnd type="none" w="med" len="med"/>
                </a:ln>
              </p:spPr>
            </p:sp>
            <p:sp>
              <p:nvSpPr>
                <p:cNvPr id="68679" name="直接连接符 1739830"/>
                <p:cNvSpPr/>
                <p:nvPr/>
              </p:nvSpPr>
              <p:spPr>
                <a:xfrm>
                  <a:off x="3307" y="2255"/>
                  <a:ext cx="0" cy="245"/>
                </a:xfrm>
                <a:prstGeom prst="line">
                  <a:avLst/>
                </a:prstGeom>
                <a:ln w="9525" cap="flat" cmpd="sng">
                  <a:solidFill>
                    <a:schemeClr val="tx1"/>
                  </a:solidFill>
                  <a:prstDash val="solid"/>
                  <a:headEnd type="none" w="med" len="med"/>
                  <a:tailEnd type="none" w="med" len="med"/>
                </a:ln>
              </p:spPr>
            </p:sp>
            <p:sp>
              <p:nvSpPr>
                <p:cNvPr id="68680" name="直接连接符 1739831"/>
                <p:cNvSpPr/>
                <p:nvPr/>
              </p:nvSpPr>
              <p:spPr>
                <a:xfrm>
                  <a:off x="3581" y="2255"/>
                  <a:ext cx="0" cy="245"/>
                </a:xfrm>
                <a:prstGeom prst="line">
                  <a:avLst/>
                </a:prstGeom>
                <a:ln w="9525" cap="flat" cmpd="sng">
                  <a:solidFill>
                    <a:schemeClr val="tx1"/>
                  </a:solidFill>
                  <a:prstDash val="solid"/>
                  <a:headEnd type="none" w="med" len="med"/>
                  <a:tailEnd type="none" w="med" len="med"/>
                </a:ln>
              </p:spPr>
            </p:sp>
            <p:sp>
              <p:nvSpPr>
                <p:cNvPr id="68681" name="直接连接符 1739832"/>
                <p:cNvSpPr/>
                <p:nvPr/>
              </p:nvSpPr>
              <p:spPr>
                <a:xfrm>
                  <a:off x="3855" y="2255"/>
                  <a:ext cx="0" cy="245"/>
                </a:xfrm>
                <a:prstGeom prst="line">
                  <a:avLst/>
                </a:prstGeom>
                <a:ln w="9525" cap="flat" cmpd="sng">
                  <a:solidFill>
                    <a:schemeClr val="tx1"/>
                  </a:solidFill>
                  <a:prstDash val="solid"/>
                  <a:headEnd type="none" w="med" len="med"/>
                  <a:tailEnd type="none" w="med" len="med"/>
                </a:ln>
              </p:spPr>
            </p:sp>
          </p:grpSp>
          <p:grpSp>
            <p:nvGrpSpPr>
              <p:cNvPr id="68665" name="组合 1739833"/>
              <p:cNvGrpSpPr/>
              <p:nvPr/>
            </p:nvGrpSpPr>
            <p:grpSpPr>
              <a:xfrm>
                <a:off x="4007" y="3438"/>
                <a:ext cx="1323" cy="245"/>
                <a:chOff x="2789" y="2255"/>
                <a:chExt cx="1323" cy="245"/>
              </a:xfrm>
            </p:grpSpPr>
            <p:sp>
              <p:nvSpPr>
                <p:cNvPr id="68672" name="矩形 1739834"/>
                <p:cNvSpPr/>
                <p:nvPr/>
              </p:nvSpPr>
              <p:spPr>
                <a:xfrm>
                  <a:off x="2789" y="2255"/>
                  <a:ext cx="1323" cy="234"/>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2400" dirty="0">
                      <a:latin typeface="Times New Roman" panose="02020603050405020304" pitchFamily="18" charset="0"/>
                    </a:rPr>
                    <a:t>       3      5      </a:t>
                  </a:r>
                  <a:endParaRPr lang="en-US" altLang="zh-CN" sz="2400" dirty="0">
                    <a:latin typeface="Times New Roman" panose="02020603050405020304" pitchFamily="18" charset="0"/>
                  </a:endParaRPr>
                </a:p>
              </p:txBody>
            </p:sp>
            <p:sp>
              <p:nvSpPr>
                <p:cNvPr id="68673" name="直接连接符 1739835"/>
                <p:cNvSpPr/>
                <p:nvPr/>
              </p:nvSpPr>
              <p:spPr>
                <a:xfrm>
                  <a:off x="3034" y="2255"/>
                  <a:ext cx="0" cy="245"/>
                </a:xfrm>
                <a:prstGeom prst="line">
                  <a:avLst/>
                </a:prstGeom>
                <a:ln w="9525" cap="flat" cmpd="sng">
                  <a:solidFill>
                    <a:schemeClr val="tx1"/>
                  </a:solidFill>
                  <a:prstDash val="solid"/>
                  <a:headEnd type="none" w="med" len="med"/>
                  <a:tailEnd type="none" w="med" len="med"/>
                </a:ln>
              </p:spPr>
            </p:sp>
            <p:sp>
              <p:nvSpPr>
                <p:cNvPr id="68674" name="直接连接符 1739836"/>
                <p:cNvSpPr/>
                <p:nvPr/>
              </p:nvSpPr>
              <p:spPr>
                <a:xfrm>
                  <a:off x="3307" y="2255"/>
                  <a:ext cx="0" cy="245"/>
                </a:xfrm>
                <a:prstGeom prst="line">
                  <a:avLst/>
                </a:prstGeom>
                <a:ln w="9525" cap="flat" cmpd="sng">
                  <a:solidFill>
                    <a:schemeClr val="tx1"/>
                  </a:solidFill>
                  <a:prstDash val="solid"/>
                  <a:headEnd type="none" w="med" len="med"/>
                  <a:tailEnd type="none" w="med" len="med"/>
                </a:ln>
              </p:spPr>
            </p:sp>
            <p:sp>
              <p:nvSpPr>
                <p:cNvPr id="68675" name="直接连接符 1739837"/>
                <p:cNvSpPr/>
                <p:nvPr/>
              </p:nvSpPr>
              <p:spPr>
                <a:xfrm>
                  <a:off x="3581" y="2255"/>
                  <a:ext cx="0" cy="245"/>
                </a:xfrm>
                <a:prstGeom prst="line">
                  <a:avLst/>
                </a:prstGeom>
                <a:ln w="9525" cap="flat" cmpd="sng">
                  <a:solidFill>
                    <a:schemeClr val="tx1"/>
                  </a:solidFill>
                  <a:prstDash val="solid"/>
                  <a:headEnd type="none" w="med" len="med"/>
                  <a:tailEnd type="none" w="med" len="med"/>
                </a:ln>
              </p:spPr>
            </p:sp>
            <p:sp>
              <p:nvSpPr>
                <p:cNvPr id="68676" name="直接连接符 1739838"/>
                <p:cNvSpPr/>
                <p:nvPr/>
              </p:nvSpPr>
              <p:spPr>
                <a:xfrm>
                  <a:off x="3855" y="2255"/>
                  <a:ext cx="0" cy="245"/>
                </a:xfrm>
                <a:prstGeom prst="line">
                  <a:avLst/>
                </a:prstGeom>
                <a:ln w="9525" cap="flat" cmpd="sng">
                  <a:solidFill>
                    <a:schemeClr val="tx1"/>
                  </a:solidFill>
                  <a:prstDash val="solid"/>
                  <a:headEnd type="none" w="med" len="med"/>
                  <a:tailEnd type="none" w="med" len="med"/>
                </a:ln>
              </p:spPr>
            </p:sp>
          </p:grpSp>
          <p:grpSp>
            <p:nvGrpSpPr>
              <p:cNvPr id="68666" name="组合 1739839"/>
              <p:cNvGrpSpPr/>
              <p:nvPr/>
            </p:nvGrpSpPr>
            <p:grpSpPr>
              <a:xfrm>
                <a:off x="2480" y="3435"/>
                <a:ext cx="1323" cy="245"/>
                <a:chOff x="2789" y="2255"/>
                <a:chExt cx="1323" cy="245"/>
              </a:xfrm>
            </p:grpSpPr>
            <p:sp>
              <p:nvSpPr>
                <p:cNvPr id="68667" name="矩形 1739840"/>
                <p:cNvSpPr/>
                <p:nvPr/>
              </p:nvSpPr>
              <p:spPr>
                <a:xfrm>
                  <a:off x="2789" y="2255"/>
                  <a:ext cx="1323" cy="234"/>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2400" dirty="0">
                      <a:latin typeface="Times New Roman" panose="02020603050405020304" pitchFamily="18" charset="0"/>
                    </a:rPr>
                    <a:t>       5         2</a:t>
                  </a:r>
                  <a:endParaRPr lang="en-US" altLang="zh-CN" sz="2400" dirty="0">
                    <a:latin typeface="Times New Roman" panose="02020603050405020304" pitchFamily="18" charset="0"/>
                  </a:endParaRPr>
                </a:p>
              </p:txBody>
            </p:sp>
            <p:sp>
              <p:nvSpPr>
                <p:cNvPr id="68668" name="直接连接符 1739841"/>
                <p:cNvSpPr/>
                <p:nvPr/>
              </p:nvSpPr>
              <p:spPr>
                <a:xfrm>
                  <a:off x="3034" y="2255"/>
                  <a:ext cx="0" cy="245"/>
                </a:xfrm>
                <a:prstGeom prst="line">
                  <a:avLst/>
                </a:prstGeom>
                <a:ln w="9525" cap="flat" cmpd="sng">
                  <a:solidFill>
                    <a:schemeClr val="tx1"/>
                  </a:solidFill>
                  <a:prstDash val="solid"/>
                  <a:headEnd type="none" w="med" len="med"/>
                  <a:tailEnd type="none" w="med" len="med"/>
                </a:ln>
              </p:spPr>
            </p:sp>
            <p:sp>
              <p:nvSpPr>
                <p:cNvPr id="68669" name="直接连接符 1739842"/>
                <p:cNvSpPr/>
                <p:nvPr/>
              </p:nvSpPr>
              <p:spPr>
                <a:xfrm>
                  <a:off x="3307" y="2255"/>
                  <a:ext cx="0" cy="245"/>
                </a:xfrm>
                <a:prstGeom prst="line">
                  <a:avLst/>
                </a:prstGeom>
                <a:ln w="9525" cap="flat" cmpd="sng">
                  <a:solidFill>
                    <a:schemeClr val="tx1"/>
                  </a:solidFill>
                  <a:prstDash val="solid"/>
                  <a:headEnd type="none" w="med" len="med"/>
                  <a:tailEnd type="none" w="med" len="med"/>
                </a:ln>
              </p:spPr>
            </p:sp>
            <p:sp>
              <p:nvSpPr>
                <p:cNvPr id="68670" name="直接连接符 1739843"/>
                <p:cNvSpPr/>
                <p:nvPr/>
              </p:nvSpPr>
              <p:spPr>
                <a:xfrm>
                  <a:off x="3581" y="2255"/>
                  <a:ext cx="0" cy="245"/>
                </a:xfrm>
                <a:prstGeom prst="line">
                  <a:avLst/>
                </a:prstGeom>
                <a:ln w="9525" cap="flat" cmpd="sng">
                  <a:solidFill>
                    <a:schemeClr val="tx1"/>
                  </a:solidFill>
                  <a:prstDash val="solid"/>
                  <a:headEnd type="none" w="med" len="med"/>
                  <a:tailEnd type="none" w="med" len="med"/>
                </a:ln>
              </p:spPr>
            </p:sp>
            <p:sp>
              <p:nvSpPr>
                <p:cNvPr id="68671" name="直接连接符 1739844"/>
                <p:cNvSpPr/>
                <p:nvPr/>
              </p:nvSpPr>
              <p:spPr>
                <a:xfrm>
                  <a:off x="3855" y="2255"/>
                  <a:ext cx="0" cy="245"/>
                </a:xfrm>
                <a:prstGeom prst="line">
                  <a:avLst/>
                </a:prstGeom>
                <a:ln w="9525" cap="flat" cmpd="sng">
                  <a:solidFill>
                    <a:schemeClr val="tx1"/>
                  </a:solidFill>
                  <a:prstDash val="solid"/>
                  <a:headEnd type="none" w="med" len="med"/>
                  <a:tailEnd type="none" w="med" len="med"/>
                </a:ln>
              </p:spPr>
            </p:sp>
          </p:grpSp>
        </p:grpSp>
        <p:sp>
          <p:nvSpPr>
            <p:cNvPr id="68613" name="直接连接符 1739845"/>
            <p:cNvSpPr/>
            <p:nvPr/>
          </p:nvSpPr>
          <p:spPr>
            <a:xfrm>
              <a:off x="1500" y="2078"/>
              <a:ext cx="367" cy="0"/>
            </a:xfrm>
            <a:prstGeom prst="line">
              <a:avLst/>
            </a:prstGeom>
            <a:ln w="38100" cap="flat" cmpd="sng">
              <a:solidFill>
                <a:schemeClr val="tx1"/>
              </a:solidFill>
              <a:prstDash val="solid"/>
              <a:headEnd type="none" w="med" len="med"/>
              <a:tailEnd type="triangle" w="med" len="med"/>
            </a:ln>
          </p:spPr>
        </p:sp>
        <p:sp>
          <p:nvSpPr>
            <p:cNvPr id="68614" name="直接连接符 1739846"/>
            <p:cNvSpPr/>
            <p:nvPr/>
          </p:nvSpPr>
          <p:spPr>
            <a:xfrm>
              <a:off x="1478" y="2633"/>
              <a:ext cx="400" cy="0"/>
            </a:xfrm>
            <a:prstGeom prst="line">
              <a:avLst/>
            </a:prstGeom>
            <a:ln w="38100" cap="flat" cmpd="sng">
              <a:solidFill>
                <a:schemeClr val="tx1"/>
              </a:solidFill>
              <a:prstDash val="solid"/>
              <a:headEnd type="none" w="med" len="med"/>
              <a:tailEnd type="triangle" w="med" len="med"/>
            </a:ln>
          </p:spPr>
        </p:sp>
        <p:sp>
          <p:nvSpPr>
            <p:cNvPr id="68615" name="直接连接符 1739847"/>
            <p:cNvSpPr/>
            <p:nvPr/>
          </p:nvSpPr>
          <p:spPr>
            <a:xfrm>
              <a:off x="1500" y="3222"/>
              <a:ext cx="389" cy="0"/>
            </a:xfrm>
            <a:prstGeom prst="line">
              <a:avLst/>
            </a:prstGeom>
            <a:ln w="38100" cap="flat" cmpd="sng">
              <a:solidFill>
                <a:schemeClr val="tx1"/>
              </a:solidFill>
              <a:prstDash val="solid"/>
              <a:headEnd type="none" w="med" len="med"/>
              <a:tailEnd type="triangle" w="med" len="med"/>
            </a:ln>
          </p:spPr>
        </p:sp>
        <p:grpSp>
          <p:nvGrpSpPr>
            <p:cNvPr id="68616" name="组合 1739848"/>
            <p:cNvGrpSpPr/>
            <p:nvPr/>
          </p:nvGrpSpPr>
          <p:grpSpPr>
            <a:xfrm>
              <a:off x="2534" y="1811"/>
              <a:ext cx="1566" cy="211"/>
              <a:chOff x="2534" y="1811"/>
              <a:chExt cx="1566" cy="211"/>
            </a:xfrm>
          </p:grpSpPr>
          <p:sp>
            <p:nvSpPr>
              <p:cNvPr id="68642" name="直接连接符 1739849"/>
              <p:cNvSpPr/>
              <p:nvPr/>
            </p:nvSpPr>
            <p:spPr>
              <a:xfrm flipV="1">
                <a:off x="2534" y="1822"/>
                <a:ext cx="0" cy="200"/>
              </a:xfrm>
              <a:prstGeom prst="line">
                <a:avLst/>
              </a:prstGeom>
              <a:ln w="38100" cap="flat" cmpd="sng">
                <a:solidFill>
                  <a:schemeClr val="tx1"/>
                </a:solidFill>
                <a:prstDash val="solid"/>
                <a:headEnd type="none" w="med" len="med"/>
                <a:tailEnd type="none" w="med" len="med"/>
              </a:ln>
            </p:spPr>
          </p:sp>
          <p:sp>
            <p:nvSpPr>
              <p:cNvPr id="68643" name="直接连接符 1739850"/>
              <p:cNvSpPr/>
              <p:nvPr/>
            </p:nvSpPr>
            <p:spPr>
              <a:xfrm>
                <a:off x="2534" y="1811"/>
                <a:ext cx="1566" cy="0"/>
              </a:xfrm>
              <a:prstGeom prst="line">
                <a:avLst/>
              </a:prstGeom>
              <a:ln w="38100" cap="flat" cmpd="sng">
                <a:solidFill>
                  <a:schemeClr val="tx1"/>
                </a:solidFill>
                <a:prstDash val="solid"/>
                <a:headEnd type="none" w="med" len="med"/>
                <a:tailEnd type="none" w="med" len="med"/>
              </a:ln>
            </p:spPr>
          </p:sp>
          <p:sp>
            <p:nvSpPr>
              <p:cNvPr id="68644" name="直接连接符 1739851"/>
              <p:cNvSpPr/>
              <p:nvPr/>
            </p:nvSpPr>
            <p:spPr>
              <a:xfrm>
                <a:off x="4100" y="1811"/>
                <a:ext cx="0" cy="122"/>
              </a:xfrm>
              <a:prstGeom prst="line">
                <a:avLst/>
              </a:prstGeom>
              <a:ln w="38100" cap="flat" cmpd="sng">
                <a:solidFill>
                  <a:schemeClr val="tx1"/>
                </a:solidFill>
                <a:prstDash val="solid"/>
                <a:headEnd type="none" w="med" len="med"/>
                <a:tailEnd type="triangle" w="med" len="med"/>
              </a:ln>
            </p:spPr>
          </p:sp>
        </p:grpSp>
        <p:grpSp>
          <p:nvGrpSpPr>
            <p:cNvPr id="68617" name="组合 1739852"/>
            <p:cNvGrpSpPr/>
            <p:nvPr/>
          </p:nvGrpSpPr>
          <p:grpSpPr>
            <a:xfrm>
              <a:off x="1478" y="1645"/>
              <a:ext cx="1600" cy="711"/>
              <a:chOff x="1478" y="1645"/>
              <a:chExt cx="1600" cy="711"/>
            </a:xfrm>
          </p:grpSpPr>
          <p:sp>
            <p:nvSpPr>
              <p:cNvPr id="68638" name="直接连接符 1739853"/>
              <p:cNvSpPr/>
              <p:nvPr/>
            </p:nvSpPr>
            <p:spPr>
              <a:xfrm>
                <a:off x="1478" y="2356"/>
                <a:ext cx="289" cy="0"/>
              </a:xfrm>
              <a:prstGeom prst="line">
                <a:avLst/>
              </a:prstGeom>
              <a:ln w="38100" cap="flat" cmpd="sng">
                <a:solidFill>
                  <a:schemeClr val="tx1"/>
                </a:solidFill>
                <a:prstDash val="solid"/>
                <a:headEnd type="none" w="med" len="med"/>
                <a:tailEnd type="none" w="med" len="med"/>
              </a:ln>
            </p:spPr>
          </p:sp>
          <p:sp>
            <p:nvSpPr>
              <p:cNvPr id="68639" name="直接连接符 1739854"/>
              <p:cNvSpPr/>
              <p:nvPr/>
            </p:nvSpPr>
            <p:spPr>
              <a:xfrm flipV="1">
                <a:off x="1767" y="1645"/>
                <a:ext cx="0" cy="711"/>
              </a:xfrm>
              <a:prstGeom prst="line">
                <a:avLst/>
              </a:prstGeom>
              <a:ln w="38100" cap="flat" cmpd="sng">
                <a:solidFill>
                  <a:schemeClr val="tx1"/>
                </a:solidFill>
                <a:prstDash val="solid"/>
                <a:headEnd type="none" w="med" len="med"/>
                <a:tailEnd type="none" w="med" len="med"/>
              </a:ln>
            </p:spPr>
          </p:sp>
          <p:sp>
            <p:nvSpPr>
              <p:cNvPr id="68640" name="直接连接符 1739855"/>
              <p:cNvSpPr/>
              <p:nvPr/>
            </p:nvSpPr>
            <p:spPr>
              <a:xfrm>
                <a:off x="1767" y="1645"/>
                <a:ext cx="1311" cy="0"/>
              </a:xfrm>
              <a:prstGeom prst="line">
                <a:avLst/>
              </a:prstGeom>
              <a:ln w="38100" cap="flat" cmpd="sng">
                <a:solidFill>
                  <a:schemeClr val="tx1"/>
                </a:solidFill>
                <a:prstDash val="solid"/>
                <a:headEnd type="none" w="med" len="med"/>
                <a:tailEnd type="none" w="med" len="med"/>
              </a:ln>
            </p:spPr>
          </p:sp>
          <p:sp>
            <p:nvSpPr>
              <p:cNvPr id="68641" name="直接连接符 1739856"/>
              <p:cNvSpPr/>
              <p:nvPr/>
            </p:nvSpPr>
            <p:spPr>
              <a:xfrm>
                <a:off x="3078" y="1656"/>
                <a:ext cx="0" cy="289"/>
              </a:xfrm>
              <a:prstGeom prst="line">
                <a:avLst/>
              </a:prstGeom>
              <a:ln w="38100" cap="flat" cmpd="sng">
                <a:solidFill>
                  <a:schemeClr val="tx1"/>
                </a:solidFill>
                <a:prstDash val="solid"/>
                <a:headEnd type="none" w="med" len="med"/>
                <a:tailEnd type="triangle" w="med" len="med"/>
              </a:ln>
            </p:spPr>
          </p:sp>
        </p:grpSp>
        <p:sp>
          <p:nvSpPr>
            <p:cNvPr id="68618" name="直接连接符 1739857"/>
            <p:cNvSpPr/>
            <p:nvPr/>
          </p:nvSpPr>
          <p:spPr>
            <a:xfrm>
              <a:off x="3067" y="2100"/>
              <a:ext cx="0" cy="411"/>
            </a:xfrm>
            <a:prstGeom prst="line">
              <a:avLst/>
            </a:prstGeom>
            <a:ln w="38100" cap="flat" cmpd="sng">
              <a:solidFill>
                <a:schemeClr val="tx1"/>
              </a:solidFill>
              <a:prstDash val="solid"/>
              <a:headEnd type="none" w="med" len="med"/>
              <a:tailEnd type="triangle" w="med" len="med"/>
            </a:ln>
          </p:spPr>
        </p:sp>
        <p:sp>
          <p:nvSpPr>
            <p:cNvPr id="68619" name="直接连接符 1739858"/>
            <p:cNvSpPr/>
            <p:nvPr/>
          </p:nvSpPr>
          <p:spPr>
            <a:xfrm>
              <a:off x="3078" y="2678"/>
              <a:ext cx="0" cy="422"/>
            </a:xfrm>
            <a:prstGeom prst="line">
              <a:avLst/>
            </a:prstGeom>
            <a:ln w="38100" cap="flat" cmpd="sng">
              <a:solidFill>
                <a:schemeClr val="tx1"/>
              </a:solidFill>
              <a:prstDash val="solid"/>
              <a:headEnd type="none" w="med" len="med"/>
              <a:tailEnd type="triangle" w="med" len="med"/>
            </a:ln>
          </p:spPr>
        </p:sp>
        <p:grpSp>
          <p:nvGrpSpPr>
            <p:cNvPr id="68620" name="组合 1739859"/>
            <p:cNvGrpSpPr/>
            <p:nvPr/>
          </p:nvGrpSpPr>
          <p:grpSpPr>
            <a:xfrm>
              <a:off x="2545" y="2389"/>
              <a:ext cx="1589" cy="211"/>
              <a:chOff x="2545" y="2389"/>
              <a:chExt cx="1589" cy="211"/>
            </a:xfrm>
          </p:grpSpPr>
          <p:sp>
            <p:nvSpPr>
              <p:cNvPr id="68635" name="直接连接符 1739860"/>
              <p:cNvSpPr/>
              <p:nvPr/>
            </p:nvSpPr>
            <p:spPr>
              <a:xfrm flipV="1">
                <a:off x="2545" y="2389"/>
                <a:ext cx="0" cy="211"/>
              </a:xfrm>
              <a:prstGeom prst="line">
                <a:avLst/>
              </a:prstGeom>
              <a:ln w="38100" cap="flat" cmpd="sng">
                <a:solidFill>
                  <a:schemeClr val="tx1"/>
                </a:solidFill>
                <a:prstDash val="solid"/>
                <a:headEnd type="none" w="med" len="med"/>
                <a:tailEnd type="none" w="med" len="med"/>
              </a:ln>
            </p:spPr>
          </p:sp>
          <p:sp>
            <p:nvSpPr>
              <p:cNvPr id="68636" name="直接连接符 1739861"/>
              <p:cNvSpPr/>
              <p:nvPr/>
            </p:nvSpPr>
            <p:spPr>
              <a:xfrm>
                <a:off x="2545" y="2389"/>
                <a:ext cx="1578" cy="0"/>
              </a:xfrm>
              <a:prstGeom prst="line">
                <a:avLst/>
              </a:prstGeom>
              <a:ln w="38100" cap="flat" cmpd="sng">
                <a:solidFill>
                  <a:schemeClr val="tx1"/>
                </a:solidFill>
                <a:prstDash val="solid"/>
                <a:headEnd type="none" w="med" len="med"/>
                <a:tailEnd type="none" w="med" len="med"/>
              </a:ln>
            </p:spPr>
          </p:sp>
          <p:sp>
            <p:nvSpPr>
              <p:cNvPr id="68637" name="直接连接符 1739862"/>
              <p:cNvSpPr/>
              <p:nvPr/>
            </p:nvSpPr>
            <p:spPr>
              <a:xfrm>
                <a:off x="4134" y="2389"/>
                <a:ext cx="0" cy="111"/>
              </a:xfrm>
              <a:prstGeom prst="line">
                <a:avLst/>
              </a:prstGeom>
              <a:ln w="38100" cap="flat" cmpd="sng">
                <a:solidFill>
                  <a:schemeClr val="tx1"/>
                </a:solidFill>
                <a:prstDash val="solid"/>
                <a:headEnd type="none" w="med" len="med"/>
                <a:tailEnd type="triangle" w="med" len="med"/>
              </a:ln>
            </p:spPr>
          </p:sp>
        </p:grpSp>
        <p:sp>
          <p:nvSpPr>
            <p:cNvPr id="68621" name="直接连接符 1739863"/>
            <p:cNvSpPr/>
            <p:nvPr/>
          </p:nvSpPr>
          <p:spPr>
            <a:xfrm>
              <a:off x="4112" y="2633"/>
              <a:ext cx="0" cy="467"/>
            </a:xfrm>
            <a:prstGeom prst="line">
              <a:avLst/>
            </a:prstGeom>
            <a:ln w="38100" cap="flat" cmpd="sng">
              <a:solidFill>
                <a:schemeClr val="tx1"/>
              </a:solidFill>
              <a:prstDash val="solid"/>
              <a:headEnd type="none" w="med" len="med"/>
              <a:tailEnd type="triangle" w="med" len="med"/>
            </a:ln>
          </p:spPr>
        </p:sp>
        <p:grpSp>
          <p:nvGrpSpPr>
            <p:cNvPr id="68622" name="组合 1739864"/>
            <p:cNvGrpSpPr/>
            <p:nvPr/>
          </p:nvGrpSpPr>
          <p:grpSpPr>
            <a:xfrm>
              <a:off x="1456" y="2733"/>
              <a:ext cx="3211" cy="167"/>
              <a:chOff x="1456" y="2733"/>
              <a:chExt cx="3211" cy="167"/>
            </a:xfrm>
          </p:grpSpPr>
          <p:sp>
            <p:nvSpPr>
              <p:cNvPr id="68633" name="直接连接符 1739865"/>
              <p:cNvSpPr/>
              <p:nvPr/>
            </p:nvSpPr>
            <p:spPr>
              <a:xfrm flipV="1">
                <a:off x="1456" y="2900"/>
                <a:ext cx="3211" cy="0"/>
              </a:xfrm>
              <a:prstGeom prst="line">
                <a:avLst/>
              </a:prstGeom>
              <a:ln w="38100" cap="flat" cmpd="sng">
                <a:solidFill>
                  <a:schemeClr val="tx1"/>
                </a:solidFill>
                <a:prstDash val="solid"/>
                <a:headEnd type="none" w="med" len="med"/>
                <a:tailEnd type="none" w="med" len="med"/>
              </a:ln>
            </p:spPr>
          </p:sp>
          <p:sp>
            <p:nvSpPr>
              <p:cNvPr id="68634" name="直接连接符 1739866"/>
              <p:cNvSpPr/>
              <p:nvPr/>
            </p:nvSpPr>
            <p:spPr>
              <a:xfrm flipV="1">
                <a:off x="4667" y="2733"/>
                <a:ext cx="0" cy="156"/>
              </a:xfrm>
              <a:prstGeom prst="line">
                <a:avLst/>
              </a:prstGeom>
              <a:ln w="38100" cap="flat" cmpd="sng">
                <a:solidFill>
                  <a:schemeClr val="tx1"/>
                </a:solidFill>
                <a:prstDash val="solid"/>
                <a:headEnd type="none" w="med" len="med"/>
                <a:tailEnd type="triangle" w="med" len="med"/>
              </a:ln>
            </p:spPr>
          </p:sp>
        </p:grpSp>
        <p:sp>
          <p:nvSpPr>
            <p:cNvPr id="68623" name="直接连接符 1739867"/>
            <p:cNvSpPr/>
            <p:nvPr/>
          </p:nvSpPr>
          <p:spPr>
            <a:xfrm flipV="1">
              <a:off x="4656" y="2167"/>
              <a:ext cx="0" cy="389"/>
            </a:xfrm>
            <a:prstGeom prst="line">
              <a:avLst/>
            </a:prstGeom>
            <a:ln w="38100" cap="flat" cmpd="sng">
              <a:solidFill>
                <a:schemeClr val="tx1"/>
              </a:solidFill>
              <a:prstDash val="solid"/>
              <a:headEnd type="none" w="med" len="med"/>
              <a:tailEnd type="triangle" w="med" len="med"/>
            </a:ln>
          </p:spPr>
        </p:sp>
        <p:grpSp>
          <p:nvGrpSpPr>
            <p:cNvPr id="68624" name="组合 1739868"/>
            <p:cNvGrpSpPr/>
            <p:nvPr/>
          </p:nvGrpSpPr>
          <p:grpSpPr>
            <a:xfrm>
              <a:off x="2545" y="3256"/>
              <a:ext cx="2089" cy="177"/>
              <a:chOff x="2545" y="3256"/>
              <a:chExt cx="2089" cy="177"/>
            </a:xfrm>
          </p:grpSpPr>
          <p:sp>
            <p:nvSpPr>
              <p:cNvPr id="68630" name="直接连接符 1739869"/>
              <p:cNvSpPr/>
              <p:nvPr/>
            </p:nvSpPr>
            <p:spPr>
              <a:xfrm>
                <a:off x="2545" y="3256"/>
                <a:ext cx="0" cy="177"/>
              </a:xfrm>
              <a:prstGeom prst="line">
                <a:avLst/>
              </a:prstGeom>
              <a:ln w="38100" cap="flat" cmpd="sng">
                <a:solidFill>
                  <a:schemeClr val="tx1"/>
                </a:solidFill>
                <a:prstDash val="solid"/>
                <a:headEnd type="none" w="med" len="med"/>
                <a:tailEnd type="none" w="med" len="med"/>
              </a:ln>
            </p:spPr>
          </p:sp>
          <p:sp>
            <p:nvSpPr>
              <p:cNvPr id="68631" name="直接连接符 1739870"/>
              <p:cNvSpPr/>
              <p:nvPr/>
            </p:nvSpPr>
            <p:spPr>
              <a:xfrm>
                <a:off x="2545" y="3433"/>
                <a:ext cx="2089" cy="0"/>
              </a:xfrm>
              <a:prstGeom prst="line">
                <a:avLst/>
              </a:prstGeom>
              <a:ln w="38100" cap="flat" cmpd="sng">
                <a:solidFill>
                  <a:schemeClr val="tx1"/>
                </a:solidFill>
                <a:prstDash val="solid"/>
                <a:headEnd type="none" w="med" len="med"/>
                <a:tailEnd type="none" w="med" len="med"/>
              </a:ln>
            </p:spPr>
          </p:sp>
          <p:sp>
            <p:nvSpPr>
              <p:cNvPr id="68632" name="直接连接符 1739871"/>
              <p:cNvSpPr/>
              <p:nvPr/>
            </p:nvSpPr>
            <p:spPr>
              <a:xfrm flipV="1">
                <a:off x="4634" y="3344"/>
                <a:ext cx="0" cy="89"/>
              </a:xfrm>
              <a:prstGeom prst="line">
                <a:avLst/>
              </a:prstGeom>
              <a:ln w="38100" cap="flat" cmpd="sng">
                <a:solidFill>
                  <a:schemeClr val="tx1"/>
                </a:solidFill>
                <a:prstDash val="solid"/>
                <a:headEnd type="none" w="med" len="med"/>
                <a:tailEnd type="triangle" w="med" len="med"/>
              </a:ln>
            </p:spPr>
          </p:sp>
        </p:grpSp>
        <p:sp>
          <p:nvSpPr>
            <p:cNvPr id="68625" name="文本框 1739872"/>
            <p:cNvSpPr txBox="1"/>
            <p:nvPr/>
          </p:nvSpPr>
          <p:spPr>
            <a:xfrm>
              <a:off x="3984" y="1920"/>
              <a:ext cx="209" cy="250"/>
            </a:xfrm>
            <a:prstGeom prst="rect">
              <a:avLst/>
            </a:prstGeom>
            <a:noFill/>
            <a:ln w="9525">
              <a:noFill/>
            </a:ln>
          </p:spPr>
          <p:txBody>
            <a:bodyPr wrap="none">
              <a:spAutoFit/>
            </a:bodyPr>
            <a:p>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68626" name="文本框 1739873"/>
            <p:cNvSpPr txBox="1"/>
            <p:nvPr/>
          </p:nvSpPr>
          <p:spPr>
            <a:xfrm>
              <a:off x="3984" y="3120"/>
              <a:ext cx="209" cy="250"/>
            </a:xfrm>
            <a:prstGeom prst="rect">
              <a:avLst/>
            </a:prstGeom>
            <a:noFill/>
            <a:ln w="9525">
              <a:noFill/>
            </a:ln>
          </p:spPr>
          <p:txBody>
            <a:bodyPr wrap="none">
              <a:spAutoFit/>
            </a:bodyPr>
            <a:p>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68627" name="文本框 1739874"/>
            <p:cNvSpPr txBox="1"/>
            <p:nvPr/>
          </p:nvSpPr>
          <p:spPr>
            <a:xfrm>
              <a:off x="4512" y="1920"/>
              <a:ext cx="209" cy="250"/>
            </a:xfrm>
            <a:prstGeom prst="rect">
              <a:avLst/>
            </a:prstGeom>
            <a:noFill/>
            <a:ln w="9525">
              <a:noFill/>
            </a:ln>
          </p:spPr>
          <p:txBody>
            <a:bodyPr wrap="none">
              <a:spAutoFit/>
            </a:bodyPr>
            <a:p>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68628" name="文本框 1739875"/>
            <p:cNvSpPr txBox="1"/>
            <p:nvPr/>
          </p:nvSpPr>
          <p:spPr>
            <a:xfrm>
              <a:off x="4542" y="3114"/>
              <a:ext cx="209" cy="250"/>
            </a:xfrm>
            <a:prstGeom prst="rect">
              <a:avLst/>
            </a:prstGeom>
            <a:noFill/>
            <a:ln w="9525">
              <a:noFill/>
            </a:ln>
          </p:spPr>
          <p:txBody>
            <a:bodyPr wrap="none">
              <a:spAutoFit/>
            </a:bodyPr>
            <a:p>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68629" name="文本框 1739876"/>
            <p:cNvSpPr txBox="1"/>
            <p:nvPr/>
          </p:nvSpPr>
          <p:spPr>
            <a:xfrm>
              <a:off x="2976" y="3120"/>
              <a:ext cx="209" cy="250"/>
            </a:xfrm>
            <a:prstGeom prst="rect">
              <a:avLst/>
            </a:prstGeom>
            <a:noFill/>
            <a:ln w="9525">
              <a:noFill/>
            </a:ln>
          </p:spPr>
          <p:txBody>
            <a:bodyPr wrap="none">
              <a:spAutoFit/>
            </a:bodyPr>
            <a:p>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grpSp>
    </p:spTree>
  </p:cSld>
  <p:clrMapOvr>
    <a:masterClrMapping/>
  </p:clrMapOvr>
  <p:transition>
    <p:strips dir="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文本占位符 1762306"/>
          <p:cNvSpPr>
            <a:spLocks noGrp="1"/>
          </p:cNvSpPr>
          <p:nvPr>
            <p:ph idx="1"/>
          </p:nvPr>
        </p:nvSpPr>
        <p:spPr>
          <a:xfrm>
            <a:off x="215900" y="584200"/>
            <a:ext cx="8713788" cy="5292725"/>
          </a:xfrm>
        </p:spPr>
        <p:txBody>
          <a:bodyPr vert="horz" wrap="square" lIns="92075" tIns="46038" rIns="92075" bIns="46038" anchor="t" anchorCtr="0"/>
          <a:p>
            <a:pPr algn="ctr">
              <a:lnSpc>
                <a:spcPct val="120000"/>
              </a:lnSpc>
              <a:buClr>
                <a:srgbClr val="FF3300"/>
              </a:buClr>
              <a:buNone/>
            </a:pPr>
            <a:r>
              <a:rPr lang="zh-CN" altLang="en-US" sz="3200" dirty="0">
                <a:solidFill>
                  <a:schemeClr val="tx2"/>
                </a:solidFill>
              </a:rPr>
              <a:t>邻接矩阵 </a:t>
            </a:r>
            <a:r>
              <a:rPr lang="en-US" altLang="zh-CN" sz="3200" dirty="0">
                <a:solidFill>
                  <a:schemeClr val="tx2"/>
                </a:solidFill>
              </a:rPr>
              <a:t>vs. </a:t>
            </a:r>
            <a:r>
              <a:rPr lang="zh-CN" altLang="en-US" sz="3200" dirty="0">
                <a:solidFill>
                  <a:schemeClr val="tx2"/>
                </a:solidFill>
              </a:rPr>
              <a:t>邻接链表</a:t>
            </a:r>
            <a:endParaRPr lang="zh-CN" altLang="en-US" sz="3200" dirty="0"/>
          </a:p>
          <a:p>
            <a:pPr algn="just">
              <a:lnSpc>
                <a:spcPct val="120000"/>
              </a:lnSpc>
              <a:buClr>
                <a:srgbClr val="FF3300"/>
              </a:buClr>
              <a:buFont typeface="Wingdings" panose="05000000000000000000" pitchFamily="2" charset="2"/>
              <a:buChar char="l"/>
            </a:pPr>
            <a:r>
              <a:rPr lang="zh-CN" altLang="en-US" dirty="0"/>
              <a:t>采用邻接矩阵还是用邻接表来存储图，要视对给定图实施的具体操作而定。</a:t>
            </a:r>
            <a:endParaRPr lang="zh-CN" altLang="en-US" dirty="0"/>
          </a:p>
          <a:p>
            <a:pPr algn="just">
              <a:lnSpc>
                <a:spcPct val="120000"/>
              </a:lnSpc>
              <a:buClr>
                <a:srgbClr val="FF3300"/>
              </a:buClr>
              <a:buFont typeface="Wingdings" panose="05000000000000000000" pitchFamily="2" charset="2"/>
              <a:buChar char="l"/>
            </a:pPr>
            <a:r>
              <a:rPr lang="zh-CN" altLang="en-US" dirty="0"/>
              <a:t>对于边很多的图（也称稠密图），适于用邻接矩阵存储，因为占用的空间少。</a:t>
            </a:r>
            <a:endParaRPr lang="zh-CN" altLang="en-US" dirty="0"/>
          </a:p>
          <a:p>
            <a:pPr algn="just">
              <a:lnSpc>
                <a:spcPct val="120000"/>
              </a:lnSpc>
              <a:buClr>
                <a:srgbClr val="FF3300"/>
              </a:buClr>
              <a:buFont typeface="Wingdings" panose="05000000000000000000" pitchFamily="2" charset="2"/>
              <a:buChar char="l"/>
            </a:pPr>
            <a:r>
              <a:rPr lang="zh-CN" altLang="en-US" dirty="0"/>
              <a:t>而对于顶点多而边少的图（也称稀疏图），若用邻接矩阵存储，对应的邻接矩阵将是一个稀疏矩阵，存储利用率很低。因此，顶点多而边少的图适于用邻接表存储。</a:t>
            </a:r>
            <a:endParaRPr lang="zh-CN" altLang="en-US" dirty="0"/>
          </a:p>
        </p:txBody>
      </p:sp>
    </p:spTree>
  </p:cSld>
  <p:clrMapOvr>
    <a:masterClrMapping/>
  </p:clrMapOvr>
  <p:transition>
    <p:strips dir="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文本占位符 1803265"/>
          <p:cNvSpPr>
            <a:spLocks noGrp="1"/>
          </p:cNvSpPr>
          <p:nvPr>
            <p:ph idx="1"/>
          </p:nvPr>
        </p:nvSpPr>
        <p:spPr>
          <a:xfrm>
            <a:off x="250825" y="873125"/>
            <a:ext cx="8588375" cy="5580063"/>
          </a:xfrm>
        </p:spPr>
        <p:txBody>
          <a:bodyPr vert="horz" wrap="square" lIns="92075" tIns="46038" rIns="92075" bIns="46038" anchor="t" anchorCtr="0"/>
          <a:p>
            <a:pPr algn="just">
              <a:lnSpc>
                <a:spcPct val="110000"/>
              </a:lnSpc>
              <a:spcBef>
                <a:spcPct val="0"/>
              </a:spcBef>
              <a:buClr>
                <a:srgbClr val="FF3300"/>
              </a:buClr>
              <a:buSzPct val="85000"/>
              <a:buFont typeface="Wingdings" panose="05000000000000000000" pitchFamily="2" charset="2"/>
              <a:buChar char="u"/>
            </a:pPr>
            <a:r>
              <a:rPr lang="zh-CN" altLang="en-US" dirty="0">
                <a:ea typeface="楷体_GB2312" pitchFamily="49" charset="-122"/>
              </a:rPr>
              <a:t>从给定图的某一顶点出发，沿着一些边访遍图中所有的顶点，且使每个顶点仅被访问一次，被称为</a:t>
            </a:r>
            <a:r>
              <a:rPr lang="zh-CN" altLang="en-US" dirty="0">
                <a:solidFill>
                  <a:schemeClr val="tx2"/>
                </a:solidFill>
                <a:ea typeface="楷体_GB2312" pitchFamily="49" charset="-122"/>
              </a:rPr>
              <a:t>图的遍历</a:t>
            </a:r>
            <a:r>
              <a:rPr lang="zh-CN" altLang="en-US" dirty="0">
                <a:ea typeface="楷体_GB2312" pitchFamily="49" charset="-122"/>
              </a:rPr>
              <a:t> </a:t>
            </a:r>
            <a:r>
              <a:rPr lang="en-US" altLang="zh-CN" dirty="0">
                <a:ea typeface="楷体_GB2312" pitchFamily="49" charset="-122"/>
              </a:rPr>
              <a:t>( Graph Traversal )</a:t>
            </a:r>
            <a:r>
              <a:rPr lang="zh-CN" altLang="en-US" dirty="0">
                <a:ea typeface="楷体_GB2312" pitchFamily="49" charset="-122"/>
              </a:rPr>
              <a:t>。</a:t>
            </a:r>
            <a:endParaRPr lang="zh-CN" altLang="en-US" dirty="0">
              <a:ea typeface="楷体_GB2312" pitchFamily="49" charset="-122"/>
            </a:endParaRPr>
          </a:p>
          <a:p>
            <a:pPr algn="just">
              <a:lnSpc>
                <a:spcPct val="110000"/>
              </a:lnSpc>
              <a:spcBef>
                <a:spcPct val="0"/>
              </a:spcBef>
              <a:buClr>
                <a:srgbClr val="FF3300"/>
              </a:buClr>
              <a:buSzPct val="85000"/>
              <a:buFont typeface="Wingdings" panose="05000000000000000000" pitchFamily="2" charset="2"/>
              <a:buChar char="u"/>
            </a:pPr>
            <a:r>
              <a:rPr lang="zh-CN" altLang="en-US" dirty="0">
                <a:ea typeface="楷体_GB2312" pitchFamily="49" charset="-122"/>
              </a:rPr>
              <a:t>图中可能存在回路，且图的任一顶点都可能与其它顶点相通，在访问完某个顶点之后可能会沿着某些边又回到曾经访问过的顶点。</a:t>
            </a:r>
            <a:endParaRPr lang="zh-CN" altLang="en-US" dirty="0">
              <a:solidFill>
                <a:srgbClr val="FF3300"/>
              </a:solidFill>
              <a:ea typeface="楷体_GB2312" pitchFamily="49" charset="-122"/>
            </a:endParaRPr>
          </a:p>
          <a:p>
            <a:pPr algn="just">
              <a:lnSpc>
                <a:spcPct val="110000"/>
              </a:lnSpc>
              <a:spcBef>
                <a:spcPct val="0"/>
              </a:spcBef>
              <a:buClr>
                <a:srgbClr val="FF3300"/>
              </a:buClr>
              <a:buSzPct val="85000"/>
              <a:buFont typeface="Wingdings" panose="05000000000000000000" pitchFamily="2" charset="2"/>
              <a:buChar char="u"/>
            </a:pPr>
            <a:r>
              <a:rPr lang="zh-CN" altLang="en-US" dirty="0">
                <a:ea typeface="楷体_GB2312" pitchFamily="49" charset="-122"/>
              </a:rPr>
              <a:t>为了避免重复访问，可设置一个标志顶点是否被访问过的辅助数组 </a:t>
            </a:r>
            <a:r>
              <a:rPr lang="en-US" altLang="zh-CN" i="1" dirty="0">
                <a:solidFill>
                  <a:schemeClr val="tx2"/>
                </a:solidFill>
                <a:ea typeface="楷体_GB2312" pitchFamily="49" charset="-122"/>
              </a:rPr>
              <a:t>visited</a:t>
            </a:r>
            <a:r>
              <a:rPr lang="en-US" altLang="zh-CN" dirty="0">
                <a:solidFill>
                  <a:schemeClr val="tx2"/>
                </a:solidFill>
                <a:ea typeface="楷体_GB2312" pitchFamily="49" charset="-122"/>
              </a:rPr>
              <a:t> [ ]</a:t>
            </a:r>
            <a:r>
              <a:rPr lang="zh-CN" altLang="en-US" dirty="0">
                <a:ea typeface="楷体_GB2312" pitchFamily="49" charset="-122"/>
              </a:rPr>
              <a:t>，它的初始状态为 </a:t>
            </a:r>
            <a:r>
              <a:rPr lang="en-US" altLang="zh-CN" dirty="0">
                <a:ea typeface="楷体_GB2312" pitchFamily="49" charset="-122"/>
              </a:rPr>
              <a:t>0</a:t>
            </a:r>
            <a:r>
              <a:rPr lang="zh-CN" altLang="en-US" dirty="0">
                <a:ea typeface="楷体_GB2312" pitchFamily="49" charset="-122"/>
              </a:rPr>
              <a:t>，在图的遍历过程中，一旦某一个顶点</a:t>
            </a:r>
            <a:r>
              <a:rPr lang="zh-CN" altLang="en-US" dirty="0">
                <a:solidFill>
                  <a:schemeClr val="tx2"/>
                </a:solidFill>
                <a:ea typeface="楷体_GB2312" pitchFamily="49" charset="-122"/>
              </a:rPr>
              <a:t> </a:t>
            </a:r>
            <a:r>
              <a:rPr lang="en-US" altLang="zh-CN" i="1" dirty="0">
                <a:solidFill>
                  <a:schemeClr val="tx2"/>
                </a:solidFill>
                <a:ea typeface="楷体_GB2312" pitchFamily="49" charset="-122"/>
              </a:rPr>
              <a:t>i</a:t>
            </a:r>
            <a:r>
              <a:rPr lang="en-US" altLang="zh-CN" i="1" baseline="-25000" dirty="0">
                <a:solidFill>
                  <a:schemeClr val="tx2"/>
                </a:solidFill>
                <a:ea typeface="楷体_GB2312" pitchFamily="49" charset="-122"/>
              </a:rPr>
              <a:t> </a:t>
            </a:r>
            <a:r>
              <a:rPr lang="zh-CN" altLang="en-US" dirty="0">
                <a:ea typeface="楷体_GB2312" pitchFamily="49" charset="-122"/>
              </a:rPr>
              <a:t>被访问，就立即让 </a:t>
            </a:r>
            <a:r>
              <a:rPr lang="en-US" altLang="zh-CN" i="1" dirty="0">
                <a:solidFill>
                  <a:schemeClr val="tx2"/>
                </a:solidFill>
                <a:ea typeface="楷体_GB2312" pitchFamily="49" charset="-122"/>
              </a:rPr>
              <a:t>visited</a:t>
            </a:r>
            <a:r>
              <a:rPr lang="en-US" altLang="zh-CN" dirty="0">
                <a:solidFill>
                  <a:schemeClr val="tx2"/>
                </a:solidFill>
                <a:ea typeface="楷体_GB2312" pitchFamily="49" charset="-122"/>
              </a:rPr>
              <a:t> [</a:t>
            </a:r>
            <a:r>
              <a:rPr lang="en-US" altLang="zh-CN" i="1" dirty="0">
                <a:solidFill>
                  <a:schemeClr val="tx2"/>
                </a:solidFill>
                <a:ea typeface="楷体_GB2312" pitchFamily="49" charset="-122"/>
              </a:rPr>
              <a:t>i</a:t>
            </a:r>
            <a:r>
              <a:rPr lang="en-US" altLang="zh-CN" dirty="0">
                <a:solidFill>
                  <a:schemeClr val="tx2"/>
                </a:solidFill>
                <a:ea typeface="楷体_GB2312" pitchFamily="49" charset="-122"/>
              </a:rPr>
              <a:t>]</a:t>
            </a:r>
            <a:r>
              <a:rPr lang="en-US" altLang="zh-CN" dirty="0">
                <a:ea typeface="楷体_GB2312" pitchFamily="49" charset="-122"/>
              </a:rPr>
              <a:t> </a:t>
            </a:r>
            <a:r>
              <a:rPr lang="zh-CN" altLang="en-US" dirty="0">
                <a:ea typeface="楷体_GB2312" pitchFamily="49" charset="-122"/>
              </a:rPr>
              <a:t>为 </a:t>
            </a:r>
            <a:r>
              <a:rPr lang="en-US" altLang="zh-CN" dirty="0">
                <a:ea typeface="楷体_GB2312" pitchFamily="49" charset="-122"/>
              </a:rPr>
              <a:t>1</a:t>
            </a:r>
            <a:r>
              <a:rPr lang="zh-CN" altLang="en-US" dirty="0">
                <a:ea typeface="楷体_GB2312" pitchFamily="49" charset="-122"/>
              </a:rPr>
              <a:t>，防止它被多次访问。</a:t>
            </a:r>
            <a:endParaRPr lang="zh-CN" altLang="en-US" dirty="0">
              <a:ea typeface="楷体_GB2312" pitchFamily="49" charset="-122"/>
            </a:endParaRPr>
          </a:p>
          <a:p>
            <a:pPr algn="just">
              <a:lnSpc>
                <a:spcPct val="110000"/>
              </a:lnSpc>
              <a:spcBef>
                <a:spcPct val="0"/>
              </a:spcBef>
              <a:buClr>
                <a:srgbClr val="FF3300"/>
              </a:buClr>
              <a:buSzPct val="85000"/>
              <a:buFont typeface="Wingdings" panose="05000000000000000000" pitchFamily="2" charset="2"/>
              <a:buChar char="u"/>
            </a:pPr>
            <a:r>
              <a:rPr lang="zh-CN" altLang="en-US" dirty="0">
                <a:solidFill>
                  <a:srgbClr val="FF3300"/>
                </a:solidFill>
                <a:ea typeface="楷体_GB2312" pitchFamily="49" charset="-122"/>
              </a:rPr>
              <a:t>与树的遍历的异同？</a:t>
            </a:r>
            <a:endParaRPr lang="zh-CN" altLang="en-US" dirty="0">
              <a:solidFill>
                <a:srgbClr val="FF3300"/>
              </a:solidFill>
              <a:ea typeface="楷体_GB2312" pitchFamily="49" charset="-122"/>
            </a:endParaRPr>
          </a:p>
        </p:txBody>
      </p:sp>
      <p:sp>
        <p:nvSpPr>
          <p:cNvPr id="70659" name="标题 1803266"/>
          <p:cNvSpPr>
            <a:spLocks noGrp="1"/>
          </p:cNvSpPr>
          <p:nvPr>
            <p:ph type="title"/>
          </p:nvPr>
        </p:nvSpPr>
        <p:spPr>
          <a:xfrm>
            <a:off x="358775" y="115888"/>
            <a:ext cx="8229600" cy="774700"/>
          </a:xfrm>
        </p:spPr>
        <p:txBody>
          <a:bodyPr vert="horz" wrap="square" lIns="92075" tIns="46038" rIns="92075" bIns="46038" anchor="ctr" anchorCtr="0"/>
          <a:p>
            <a:r>
              <a:rPr lang="en-US" altLang="zh-CN" b="1" dirty="0"/>
              <a:t>6.3  </a:t>
            </a:r>
            <a:r>
              <a:rPr lang="zh-CN" altLang="en-US" b="1" dirty="0"/>
              <a:t>图的遍历</a:t>
            </a:r>
            <a:endParaRPr lang="zh-CN" altLang="en-US" b="1" dirty="0"/>
          </a:p>
        </p:txBody>
      </p:sp>
    </p:spTree>
  </p:cSld>
  <p:clrMapOvr>
    <a:masterClrMapping/>
  </p:clrMapOvr>
  <p:transition>
    <p:blinds dir="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文本占位符 1804289"/>
          <p:cNvSpPr>
            <a:spLocks noGrp="1"/>
          </p:cNvSpPr>
          <p:nvPr>
            <p:ph idx="1"/>
          </p:nvPr>
        </p:nvSpPr>
        <p:spPr>
          <a:xfrm>
            <a:off x="468313" y="260350"/>
            <a:ext cx="8245475" cy="6300788"/>
          </a:xfrm>
        </p:spPr>
        <p:txBody>
          <a:bodyPr vert="horz" wrap="square" lIns="92075" tIns="46038" rIns="92075" bIns="46038" anchor="t" anchorCtr="0"/>
          <a:p>
            <a:pPr marL="0" indent="0" algn="ctr">
              <a:spcBef>
                <a:spcPct val="5000"/>
              </a:spcBef>
              <a:buNone/>
            </a:pPr>
            <a:r>
              <a:rPr lang="en-US" altLang="zh-CN" sz="3200" dirty="0">
                <a:solidFill>
                  <a:schemeClr val="tx2"/>
                </a:solidFill>
              </a:rPr>
              <a:t>6.3.1  </a:t>
            </a:r>
            <a:r>
              <a:rPr lang="zh-CN" altLang="en-US" sz="3200" dirty="0">
                <a:solidFill>
                  <a:schemeClr val="tx2"/>
                </a:solidFill>
              </a:rPr>
              <a:t>深度优先遍历</a:t>
            </a:r>
            <a:endParaRPr lang="zh-CN" altLang="en-US" sz="3200" dirty="0">
              <a:solidFill>
                <a:schemeClr val="tx2"/>
              </a:solidFill>
              <a:ea typeface="幼圆" panose="02010509060101010101" pitchFamily="49" charset="-122"/>
            </a:endParaRPr>
          </a:p>
          <a:p>
            <a:pPr marL="0" indent="0">
              <a:lnSpc>
                <a:spcPct val="120000"/>
              </a:lnSpc>
              <a:spcBef>
                <a:spcPct val="5000"/>
              </a:spcBef>
              <a:buNone/>
            </a:pPr>
            <a:r>
              <a:rPr lang="zh-CN" altLang="en-US" dirty="0">
                <a:ea typeface="楷体_GB2312" pitchFamily="49" charset="-122"/>
              </a:rPr>
              <a:t>深度优先遍历又被称为</a:t>
            </a:r>
            <a:r>
              <a:rPr lang="zh-CN" altLang="en-US" dirty="0">
                <a:solidFill>
                  <a:schemeClr val="tx2"/>
                </a:solidFill>
                <a:ea typeface="楷体_GB2312" pitchFamily="49" charset="-122"/>
              </a:rPr>
              <a:t>深度优先搜索 </a:t>
            </a:r>
            <a:r>
              <a:rPr lang="en-US" altLang="zh-CN" i="1" dirty="0">
                <a:solidFill>
                  <a:schemeClr val="tx2"/>
                </a:solidFill>
                <a:ea typeface="楷体_GB2312" pitchFamily="49" charset="-122"/>
              </a:rPr>
              <a:t>DFS</a:t>
            </a:r>
            <a:r>
              <a:rPr lang="en-US" altLang="zh-CN" i="1" dirty="0">
                <a:ea typeface="楷体_GB2312" pitchFamily="49" charset="-122"/>
              </a:rPr>
              <a:t> </a:t>
            </a:r>
            <a:r>
              <a:rPr lang="en-US" altLang="zh-CN" dirty="0">
                <a:ea typeface="楷体_GB2312" pitchFamily="49" charset="-122"/>
              </a:rPr>
              <a:t>( Depth First Search )</a:t>
            </a:r>
            <a:r>
              <a:rPr lang="zh-CN" altLang="en-US" dirty="0">
                <a:ea typeface="楷体_GB2312" pitchFamily="49" charset="-122"/>
              </a:rPr>
              <a:t>，其</a:t>
            </a:r>
            <a:r>
              <a:rPr lang="zh-CN" altLang="en-US" dirty="0">
                <a:solidFill>
                  <a:srgbClr val="FF3300"/>
                </a:solidFill>
                <a:ea typeface="楷体_GB2312" pitchFamily="49" charset="-122"/>
              </a:rPr>
              <a:t>类似于树的先根遍历</a:t>
            </a:r>
            <a:r>
              <a:rPr lang="zh-CN" altLang="en-US" dirty="0">
                <a:ea typeface="楷体_GB2312" pitchFamily="49" charset="-122"/>
              </a:rPr>
              <a:t>。</a:t>
            </a:r>
            <a:endParaRPr lang="zh-CN" altLang="en-US" dirty="0">
              <a:ea typeface="楷体_GB2312" pitchFamily="49" charset="-122"/>
            </a:endParaRPr>
          </a:p>
          <a:p>
            <a:pPr marL="0" indent="0">
              <a:lnSpc>
                <a:spcPct val="150000"/>
              </a:lnSpc>
              <a:spcBef>
                <a:spcPct val="5000"/>
              </a:spcBef>
              <a:buNone/>
            </a:pPr>
            <a:r>
              <a:rPr lang="zh-CN" altLang="en-US" sz="2600" dirty="0">
                <a:solidFill>
                  <a:schemeClr val="tx2"/>
                </a:solidFill>
                <a:ea typeface="楷体_GB2312" pitchFamily="49" charset="-122"/>
              </a:rPr>
              <a:t>基本思想</a:t>
            </a:r>
            <a:r>
              <a:rPr lang="en-US" altLang="zh-CN" sz="2600" dirty="0">
                <a:ea typeface="楷体_GB2312" pitchFamily="49" charset="-122"/>
              </a:rPr>
              <a:t>:</a:t>
            </a:r>
            <a:endParaRPr lang="en-US" altLang="zh-CN" sz="2600" dirty="0">
              <a:ea typeface="楷体_GB2312" pitchFamily="49" charset="-122"/>
            </a:endParaRPr>
          </a:p>
          <a:p>
            <a:pPr marL="0" indent="0" algn="just">
              <a:lnSpc>
                <a:spcPct val="105000"/>
              </a:lnSpc>
              <a:buNone/>
            </a:pPr>
            <a:r>
              <a:rPr lang="en-US" altLang="zh-CN" sz="2600" dirty="0">
                <a:solidFill>
                  <a:srgbClr val="000099"/>
                </a:solidFill>
                <a:ea typeface="楷体_GB2312" pitchFamily="49" charset="-122"/>
              </a:rPr>
              <a:t>      </a:t>
            </a:r>
            <a:r>
              <a:rPr lang="en-US" altLang="zh-CN" sz="2400" i="1" dirty="0">
                <a:ea typeface="楷体_GB2312" pitchFamily="49" charset="-122"/>
              </a:rPr>
              <a:t>DFS </a:t>
            </a:r>
            <a:r>
              <a:rPr lang="zh-CN" altLang="en-US" sz="2400" dirty="0">
                <a:ea typeface="楷体_GB2312" pitchFamily="49" charset="-122"/>
              </a:rPr>
              <a:t>在访问图中某一起始顶点 </a:t>
            </a:r>
            <a:r>
              <a:rPr lang="en-US" altLang="zh-CN" sz="2400" i="1" dirty="0">
                <a:ea typeface="楷体_GB2312" pitchFamily="49" charset="-122"/>
              </a:rPr>
              <a:t>v </a:t>
            </a:r>
            <a:r>
              <a:rPr lang="zh-CN" altLang="en-US" sz="2400" dirty="0">
                <a:ea typeface="楷体_GB2312" pitchFamily="49" charset="-122"/>
              </a:rPr>
              <a:t>后，由 </a:t>
            </a:r>
            <a:r>
              <a:rPr lang="en-US" altLang="zh-CN" sz="2400" i="1" dirty="0">
                <a:ea typeface="楷体_GB2312" pitchFamily="49" charset="-122"/>
              </a:rPr>
              <a:t>v </a:t>
            </a:r>
            <a:r>
              <a:rPr lang="zh-CN" altLang="en-US" sz="2400" dirty="0">
                <a:ea typeface="楷体_GB2312" pitchFamily="49" charset="-122"/>
              </a:rPr>
              <a:t>出发，访问它的任一邻接顶点 </a:t>
            </a:r>
            <a:r>
              <a:rPr lang="en-US" altLang="zh-CN" sz="2400" i="1" dirty="0">
                <a:ea typeface="楷体_GB2312" pitchFamily="49" charset="-122"/>
              </a:rPr>
              <a:t>w</a:t>
            </a:r>
            <a:r>
              <a:rPr lang="en-US" altLang="zh-CN" sz="2400" baseline="-25000" dirty="0">
                <a:ea typeface="楷体_GB2312" pitchFamily="49" charset="-122"/>
              </a:rPr>
              <a:t>1</a:t>
            </a:r>
            <a:r>
              <a:rPr lang="zh-CN" altLang="en-US" sz="2400" dirty="0">
                <a:ea typeface="楷体_GB2312" pitchFamily="49" charset="-122"/>
              </a:rPr>
              <a:t>；再从 </a:t>
            </a:r>
            <a:r>
              <a:rPr lang="en-US" altLang="zh-CN" sz="2400" i="1" dirty="0">
                <a:ea typeface="楷体_GB2312" pitchFamily="49" charset="-122"/>
              </a:rPr>
              <a:t>w</a:t>
            </a:r>
            <a:r>
              <a:rPr lang="en-US" altLang="zh-CN" sz="2400" baseline="-25000" dirty="0">
                <a:ea typeface="楷体_GB2312" pitchFamily="49" charset="-122"/>
              </a:rPr>
              <a:t>1 </a:t>
            </a:r>
            <a:r>
              <a:rPr lang="zh-CN" altLang="en-US" sz="2400" dirty="0">
                <a:ea typeface="楷体_GB2312" pitchFamily="49" charset="-122"/>
              </a:rPr>
              <a:t>出发，访问与 </a:t>
            </a:r>
            <a:r>
              <a:rPr lang="en-US" altLang="zh-CN" sz="2400" i="1" dirty="0">
                <a:ea typeface="楷体_GB2312" pitchFamily="49" charset="-122"/>
              </a:rPr>
              <a:t>w</a:t>
            </a:r>
            <a:r>
              <a:rPr lang="en-US" altLang="zh-CN" sz="2400" baseline="-25000" dirty="0">
                <a:ea typeface="楷体_GB2312" pitchFamily="49" charset="-122"/>
              </a:rPr>
              <a:t>1</a:t>
            </a:r>
            <a:r>
              <a:rPr lang="zh-CN" altLang="en-US" sz="2400" dirty="0">
                <a:ea typeface="楷体_GB2312" pitchFamily="49" charset="-122"/>
              </a:rPr>
              <a:t>邻接但还没有访问过的顶点 </a:t>
            </a:r>
            <a:r>
              <a:rPr lang="en-US" altLang="zh-CN" sz="2400" i="1" dirty="0">
                <a:ea typeface="楷体_GB2312" pitchFamily="49" charset="-122"/>
              </a:rPr>
              <a:t>w</a:t>
            </a:r>
            <a:r>
              <a:rPr lang="en-US" altLang="zh-CN" sz="2400" baseline="-25000" dirty="0">
                <a:ea typeface="楷体_GB2312" pitchFamily="49" charset="-122"/>
              </a:rPr>
              <a:t>2</a:t>
            </a:r>
            <a:r>
              <a:rPr lang="zh-CN" altLang="en-US" sz="2400" dirty="0">
                <a:ea typeface="楷体_GB2312" pitchFamily="49" charset="-122"/>
              </a:rPr>
              <a:t>；然后再从 </a:t>
            </a:r>
            <a:r>
              <a:rPr lang="en-US" altLang="zh-CN" sz="2400" i="1" dirty="0">
                <a:ea typeface="楷体_GB2312" pitchFamily="49" charset="-122"/>
              </a:rPr>
              <a:t>w</a:t>
            </a:r>
            <a:r>
              <a:rPr lang="en-US" altLang="zh-CN" sz="2400" baseline="-25000" dirty="0">
                <a:ea typeface="楷体_GB2312" pitchFamily="49" charset="-122"/>
              </a:rPr>
              <a:t>2 </a:t>
            </a:r>
            <a:r>
              <a:rPr lang="zh-CN" altLang="en-US" sz="2400" dirty="0">
                <a:ea typeface="楷体_GB2312" pitchFamily="49" charset="-122"/>
              </a:rPr>
              <a:t>出发，进行类似的访问，</a:t>
            </a:r>
            <a:r>
              <a:rPr lang="en-US" altLang="zh-CN" sz="2400" dirty="0">
                <a:ea typeface="楷体_GB2312" pitchFamily="49" charset="-122"/>
              </a:rPr>
              <a:t>… </a:t>
            </a:r>
            <a:r>
              <a:rPr lang="zh-CN" altLang="en-US" sz="2400" dirty="0">
                <a:ea typeface="楷体_GB2312" pitchFamily="49" charset="-122"/>
              </a:rPr>
              <a:t>如此进行下去，直至到达所有的邻接顶点都被访问过的顶点 </a:t>
            </a:r>
            <a:r>
              <a:rPr lang="en-US" altLang="zh-CN" sz="2400" i="1" dirty="0">
                <a:ea typeface="楷体_GB2312" pitchFamily="49" charset="-122"/>
              </a:rPr>
              <a:t>u </a:t>
            </a:r>
            <a:r>
              <a:rPr lang="zh-CN" altLang="en-US" sz="2400" dirty="0">
                <a:ea typeface="楷体_GB2312" pitchFamily="49" charset="-122"/>
              </a:rPr>
              <a:t>为止。接着，退回一步，退到前一次刚访问过的顶点，看是否还有其它没有被访问的邻接顶点。如果有，则访问此顶点，之后再从此顶点出发，进行与前述类似的访问；如果没有，就再退回一步进行搜索。重复上述过程，直到所有与起始顶点有路径相通的顶点都被访问过为止。</a:t>
            </a:r>
            <a:endParaRPr lang="zh-CN" altLang="en-US" sz="2400" dirty="0">
              <a:ea typeface="楷体_GB2312" pitchFamily="49" charset="-122"/>
            </a:endParaRPr>
          </a:p>
        </p:txBody>
      </p:sp>
    </p:spTree>
  </p:cSld>
  <p:clrMapOvr>
    <a:masterClrMapping/>
  </p:clrMapOvr>
  <p:transition>
    <p:strips dir="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标题 1805313"/>
          <p:cNvSpPr>
            <a:spLocks noGrp="1"/>
          </p:cNvSpPr>
          <p:nvPr>
            <p:ph type="title"/>
          </p:nvPr>
        </p:nvSpPr>
        <p:spPr>
          <a:xfrm>
            <a:off x="215900" y="152400"/>
            <a:ext cx="8686800" cy="617538"/>
          </a:xfrm>
        </p:spPr>
        <p:txBody>
          <a:bodyPr vert="horz" wrap="square" lIns="92075" tIns="46038" rIns="92075" bIns="46038" anchor="ctr" anchorCtr="0"/>
          <a:p>
            <a:pPr algn="just"/>
            <a:r>
              <a:rPr lang="zh-CN" altLang="en-US" sz="2800" b="1" dirty="0">
                <a:ea typeface="楷体_GB2312" pitchFamily="49" charset="-122"/>
              </a:rPr>
              <a:t>深度优先搜索</a:t>
            </a:r>
            <a:r>
              <a:rPr lang="en-US" altLang="zh-CN" sz="2800" b="1" i="1" dirty="0">
                <a:ea typeface="楷体_GB2312" pitchFamily="49" charset="-122"/>
              </a:rPr>
              <a:t>DFS </a:t>
            </a:r>
            <a:r>
              <a:rPr lang="en-US" altLang="zh-CN" sz="2800" b="1" dirty="0">
                <a:ea typeface="楷体_GB2312" pitchFamily="49" charset="-122"/>
              </a:rPr>
              <a:t>( Depth First Search )</a:t>
            </a:r>
            <a:endParaRPr lang="en-US" altLang="zh-CN" sz="2800" b="1" dirty="0">
              <a:ea typeface="楷体_GB2312" pitchFamily="49" charset="-122"/>
            </a:endParaRPr>
          </a:p>
        </p:txBody>
      </p:sp>
      <p:sp>
        <p:nvSpPr>
          <p:cNvPr id="72707" name="文本占位符 1805314"/>
          <p:cNvSpPr>
            <a:spLocks noGrp="1"/>
          </p:cNvSpPr>
          <p:nvPr>
            <p:ph idx="1"/>
          </p:nvPr>
        </p:nvSpPr>
        <p:spPr>
          <a:xfrm>
            <a:off x="215900" y="692150"/>
            <a:ext cx="6626225" cy="576263"/>
          </a:xfrm>
        </p:spPr>
        <p:txBody>
          <a:bodyPr vert="horz" wrap="square" lIns="92075" tIns="46038" rIns="92075" bIns="46038" anchor="t" anchorCtr="0"/>
          <a:p>
            <a:pPr>
              <a:buNone/>
            </a:pPr>
            <a:r>
              <a:rPr lang="en-US" altLang="zh-CN" dirty="0">
                <a:solidFill>
                  <a:srgbClr val="FF3300"/>
                </a:solidFill>
                <a:ea typeface="楷体_GB2312" pitchFamily="49" charset="-122"/>
              </a:rPr>
              <a:t>    </a:t>
            </a:r>
            <a:r>
              <a:rPr lang="zh-CN" altLang="en-US" dirty="0">
                <a:solidFill>
                  <a:srgbClr val="FF3300"/>
                </a:solidFill>
                <a:ea typeface="楷体_GB2312" pitchFamily="49" charset="-122"/>
              </a:rPr>
              <a:t>深度优先搜索的示例</a:t>
            </a:r>
            <a:endParaRPr lang="zh-CN" altLang="en-US" dirty="0">
              <a:solidFill>
                <a:srgbClr val="FF3300"/>
              </a:solidFill>
            </a:endParaRPr>
          </a:p>
        </p:txBody>
      </p:sp>
      <p:pic>
        <p:nvPicPr>
          <p:cNvPr id="72708" name="图片 1805315"/>
          <p:cNvPicPr>
            <a:picLocks noChangeAspect="1"/>
          </p:cNvPicPr>
          <p:nvPr/>
        </p:nvPicPr>
        <p:blipFill>
          <a:blip r:embed="rId1"/>
          <a:stretch>
            <a:fillRect/>
          </a:stretch>
        </p:blipFill>
        <p:spPr>
          <a:xfrm>
            <a:off x="0" y="1196975"/>
            <a:ext cx="9058275" cy="4824413"/>
          </a:xfrm>
          <a:prstGeom prst="rect">
            <a:avLst/>
          </a:prstGeom>
          <a:noFill/>
          <a:ln w="9525">
            <a:noFill/>
          </a:ln>
        </p:spPr>
      </p:pic>
      <p:sp>
        <p:nvSpPr>
          <p:cNvPr id="72709" name="矩形 1805316"/>
          <p:cNvSpPr/>
          <p:nvPr/>
        </p:nvSpPr>
        <p:spPr>
          <a:xfrm>
            <a:off x="900113" y="5949950"/>
            <a:ext cx="7345362" cy="511175"/>
          </a:xfrm>
          <a:prstGeom prst="rect">
            <a:avLst/>
          </a:prstGeom>
          <a:noFill/>
          <a:ln w="9525">
            <a:noFill/>
          </a:ln>
        </p:spPr>
        <p:txBody>
          <a:bodyPr lIns="92075" tIns="46038" rIns="92075" bIns="46038">
            <a:spAutoFit/>
          </a:bodyPr>
          <a:p>
            <a:pPr eaLnBrk="0" hangingPunct="0">
              <a:lnSpc>
                <a:spcPts val="3300"/>
              </a:lnSpc>
              <a:spcBef>
                <a:spcPts val="1200"/>
              </a:spcBef>
              <a:buClr>
                <a:schemeClr val="accent2"/>
              </a:buClr>
              <a:buSzPct val="75000"/>
              <a:buFont typeface="Monotype Sorts" pitchFamily="2" charset="2"/>
            </a:pPr>
            <a:r>
              <a:rPr lang="zh-CN" altLang="zh-CN" sz="2400" dirty="0">
                <a:solidFill>
                  <a:schemeClr val="tx2"/>
                </a:solidFill>
                <a:latin typeface="Arial" panose="020B0604020202020204" pitchFamily="34" charset="0"/>
              </a:rPr>
              <a:t>图深度优先遍历的次序</a:t>
            </a:r>
            <a:r>
              <a:rPr lang="zh-CN" altLang="en-US" sz="2400" dirty="0">
                <a:solidFill>
                  <a:schemeClr val="tx2"/>
                </a:solidFill>
                <a:latin typeface="Arial" panose="020B0604020202020204" pitchFamily="34" charset="0"/>
              </a:rPr>
              <a:t>是否</a:t>
            </a:r>
            <a:r>
              <a:rPr lang="zh-CN" altLang="zh-CN" sz="2400" dirty="0">
                <a:solidFill>
                  <a:schemeClr val="tx2"/>
                </a:solidFill>
                <a:latin typeface="Arial" panose="020B0604020202020204" pitchFamily="34" charset="0"/>
              </a:rPr>
              <a:t>唯一</a:t>
            </a:r>
            <a:r>
              <a:rPr lang="zh-CN" altLang="en-US" sz="2400" dirty="0">
                <a:solidFill>
                  <a:schemeClr val="tx2"/>
                </a:solidFill>
                <a:latin typeface="Arial" panose="020B0604020202020204" pitchFamily="34" charset="0"/>
              </a:rPr>
              <a:t>？与什么因素有关？</a:t>
            </a:r>
            <a:endParaRPr lang="zh-CN" altLang="zh-CN" sz="2400" dirty="0">
              <a:solidFill>
                <a:schemeClr val="tx2"/>
              </a:solidFill>
              <a:latin typeface="Arial" panose="020B0604020202020204" pitchFamily="34" charset="0"/>
            </a:endParaRPr>
          </a:p>
        </p:txBody>
      </p:sp>
    </p:spTree>
  </p:cSld>
  <p:clrMapOvr>
    <a:masterClrMapping/>
  </p:clrMapOvr>
  <p:transition>
    <p:zoom dir="in"/>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文本占位符 1806337"/>
          <p:cNvSpPr>
            <a:spLocks noGrp="1"/>
          </p:cNvSpPr>
          <p:nvPr>
            <p:ph idx="1"/>
          </p:nvPr>
        </p:nvSpPr>
        <p:spPr>
          <a:xfrm>
            <a:off x="252413" y="188913"/>
            <a:ext cx="8496300" cy="6335712"/>
          </a:xfrm>
        </p:spPr>
        <p:txBody>
          <a:bodyPr vert="horz" wrap="square" lIns="92075" tIns="46038" rIns="92075" bIns="46038" anchor="t" anchorCtr="0"/>
          <a:p>
            <a:pPr algn="just">
              <a:lnSpc>
                <a:spcPct val="110000"/>
              </a:lnSpc>
              <a:buNone/>
            </a:pPr>
            <a:r>
              <a:rPr lang="en-US" altLang="zh-CN" dirty="0">
                <a:solidFill>
                  <a:schemeClr val="tx2"/>
                </a:solidFill>
                <a:ea typeface="幼圆" panose="02010509060101010101" pitchFamily="49" charset="-122"/>
              </a:rPr>
              <a:t>1. </a:t>
            </a:r>
            <a:r>
              <a:rPr lang="zh-CN" altLang="en-US" dirty="0">
                <a:solidFill>
                  <a:schemeClr val="tx2"/>
                </a:solidFill>
                <a:ea typeface="幼圆" panose="02010509060101010101" pitchFamily="49" charset="-122"/>
              </a:rPr>
              <a:t>递归算法</a:t>
            </a:r>
            <a:endParaRPr lang="zh-CN" altLang="en-US" dirty="0">
              <a:solidFill>
                <a:schemeClr val="tx2"/>
              </a:solidFill>
              <a:ea typeface="幼圆" panose="02010509060101010101" pitchFamily="49" charset="-122"/>
            </a:endParaRPr>
          </a:p>
          <a:p>
            <a:pPr algn="just">
              <a:lnSpc>
                <a:spcPct val="110000"/>
              </a:lnSpc>
              <a:buNone/>
            </a:pPr>
            <a:r>
              <a:rPr lang="zh-CN" altLang="zh-CN" sz="2600" dirty="0"/>
              <a:t>算法</a:t>
            </a:r>
            <a:r>
              <a:rPr lang="en-US" altLang="zh-CN" sz="2600" dirty="0">
                <a:solidFill>
                  <a:schemeClr val="tx2"/>
                </a:solidFill>
              </a:rPr>
              <a:t>DepthFirstSearch </a:t>
            </a:r>
            <a:r>
              <a:rPr lang="en-US" altLang="zh-CN" sz="2600" dirty="0"/>
              <a:t>(Head, </a:t>
            </a:r>
            <a:r>
              <a:rPr lang="en-US" altLang="zh-CN" sz="2600" i="1" dirty="0"/>
              <a:t>v</a:t>
            </a:r>
            <a:r>
              <a:rPr lang="en-US" altLang="zh-CN" sz="2600" dirty="0"/>
              <a:t>, </a:t>
            </a:r>
            <a:r>
              <a:rPr lang="en-US" altLang="zh-CN" sz="2600" i="1" dirty="0"/>
              <a:t>visited</a:t>
            </a:r>
            <a:r>
              <a:rPr lang="en-US" altLang="zh-CN" sz="2600" dirty="0"/>
              <a:t>)</a:t>
            </a:r>
            <a:endParaRPr lang="zh-CN" altLang="zh-CN" sz="3300" dirty="0"/>
          </a:p>
          <a:p>
            <a:pPr algn="just">
              <a:lnSpc>
                <a:spcPct val="110000"/>
              </a:lnSpc>
              <a:buNone/>
            </a:pPr>
            <a:r>
              <a:rPr lang="zh-CN" altLang="zh-CN" sz="2400" dirty="0"/>
              <a:t>/* 图的深度优先遍历</a:t>
            </a:r>
            <a:r>
              <a:rPr lang="zh-CN" altLang="en-US" sz="2400" dirty="0"/>
              <a:t>的</a:t>
            </a:r>
            <a:r>
              <a:rPr lang="zh-CN" altLang="zh-CN" sz="2400" dirty="0"/>
              <a:t>递归算法*/</a:t>
            </a:r>
            <a:endParaRPr lang="zh-CN" altLang="zh-CN" sz="2400" dirty="0"/>
          </a:p>
          <a:p>
            <a:pPr algn="just">
              <a:lnSpc>
                <a:spcPct val="110000"/>
              </a:lnSpc>
              <a:buNone/>
            </a:pPr>
            <a:r>
              <a:rPr lang="zh-CN" altLang="zh-CN" sz="2600" dirty="0"/>
              <a:t>DFSearch1[初始化</a:t>
            </a:r>
            <a:r>
              <a:rPr lang="en-US" altLang="zh-CN" sz="2600" dirty="0"/>
              <a:t>] </a:t>
            </a:r>
            <a:endParaRPr lang="zh-CN" altLang="zh-CN" sz="3300" dirty="0"/>
          </a:p>
          <a:p>
            <a:pPr algn="just">
              <a:lnSpc>
                <a:spcPct val="110000"/>
              </a:lnSpc>
              <a:buNone/>
            </a:pPr>
            <a:r>
              <a:rPr lang="en-US" altLang="zh-CN" sz="2600" dirty="0"/>
              <a:t>    PRINT(</a:t>
            </a:r>
            <a:r>
              <a:rPr lang="en-US" altLang="zh-CN" sz="2600" i="1" dirty="0"/>
              <a:t>v</a:t>
            </a:r>
            <a:r>
              <a:rPr lang="en-US" altLang="zh-CN" sz="2600" dirty="0"/>
              <a:t>).</a:t>
            </a:r>
            <a:endParaRPr lang="zh-CN" altLang="zh-CN" sz="3300" dirty="0"/>
          </a:p>
          <a:p>
            <a:pPr algn="just">
              <a:lnSpc>
                <a:spcPct val="110000"/>
              </a:lnSpc>
              <a:buNone/>
            </a:pPr>
            <a:r>
              <a:rPr lang="en-US" altLang="zh-CN" sz="2600" i="1" dirty="0"/>
              <a:t>	visited</a:t>
            </a:r>
            <a:r>
              <a:rPr lang="en-US" altLang="zh-CN" sz="2600" dirty="0"/>
              <a:t>[</a:t>
            </a:r>
            <a:r>
              <a:rPr lang="en-US" altLang="zh-CN" sz="2600" i="1" dirty="0"/>
              <a:t>v</a:t>
            </a:r>
            <a:r>
              <a:rPr lang="en-US" altLang="zh-CN" sz="2600" dirty="0"/>
              <a:t>] </a:t>
            </a:r>
            <a:r>
              <a:rPr lang="en-US" altLang="zh-CN" sz="2400" dirty="0">
                <a:sym typeface="Symbol" panose="05050102010706020507" pitchFamily="18" charset="2"/>
              </a:rPr>
              <a:t></a:t>
            </a:r>
            <a:r>
              <a:rPr lang="en-US" altLang="zh-CN" sz="2400" dirty="0"/>
              <a:t> </a:t>
            </a:r>
            <a:r>
              <a:rPr lang="en-US" altLang="zh-CN" sz="2600" dirty="0"/>
              <a:t>1.</a:t>
            </a:r>
            <a:endParaRPr lang="zh-CN" altLang="zh-CN" sz="3300" dirty="0"/>
          </a:p>
          <a:p>
            <a:pPr algn="just">
              <a:lnSpc>
                <a:spcPct val="110000"/>
              </a:lnSpc>
              <a:buNone/>
            </a:pPr>
            <a:r>
              <a:rPr lang="en-US" altLang="zh-CN" sz="2600" dirty="0"/>
              <a:t>  	</a:t>
            </a:r>
            <a:r>
              <a:rPr lang="en-US" altLang="zh-CN" sz="2600" i="1" dirty="0"/>
              <a:t>p</a:t>
            </a:r>
            <a:r>
              <a:rPr lang="en-US" altLang="zh-CN" sz="2400" dirty="0">
                <a:sym typeface="Symbol" panose="05050102010706020507" pitchFamily="18" charset="2"/>
              </a:rPr>
              <a:t></a:t>
            </a:r>
            <a:r>
              <a:rPr lang="en-US" altLang="zh-CN" sz="2400" dirty="0"/>
              <a:t> </a:t>
            </a:r>
            <a:r>
              <a:rPr lang="en-US" altLang="zh-CN" sz="2600" dirty="0"/>
              <a:t>adjacent(Head[</a:t>
            </a:r>
            <a:r>
              <a:rPr lang="en-US" altLang="zh-CN" sz="2600" i="1" dirty="0"/>
              <a:t>v</a:t>
            </a:r>
            <a:r>
              <a:rPr lang="en-US" altLang="zh-CN" sz="2600" dirty="0"/>
              <a:t>]) .</a:t>
            </a:r>
            <a:endParaRPr lang="zh-CN" altLang="zh-CN" sz="3300" dirty="0"/>
          </a:p>
          <a:p>
            <a:pPr algn="just">
              <a:lnSpc>
                <a:spcPct val="110000"/>
              </a:lnSpc>
              <a:buNone/>
            </a:pPr>
            <a:r>
              <a:rPr lang="zh-CN" altLang="zh-CN" sz="2600" dirty="0"/>
              <a:t>DFSearch2[深度优先遍历图</a:t>
            </a:r>
            <a:r>
              <a:rPr lang="en-US" altLang="zh-CN" sz="2600" dirty="0"/>
              <a:t>]</a:t>
            </a:r>
            <a:endParaRPr lang="zh-CN" altLang="zh-CN" sz="3300" dirty="0"/>
          </a:p>
          <a:p>
            <a:pPr algn="just">
              <a:lnSpc>
                <a:spcPct val="110000"/>
              </a:lnSpc>
              <a:buNone/>
            </a:pPr>
            <a:r>
              <a:rPr lang="en-US" altLang="zh-CN" sz="2600" dirty="0"/>
              <a:t>	WHILE </a:t>
            </a:r>
            <a:r>
              <a:rPr lang="en-US" altLang="zh-CN" sz="2600" i="1" dirty="0"/>
              <a:t>p</a:t>
            </a:r>
            <a:r>
              <a:rPr lang="en-US" altLang="zh-CN" sz="2600" dirty="0"/>
              <a:t> </a:t>
            </a:r>
            <a:r>
              <a:rPr lang="en-US" altLang="zh-CN" sz="2600" dirty="0">
                <a:sym typeface="Symbol" panose="05050102010706020507" pitchFamily="18" charset="2"/>
              </a:rPr>
              <a:t></a:t>
            </a:r>
            <a:r>
              <a:rPr lang="zh-CN" altLang="zh-CN" sz="2600" dirty="0"/>
              <a:t>∧DO</a:t>
            </a:r>
            <a:endParaRPr lang="zh-CN" altLang="zh-CN" sz="2600" dirty="0"/>
          </a:p>
          <a:p>
            <a:pPr algn="just">
              <a:lnSpc>
                <a:spcPct val="110000"/>
              </a:lnSpc>
              <a:buNone/>
            </a:pPr>
            <a:r>
              <a:rPr lang="en-US" altLang="zh-CN" sz="2600" dirty="0"/>
              <a:t>		( IF </a:t>
            </a:r>
            <a:r>
              <a:rPr lang="en-US" altLang="zh-CN" sz="2600" i="1" dirty="0"/>
              <a:t>visited</a:t>
            </a:r>
            <a:r>
              <a:rPr lang="en-US" altLang="zh-CN" sz="2600" dirty="0"/>
              <a:t>[VerAdj(</a:t>
            </a:r>
            <a:r>
              <a:rPr lang="en-US" altLang="zh-CN" sz="2600" i="1" dirty="0"/>
              <a:t>p</a:t>
            </a:r>
            <a:r>
              <a:rPr lang="en-US" altLang="zh-CN" sz="2600" dirty="0"/>
              <a:t>)]≠1 THEN </a:t>
            </a:r>
            <a:endParaRPr lang="zh-CN" altLang="zh-CN" sz="3300" dirty="0"/>
          </a:p>
          <a:p>
            <a:pPr algn="just">
              <a:lnSpc>
                <a:spcPct val="110000"/>
              </a:lnSpc>
              <a:buNone/>
            </a:pPr>
            <a:r>
              <a:rPr lang="zh-CN" altLang="zh-CN" sz="2600" dirty="0"/>
              <a:t>　　	　　</a:t>
            </a:r>
            <a:r>
              <a:rPr lang="en-US" altLang="zh-CN" sz="2600" dirty="0"/>
              <a:t>DepthFirstSearch (Head, VerAdj(</a:t>
            </a:r>
            <a:r>
              <a:rPr lang="en-US" altLang="zh-CN" sz="2600" i="1" dirty="0"/>
              <a:t>p</a:t>
            </a:r>
            <a:r>
              <a:rPr lang="en-US" altLang="zh-CN" sz="2600" dirty="0"/>
              <a:t>), </a:t>
            </a:r>
            <a:r>
              <a:rPr lang="en-US" altLang="zh-CN" sz="2600" i="1" dirty="0"/>
              <a:t>visited</a:t>
            </a:r>
            <a:r>
              <a:rPr lang="en-US" altLang="zh-CN" sz="2600" dirty="0"/>
              <a:t>) .</a:t>
            </a:r>
            <a:endParaRPr lang="zh-CN" altLang="zh-CN" sz="3300" dirty="0"/>
          </a:p>
          <a:p>
            <a:pPr algn="just">
              <a:lnSpc>
                <a:spcPct val="110000"/>
              </a:lnSpc>
              <a:buNone/>
            </a:pPr>
            <a:r>
              <a:rPr lang="en-US" altLang="zh-CN" sz="2600" dirty="0"/>
              <a:t> 		   </a:t>
            </a:r>
            <a:r>
              <a:rPr lang="en-US" altLang="zh-CN" sz="2600" i="1" dirty="0"/>
              <a:t>p</a:t>
            </a:r>
            <a:r>
              <a:rPr lang="en-US" altLang="zh-CN" sz="2600" dirty="0"/>
              <a:t> </a:t>
            </a:r>
            <a:r>
              <a:rPr lang="en-US" altLang="zh-CN" sz="2400" dirty="0">
                <a:sym typeface="Symbol" panose="05050102010706020507" pitchFamily="18" charset="2"/>
              </a:rPr>
              <a:t></a:t>
            </a:r>
            <a:r>
              <a:rPr lang="en-US" altLang="zh-CN" sz="2400" dirty="0"/>
              <a:t> </a:t>
            </a:r>
            <a:r>
              <a:rPr lang="en-US" altLang="zh-CN" sz="2600" dirty="0"/>
              <a:t>link(</a:t>
            </a:r>
            <a:r>
              <a:rPr lang="en-US" altLang="zh-CN" sz="2600" i="1" dirty="0"/>
              <a:t>p</a:t>
            </a:r>
            <a:r>
              <a:rPr lang="zh-CN" altLang="zh-CN" sz="2600" dirty="0"/>
              <a:t>) . )▐</a:t>
            </a:r>
            <a:endParaRPr lang="zh-CN" altLang="zh-CN" sz="2600" dirty="0"/>
          </a:p>
        </p:txBody>
      </p:sp>
    </p:spTree>
  </p:cSld>
  <p:clrMapOvr>
    <a:masterClrMapping/>
  </p:clrMapOvr>
  <p:transition>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文本占位符 1985537"/>
          <p:cNvSpPr>
            <a:spLocks noGrp="1"/>
          </p:cNvSpPr>
          <p:nvPr>
            <p:ph idx="1"/>
          </p:nvPr>
        </p:nvSpPr>
        <p:spPr>
          <a:xfrm>
            <a:off x="503238" y="549275"/>
            <a:ext cx="8208962" cy="5435600"/>
          </a:xfrm>
        </p:spPr>
        <p:txBody>
          <a:bodyPr vert="horz" wrap="square" lIns="92075" tIns="46038" rIns="92075" bIns="46038" anchor="t" anchorCtr="0"/>
          <a:p>
            <a:pPr>
              <a:lnSpc>
                <a:spcPct val="120000"/>
              </a:lnSpc>
              <a:buNone/>
            </a:pPr>
            <a:r>
              <a:rPr lang="zh-CN" altLang="en-US" sz="3200" dirty="0">
                <a:solidFill>
                  <a:schemeClr val="tx2"/>
                </a:solidFill>
              </a:rPr>
              <a:t>深度优先遍历主函数</a:t>
            </a:r>
            <a:endParaRPr lang="zh-CN" altLang="en-US" sz="3200" dirty="0">
              <a:solidFill>
                <a:schemeClr val="tx2"/>
              </a:solidFill>
            </a:endParaRPr>
          </a:p>
          <a:p>
            <a:pPr>
              <a:lnSpc>
                <a:spcPct val="120000"/>
              </a:lnSpc>
              <a:buNone/>
            </a:pPr>
            <a:r>
              <a:rPr lang="zh-CN" altLang="en-US" dirty="0"/>
              <a:t>算法 </a:t>
            </a:r>
            <a:r>
              <a:rPr lang="en-US" altLang="zh-CN" dirty="0"/>
              <a:t>DFS_Main( )</a:t>
            </a:r>
            <a:endParaRPr lang="en-US" altLang="zh-CN" dirty="0"/>
          </a:p>
          <a:p>
            <a:pPr>
              <a:lnSpc>
                <a:spcPct val="120000"/>
              </a:lnSpc>
              <a:buNone/>
            </a:pPr>
            <a:r>
              <a:rPr lang="en-US" altLang="zh-CN" dirty="0"/>
              <a:t>DFS_Main1[ </a:t>
            </a:r>
            <a:r>
              <a:rPr lang="zh-CN" altLang="en-US" dirty="0"/>
              <a:t>初始化</a:t>
            </a:r>
            <a:r>
              <a:rPr lang="en-US" altLang="zh-CN" dirty="0"/>
              <a:t>]</a:t>
            </a:r>
            <a:endParaRPr lang="en-US" altLang="zh-CN" dirty="0"/>
          </a:p>
          <a:p>
            <a:pPr>
              <a:lnSpc>
                <a:spcPct val="120000"/>
              </a:lnSpc>
              <a:buNone/>
            </a:pPr>
            <a:r>
              <a:rPr lang="en-US" altLang="zh-CN" dirty="0"/>
              <a:t>	FOR </a:t>
            </a:r>
            <a:r>
              <a:rPr lang="en-US" altLang="zh-CN" i="1" dirty="0"/>
              <a:t>k</a:t>
            </a:r>
            <a:r>
              <a:rPr lang="en-US" altLang="zh-CN" dirty="0"/>
              <a:t> = 1 To </a:t>
            </a:r>
            <a:r>
              <a:rPr lang="en-US" altLang="zh-CN" i="1" dirty="0"/>
              <a:t>n</a:t>
            </a:r>
            <a:r>
              <a:rPr lang="en-US" altLang="zh-CN" dirty="0"/>
              <a:t> DO visited[</a:t>
            </a:r>
            <a:r>
              <a:rPr lang="en-US" altLang="zh-CN" i="1" dirty="0"/>
              <a:t>k</a:t>
            </a:r>
            <a:r>
              <a:rPr lang="en-US" altLang="zh-CN" dirty="0"/>
              <a:t>] </a:t>
            </a:r>
            <a:r>
              <a:rPr lang="en-US" altLang="zh-CN" dirty="0">
                <a:sym typeface="Symbol" panose="05050102010706020507" pitchFamily="18" charset="2"/>
              </a:rPr>
              <a:t></a:t>
            </a:r>
            <a:r>
              <a:rPr lang="en-US" altLang="zh-CN" dirty="0"/>
              <a:t> 0. </a:t>
            </a:r>
            <a:endParaRPr lang="en-US" altLang="zh-CN" dirty="0"/>
          </a:p>
          <a:p>
            <a:pPr>
              <a:lnSpc>
                <a:spcPct val="120000"/>
              </a:lnSpc>
              <a:buNone/>
            </a:pPr>
            <a:r>
              <a:rPr lang="en-US" altLang="zh-CN" dirty="0"/>
              <a:t>DFS_Main2[ </a:t>
            </a:r>
            <a:r>
              <a:rPr lang="zh-CN" altLang="en-US" dirty="0"/>
              <a:t>深度优先遍历图</a:t>
            </a:r>
            <a:r>
              <a:rPr lang="en-US" altLang="zh-CN" dirty="0"/>
              <a:t>]</a:t>
            </a:r>
            <a:endParaRPr lang="en-US" altLang="zh-CN" dirty="0"/>
          </a:p>
          <a:p>
            <a:pPr>
              <a:lnSpc>
                <a:spcPct val="120000"/>
              </a:lnSpc>
              <a:buNone/>
            </a:pPr>
            <a:r>
              <a:rPr lang="en-US" altLang="zh-CN" dirty="0"/>
              <a:t>    FOR </a:t>
            </a:r>
            <a:r>
              <a:rPr lang="en-US" altLang="zh-CN" i="1" dirty="0"/>
              <a:t>k</a:t>
            </a:r>
            <a:r>
              <a:rPr lang="en-US" altLang="zh-CN" dirty="0"/>
              <a:t> = 1 To </a:t>
            </a:r>
            <a:r>
              <a:rPr lang="en-US" altLang="zh-CN" i="1" dirty="0"/>
              <a:t>n</a:t>
            </a:r>
            <a:r>
              <a:rPr lang="en-US" altLang="zh-CN" dirty="0"/>
              <a:t> DO </a:t>
            </a:r>
            <a:endParaRPr lang="en-US" altLang="zh-CN" dirty="0"/>
          </a:p>
          <a:p>
            <a:pPr>
              <a:lnSpc>
                <a:spcPct val="120000"/>
              </a:lnSpc>
              <a:buNone/>
            </a:pPr>
            <a:r>
              <a:rPr lang="en-US" altLang="zh-CN" dirty="0"/>
              <a:t>       IF visited[</a:t>
            </a:r>
            <a:r>
              <a:rPr lang="en-US" altLang="zh-CN" i="1" dirty="0"/>
              <a:t>k</a:t>
            </a:r>
            <a:r>
              <a:rPr lang="en-US" altLang="zh-CN" dirty="0"/>
              <a:t>]=0 THEN</a:t>
            </a:r>
            <a:endParaRPr lang="en-US" altLang="zh-CN" dirty="0"/>
          </a:p>
          <a:p>
            <a:pPr>
              <a:lnSpc>
                <a:spcPct val="120000"/>
              </a:lnSpc>
              <a:buNone/>
            </a:pPr>
            <a:r>
              <a:rPr lang="en-US" altLang="zh-CN" dirty="0"/>
              <a:t>          DepthFirstSearch( Head, </a:t>
            </a:r>
            <a:r>
              <a:rPr lang="en-US" altLang="zh-CN" i="1" dirty="0"/>
              <a:t>k</a:t>
            </a:r>
            <a:r>
              <a:rPr lang="en-US" altLang="zh-CN" dirty="0"/>
              <a:t> , visited ) . </a:t>
            </a:r>
            <a:endParaRPr lang="en-US" altLang="zh-CN" dirty="0"/>
          </a:p>
        </p:txBody>
      </p:sp>
    </p:spTree>
  </p:cSld>
  <p:clrMapOvr>
    <a:masterClrMapping/>
  </p:clrMapOvr>
  <p:transition>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文本框 1808386"/>
          <p:cNvSpPr txBox="1"/>
          <p:nvPr/>
        </p:nvSpPr>
        <p:spPr>
          <a:xfrm>
            <a:off x="179388" y="115888"/>
            <a:ext cx="5221287" cy="2592387"/>
          </a:xfrm>
          <a:prstGeom prst="rect">
            <a:avLst/>
          </a:prstGeom>
          <a:noFill/>
          <a:ln w="28575" cap="flat" cmpd="sng">
            <a:solidFill>
              <a:schemeClr val="folHlink"/>
            </a:solidFill>
            <a:prstDash val="dashDot"/>
            <a:miter/>
            <a:headEnd type="none" w="sm" len="sm"/>
            <a:tailEnd type="none" w="med" len="lg"/>
          </a:ln>
        </p:spPr>
        <p:txBody>
          <a:bodyPr>
            <a:spAutoFit/>
          </a:bodyPr>
          <a:p>
            <a:pPr eaLnBrk="0" hangingPunct="0"/>
            <a:r>
              <a:rPr lang="zh-CN" altLang="zh-CN" dirty="0">
                <a:latin typeface="Times New Roman" panose="02020603050405020304" pitchFamily="18" charset="0"/>
              </a:rPr>
              <a:t>DFSearch1[初始化] </a:t>
            </a:r>
            <a:endParaRPr lang="zh-CN" altLang="zh-CN" dirty="0">
              <a:latin typeface="Times New Roman" panose="02020603050405020304" pitchFamily="18" charset="0"/>
            </a:endParaRPr>
          </a:p>
          <a:p>
            <a:pPr eaLnBrk="0" hangingPunct="0"/>
            <a:r>
              <a:rPr lang="en-US" altLang="zh-CN" dirty="0">
                <a:latin typeface="Times New Roman" panose="02020603050405020304" pitchFamily="18" charset="0"/>
              </a:rPr>
              <a:t>    PRINT(</a:t>
            </a:r>
            <a:r>
              <a:rPr lang="en-US" altLang="zh-CN" i="1" dirty="0">
                <a:latin typeface="Times New Roman" panose="02020603050405020304" pitchFamily="18" charset="0"/>
              </a:rPr>
              <a:t>v</a:t>
            </a:r>
            <a:r>
              <a:rPr lang="zh-CN" altLang="zh-CN" dirty="0">
                <a:latin typeface="Times New Roman" panose="02020603050405020304" pitchFamily="18" charset="0"/>
              </a:rPr>
              <a:t>).</a:t>
            </a:r>
            <a:endParaRPr lang="zh-CN" altLang="zh-CN" dirty="0">
              <a:latin typeface="Times New Roman" panose="02020603050405020304" pitchFamily="18" charset="0"/>
            </a:endParaRPr>
          </a:p>
          <a:p>
            <a:pPr eaLnBrk="0" hangingPunct="0"/>
            <a:r>
              <a:rPr lang="en-US" altLang="zh-CN" i="1" dirty="0">
                <a:latin typeface="Times New Roman" panose="02020603050405020304" pitchFamily="18" charset="0"/>
              </a:rPr>
              <a:t>    visited</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b="0" dirty="0">
                <a:latin typeface="Times New Roman" panose="02020603050405020304" pitchFamily="18" charset="0"/>
              </a:rPr>
              <a:t> </a:t>
            </a:r>
            <a:r>
              <a:rPr lang="zh-CN" altLang="zh-CN" dirty="0">
                <a:latin typeface="Times New Roman" panose="02020603050405020304" pitchFamily="18" charset="0"/>
              </a:rPr>
              <a:t>1.</a:t>
            </a:r>
            <a:endParaRPr lang="zh-CN" altLang="zh-CN" dirty="0">
              <a:latin typeface="Times New Roman" panose="02020603050405020304" pitchFamily="18" charset="0"/>
            </a:endParaRPr>
          </a:p>
          <a:p>
            <a:pPr eaLnBrk="0" hangingPunct="0"/>
            <a:r>
              <a:rPr lang="en-US" altLang="zh-CN" dirty="0">
                <a:latin typeface="Times New Roman" panose="02020603050405020304" pitchFamily="18" charset="0"/>
              </a:rPr>
              <a:t>    </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b="0" dirty="0">
                <a:latin typeface="Times New Roman" panose="02020603050405020304" pitchFamily="18" charset="0"/>
              </a:rPr>
              <a:t> </a:t>
            </a:r>
            <a:r>
              <a:rPr lang="en-US" altLang="zh-CN" dirty="0">
                <a:latin typeface="Times New Roman" panose="02020603050405020304" pitchFamily="18" charset="0"/>
              </a:rPr>
              <a:t>adjacent(Head[</a:t>
            </a:r>
            <a:r>
              <a:rPr lang="en-US" altLang="zh-CN" i="1" dirty="0">
                <a:latin typeface="Times New Roman" panose="02020603050405020304" pitchFamily="18" charset="0"/>
              </a:rPr>
              <a:t>v</a:t>
            </a:r>
            <a:r>
              <a:rPr lang="zh-CN" altLang="zh-CN" dirty="0">
                <a:latin typeface="Times New Roman" panose="02020603050405020304" pitchFamily="18" charset="0"/>
              </a:rPr>
              <a:t>]) .</a:t>
            </a:r>
            <a:endParaRPr lang="zh-CN" altLang="zh-CN" dirty="0">
              <a:latin typeface="Times New Roman" panose="02020603050405020304" pitchFamily="18" charset="0"/>
            </a:endParaRPr>
          </a:p>
          <a:p>
            <a:pPr eaLnBrk="0" hangingPunct="0"/>
            <a:r>
              <a:rPr lang="zh-CN" altLang="zh-CN" dirty="0">
                <a:latin typeface="Times New Roman" panose="02020603050405020304" pitchFamily="18" charset="0"/>
              </a:rPr>
              <a:t>DFSearch2[深度优先遍历图]</a:t>
            </a:r>
            <a:endParaRPr lang="zh-CN" altLang="zh-CN" dirty="0">
              <a:latin typeface="Times New Roman" panose="02020603050405020304" pitchFamily="18" charset="0"/>
            </a:endParaRPr>
          </a:p>
          <a:p>
            <a:pPr eaLnBrk="0" hangingPunct="0"/>
            <a:r>
              <a:rPr lang="en-US" altLang="zh-CN" dirty="0">
                <a:latin typeface="Times New Roman" panose="02020603050405020304" pitchFamily="18" charset="0"/>
              </a:rPr>
              <a:t>    WHILE p </a:t>
            </a:r>
            <a:r>
              <a:rPr lang="en-US" altLang="zh-CN" dirty="0">
                <a:latin typeface="Times New Roman" panose="02020603050405020304" pitchFamily="18" charset="0"/>
                <a:sym typeface="Symbol" panose="05050102010706020507" pitchFamily="18" charset="2"/>
              </a:rPr>
              <a:t></a:t>
            </a:r>
            <a:r>
              <a:rPr lang="zh-CN" altLang="zh-CN" dirty="0">
                <a:latin typeface="Times New Roman" panose="02020603050405020304" pitchFamily="18" charset="0"/>
              </a:rPr>
              <a:t>∧DO</a:t>
            </a:r>
            <a:endParaRPr lang="zh-CN" altLang="zh-CN" dirty="0">
              <a:latin typeface="Times New Roman" panose="02020603050405020304" pitchFamily="18" charset="0"/>
            </a:endParaRPr>
          </a:p>
          <a:p>
            <a:pPr eaLnBrk="0" hangingPunct="0"/>
            <a:r>
              <a:rPr lang="en-US" altLang="zh-CN" dirty="0">
                <a:latin typeface="Times New Roman" panose="02020603050405020304" pitchFamily="18" charset="0"/>
              </a:rPr>
              <a:t>    ( IF </a:t>
            </a:r>
            <a:r>
              <a:rPr lang="en-US" altLang="zh-CN" i="1" dirty="0">
                <a:latin typeface="Times New Roman" panose="02020603050405020304" pitchFamily="18" charset="0"/>
              </a:rPr>
              <a:t>visited</a:t>
            </a:r>
            <a:r>
              <a:rPr lang="en-US" altLang="zh-CN" dirty="0">
                <a:latin typeface="Times New Roman" panose="02020603050405020304" pitchFamily="18" charset="0"/>
              </a:rPr>
              <a:t>[VerAdj(</a:t>
            </a:r>
            <a:r>
              <a:rPr lang="en-US" altLang="zh-CN" i="1" dirty="0">
                <a:latin typeface="Times New Roman" panose="02020603050405020304" pitchFamily="18" charset="0"/>
              </a:rPr>
              <a:t>p</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zh-CN" altLang="zh-CN" dirty="0">
                <a:latin typeface="Times New Roman" panose="02020603050405020304" pitchFamily="18" charset="0"/>
              </a:rPr>
              <a:t>1 THEN </a:t>
            </a:r>
            <a:endParaRPr lang="zh-CN" altLang="zh-CN" dirty="0">
              <a:latin typeface="Times New Roman" panose="02020603050405020304" pitchFamily="18" charset="0"/>
            </a:endParaRPr>
          </a:p>
          <a:p>
            <a:pPr eaLnBrk="0" hangingPunct="0"/>
            <a:r>
              <a:rPr lang="zh-CN" altLang="zh-CN" dirty="0">
                <a:latin typeface="Times New Roman" panose="02020603050405020304" pitchFamily="18" charset="0"/>
              </a:rPr>
              <a:t>　　</a:t>
            </a:r>
            <a:r>
              <a:rPr lang="en-US" altLang="zh-CN" dirty="0">
                <a:latin typeface="Times New Roman" panose="02020603050405020304" pitchFamily="18" charset="0"/>
              </a:rPr>
              <a:t>  DepthFirstSearch (Head, VerAdj(</a:t>
            </a:r>
            <a:r>
              <a:rPr lang="en-US" altLang="zh-CN" i="1" dirty="0">
                <a:latin typeface="Times New Roman" panose="02020603050405020304" pitchFamily="18" charset="0"/>
              </a:rPr>
              <a:t>p</a:t>
            </a:r>
            <a:r>
              <a:rPr lang="en-US" altLang="zh-CN" dirty="0">
                <a:latin typeface="Times New Roman" panose="02020603050405020304" pitchFamily="18" charset="0"/>
              </a:rPr>
              <a:t>), </a:t>
            </a:r>
            <a:r>
              <a:rPr lang="en-US" altLang="zh-CN" i="1" dirty="0">
                <a:latin typeface="Times New Roman" panose="02020603050405020304" pitchFamily="18" charset="0"/>
              </a:rPr>
              <a:t>visited</a:t>
            </a:r>
            <a:r>
              <a:rPr lang="zh-CN" altLang="zh-CN" dirty="0">
                <a:latin typeface="Times New Roman" panose="02020603050405020304" pitchFamily="18" charset="0"/>
              </a:rPr>
              <a:t>) .</a:t>
            </a:r>
            <a:endParaRPr lang="zh-CN" altLang="zh-CN" dirty="0">
              <a:latin typeface="Times New Roman" panose="02020603050405020304" pitchFamily="18" charset="0"/>
            </a:endParaRPr>
          </a:p>
          <a:p>
            <a:pPr eaLnBrk="0" hangingPunct="0"/>
            <a:r>
              <a:rPr lang="en-US" altLang="zh-CN" dirty="0">
                <a:latin typeface="Times New Roman" panose="02020603050405020304" pitchFamily="18" charset="0"/>
              </a:rPr>
              <a:t>      </a:t>
            </a:r>
            <a:r>
              <a:rPr lang="en-US" altLang="zh-CN" i="1" dirty="0">
                <a:latin typeface="Times New Roman" panose="02020603050405020304" pitchFamily="18" charset="0"/>
              </a:rPr>
              <a:t>p</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b="0" dirty="0">
                <a:latin typeface="Times New Roman" panose="02020603050405020304" pitchFamily="18" charset="0"/>
              </a:rPr>
              <a:t> </a:t>
            </a:r>
            <a:r>
              <a:rPr lang="en-US" altLang="zh-CN" dirty="0">
                <a:latin typeface="Times New Roman" panose="02020603050405020304" pitchFamily="18" charset="0"/>
              </a:rPr>
              <a:t>link(</a:t>
            </a:r>
            <a:r>
              <a:rPr lang="en-US" altLang="zh-CN" i="1" dirty="0">
                <a:latin typeface="Times New Roman" panose="02020603050405020304" pitchFamily="18" charset="0"/>
              </a:rPr>
              <a:t>p</a:t>
            </a:r>
            <a:r>
              <a:rPr lang="en-US" altLang="zh-CN" dirty="0">
                <a:latin typeface="Times New Roman" panose="02020603050405020304" pitchFamily="18" charset="0"/>
              </a:rPr>
              <a:t>) . )▐</a:t>
            </a:r>
            <a:endParaRPr lang="en-US" altLang="zh-CN" dirty="0">
              <a:latin typeface="Times New Roman" panose="02020603050405020304" pitchFamily="18" charset="0"/>
            </a:endParaRPr>
          </a:p>
        </p:txBody>
      </p:sp>
      <p:grpSp>
        <p:nvGrpSpPr>
          <p:cNvPr id="75779" name="组合 1808504"/>
          <p:cNvGrpSpPr/>
          <p:nvPr/>
        </p:nvGrpSpPr>
        <p:grpSpPr>
          <a:xfrm>
            <a:off x="5651500" y="296863"/>
            <a:ext cx="3011488" cy="2811462"/>
            <a:chOff x="3539" y="323"/>
            <a:chExt cx="1897" cy="1771"/>
          </a:xfrm>
        </p:grpSpPr>
        <p:sp>
          <p:nvSpPr>
            <p:cNvPr id="75870" name="流程图: 联系 1808389"/>
            <p:cNvSpPr/>
            <p:nvPr/>
          </p:nvSpPr>
          <p:spPr>
            <a:xfrm>
              <a:off x="3936" y="323"/>
              <a:ext cx="288" cy="288"/>
            </a:xfrm>
            <a:prstGeom prst="flowChartConnector">
              <a:avLst/>
            </a:prstGeom>
            <a:noFill/>
            <a:ln w="28575" cap="flat" cmpd="sng">
              <a:solidFill>
                <a:schemeClr val="tx1"/>
              </a:solidFill>
              <a:prstDash val="solid"/>
              <a:headEnd type="none" w="med" len="med"/>
              <a:tailEnd type="none" w="med" len="med"/>
            </a:ln>
          </p:spPr>
          <p:txBody>
            <a:bodyPr wrap="none" anchor="ctr" anchorCtr="0"/>
            <a:p>
              <a:pPr algn="ctr"/>
              <a:r>
                <a:rPr lang="en-US" altLang="en-US" sz="2400" dirty="0">
                  <a:latin typeface="Times New Roman" panose="02020603050405020304" pitchFamily="18" charset="0"/>
                </a:rPr>
                <a:t>V1</a:t>
              </a:r>
              <a:endParaRPr lang="en-US" altLang="zh-CN" sz="2400" dirty="0">
                <a:latin typeface="Times New Roman" panose="02020603050405020304" pitchFamily="18" charset="0"/>
              </a:endParaRPr>
            </a:p>
          </p:txBody>
        </p:sp>
        <p:sp>
          <p:nvSpPr>
            <p:cNvPr id="75871" name="流程图: 联系 1808390"/>
            <p:cNvSpPr/>
            <p:nvPr/>
          </p:nvSpPr>
          <p:spPr>
            <a:xfrm>
              <a:off x="3683" y="798"/>
              <a:ext cx="288" cy="288"/>
            </a:xfrm>
            <a:prstGeom prst="flowChartConnector">
              <a:avLst/>
            </a:prstGeom>
            <a:noFill/>
            <a:ln w="28575" cap="flat" cmpd="sng">
              <a:solidFill>
                <a:schemeClr val="tx1"/>
              </a:solidFill>
              <a:prstDash val="solid"/>
              <a:headEnd type="none" w="med" len="med"/>
              <a:tailEnd type="none" w="med" len="med"/>
            </a:ln>
          </p:spPr>
          <p:txBody>
            <a:bodyPr wrap="none" anchor="ctr" anchorCtr="0"/>
            <a:p>
              <a:pPr algn="ctr"/>
              <a:r>
                <a:rPr lang="en-US" altLang="en-US" sz="2400" dirty="0">
                  <a:latin typeface="Times New Roman" panose="02020603050405020304" pitchFamily="18" charset="0"/>
                </a:rPr>
                <a:t>V2</a:t>
              </a:r>
              <a:endParaRPr lang="en-US" altLang="zh-CN" sz="2400" dirty="0">
                <a:latin typeface="Times New Roman" panose="02020603050405020304" pitchFamily="18" charset="0"/>
              </a:endParaRPr>
            </a:p>
          </p:txBody>
        </p:sp>
        <p:sp>
          <p:nvSpPr>
            <p:cNvPr id="75872" name="流程图: 联系 1808391"/>
            <p:cNvSpPr/>
            <p:nvPr/>
          </p:nvSpPr>
          <p:spPr>
            <a:xfrm>
              <a:off x="3539" y="1278"/>
              <a:ext cx="288" cy="288"/>
            </a:xfrm>
            <a:prstGeom prst="flowChartConnector">
              <a:avLst/>
            </a:prstGeom>
            <a:noFill/>
            <a:ln w="28575" cap="flat" cmpd="sng">
              <a:solidFill>
                <a:schemeClr val="tx1"/>
              </a:solidFill>
              <a:prstDash val="solid"/>
              <a:headEnd type="none" w="med" len="med"/>
              <a:tailEnd type="none" w="med" len="med"/>
            </a:ln>
          </p:spPr>
          <p:txBody>
            <a:bodyPr wrap="none" anchor="ctr" anchorCtr="0"/>
            <a:p>
              <a:pPr algn="ctr"/>
              <a:r>
                <a:rPr lang="en-US" altLang="en-US" sz="2400" dirty="0">
                  <a:latin typeface="Times New Roman" panose="02020603050405020304" pitchFamily="18" charset="0"/>
                </a:rPr>
                <a:t>V4</a:t>
              </a:r>
              <a:endParaRPr lang="en-US" altLang="zh-CN" sz="2400" dirty="0">
                <a:latin typeface="Times New Roman" panose="02020603050405020304" pitchFamily="18" charset="0"/>
              </a:endParaRPr>
            </a:p>
          </p:txBody>
        </p:sp>
        <p:sp>
          <p:nvSpPr>
            <p:cNvPr id="75873" name="流程图: 联系 1808392"/>
            <p:cNvSpPr/>
            <p:nvPr/>
          </p:nvSpPr>
          <p:spPr>
            <a:xfrm>
              <a:off x="4763" y="475"/>
              <a:ext cx="288" cy="288"/>
            </a:xfrm>
            <a:prstGeom prst="flowChartConnector">
              <a:avLst/>
            </a:prstGeom>
            <a:noFill/>
            <a:ln w="28575" cap="flat" cmpd="sng">
              <a:solidFill>
                <a:schemeClr val="tx1"/>
              </a:solidFill>
              <a:prstDash val="solid"/>
              <a:headEnd type="none" w="med" len="med"/>
              <a:tailEnd type="none" w="med" len="med"/>
            </a:ln>
          </p:spPr>
          <p:txBody>
            <a:bodyPr wrap="none" anchor="ctr" anchorCtr="0"/>
            <a:p>
              <a:pPr algn="ctr"/>
              <a:r>
                <a:rPr lang="en-US" altLang="en-US" sz="2400" dirty="0">
                  <a:latin typeface="Times New Roman" panose="02020603050405020304" pitchFamily="18" charset="0"/>
                </a:rPr>
                <a:t>V3</a:t>
              </a:r>
              <a:endParaRPr lang="en-US" altLang="zh-CN" sz="2400" dirty="0">
                <a:latin typeface="Times New Roman" panose="02020603050405020304" pitchFamily="18" charset="0"/>
              </a:endParaRPr>
            </a:p>
          </p:txBody>
        </p:sp>
        <p:sp>
          <p:nvSpPr>
            <p:cNvPr id="75874" name="流程图: 联系 1808393"/>
            <p:cNvSpPr/>
            <p:nvPr/>
          </p:nvSpPr>
          <p:spPr>
            <a:xfrm>
              <a:off x="4307" y="1806"/>
              <a:ext cx="288" cy="288"/>
            </a:xfrm>
            <a:prstGeom prst="flowChartConnector">
              <a:avLst/>
            </a:prstGeom>
            <a:noFill/>
            <a:ln w="28575" cap="flat" cmpd="sng">
              <a:solidFill>
                <a:schemeClr val="tx1"/>
              </a:solidFill>
              <a:prstDash val="solid"/>
              <a:headEnd type="none" w="med" len="med"/>
              <a:tailEnd type="none" w="med" len="med"/>
            </a:ln>
          </p:spPr>
          <p:txBody>
            <a:bodyPr wrap="none" anchor="ctr" anchorCtr="0"/>
            <a:p>
              <a:pPr algn="ctr"/>
              <a:r>
                <a:rPr lang="en-US" altLang="en-US" sz="2400" dirty="0">
                  <a:latin typeface="Times New Roman" panose="02020603050405020304" pitchFamily="18" charset="0"/>
                </a:rPr>
                <a:t>V8</a:t>
              </a:r>
              <a:endParaRPr lang="en-US" altLang="zh-CN" sz="2400" dirty="0">
                <a:latin typeface="Times New Roman" panose="02020603050405020304" pitchFamily="18" charset="0"/>
              </a:endParaRPr>
            </a:p>
          </p:txBody>
        </p:sp>
        <p:sp>
          <p:nvSpPr>
            <p:cNvPr id="75875" name="直接连接符 1808394"/>
            <p:cNvSpPr/>
            <p:nvPr/>
          </p:nvSpPr>
          <p:spPr>
            <a:xfrm flipH="1">
              <a:off x="3878" y="563"/>
              <a:ext cx="106" cy="236"/>
            </a:xfrm>
            <a:prstGeom prst="line">
              <a:avLst/>
            </a:prstGeom>
            <a:ln w="28575" cap="flat" cmpd="sng">
              <a:solidFill>
                <a:schemeClr val="tx1"/>
              </a:solidFill>
              <a:prstDash val="solid"/>
              <a:headEnd type="none" w="med" len="med"/>
              <a:tailEnd type="none" w="med" len="med"/>
            </a:ln>
          </p:spPr>
        </p:sp>
        <p:sp>
          <p:nvSpPr>
            <p:cNvPr id="75876" name="直接连接符 1808395"/>
            <p:cNvSpPr/>
            <p:nvPr/>
          </p:nvSpPr>
          <p:spPr>
            <a:xfrm flipH="1">
              <a:off x="3683" y="1086"/>
              <a:ext cx="96" cy="192"/>
            </a:xfrm>
            <a:prstGeom prst="line">
              <a:avLst/>
            </a:prstGeom>
            <a:ln w="28575" cap="flat" cmpd="sng">
              <a:solidFill>
                <a:schemeClr val="tx1"/>
              </a:solidFill>
              <a:prstDash val="solid"/>
              <a:headEnd type="none" w="med" len="med"/>
              <a:tailEnd type="none" w="med" len="med"/>
            </a:ln>
          </p:spPr>
        </p:sp>
        <p:sp>
          <p:nvSpPr>
            <p:cNvPr id="75877" name="直接连接符 1808396"/>
            <p:cNvSpPr/>
            <p:nvPr/>
          </p:nvSpPr>
          <p:spPr>
            <a:xfrm>
              <a:off x="3971" y="990"/>
              <a:ext cx="361" cy="308"/>
            </a:xfrm>
            <a:prstGeom prst="line">
              <a:avLst/>
            </a:prstGeom>
            <a:ln w="28575" cap="flat" cmpd="sng">
              <a:solidFill>
                <a:schemeClr val="tx1"/>
              </a:solidFill>
              <a:prstDash val="solid"/>
              <a:headEnd type="none" w="med" len="med"/>
              <a:tailEnd type="none" w="med" len="med"/>
            </a:ln>
          </p:spPr>
        </p:sp>
        <p:sp>
          <p:nvSpPr>
            <p:cNvPr id="75878" name="直接连接符 1808397"/>
            <p:cNvSpPr/>
            <p:nvPr/>
          </p:nvSpPr>
          <p:spPr>
            <a:xfrm flipH="1">
              <a:off x="4451" y="1525"/>
              <a:ext cx="17" cy="281"/>
            </a:xfrm>
            <a:prstGeom prst="line">
              <a:avLst/>
            </a:prstGeom>
            <a:ln w="28575" cap="flat" cmpd="sng">
              <a:solidFill>
                <a:schemeClr val="tx1"/>
              </a:solidFill>
              <a:prstDash val="solid"/>
              <a:headEnd type="none" w="med" len="med"/>
              <a:tailEnd type="none" w="med" len="med"/>
            </a:ln>
          </p:spPr>
        </p:sp>
        <p:sp>
          <p:nvSpPr>
            <p:cNvPr id="75879" name="直接连接符 1808398"/>
            <p:cNvSpPr/>
            <p:nvPr/>
          </p:nvSpPr>
          <p:spPr>
            <a:xfrm>
              <a:off x="3779" y="1518"/>
              <a:ext cx="576" cy="336"/>
            </a:xfrm>
            <a:prstGeom prst="line">
              <a:avLst/>
            </a:prstGeom>
            <a:ln w="28575" cap="flat" cmpd="sng">
              <a:solidFill>
                <a:schemeClr val="tx1"/>
              </a:solidFill>
              <a:prstDash val="solid"/>
              <a:headEnd type="none" w="med" len="med"/>
              <a:tailEnd type="none" w="med" len="med"/>
            </a:ln>
          </p:spPr>
        </p:sp>
        <p:sp>
          <p:nvSpPr>
            <p:cNvPr id="75880" name="直接连接符 1808399"/>
            <p:cNvSpPr/>
            <p:nvPr/>
          </p:nvSpPr>
          <p:spPr>
            <a:xfrm>
              <a:off x="4224" y="515"/>
              <a:ext cx="516" cy="57"/>
            </a:xfrm>
            <a:prstGeom prst="line">
              <a:avLst/>
            </a:prstGeom>
            <a:ln w="28575" cap="flat" cmpd="sng">
              <a:solidFill>
                <a:schemeClr val="tx1"/>
              </a:solidFill>
              <a:prstDash val="solid"/>
              <a:headEnd type="none" w="med" len="med"/>
              <a:tailEnd type="none" w="med" len="med"/>
            </a:ln>
          </p:spPr>
        </p:sp>
        <p:sp>
          <p:nvSpPr>
            <p:cNvPr id="75881" name="直接连接符 1808400"/>
            <p:cNvSpPr/>
            <p:nvPr/>
          </p:nvSpPr>
          <p:spPr>
            <a:xfrm flipH="1">
              <a:off x="4671" y="755"/>
              <a:ext cx="164" cy="308"/>
            </a:xfrm>
            <a:prstGeom prst="line">
              <a:avLst/>
            </a:prstGeom>
            <a:ln w="28575" cap="flat" cmpd="sng">
              <a:solidFill>
                <a:schemeClr val="tx1"/>
              </a:solidFill>
              <a:prstDash val="solid"/>
              <a:headEnd type="none" w="med" len="med"/>
              <a:tailEnd type="none" w="med" len="med"/>
            </a:ln>
          </p:spPr>
        </p:sp>
        <p:sp>
          <p:nvSpPr>
            <p:cNvPr id="75882" name="直接连接符 1808401"/>
            <p:cNvSpPr/>
            <p:nvPr/>
          </p:nvSpPr>
          <p:spPr>
            <a:xfrm flipV="1">
              <a:off x="4839" y="1162"/>
              <a:ext cx="318" cy="46"/>
            </a:xfrm>
            <a:prstGeom prst="line">
              <a:avLst/>
            </a:prstGeom>
            <a:ln w="28575" cap="flat" cmpd="sng">
              <a:solidFill>
                <a:schemeClr val="tx1"/>
              </a:solidFill>
              <a:prstDash val="solid"/>
              <a:headEnd type="none" w="med" len="med"/>
              <a:tailEnd type="none" w="med" len="med"/>
            </a:ln>
          </p:spPr>
        </p:sp>
        <p:sp>
          <p:nvSpPr>
            <p:cNvPr id="75883" name="流程图: 联系 1808403"/>
            <p:cNvSpPr/>
            <p:nvPr/>
          </p:nvSpPr>
          <p:spPr>
            <a:xfrm>
              <a:off x="5148" y="981"/>
              <a:ext cx="288" cy="288"/>
            </a:xfrm>
            <a:prstGeom prst="flowChartConnector">
              <a:avLst/>
            </a:prstGeom>
            <a:noFill/>
            <a:ln w="28575" cap="flat" cmpd="sng">
              <a:solidFill>
                <a:schemeClr val="tx1"/>
              </a:solidFill>
              <a:prstDash val="solid"/>
              <a:headEnd type="none" w="med" len="med"/>
              <a:tailEnd type="none" w="med" len="med"/>
            </a:ln>
          </p:spPr>
          <p:txBody>
            <a:bodyPr wrap="none" anchor="ctr" anchorCtr="0"/>
            <a:p>
              <a:pPr algn="ctr"/>
              <a:r>
                <a:rPr lang="en-US" altLang="en-US" sz="2400" dirty="0">
                  <a:latin typeface="Times New Roman" panose="02020603050405020304" pitchFamily="18" charset="0"/>
                </a:rPr>
                <a:t>V7</a:t>
              </a:r>
              <a:endParaRPr lang="en-US" altLang="zh-CN" sz="2400" dirty="0">
                <a:latin typeface="Times New Roman" panose="02020603050405020304" pitchFamily="18" charset="0"/>
              </a:endParaRPr>
            </a:p>
          </p:txBody>
        </p:sp>
        <p:sp>
          <p:nvSpPr>
            <p:cNvPr id="75884" name="流程图: 联系 1808404"/>
            <p:cNvSpPr/>
            <p:nvPr/>
          </p:nvSpPr>
          <p:spPr>
            <a:xfrm>
              <a:off x="4571" y="1051"/>
              <a:ext cx="288" cy="288"/>
            </a:xfrm>
            <a:prstGeom prst="flowChartConnector">
              <a:avLst/>
            </a:prstGeom>
            <a:noFill/>
            <a:ln w="28575" cap="flat" cmpd="sng">
              <a:solidFill>
                <a:schemeClr val="tx1"/>
              </a:solidFill>
              <a:prstDash val="solid"/>
              <a:headEnd type="none" w="med" len="med"/>
              <a:tailEnd type="none" w="med" len="med"/>
            </a:ln>
          </p:spPr>
          <p:txBody>
            <a:bodyPr wrap="none" anchor="ctr" anchorCtr="0"/>
            <a:p>
              <a:pPr algn="ctr"/>
              <a:r>
                <a:rPr lang="en-US" altLang="en-US" sz="2400" dirty="0">
                  <a:latin typeface="Times New Roman" panose="02020603050405020304" pitchFamily="18" charset="0"/>
                </a:rPr>
                <a:t>V6</a:t>
              </a:r>
              <a:endParaRPr lang="en-US" altLang="zh-CN" sz="2400" dirty="0">
                <a:latin typeface="Times New Roman" panose="02020603050405020304" pitchFamily="18" charset="0"/>
              </a:endParaRPr>
            </a:p>
          </p:txBody>
        </p:sp>
        <p:sp>
          <p:nvSpPr>
            <p:cNvPr id="75885" name="流程图: 联系 1808405"/>
            <p:cNvSpPr/>
            <p:nvPr/>
          </p:nvSpPr>
          <p:spPr>
            <a:xfrm>
              <a:off x="4286" y="1253"/>
              <a:ext cx="288" cy="288"/>
            </a:xfrm>
            <a:prstGeom prst="flowChartConnector">
              <a:avLst/>
            </a:prstGeom>
            <a:noFill/>
            <a:ln w="28575" cap="flat" cmpd="sng">
              <a:solidFill>
                <a:schemeClr val="tx1"/>
              </a:solidFill>
              <a:prstDash val="solid"/>
              <a:headEnd type="none" w="med" len="med"/>
              <a:tailEnd type="none" w="med" len="med"/>
            </a:ln>
          </p:spPr>
          <p:txBody>
            <a:bodyPr wrap="none" anchor="ctr" anchorCtr="0"/>
            <a:p>
              <a:pPr algn="ctr"/>
              <a:r>
                <a:rPr lang="en-US" altLang="en-US" sz="2400" dirty="0">
                  <a:latin typeface="Times New Roman" panose="02020603050405020304" pitchFamily="18" charset="0"/>
                </a:rPr>
                <a:t>V5</a:t>
              </a:r>
              <a:endParaRPr lang="en-US" altLang="zh-CN" sz="2400" dirty="0">
                <a:latin typeface="Times New Roman" panose="02020603050405020304" pitchFamily="18" charset="0"/>
              </a:endParaRPr>
            </a:p>
          </p:txBody>
        </p:sp>
        <p:sp>
          <p:nvSpPr>
            <p:cNvPr id="75886" name="直接连接符 1808406"/>
            <p:cNvSpPr/>
            <p:nvPr/>
          </p:nvSpPr>
          <p:spPr>
            <a:xfrm>
              <a:off x="5003" y="715"/>
              <a:ext cx="236" cy="266"/>
            </a:xfrm>
            <a:prstGeom prst="line">
              <a:avLst/>
            </a:prstGeom>
            <a:ln w="28575" cap="flat" cmpd="sng">
              <a:solidFill>
                <a:schemeClr val="tx1"/>
              </a:solidFill>
              <a:prstDash val="solid"/>
              <a:headEnd type="none" w="med" len="med"/>
              <a:tailEnd type="none" w="med" len="med"/>
            </a:ln>
          </p:spPr>
        </p:sp>
      </p:grpSp>
      <p:grpSp>
        <p:nvGrpSpPr>
          <p:cNvPr id="75780" name="组合 1808514"/>
          <p:cNvGrpSpPr/>
          <p:nvPr/>
        </p:nvGrpSpPr>
        <p:grpSpPr>
          <a:xfrm>
            <a:off x="179388" y="2852738"/>
            <a:ext cx="6877050" cy="3694112"/>
            <a:chOff x="113" y="1797"/>
            <a:chExt cx="4332" cy="2327"/>
          </a:xfrm>
        </p:grpSpPr>
        <p:sp>
          <p:nvSpPr>
            <p:cNvPr id="75781" name="直接连接符 1808387"/>
            <p:cNvSpPr/>
            <p:nvPr/>
          </p:nvSpPr>
          <p:spPr>
            <a:xfrm>
              <a:off x="4133" y="3915"/>
              <a:ext cx="0" cy="209"/>
            </a:xfrm>
            <a:prstGeom prst="line">
              <a:avLst/>
            </a:prstGeom>
            <a:ln w="28575">
              <a:noFill/>
            </a:ln>
          </p:spPr>
        </p:sp>
        <p:sp>
          <p:nvSpPr>
            <p:cNvPr id="75782" name="流程图: 过程 1808408"/>
            <p:cNvSpPr/>
            <p:nvPr/>
          </p:nvSpPr>
          <p:spPr>
            <a:xfrm>
              <a:off x="998" y="1826"/>
              <a:ext cx="406"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5783" name="直接连接符 1808409"/>
            <p:cNvSpPr/>
            <p:nvPr/>
          </p:nvSpPr>
          <p:spPr>
            <a:xfrm>
              <a:off x="1268" y="1937"/>
              <a:ext cx="338" cy="0"/>
            </a:xfrm>
            <a:prstGeom prst="line">
              <a:avLst/>
            </a:prstGeom>
            <a:ln w="25400" cap="flat" cmpd="sng">
              <a:solidFill>
                <a:srgbClr val="CC0000"/>
              </a:solidFill>
              <a:prstDash val="solid"/>
              <a:headEnd type="none" w="med" len="med"/>
              <a:tailEnd type="triangle" w="med" len="med"/>
            </a:ln>
          </p:spPr>
        </p:sp>
        <p:sp>
          <p:nvSpPr>
            <p:cNvPr id="75784" name="流程图: 过程 1808410"/>
            <p:cNvSpPr/>
            <p:nvPr/>
          </p:nvSpPr>
          <p:spPr>
            <a:xfrm>
              <a:off x="1606" y="1826"/>
              <a:ext cx="406"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75785" name="流程图: 过程 1808411"/>
            <p:cNvSpPr/>
            <p:nvPr/>
          </p:nvSpPr>
          <p:spPr>
            <a:xfrm>
              <a:off x="2012" y="1826"/>
              <a:ext cx="40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5786" name="直接连接符 1808412"/>
            <p:cNvSpPr/>
            <p:nvPr/>
          </p:nvSpPr>
          <p:spPr>
            <a:xfrm>
              <a:off x="2282" y="1937"/>
              <a:ext cx="338" cy="0"/>
            </a:xfrm>
            <a:prstGeom prst="line">
              <a:avLst/>
            </a:prstGeom>
            <a:ln w="25400" cap="flat" cmpd="sng">
              <a:solidFill>
                <a:srgbClr val="CC0000"/>
              </a:solidFill>
              <a:prstDash val="solid"/>
              <a:headEnd type="none" w="med" len="med"/>
              <a:tailEnd type="triangle" w="med" len="med"/>
            </a:ln>
          </p:spPr>
        </p:sp>
        <p:sp>
          <p:nvSpPr>
            <p:cNvPr id="75787" name="流程图: 过程 1808413"/>
            <p:cNvSpPr/>
            <p:nvPr/>
          </p:nvSpPr>
          <p:spPr>
            <a:xfrm>
              <a:off x="2620" y="1826"/>
              <a:ext cx="406"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3</a:t>
              </a:r>
              <a:endParaRPr lang="en-US" altLang="zh-CN" sz="2400" dirty="0">
                <a:latin typeface="Times New Roman" panose="02020603050405020304" pitchFamily="18" charset="0"/>
              </a:endParaRPr>
            </a:p>
          </p:txBody>
        </p:sp>
        <p:sp>
          <p:nvSpPr>
            <p:cNvPr id="75788" name="流程图: 过程 1808414"/>
            <p:cNvSpPr/>
            <p:nvPr/>
          </p:nvSpPr>
          <p:spPr>
            <a:xfrm>
              <a:off x="3026" y="1826"/>
              <a:ext cx="40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5789" name="流程图: 过程 1808417"/>
            <p:cNvSpPr/>
            <p:nvPr/>
          </p:nvSpPr>
          <p:spPr>
            <a:xfrm>
              <a:off x="998" y="2105"/>
              <a:ext cx="406"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5790" name="直接连接符 1808418"/>
            <p:cNvSpPr/>
            <p:nvPr/>
          </p:nvSpPr>
          <p:spPr>
            <a:xfrm>
              <a:off x="1268" y="2216"/>
              <a:ext cx="338" cy="0"/>
            </a:xfrm>
            <a:prstGeom prst="line">
              <a:avLst/>
            </a:prstGeom>
            <a:ln w="25400" cap="flat" cmpd="sng">
              <a:solidFill>
                <a:srgbClr val="CC0000"/>
              </a:solidFill>
              <a:prstDash val="solid"/>
              <a:headEnd type="none" w="med" len="med"/>
              <a:tailEnd type="triangle" w="med" len="med"/>
            </a:ln>
          </p:spPr>
        </p:sp>
        <p:sp>
          <p:nvSpPr>
            <p:cNvPr id="75791" name="流程图: 过程 1808419"/>
            <p:cNvSpPr/>
            <p:nvPr/>
          </p:nvSpPr>
          <p:spPr>
            <a:xfrm>
              <a:off x="2620" y="2105"/>
              <a:ext cx="406"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75792" name="流程图: 过程 1808420"/>
            <p:cNvSpPr/>
            <p:nvPr/>
          </p:nvSpPr>
          <p:spPr>
            <a:xfrm>
              <a:off x="3026" y="2105"/>
              <a:ext cx="405"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5793" name="直接连接符 1808421"/>
            <p:cNvSpPr/>
            <p:nvPr/>
          </p:nvSpPr>
          <p:spPr>
            <a:xfrm>
              <a:off x="3296" y="2216"/>
              <a:ext cx="338" cy="0"/>
            </a:xfrm>
            <a:prstGeom prst="line">
              <a:avLst/>
            </a:prstGeom>
            <a:ln w="25400" cap="flat" cmpd="sng">
              <a:solidFill>
                <a:srgbClr val="CC0000"/>
              </a:solidFill>
              <a:prstDash val="solid"/>
              <a:headEnd type="none" w="med" len="med"/>
              <a:tailEnd type="triangle" w="med" len="med"/>
            </a:ln>
          </p:spPr>
        </p:sp>
        <p:sp>
          <p:nvSpPr>
            <p:cNvPr id="75794" name="流程图: 过程 1808422"/>
            <p:cNvSpPr/>
            <p:nvPr/>
          </p:nvSpPr>
          <p:spPr>
            <a:xfrm>
              <a:off x="3634" y="2105"/>
              <a:ext cx="406"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5</a:t>
              </a:r>
              <a:endParaRPr lang="en-US" altLang="zh-CN" sz="2400" dirty="0">
                <a:latin typeface="Times New Roman" panose="02020603050405020304" pitchFamily="18" charset="0"/>
              </a:endParaRPr>
            </a:p>
          </p:txBody>
        </p:sp>
        <p:sp>
          <p:nvSpPr>
            <p:cNvPr id="75795" name="流程图: 过程 1808423"/>
            <p:cNvSpPr/>
            <p:nvPr/>
          </p:nvSpPr>
          <p:spPr>
            <a:xfrm>
              <a:off x="4040" y="2105"/>
              <a:ext cx="405"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5796" name="流程图: 过程 1808426"/>
            <p:cNvSpPr/>
            <p:nvPr/>
          </p:nvSpPr>
          <p:spPr>
            <a:xfrm>
              <a:off x="998" y="2383"/>
              <a:ext cx="406"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5797" name="直接连接符 1808427"/>
            <p:cNvSpPr/>
            <p:nvPr/>
          </p:nvSpPr>
          <p:spPr>
            <a:xfrm>
              <a:off x="1268" y="2494"/>
              <a:ext cx="338" cy="0"/>
            </a:xfrm>
            <a:prstGeom prst="line">
              <a:avLst/>
            </a:prstGeom>
            <a:ln w="25400" cap="flat" cmpd="sng">
              <a:solidFill>
                <a:srgbClr val="CC0000"/>
              </a:solidFill>
              <a:prstDash val="solid"/>
              <a:headEnd type="none" w="med" len="med"/>
              <a:tailEnd type="triangle" w="med" len="med"/>
            </a:ln>
          </p:spPr>
        </p:sp>
        <p:sp>
          <p:nvSpPr>
            <p:cNvPr id="75798" name="流程图: 过程 1808428"/>
            <p:cNvSpPr/>
            <p:nvPr/>
          </p:nvSpPr>
          <p:spPr>
            <a:xfrm>
              <a:off x="1606" y="2383"/>
              <a:ext cx="406"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75799" name="流程图: 过程 1808429"/>
            <p:cNvSpPr/>
            <p:nvPr/>
          </p:nvSpPr>
          <p:spPr>
            <a:xfrm>
              <a:off x="2012" y="2383"/>
              <a:ext cx="40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5800" name="直接连接符 1808430"/>
            <p:cNvSpPr/>
            <p:nvPr/>
          </p:nvSpPr>
          <p:spPr>
            <a:xfrm>
              <a:off x="2282" y="2494"/>
              <a:ext cx="338" cy="0"/>
            </a:xfrm>
            <a:prstGeom prst="line">
              <a:avLst/>
            </a:prstGeom>
            <a:ln w="25400" cap="flat" cmpd="sng">
              <a:solidFill>
                <a:srgbClr val="CC0000"/>
              </a:solidFill>
              <a:prstDash val="solid"/>
              <a:headEnd type="none" w="med" len="med"/>
              <a:tailEnd type="triangle" w="med" len="med"/>
            </a:ln>
          </p:spPr>
        </p:sp>
        <p:sp>
          <p:nvSpPr>
            <p:cNvPr id="75801" name="流程图: 过程 1808431"/>
            <p:cNvSpPr/>
            <p:nvPr/>
          </p:nvSpPr>
          <p:spPr>
            <a:xfrm>
              <a:off x="2620" y="2383"/>
              <a:ext cx="406"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6</a:t>
              </a:r>
              <a:endParaRPr lang="en-US" altLang="zh-CN" sz="2400" dirty="0">
                <a:latin typeface="Times New Roman" panose="02020603050405020304" pitchFamily="18" charset="0"/>
              </a:endParaRPr>
            </a:p>
          </p:txBody>
        </p:sp>
        <p:sp>
          <p:nvSpPr>
            <p:cNvPr id="75802" name="直接连接符 1808432"/>
            <p:cNvSpPr/>
            <p:nvPr/>
          </p:nvSpPr>
          <p:spPr>
            <a:xfrm flipH="1">
              <a:off x="3093" y="2439"/>
              <a:ext cx="136" cy="111"/>
            </a:xfrm>
            <a:prstGeom prst="line">
              <a:avLst/>
            </a:prstGeom>
            <a:ln w="25400">
              <a:noFill/>
            </a:ln>
          </p:spPr>
        </p:sp>
        <p:sp>
          <p:nvSpPr>
            <p:cNvPr id="75803" name="直接连接符 1808433"/>
            <p:cNvSpPr/>
            <p:nvPr/>
          </p:nvSpPr>
          <p:spPr>
            <a:xfrm>
              <a:off x="3229" y="2439"/>
              <a:ext cx="135" cy="111"/>
            </a:xfrm>
            <a:prstGeom prst="line">
              <a:avLst/>
            </a:prstGeom>
            <a:ln w="25400" cap="flat" cmpd="sng">
              <a:solidFill>
                <a:schemeClr val="bg1"/>
              </a:solidFill>
              <a:prstDash val="solid"/>
              <a:headEnd type="none" w="med" len="med"/>
              <a:tailEnd type="none" w="med" len="med"/>
            </a:ln>
          </p:spPr>
        </p:sp>
        <p:sp>
          <p:nvSpPr>
            <p:cNvPr id="75804" name="流程图: 过程 1808434"/>
            <p:cNvSpPr/>
            <p:nvPr/>
          </p:nvSpPr>
          <p:spPr>
            <a:xfrm>
              <a:off x="998" y="2662"/>
              <a:ext cx="406"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5805" name="直接连接符 1808435"/>
            <p:cNvSpPr/>
            <p:nvPr/>
          </p:nvSpPr>
          <p:spPr>
            <a:xfrm>
              <a:off x="1268" y="2773"/>
              <a:ext cx="338" cy="0"/>
            </a:xfrm>
            <a:prstGeom prst="line">
              <a:avLst/>
            </a:prstGeom>
            <a:ln w="25400" cap="flat" cmpd="sng">
              <a:solidFill>
                <a:srgbClr val="CC0000"/>
              </a:solidFill>
              <a:prstDash val="solid"/>
              <a:headEnd type="none" w="med" len="med"/>
              <a:tailEnd type="triangle" w="med" len="med"/>
            </a:ln>
          </p:spPr>
        </p:sp>
        <p:sp>
          <p:nvSpPr>
            <p:cNvPr id="75806" name="流程图: 过程 1808436"/>
            <p:cNvSpPr/>
            <p:nvPr/>
          </p:nvSpPr>
          <p:spPr>
            <a:xfrm>
              <a:off x="1606" y="2662"/>
              <a:ext cx="406"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75807" name="流程图: 过程 1808437"/>
            <p:cNvSpPr/>
            <p:nvPr/>
          </p:nvSpPr>
          <p:spPr>
            <a:xfrm>
              <a:off x="2012" y="2662"/>
              <a:ext cx="405"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5808" name="直接连接符 1808438"/>
            <p:cNvSpPr/>
            <p:nvPr/>
          </p:nvSpPr>
          <p:spPr>
            <a:xfrm>
              <a:off x="2282" y="2773"/>
              <a:ext cx="338" cy="0"/>
            </a:xfrm>
            <a:prstGeom prst="line">
              <a:avLst/>
            </a:prstGeom>
            <a:ln w="25400" cap="flat" cmpd="sng">
              <a:solidFill>
                <a:srgbClr val="CC0000"/>
              </a:solidFill>
              <a:prstDash val="solid"/>
              <a:headEnd type="none" w="med" len="med"/>
              <a:tailEnd type="triangle" w="med" len="med"/>
            </a:ln>
          </p:spPr>
        </p:sp>
        <p:sp>
          <p:nvSpPr>
            <p:cNvPr id="75809" name="流程图: 过程 1808439"/>
            <p:cNvSpPr/>
            <p:nvPr/>
          </p:nvSpPr>
          <p:spPr>
            <a:xfrm>
              <a:off x="2620" y="2662"/>
              <a:ext cx="406"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8</a:t>
              </a:r>
              <a:endParaRPr lang="en-US" altLang="zh-CN" sz="2400" dirty="0">
                <a:latin typeface="Times New Roman" panose="02020603050405020304" pitchFamily="18" charset="0"/>
              </a:endParaRPr>
            </a:p>
          </p:txBody>
        </p:sp>
        <p:sp>
          <p:nvSpPr>
            <p:cNvPr id="75810" name="流程图: 过程 1808440"/>
            <p:cNvSpPr/>
            <p:nvPr/>
          </p:nvSpPr>
          <p:spPr>
            <a:xfrm>
              <a:off x="3026" y="2662"/>
              <a:ext cx="405"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5811" name="流程图: 过程 1808443"/>
            <p:cNvSpPr/>
            <p:nvPr/>
          </p:nvSpPr>
          <p:spPr>
            <a:xfrm>
              <a:off x="998" y="2940"/>
              <a:ext cx="406"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5812" name="直接连接符 1808444"/>
            <p:cNvSpPr/>
            <p:nvPr/>
          </p:nvSpPr>
          <p:spPr>
            <a:xfrm>
              <a:off x="1268" y="3051"/>
              <a:ext cx="338" cy="0"/>
            </a:xfrm>
            <a:prstGeom prst="line">
              <a:avLst/>
            </a:prstGeom>
            <a:ln w="25400" cap="flat" cmpd="sng">
              <a:solidFill>
                <a:srgbClr val="CC0000"/>
              </a:solidFill>
              <a:prstDash val="solid"/>
              <a:headEnd type="none" w="med" len="med"/>
              <a:tailEnd type="triangle" w="med" len="med"/>
            </a:ln>
          </p:spPr>
        </p:sp>
        <p:sp>
          <p:nvSpPr>
            <p:cNvPr id="75813" name="流程图: 过程 1808445"/>
            <p:cNvSpPr/>
            <p:nvPr/>
          </p:nvSpPr>
          <p:spPr>
            <a:xfrm>
              <a:off x="1606" y="2940"/>
              <a:ext cx="406"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75814" name="流程图: 过程 1808446"/>
            <p:cNvSpPr/>
            <p:nvPr/>
          </p:nvSpPr>
          <p:spPr>
            <a:xfrm>
              <a:off x="2012" y="2940"/>
              <a:ext cx="40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5815" name="直接连接符 1808447"/>
            <p:cNvSpPr/>
            <p:nvPr/>
          </p:nvSpPr>
          <p:spPr>
            <a:xfrm>
              <a:off x="2282" y="3051"/>
              <a:ext cx="338" cy="0"/>
            </a:xfrm>
            <a:prstGeom prst="line">
              <a:avLst/>
            </a:prstGeom>
            <a:ln w="25400" cap="flat" cmpd="sng">
              <a:solidFill>
                <a:srgbClr val="CC0000"/>
              </a:solidFill>
              <a:prstDash val="solid"/>
              <a:headEnd type="none" w="med" len="med"/>
              <a:tailEnd type="triangle" w="med" len="med"/>
            </a:ln>
          </p:spPr>
        </p:sp>
        <p:sp>
          <p:nvSpPr>
            <p:cNvPr id="75816" name="流程图: 过程 1808448"/>
            <p:cNvSpPr/>
            <p:nvPr/>
          </p:nvSpPr>
          <p:spPr>
            <a:xfrm>
              <a:off x="2620" y="2940"/>
              <a:ext cx="406"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8</a:t>
              </a:r>
              <a:endParaRPr lang="en-US" altLang="zh-CN" sz="2400" dirty="0">
                <a:latin typeface="Times New Roman" panose="02020603050405020304" pitchFamily="18" charset="0"/>
              </a:endParaRPr>
            </a:p>
          </p:txBody>
        </p:sp>
        <p:sp>
          <p:nvSpPr>
            <p:cNvPr id="75817" name="流程图: 过程 1808449"/>
            <p:cNvSpPr/>
            <p:nvPr/>
          </p:nvSpPr>
          <p:spPr>
            <a:xfrm>
              <a:off x="3026" y="2940"/>
              <a:ext cx="40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5818" name="流程图: 过程 1808452"/>
            <p:cNvSpPr/>
            <p:nvPr/>
          </p:nvSpPr>
          <p:spPr>
            <a:xfrm>
              <a:off x="998" y="3219"/>
              <a:ext cx="406"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5819" name="直接连接符 1808453"/>
            <p:cNvSpPr/>
            <p:nvPr/>
          </p:nvSpPr>
          <p:spPr>
            <a:xfrm>
              <a:off x="1268" y="3330"/>
              <a:ext cx="338" cy="0"/>
            </a:xfrm>
            <a:prstGeom prst="line">
              <a:avLst/>
            </a:prstGeom>
            <a:ln w="25400" cap="flat" cmpd="sng">
              <a:solidFill>
                <a:srgbClr val="CC0000"/>
              </a:solidFill>
              <a:prstDash val="solid"/>
              <a:headEnd type="none" w="med" len="med"/>
              <a:tailEnd type="triangle" w="med" len="med"/>
            </a:ln>
          </p:spPr>
        </p:sp>
        <p:sp>
          <p:nvSpPr>
            <p:cNvPr id="75820" name="流程图: 过程 1808454"/>
            <p:cNvSpPr/>
            <p:nvPr/>
          </p:nvSpPr>
          <p:spPr>
            <a:xfrm>
              <a:off x="1606" y="3219"/>
              <a:ext cx="406"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3</a:t>
              </a:r>
              <a:endParaRPr lang="en-US" altLang="zh-CN" sz="2400" dirty="0">
                <a:latin typeface="Times New Roman" panose="02020603050405020304" pitchFamily="18" charset="0"/>
              </a:endParaRPr>
            </a:p>
          </p:txBody>
        </p:sp>
        <p:sp>
          <p:nvSpPr>
            <p:cNvPr id="75821" name="流程图: 过程 1808455"/>
            <p:cNvSpPr/>
            <p:nvPr/>
          </p:nvSpPr>
          <p:spPr>
            <a:xfrm>
              <a:off x="2012" y="3219"/>
              <a:ext cx="405"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5822" name="直接连接符 1808456"/>
            <p:cNvSpPr/>
            <p:nvPr/>
          </p:nvSpPr>
          <p:spPr>
            <a:xfrm>
              <a:off x="2282" y="3330"/>
              <a:ext cx="338" cy="0"/>
            </a:xfrm>
            <a:prstGeom prst="line">
              <a:avLst/>
            </a:prstGeom>
            <a:ln w="25400" cap="flat" cmpd="sng">
              <a:solidFill>
                <a:srgbClr val="CC0000"/>
              </a:solidFill>
              <a:prstDash val="solid"/>
              <a:headEnd type="none" w="med" len="med"/>
              <a:tailEnd type="triangle" w="med" len="med"/>
            </a:ln>
          </p:spPr>
        </p:sp>
        <p:sp>
          <p:nvSpPr>
            <p:cNvPr id="75823" name="流程图: 过程 1808457"/>
            <p:cNvSpPr/>
            <p:nvPr/>
          </p:nvSpPr>
          <p:spPr>
            <a:xfrm>
              <a:off x="2620" y="3219"/>
              <a:ext cx="406"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7</a:t>
              </a:r>
              <a:endParaRPr lang="en-US" altLang="zh-CN" sz="2400" dirty="0">
                <a:latin typeface="Times New Roman" panose="02020603050405020304" pitchFamily="18" charset="0"/>
              </a:endParaRPr>
            </a:p>
          </p:txBody>
        </p:sp>
        <p:sp>
          <p:nvSpPr>
            <p:cNvPr id="75824" name="流程图: 过程 1808458"/>
            <p:cNvSpPr/>
            <p:nvPr/>
          </p:nvSpPr>
          <p:spPr>
            <a:xfrm>
              <a:off x="3026" y="3219"/>
              <a:ext cx="405"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5825" name="流程图: 过程 1808461"/>
            <p:cNvSpPr/>
            <p:nvPr/>
          </p:nvSpPr>
          <p:spPr>
            <a:xfrm>
              <a:off x="998" y="3497"/>
              <a:ext cx="406"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5826" name="直接连接符 1808462"/>
            <p:cNvSpPr/>
            <p:nvPr/>
          </p:nvSpPr>
          <p:spPr>
            <a:xfrm>
              <a:off x="1268" y="3608"/>
              <a:ext cx="338" cy="0"/>
            </a:xfrm>
            <a:prstGeom prst="line">
              <a:avLst/>
            </a:prstGeom>
            <a:ln w="25400" cap="flat" cmpd="sng">
              <a:solidFill>
                <a:srgbClr val="CC0000"/>
              </a:solidFill>
              <a:prstDash val="solid"/>
              <a:headEnd type="none" w="med" len="med"/>
              <a:tailEnd type="triangle" w="med" len="med"/>
            </a:ln>
          </p:spPr>
        </p:sp>
        <p:sp>
          <p:nvSpPr>
            <p:cNvPr id="75827" name="流程图: 过程 1808463"/>
            <p:cNvSpPr/>
            <p:nvPr/>
          </p:nvSpPr>
          <p:spPr>
            <a:xfrm>
              <a:off x="1606" y="3497"/>
              <a:ext cx="406"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3</a:t>
              </a:r>
              <a:endParaRPr lang="en-US" altLang="zh-CN" sz="2400" dirty="0">
                <a:latin typeface="Times New Roman" panose="02020603050405020304" pitchFamily="18" charset="0"/>
              </a:endParaRPr>
            </a:p>
          </p:txBody>
        </p:sp>
        <p:sp>
          <p:nvSpPr>
            <p:cNvPr id="75828" name="流程图: 过程 1808464"/>
            <p:cNvSpPr/>
            <p:nvPr/>
          </p:nvSpPr>
          <p:spPr>
            <a:xfrm>
              <a:off x="2012" y="3497"/>
              <a:ext cx="40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5829" name="直接连接符 1808465"/>
            <p:cNvSpPr/>
            <p:nvPr/>
          </p:nvSpPr>
          <p:spPr>
            <a:xfrm>
              <a:off x="2282" y="3608"/>
              <a:ext cx="338" cy="0"/>
            </a:xfrm>
            <a:prstGeom prst="line">
              <a:avLst/>
            </a:prstGeom>
            <a:ln w="25400" cap="flat" cmpd="sng">
              <a:solidFill>
                <a:srgbClr val="CC0000"/>
              </a:solidFill>
              <a:prstDash val="solid"/>
              <a:headEnd type="none" w="med" len="med"/>
              <a:tailEnd type="triangle" w="med" len="med"/>
            </a:ln>
          </p:spPr>
        </p:sp>
        <p:sp>
          <p:nvSpPr>
            <p:cNvPr id="75830" name="流程图: 过程 1808466"/>
            <p:cNvSpPr/>
            <p:nvPr/>
          </p:nvSpPr>
          <p:spPr>
            <a:xfrm>
              <a:off x="2620" y="3497"/>
              <a:ext cx="406"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6</a:t>
              </a:r>
              <a:endParaRPr lang="en-US" altLang="zh-CN" sz="2400" dirty="0">
                <a:latin typeface="Times New Roman" panose="02020603050405020304" pitchFamily="18" charset="0"/>
              </a:endParaRPr>
            </a:p>
          </p:txBody>
        </p:sp>
        <p:sp>
          <p:nvSpPr>
            <p:cNvPr id="75831" name="流程图: 过程 1808467"/>
            <p:cNvSpPr/>
            <p:nvPr/>
          </p:nvSpPr>
          <p:spPr>
            <a:xfrm>
              <a:off x="3026" y="3497"/>
              <a:ext cx="40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5832" name="流程图: 过程 1808470"/>
            <p:cNvSpPr/>
            <p:nvPr/>
          </p:nvSpPr>
          <p:spPr>
            <a:xfrm>
              <a:off x="998" y="3776"/>
              <a:ext cx="406"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5833" name="直接连接符 1808471"/>
            <p:cNvSpPr/>
            <p:nvPr/>
          </p:nvSpPr>
          <p:spPr>
            <a:xfrm>
              <a:off x="1268" y="3887"/>
              <a:ext cx="338" cy="1"/>
            </a:xfrm>
            <a:prstGeom prst="line">
              <a:avLst/>
            </a:prstGeom>
            <a:ln w="25400" cap="flat" cmpd="sng">
              <a:solidFill>
                <a:srgbClr val="CC0000"/>
              </a:solidFill>
              <a:prstDash val="solid"/>
              <a:headEnd type="none" w="med" len="med"/>
              <a:tailEnd type="triangle" w="med" len="med"/>
            </a:ln>
          </p:spPr>
        </p:sp>
        <p:sp>
          <p:nvSpPr>
            <p:cNvPr id="75834" name="流程图: 过程 1808472"/>
            <p:cNvSpPr/>
            <p:nvPr/>
          </p:nvSpPr>
          <p:spPr>
            <a:xfrm>
              <a:off x="1606" y="3776"/>
              <a:ext cx="406"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75835" name="流程图: 过程 1808473"/>
            <p:cNvSpPr/>
            <p:nvPr/>
          </p:nvSpPr>
          <p:spPr>
            <a:xfrm>
              <a:off x="2012" y="3776"/>
              <a:ext cx="405"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5836" name="直接连接符 1808474"/>
            <p:cNvSpPr/>
            <p:nvPr/>
          </p:nvSpPr>
          <p:spPr>
            <a:xfrm>
              <a:off x="2282" y="3887"/>
              <a:ext cx="338" cy="1"/>
            </a:xfrm>
            <a:prstGeom prst="line">
              <a:avLst/>
            </a:prstGeom>
            <a:ln w="25400" cap="flat" cmpd="sng">
              <a:solidFill>
                <a:srgbClr val="CC0000"/>
              </a:solidFill>
              <a:prstDash val="solid"/>
              <a:headEnd type="none" w="med" len="med"/>
              <a:tailEnd type="triangle" w="med" len="med"/>
            </a:ln>
          </p:spPr>
        </p:sp>
        <p:sp>
          <p:nvSpPr>
            <p:cNvPr id="75837" name="流程图: 过程 1808475"/>
            <p:cNvSpPr/>
            <p:nvPr/>
          </p:nvSpPr>
          <p:spPr>
            <a:xfrm>
              <a:off x="2620" y="3776"/>
              <a:ext cx="406"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5</a:t>
              </a:r>
              <a:endParaRPr lang="en-US" altLang="zh-CN" sz="2400" dirty="0">
                <a:latin typeface="Times New Roman" panose="02020603050405020304" pitchFamily="18" charset="0"/>
              </a:endParaRPr>
            </a:p>
          </p:txBody>
        </p:sp>
        <p:sp>
          <p:nvSpPr>
            <p:cNvPr id="75838" name="流程图: 过程 1808476"/>
            <p:cNvSpPr/>
            <p:nvPr/>
          </p:nvSpPr>
          <p:spPr>
            <a:xfrm>
              <a:off x="3026" y="3776"/>
              <a:ext cx="405"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5839" name="流程图: 过程 1808479"/>
            <p:cNvSpPr/>
            <p:nvPr/>
          </p:nvSpPr>
          <p:spPr>
            <a:xfrm>
              <a:off x="582" y="1826"/>
              <a:ext cx="40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V1</a:t>
              </a:r>
              <a:endParaRPr lang="en-US" altLang="zh-CN" sz="2400" dirty="0">
                <a:latin typeface="Times New Roman" panose="02020603050405020304" pitchFamily="18" charset="0"/>
              </a:endParaRPr>
            </a:p>
          </p:txBody>
        </p:sp>
        <p:sp>
          <p:nvSpPr>
            <p:cNvPr id="75840" name="流程图: 过程 1808480"/>
            <p:cNvSpPr/>
            <p:nvPr/>
          </p:nvSpPr>
          <p:spPr>
            <a:xfrm>
              <a:off x="582" y="2105"/>
              <a:ext cx="405"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V2</a:t>
              </a:r>
              <a:endParaRPr lang="en-US" altLang="zh-CN" sz="2400" dirty="0">
                <a:latin typeface="Times New Roman" panose="02020603050405020304" pitchFamily="18" charset="0"/>
              </a:endParaRPr>
            </a:p>
          </p:txBody>
        </p:sp>
        <p:sp>
          <p:nvSpPr>
            <p:cNvPr id="75841" name="流程图: 过程 1808481"/>
            <p:cNvSpPr/>
            <p:nvPr/>
          </p:nvSpPr>
          <p:spPr>
            <a:xfrm>
              <a:off x="582" y="2383"/>
              <a:ext cx="40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V3</a:t>
              </a:r>
              <a:endParaRPr lang="en-US" altLang="zh-CN" sz="2400" dirty="0">
                <a:latin typeface="Times New Roman" panose="02020603050405020304" pitchFamily="18" charset="0"/>
              </a:endParaRPr>
            </a:p>
          </p:txBody>
        </p:sp>
        <p:sp>
          <p:nvSpPr>
            <p:cNvPr id="75842" name="流程图: 过程 1808482"/>
            <p:cNvSpPr/>
            <p:nvPr/>
          </p:nvSpPr>
          <p:spPr>
            <a:xfrm>
              <a:off x="582" y="2662"/>
              <a:ext cx="405"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V4</a:t>
              </a:r>
              <a:endParaRPr lang="en-US" altLang="zh-CN" sz="2400" dirty="0">
                <a:latin typeface="Times New Roman" panose="02020603050405020304" pitchFamily="18" charset="0"/>
              </a:endParaRPr>
            </a:p>
          </p:txBody>
        </p:sp>
        <p:sp>
          <p:nvSpPr>
            <p:cNvPr id="75843" name="流程图: 过程 1808483"/>
            <p:cNvSpPr/>
            <p:nvPr/>
          </p:nvSpPr>
          <p:spPr>
            <a:xfrm>
              <a:off x="582" y="2940"/>
              <a:ext cx="40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V5</a:t>
              </a:r>
              <a:endParaRPr lang="en-US" altLang="zh-CN" sz="2400" dirty="0">
                <a:latin typeface="Times New Roman" panose="02020603050405020304" pitchFamily="18" charset="0"/>
              </a:endParaRPr>
            </a:p>
          </p:txBody>
        </p:sp>
        <p:sp>
          <p:nvSpPr>
            <p:cNvPr id="75844" name="流程图: 过程 1808484"/>
            <p:cNvSpPr/>
            <p:nvPr/>
          </p:nvSpPr>
          <p:spPr>
            <a:xfrm>
              <a:off x="582" y="3219"/>
              <a:ext cx="405"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V6</a:t>
              </a:r>
              <a:endParaRPr lang="en-US" altLang="zh-CN" sz="2400" dirty="0">
                <a:latin typeface="Times New Roman" panose="02020603050405020304" pitchFamily="18" charset="0"/>
              </a:endParaRPr>
            </a:p>
          </p:txBody>
        </p:sp>
        <p:sp>
          <p:nvSpPr>
            <p:cNvPr id="75845" name="流程图: 过程 1808485"/>
            <p:cNvSpPr/>
            <p:nvPr/>
          </p:nvSpPr>
          <p:spPr>
            <a:xfrm>
              <a:off x="582" y="3497"/>
              <a:ext cx="40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V7</a:t>
              </a:r>
              <a:endParaRPr lang="en-US" altLang="zh-CN" sz="2400" dirty="0">
                <a:latin typeface="Times New Roman" panose="02020603050405020304" pitchFamily="18" charset="0"/>
              </a:endParaRPr>
            </a:p>
          </p:txBody>
        </p:sp>
        <p:sp>
          <p:nvSpPr>
            <p:cNvPr id="75846" name="流程图: 过程 1808486"/>
            <p:cNvSpPr/>
            <p:nvPr/>
          </p:nvSpPr>
          <p:spPr>
            <a:xfrm>
              <a:off x="582" y="3777"/>
              <a:ext cx="405" cy="294"/>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V8</a:t>
              </a:r>
              <a:endParaRPr lang="en-US" altLang="zh-CN" sz="2400" dirty="0">
                <a:latin typeface="Times New Roman" panose="02020603050405020304" pitchFamily="18" charset="0"/>
              </a:endParaRPr>
            </a:p>
          </p:txBody>
        </p:sp>
        <p:sp>
          <p:nvSpPr>
            <p:cNvPr id="75847" name="流程图: 过程 1808487"/>
            <p:cNvSpPr/>
            <p:nvPr/>
          </p:nvSpPr>
          <p:spPr>
            <a:xfrm>
              <a:off x="3026" y="2383"/>
              <a:ext cx="40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5848" name="直接连接符 1808488"/>
            <p:cNvSpPr/>
            <p:nvPr/>
          </p:nvSpPr>
          <p:spPr>
            <a:xfrm>
              <a:off x="3296" y="2494"/>
              <a:ext cx="338" cy="0"/>
            </a:xfrm>
            <a:prstGeom prst="line">
              <a:avLst/>
            </a:prstGeom>
            <a:ln w="25400" cap="flat" cmpd="sng">
              <a:solidFill>
                <a:srgbClr val="CC0000"/>
              </a:solidFill>
              <a:prstDash val="solid"/>
              <a:headEnd type="none" w="med" len="med"/>
              <a:tailEnd type="triangle" w="med" len="med"/>
            </a:ln>
          </p:spPr>
        </p:sp>
        <p:sp>
          <p:nvSpPr>
            <p:cNvPr id="75849" name="流程图: 过程 1808489"/>
            <p:cNvSpPr/>
            <p:nvPr/>
          </p:nvSpPr>
          <p:spPr>
            <a:xfrm>
              <a:off x="3634" y="2383"/>
              <a:ext cx="406"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7</a:t>
              </a:r>
              <a:endParaRPr lang="en-US" altLang="zh-CN" sz="2400" dirty="0">
                <a:latin typeface="Times New Roman" panose="02020603050405020304" pitchFamily="18" charset="0"/>
              </a:endParaRPr>
            </a:p>
          </p:txBody>
        </p:sp>
        <p:sp>
          <p:nvSpPr>
            <p:cNvPr id="75850" name="流程图: 过程 1808490"/>
            <p:cNvSpPr/>
            <p:nvPr/>
          </p:nvSpPr>
          <p:spPr>
            <a:xfrm>
              <a:off x="4040" y="2383"/>
              <a:ext cx="40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5851" name="流程图: 过程 1808493"/>
            <p:cNvSpPr/>
            <p:nvPr/>
          </p:nvSpPr>
          <p:spPr>
            <a:xfrm>
              <a:off x="1606" y="2105"/>
              <a:ext cx="406"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75852" name="流程图: 过程 1808494"/>
            <p:cNvSpPr/>
            <p:nvPr/>
          </p:nvSpPr>
          <p:spPr>
            <a:xfrm>
              <a:off x="2012" y="2105"/>
              <a:ext cx="405"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5853" name="直接连接符 1808495"/>
            <p:cNvSpPr/>
            <p:nvPr/>
          </p:nvSpPr>
          <p:spPr>
            <a:xfrm>
              <a:off x="2282" y="2216"/>
              <a:ext cx="338" cy="0"/>
            </a:xfrm>
            <a:prstGeom prst="line">
              <a:avLst/>
            </a:prstGeom>
            <a:ln w="25400" cap="flat" cmpd="sng">
              <a:solidFill>
                <a:srgbClr val="CC0000"/>
              </a:solidFill>
              <a:prstDash val="solid"/>
              <a:headEnd type="none" w="med" len="med"/>
              <a:tailEnd type="triangle" w="med" len="med"/>
            </a:ln>
          </p:spPr>
        </p:sp>
        <p:sp>
          <p:nvSpPr>
            <p:cNvPr id="75854" name="流程图: 过程 1808496"/>
            <p:cNvSpPr/>
            <p:nvPr/>
          </p:nvSpPr>
          <p:spPr>
            <a:xfrm>
              <a:off x="113" y="1797"/>
              <a:ext cx="405" cy="279"/>
            </a:xfrm>
            <a:prstGeom prst="flowChartProcess">
              <a:avLst/>
            </a:prstGeom>
            <a:noFill/>
            <a:ln w="9525">
              <a:noFill/>
            </a:ln>
          </p:spPr>
          <p:txBody>
            <a:bodyPr wrap="none" anchor="ctr" anchorCtr="0"/>
            <a:p>
              <a:pPr algn="ct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75855" name="流程图: 过程 1808497"/>
            <p:cNvSpPr/>
            <p:nvPr/>
          </p:nvSpPr>
          <p:spPr>
            <a:xfrm>
              <a:off x="113" y="2076"/>
              <a:ext cx="405" cy="278"/>
            </a:xfrm>
            <a:prstGeom prst="flowChartProcess">
              <a:avLst/>
            </a:prstGeom>
            <a:noFill/>
            <a:ln w="9525">
              <a:noFill/>
            </a:ln>
          </p:spPr>
          <p:txBody>
            <a:bodyPr wrap="none" anchor="ctr" anchorCtr="0"/>
            <a:p>
              <a:pPr algn="ct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75856" name="流程图: 过程 1808498"/>
            <p:cNvSpPr/>
            <p:nvPr/>
          </p:nvSpPr>
          <p:spPr>
            <a:xfrm>
              <a:off x="113" y="2354"/>
              <a:ext cx="405" cy="279"/>
            </a:xfrm>
            <a:prstGeom prst="flowChartProcess">
              <a:avLst/>
            </a:prstGeom>
            <a:noFill/>
            <a:ln w="9525">
              <a:noFill/>
            </a:ln>
          </p:spPr>
          <p:txBody>
            <a:bodyPr wrap="none" anchor="ctr" anchorCtr="0"/>
            <a:p>
              <a:pPr algn="ctr"/>
              <a:r>
                <a:rPr lang="en-US" altLang="zh-CN" sz="2400" dirty="0">
                  <a:latin typeface="Times New Roman" panose="02020603050405020304" pitchFamily="18" charset="0"/>
                </a:rPr>
                <a:t>3</a:t>
              </a:r>
              <a:endParaRPr lang="en-US" altLang="zh-CN" sz="2400" dirty="0">
                <a:latin typeface="Times New Roman" panose="02020603050405020304" pitchFamily="18" charset="0"/>
              </a:endParaRPr>
            </a:p>
          </p:txBody>
        </p:sp>
        <p:sp>
          <p:nvSpPr>
            <p:cNvPr id="75857" name="流程图: 过程 1808499"/>
            <p:cNvSpPr/>
            <p:nvPr/>
          </p:nvSpPr>
          <p:spPr>
            <a:xfrm>
              <a:off x="113" y="2633"/>
              <a:ext cx="405" cy="278"/>
            </a:xfrm>
            <a:prstGeom prst="flowChartProcess">
              <a:avLst/>
            </a:prstGeom>
            <a:noFill/>
            <a:ln w="9525">
              <a:noFill/>
            </a:ln>
          </p:spPr>
          <p:txBody>
            <a:bodyPr wrap="none" anchor="ctr" anchorCtr="0"/>
            <a:p>
              <a:pPr algn="ct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75858" name="流程图: 过程 1808500"/>
            <p:cNvSpPr/>
            <p:nvPr/>
          </p:nvSpPr>
          <p:spPr>
            <a:xfrm>
              <a:off x="113" y="2911"/>
              <a:ext cx="405" cy="279"/>
            </a:xfrm>
            <a:prstGeom prst="flowChartProcess">
              <a:avLst/>
            </a:prstGeom>
            <a:noFill/>
            <a:ln w="9525">
              <a:noFill/>
            </a:ln>
          </p:spPr>
          <p:txBody>
            <a:bodyPr wrap="none" anchor="ctr" anchorCtr="0"/>
            <a:p>
              <a:pPr algn="ctr"/>
              <a:r>
                <a:rPr lang="en-US" altLang="zh-CN" sz="2400" dirty="0">
                  <a:latin typeface="Times New Roman" panose="02020603050405020304" pitchFamily="18" charset="0"/>
                </a:rPr>
                <a:t>5</a:t>
              </a:r>
              <a:endParaRPr lang="en-US" altLang="zh-CN" sz="2400" dirty="0">
                <a:latin typeface="Times New Roman" panose="02020603050405020304" pitchFamily="18" charset="0"/>
              </a:endParaRPr>
            </a:p>
          </p:txBody>
        </p:sp>
        <p:sp>
          <p:nvSpPr>
            <p:cNvPr id="75859" name="流程图: 过程 1808501"/>
            <p:cNvSpPr/>
            <p:nvPr/>
          </p:nvSpPr>
          <p:spPr>
            <a:xfrm>
              <a:off x="113" y="3190"/>
              <a:ext cx="405" cy="278"/>
            </a:xfrm>
            <a:prstGeom prst="flowChartProcess">
              <a:avLst/>
            </a:prstGeom>
            <a:noFill/>
            <a:ln w="9525">
              <a:noFill/>
            </a:ln>
          </p:spPr>
          <p:txBody>
            <a:bodyPr wrap="none" anchor="ctr" anchorCtr="0"/>
            <a:p>
              <a:pPr algn="ctr"/>
              <a:r>
                <a:rPr lang="en-US" altLang="zh-CN" sz="2400" dirty="0">
                  <a:latin typeface="Times New Roman" panose="02020603050405020304" pitchFamily="18" charset="0"/>
                </a:rPr>
                <a:t>6</a:t>
              </a:r>
              <a:endParaRPr lang="en-US" altLang="zh-CN" sz="2400" dirty="0">
                <a:latin typeface="Times New Roman" panose="02020603050405020304" pitchFamily="18" charset="0"/>
              </a:endParaRPr>
            </a:p>
          </p:txBody>
        </p:sp>
        <p:sp>
          <p:nvSpPr>
            <p:cNvPr id="75860" name="流程图: 过程 1808502"/>
            <p:cNvSpPr/>
            <p:nvPr/>
          </p:nvSpPr>
          <p:spPr>
            <a:xfrm>
              <a:off x="114" y="3528"/>
              <a:ext cx="404" cy="186"/>
            </a:xfrm>
            <a:prstGeom prst="flowChartProcess">
              <a:avLst/>
            </a:prstGeom>
            <a:noFill/>
            <a:ln w="9525">
              <a:noFill/>
            </a:ln>
          </p:spPr>
          <p:txBody>
            <a:bodyPr wrap="none" anchor="ctr" anchorCtr="0"/>
            <a:p>
              <a:pPr algn="ctr"/>
              <a:r>
                <a:rPr lang="en-US" altLang="zh-CN" sz="2400" dirty="0">
                  <a:latin typeface="Times New Roman" panose="02020603050405020304" pitchFamily="18" charset="0"/>
                </a:rPr>
                <a:t>7</a:t>
              </a:r>
              <a:endParaRPr lang="en-US" altLang="zh-CN" sz="2400" dirty="0">
                <a:latin typeface="Times New Roman" panose="02020603050405020304" pitchFamily="18" charset="0"/>
              </a:endParaRPr>
            </a:p>
          </p:txBody>
        </p:sp>
        <p:sp>
          <p:nvSpPr>
            <p:cNvPr id="75861" name="流程图: 过程 1808503"/>
            <p:cNvSpPr/>
            <p:nvPr/>
          </p:nvSpPr>
          <p:spPr>
            <a:xfrm>
              <a:off x="113" y="3800"/>
              <a:ext cx="404" cy="249"/>
            </a:xfrm>
            <a:prstGeom prst="flowChartProcess">
              <a:avLst/>
            </a:prstGeom>
            <a:noFill/>
            <a:ln w="9525">
              <a:noFill/>
            </a:ln>
          </p:spPr>
          <p:txBody>
            <a:bodyPr wrap="none" anchor="ctr" anchorCtr="0"/>
            <a:p>
              <a:pPr algn="ctr"/>
              <a:r>
                <a:rPr lang="en-US" altLang="zh-CN" sz="2400" dirty="0">
                  <a:latin typeface="Times New Roman" panose="02020603050405020304" pitchFamily="18" charset="0"/>
                </a:rPr>
                <a:t>8</a:t>
              </a:r>
              <a:endParaRPr lang="en-US" altLang="zh-CN" sz="2400" dirty="0">
                <a:latin typeface="Times New Roman" panose="02020603050405020304" pitchFamily="18" charset="0"/>
              </a:endParaRPr>
            </a:p>
          </p:txBody>
        </p:sp>
        <p:sp>
          <p:nvSpPr>
            <p:cNvPr id="75862" name="Rectangle 39"/>
            <p:cNvSpPr/>
            <p:nvPr/>
          </p:nvSpPr>
          <p:spPr>
            <a:xfrm>
              <a:off x="3107" y="1842"/>
              <a:ext cx="181" cy="232"/>
            </a:xfrm>
            <a:prstGeom prst="rect">
              <a:avLst/>
            </a:prstGeom>
            <a:noFill/>
            <a:ln w="9525">
              <a:noFill/>
            </a:ln>
          </p:spPr>
          <p:txBody>
            <a:bodyPr lIns="0" tIns="0" rIns="0" bIns="0" anchor="ctr" anchorCtr="0">
              <a:spAutoFit/>
            </a:bodyPr>
            <a:p>
              <a:pPr algn="ctr">
                <a:lnSpc>
                  <a:spcPts val="2900"/>
                </a:lnSpc>
              </a:pPr>
              <a:r>
                <a:rPr lang="en-US" altLang="zh-CN" sz="2900" dirty="0">
                  <a:latin typeface="Times New Roman" panose="02020603050405020304" pitchFamily="18" charset="0"/>
                  <a:ea typeface="幼圆" panose="02010509060101010101" pitchFamily="49" charset="-122"/>
                  <a:sym typeface="Symbol" panose="05050102010706020507" pitchFamily="18" charset="2"/>
                </a:rPr>
                <a:t></a:t>
              </a:r>
              <a:endParaRPr lang="en-US" altLang="zh-CN" sz="2900" dirty="0">
                <a:latin typeface="Times New Roman" panose="02020603050405020304" pitchFamily="18" charset="0"/>
                <a:ea typeface="幼圆" panose="02010509060101010101" pitchFamily="49" charset="-122"/>
              </a:endParaRPr>
            </a:p>
          </p:txBody>
        </p:sp>
        <p:sp>
          <p:nvSpPr>
            <p:cNvPr id="75863" name="Rectangle 39"/>
            <p:cNvSpPr/>
            <p:nvPr/>
          </p:nvSpPr>
          <p:spPr>
            <a:xfrm>
              <a:off x="4127" y="2137"/>
              <a:ext cx="181" cy="232"/>
            </a:xfrm>
            <a:prstGeom prst="rect">
              <a:avLst/>
            </a:prstGeom>
            <a:noFill/>
            <a:ln w="9525">
              <a:noFill/>
            </a:ln>
          </p:spPr>
          <p:txBody>
            <a:bodyPr lIns="0" tIns="0" rIns="0" bIns="0" anchor="ctr" anchorCtr="0">
              <a:spAutoFit/>
            </a:bodyPr>
            <a:p>
              <a:pPr algn="ctr">
                <a:lnSpc>
                  <a:spcPts val="2900"/>
                </a:lnSpc>
              </a:pPr>
              <a:r>
                <a:rPr lang="en-US" altLang="zh-CN" sz="2900" dirty="0">
                  <a:latin typeface="Times New Roman" panose="02020603050405020304" pitchFamily="18" charset="0"/>
                  <a:ea typeface="幼圆" panose="02010509060101010101" pitchFamily="49" charset="-122"/>
                  <a:sym typeface="Symbol" panose="05050102010706020507" pitchFamily="18" charset="2"/>
                </a:rPr>
                <a:t></a:t>
              </a:r>
              <a:endParaRPr lang="en-US" altLang="zh-CN" sz="2900" dirty="0">
                <a:latin typeface="Times New Roman" panose="02020603050405020304" pitchFamily="18" charset="0"/>
                <a:ea typeface="幼圆" panose="02010509060101010101" pitchFamily="49" charset="-122"/>
              </a:endParaRPr>
            </a:p>
          </p:txBody>
        </p:sp>
        <p:sp>
          <p:nvSpPr>
            <p:cNvPr id="75864" name="Rectangle 39"/>
            <p:cNvSpPr/>
            <p:nvPr/>
          </p:nvSpPr>
          <p:spPr>
            <a:xfrm>
              <a:off x="4127" y="2387"/>
              <a:ext cx="181" cy="232"/>
            </a:xfrm>
            <a:prstGeom prst="rect">
              <a:avLst/>
            </a:prstGeom>
            <a:noFill/>
            <a:ln w="9525">
              <a:noFill/>
            </a:ln>
          </p:spPr>
          <p:txBody>
            <a:bodyPr lIns="0" tIns="0" rIns="0" bIns="0" anchor="ctr" anchorCtr="0">
              <a:spAutoFit/>
            </a:bodyPr>
            <a:p>
              <a:pPr algn="ctr">
                <a:lnSpc>
                  <a:spcPts val="2900"/>
                </a:lnSpc>
              </a:pPr>
              <a:r>
                <a:rPr lang="en-US" altLang="zh-CN" sz="2900" dirty="0">
                  <a:latin typeface="Times New Roman" panose="02020603050405020304" pitchFamily="18" charset="0"/>
                  <a:ea typeface="幼圆" panose="02010509060101010101" pitchFamily="49" charset="-122"/>
                  <a:sym typeface="Symbol" panose="05050102010706020507" pitchFamily="18" charset="2"/>
                </a:rPr>
                <a:t></a:t>
              </a:r>
              <a:endParaRPr lang="en-US" altLang="zh-CN" sz="2900" dirty="0">
                <a:latin typeface="Times New Roman" panose="02020603050405020304" pitchFamily="18" charset="0"/>
                <a:ea typeface="幼圆" panose="02010509060101010101" pitchFamily="49" charset="-122"/>
              </a:endParaRPr>
            </a:p>
          </p:txBody>
        </p:sp>
        <p:sp>
          <p:nvSpPr>
            <p:cNvPr id="75865" name="Rectangle 39"/>
            <p:cNvSpPr/>
            <p:nvPr/>
          </p:nvSpPr>
          <p:spPr>
            <a:xfrm>
              <a:off x="3107" y="2682"/>
              <a:ext cx="181" cy="232"/>
            </a:xfrm>
            <a:prstGeom prst="rect">
              <a:avLst/>
            </a:prstGeom>
            <a:noFill/>
            <a:ln w="9525">
              <a:noFill/>
            </a:ln>
          </p:spPr>
          <p:txBody>
            <a:bodyPr lIns="0" tIns="0" rIns="0" bIns="0" anchor="ctr" anchorCtr="0">
              <a:spAutoFit/>
            </a:bodyPr>
            <a:p>
              <a:pPr algn="ctr">
                <a:lnSpc>
                  <a:spcPts val="2900"/>
                </a:lnSpc>
              </a:pPr>
              <a:r>
                <a:rPr lang="en-US" altLang="zh-CN" sz="2900" dirty="0">
                  <a:latin typeface="Times New Roman" panose="02020603050405020304" pitchFamily="18" charset="0"/>
                  <a:ea typeface="幼圆" panose="02010509060101010101" pitchFamily="49" charset="-122"/>
                  <a:sym typeface="Symbol" panose="05050102010706020507" pitchFamily="18" charset="2"/>
                </a:rPr>
                <a:t></a:t>
              </a:r>
              <a:endParaRPr lang="en-US" altLang="zh-CN" sz="2900" dirty="0">
                <a:latin typeface="Times New Roman" panose="02020603050405020304" pitchFamily="18" charset="0"/>
                <a:ea typeface="幼圆" panose="02010509060101010101" pitchFamily="49" charset="-122"/>
              </a:endParaRPr>
            </a:p>
          </p:txBody>
        </p:sp>
        <p:sp>
          <p:nvSpPr>
            <p:cNvPr id="75866" name="Rectangle 39"/>
            <p:cNvSpPr/>
            <p:nvPr/>
          </p:nvSpPr>
          <p:spPr>
            <a:xfrm>
              <a:off x="3107" y="2976"/>
              <a:ext cx="181" cy="232"/>
            </a:xfrm>
            <a:prstGeom prst="rect">
              <a:avLst/>
            </a:prstGeom>
            <a:noFill/>
            <a:ln w="9525">
              <a:noFill/>
            </a:ln>
          </p:spPr>
          <p:txBody>
            <a:bodyPr lIns="0" tIns="0" rIns="0" bIns="0" anchor="ctr" anchorCtr="0">
              <a:spAutoFit/>
            </a:bodyPr>
            <a:p>
              <a:pPr algn="ctr">
                <a:lnSpc>
                  <a:spcPts val="2900"/>
                </a:lnSpc>
              </a:pPr>
              <a:r>
                <a:rPr lang="en-US" altLang="zh-CN" sz="2900" dirty="0">
                  <a:latin typeface="Times New Roman" panose="02020603050405020304" pitchFamily="18" charset="0"/>
                  <a:ea typeface="幼圆" panose="02010509060101010101" pitchFamily="49" charset="-122"/>
                  <a:sym typeface="Symbol" panose="05050102010706020507" pitchFamily="18" charset="2"/>
                </a:rPr>
                <a:t></a:t>
              </a:r>
              <a:endParaRPr lang="en-US" altLang="zh-CN" sz="2900" dirty="0">
                <a:latin typeface="Times New Roman" panose="02020603050405020304" pitchFamily="18" charset="0"/>
                <a:ea typeface="幼圆" panose="02010509060101010101" pitchFamily="49" charset="-122"/>
              </a:endParaRPr>
            </a:p>
          </p:txBody>
        </p:sp>
        <p:sp>
          <p:nvSpPr>
            <p:cNvPr id="75867" name="Rectangle 39"/>
            <p:cNvSpPr/>
            <p:nvPr/>
          </p:nvSpPr>
          <p:spPr>
            <a:xfrm>
              <a:off x="3107" y="3249"/>
              <a:ext cx="181" cy="232"/>
            </a:xfrm>
            <a:prstGeom prst="rect">
              <a:avLst/>
            </a:prstGeom>
            <a:noFill/>
            <a:ln w="9525">
              <a:noFill/>
            </a:ln>
          </p:spPr>
          <p:txBody>
            <a:bodyPr lIns="0" tIns="0" rIns="0" bIns="0" anchor="ctr" anchorCtr="0">
              <a:spAutoFit/>
            </a:bodyPr>
            <a:p>
              <a:pPr algn="ctr">
                <a:lnSpc>
                  <a:spcPts val="2900"/>
                </a:lnSpc>
              </a:pPr>
              <a:r>
                <a:rPr lang="en-US" altLang="zh-CN" sz="2900" dirty="0">
                  <a:latin typeface="Times New Roman" panose="02020603050405020304" pitchFamily="18" charset="0"/>
                  <a:ea typeface="幼圆" panose="02010509060101010101" pitchFamily="49" charset="-122"/>
                  <a:sym typeface="Symbol" panose="05050102010706020507" pitchFamily="18" charset="2"/>
                </a:rPr>
                <a:t></a:t>
              </a:r>
              <a:endParaRPr lang="en-US" altLang="zh-CN" sz="2900" dirty="0">
                <a:latin typeface="Times New Roman" panose="02020603050405020304" pitchFamily="18" charset="0"/>
                <a:ea typeface="幼圆" panose="02010509060101010101" pitchFamily="49" charset="-122"/>
              </a:endParaRPr>
            </a:p>
          </p:txBody>
        </p:sp>
        <p:sp>
          <p:nvSpPr>
            <p:cNvPr id="75868" name="Rectangle 39"/>
            <p:cNvSpPr/>
            <p:nvPr/>
          </p:nvSpPr>
          <p:spPr>
            <a:xfrm>
              <a:off x="3107" y="3521"/>
              <a:ext cx="181" cy="232"/>
            </a:xfrm>
            <a:prstGeom prst="rect">
              <a:avLst/>
            </a:prstGeom>
            <a:noFill/>
            <a:ln w="9525">
              <a:noFill/>
            </a:ln>
          </p:spPr>
          <p:txBody>
            <a:bodyPr lIns="0" tIns="0" rIns="0" bIns="0" anchor="ctr" anchorCtr="0">
              <a:spAutoFit/>
            </a:bodyPr>
            <a:p>
              <a:pPr algn="ctr">
                <a:lnSpc>
                  <a:spcPts val="2900"/>
                </a:lnSpc>
              </a:pPr>
              <a:r>
                <a:rPr lang="en-US" altLang="zh-CN" sz="2900" dirty="0">
                  <a:latin typeface="Times New Roman" panose="02020603050405020304" pitchFamily="18" charset="0"/>
                  <a:ea typeface="幼圆" panose="02010509060101010101" pitchFamily="49" charset="-122"/>
                  <a:sym typeface="Symbol" panose="05050102010706020507" pitchFamily="18" charset="2"/>
                </a:rPr>
                <a:t></a:t>
              </a:r>
              <a:endParaRPr lang="en-US" altLang="zh-CN" sz="2900" dirty="0">
                <a:latin typeface="Times New Roman" panose="02020603050405020304" pitchFamily="18" charset="0"/>
                <a:ea typeface="幼圆" panose="02010509060101010101" pitchFamily="49" charset="-122"/>
              </a:endParaRPr>
            </a:p>
          </p:txBody>
        </p:sp>
        <p:sp>
          <p:nvSpPr>
            <p:cNvPr id="75869" name="Rectangle 39"/>
            <p:cNvSpPr/>
            <p:nvPr/>
          </p:nvSpPr>
          <p:spPr>
            <a:xfrm>
              <a:off x="3107" y="3793"/>
              <a:ext cx="181" cy="232"/>
            </a:xfrm>
            <a:prstGeom prst="rect">
              <a:avLst/>
            </a:prstGeom>
            <a:noFill/>
            <a:ln w="9525">
              <a:noFill/>
            </a:ln>
          </p:spPr>
          <p:txBody>
            <a:bodyPr lIns="0" tIns="0" rIns="0" bIns="0" anchor="ctr" anchorCtr="0">
              <a:spAutoFit/>
            </a:bodyPr>
            <a:p>
              <a:pPr algn="ctr">
                <a:lnSpc>
                  <a:spcPts val="2900"/>
                </a:lnSpc>
              </a:pPr>
              <a:r>
                <a:rPr lang="en-US" altLang="zh-CN" sz="2900" dirty="0">
                  <a:latin typeface="Times New Roman" panose="02020603050405020304" pitchFamily="18" charset="0"/>
                  <a:ea typeface="幼圆" panose="02010509060101010101" pitchFamily="49" charset="-122"/>
                  <a:sym typeface="Symbol" panose="05050102010706020507" pitchFamily="18" charset="2"/>
                </a:rPr>
                <a:t></a:t>
              </a:r>
              <a:endParaRPr lang="en-US" altLang="zh-CN" sz="2900" dirty="0">
                <a:latin typeface="Times New Roman" panose="02020603050405020304" pitchFamily="18" charset="0"/>
                <a:ea typeface="幼圆" panose="02010509060101010101" pitchFamily="49" charset="-122"/>
              </a:endParaRPr>
            </a:p>
          </p:txBody>
        </p:sp>
      </p:grpSp>
    </p:spTree>
  </p:cSld>
  <p:clrMapOvr>
    <a:masterClrMapping/>
  </p:clrMapOvr>
  <p:transition>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6802" name="组合 1809409"/>
          <p:cNvGrpSpPr/>
          <p:nvPr/>
        </p:nvGrpSpPr>
        <p:grpSpPr>
          <a:xfrm>
            <a:off x="250825" y="2997200"/>
            <a:ext cx="3886200" cy="2971800"/>
            <a:chOff x="288" y="2256"/>
            <a:chExt cx="2448" cy="1872"/>
          </a:xfrm>
        </p:grpSpPr>
        <p:sp>
          <p:nvSpPr>
            <p:cNvPr id="71682" name="流程图: 联系 1809410"/>
            <p:cNvSpPr>
              <a:spLocks noChangeArrowheads="1"/>
            </p:cNvSpPr>
            <p:nvPr/>
          </p:nvSpPr>
          <p:spPr bwMode="auto">
            <a:xfrm>
              <a:off x="912" y="2448"/>
              <a:ext cx="288" cy="288"/>
            </a:xfrm>
            <a:prstGeom prst="flowChartConnector">
              <a:avLst/>
            </a:prstGeom>
            <a:gradFill rotWithShape="0">
              <a:gsLst>
                <a:gs pos="0">
                  <a:srgbClr val="6F4300"/>
                </a:gs>
                <a:gs pos="50000">
                  <a:schemeClr val="accent1"/>
                </a:gs>
                <a:gs pos="100000">
                  <a:srgbClr val="6F4300"/>
                </a:gs>
              </a:gsLst>
              <a:lin ang="5400000" scaled="1"/>
            </a:grad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en-US" sz="2400" b="1" i="0" u="none" strike="noStrike" kern="1200" cap="none" spc="0" normalizeH="0" baseline="0" noProof="0">
                  <a:ln>
                    <a:noFill/>
                  </a:ln>
                  <a:solidFill>
                    <a:srgbClr val="FFFFCC"/>
                  </a:solidFill>
                  <a:effectLst/>
                  <a:uLnTx/>
                  <a:uFillTx/>
                  <a:latin typeface="Arial" panose="020B0604020202020204" pitchFamily="34" charset="0"/>
                  <a:ea typeface="宋体" panose="02010600030101010101" pitchFamily="2" charset="-122"/>
                  <a:cs typeface="+mn-cs"/>
                </a:rPr>
                <a:t>V1</a:t>
              </a:r>
              <a:endParaRPr kumimoji="0" lang="en-US" altLang="zh-CN" sz="2400" b="1" i="0" u="none" strike="noStrike" kern="1200" cap="none" spc="0" normalizeH="0" baseline="0" noProof="0">
                <a:ln>
                  <a:noFill/>
                </a:ln>
                <a:solidFill>
                  <a:srgbClr val="FFFFCC"/>
                </a:solidFill>
                <a:effectLst/>
                <a:uLnTx/>
                <a:uFillTx/>
                <a:latin typeface="Arial" panose="020B0604020202020204" pitchFamily="34" charset="0"/>
                <a:ea typeface="宋体" panose="02010600030101010101" pitchFamily="2" charset="-122"/>
                <a:cs typeface="+mn-cs"/>
              </a:endParaRPr>
            </a:p>
          </p:txBody>
        </p:sp>
        <p:sp>
          <p:nvSpPr>
            <p:cNvPr id="71683" name="流程图: 联系 1809411"/>
            <p:cNvSpPr>
              <a:spLocks noChangeArrowheads="1"/>
            </p:cNvSpPr>
            <p:nvPr/>
          </p:nvSpPr>
          <p:spPr bwMode="auto">
            <a:xfrm>
              <a:off x="431" y="2840"/>
              <a:ext cx="288" cy="288"/>
            </a:xfrm>
            <a:prstGeom prst="flowChartConnector">
              <a:avLst/>
            </a:prstGeom>
            <a:gradFill rotWithShape="0">
              <a:gsLst>
                <a:gs pos="0">
                  <a:srgbClr val="6F4300"/>
                </a:gs>
                <a:gs pos="50000">
                  <a:schemeClr val="accent1"/>
                </a:gs>
                <a:gs pos="100000">
                  <a:srgbClr val="6F4300"/>
                </a:gs>
              </a:gsLst>
              <a:lin ang="5400000" scaled="1"/>
            </a:grad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en-US" sz="2400" b="1" i="0" u="none" strike="noStrike" kern="1200" cap="none" spc="0" normalizeH="0" baseline="0" noProof="0">
                  <a:ln>
                    <a:noFill/>
                  </a:ln>
                  <a:solidFill>
                    <a:srgbClr val="FFFFCC"/>
                  </a:solidFill>
                  <a:effectLst/>
                  <a:uLnTx/>
                  <a:uFillTx/>
                  <a:latin typeface="Arial" panose="020B0604020202020204" pitchFamily="34" charset="0"/>
                  <a:ea typeface="宋体" panose="02010600030101010101" pitchFamily="2" charset="-122"/>
                  <a:cs typeface="+mn-cs"/>
                </a:rPr>
                <a:t>V2</a:t>
              </a:r>
              <a:endParaRPr kumimoji="0" lang="en-US" altLang="zh-CN" sz="2400" b="1" i="0" u="none" strike="noStrike" kern="1200" cap="none" spc="0" normalizeH="0" baseline="0" noProof="0">
                <a:ln>
                  <a:noFill/>
                </a:ln>
                <a:solidFill>
                  <a:srgbClr val="FFFFCC"/>
                </a:solidFill>
                <a:effectLst/>
                <a:uLnTx/>
                <a:uFillTx/>
                <a:latin typeface="Arial" panose="020B0604020202020204" pitchFamily="34" charset="0"/>
                <a:ea typeface="宋体" panose="02010600030101010101" pitchFamily="2" charset="-122"/>
                <a:cs typeface="+mn-cs"/>
              </a:endParaRPr>
            </a:p>
          </p:txBody>
        </p:sp>
        <p:sp>
          <p:nvSpPr>
            <p:cNvPr id="71684" name="流程图: 联系 1809412"/>
            <p:cNvSpPr>
              <a:spLocks noChangeArrowheads="1"/>
            </p:cNvSpPr>
            <p:nvPr/>
          </p:nvSpPr>
          <p:spPr bwMode="auto">
            <a:xfrm>
              <a:off x="288" y="3312"/>
              <a:ext cx="288" cy="288"/>
            </a:xfrm>
            <a:prstGeom prst="flowChartConnector">
              <a:avLst/>
            </a:prstGeom>
            <a:gradFill rotWithShape="0">
              <a:gsLst>
                <a:gs pos="0">
                  <a:srgbClr val="6F4300"/>
                </a:gs>
                <a:gs pos="50000">
                  <a:schemeClr val="accent1"/>
                </a:gs>
                <a:gs pos="100000">
                  <a:srgbClr val="6F4300"/>
                </a:gs>
              </a:gsLst>
              <a:lin ang="5400000" scaled="1"/>
            </a:grad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en-US" sz="2400" b="1" i="0" u="none" strike="noStrike" kern="1200" cap="none" spc="0" normalizeH="0" baseline="0" noProof="0">
                  <a:ln>
                    <a:noFill/>
                  </a:ln>
                  <a:solidFill>
                    <a:srgbClr val="FFFFCC"/>
                  </a:solidFill>
                  <a:effectLst/>
                  <a:uLnTx/>
                  <a:uFillTx/>
                  <a:latin typeface="Arial" panose="020B0604020202020204" pitchFamily="34" charset="0"/>
                  <a:ea typeface="宋体" panose="02010600030101010101" pitchFamily="2" charset="-122"/>
                  <a:cs typeface="+mn-cs"/>
                </a:rPr>
                <a:t>V4</a:t>
              </a:r>
              <a:endParaRPr kumimoji="0" lang="en-US" altLang="zh-CN" sz="2400" b="1" i="0" u="none" strike="noStrike" kern="1200" cap="none" spc="0" normalizeH="0" baseline="0" noProof="0">
                <a:ln>
                  <a:noFill/>
                </a:ln>
                <a:solidFill>
                  <a:srgbClr val="FFFFCC"/>
                </a:solidFill>
                <a:effectLst/>
                <a:uLnTx/>
                <a:uFillTx/>
                <a:latin typeface="Arial" panose="020B0604020202020204" pitchFamily="34" charset="0"/>
                <a:ea typeface="宋体" panose="02010600030101010101" pitchFamily="2" charset="-122"/>
                <a:cs typeface="+mn-cs"/>
              </a:endParaRPr>
            </a:p>
          </p:txBody>
        </p:sp>
        <p:sp>
          <p:nvSpPr>
            <p:cNvPr id="71685" name="流程图: 联系 1809413"/>
            <p:cNvSpPr>
              <a:spLocks noChangeArrowheads="1"/>
            </p:cNvSpPr>
            <p:nvPr/>
          </p:nvSpPr>
          <p:spPr bwMode="auto">
            <a:xfrm>
              <a:off x="1920" y="2736"/>
              <a:ext cx="288" cy="288"/>
            </a:xfrm>
            <a:prstGeom prst="flowChartConnector">
              <a:avLst/>
            </a:prstGeom>
            <a:gradFill rotWithShape="0">
              <a:gsLst>
                <a:gs pos="0">
                  <a:srgbClr val="6F4300"/>
                </a:gs>
                <a:gs pos="50000">
                  <a:schemeClr val="accent1"/>
                </a:gs>
                <a:gs pos="100000">
                  <a:srgbClr val="6F4300"/>
                </a:gs>
              </a:gsLst>
              <a:lin ang="5400000" scaled="1"/>
            </a:grad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en-US" sz="2400" b="1" i="0" u="none" strike="noStrike" kern="1200" cap="none" spc="0" normalizeH="0" baseline="0" noProof="0">
                  <a:ln>
                    <a:noFill/>
                  </a:ln>
                  <a:solidFill>
                    <a:srgbClr val="FFFFCC"/>
                  </a:solidFill>
                  <a:effectLst/>
                  <a:uLnTx/>
                  <a:uFillTx/>
                  <a:latin typeface="Arial" panose="020B0604020202020204" pitchFamily="34" charset="0"/>
                  <a:ea typeface="宋体" panose="02010600030101010101" pitchFamily="2" charset="-122"/>
                  <a:cs typeface="+mn-cs"/>
                </a:rPr>
                <a:t>V3</a:t>
              </a:r>
              <a:endParaRPr kumimoji="0" lang="en-US" altLang="zh-CN" sz="2400" b="1" i="0" u="none" strike="noStrike" kern="1200" cap="none" spc="0" normalizeH="0" baseline="0" noProof="0">
                <a:ln>
                  <a:noFill/>
                </a:ln>
                <a:solidFill>
                  <a:srgbClr val="FFFFCC"/>
                </a:solidFill>
                <a:effectLst/>
                <a:uLnTx/>
                <a:uFillTx/>
                <a:latin typeface="Arial" panose="020B0604020202020204" pitchFamily="34" charset="0"/>
                <a:ea typeface="宋体" panose="02010600030101010101" pitchFamily="2" charset="-122"/>
                <a:cs typeface="+mn-cs"/>
              </a:endParaRPr>
            </a:p>
          </p:txBody>
        </p:sp>
        <p:sp>
          <p:nvSpPr>
            <p:cNvPr id="71686" name="流程图: 联系 1809414"/>
            <p:cNvSpPr>
              <a:spLocks noChangeArrowheads="1"/>
            </p:cNvSpPr>
            <p:nvPr/>
          </p:nvSpPr>
          <p:spPr bwMode="auto">
            <a:xfrm>
              <a:off x="1056" y="3840"/>
              <a:ext cx="288" cy="288"/>
            </a:xfrm>
            <a:prstGeom prst="flowChartConnector">
              <a:avLst/>
            </a:prstGeom>
            <a:gradFill rotWithShape="0">
              <a:gsLst>
                <a:gs pos="0">
                  <a:srgbClr val="6F4300"/>
                </a:gs>
                <a:gs pos="50000">
                  <a:schemeClr val="accent1"/>
                </a:gs>
                <a:gs pos="100000">
                  <a:srgbClr val="6F4300"/>
                </a:gs>
              </a:gsLst>
              <a:lin ang="5400000" scaled="1"/>
            </a:grad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en-US" sz="2400" b="1" i="0" u="none" strike="noStrike" kern="1200" cap="none" spc="0" normalizeH="0" baseline="0" noProof="0">
                  <a:ln>
                    <a:noFill/>
                  </a:ln>
                  <a:solidFill>
                    <a:srgbClr val="FFFFCC"/>
                  </a:solidFill>
                  <a:effectLst/>
                  <a:uLnTx/>
                  <a:uFillTx/>
                  <a:latin typeface="Arial" panose="020B0604020202020204" pitchFamily="34" charset="0"/>
                  <a:ea typeface="宋体" panose="02010600030101010101" pitchFamily="2" charset="-122"/>
                  <a:cs typeface="+mn-cs"/>
                </a:rPr>
                <a:t>V8</a:t>
              </a:r>
              <a:endParaRPr kumimoji="0" lang="en-US" altLang="zh-CN" sz="2400" b="1" i="0" u="none" strike="noStrike" kern="1200" cap="none" spc="0" normalizeH="0" baseline="0" noProof="0">
                <a:ln>
                  <a:noFill/>
                </a:ln>
                <a:solidFill>
                  <a:srgbClr val="FFFFCC"/>
                </a:solidFill>
                <a:effectLst/>
                <a:uLnTx/>
                <a:uFillTx/>
                <a:latin typeface="Arial" panose="020B0604020202020204" pitchFamily="34" charset="0"/>
                <a:ea typeface="宋体" panose="02010600030101010101" pitchFamily="2" charset="-122"/>
                <a:cs typeface="+mn-cs"/>
              </a:endParaRPr>
            </a:p>
          </p:txBody>
        </p:sp>
        <p:sp>
          <p:nvSpPr>
            <p:cNvPr id="76916" name="直接连接符 1809415"/>
            <p:cNvSpPr/>
            <p:nvPr/>
          </p:nvSpPr>
          <p:spPr>
            <a:xfrm flipH="1">
              <a:off x="672" y="2688"/>
              <a:ext cx="288" cy="192"/>
            </a:xfrm>
            <a:prstGeom prst="line">
              <a:avLst/>
            </a:prstGeom>
            <a:ln w="28575" cap="flat" cmpd="sng">
              <a:solidFill>
                <a:schemeClr val="tx1"/>
              </a:solidFill>
              <a:prstDash val="solid"/>
              <a:headEnd type="none" w="med" len="med"/>
              <a:tailEnd type="none" w="med" len="med"/>
            </a:ln>
          </p:spPr>
        </p:sp>
        <p:sp>
          <p:nvSpPr>
            <p:cNvPr id="76917" name="直接连接符 1809416"/>
            <p:cNvSpPr/>
            <p:nvPr/>
          </p:nvSpPr>
          <p:spPr>
            <a:xfrm flipH="1">
              <a:off x="432" y="3120"/>
              <a:ext cx="96" cy="192"/>
            </a:xfrm>
            <a:prstGeom prst="line">
              <a:avLst/>
            </a:prstGeom>
            <a:ln w="28575" cap="flat" cmpd="sng">
              <a:solidFill>
                <a:schemeClr val="tx1"/>
              </a:solidFill>
              <a:prstDash val="solid"/>
              <a:headEnd type="none" w="med" len="med"/>
              <a:tailEnd type="none" w="med" len="med"/>
            </a:ln>
          </p:spPr>
        </p:sp>
        <p:sp>
          <p:nvSpPr>
            <p:cNvPr id="76918" name="直接连接符 1809417"/>
            <p:cNvSpPr/>
            <p:nvPr/>
          </p:nvSpPr>
          <p:spPr>
            <a:xfrm>
              <a:off x="1200" y="3600"/>
              <a:ext cx="0" cy="240"/>
            </a:xfrm>
            <a:prstGeom prst="line">
              <a:avLst/>
            </a:prstGeom>
            <a:ln w="28575" cap="flat" cmpd="sng">
              <a:solidFill>
                <a:schemeClr val="tx1"/>
              </a:solidFill>
              <a:prstDash val="solid"/>
              <a:headEnd type="none" w="med" len="med"/>
              <a:tailEnd type="none" w="med" len="med"/>
            </a:ln>
          </p:spPr>
        </p:sp>
        <p:sp>
          <p:nvSpPr>
            <p:cNvPr id="76919" name="直接连接符 1809418"/>
            <p:cNvSpPr/>
            <p:nvPr/>
          </p:nvSpPr>
          <p:spPr>
            <a:xfrm>
              <a:off x="528" y="3552"/>
              <a:ext cx="576" cy="336"/>
            </a:xfrm>
            <a:prstGeom prst="line">
              <a:avLst/>
            </a:prstGeom>
            <a:ln w="28575" cap="flat" cmpd="sng">
              <a:solidFill>
                <a:schemeClr val="tx1"/>
              </a:solidFill>
              <a:prstDash val="solid"/>
              <a:headEnd type="none" w="med" len="med"/>
              <a:tailEnd type="none" w="med" len="med"/>
            </a:ln>
          </p:spPr>
        </p:sp>
        <p:sp>
          <p:nvSpPr>
            <p:cNvPr id="76920" name="直接连接符 1809419"/>
            <p:cNvSpPr/>
            <p:nvPr/>
          </p:nvSpPr>
          <p:spPr>
            <a:xfrm>
              <a:off x="1200" y="2640"/>
              <a:ext cx="768" cy="144"/>
            </a:xfrm>
            <a:prstGeom prst="line">
              <a:avLst/>
            </a:prstGeom>
            <a:ln w="28575" cap="flat" cmpd="sng">
              <a:solidFill>
                <a:schemeClr val="tx1"/>
              </a:solidFill>
              <a:prstDash val="solid"/>
              <a:headEnd type="none" w="med" len="med"/>
              <a:tailEnd type="none" w="med" len="med"/>
            </a:ln>
          </p:spPr>
        </p:sp>
        <p:sp>
          <p:nvSpPr>
            <p:cNvPr id="76921" name="直接连接符 1809420"/>
            <p:cNvSpPr/>
            <p:nvPr/>
          </p:nvSpPr>
          <p:spPr>
            <a:xfrm flipH="1">
              <a:off x="1920" y="3024"/>
              <a:ext cx="96" cy="384"/>
            </a:xfrm>
            <a:prstGeom prst="line">
              <a:avLst/>
            </a:prstGeom>
            <a:ln w="28575" cap="flat" cmpd="sng">
              <a:solidFill>
                <a:schemeClr val="tx1"/>
              </a:solidFill>
              <a:prstDash val="solid"/>
              <a:headEnd type="none" w="med" len="med"/>
              <a:tailEnd type="none" w="med" len="med"/>
            </a:ln>
          </p:spPr>
        </p:sp>
        <p:sp>
          <p:nvSpPr>
            <p:cNvPr id="76922" name="直接连接符 1809421"/>
            <p:cNvSpPr/>
            <p:nvPr/>
          </p:nvSpPr>
          <p:spPr>
            <a:xfrm>
              <a:off x="2016" y="3408"/>
              <a:ext cx="480" cy="0"/>
            </a:xfrm>
            <a:prstGeom prst="line">
              <a:avLst/>
            </a:prstGeom>
            <a:ln w="28575" cap="flat" cmpd="sng">
              <a:solidFill>
                <a:schemeClr val="tx1"/>
              </a:solidFill>
              <a:prstDash val="solid"/>
              <a:headEnd type="none" w="med" len="med"/>
              <a:tailEnd type="none" w="med" len="med"/>
            </a:ln>
          </p:spPr>
        </p:sp>
        <p:sp>
          <p:nvSpPr>
            <p:cNvPr id="71694" name="流程图: 联系 1809422"/>
            <p:cNvSpPr>
              <a:spLocks noChangeArrowheads="1"/>
            </p:cNvSpPr>
            <p:nvPr/>
          </p:nvSpPr>
          <p:spPr bwMode="auto">
            <a:xfrm>
              <a:off x="2448" y="3264"/>
              <a:ext cx="288" cy="288"/>
            </a:xfrm>
            <a:prstGeom prst="flowChartConnector">
              <a:avLst/>
            </a:prstGeom>
            <a:gradFill rotWithShape="0">
              <a:gsLst>
                <a:gs pos="0">
                  <a:srgbClr val="6F4300"/>
                </a:gs>
                <a:gs pos="50000">
                  <a:schemeClr val="accent1"/>
                </a:gs>
                <a:gs pos="100000">
                  <a:srgbClr val="6F4300"/>
                </a:gs>
              </a:gsLst>
              <a:lin ang="5400000" scaled="1"/>
            </a:grad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en-US" sz="2400" b="1" i="0" u="none" strike="noStrike" kern="1200" cap="none" spc="0" normalizeH="0" baseline="0" noProof="0">
                  <a:ln>
                    <a:noFill/>
                  </a:ln>
                  <a:solidFill>
                    <a:srgbClr val="FFFFCC"/>
                  </a:solidFill>
                  <a:effectLst/>
                  <a:uLnTx/>
                  <a:uFillTx/>
                  <a:latin typeface="Arial" panose="020B0604020202020204" pitchFamily="34" charset="0"/>
                  <a:ea typeface="宋体" panose="02010600030101010101" pitchFamily="2" charset="-122"/>
                  <a:cs typeface="+mn-cs"/>
                </a:rPr>
                <a:t>V7</a:t>
              </a:r>
              <a:endParaRPr kumimoji="0" lang="en-US" altLang="zh-CN" sz="2400" b="1" i="0" u="none" strike="noStrike" kern="1200" cap="none" spc="0" normalizeH="0" baseline="0" noProof="0">
                <a:ln>
                  <a:noFill/>
                </a:ln>
                <a:solidFill>
                  <a:srgbClr val="FFFFCC"/>
                </a:solidFill>
                <a:effectLst/>
                <a:uLnTx/>
                <a:uFillTx/>
                <a:latin typeface="Arial" panose="020B0604020202020204" pitchFamily="34" charset="0"/>
                <a:ea typeface="宋体" panose="02010600030101010101" pitchFamily="2" charset="-122"/>
                <a:cs typeface="+mn-cs"/>
              </a:endParaRPr>
            </a:p>
          </p:txBody>
        </p:sp>
        <p:sp>
          <p:nvSpPr>
            <p:cNvPr id="71695" name="流程图: 联系 1809423"/>
            <p:cNvSpPr>
              <a:spLocks noChangeArrowheads="1"/>
            </p:cNvSpPr>
            <p:nvPr/>
          </p:nvSpPr>
          <p:spPr bwMode="auto">
            <a:xfrm>
              <a:off x="1728" y="3312"/>
              <a:ext cx="288" cy="288"/>
            </a:xfrm>
            <a:prstGeom prst="flowChartConnector">
              <a:avLst/>
            </a:prstGeom>
            <a:gradFill rotWithShape="0">
              <a:gsLst>
                <a:gs pos="0">
                  <a:srgbClr val="6F4300"/>
                </a:gs>
                <a:gs pos="50000">
                  <a:schemeClr val="accent1"/>
                </a:gs>
                <a:gs pos="100000">
                  <a:srgbClr val="6F4300"/>
                </a:gs>
              </a:gsLst>
              <a:lin ang="5400000" scaled="1"/>
            </a:grad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en-US" sz="2400" b="1" i="0" u="none" strike="noStrike" kern="1200" cap="none" spc="0" normalizeH="0" baseline="0" noProof="0">
                  <a:ln>
                    <a:noFill/>
                  </a:ln>
                  <a:solidFill>
                    <a:srgbClr val="FFFFCC"/>
                  </a:solidFill>
                  <a:effectLst/>
                  <a:uLnTx/>
                  <a:uFillTx/>
                  <a:latin typeface="Arial" panose="020B0604020202020204" pitchFamily="34" charset="0"/>
                  <a:ea typeface="宋体" panose="02010600030101010101" pitchFamily="2" charset="-122"/>
                  <a:cs typeface="+mn-cs"/>
                </a:rPr>
                <a:t>V6</a:t>
              </a:r>
              <a:endParaRPr kumimoji="0" lang="en-US" altLang="zh-CN" sz="2400" b="1" i="0" u="none" strike="noStrike" kern="1200" cap="none" spc="0" normalizeH="0" baseline="0" noProof="0">
                <a:ln>
                  <a:noFill/>
                </a:ln>
                <a:solidFill>
                  <a:srgbClr val="FFFFCC"/>
                </a:solidFill>
                <a:effectLst/>
                <a:uLnTx/>
                <a:uFillTx/>
                <a:latin typeface="Arial" panose="020B0604020202020204" pitchFamily="34" charset="0"/>
                <a:ea typeface="宋体" panose="02010600030101010101" pitchFamily="2" charset="-122"/>
                <a:cs typeface="+mn-cs"/>
              </a:endParaRPr>
            </a:p>
          </p:txBody>
        </p:sp>
        <p:sp>
          <p:nvSpPr>
            <p:cNvPr id="71696" name="流程图: 联系 1809424"/>
            <p:cNvSpPr>
              <a:spLocks noChangeArrowheads="1"/>
            </p:cNvSpPr>
            <p:nvPr/>
          </p:nvSpPr>
          <p:spPr bwMode="auto">
            <a:xfrm>
              <a:off x="1008" y="3312"/>
              <a:ext cx="288" cy="288"/>
            </a:xfrm>
            <a:prstGeom prst="flowChartConnector">
              <a:avLst/>
            </a:prstGeom>
            <a:gradFill rotWithShape="0">
              <a:gsLst>
                <a:gs pos="0">
                  <a:srgbClr val="6F4300"/>
                </a:gs>
                <a:gs pos="50000">
                  <a:schemeClr val="accent1"/>
                </a:gs>
                <a:gs pos="100000">
                  <a:srgbClr val="6F4300"/>
                </a:gs>
              </a:gsLst>
              <a:lin ang="5400000" scaled="1"/>
            </a:grad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en-US" sz="2400" b="1" i="0" u="none" strike="noStrike" kern="1200" cap="none" spc="0" normalizeH="0" baseline="0" noProof="0">
                  <a:ln>
                    <a:noFill/>
                  </a:ln>
                  <a:solidFill>
                    <a:srgbClr val="FFFFCC"/>
                  </a:solidFill>
                  <a:effectLst/>
                  <a:uLnTx/>
                  <a:uFillTx/>
                  <a:latin typeface="Arial" panose="020B0604020202020204" pitchFamily="34" charset="0"/>
                  <a:ea typeface="宋体" panose="02010600030101010101" pitchFamily="2" charset="-122"/>
                  <a:cs typeface="+mn-cs"/>
                </a:rPr>
                <a:t>V5</a:t>
              </a:r>
              <a:endParaRPr kumimoji="0" lang="en-US" altLang="zh-CN" sz="2400" b="1" i="0" u="none" strike="noStrike" kern="1200" cap="none" spc="0" normalizeH="0" baseline="0" noProof="0">
                <a:ln>
                  <a:noFill/>
                </a:ln>
                <a:solidFill>
                  <a:srgbClr val="FFFFCC"/>
                </a:solidFill>
                <a:effectLst/>
                <a:uLnTx/>
                <a:uFillTx/>
                <a:latin typeface="Arial" panose="020B0604020202020204" pitchFamily="34" charset="0"/>
                <a:ea typeface="宋体" panose="02010600030101010101" pitchFamily="2" charset="-122"/>
                <a:cs typeface="+mn-cs"/>
              </a:endParaRPr>
            </a:p>
          </p:txBody>
        </p:sp>
        <p:sp>
          <p:nvSpPr>
            <p:cNvPr id="76926" name="任意多边形 1809425"/>
            <p:cNvSpPr/>
            <p:nvPr/>
          </p:nvSpPr>
          <p:spPr>
            <a:xfrm>
              <a:off x="1024" y="2256"/>
              <a:ext cx="1472" cy="1352"/>
            </a:xfrm>
            <a:custGeom>
              <a:avLst/>
              <a:gdLst>
                <a:gd name="txL" fmla="*/ 0 w 1472"/>
                <a:gd name="txT" fmla="*/ 0 h 1352"/>
                <a:gd name="txR" fmla="*/ 1472 w 1472"/>
                <a:gd name="txB" fmla="*/ 1352 h 1352"/>
              </a:gdLst>
              <a:ahLst/>
              <a:cxnLst>
                <a:cxn ang="0">
                  <a:pos x="1472" y="1248"/>
                </a:cxn>
                <a:cxn ang="0">
                  <a:pos x="848" y="1248"/>
                </a:cxn>
                <a:cxn ang="0">
                  <a:pos x="944" y="624"/>
                </a:cxn>
                <a:cxn ang="0">
                  <a:pos x="128" y="288"/>
                </a:cxn>
                <a:cxn ang="0">
                  <a:pos x="176" y="0"/>
                </a:cxn>
              </a:cxnLst>
              <a:rect l="txL" t="txT" r="txR" b="txB"/>
              <a:pathLst>
                <a:path w="1472" h="1352">
                  <a:moveTo>
                    <a:pt x="1472" y="1248"/>
                  </a:moveTo>
                  <a:cubicBezTo>
                    <a:pt x="1204" y="1300"/>
                    <a:pt x="936" y="1352"/>
                    <a:pt x="848" y="1248"/>
                  </a:cubicBezTo>
                  <a:cubicBezTo>
                    <a:pt x="760" y="1144"/>
                    <a:pt x="1064" y="784"/>
                    <a:pt x="944" y="624"/>
                  </a:cubicBezTo>
                  <a:cubicBezTo>
                    <a:pt x="824" y="464"/>
                    <a:pt x="256" y="392"/>
                    <a:pt x="128" y="288"/>
                  </a:cubicBezTo>
                  <a:cubicBezTo>
                    <a:pt x="0" y="184"/>
                    <a:pt x="168" y="56"/>
                    <a:pt x="176" y="0"/>
                  </a:cubicBezTo>
                </a:path>
              </a:pathLst>
            </a:custGeom>
            <a:noFill/>
            <a:ln w="31750" cap="flat" cmpd="sng">
              <a:solidFill>
                <a:schemeClr val="tx1">
                  <a:alpha val="100000"/>
                </a:schemeClr>
              </a:solidFill>
              <a:prstDash val="sysDot"/>
              <a:round/>
              <a:headEnd type="none" w="med" len="med"/>
              <a:tailEnd type="stealth" w="med" len="med"/>
            </a:ln>
          </p:spPr>
          <p:txBody>
            <a:bodyPr/>
            <a:p>
              <a:endParaRPr lang="zh-CN" altLang="en-US"/>
            </a:p>
          </p:txBody>
        </p:sp>
      </p:grpSp>
      <p:sp>
        <p:nvSpPr>
          <p:cNvPr id="76803" name="任意多边形 1809426"/>
          <p:cNvSpPr/>
          <p:nvPr/>
        </p:nvSpPr>
        <p:spPr>
          <a:xfrm>
            <a:off x="395288" y="3681413"/>
            <a:ext cx="1574800" cy="2070100"/>
          </a:xfrm>
          <a:custGeom>
            <a:avLst/>
            <a:gdLst>
              <a:gd name="txL" fmla="*/ 0 w 992"/>
              <a:gd name="txT" fmla="*/ 0 h 1304"/>
              <a:gd name="txR" fmla="*/ 992 w 992"/>
              <a:gd name="txB" fmla="*/ 1304 h 1304"/>
            </a:gdLst>
            <a:ahLst/>
            <a:cxnLst>
              <a:cxn ang="0">
                <a:pos x="2147483647" y="2147483647"/>
              </a:cxn>
              <a:cxn ang="0">
                <a:pos x="2147483647" y="2147483647"/>
              </a:cxn>
              <a:cxn ang="0">
                <a:pos x="2147483647" y="2147483647"/>
              </a:cxn>
              <a:cxn ang="0">
                <a:pos x="2147483647" y="2147483647"/>
              </a:cxn>
              <a:cxn ang="0">
                <a:pos x="2147483647" y="0"/>
              </a:cxn>
            </a:cxnLst>
            <a:rect l="txL" t="txT" r="txR" b="txB"/>
            <a:pathLst>
              <a:path w="992" h="1304">
                <a:moveTo>
                  <a:pt x="864" y="960"/>
                </a:moveTo>
                <a:cubicBezTo>
                  <a:pt x="928" y="1132"/>
                  <a:pt x="992" y="1304"/>
                  <a:pt x="864" y="1296"/>
                </a:cubicBezTo>
                <a:cubicBezTo>
                  <a:pt x="736" y="1288"/>
                  <a:pt x="192" y="1080"/>
                  <a:pt x="96" y="912"/>
                </a:cubicBezTo>
                <a:cubicBezTo>
                  <a:pt x="0" y="744"/>
                  <a:pt x="184" y="440"/>
                  <a:pt x="288" y="288"/>
                </a:cubicBezTo>
                <a:cubicBezTo>
                  <a:pt x="392" y="136"/>
                  <a:pt x="556" y="68"/>
                  <a:pt x="720" y="0"/>
                </a:cubicBezTo>
              </a:path>
            </a:pathLst>
          </a:custGeom>
          <a:noFill/>
          <a:ln w="31750" cap="flat" cmpd="sng">
            <a:solidFill>
              <a:srgbClr val="990099">
                <a:alpha val="100000"/>
              </a:srgbClr>
            </a:solidFill>
            <a:prstDash val="sysDot"/>
            <a:round/>
            <a:headEnd type="none" w="med" len="med"/>
            <a:tailEnd type="none" w="med" len="med"/>
          </a:ln>
        </p:spPr>
        <p:txBody>
          <a:bodyPr/>
          <a:p>
            <a:endParaRPr lang="zh-CN" altLang="en-US"/>
          </a:p>
        </p:txBody>
      </p:sp>
      <p:grpSp>
        <p:nvGrpSpPr>
          <p:cNvPr id="76804" name="组合 1809543"/>
          <p:cNvGrpSpPr/>
          <p:nvPr/>
        </p:nvGrpSpPr>
        <p:grpSpPr>
          <a:xfrm>
            <a:off x="755650" y="333375"/>
            <a:ext cx="3886200" cy="2667000"/>
            <a:chOff x="612" y="140"/>
            <a:chExt cx="2448" cy="1680"/>
          </a:xfrm>
        </p:grpSpPr>
        <p:sp>
          <p:nvSpPr>
            <p:cNvPr id="76894" name="流程图: 联系 1809428"/>
            <p:cNvSpPr/>
            <p:nvPr/>
          </p:nvSpPr>
          <p:spPr>
            <a:xfrm>
              <a:off x="1236" y="140"/>
              <a:ext cx="288" cy="288"/>
            </a:xfrm>
            <a:prstGeom prst="flowChartConnector">
              <a:avLst/>
            </a:prstGeom>
            <a:noFill/>
            <a:ln w="28575" cap="flat" cmpd="sng">
              <a:solidFill>
                <a:schemeClr val="tx1"/>
              </a:solidFill>
              <a:prstDash val="solid"/>
              <a:headEnd type="none" w="med" len="med"/>
              <a:tailEnd type="none" w="med" len="med"/>
            </a:ln>
          </p:spPr>
          <p:txBody>
            <a:bodyPr wrap="none" anchor="ctr" anchorCtr="0"/>
            <a:p>
              <a:pPr algn="ctr"/>
              <a:r>
                <a:rPr lang="en-US" altLang="en-US" sz="2400" dirty="0">
                  <a:latin typeface="Times New Roman" panose="02020603050405020304" pitchFamily="18" charset="0"/>
                </a:rPr>
                <a:t>V1</a:t>
              </a:r>
              <a:endParaRPr lang="en-US" altLang="zh-CN" sz="2400" dirty="0">
                <a:latin typeface="Times New Roman" panose="02020603050405020304" pitchFamily="18" charset="0"/>
              </a:endParaRPr>
            </a:p>
          </p:txBody>
        </p:sp>
        <p:sp>
          <p:nvSpPr>
            <p:cNvPr id="76895" name="流程图: 联系 1809429"/>
            <p:cNvSpPr/>
            <p:nvPr/>
          </p:nvSpPr>
          <p:spPr>
            <a:xfrm>
              <a:off x="756" y="524"/>
              <a:ext cx="288" cy="288"/>
            </a:xfrm>
            <a:prstGeom prst="flowChartConnector">
              <a:avLst/>
            </a:prstGeom>
            <a:noFill/>
            <a:ln w="28575" cap="flat" cmpd="sng">
              <a:solidFill>
                <a:schemeClr val="tx1"/>
              </a:solidFill>
              <a:prstDash val="solid"/>
              <a:headEnd type="none" w="med" len="med"/>
              <a:tailEnd type="none" w="med" len="med"/>
            </a:ln>
          </p:spPr>
          <p:txBody>
            <a:bodyPr wrap="none" anchor="ctr" anchorCtr="0"/>
            <a:p>
              <a:pPr algn="ctr"/>
              <a:r>
                <a:rPr lang="en-US" altLang="en-US" sz="2400" dirty="0">
                  <a:latin typeface="Times New Roman" panose="02020603050405020304" pitchFamily="18" charset="0"/>
                </a:rPr>
                <a:t>V2</a:t>
              </a:r>
              <a:endParaRPr lang="en-US" altLang="zh-CN" sz="2400" dirty="0">
                <a:latin typeface="Times New Roman" panose="02020603050405020304" pitchFamily="18" charset="0"/>
              </a:endParaRPr>
            </a:p>
          </p:txBody>
        </p:sp>
        <p:sp>
          <p:nvSpPr>
            <p:cNvPr id="76896" name="流程图: 联系 1809430"/>
            <p:cNvSpPr/>
            <p:nvPr/>
          </p:nvSpPr>
          <p:spPr>
            <a:xfrm>
              <a:off x="612" y="1004"/>
              <a:ext cx="288" cy="288"/>
            </a:xfrm>
            <a:prstGeom prst="flowChartConnector">
              <a:avLst/>
            </a:prstGeom>
            <a:noFill/>
            <a:ln w="28575" cap="flat" cmpd="sng">
              <a:solidFill>
                <a:schemeClr val="tx1"/>
              </a:solidFill>
              <a:prstDash val="solid"/>
              <a:headEnd type="none" w="med" len="med"/>
              <a:tailEnd type="none" w="med" len="med"/>
            </a:ln>
          </p:spPr>
          <p:txBody>
            <a:bodyPr wrap="none" anchor="ctr" anchorCtr="0"/>
            <a:p>
              <a:pPr algn="ctr"/>
              <a:r>
                <a:rPr lang="en-US" altLang="en-US" sz="2400" dirty="0">
                  <a:latin typeface="Times New Roman" panose="02020603050405020304" pitchFamily="18" charset="0"/>
                </a:rPr>
                <a:t>V4</a:t>
              </a:r>
              <a:endParaRPr lang="en-US" altLang="zh-CN" sz="2400" dirty="0">
                <a:latin typeface="Times New Roman" panose="02020603050405020304" pitchFamily="18" charset="0"/>
              </a:endParaRPr>
            </a:p>
          </p:txBody>
        </p:sp>
        <p:sp>
          <p:nvSpPr>
            <p:cNvPr id="76897" name="流程图: 联系 1809431"/>
            <p:cNvSpPr/>
            <p:nvPr/>
          </p:nvSpPr>
          <p:spPr>
            <a:xfrm>
              <a:off x="2244" y="428"/>
              <a:ext cx="288" cy="288"/>
            </a:xfrm>
            <a:prstGeom prst="flowChartConnector">
              <a:avLst/>
            </a:prstGeom>
            <a:noFill/>
            <a:ln w="28575" cap="flat" cmpd="sng">
              <a:solidFill>
                <a:schemeClr val="tx1"/>
              </a:solidFill>
              <a:prstDash val="solid"/>
              <a:headEnd type="none" w="med" len="med"/>
              <a:tailEnd type="none" w="med" len="med"/>
            </a:ln>
          </p:spPr>
          <p:txBody>
            <a:bodyPr wrap="none" anchor="ctr" anchorCtr="0"/>
            <a:p>
              <a:pPr algn="ctr"/>
              <a:r>
                <a:rPr lang="en-US" altLang="en-US" sz="2400" dirty="0">
                  <a:latin typeface="Times New Roman" panose="02020603050405020304" pitchFamily="18" charset="0"/>
                </a:rPr>
                <a:t>V3</a:t>
              </a:r>
              <a:endParaRPr lang="en-US" altLang="zh-CN" sz="2400" dirty="0">
                <a:latin typeface="Times New Roman" panose="02020603050405020304" pitchFamily="18" charset="0"/>
              </a:endParaRPr>
            </a:p>
          </p:txBody>
        </p:sp>
        <p:sp>
          <p:nvSpPr>
            <p:cNvPr id="76898" name="流程图: 联系 1809432"/>
            <p:cNvSpPr/>
            <p:nvPr/>
          </p:nvSpPr>
          <p:spPr>
            <a:xfrm>
              <a:off x="1380" y="1532"/>
              <a:ext cx="288" cy="288"/>
            </a:xfrm>
            <a:prstGeom prst="flowChartConnector">
              <a:avLst/>
            </a:prstGeom>
            <a:noFill/>
            <a:ln w="28575" cap="flat" cmpd="sng">
              <a:solidFill>
                <a:schemeClr val="tx1"/>
              </a:solidFill>
              <a:prstDash val="solid"/>
              <a:headEnd type="none" w="med" len="med"/>
              <a:tailEnd type="none" w="med" len="med"/>
            </a:ln>
          </p:spPr>
          <p:txBody>
            <a:bodyPr wrap="none" anchor="ctr" anchorCtr="0"/>
            <a:p>
              <a:pPr algn="ctr"/>
              <a:r>
                <a:rPr lang="en-US" altLang="en-US" sz="2400" dirty="0">
                  <a:latin typeface="Times New Roman" panose="02020603050405020304" pitchFamily="18" charset="0"/>
                </a:rPr>
                <a:t>V8</a:t>
              </a:r>
              <a:endParaRPr lang="en-US" altLang="zh-CN" sz="2400" dirty="0">
                <a:latin typeface="Times New Roman" panose="02020603050405020304" pitchFamily="18" charset="0"/>
              </a:endParaRPr>
            </a:p>
          </p:txBody>
        </p:sp>
        <p:sp>
          <p:nvSpPr>
            <p:cNvPr id="76899" name="直接连接符 1809433"/>
            <p:cNvSpPr/>
            <p:nvPr/>
          </p:nvSpPr>
          <p:spPr>
            <a:xfrm flipH="1">
              <a:off x="996" y="380"/>
              <a:ext cx="288" cy="192"/>
            </a:xfrm>
            <a:prstGeom prst="line">
              <a:avLst/>
            </a:prstGeom>
            <a:ln w="28575" cap="flat" cmpd="sng">
              <a:solidFill>
                <a:schemeClr val="tx1"/>
              </a:solidFill>
              <a:prstDash val="solid"/>
              <a:headEnd type="none" w="med" len="med"/>
              <a:tailEnd type="none" w="med" len="med"/>
            </a:ln>
          </p:spPr>
        </p:sp>
        <p:sp>
          <p:nvSpPr>
            <p:cNvPr id="76900" name="直接连接符 1809434"/>
            <p:cNvSpPr/>
            <p:nvPr/>
          </p:nvSpPr>
          <p:spPr>
            <a:xfrm flipH="1">
              <a:off x="756" y="812"/>
              <a:ext cx="96" cy="192"/>
            </a:xfrm>
            <a:prstGeom prst="line">
              <a:avLst/>
            </a:prstGeom>
            <a:ln w="28575" cap="flat" cmpd="sng">
              <a:solidFill>
                <a:schemeClr val="tx1"/>
              </a:solidFill>
              <a:prstDash val="solid"/>
              <a:headEnd type="none" w="med" len="med"/>
              <a:tailEnd type="none" w="med" len="med"/>
            </a:ln>
          </p:spPr>
        </p:sp>
        <p:sp>
          <p:nvSpPr>
            <p:cNvPr id="76901" name="直接连接符 1809435"/>
            <p:cNvSpPr/>
            <p:nvPr/>
          </p:nvSpPr>
          <p:spPr>
            <a:xfrm>
              <a:off x="1044" y="716"/>
              <a:ext cx="384" cy="336"/>
            </a:xfrm>
            <a:prstGeom prst="line">
              <a:avLst/>
            </a:prstGeom>
            <a:ln w="28575" cap="flat" cmpd="sng">
              <a:solidFill>
                <a:schemeClr val="tx1"/>
              </a:solidFill>
              <a:prstDash val="solid"/>
              <a:headEnd type="none" w="med" len="med"/>
              <a:tailEnd type="none" w="med" len="med"/>
            </a:ln>
          </p:spPr>
        </p:sp>
        <p:sp>
          <p:nvSpPr>
            <p:cNvPr id="76902" name="直接连接符 1809436"/>
            <p:cNvSpPr/>
            <p:nvPr/>
          </p:nvSpPr>
          <p:spPr>
            <a:xfrm>
              <a:off x="1541" y="1290"/>
              <a:ext cx="0" cy="240"/>
            </a:xfrm>
            <a:prstGeom prst="line">
              <a:avLst/>
            </a:prstGeom>
            <a:ln w="28575" cap="flat" cmpd="sng">
              <a:solidFill>
                <a:schemeClr val="tx1"/>
              </a:solidFill>
              <a:prstDash val="solid"/>
              <a:headEnd type="none" w="med" len="med"/>
              <a:tailEnd type="none" w="med" len="med"/>
            </a:ln>
          </p:spPr>
        </p:sp>
        <p:sp>
          <p:nvSpPr>
            <p:cNvPr id="76903" name="直接连接符 1809437"/>
            <p:cNvSpPr/>
            <p:nvPr/>
          </p:nvSpPr>
          <p:spPr>
            <a:xfrm>
              <a:off x="852" y="1244"/>
              <a:ext cx="576" cy="336"/>
            </a:xfrm>
            <a:prstGeom prst="line">
              <a:avLst/>
            </a:prstGeom>
            <a:ln w="28575" cap="flat" cmpd="sng">
              <a:solidFill>
                <a:schemeClr val="tx1"/>
              </a:solidFill>
              <a:prstDash val="solid"/>
              <a:headEnd type="none" w="med" len="med"/>
              <a:tailEnd type="none" w="med" len="med"/>
            </a:ln>
          </p:spPr>
        </p:sp>
        <p:sp>
          <p:nvSpPr>
            <p:cNvPr id="76904" name="直接连接符 1809438"/>
            <p:cNvSpPr/>
            <p:nvPr/>
          </p:nvSpPr>
          <p:spPr>
            <a:xfrm>
              <a:off x="1524" y="332"/>
              <a:ext cx="768" cy="144"/>
            </a:xfrm>
            <a:prstGeom prst="line">
              <a:avLst/>
            </a:prstGeom>
            <a:ln w="28575" cap="flat" cmpd="sng">
              <a:solidFill>
                <a:schemeClr val="tx1"/>
              </a:solidFill>
              <a:prstDash val="solid"/>
              <a:headEnd type="none" w="med" len="med"/>
              <a:tailEnd type="none" w="med" len="med"/>
            </a:ln>
          </p:spPr>
        </p:sp>
        <p:sp>
          <p:nvSpPr>
            <p:cNvPr id="76905" name="直接连接符 1809439"/>
            <p:cNvSpPr/>
            <p:nvPr/>
          </p:nvSpPr>
          <p:spPr>
            <a:xfrm flipH="1">
              <a:off x="2245" y="716"/>
              <a:ext cx="95" cy="310"/>
            </a:xfrm>
            <a:prstGeom prst="line">
              <a:avLst/>
            </a:prstGeom>
            <a:ln w="28575" cap="flat" cmpd="sng">
              <a:solidFill>
                <a:schemeClr val="tx1"/>
              </a:solidFill>
              <a:prstDash val="solid"/>
              <a:headEnd type="none" w="med" len="med"/>
              <a:tailEnd type="none" w="med" len="med"/>
            </a:ln>
          </p:spPr>
        </p:sp>
        <p:sp>
          <p:nvSpPr>
            <p:cNvPr id="76906" name="直接连接符 1809440"/>
            <p:cNvSpPr/>
            <p:nvPr/>
          </p:nvSpPr>
          <p:spPr>
            <a:xfrm flipV="1">
              <a:off x="2340" y="1071"/>
              <a:ext cx="449" cy="29"/>
            </a:xfrm>
            <a:prstGeom prst="line">
              <a:avLst/>
            </a:prstGeom>
            <a:ln w="28575" cap="flat" cmpd="sng">
              <a:solidFill>
                <a:schemeClr val="tx1"/>
              </a:solidFill>
              <a:prstDash val="solid"/>
              <a:headEnd type="none" w="med" len="med"/>
              <a:tailEnd type="none" w="med" len="med"/>
            </a:ln>
          </p:spPr>
        </p:sp>
        <p:sp>
          <p:nvSpPr>
            <p:cNvPr id="76907" name="流程图: 联系 1809442"/>
            <p:cNvSpPr/>
            <p:nvPr/>
          </p:nvSpPr>
          <p:spPr>
            <a:xfrm>
              <a:off x="2772" y="956"/>
              <a:ext cx="288" cy="288"/>
            </a:xfrm>
            <a:prstGeom prst="flowChartConnector">
              <a:avLst/>
            </a:prstGeom>
            <a:noFill/>
            <a:ln w="28575" cap="flat" cmpd="sng">
              <a:solidFill>
                <a:schemeClr val="tx1"/>
              </a:solidFill>
              <a:prstDash val="solid"/>
              <a:headEnd type="none" w="med" len="med"/>
              <a:tailEnd type="none" w="med" len="med"/>
            </a:ln>
          </p:spPr>
          <p:txBody>
            <a:bodyPr wrap="none" anchor="ctr" anchorCtr="0"/>
            <a:p>
              <a:pPr algn="ctr"/>
              <a:r>
                <a:rPr lang="en-US" altLang="en-US" sz="2400" dirty="0">
                  <a:latin typeface="Times New Roman" panose="02020603050405020304" pitchFamily="18" charset="0"/>
                </a:rPr>
                <a:t>V7</a:t>
              </a:r>
              <a:endParaRPr lang="en-US" altLang="zh-CN" sz="2400" dirty="0">
                <a:latin typeface="Times New Roman" panose="02020603050405020304" pitchFamily="18" charset="0"/>
              </a:endParaRPr>
            </a:p>
          </p:txBody>
        </p:sp>
        <p:sp>
          <p:nvSpPr>
            <p:cNvPr id="76908" name="流程图: 联系 1809443"/>
            <p:cNvSpPr/>
            <p:nvPr/>
          </p:nvSpPr>
          <p:spPr>
            <a:xfrm>
              <a:off x="2052" y="1004"/>
              <a:ext cx="288" cy="288"/>
            </a:xfrm>
            <a:prstGeom prst="flowChartConnector">
              <a:avLst/>
            </a:prstGeom>
            <a:noFill/>
            <a:ln w="28575" cap="flat" cmpd="sng">
              <a:solidFill>
                <a:schemeClr val="tx1"/>
              </a:solidFill>
              <a:prstDash val="solid"/>
              <a:headEnd type="none" w="med" len="med"/>
              <a:tailEnd type="none" w="med" len="med"/>
            </a:ln>
          </p:spPr>
          <p:txBody>
            <a:bodyPr wrap="none" anchor="ctr" anchorCtr="0"/>
            <a:p>
              <a:pPr algn="ctr"/>
              <a:r>
                <a:rPr lang="en-US" altLang="en-US" sz="2400" dirty="0">
                  <a:latin typeface="Times New Roman" panose="02020603050405020304" pitchFamily="18" charset="0"/>
                </a:rPr>
                <a:t>V6</a:t>
              </a:r>
              <a:endParaRPr lang="en-US" altLang="zh-CN" sz="2400" dirty="0">
                <a:latin typeface="Times New Roman" panose="02020603050405020304" pitchFamily="18" charset="0"/>
              </a:endParaRPr>
            </a:p>
          </p:txBody>
        </p:sp>
        <p:sp>
          <p:nvSpPr>
            <p:cNvPr id="76909" name="流程图: 联系 1809444"/>
            <p:cNvSpPr/>
            <p:nvPr/>
          </p:nvSpPr>
          <p:spPr>
            <a:xfrm>
              <a:off x="1391" y="989"/>
              <a:ext cx="288" cy="288"/>
            </a:xfrm>
            <a:prstGeom prst="flowChartConnector">
              <a:avLst/>
            </a:prstGeom>
            <a:noFill/>
            <a:ln w="28575" cap="flat" cmpd="sng">
              <a:solidFill>
                <a:schemeClr val="tx1"/>
              </a:solidFill>
              <a:prstDash val="solid"/>
              <a:headEnd type="none" w="med" len="med"/>
              <a:tailEnd type="none" w="med" len="med"/>
            </a:ln>
          </p:spPr>
          <p:txBody>
            <a:bodyPr wrap="none" anchor="ctr" anchorCtr="0"/>
            <a:p>
              <a:pPr algn="ctr"/>
              <a:r>
                <a:rPr lang="en-US" altLang="en-US" sz="2400" dirty="0">
                  <a:latin typeface="Times New Roman" panose="02020603050405020304" pitchFamily="18" charset="0"/>
                </a:rPr>
                <a:t>V5</a:t>
              </a:r>
              <a:endParaRPr lang="en-US" altLang="zh-CN" sz="2400" dirty="0">
                <a:latin typeface="Times New Roman" panose="02020603050405020304" pitchFamily="18" charset="0"/>
              </a:endParaRPr>
            </a:p>
          </p:txBody>
        </p:sp>
        <p:sp>
          <p:nvSpPr>
            <p:cNvPr id="76910" name="直接连接符 1809445"/>
            <p:cNvSpPr/>
            <p:nvPr/>
          </p:nvSpPr>
          <p:spPr>
            <a:xfrm>
              <a:off x="2484" y="668"/>
              <a:ext cx="384" cy="288"/>
            </a:xfrm>
            <a:prstGeom prst="line">
              <a:avLst/>
            </a:prstGeom>
            <a:ln w="28575" cap="flat" cmpd="sng">
              <a:solidFill>
                <a:schemeClr val="tx1"/>
              </a:solidFill>
              <a:prstDash val="solid"/>
              <a:headEnd type="none" w="med" len="med"/>
              <a:tailEnd type="none" w="med" len="med"/>
            </a:ln>
          </p:spPr>
        </p:sp>
      </p:grpSp>
      <p:grpSp>
        <p:nvGrpSpPr>
          <p:cNvPr id="76805" name="组合 1809552"/>
          <p:cNvGrpSpPr/>
          <p:nvPr/>
        </p:nvGrpSpPr>
        <p:grpSpPr>
          <a:xfrm>
            <a:off x="4067175" y="2590800"/>
            <a:ext cx="5005388" cy="3609975"/>
            <a:chOff x="2562" y="1632"/>
            <a:chExt cx="3153" cy="2274"/>
          </a:xfrm>
        </p:grpSpPr>
        <p:sp>
          <p:nvSpPr>
            <p:cNvPr id="76806" name="流程图: 过程 1809447"/>
            <p:cNvSpPr/>
            <p:nvPr/>
          </p:nvSpPr>
          <p:spPr>
            <a:xfrm>
              <a:off x="3206" y="1661"/>
              <a:ext cx="296"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6807" name="直接连接符 1809448"/>
            <p:cNvSpPr/>
            <p:nvPr/>
          </p:nvSpPr>
          <p:spPr>
            <a:xfrm>
              <a:off x="3403" y="1772"/>
              <a:ext cx="246" cy="0"/>
            </a:xfrm>
            <a:prstGeom prst="line">
              <a:avLst/>
            </a:prstGeom>
            <a:ln w="25400" cap="flat" cmpd="sng">
              <a:solidFill>
                <a:srgbClr val="CC0000"/>
              </a:solidFill>
              <a:prstDash val="solid"/>
              <a:headEnd type="none" w="med" len="med"/>
              <a:tailEnd type="triangle" w="med" len="med"/>
            </a:ln>
          </p:spPr>
        </p:sp>
        <p:sp>
          <p:nvSpPr>
            <p:cNvPr id="76808" name="流程图: 过程 1809449"/>
            <p:cNvSpPr/>
            <p:nvPr/>
          </p:nvSpPr>
          <p:spPr>
            <a:xfrm>
              <a:off x="3649" y="1661"/>
              <a:ext cx="29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76809" name="流程图: 过程 1809450"/>
            <p:cNvSpPr/>
            <p:nvPr/>
          </p:nvSpPr>
          <p:spPr>
            <a:xfrm>
              <a:off x="3944" y="1661"/>
              <a:ext cx="29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6810" name="直接连接符 1809451"/>
            <p:cNvSpPr/>
            <p:nvPr/>
          </p:nvSpPr>
          <p:spPr>
            <a:xfrm>
              <a:off x="4141" y="1772"/>
              <a:ext cx="246" cy="0"/>
            </a:xfrm>
            <a:prstGeom prst="line">
              <a:avLst/>
            </a:prstGeom>
            <a:ln w="25400" cap="flat" cmpd="sng">
              <a:solidFill>
                <a:srgbClr val="CC0000"/>
              </a:solidFill>
              <a:prstDash val="solid"/>
              <a:headEnd type="none" w="med" len="med"/>
              <a:tailEnd type="triangle" w="med" len="med"/>
            </a:ln>
          </p:spPr>
        </p:sp>
        <p:sp>
          <p:nvSpPr>
            <p:cNvPr id="76811" name="流程图: 过程 1809452"/>
            <p:cNvSpPr/>
            <p:nvPr/>
          </p:nvSpPr>
          <p:spPr>
            <a:xfrm>
              <a:off x="4387" y="1661"/>
              <a:ext cx="29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3</a:t>
              </a:r>
              <a:endParaRPr lang="en-US" altLang="zh-CN" sz="2400" dirty="0">
                <a:latin typeface="Times New Roman" panose="02020603050405020304" pitchFamily="18" charset="0"/>
              </a:endParaRPr>
            </a:p>
          </p:txBody>
        </p:sp>
        <p:sp>
          <p:nvSpPr>
            <p:cNvPr id="76812" name="流程图: 过程 1809453"/>
            <p:cNvSpPr/>
            <p:nvPr/>
          </p:nvSpPr>
          <p:spPr>
            <a:xfrm>
              <a:off x="4682" y="1661"/>
              <a:ext cx="29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6813" name="流程图: 过程 1809456"/>
            <p:cNvSpPr/>
            <p:nvPr/>
          </p:nvSpPr>
          <p:spPr>
            <a:xfrm>
              <a:off x="3206" y="1940"/>
              <a:ext cx="296"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6814" name="直接连接符 1809457"/>
            <p:cNvSpPr/>
            <p:nvPr/>
          </p:nvSpPr>
          <p:spPr>
            <a:xfrm>
              <a:off x="3403" y="2051"/>
              <a:ext cx="246" cy="0"/>
            </a:xfrm>
            <a:prstGeom prst="line">
              <a:avLst/>
            </a:prstGeom>
            <a:ln w="25400" cap="flat" cmpd="sng">
              <a:solidFill>
                <a:srgbClr val="CC0000"/>
              </a:solidFill>
              <a:prstDash val="solid"/>
              <a:headEnd type="none" w="med" len="med"/>
              <a:tailEnd type="triangle" w="med" len="med"/>
            </a:ln>
          </p:spPr>
        </p:sp>
        <p:sp>
          <p:nvSpPr>
            <p:cNvPr id="76815" name="流程图: 过程 1809458"/>
            <p:cNvSpPr/>
            <p:nvPr/>
          </p:nvSpPr>
          <p:spPr>
            <a:xfrm>
              <a:off x="4387" y="1940"/>
              <a:ext cx="295"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76816" name="流程图: 过程 1809459"/>
            <p:cNvSpPr/>
            <p:nvPr/>
          </p:nvSpPr>
          <p:spPr>
            <a:xfrm>
              <a:off x="4682" y="1940"/>
              <a:ext cx="295"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6817" name="直接连接符 1809460"/>
            <p:cNvSpPr/>
            <p:nvPr/>
          </p:nvSpPr>
          <p:spPr>
            <a:xfrm>
              <a:off x="4879" y="2051"/>
              <a:ext cx="246" cy="0"/>
            </a:xfrm>
            <a:prstGeom prst="line">
              <a:avLst/>
            </a:prstGeom>
            <a:ln w="25400" cap="flat" cmpd="sng">
              <a:solidFill>
                <a:srgbClr val="CC0000"/>
              </a:solidFill>
              <a:prstDash val="solid"/>
              <a:headEnd type="none" w="med" len="med"/>
              <a:tailEnd type="triangle" w="med" len="med"/>
            </a:ln>
          </p:spPr>
        </p:sp>
        <p:sp>
          <p:nvSpPr>
            <p:cNvPr id="76818" name="流程图: 过程 1809461"/>
            <p:cNvSpPr/>
            <p:nvPr/>
          </p:nvSpPr>
          <p:spPr>
            <a:xfrm>
              <a:off x="5125" y="1940"/>
              <a:ext cx="295"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5</a:t>
              </a:r>
              <a:endParaRPr lang="en-US" altLang="zh-CN" sz="2400" dirty="0">
                <a:latin typeface="Times New Roman" panose="02020603050405020304" pitchFamily="18" charset="0"/>
              </a:endParaRPr>
            </a:p>
          </p:txBody>
        </p:sp>
        <p:sp>
          <p:nvSpPr>
            <p:cNvPr id="76819" name="流程图: 过程 1809462"/>
            <p:cNvSpPr/>
            <p:nvPr/>
          </p:nvSpPr>
          <p:spPr>
            <a:xfrm>
              <a:off x="5420" y="1940"/>
              <a:ext cx="295"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6820" name="流程图: 过程 1809465"/>
            <p:cNvSpPr/>
            <p:nvPr/>
          </p:nvSpPr>
          <p:spPr>
            <a:xfrm>
              <a:off x="3206" y="2218"/>
              <a:ext cx="296"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6821" name="直接连接符 1809466"/>
            <p:cNvSpPr/>
            <p:nvPr/>
          </p:nvSpPr>
          <p:spPr>
            <a:xfrm>
              <a:off x="3403" y="2329"/>
              <a:ext cx="246" cy="0"/>
            </a:xfrm>
            <a:prstGeom prst="line">
              <a:avLst/>
            </a:prstGeom>
            <a:ln w="25400" cap="flat" cmpd="sng">
              <a:solidFill>
                <a:srgbClr val="CC0000"/>
              </a:solidFill>
              <a:prstDash val="solid"/>
              <a:headEnd type="none" w="med" len="med"/>
              <a:tailEnd type="triangle" w="med" len="med"/>
            </a:ln>
          </p:spPr>
        </p:sp>
        <p:sp>
          <p:nvSpPr>
            <p:cNvPr id="76822" name="流程图: 过程 1809467"/>
            <p:cNvSpPr/>
            <p:nvPr/>
          </p:nvSpPr>
          <p:spPr>
            <a:xfrm>
              <a:off x="3649" y="2218"/>
              <a:ext cx="29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76823" name="流程图: 过程 1809468"/>
            <p:cNvSpPr/>
            <p:nvPr/>
          </p:nvSpPr>
          <p:spPr>
            <a:xfrm>
              <a:off x="3944" y="2218"/>
              <a:ext cx="29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6824" name="直接连接符 1809469"/>
            <p:cNvSpPr/>
            <p:nvPr/>
          </p:nvSpPr>
          <p:spPr>
            <a:xfrm>
              <a:off x="4141" y="2329"/>
              <a:ext cx="246" cy="0"/>
            </a:xfrm>
            <a:prstGeom prst="line">
              <a:avLst/>
            </a:prstGeom>
            <a:ln w="25400" cap="flat" cmpd="sng">
              <a:solidFill>
                <a:srgbClr val="CC0000"/>
              </a:solidFill>
              <a:prstDash val="solid"/>
              <a:headEnd type="none" w="med" len="med"/>
              <a:tailEnd type="triangle" w="med" len="med"/>
            </a:ln>
          </p:spPr>
        </p:sp>
        <p:sp>
          <p:nvSpPr>
            <p:cNvPr id="76825" name="流程图: 过程 1809470"/>
            <p:cNvSpPr/>
            <p:nvPr/>
          </p:nvSpPr>
          <p:spPr>
            <a:xfrm>
              <a:off x="4387" y="2218"/>
              <a:ext cx="29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6</a:t>
              </a:r>
              <a:endParaRPr lang="en-US" altLang="zh-CN" sz="2400" dirty="0">
                <a:latin typeface="Times New Roman" panose="02020603050405020304" pitchFamily="18" charset="0"/>
              </a:endParaRPr>
            </a:p>
          </p:txBody>
        </p:sp>
        <p:sp>
          <p:nvSpPr>
            <p:cNvPr id="76826" name="直接连接符 1809471"/>
            <p:cNvSpPr/>
            <p:nvPr/>
          </p:nvSpPr>
          <p:spPr>
            <a:xfrm flipH="1">
              <a:off x="4731" y="2274"/>
              <a:ext cx="99" cy="111"/>
            </a:xfrm>
            <a:prstGeom prst="line">
              <a:avLst/>
            </a:prstGeom>
            <a:ln w="25400">
              <a:noFill/>
            </a:ln>
          </p:spPr>
        </p:sp>
        <p:sp>
          <p:nvSpPr>
            <p:cNvPr id="76827" name="直接连接符 1809472"/>
            <p:cNvSpPr/>
            <p:nvPr/>
          </p:nvSpPr>
          <p:spPr>
            <a:xfrm>
              <a:off x="4830" y="2274"/>
              <a:ext cx="98" cy="111"/>
            </a:xfrm>
            <a:prstGeom prst="line">
              <a:avLst/>
            </a:prstGeom>
            <a:ln w="25400" cap="flat" cmpd="sng">
              <a:solidFill>
                <a:schemeClr val="bg1"/>
              </a:solidFill>
              <a:prstDash val="solid"/>
              <a:headEnd type="none" w="med" len="med"/>
              <a:tailEnd type="none" w="med" len="med"/>
            </a:ln>
          </p:spPr>
        </p:sp>
        <p:sp>
          <p:nvSpPr>
            <p:cNvPr id="76828" name="流程图: 过程 1809473"/>
            <p:cNvSpPr/>
            <p:nvPr/>
          </p:nvSpPr>
          <p:spPr>
            <a:xfrm>
              <a:off x="3206" y="2497"/>
              <a:ext cx="296"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6829" name="直接连接符 1809474"/>
            <p:cNvSpPr/>
            <p:nvPr/>
          </p:nvSpPr>
          <p:spPr>
            <a:xfrm>
              <a:off x="3403" y="2608"/>
              <a:ext cx="246" cy="0"/>
            </a:xfrm>
            <a:prstGeom prst="line">
              <a:avLst/>
            </a:prstGeom>
            <a:ln w="25400" cap="flat" cmpd="sng">
              <a:solidFill>
                <a:srgbClr val="CC0000"/>
              </a:solidFill>
              <a:prstDash val="solid"/>
              <a:headEnd type="none" w="med" len="med"/>
              <a:tailEnd type="triangle" w="med" len="med"/>
            </a:ln>
          </p:spPr>
        </p:sp>
        <p:sp>
          <p:nvSpPr>
            <p:cNvPr id="76830" name="流程图: 过程 1809475"/>
            <p:cNvSpPr/>
            <p:nvPr/>
          </p:nvSpPr>
          <p:spPr>
            <a:xfrm>
              <a:off x="3649" y="2497"/>
              <a:ext cx="295"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76831" name="流程图: 过程 1809476"/>
            <p:cNvSpPr/>
            <p:nvPr/>
          </p:nvSpPr>
          <p:spPr>
            <a:xfrm>
              <a:off x="3944" y="2497"/>
              <a:ext cx="295"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6832" name="直接连接符 1809477"/>
            <p:cNvSpPr/>
            <p:nvPr/>
          </p:nvSpPr>
          <p:spPr>
            <a:xfrm>
              <a:off x="4141" y="2608"/>
              <a:ext cx="246" cy="0"/>
            </a:xfrm>
            <a:prstGeom prst="line">
              <a:avLst/>
            </a:prstGeom>
            <a:ln w="25400" cap="flat" cmpd="sng">
              <a:solidFill>
                <a:srgbClr val="CC0000"/>
              </a:solidFill>
              <a:prstDash val="solid"/>
              <a:headEnd type="none" w="med" len="med"/>
              <a:tailEnd type="triangle" w="med" len="med"/>
            </a:ln>
          </p:spPr>
        </p:sp>
        <p:sp>
          <p:nvSpPr>
            <p:cNvPr id="76833" name="流程图: 过程 1809478"/>
            <p:cNvSpPr/>
            <p:nvPr/>
          </p:nvSpPr>
          <p:spPr>
            <a:xfrm>
              <a:off x="4387" y="2497"/>
              <a:ext cx="295"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8</a:t>
              </a:r>
              <a:endParaRPr lang="en-US" altLang="zh-CN" sz="2400" dirty="0">
                <a:latin typeface="Times New Roman" panose="02020603050405020304" pitchFamily="18" charset="0"/>
              </a:endParaRPr>
            </a:p>
          </p:txBody>
        </p:sp>
        <p:sp>
          <p:nvSpPr>
            <p:cNvPr id="76834" name="流程图: 过程 1809479"/>
            <p:cNvSpPr/>
            <p:nvPr/>
          </p:nvSpPr>
          <p:spPr>
            <a:xfrm>
              <a:off x="4682" y="2497"/>
              <a:ext cx="295"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6835" name="流程图: 过程 1809482"/>
            <p:cNvSpPr/>
            <p:nvPr/>
          </p:nvSpPr>
          <p:spPr>
            <a:xfrm>
              <a:off x="3206" y="2775"/>
              <a:ext cx="296"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6836" name="直接连接符 1809483"/>
            <p:cNvSpPr/>
            <p:nvPr/>
          </p:nvSpPr>
          <p:spPr>
            <a:xfrm>
              <a:off x="3403" y="2886"/>
              <a:ext cx="246" cy="0"/>
            </a:xfrm>
            <a:prstGeom prst="line">
              <a:avLst/>
            </a:prstGeom>
            <a:ln w="25400" cap="flat" cmpd="sng">
              <a:solidFill>
                <a:srgbClr val="CC0000"/>
              </a:solidFill>
              <a:prstDash val="solid"/>
              <a:headEnd type="none" w="med" len="med"/>
              <a:tailEnd type="triangle" w="med" len="med"/>
            </a:ln>
          </p:spPr>
        </p:sp>
        <p:sp>
          <p:nvSpPr>
            <p:cNvPr id="76837" name="流程图: 过程 1809484"/>
            <p:cNvSpPr/>
            <p:nvPr/>
          </p:nvSpPr>
          <p:spPr>
            <a:xfrm>
              <a:off x="3649" y="2775"/>
              <a:ext cx="29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76838" name="流程图: 过程 1809485"/>
            <p:cNvSpPr/>
            <p:nvPr/>
          </p:nvSpPr>
          <p:spPr>
            <a:xfrm>
              <a:off x="3944" y="2775"/>
              <a:ext cx="29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6839" name="直接连接符 1809486"/>
            <p:cNvSpPr/>
            <p:nvPr/>
          </p:nvSpPr>
          <p:spPr>
            <a:xfrm>
              <a:off x="4141" y="2886"/>
              <a:ext cx="246" cy="0"/>
            </a:xfrm>
            <a:prstGeom prst="line">
              <a:avLst/>
            </a:prstGeom>
            <a:ln w="25400" cap="flat" cmpd="sng">
              <a:solidFill>
                <a:srgbClr val="CC0000"/>
              </a:solidFill>
              <a:prstDash val="solid"/>
              <a:headEnd type="none" w="med" len="med"/>
              <a:tailEnd type="triangle" w="med" len="med"/>
            </a:ln>
          </p:spPr>
        </p:sp>
        <p:sp>
          <p:nvSpPr>
            <p:cNvPr id="76840" name="流程图: 过程 1809487"/>
            <p:cNvSpPr/>
            <p:nvPr/>
          </p:nvSpPr>
          <p:spPr>
            <a:xfrm>
              <a:off x="4387" y="2775"/>
              <a:ext cx="29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8</a:t>
              </a:r>
              <a:endParaRPr lang="en-US" altLang="zh-CN" sz="2400" dirty="0">
                <a:latin typeface="Times New Roman" panose="02020603050405020304" pitchFamily="18" charset="0"/>
              </a:endParaRPr>
            </a:p>
          </p:txBody>
        </p:sp>
        <p:sp>
          <p:nvSpPr>
            <p:cNvPr id="76841" name="流程图: 过程 1809488"/>
            <p:cNvSpPr/>
            <p:nvPr/>
          </p:nvSpPr>
          <p:spPr>
            <a:xfrm>
              <a:off x="4682" y="2775"/>
              <a:ext cx="29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6842" name="流程图: 过程 1809491"/>
            <p:cNvSpPr/>
            <p:nvPr/>
          </p:nvSpPr>
          <p:spPr>
            <a:xfrm>
              <a:off x="3206" y="3054"/>
              <a:ext cx="296"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6843" name="直接连接符 1809492"/>
            <p:cNvSpPr/>
            <p:nvPr/>
          </p:nvSpPr>
          <p:spPr>
            <a:xfrm>
              <a:off x="3403" y="3165"/>
              <a:ext cx="246" cy="0"/>
            </a:xfrm>
            <a:prstGeom prst="line">
              <a:avLst/>
            </a:prstGeom>
            <a:ln w="25400" cap="flat" cmpd="sng">
              <a:solidFill>
                <a:srgbClr val="CC0000"/>
              </a:solidFill>
              <a:prstDash val="solid"/>
              <a:headEnd type="none" w="med" len="med"/>
              <a:tailEnd type="triangle" w="med" len="med"/>
            </a:ln>
          </p:spPr>
        </p:sp>
        <p:sp>
          <p:nvSpPr>
            <p:cNvPr id="76844" name="流程图: 过程 1809493"/>
            <p:cNvSpPr/>
            <p:nvPr/>
          </p:nvSpPr>
          <p:spPr>
            <a:xfrm>
              <a:off x="3649" y="3054"/>
              <a:ext cx="295"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3</a:t>
              </a:r>
              <a:endParaRPr lang="en-US" altLang="zh-CN" sz="2400" dirty="0">
                <a:latin typeface="Times New Roman" panose="02020603050405020304" pitchFamily="18" charset="0"/>
              </a:endParaRPr>
            </a:p>
          </p:txBody>
        </p:sp>
        <p:sp>
          <p:nvSpPr>
            <p:cNvPr id="76845" name="流程图: 过程 1809494"/>
            <p:cNvSpPr/>
            <p:nvPr/>
          </p:nvSpPr>
          <p:spPr>
            <a:xfrm>
              <a:off x="3944" y="3054"/>
              <a:ext cx="295"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6846" name="直接连接符 1809495"/>
            <p:cNvSpPr/>
            <p:nvPr/>
          </p:nvSpPr>
          <p:spPr>
            <a:xfrm>
              <a:off x="4141" y="3165"/>
              <a:ext cx="246" cy="0"/>
            </a:xfrm>
            <a:prstGeom prst="line">
              <a:avLst/>
            </a:prstGeom>
            <a:ln w="25400" cap="flat" cmpd="sng">
              <a:solidFill>
                <a:srgbClr val="CC0000"/>
              </a:solidFill>
              <a:prstDash val="solid"/>
              <a:headEnd type="none" w="med" len="med"/>
              <a:tailEnd type="triangle" w="med" len="med"/>
            </a:ln>
          </p:spPr>
        </p:sp>
        <p:sp>
          <p:nvSpPr>
            <p:cNvPr id="76847" name="流程图: 过程 1809496"/>
            <p:cNvSpPr/>
            <p:nvPr/>
          </p:nvSpPr>
          <p:spPr>
            <a:xfrm>
              <a:off x="4387" y="3054"/>
              <a:ext cx="295"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7</a:t>
              </a:r>
              <a:endParaRPr lang="en-US" altLang="zh-CN" sz="2400" dirty="0">
                <a:latin typeface="Times New Roman" panose="02020603050405020304" pitchFamily="18" charset="0"/>
              </a:endParaRPr>
            </a:p>
          </p:txBody>
        </p:sp>
        <p:sp>
          <p:nvSpPr>
            <p:cNvPr id="76848" name="流程图: 过程 1809497"/>
            <p:cNvSpPr/>
            <p:nvPr/>
          </p:nvSpPr>
          <p:spPr>
            <a:xfrm>
              <a:off x="4682" y="3054"/>
              <a:ext cx="295"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6849" name="流程图: 过程 1809500"/>
            <p:cNvSpPr/>
            <p:nvPr/>
          </p:nvSpPr>
          <p:spPr>
            <a:xfrm>
              <a:off x="3206" y="3332"/>
              <a:ext cx="296"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6850" name="直接连接符 1809501"/>
            <p:cNvSpPr/>
            <p:nvPr/>
          </p:nvSpPr>
          <p:spPr>
            <a:xfrm>
              <a:off x="3403" y="3443"/>
              <a:ext cx="246" cy="0"/>
            </a:xfrm>
            <a:prstGeom prst="line">
              <a:avLst/>
            </a:prstGeom>
            <a:ln w="25400" cap="flat" cmpd="sng">
              <a:solidFill>
                <a:srgbClr val="CC0000"/>
              </a:solidFill>
              <a:prstDash val="solid"/>
              <a:headEnd type="none" w="med" len="med"/>
              <a:tailEnd type="triangle" w="med" len="med"/>
            </a:ln>
          </p:spPr>
        </p:sp>
        <p:sp>
          <p:nvSpPr>
            <p:cNvPr id="76851" name="流程图: 过程 1809502"/>
            <p:cNvSpPr/>
            <p:nvPr/>
          </p:nvSpPr>
          <p:spPr>
            <a:xfrm>
              <a:off x="3649" y="3332"/>
              <a:ext cx="29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3</a:t>
              </a:r>
              <a:endParaRPr lang="en-US" altLang="zh-CN" sz="2400" dirty="0">
                <a:latin typeface="Times New Roman" panose="02020603050405020304" pitchFamily="18" charset="0"/>
              </a:endParaRPr>
            </a:p>
          </p:txBody>
        </p:sp>
        <p:sp>
          <p:nvSpPr>
            <p:cNvPr id="76852" name="流程图: 过程 1809503"/>
            <p:cNvSpPr/>
            <p:nvPr/>
          </p:nvSpPr>
          <p:spPr>
            <a:xfrm>
              <a:off x="3944" y="3332"/>
              <a:ext cx="29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6853" name="直接连接符 1809504"/>
            <p:cNvSpPr/>
            <p:nvPr/>
          </p:nvSpPr>
          <p:spPr>
            <a:xfrm>
              <a:off x="4141" y="3443"/>
              <a:ext cx="246" cy="0"/>
            </a:xfrm>
            <a:prstGeom prst="line">
              <a:avLst/>
            </a:prstGeom>
            <a:ln w="25400" cap="flat" cmpd="sng">
              <a:solidFill>
                <a:srgbClr val="CC0000"/>
              </a:solidFill>
              <a:prstDash val="solid"/>
              <a:headEnd type="none" w="med" len="med"/>
              <a:tailEnd type="triangle" w="med" len="med"/>
            </a:ln>
          </p:spPr>
        </p:sp>
        <p:sp>
          <p:nvSpPr>
            <p:cNvPr id="76854" name="流程图: 过程 1809505"/>
            <p:cNvSpPr/>
            <p:nvPr/>
          </p:nvSpPr>
          <p:spPr>
            <a:xfrm>
              <a:off x="4387" y="3332"/>
              <a:ext cx="29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6</a:t>
              </a:r>
              <a:endParaRPr lang="en-US" altLang="zh-CN" sz="2400" dirty="0">
                <a:latin typeface="Times New Roman" panose="02020603050405020304" pitchFamily="18" charset="0"/>
              </a:endParaRPr>
            </a:p>
          </p:txBody>
        </p:sp>
        <p:sp>
          <p:nvSpPr>
            <p:cNvPr id="76855" name="流程图: 过程 1809506"/>
            <p:cNvSpPr/>
            <p:nvPr/>
          </p:nvSpPr>
          <p:spPr>
            <a:xfrm>
              <a:off x="4682" y="3332"/>
              <a:ext cx="29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6856" name="流程图: 过程 1809509"/>
            <p:cNvSpPr/>
            <p:nvPr/>
          </p:nvSpPr>
          <p:spPr>
            <a:xfrm>
              <a:off x="3206" y="3611"/>
              <a:ext cx="296"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6857" name="直接连接符 1809510"/>
            <p:cNvSpPr/>
            <p:nvPr/>
          </p:nvSpPr>
          <p:spPr>
            <a:xfrm>
              <a:off x="3403" y="3722"/>
              <a:ext cx="246" cy="1"/>
            </a:xfrm>
            <a:prstGeom prst="line">
              <a:avLst/>
            </a:prstGeom>
            <a:ln w="25400" cap="flat" cmpd="sng">
              <a:solidFill>
                <a:srgbClr val="CC0000"/>
              </a:solidFill>
              <a:prstDash val="solid"/>
              <a:headEnd type="none" w="med" len="med"/>
              <a:tailEnd type="triangle" w="med" len="med"/>
            </a:ln>
          </p:spPr>
        </p:sp>
        <p:sp>
          <p:nvSpPr>
            <p:cNvPr id="76858" name="流程图: 过程 1809511"/>
            <p:cNvSpPr/>
            <p:nvPr/>
          </p:nvSpPr>
          <p:spPr>
            <a:xfrm>
              <a:off x="3649" y="3611"/>
              <a:ext cx="295"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76859" name="流程图: 过程 1809512"/>
            <p:cNvSpPr/>
            <p:nvPr/>
          </p:nvSpPr>
          <p:spPr>
            <a:xfrm>
              <a:off x="3944" y="3611"/>
              <a:ext cx="295"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6860" name="直接连接符 1809513"/>
            <p:cNvSpPr/>
            <p:nvPr/>
          </p:nvSpPr>
          <p:spPr>
            <a:xfrm>
              <a:off x="4141" y="3722"/>
              <a:ext cx="246" cy="1"/>
            </a:xfrm>
            <a:prstGeom prst="line">
              <a:avLst/>
            </a:prstGeom>
            <a:ln w="25400" cap="flat" cmpd="sng">
              <a:solidFill>
                <a:srgbClr val="CC0000"/>
              </a:solidFill>
              <a:prstDash val="solid"/>
              <a:headEnd type="none" w="med" len="med"/>
              <a:tailEnd type="triangle" w="med" len="med"/>
            </a:ln>
          </p:spPr>
        </p:sp>
        <p:sp>
          <p:nvSpPr>
            <p:cNvPr id="76861" name="流程图: 过程 1809514"/>
            <p:cNvSpPr/>
            <p:nvPr/>
          </p:nvSpPr>
          <p:spPr>
            <a:xfrm>
              <a:off x="4387" y="3611"/>
              <a:ext cx="295"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5</a:t>
              </a:r>
              <a:endParaRPr lang="en-US" altLang="zh-CN" sz="2400" dirty="0">
                <a:latin typeface="Times New Roman" panose="02020603050405020304" pitchFamily="18" charset="0"/>
              </a:endParaRPr>
            </a:p>
          </p:txBody>
        </p:sp>
        <p:sp>
          <p:nvSpPr>
            <p:cNvPr id="76862" name="流程图: 过程 1809515"/>
            <p:cNvSpPr/>
            <p:nvPr/>
          </p:nvSpPr>
          <p:spPr>
            <a:xfrm>
              <a:off x="4682" y="3611"/>
              <a:ext cx="295"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6863" name="流程图: 过程 1809518"/>
            <p:cNvSpPr/>
            <p:nvPr/>
          </p:nvSpPr>
          <p:spPr>
            <a:xfrm>
              <a:off x="2903" y="1661"/>
              <a:ext cx="29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V1</a:t>
              </a:r>
              <a:endParaRPr lang="en-US" altLang="zh-CN" sz="2400" dirty="0">
                <a:latin typeface="Times New Roman" panose="02020603050405020304" pitchFamily="18" charset="0"/>
              </a:endParaRPr>
            </a:p>
          </p:txBody>
        </p:sp>
        <p:sp>
          <p:nvSpPr>
            <p:cNvPr id="76864" name="流程图: 过程 1809519"/>
            <p:cNvSpPr/>
            <p:nvPr/>
          </p:nvSpPr>
          <p:spPr>
            <a:xfrm>
              <a:off x="2903" y="1940"/>
              <a:ext cx="295"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V2</a:t>
              </a:r>
              <a:endParaRPr lang="en-US" altLang="zh-CN" sz="2400" dirty="0">
                <a:latin typeface="Times New Roman" panose="02020603050405020304" pitchFamily="18" charset="0"/>
              </a:endParaRPr>
            </a:p>
          </p:txBody>
        </p:sp>
        <p:sp>
          <p:nvSpPr>
            <p:cNvPr id="76865" name="流程图: 过程 1809520"/>
            <p:cNvSpPr/>
            <p:nvPr/>
          </p:nvSpPr>
          <p:spPr>
            <a:xfrm>
              <a:off x="2903" y="2218"/>
              <a:ext cx="29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V3</a:t>
              </a:r>
              <a:endParaRPr lang="en-US" altLang="zh-CN" sz="2400" dirty="0">
                <a:latin typeface="Times New Roman" panose="02020603050405020304" pitchFamily="18" charset="0"/>
              </a:endParaRPr>
            </a:p>
          </p:txBody>
        </p:sp>
        <p:sp>
          <p:nvSpPr>
            <p:cNvPr id="76866" name="流程图: 过程 1809521"/>
            <p:cNvSpPr/>
            <p:nvPr/>
          </p:nvSpPr>
          <p:spPr>
            <a:xfrm>
              <a:off x="2903" y="2497"/>
              <a:ext cx="295"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V4</a:t>
              </a:r>
              <a:endParaRPr lang="en-US" altLang="zh-CN" sz="2400" dirty="0">
                <a:latin typeface="Times New Roman" panose="02020603050405020304" pitchFamily="18" charset="0"/>
              </a:endParaRPr>
            </a:p>
          </p:txBody>
        </p:sp>
        <p:sp>
          <p:nvSpPr>
            <p:cNvPr id="76867" name="流程图: 过程 1809522"/>
            <p:cNvSpPr/>
            <p:nvPr/>
          </p:nvSpPr>
          <p:spPr>
            <a:xfrm>
              <a:off x="2903" y="2775"/>
              <a:ext cx="29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V5</a:t>
              </a:r>
              <a:endParaRPr lang="en-US" altLang="zh-CN" sz="2400" dirty="0">
                <a:latin typeface="Times New Roman" panose="02020603050405020304" pitchFamily="18" charset="0"/>
              </a:endParaRPr>
            </a:p>
          </p:txBody>
        </p:sp>
        <p:sp>
          <p:nvSpPr>
            <p:cNvPr id="76868" name="流程图: 过程 1809523"/>
            <p:cNvSpPr/>
            <p:nvPr/>
          </p:nvSpPr>
          <p:spPr>
            <a:xfrm>
              <a:off x="2903" y="3054"/>
              <a:ext cx="295"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V6</a:t>
              </a:r>
              <a:endParaRPr lang="en-US" altLang="zh-CN" sz="2400" dirty="0">
                <a:latin typeface="Times New Roman" panose="02020603050405020304" pitchFamily="18" charset="0"/>
              </a:endParaRPr>
            </a:p>
          </p:txBody>
        </p:sp>
        <p:sp>
          <p:nvSpPr>
            <p:cNvPr id="76869" name="流程图: 过程 1809524"/>
            <p:cNvSpPr/>
            <p:nvPr/>
          </p:nvSpPr>
          <p:spPr>
            <a:xfrm>
              <a:off x="2903" y="3332"/>
              <a:ext cx="29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V7</a:t>
              </a:r>
              <a:endParaRPr lang="en-US" altLang="zh-CN" sz="2400" dirty="0">
                <a:latin typeface="Times New Roman" panose="02020603050405020304" pitchFamily="18" charset="0"/>
              </a:endParaRPr>
            </a:p>
          </p:txBody>
        </p:sp>
        <p:sp>
          <p:nvSpPr>
            <p:cNvPr id="76870" name="流程图: 过程 1809525"/>
            <p:cNvSpPr/>
            <p:nvPr/>
          </p:nvSpPr>
          <p:spPr>
            <a:xfrm>
              <a:off x="2903" y="3612"/>
              <a:ext cx="295" cy="294"/>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V8</a:t>
              </a:r>
              <a:endParaRPr lang="en-US" altLang="zh-CN" sz="2400" dirty="0">
                <a:latin typeface="Times New Roman" panose="02020603050405020304" pitchFamily="18" charset="0"/>
              </a:endParaRPr>
            </a:p>
          </p:txBody>
        </p:sp>
        <p:sp>
          <p:nvSpPr>
            <p:cNvPr id="76871" name="流程图: 过程 1809526"/>
            <p:cNvSpPr/>
            <p:nvPr/>
          </p:nvSpPr>
          <p:spPr>
            <a:xfrm>
              <a:off x="4682" y="2218"/>
              <a:ext cx="29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6872" name="直接连接符 1809527"/>
            <p:cNvSpPr/>
            <p:nvPr/>
          </p:nvSpPr>
          <p:spPr>
            <a:xfrm>
              <a:off x="4879" y="2329"/>
              <a:ext cx="246" cy="0"/>
            </a:xfrm>
            <a:prstGeom prst="line">
              <a:avLst/>
            </a:prstGeom>
            <a:ln w="25400" cap="flat" cmpd="sng">
              <a:solidFill>
                <a:srgbClr val="CC0000"/>
              </a:solidFill>
              <a:prstDash val="solid"/>
              <a:headEnd type="none" w="med" len="med"/>
              <a:tailEnd type="triangle" w="med" len="med"/>
            </a:ln>
          </p:spPr>
        </p:sp>
        <p:sp>
          <p:nvSpPr>
            <p:cNvPr id="76873" name="流程图: 过程 1809528"/>
            <p:cNvSpPr/>
            <p:nvPr/>
          </p:nvSpPr>
          <p:spPr>
            <a:xfrm>
              <a:off x="5125" y="2218"/>
              <a:ext cx="29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7</a:t>
              </a:r>
              <a:endParaRPr lang="en-US" altLang="zh-CN" sz="2400" dirty="0">
                <a:latin typeface="Times New Roman" panose="02020603050405020304" pitchFamily="18" charset="0"/>
              </a:endParaRPr>
            </a:p>
          </p:txBody>
        </p:sp>
        <p:sp>
          <p:nvSpPr>
            <p:cNvPr id="76874" name="流程图: 过程 1809529"/>
            <p:cNvSpPr/>
            <p:nvPr/>
          </p:nvSpPr>
          <p:spPr>
            <a:xfrm>
              <a:off x="5420" y="2218"/>
              <a:ext cx="295" cy="279"/>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6875" name="流程图: 过程 1809532"/>
            <p:cNvSpPr/>
            <p:nvPr/>
          </p:nvSpPr>
          <p:spPr>
            <a:xfrm>
              <a:off x="3649" y="1940"/>
              <a:ext cx="295"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76876" name="流程图: 过程 1809533"/>
            <p:cNvSpPr/>
            <p:nvPr/>
          </p:nvSpPr>
          <p:spPr>
            <a:xfrm>
              <a:off x="3944" y="1940"/>
              <a:ext cx="295" cy="278"/>
            </a:xfrm>
            <a:prstGeom prst="flowChartProcess">
              <a:avLst/>
            </a:prstGeom>
            <a:noFill/>
            <a:ln w="9525" cap="flat" cmpd="sng">
              <a:solidFill>
                <a:schemeClr val="tx1"/>
              </a:solidFill>
              <a:prstDash val="solid"/>
              <a:miter/>
              <a:headEnd type="none" w="med" len="med"/>
              <a:tailEnd type="none" w="med" len="med"/>
            </a:ln>
          </p:spPr>
          <p:txBody>
            <a:bodyPr wrap="none" anchor="ctr" anchorCtr="0"/>
            <a:p>
              <a:pPr algn="ctr"/>
              <a:endParaRPr lang="zh-CN" altLang="zh-CN" sz="2400" dirty="0">
                <a:latin typeface="Times New Roman" panose="02020603050405020304" pitchFamily="18" charset="0"/>
              </a:endParaRPr>
            </a:p>
          </p:txBody>
        </p:sp>
        <p:sp>
          <p:nvSpPr>
            <p:cNvPr id="76877" name="直接连接符 1809534"/>
            <p:cNvSpPr/>
            <p:nvPr/>
          </p:nvSpPr>
          <p:spPr>
            <a:xfrm>
              <a:off x="4141" y="2051"/>
              <a:ext cx="246" cy="0"/>
            </a:xfrm>
            <a:prstGeom prst="line">
              <a:avLst/>
            </a:prstGeom>
            <a:ln w="25400" cap="flat" cmpd="sng">
              <a:solidFill>
                <a:srgbClr val="CC0000"/>
              </a:solidFill>
              <a:prstDash val="solid"/>
              <a:headEnd type="none" w="med" len="med"/>
              <a:tailEnd type="triangle" w="med" len="med"/>
            </a:ln>
          </p:spPr>
        </p:sp>
        <p:sp>
          <p:nvSpPr>
            <p:cNvPr id="76878" name="流程图: 过程 1809535"/>
            <p:cNvSpPr/>
            <p:nvPr/>
          </p:nvSpPr>
          <p:spPr>
            <a:xfrm>
              <a:off x="2562" y="1632"/>
              <a:ext cx="295" cy="279"/>
            </a:xfrm>
            <a:prstGeom prst="flowChartProcess">
              <a:avLst/>
            </a:prstGeom>
            <a:noFill/>
            <a:ln w="9525">
              <a:noFill/>
            </a:ln>
          </p:spPr>
          <p:txBody>
            <a:bodyPr wrap="none" anchor="ctr" anchorCtr="0"/>
            <a:p>
              <a:pPr algn="ct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76879" name="流程图: 过程 1809536"/>
            <p:cNvSpPr/>
            <p:nvPr/>
          </p:nvSpPr>
          <p:spPr>
            <a:xfrm>
              <a:off x="2562" y="1911"/>
              <a:ext cx="295" cy="278"/>
            </a:xfrm>
            <a:prstGeom prst="flowChartProcess">
              <a:avLst/>
            </a:prstGeom>
            <a:noFill/>
            <a:ln w="9525">
              <a:noFill/>
            </a:ln>
          </p:spPr>
          <p:txBody>
            <a:bodyPr wrap="none" anchor="ctr" anchorCtr="0"/>
            <a:p>
              <a:pPr algn="ct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76880" name="流程图: 过程 1809537"/>
            <p:cNvSpPr/>
            <p:nvPr/>
          </p:nvSpPr>
          <p:spPr>
            <a:xfrm>
              <a:off x="2562" y="2189"/>
              <a:ext cx="295" cy="279"/>
            </a:xfrm>
            <a:prstGeom prst="flowChartProcess">
              <a:avLst/>
            </a:prstGeom>
            <a:noFill/>
            <a:ln w="9525">
              <a:noFill/>
            </a:ln>
          </p:spPr>
          <p:txBody>
            <a:bodyPr wrap="none" anchor="ctr" anchorCtr="0"/>
            <a:p>
              <a:pPr algn="ctr"/>
              <a:r>
                <a:rPr lang="en-US" altLang="zh-CN" sz="2400" dirty="0">
                  <a:latin typeface="Times New Roman" panose="02020603050405020304" pitchFamily="18" charset="0"/>
                </a:rPr>
                <a:t>3</a:t>
              </a:r>
              <a:endParaRPr lang="en-US" altLang="zh-CN" sz="2400" dirty="0">
                <a:latin typeface="Times New Roman" panose="02020603050405020304" pitchFamily="18" charset="0"/>
              </a:endParaRPr>
            </a:p>
          </p:txBody>
        </p:sp>
        <p:sp>
          <p:nvSpPr>
            <p:cNvPr id="76881" name="流程图: 过程 1809538"/>
            <p:cNvSpPr/>
            <p:nvPr/>
          </p:nvSpPr>
          <p:spPr>
            <a:xfrm>
              <a:off x="2562" y="2468"/>
              <a:ext cx="295" cy="278"/>
            </a:xfrm>
            <a:prstGeom prst="flowChartProcess">
              <a:avLst/>
            </a:prstGeom>
            <a:noFill/>
            <a:ln w="9525">
              <a:noFill/>
            </a:ln>
          </p:spPr>
          <p:txBody>
            <a:bodyPr wrap="none" anchor="ctr" anchorCtr="0"/>
            <a:p>
              <a:pPr algn="ct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76882" name="流程图: 过程 1809539"/>
            <p:cNvSpPr/>
            <p:nvPr/>
          </p:nvSpPr>
          <p:spPr>
            <a:xfrm>
              <a:off x="2562" y="2746"/>
              <a:ext cx="295" cy="279"/>
            </a:xfrm>
            <a:prstGeom prst="flowChartProcess">
              <a:avLst/>
            </a:prstGeom>
            <a:noFill/>
            <a:ln w="9525">
              <a:noFill/>
            </a:ln>
          </p:spPr>
          <p:txBody>
            <a:bodyPr wrap="none" anchor="ctr" anchorCtr="0"/>
            <a:p>
              <a:pPr algn="ctr"/>
              <a:r>
                <a:rPr lang="en-US" altLang="zh-CN" sz="2400" dirty="0">
                  <a:latin typeface="Times New Roman" panose="02020603050405020304" pitchFamily="18" charset="0"/>
                </a:rPr>
                <a:t>5</a:t>
              </a:r>
              <a:endParaRPr lang="en-US" altLang="zh-CN" sz="2400" dirty="0">
                <a:latin typeface="Times New Roman" panose="02020603050405020304" pitchFamily="18" charset="0"/>
              </a:endParaRPr>
            </a:p>
          </p:txBody>
        </p:sp>
        <p:sp>
          <p:nvSpPr>
            <p:cNvPr id="76883" name="流程图: 过程 1809540"/>
            <p:cNvSpPr/>
            <p:nvPr/>
          </p:nvSpPr>
          <p:spPr>
            <a:xfrm>
              <a:off x="2562" y="3025"/>
              <a:ext cx="295" cy="278"/>
            </a:xfrm>
            <a:prstGeom prst="flowChartProcess">
              <a:avLst/>
            </a:prstGeom>
            <a:noFill/>
            <a:ln w="9525">
              <a:noFill/>
            </a:ln>
          </p:spPr>
          <p:txBody>
            <a:bodyPr wrap="none" anchor="ctr" anchorCtr="0"/>
            <a:p>
              <a:pPr algn="ctr"/>
              <a:r>
                <a:rPr lang="en-US" altLang="zh-CN" sz="2400" dirty="0">
                  <a:latin typeface="Times New Roman" panose="02020603050405020304" pitchFamily="18" charset="0"/>
                </a:rPr>
                <a:t>6</a:t>
              </a:r>
              <a:endParaRPr lang="en-US" altLang="zh-CN" sz="2400" dirty="0">
                <a:latin typeface="Times New Roman" panose="02020603050405020304" pitchFamily="18" charset="0"/>
              </a:endParaRPr>
            </a:p>
          </p:txBody>
        </p:sp>
        <p:sp>
          <p:nvSpPr>
            <p:cNvPr id="76884" name="流程图: 过程 1809541"/>
            <p:cNvSpPr/>
            <p:nvPr/>
          </p:nvSpPr>
          <p:spPr>
            <a:xfrm>
              <a:off x="2563" y="3363"/>
              <a:ext cx="294" cy="186"/>
            </a:xfrm>
            <a:prstGeom prst="flowChartProcess">
              <a:avLst/>
            </a:prstGeom>
            <a:noFill/>
            <a:ln w="9525">
              <a:noFill/>
            </a:ln>
          </p:spPr>
          <p:txBody>
            <a:bodyPr wrap="none" anchor="ctr" anchorCtr="0"/>
            <a:p>
              <a:pPr algn="ctr"/>
              <a:r>
                <a:rPr lang="en-US" altLang="zh-CN" sz="2400" dirty="0">
                  <a:latin typeface="Times New Roman" panose="02020603050405020304" pitchFamily="18" charset="0"/>
                </a:rPr>
                <a:t>7</a:t>
              </a:r>
              <a:endParaRPr lang="en-US" altLang="zh-CN" sz="2400" dirty="0">
                <a:latin typeface="Times New Roman" panose="02020603050405020304" pitchFamily="18" charset="0"/>
              </a:endParaRPr>
            </a:p>
          </p:txBody>
        </p:sp>
        <p:sp>
          <p:nvSpPr>
            <p:cNvPr id="76885" name="流程图: 过程 1809542"/>
            <p:cNvSpPr/>
            <p:nvPr/>
          </p:nvSpPr>
          <p:spPr>
            <a:xfrm>
              <a:off x="2562" y="3635"/>
              <a:ext cx="294" cy="249"/>
            </a:xfrm>
            <a:prstGeom prst="flowChartProcess">
              <a:avLst/>
            </a:prstGeom>
            <a:noFill/>
            <a:ln w="9525">
              <a:noFill/>
            </a:ln>
          </p:spPr>
          <p:txBody>
            <a:bodyPr wrap="none" anchor="ctr" anchorCtr="0"/>
            <a:p>
              <a:pPr algn="ctr"/>
              <a:r>
                <a:rPr lang="en-US" altLang="zh-CN" sz="2400" dirty="0">
                  <a:latin typeface="Times New Roman" panose="02020603050405020304" pitchFamily="18" charset="0"/>
                </a:rPr>
                <a:t>8</a:t>
              </a:r>
              <a:endParaRPr lang="en-US" altLang="zh-CN" sz="2400" dirty="0">
                <a:latin typeface="Times New Roman" panose="02020603050405020304" pitchFamily="18" charset="0"/>
              </a:endParaRPr>
            </a:p>
          </p:txBody>
        </p:sp>
        <p:sp>
          <p:nvSpPr>
            <p:cNvPr id="76886" name="Rectangle 39"/>
            <p:cNvSpPr/>
            <p:nvPr/>
          </p:nvSpPr>
          <p:spPr>
            <a:xfrm>
              <a:off x="4740" y="1661"/>
              <a:ext cx="181" cy="232"/>
            </a:xfrm>
            <a:prstGeom prst="rect">
              <a:avLst/>
            </a:prstGeom>
            <a:noFill/>
            <a:ln w="9525">
              <a:noFill/>
            </a:ln>
          </p:spPr>
          <p:txBody>
            <a:bodyPr lIns="0" tIns="0" rIns="0" bIns="0" anchor="ctr" anchorCtr="0">
              <a:spAutoFit/>
            </a:bodyPr>
            <a:p>
              <a:pPr algn="ctr">
                <a:lnSpc>
                  <a:spcPts val="2900"/>
                </a:lnSpc>
              </a:pPr>
              <a:r>
                <a:rPr lang="en-US" altLang="zh-CN" sz="2400" dirty="0">
                  <a:latin typeface="Times New Roman" panose="02020603050405020304" pitchFamily="18" charset="0"/>
                  <a:ea typeface="幼圆" panose="02010509060101010101" pitchFamily="49" charset="-122"/>
                  <a:sym typeface="Symbol" panose="05050102010706020507" pitchFamily="18" charset="2"/>
                </a:rPr>
                <a:t></a:t>
              </a:r>
              <a:endParaRPr lang="en-US" altLang="zh-CN" sz="2400" dirty="0">
                <a:latin typeface="Times New Roman" panose="02020603050405020304" pitchFamily="18" charset="0"/>
                <a:ea typeface="幼圆" panose="02010509060101010101" pitchFamily="49" charset="-122"/>
              </a:endParaRPr>
            </a:p>
          </p:txBody>
        </p:sp>
        <p:sp>
          <p:nvSpPr>
            <p:cNvPr id="76887" name="Rectangle 39"/>
            <p:cNvSpPr/>
            <p:nvPr/>
          </p:nvSpPr>
          <p:spPr>
            <a:xfrm>
              <a:off x="5465" y="1979"/>
              <a:ext cx="181" cy="232"/>
            </a:xfrm>
            <a:prstGeom prst="rect">
              <a:avLst/>
            </a:prstGeom>
            <a:noFill/>
            <a:ln w="9525">
              <a:noFill/>
            </a:ln>
          </p:spPr>
          <p:txBody>
            <a:bodyPr lIns="0" tIns="0" rIns="0" bIns="0" anchor="ctr" anchorCtr="0">
              <a:spAutoFit/>
            </a:bodyPr>
            <a:p>
              <a:pPr algn="ctr">
                <a:lnSpc>
                  <a:spcPts val="2900"/>
                </a:lnSpc>
              </a:pPr>
              <a:r>
                <a:rPr lang="en-US" altLang="zh-CN" sz="2400" dirty="0">
                  <a:latin typeface="Times New Roman" panose="02020603050405020304" pitchFamily="18" charset="0"/>
                  <a:ea typeface="幼圆" panose="02010509060101010101" pitchFamily="49" charset="-122"/>
                  <a:sym typeface="Symbol" panose="05050102010706020507" pitchFamily="18" charset="2"/>
                </a:rPr>
                <a:t></a:t>
              </a:r>
              <a:endParaRPr lang="en-US" altLang="zh-CN" sz="2400" dirty="0">
                <a:latin typeface="Times New Roman" panose="02020603050405020304" pitchFamily="18" charset="0"/>
                <a:ea typeface="幼圆" panose="02010509060101010101" pitchFamily="49" charset="-122"/>
              </a:endParaRPr>
            </a:p>
          </p:txBody>
        </p:sp>
        <p:sp>
          <p:nvSpPr>
            <p:cNvPr id="76888" name="Rectangle 39"/>
            <p:cNvSpPr/>
            <p:nvPr/>
          </p:nvSpPr>
          <p:spPr>
            <a:xfrm>
              <a:off x="5488" y="2251"/>
              <a:ext cx="181" cy="232"/>
            </a:xfrm>
            <a:prstGeom prst="rect">
              <a:avLst/>
            </a:prstGeom>
            <a:noFill/>
            <a:ln w="9525">
              <a:noFill/>
            </a:ln>
          </p:spPr>
          <p:txBody>
            <a:bodyPr lIns="0" tIns="0" rIns="0" bIns="0" anchor="ctr" anchorCtr="0">
              <a:spAutoFit/>
            </a:bodyPr>
            <a:p>
              <a:pPr algn="ctr">
                <a:lnSpc>
                  <a:spcPts val="2900"/>
                </a:lnSpc>
              </a:pPr>
              <a:r>
                <a:rPr lang="en-US" altLang="zh-CN" sz="2400" dirty="0">
                  <a:latin typeface="Times New Roman" panose="02020603050405020304" pitchFamily="18" charset="0"/>
                  <a:ea typeface="幼圆" panose="02010509060101010101" pitchFamily="49" charset="-122"/>
                  <a:sym typeface="Symbol" panose="05050102010706020507" pitchFamily="18" charset="2"/>
                </a:rPr>
                <a:t></a:t>
              </a:r>
              <a:endParaRPr lang="en-US" altLang="zh-CN" sz="2400" dirty="0">
                <a:latin typeface="Times New Roman" panose="02020603050405020304" pitchFamily="18" charset="0"/>
                <a:ea typeface="幼圆" panose="02010509060101010101" pitchFamily="49" charset="-122"/>
              </a:endParaRPr>
            </a:p>
          </p:txBody>
        </p:sp>
        <p:sp>
          <p:nvSpPr>
            <p:cNvPr id="76889" name="Rectangle 39"/>
            <p:cNvSpPr/>
            <p:nvPr/>
          </p:nvSpPr>
          <p:spPr>
            <a:xfrm>
              <a:off x="4740" y="2500"/>
              <a:ext cx="181" cy="232"/>
            </a:xfrm>
            <a:prstGeom prst="rect">
              <a:avLst/>
            </a:prstGeom>
            <a:noFill/>
            <a:ln w="9525">
              <a:noFill/>
            </a:ln>
          </p:spPr>
          <p:txBody>
            <a:bodyPr lIns="0" tIns="0" rIns="0" bIns="0" anchor="ctr" anchorCtr="0">
              <a:spAutoFit/>
            </a:bodyPr>
            <a:p>
              <a:pPr algn="ctr">
                <a:lnSpc>
                  <a:spcPts val="2900"/>
                </a:lnSpc>
              </a:pPr>
              <a:r>
                <a:rPr lang="en-US" altLang="zh-CN" sz="2400" dirty="0">
                  <a:latin typeface="Times New Roman" panose="02020603050405020304" pitchFamily="18" charset="0"/>
                  <a:ea typeface="幼圆" panose="02010509060101010101" pitchFamily="49" charset="-122"/>
                  <a:sym typeface="Symbol" panose="05050102010706020507" pitchFamily="18" charset="2"/>
                </a:rPr>
                <a:t></a:t>
              </a:r>
              <a:endParaRPr lang="en-US" altLang="zh-CN" sz="2400" dirty="0">
                <a:latin typeface="Times New Roman" panose="02020603050405020304" pitchFamily="18" charset="0"/>
                <a:ea typeface="幼圆" panose="02010509060101010101" pitchFamily="49" charset="-122"/>
              </a:endParaRPr>
            </a:p>
          </p:txBody>
        </p:sp>
        <p:sp>
          <p:nvSpPr>
            <p:cNvPr id="76890" name="Rectangle 39"/>
            <p:cNvSpPr/>
            <p:nvPr/>
          </p:nvSpPr>
          <p:spPr>
            <a:xfrm>
              <a:off x="4740" y="2795"/>
              <a:ext cx="181" cy="232"/>
            </a:xfrm>
            <a:prstGeom prst="rect">
              <a:avLst/>
            </a:prstGeom>
            <a:noFill/>
            <a:ln w="9525">
              <a:noFill/>
            </a:ln>
          </p:spPr>
          <p:txBody>
            <a:bodyPr lIns="0" tIns="0" rIns="0" bIns="0" anchor="ctr" anchorCtr="0">
              <a:spAutoFit/>
            </a:bodyPr>
            <a:p>
              <a:pPr algn="ctr">
                <a:lnSpc>
                  <a:spcPts val="2900"/>
                </a:lnSpc>
              </a:pPr>
              <a:r>
                <a:rPr lang="en-US" altLang="zh-CN" sz="2400" dirty="0">
                  <a:latin typeface="Times New Roman" panose="02020603050405020304" pitchFamily="18" charset="0"/>
                  <a:ea typeface="幼圆" panose="02010509060101010101" pitchFamily="49" charset="-122"/>
                  <a:sym typeface="Symbol" panose="05050102010706020507" pitchFamily="18" charset="2"/>
                </a:rPr>
                <a:t></a:t>
              </a:r>
              <a:endParaRPr lang="en-US" altLang="zh-CN" sz="2400" dirty="0">
                <a:latin typeface="Times New Roman" panose="02020603050405020304" pitchFamily="18" charset="0"/>
                <a:ea typeface="幼圆" panose="02010509060101010101" pitchFamily="49" charset="-122"/>
              </a:endParaRPr>
            </a:p>
          </p:txBody>
        </p:sp>
        <p:sp>
          <p:nvSpPr>
            <p:cNvPr id="76891" name="Rectangle 39"/>
            <p:cNvSpPr/>
            <p:nvPr/>
          </p:nvSpPr>
          <p:spPr>
            <a:xfrm>
              <a:off x="4740" y="3067"/>
              <a:ext cx="181" cy="232"/>
            </a:xfrm>
            <a:prstGeom prst="rect">
              <a:avLst/>
            </a:prstGeom>
            <a:noFill/>
            <a:ln w="9525">
              <a:noFill/>
            </a:ln>
          </p:spPr>
          <p:txBody>
            <a:bodyPr lIns="0" tIns="0" rIns="0" bIns="0" anchor="ctr" anchorCtr="0">
              <a:spAutoFit/>
            </a:bodyPr>
            <a:p>
              <a:pPr algn="ctr">
                <a:lnSpc>
                  <a:spcPts val="2900"/>
                </a:lnSpc>
              </a:pPr>
              <a:r>
                <a:rPr lang="en-US" altLang="zh-CN" sz="2400" dirty="0">
                  <a:latin typeface="Times New Roman" panose="02020603050405020304" pitchFamily="18" charset="0"/>
                  <a:ea typeface="幼圆" panose="02010509060101010101" pitchFamily="49" charset="-122"/>
                  <a:sym typeface="Symbol" panose="05050102010706020507" pitchFamily="18" charset="2"/>
                </a:rPr>
                <a:t></a:t>
              </a:r>
              <a:endParaRPr lang="en-US" altLang="zh-CN" sz="2400" dirty="0">
                <a:latin typeface="Times New Roman" panose="02020603050405020304" pitchFamily="18" charset="0"/>
                <a:ea typeface="幼圆" panose="02010509060101010101" pitchFamily="49" charset="-122"/>
              </a:endParaRPr>
            </a:p>
          </p:txBody>
        </p:sp>
        <p:sp>
          <p:nvSpPr>
            <p:cNvPr id="76892" name="Rectangle 39"/>
            <p:cNvSpPr/>
            <p:nvPr/>
          </p:nvSpPr>
          <p:spPr>
            <a:xfrm>
              <a:off x="4740" y="3339"/>
              <a:ext cx="181" cy="232"/>
            </a:xfrm>
            <a:prstGeom prst="rect">
              <a:avLst/>
            </a:prstGeom>
            <a:noFill/>
            <a:ln w="9525">
              <a:noFill/>
            </a:ln>
          </p:spPr>
          <p:txBody>
            <a:bodyPr lIns="0" tIns="0" rIns="0" bIns="0" anchor="ctr" anchorCtr="0">
              <a:spAutoFit/>
            </a:bodyPr>
            <a:p>
              <a:pPr algn="ctr">
                <a:lnSpc>
                  <a:spcPts val="2900"/>
                </a:lnSpc>
              </a:pPr>
              <a:r>
                <a:rPr lang="en-US" altLang="zh-CN" sz="2400" dirty="0">
                  <a:latin typeface="Times New Roman" panose="02020603050405020304" pitchFamily="18" charset="0"/>
                  <a:ea typeface="幼圆" panose="02010509060101010101" pitchFamily="49" charset="-122"/>
                  <a:sym typeface="Symbol" panose="05050102010706020507" pitchFamily="18" charset="2"/>
                </a:rPr>
                <a:t></a:t>
              </a:r>
              <a:endParaRPr lang="en-US" altLang="zh-CN" sz="2400" dirty="0">
                <a:latin typeface="Times New Roman" panose="02020603050405020304" pitchFamily="18" charset="0"/>
                <a:ea typeface="幼圆" panose="02010509060101010101" pitchFamily="49" charset="-122"/>
              </a:endParaRPr>
            </a:p>
          </p:txBody>
        </p:sp>
        <p:sp>
          <p:nvSpPr>
            <p:cNvPr id="76893" name="Rectangle 39"/>
            <p:cNvSpPr/>
            <p:nvPr/>
          </p:nvSpPr>
          <p:spPr>
            <a:xfrm>
              <a:off x="4740" y="3612"/>
              <a:ext cx="181" cy="232"/>
            </a:xfrm>
            <a:prstGeom prst="rect">
              <a:avLst/>
            </a:prstGeom>
            <a:noFill/>
            <a:ln w="9525">
              <a:noFill/>
            </a:ln>
          </p:spPr>
          <p:txBody>
            <a:bodyPr lIns="0" tIns="0" rIns="0" bIns="0" anchor="ctr" anchorCtr="0">
              <a:spAutoFit/>
            </a:bodyPr>
            <a:p>
              <a:pPr algn="ctr">
                <a:lnSpc>
                  <a:spcPts val="2900"/>
                </a:lnSpc>
              </a:pPr>
              <a:r>
                <a:rPr lang="en-US" altLang="zh-CN" sz="2400" dirty="0">
                  <a:latin typeface="Times New Roman" panose="02020603050405020304" pitchFamily="18" charset="0"/>
                  <a:ea typeface="幼圆" panose="02010509060101010101" pitchFamily="49" charset="-122"/>
                  <a:sym typeface="Symbol" panose="05050102010706020507" pitchFamily="18" charset="2"/>
                </a:rPr>
                <a:t></a:t>
              </a:r>
              <a:endParaRPr lang="en-US" altLang="zh-CN" sz="2400" dirty="0">
                <a:latin typeface="Times New Roman" panose="02020603050405020304" pitchFamily="18" charset="0"/>
                <a:ea typeface="幼圆" panose="02010509060101010101" pitchFamily="49" charset="-122"/>
              </a:endParaRPr>
            </a:p>
          </p:txBody>
        </p:sp>
      </p:grpSp>
    </p:spTree>
  </p:cSld>
  <p:clrMapOvr>
    <a:masterClrMapping/>
  </p:clrMapOvr>
  <p:transition>
    <p:strips dir="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内容占位符 2"/>
          <p:cNvSpPr>
            <a:spLocks noGrp="1"/>
          </p:cNvSpPr>
          <p:nvPr>
            <p:ph idx="4294967295"/>
          </p:nvPr>
        </p:nvSpPr>
        <p:spPr>
          <a:xfrm>
            <a:off x="611188" y="476250"/>
            <a:ext cx="6840537" cy="5184775"/>
          </a:xfrm>
        </p:spPr>
        <p:txBody>
          <a:bodyPr vert="horz" wrap="square" lIns="91440" tIns="45720" rIns="91440" bIns="45720" anchor="t" anchorCtr="0"/>
          <a:p>
            <a:pPr algn="just">
              <a:lnSpc>
                <a:spcPct val="110000"/>
              </a:lnSpc>
              <a:buNone/>
            </a:pPr>
            <a:r>
              <a:rPr lang="zh-CN" altLang="en-US" dirty="0">
                <a:solidFill>
                  <a:schemeClr val="tx2"/>
                </a:solidFill>
              </a:rPr>
              <a:t>非连通图需要多次调用深度优先遍历算法</a:t>
            </a:r>
            <a:endParaRPr lang="zh-CN" altLang="en-US" dirty="0">
              <a:solidFill>
                <a:schemeClr val="tx2"/>
              </a:solidFill>
            </a:endParaRPr>
          </a:p>
          <a:p>
            <a:pPr algn="just">
              <a:lnSpc>
                <a:spcPct val="110000"/>
              </a:lnSpc>
              <a:buNone/>
            </a:pPr>
            <a:r>
              <a:rPr lang="en-US" altLang="zh-CN" dirty="0"/>
              <a:t>For </a:t>
            </a:r>
            <a:r>
              <a:rPr lang="en-US" altLang="zh-CN" i="1" dirty="0"/>
              <a:t>k</a:t>
            </a:r>
            <a:r>
              <a:rPr lang="en-US" altLang="zh-CN" dirty="0">
                <a:sym typeface="Symbol" panose="05050102010706020507" pitchFamily="18" charset="2"/>
              </a:rPr>
              <a:t></a:t>
            </a:r>
            <a:r>
              <a:rPr lang="en-US" altLang="zh-CN" dirty="0"/>
              <a:t>1 to </a:t>
            </a:r>
            <a:r>
              <a:rPr lang="en-US" altLang="zh-CN" i="1" dirty="0"/>
              <a:t>n</a:t>
            </a:r>
            <a:r>
              <a:rPr lang="en-US" altLang="zh-CN" dirty="0"/>
              <a:t> DO</a:t>
            </a:r>
            <a:endParaRPr lang="en-US" altLang="zh-CN" dirty="0"/>
          </a:p>
          <a:p>
            <a:pPr algn="just">
              <a:lnSpc>
                <a:spcPct val="110000"/>
              </a:lnSpc>
              <a:buNone/>
            </a:pPr>
            <a:r>
              <a:rPr lang="en-US" altLang="zh-CN" dirty="0"/>
              <a:t>	visited[</a:t>
            </a:r>
            <a:r>
              <a:rPr lang="en-US" altLang="zh-CN" i="1" dirty="0"/>
              <a:t>k</a:t>
            </a:r>
            <a:r>
              <a:rPr lang="en-US" altLang="zh-CN" dirty="0"/>
              <a:t>] </a:t>
            </a:r>
            <a:r>
              <a:rPr lang="en-US" altLang="zh-CN" dirty="0">
                <a:sym typeface="Symbol" panose="05050102010706020507" pitchFamily="18" charset="2"/>
              </a:rPr>
              <a:t></a:t>
            </a:r>
            <a:r>
              <a:rPr lang="en-US" altLang="zh-CN" dirty="0"/>
              <a:t>  0.</a:t>
            </a:r>
            <a:endParaRPr lang="en-US" altLang="zh-CN" dirty="0"/>
          </a:p>
          <a:p>
            <a:pPr algn="just">
              <a:lnSpc>
                <a:spcPct val="110000"/>
              </a:lnSpc>
              <a:buNone/>
            </a:pPr>
            <a:r>
              <a:rPr lang="en-US" altLang="zh-CN" dirty="0"/>
              <a:t>For </a:t>
            </a:r>
            <a:r>
              <a:rPr lang="en-US" altLang="zh-CN" i="1" dirty="0"/>
              <a:t>k</a:t>
            </a:r>
            <a:r>
              <a:rPr lang="en-US" altLang="zh-CN" dirty="0">
                <a:sym typeface="Symbol" panose="05050102010706020507" pitchFamily="18" charset="2"/>
              </a:rPr>
              <a:t></a:t>
            </a:r>
            <a:r>
              <a:rPr lang="en-US" altLang="zh-CN" dirty="0"/>
              <a:t>1 to </a:t>
            </a:r>
            <a:r>
              <a:rPr lang="en-US" altLang="zh-CN" i="1" dirty="0"/>
              <a:t>n</a:t>
            </a:r>
            <a:r>
              <a:rPr lang="en-US" altLang="zh-CN" dirty="0"/>
              <a:t> DO</a:t>
            </a:r>
            <a:endParaRPr lang="en-US" altLang="zh-CN" dirty="0"/>
          </a:p>
          <a:p>
            <a:pPr algn="just">
              <a:lnSpc>
                <a:spcPct val="110000"/>
              </a:lnSpc>
              <a:buNone/>
            </a:pPr>
            <a:r>
              <a:rPr lang="en-US" altLang="zh-CN" dirty="0"/>
              <a:t>	IF visited[</a:t>
            </a:r>
            <a:r>
              <a:rPr lang="en-US" altLang="zh-CN" i="1" dirty="0"/>
              <a:t>k</a:t>
            </a:r>
            <a:r>
              <a:rPr lang="en-US" altLang="zh-CN" dirty="0"/>
              <a:t>]=0 THEN</a:t>
            </a:r>
            <a:endParaRPr lang="en-US" altLang="zh-CN" dirty="0"/>
          </a:p>
          <a:p>
            <a:pPr algn="just">
              <a:lnSpc>
                <a:spcPct val="110000"/>
              </a:lnSpc>
              <a:buNone/>
            </a:pPr>
            <a:r>
              <a:rPr lang="en-US" altLang="zh-CN" dirty="0"/>
              <a:t>		</a:t>
            </a:r>
            <a:r>
              <a:rPr lang="en-US" altLang="zh-CN" dirty="0">
                <a:solidFill>
                  <a:schemeClr val="tx2"/>
                </a:solidFill>
              </a:rPr>
              <a:t>DepthFirstSearch </a:t>
            </a:r>
            <a:r>
              <a:rPr lang="en-US" altLang="zh-CN" dirty="0"/>
              <a:t>(Head, </a:t>
            </a:r>
            <a:r>
              <a:rPr lang="en-US" altLang="zh-CN" i="1" dirty="0"/>
              <a:t>k</a:t>
            </a:r>
            <a:r>
              <a:rPr lang="en-US" altLang="zh-CN" dirty="0"/>
              <a:t>, visited)</a:t>
            </a:r>
            <a:endParaRPr lang="en-US" altLang="zh-CN" dirty="0"/>
          </a:p>
        </p:txBody>
      </p:sp>
      <p:grpSp>
        <p:nvGrpSpPr>
          <p:cNvPr id="2" name="组合 22"/>
          <p:cNvGrpSpPr/>
          <p:nvPr/>
        </p:nvGrpSpPr>
        <p:grpSpPr>
          <a:xfrm>
            <a:off x="2087563" y="4005263"/>
            <a:ext cx="3816350" cy="1498600"/>
            <a:chOff x="3924288" y="3246435"/>
            <a:chExt cx="2819400" cy="1066800"/>
          </a:xfrm>
        </p:grpSpPr>
        <p:sp>
          <p:nvSpPr>
            <p:cNvPr id="77828" name="AutoShape 7"/>
            <p:cNvSpPr/>
            <p:nvPr/>
          </p:nvSpPr>
          <p:spPr>
            <a:xfrm>
              <a:off x="4686288" y="3246435"/>
              <a:ext cx="457200" cy="457200"/>
            </a:xfrm>
            <a:prstGeom prst="flowChartConnector">
              <a:avLst/>
            </a:prstGeom>
            <a:noFill/>
            <a:ln w="28575" cap="flat" cmpd="sng">
              <a:solidFill>
                <a:schemeClr val="tx1"/>
              </a:solidFill>
              <a:prstDash val="solid"/>
              <a:headEnd type="none" w="med" len="med"/>
              <a:tailEnd type="none" w="med" len="med"/>
            </a:ln>
          </p:spPr>
          <p:txBody>
            <a:bodyPr wrap="none" anchor="ctr" anchorCtr="0"/>
            <a:p>
              <a:pPr algn="ctr"/>
              <a:r>
                <a:rPr lang="en-US" altLang="en-US" sz="2400" dirty="0">
                  <a:latin typeface="Times New Roman" panose="02020603050405020304" pitchFamily="18" charset="0"/>
                </a:rPr>
                <a:t>V1</a:t>
              </a:r>
              <a:endParaRPr lang="en-US" altLang="zh-CN" sz="2400" dirty="0">
                <a:latin typeface="Times New Roman" panose="02020603050405020304" pitchFamily="18" charset="0"/>
              </a:endParaRPr>
            </a:p>
          </p:txBody>
        </p:sp>
        <p:sp>
          <p:nvSpPr>
            <p:cNvPr id="77829" name="AutoShape 8"/>
            <p:cNvSpPr/>
            <p:nvPr/>
          </p:nvSpPr>
          <p:spPr>
            <a:xfrm>
              <a:off x="3924288" y="3856035"/>
              <a:ext cx="457200" cy="457200"/>
            </a:xfrm>
            <a:prstGeom prst="flowChartConnector">
              <a:avLst/>
            </a:prstGeom>
            <a:noFill/>
            <a:ln w="28575" cap="flat" cmpd="sng">
              <a:solidFill>
                <a:schemeClr val="tx1"/>
              </a:solidFill>
              <a:prstDash val="solid"/>
              <a:headEnd type="none" w="med" len="med"/>
              <a:tailEnd type="none" w="med" len="med"/>
            </a:ln>
          </p:spPr>
          <p:txBody>
            <a:bodyPr wrap="none" anchor="ctr" anchorCtr="0"/>
            <a:p>
              <a:pPr algn="ctr"/>
              <a:r>
                <a:rPr lang="en-US" altLang="en-US" sz="2400" dirty="0">
                  <a:latin typeface="Times New Roman" panose="02020603050405020304" pitchFamily="18" charset="0"/>
                </a:rPr>
                <a:t>V2</a:t>
              </a:r>
              <a:endParaRPr lang="en-US" altLang="zh-CN" sz="2400" dirty="0">
                <a:latin typeface="Times New Roman" panose="02020603050405020304" pitchFamily="18" charset="0"/>
              </a:endParaRPr>
            </a:p>
          </p:txBody>
        </p:sp>
        <p:sp>
          <p:nvSpPr>
            <p:cNvPr id="77830" name="AutoShape 10"/>
            <p:cNvSpPr/>
            <p:nvPr/>
          </p:nvSpPr>
          <p:spPr>
            <a:xfrm>
              <a:off x="6286488" y="3703635"/>
              <a:ext cx="457200" cy="457200"/>
            </a:xfrm>
            <a:prstGeom prst="flowChartConnector">
              <a:avLst/>
            </a:prstGeom>
            <a:noFill/>
            <a:ln w="28575" cap="flat" cmpd="sng">
              <a:solidFill>
                <a:schemeClr val="tx1"/>
              </a:solidFill>
              <a:prstDash val="solid"/>
              <a:headEnd type="none" w="med" len="med"/>
              <a:tailEnd type="none" w="med" len="med"/>
            </a:ln>
          </p:spPr>
          <p:txBody>
            <a:bodyPr wrap="none" anchor="ctr" anchorCtr="0"/>
            <a:p>
              <a:pPr algn="ctr"/>
              <a:r>
                <a:rPr lang="en-US" altLang="en-US" sz="2400" dirty="0">
                  <a:latin typeface="Times New Roman" panose="02020603050405020304" pitchFamily="18" charset="0"/>
                </a:rPr>
                <a:t>V3</a:t>
              </a:r>
              <a:endParaRPr lang="en-US" altLang="zh-CN" sz="2400" dirty="0">
                <a:latin typeface="Times New Roman" panose="02020603050405020304" pitchFamily="18" charset="0"/>
              </a:endParaRPr>
            </a:p>
          </p:txBody>
        </p:sp>
        <p:sp>
          <p:nvSpPr>
            <p:cNvPr id="77831" name="Line 12"/>
            <p:cNvSpPr/>
            <p:nvPr/>
          </p:nvSpPr>
          <p:spPr>
            <a:xfrm flipH="1">
              <a:off x="4305288" y="3627435"/>
              <a:ext cx="457200" cy="304800"/>
            </a:xfrm>
            <a:prstGeom prst="line">
              <a:avLst/>
            </a:prstGeom>
            <a:ln w="38100" cap="flat" cmpd="sng">
              <a:solidFill>
                <a:schemeClr val="tx1"/>
              </a:solidFill>
              <a:prstDash val="solid"/>
              <a:headEnd type="stealth" w="lg" len="lg"/>
              <a:tailEnd type="none" w="med" len="med"/>
            </a:ln>
          </p:spPr>
        </p:sp>
        <p:sp>
          <p:nvSpPr>
            <p:cNvPr id="77832" name="Line 17"/>
            <p:cNvSpPr/>
            <p:nvPr/>
          </p:nvSpPr>
          <p:spPr>
            <a:xfrm>
              <a:off x="5143488" y="3551235"/>
              <a:ext cx="1219200" cy="228600"/>
            </a:xfrm>
            <a:prstGeom prst="line">
              <a:avLst/>
            </a:prstGeom>
            <a:ln w="38100" cap="flat" cmpd="sng">
              <a:solidFill>
                <a:schemeClr val="tx1"/>
              </a:solidFill>
              <a:prstDash val="solid"/>
              <a:headEnd type="stealth" w="lg" len="lg"/>
              <a:tailEnd type="none" w="med" len="med"/>
            </a:ln>
          </p:spPr>
        </p:sp>
      </p:gr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矩形 1699841"/>
          <p:cNvSpPr/>
          <p:nvPr/>
        </p:nvSpPr>
        <p:spPr>
          <a:xfrm>
            <a:off x="755650" y="692150"/>
            <a:ext cx="7408863" cy="685800"/>
          </a:xfrm>
          <a:prstGeom prst="rect">
            <a:avLst/>
          </a:prstGeom>
          <a:noFill/>
          <a:ln w="9525">
            <a:noFill/>
          </a:ln>
        </p:spPr>
        <p:txBody>
          <a:bodyPr anchor="ctr" anchorCtr="0"/>
          <a:p>
            <a:pPr algn="ctr" eaLnBrk="0" hangingPunct="0"/>
            <a:r>
              <a:rPr lang="zh-CN" altLang="en-US" sz="4000" b="0" dirty="0">
                <a:solidFill>
                  <a:schemeClr val="tx2"/>
                </a:solidFill>
                <a:latin typeface="Times New Roman" panose="02020603050405020304" pitchFamily="18" charset="0"/>
                <a:ea typeface="隶书" panose="02010509060101010101" pitchFamily="49" charset="-122"/>
              </a:rPr>
              <a:t>城市航线网</a:t>
            </a:r>
            <a:endParaRPr lang="zh-CN" altLang="en-US" sz="4000" b="0" dirty="0">
              <a:solidFill>
                <a:schemeClr val="tx2"/>
              </a:solidFill>
              <a:latin typeface="Times New Roman" panose="02020603050405020304" pitchFamily="18" charset="0"/>
              <a:ea typeface="隶书" panose="02010509060101010101" pitchFamily="49" charset="-122"/>
            </a:endParaRPr>
          </a:p>
        </p:txBody>
      </p:sp>
      <p:grpSp>
        <p:nvGrpSpPr>
          <p:cNvPr id="21507" name="组合 1699854"/>
          <p:cNvGrpSpPr/>
          <p:nvPr/>
        </p:nvGrpSpPr>
        <p:grpSpPr>
          <a:xfrm>
            <a:off x="1403350" y="1844675"/>
            <a:ext cx="6156325" cy="3524250"/>
            <a:chOff x="884" y="1162"/>
            <a:chExt cx="3878" cy="2220"/>
          </a:xfrm>
        </p:grpSpPr>
        <p:sp>
          <p:nvSpPr>
            <p:cNvPr id="21508" name="直接连接符 1699843"/>
            <p:cNvSpPr/>
            <p:nvPr/>
          </p:nvSpPr>
          <p:spPr>
            <a:xfrm flipH="1">
              <a:off x="2018" y="1434"/>
              <a:ext cx="423" cy="862"/>
            </a:xfrm>
            <a:prstGeom prst="line">
              <a:avLst/>
            </a:prstGeom>
            <a:ln w="31750" cap="flat" cmpd="sng">
              <a:solidFill>
                <a:schemeClr val="tx1"/>
              </a:solidFill>
              <a:prstDash val="solid"/>
              <a:headEnd type="none" w="med" len="med"/>
              <a:tailEnd type="none" w="med" len="med"/>
            </a:ln>
          </p:spPr>
        </p:sp>
        <p:sp>
          <p:nvSpPr>
            <p:cNvPr id="21509" name="直接连接符 1699844"/>
            <p:cNvSpPr/>
            <p:nvPr/>
          </p:nvSpPr>
          <p:spPr>
            <a:xfrm>
              <a:off x="2018" y="2432"/>
              <a:ext cx="482" cy="720"/>
            </a:xfrm>
            <a:prstGeom prst="line">
              <a:avLst/>
            </a:prstGeom>
            <a:ln w="31750" cap="flat" cmpd="sng">
              <a:solidFill>
                <a:schemeClr val="tx1"/>
              </a:solidFill>
              <a:prstDash val="solid"/>
              <a:headEnd type="none" w="med" len="med"/>
              <a:tailEnd type="none" w="med" len="med"/>
            </a:ln>
          </p:spPr>
        </p:sp>
        <p:sp>
          <p:nvSpPr>
            <p:cNvPr id="21510" name="直接连接符 1699845"/>
            <p:cNvSpPr/>
            <p:nvPr/>
          </p:nvSpPr>
          <p:spPr>
            <a:xfrm flipH="1">
              <a:off x="2823" y="1434"/>
              <a:ext cx="12" cy="1654"/>
            </a:xfrm>
            <a:prstGeom prst="line">
              <a:avLst/>
            </a:prstGeom>
            <a:ln w="31750" cap="flat" cmpd="sng">
              <a:solidFill>
                <a:schemeClr val="tx1"/>
              </a:solidFill>
              <a:prstDash val="solid"/>
              <a:headEnd type="none" w="med" len="med"/>
              <a:tailEnd type="none" w="med" len="med"/>
            </a:ln>
          </p:spPr>
        </p:sp>
        <p:sp>
          <p:nvSpPr>
            <p:cNvPr id="21511" name="直接连接符 1699846"/>
            <p:cNvSpPr/>
            <p:nvPr/>
          </p:nvSpPr>
          <p:spPr>
            <a:xfrm flipV="1">
              <a:off x="2018" y="1804"/>
              <a:ext cx="1828" cy="537"/>
            </a:xfrm>
            <a:prstGeom prst="line">
              <a:avLst/>
            </a:prstGeom>
            <a:ln w="31750" cap="flat" cmpd="sng">
              <a:solidFill>
                <a:schemeClr val="tx1"/>
              </a:solidFill>
              <a:prstDash val="solid"/>
              <a:headEnd type="none" w="med" len="med"/>
              <a:tailEnd type="none" w="med" len="med"/>
            </a:ln>
          </p:spPr>
        </p:sp>
        <p:sp>
          <p:nvSpPr>
            <p:cNvPr id="21512" name="直接连接符 1699847"/>
            <p:cNvSpPr/>
            <p:nvPr/>
          </p:nvSpPr>
          <p:spPr>
            <a:xfrm>
              <a:off x="2018" y="2387"/>
              <a:ext cx="1667" cy="444"/>
            </a:xfrm>
            <a:prstGeom prst="line">
              <a:avLst/>
            </a:prstGeom>
            <a:ln w="31750" cap="flat" cmpd="sng">
              <a:solidFill>
                <a:schemeClr val="tx1"/>
              </a:solidFill>
              <a:prstDash val="solid"/>
              <a:headEnd type="none" w="med" len="med"/>
              <a:tailEnd type="none" w="med" len="med"/>
            </a:ln>
          </p:spPr>
        </p:sp>
        <p:sp>
          <p:nvSpPr>
            <p:cNvPr id="21513" name="直接连接符 1699848"/>
            <p:cNvSpPr/>
            <p:nvPr/>
          </p:nvSpPr>
          <p:spPr>
            <a:xfrm>
              <a:off x="3061" y="1434"/>
              <a:ext cx="624" cy="1140"/>
            </a:xfrm>
            <a:prstGeom prst="line">
              <a:avLst/>
            </a:prstGeom>
            <a:ln w="31750" cap="flat" cmpd="sng">
              <a:solidFill>
                <a:schemeClr val="tx1"/>
              </a:solidFill>
              <a:prstDash val="solid"/>
              <a:headEnd type="none" w="med" len="med"/>
              <a:tailEnd type="none" w="med" len="med"/>
            </a:ln>
          </p:spPr>
        </p:sp>
        <p:sp>
          <p:nvSpPr>
            <p:cNvPr id="21514" name="文本框 1699849"/>
            <p:cNvSpPr txBox="1"/>
            <p:nvPr/>
          </p:nvSpPr>
          <p:spPr>
            <a:xfrm>
              <a:off x="3631" y="1611"/>
              <a:ext cx="1131" cy="295"/>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p>
              <a:pPr algn="ctr">
                <a:spcBef>
                  <a:spcPct val="50000"/>
                </a:spcBef>
              </a:pPr>
              <a:r>
                <a:rPr lang="zh-CN" altLang="en-US" sz="2400" dirty="0">
                  <a:latin typeface="Times New Roman" panose="02020603050405020304" pitchFamily="18" charset="0"/>
                </a:rPr>
                <a:t>天津</a:t>
              </a:r>
              <a:endParaRPr lang="zh-CN" altLang="en-US" sz="2400" dirty="0">
                <a:latin typeface="Times New Roman" panose="02020603050405020304" pitchFamily="18" charset="0"/>
              </a:endParaRPr>
            </a:p>
          </p:txBody>
        </p:sp>
        <p:sp>
          <p:nvSpPr>
            <p:cNvPr id="21515" name="文本框 1699850"/>
            <p:cNvSpPr txBox="1"/>
            <p:nvPr/>
          </p:nvSpPr>
          <p:spPr>
            <a:xfrm>
              <a:off x="2231" y="1162"/>
              <a:ext cx="1131" cy="294"/>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p>
              <a:pPr algn="ctr">
                <a:spcBef>
                  <a:spcPct val="50000"/>
                </a:spcBef>
              </a:pPr>
              <a:r>
                <a:rPr lang="zh-CN" altLang="en-US" sz="2400" dirty="0">
                  <a:latin typeface="Times New Roman" panose="02020603050405020304" pitchFamily="18" charset="0"/>
                </a:rPr>
                <a:t>北京</a:t>
              </a:r>
              <a:endParaRPr lang="zh-CN" altLang="en-US" sz="2400" dirty="0">
                <a:latin typeface="Times New Roman" panose="02020603050405020304" pitchFamily="18" charset="0"/>
              </a:endParaRPr>
            </a:p>
          </p:txBody>
        </p:sp>
        <p:sp>
          <p:nvSpPr>
            <p:cNvPr id="21516" name="文本框 1699851"/>
            <p:cNvSpPr txBox="1"/>
            <p:nvPr/>
          </p:nvSpPr>
          <p:spPr>
            <a:xfrm>
              <a:off x="884" y="2189"/>
              <a:ext cx="1131" cy="294"/>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p>
              <a:pPr algn="ctr">
                <a:spcBef>
                  <a:spcPct val="50000"/>
                </a:spcBef>
              </a:pPr>
              <a:r>
                <a:rPr lang="zh-CN" altLang="en-US" sz="2400" dirty="0">
                  <a:latin typeface="Times New Roman" panose="02020603050405020304" pitchFamily="18" charset="0"/>
                </a:rPr>
                <a:t>上海</a:t>
              </a:r>
              <a:endParaRPr lang="zh-CN" altLang="en-US" sz="2400" dirty="0">
                <a:latin typeface="Times New Roman" panose="02020603050405020304" pitchFamily="18" charset="0"/>
              </a:endParaRPr>
            </a:p>
          </p:txBody>
        </p:sp>
        <p:sp>
          <p:nvSpPr>
            <p:cNvPr id="21517" name="文本框 1699852"/>
            <p:cNvSpPr txBox="1"/>
            <p:nvPr/>
          </p:nvSpPr>
          <p:spPr>
            <a:xfrm>
              <a:off x="2177" y="3088"/>
              <a:ext cx="1238" cy="294"/>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p>
              <a:pPr algn="ctr">
                <a:spcBef>
                  <a:spcPct val="50000"/>
                </a:spcBef>
              </a:pPr>
              <a:r>
                <a:rPr lang="zh-CN" altLang="en-US" sz="2400" dirty="0">
                  <a:latin typeface="Times New Roman" panose="02020603050405020304" pitchFamily="18" charset="0"/>
                </a:rPr>
                <a:t>广州</a:t>
              </a:r>
              <a:endParaRPr lang="zh-CN" altLang="en-US" sz="2400" dirty="0">
                <a:latin typeface="Times New Roman" panose="02020603050405020304" pitchFamily="18" charset="0"/>
              </a:endParaRPr>
            </a:p>
          </p:txBody>
        </p:sp>
        <p:sp>
          <p:nvSpPr>
            <p:cNvPr id="21518" name="文本框 1699853"/>
            <p:cNvSpPr txBox="1"/>
            <p:nvPr/>
          </p:nvSpPr>
          <p:spPr>
            <a:xfrm>
              <a:off x="3631" y="2574"/>
              <a:ext cx="1131" cy="294"/>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p>
              <a:pPr algn="ctr">
                <a:spcBef>
                  <a:spcPct val="50000"/>
                </a:spcBef>
              </a:pPr>
              <a:r>
                <a:rPr lang="zh-CN" altLang="en-US" sz="2400" dirty="0">
                  <a:latin typeface="Times New Roman" panose="02020603050405020304" pitchFamily="18" charset="0"/>
                </a:rPr>
                <a:t>深圳</a:t>
              </a:r>
              <a:endParaRPr lang="zh-CN" altLang="en-US" sz="2400" dirty="0">
                <a:latin typeface="Times New Roman" panose="02020603050405020304" pitchFamily="18" charset="0"/>
              </a:endParaRPr>
            </a:p>
          </p:txBody>
        </p:sp>
      </p:grpSp>
    </p:spTree>
  </p:cSld>
  <p:clrMapOvr>
    <a:masterClrMapping/>
  </p:clrMapOvr>
  <p:transition>
    <p:strips dir="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1811457"/>
          <p:cNvSpPr>
            <a:spLocks noGrp="1"/>
          </p:cNvSpPr>
          <p:nvPr>
            <p:ph type="title"/>
          </p:nvPr>
        </p:nvSpPr>
        <p:spPr>
          <a:xfrm>
            <a:off x="611188" y="692150"/>
            <a:ext cx="5221287" cy="609600"/>
          </a:xfrm>
        </p:spPr>
        <p:txBody>
          <a:bodyPr vert="horz" wrap="square" lIns="92075" tIns="46038" rIns="92075" bIns="46038" anchor="ctr" anchorCtr="0"/>
          <a:p>
            <a:pPr algn="just"/>
            <a:r>
              <a:rPr lang="zh-CN" altLang="en-US" sz="3200" b="1" dirty="0">
                <a:ea typeface="楷体_GB2312" pitchFamily="49" charset="-122"/>
              </a:rPr>
              <a:t>深度优先遍历算法分析</a:t>
            </a:r>
            <a:endParaRPr lang="zh-CN" altLang="en-US" sz="3200" b="1" dirty="0">
              <a:ea typeface="楷体_GB2312" pitchFamily="49" charset="-122"/>
            </a:endParaRPr>
          </a:p>
        </p:txBody>
      </p:sp>
      <p:sp>
        <p:nvSpPr>
          <p:cNvPr id="78851" name="文本占位符 1811458"/>
          <p:cNvSpPr>
            <a:spLocks noGrp="1"/>
          </p:cNvSpPr>
          <p:nvPr>
            <p:ph idx="1"/>
          </p:nvPr>
        </p:nvSpPr>
        <p:spPr>
          <a:xfrm>
            <a:off x="179388" y="1376363"/>
            <a:ext cx="8569325" cy="4286250"/>
          </a:xfrm>
        </p:spPr>
        <p:txBody>
          <a:bodyPr vert="horz" wrap="square" lIns="92075" tIns="46038" rIns="92075" bIns="46038" anchor="t" anchorCtr="0"/>
          <a:p>
            <a:pPr algn="just">
              <a:lnSpc>
                <a:spcPct val="110000"/>
              </a:lnSpc>
              <a:buClr>
                <a:srgbClr val="FF3300"/>
              </a:buClr>
              <a:buFont typeface="Wingdings" panose="05000000000000000000" pitchFamily="2" charset="2"/>
              <a:buChar char="Ø"/>
            </a:pPr>
            <a:r>
              <a:rPr lang="zh-CN" altLang="en-US" dirty="0">
                <a:ea typeface="楷体_GB2312" pitchFamily="49" charset="-122"/>
              </a:rPr>
              <a:t>图中有 </a:t>
            </a:r>
            <a:r>
              <a:rPr lang="en-US" altLang="zh-CN" i="1" dirty="0">
                <a:ea typeface="楷体_GB2312" pitchFamily="49" charset="-122"/>
              </a:rPr>
              <a:t>n </a:t>
            </a:r>
            <a:r>
              <a:rPr lang="zh-CN" altLang="en-US" dirty="0">
                <a:ea typeface="楷体_GB2312" pitchFamily="49" charset="-122"/>
              </a:rPr>
              <a:t>个顶点，</a:t>
            </a:r>
            <a:r>
              <a:rPr lang="en-US" altLang="zh-CN" i="1" dirty="0">
                <a:ea typeface="楷体_GB2312" pitchFamily="49" charset="-122"/>
              </a:rPr>
              <a:t>e </a:t>
            </a:r>
            <a:r>
              <a:rPr lang="zh-CN" altLang="en-US" dirty="0">
                <a:ea typeface="楷体_GB2312" pitchFamily="49" charset="-122"/>
              </a:rPr>
              <a:t>条边。</a:t>
            </a:r>
            <a:endParaRPr lang="zh-CN" altLang="en-US" dirty="0">
              <a:ea typeface="楷体_GB2312" pitchFamily="49" charset="-122"/>
            </a:endParaRPr>
          </a:p>
          <a:p>
            <a:pPr algn="just">
              <a:lnSpc>
                <a:spcPct val="110000"/>
              </a:lnSpc>
              <a:buClr>
                <a:srgbClr val="FF3300"/>
              </a:buClr>
              <a:buFont typeface="Wingdings" panose="05000000000000000000" pitchFamily="2" charset="2"/>
              <a:buChar char="Ø"/>
            </a:pPr>
            <a:r>
              <a:rPr lang="zh-CN" altLang="en-US" dirty="0">
                <a:ea typeface="楷体_GB2312" pitchFamily="49" charset="-122"/>
              </a:rPr>
              <a:t>如果用邻接表存储，沿顶点的</a:t>
            </a:r>
            <a:r>
              <a:rPr lang="en-US" altLang="zh-CN" dirty="0"/>
              <a:t>adjacent</a:t>
            </a:r>
            <a:r>
              <a:rPr lang="zh-CN" altLang="en-US" dirty="0">
                <a:ea typeface="楷体_GB2312" pitchFamily="49" charset="-122"/>
              </a:rPr>
              <a:t>可以找到某个顶点 </a:t>
            </a:r>
            <a:r>
              <a:rPr lang="en-US" altLang="zh-CN" i="1" dirty="0">
                <a:ea typeface="楷体_GB2312" pitchFamily="49" charset="-122"/>
              </a:rPr>
              <a:t>v </a:t>
            </a:r>
            <a:r>
              <a:rPr lang="zh-CN" altLang="en-US" dirty="0">
                <a:ea typeface="楷体_GB2312" pitchFamily="49" charset="-122"/>
              </a:rPr>
              <a:t>的所有邻接顶点 </a:t>
            </a:r>
            <a:r>
              <a:rPr lang="en-US" altLang="zh-CN" i="1" dirty="0">
                <a:ea typeface="楷体_GB2312" pitchFamily="49" charset="-122"/>
              </a:rPr>
              <a:t>w</a:t>
            </a:r>
            <a:r>
              <a:rPr lang="zh-CN" altLang="en-US" dirty="0">
                <a:ea typeface="楷体_GB2312" pitchFamily="49" charset="-122"/>
              </a:rPr>
              <a:t>。由于总共有 </a:t>
            </a:r>
            <a:r>
              <a:rPr lang="en-US" altLang="zh-CN" dirty="0">
                <a:ea typeface="楷体_GB2312" pitchFamily="49" charset="-122"/>
              </a:rPr>
              <a:t>2</a:t>
            </a:r>
            <a:r>
              <a:rPr lang="en-US" altLang="zh-CN" i="1" dirty="0">
                <a:ea typeface="楷体_GB2312" pitchFamily="49" charset="-122"/>
              </a:rPr>
              <a:t>e </a:t>
            </a:r>
            <a:r>
              <a:rPr lang="zh-CN" altLang="en-US" dirty="0">
                <a:ea typeface="楷体_GB2312" pitchFamily="49" charset="-122"/>
              </a:rPr>
              <a:t>个边结点，所以扫描边的时间为</a:t>
            </a:r>
            <a:r>
              <a:rPr lang="en-US" altLang="zh-CN" dirty="0">
                <a:ea typeface="楷体_GB2312" pitchFamily="49" charset="-122"/>
              </a:rPr>
              <a:t>O(</a:t>
            </a:r>
            <a:r>
              <a:rPr lang="en-US" altLang="zh-CN" i="1" dirty="0">
                <a:ea typeface="楷体_GB2312" pitchFamily="49" charset="-122"/>
              </a:rPr>
              <a:t>e</a:t>
            </a:r>
            <a:r>
              <a:rPr lang="en-US" altLang="zh-CN" dirty="0">
                <a:ea typeface="楷体_GB2312" pitchFamily="49" charset="-122"/>
              </a:rPr>
              <a:t>)</a:t>
            </a:r>
            <a:r>
              <a:rPr lang="zh-CN" altLang="en-US" dirty="0">
                <a:ea typeface="楷体_GB2312" pitchFamily="49" charset="-122"/>
              </a:rPr>
              <a:t>。而且对所有顶点递归访问</a:t>
            </a:r>
            <a:r>
              <a:rPr lang="en-US" altLang="zh-CN" dirty="0">
                <a:ea typeface="楷体_GB2312" pitchFamily="49" charset="-122"/>
              </a:rPr>
              <a:t>1</a:t>
            </a:r>
            <a:r>
              <a:rPr lang="zh-CN" altLang="en-US" dirty="0">
                <a:ea typeface="楷体_GB2312" pitchFamily="49" charset="-122"/>
              </a:rPr>
              <a:t>次，所以遍历图的时间复杂性为</a:t>
            </a:r>
            <a:r>
              <a:rPr lang="en-US" altLang="zh-CN" dirty="0">
                <a:ea typeface="楷体_GB2312" pitchFamily="49" charset="-122"/>
              </a:rPr>
              <a:t>O(</a:t>
            </a:r>
            <a:r>
              <a:rPr lang="en-US" altLang="zh-CN" i="1" dirty="0">
                <a:ea typeface="楷体_GB2312" pitchFamily="49" charset="-122"/>
              </a:rPr>
              <a:t>n</a:t>
            </a:r>
            <a:r>
              <a:rPr lang="en-US" altLang="zh-CN" dirty="0">
                <a:ea typeface="楷体_GB2312" pitchFamily="49" charset="-122"/>
              </a:rPr>
              <a:t>+</a:t>
            </a:r>
            <a:r>
              <a:rPr lang="en-US" altLang="zh-CN" i="1" dirty="0">
                <a:ea typeface="楷体_GB2312" pitchFamily="49" charset="-122"/>
              </a:rPr>
              <a:t>e</a:t>
            </a:r>
            <a:r>
              <a:rPr lang="en-US" altLang="zh-CN" dirty="0">
                <a:ea typeface="楷体_GB2312" pitchFamily="49" charset="-122"/>
              </a:rPr>
              <a:t>)</a:t>
            </a:r>
            <a:r>
              <a:rPr lang="zh-CN" altLang="en-US" dirty="0">
                <a:ea typeface="楷体_GB2312" pitchFamily="49" charset="-122"/>
              </a:rPr>
              <a:t>。</a:t>
            </a:r>
            <a:endParaRPr lang="zh-CN" altLang="en-US" dirty="0">
              <a:ea typeface="楷体_GB2312" pitchFamily="49" charset="-122"/>
            </a:endParaRPr>
          </a:p>
          <a:p>
            <a:pPr algn="just">
              <a:lnSpc>
                <a:spcPct val="110000"/>
              </a:lnSpc>
              <a:buClr>
                <a:srgbClr val="FF3300"/>
              </a:buClr>
              <a:buFont typeface="Wingdings" panose="05000000000000000000" pitchFamily="2" charset="2"/>
              <a:buChar char="Ø"/>
            </a:pPr>
            <a:r>
              <a:rPr lang="zh-CN" altLang="en-US" dirty="0">
                <a:ea typeface="楷体_GB2312" pitchFamily="49" charset="-122"/>
              </a:rPr>
              <a:t>如果用邻接矩阵存储，则查找每一个顶点的所有的边，所需时间为</a:t>
            </a:r>
            <a:r>
              <a:rPr lang="en-US" altLang="zh-CN" dirty="0">
                <a:ea typeface="楷体_GB2312" pitchFamily="49" charset="-122"/>
              </a:rPr>
              <a:t>O(</a:t>
            </a:r>
            <a:r>
              <a:rPr lang="en-US" altLang="zh-CN" i="1" dirty="0">
                <a:ea typeface="楷体_GB2312" pitchFamily="49" charset="-122"/>
              </a:rPr>
              <a:t>n</a:t>
            </a:r>
            <a:r>
              <a:rPr lang="en-US" altLang="zh-CN" dirty="0">
                <a:ea typeface="楷体_GB2312" pitchFamily="49" charset="-122"/>
              </a:rPr>
              <a:t>)</a:t>
            </a:r>
            <a:r>
              <a:rPr lang="zh-CN" altLang="en-US" dirty="0">
                <a:ea typeface="楷体_GB2312" pitchFamily="49" charset="-122"/>
              </a:rPr>
              <a:t>，则遍历图中所有的顶点所需的时间为</a:t>
            </a:r>
            <a:r>
              <a:rPr lang="en-US" altLang="zh-CN" dirty="0">
                <a:ea typeface="楷体_GB2312" pitchFamily="49" charset="-122"/>
              </a:rPr>
              <a:t>O(</a:t>
            </a:r>
            <a:r>
              <a:rPr lang="en-US" altLang="zh-CN" i="1" dirty="0">
                <a:ea typeface="楷体_GB2312" pitchFamily="49" charset="-122"/>
              </a:rPr>
              <a:t>n</a:t>
            </a:r>
            <a:r>
              <a:rPr lang="en-US" altLang="zh-CN" baseline="30000" dirty="0">
                <a:ea typeface="楷体_GB2312" pitchFamily="49" charset="-122"/>
              </a:rPr>
              <a:t>2</a:t>
            </a:r>
            <a:r>
              <a:rPr lang="en-US" altLang="zh-CN" dirty="0">
                <a:ea typeface="楷体_GB2312" pitchFamily="49" charset="-122"/>
              </a:rPr>
              <a:t>)</a:t>
            </a:r>
            <a:r>
              <a:rPr lang="zh-CN" altLang="en-US" dirty="0">
                <a:ea typeface="楷体_GB2312" pitchFamily="49" charset="-122"/>
              </a:rPr>
              <a:t>。</a:t>
            </a:r>
            <a:endParaRPr lang="zh-CN" altLang="en-US" dirty="0">
              <a:ea typeface="楷体_GB2312" pitchFamily="49" charset="-122"/>
            </a:endParaRPr>
          </a:p>
        </p:txBody>
      </p:sp>
    </p:spTree>
  </p:cSld>
  <p:clrMapOvr>
    <a:masterClrMapping/>
  </p:clrMapOvr>
  <p:transition>
    <p:cover di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文本占位符 1810433"/>
          <p:cNvSpPr>
            <a:spLocks noGrp="1"/>
          </p:cNvSpPr>
          <p:nvPr>
            <p:ph idx="1"/>
          </p:nvPr>
        </p:nvSpPr>
        <p:spPr>
          <a:xfrm>
            <a:off x="468313" y="1268413"/>
            <a:ext cx="8388350" cy="4752975"/>
          </a:xfrm>
        </p:spPr>
        <p:txBody>
          <a:bodyPr vert="horz" wrap="square" lIns="92075" tIns="46038" rIns="92075" bIns="46038" anchor="t" anchorCtr="0"/>
          <a:p>
            <a:pPr marL="0" indent="0" algn="just">
              <a:lnSpc>
                <a:spcPct val="120000"/>
              </a:lnSpc>
              <a:buNone/>
            </a:pPr>
            <a:r>
              <a:rPr lang="en-US" altLang="zh-CN" sz="3200" dirty="0">
                <a:latin typeface="楷体_GB2312" pitchFamily="49" charset="-122"/>
                <a:ea typeface="楷体_GB2312" pitchFamily="49" charset="-122"/>
              </a:rPr>
              <a:t>  </a:t>
            </a:r>
            <a:r>
              <a:rPr lang="zh-CN" altLang="en-US" sz="3200" dirty="0">
                <a:latin typeface="楷体_GB2312" pitchFamily="49" charset="-122"/>
                <a:ea typeface="楷体_GB2312" pitchFamily="49" charset="-122"/>
              </a:rPr>
              <a:t>可以利用堆栈实现</a:t>
            </a:r>
            <a:r>
              <a:rPr lang="zh-CN" altLang="en-US" sz="3200" dirty="0">
                <a:solidFill>
                  <a:srgbClr val="FF3300"/>
                </a:solidFill>
                <a:latin typeface="楷体_GB2312" pitchFamily="49" charset="-122"/>
                <a:ea typeface="楷体_GB2312" pitchFamily="49" charset="-122"/>
              </a:rPr>
              <a:t>深度优先遍历的非递归算法。</a:t>
            </a:r>
            <a:endParaRPr lang="zh-CN" altLang="en-US" sz="3200" dirty="0">
              <a:solidFill>
                <a:srgbClr val="FF3300"/>
              </a:solidFill>
              <a:latin typeface="楷体_GB2312" pitchFamily="49" charset="-122"/>
              <a:ea typeface="楷体_GB2312" pitchFamily="49" charset="-122"/>
            </a:endParaRPr>
          </a:p>
          <a:p>
            <a:pPr marL="0" indent="0" algn="just">
              <a:lnSpc>
                <a:spcPct val="120000"/>
              </a:lnSpc>
              <a:buNone/>
            </a:pPr>
            <a:r>
              <a:rPr lang="zh-CN" altLang="en-US" sz="3200" dirty="0">
                <a:latin typeface="楷体_GB2312" pitchFamily="49" charset="-122"/>
                <a:ea typeface="楷体_GB2312" pitchFamily="49" charset="-122"/>
              </a:rPr>
              <a:t>  堆栈中存放已访问顶点的还没有被访问的邻接顶点，每次弹出栈顶元素时，</a:t>
            </a:r>
            <a:r>
              <a:rPr lang="zh-CN" altLang="en-US" sz="3200" dirty="0">
                <a:solidFill>
                  <a:schemeClr val="tx2"/>
                </a:solidFill>
                <a:latin typeface="楷体_GB2312" pitchFamily="49" charset="-122"/>
                <a:ea typeface="楷体_GB2312" pitchFamily="49" charset="-122"/>
              </a:rPr>
              <a:t>如其未被访问则访问该顶点</a:t>
            </a:r>
            <a:r>
              <a:rPr lang="zh-CN" altLang="en-US" sz="3200" dirty="0">
                <a:latin typeface="楷体_GB2312" pitchFamily="49" charset="-122"/>
                <a:ea typeface="楷体_GB2312" pitchFamily="49" charset="-122"/>
              </a:rPr>
              <a:t>，检查当前顶点的边链表，将还没有被访问的邻接顶点入栈，循环进行。</a:t>
            </a:r>
            <a:endParaRPr lang="zh-CN" altLang="en-US" sz="3200" dirty="0">
              <a:latin typeface="楷体_GB2312" pitchFamily="49" charset="-122"/>
              <a:ea typeface="楷体_GB2312" pitchFamily="49" charset="-122"/>
            </a:endParaRPr>
          </a:p>
        </p:txBody>
      </p:sp>
    </p:spTree>
  </p:cSld>
  <p:clrMapOvr>
    <a:masterClrMapping/>
  </p:clrMapOvr>
  <p:transition>
    <p:strips dir="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文本占位符 1812481"/>
          <p:cNvSpPr>
            <a:spLocks noGrp="1"/>
          </p:cNvSpPr>
          <p:nvPr>
            <p:ph idx="1"/>
          </p:nvPr>
        </p:nvSpPr>
        <p:spPr>
          <a:xfrm>
            <a:off x="179388" y="512763"/>
            <a:ext cx="8785225" cy="5653087"/>
          </a:xfrm>
        </p:spPr>
        <p:txBody>
          <a:bodyPr vert="horz" wrap="square" lIns="92075" tIns="46038" rIns="92075" bIns="46038" anchor="t" anchorCtr="0"/>
          <a:p>
            <a:pPr marL="542925" indent="-542925" algn="just">
              <a:lnSpc>
                <a:spcPct val="105000"/>
              </a:lnSpc>
              <a:buNone/>
            </a:pPr>
            <a:r>
              <a:rPr lang="en-US" altLang="zh-CN" sz="3200" dirty="0">
                <a:solidFill>
                  <a:schemeClr val="tx2"/>
                </a:solidFill>
                <a:ea typeface="楷体_GB2312" pitchFamily="49" charset="-122"/>
              </a:rPr>
              <a:t>2. </a:t>
            </a:r>
            <a:r>
              <a:rPr lang="zh-CN" altLang="en-US" sz="3200" dirty="0">
                <a:solidFill>
                  <a:schemeClr val="tx2"/>
                </a:solidFill>
                <a:ea typeface="楷体_GB2312" pitchFamily="49" charset="-122"/>
              </a:rPr>
              <a:t>迭代算法</a:t>
            </a:r>
            <a:endParaRPr lang="zh-CN" altLang="en-US" sz="3200" dirty="0">
              <a:solidFill>
                <a:schemeClr val="tx2"/>
              </a:solidFill>
              <a:ea typeface="楷体_GB2312" pitchFamily="49" charset="-122"/>
            </a:endParaRPr>
          </a:p>
          <a:p>
            <a:pPr marL="542925" indent="-542925">
              <a:lnSpc>
                <a:spcPct val="105000"/>
              </a:lnSpc>
              <a:spcBef>
                <a:spcPct val="5000"/>
              </a:spcBef>
              <a:buNone/>
            </a:pPr>
            <a:r>
              <a:rPr lang="zh-CN" altLang="en-US" sz="3200" dirty="0">
                <a:solidFill>
                  <a:schemeClr val="tx2"/>
                </a:solidFill>
                <a:ea typeface="楷体_GB2312" pitchFamily="49" charset="-122"/>
              </a:rPr>
              <a:t>● 基本思想</a:t>
            </a:r>
            <a:r>
              <a:rPr lang="en-US" altLang="zh-CN" sz="3200" dirty="0">
                <a:solidFill>
                  <a:schemeClr val="tx2"/>
                </a:solidFill>
                <a:ea typeface="楷体_GB2312" pitchFamily="49" charset="-122"/>
              </a:rPr>
              <a:t>:</a:t>
            </a:r>
            <a:endParaRPr lang="en-US" altLang="zh-CN" sz="3200" dirty="0">
              <a:solidFill>
                <a:schemeClr val="tx2"/>
              </a:solidFill>
              <a:ea typeface="楷体_GB2312" pitchFamily="49" charset="-122"/>
            </a:endParaRPr>
          </a:p>
          <a:p>
            <a:pPr marL="542925" indent="-542925">
              <a:lnSpc>
                <a:spcPct val="105000"/>
              </a:lnSpc>
              <a:spcBef>
                <a:spcPct val="5000"/>
              </a:spcBef>
              <a:buNone/>
            </a:pPr>
            <a:r>
              <a:rPr lang="en-US" altLang="zh-CN" sz="3200" dirty="0">
                <a:solidFill>
                  <a:srgbClr val="FFFF00"/>
                </a:solidFill>
                <a:ea typeface="楷体_GB2312" pitchFamily="49" charset="-122"/>
              </a:rPr>
              <a:t> </a:t>
            </a:r>
            <a:r>
              <a:rPr lang="en-US" altLang="zh-CN" sz="3200" dirty="0">
                <a:ea typeface="楷体_GB2312" pitchFamily="49" charset="-122"/>
              </a:rPr>
              <a:t>    </a:t>
            </a:r>
            <a:r>
              <a:rPr lang="zh-CN" altLang="en-US" sz="3200" dirty="0">
                <a:ea typeface="楷体_GB2312" pitchFamily="49" charset="-122"/>
              </a:rPr>
              <a:t>首先将所有顶点的</a:t>
            </a:r>
            <a:r>
              <a:rPr lang="en-US" altLang="zh-CN" sz="3200" dirty="0">
                <a:ea typeface="楷体_GB2312" pitchFamily="49" charset="-122"/>
              </a:rPr>
              <a:t>visited[]</a:t>
            </a:r>
            <a:r>
              <a:rPr lang="zh-CN" altLang="en-US" sz="3200" dirty="0">
                <a:ea typeface="楷体_GB2312" pitchFamily="49" charset="-122"/>
              </a:rPr>
              <a:t>值置为</a:t>
            </a:r>
            <a:r>
              <a:rPr lang="en-US" altLang="zh-CN" sz="3200" dirty="0">
                <a:ea typeface="楷体_GB2312" pitchFamily="49" charset="-122"/>
              </a:rPr>
              <a:t>0</a:t>
            </a:r>
            <a:r>
              <a:rPr lang="zh-CN" altLang="en-US" sz="3200" dirty="0">
                <a:ea typeface="楷体_GB2312" pitchFamily="49" charset="-122"/>
              </a:rPr>
              <a:t>，初始顶点压入堆栈；</a:t>
            </a:r>
            <a:endParaRPr lang="zh-CN" altLang="en-US" sz="3200" dirty="0">
              <a:ea typeface="楷体_GB2312" pitchFamily="49" charset="-122"/>
            </a:endParaRPr>
          </a:p>
          <a:p>
            <a:pPr marL="542925" indent="-542925" algn="just">
              <a:lnSpc>
                <a:spcPct val="105000"/>
              </a:lnSpc>
              <a:spcBef>
                <a:spcPct val="40000"/>
              </a:spcBef>
              <a:buNone/>
            </a:pPr>
            <a:r>
              <a:rPr lang="zh-CN" altLang="en-US" sz="3200" dirty="0">
                <a:ea typeface="楷体_GB2312" pitchFamily="49" charset="-122"/>
              </a:rPr>
              <a:t> </a:t>
            </a:r>
            <a:r>
              <a:rPr lang="en-US" altLang="zh-CN" sz="3200" dirty="0">
                <a:ea typeface="楷体_GB2312" pitchFamily="49" charset="-122"/>
              </a:rPr>
              <a:t>①</a:t>
            </a:r>
            <a:r>
              <a:rPr lang="zh-CN" altLang="en-US" sz="3200" dirty="0">
                <a:ea typeface="楷体_GB2312" pitchFamily="49" charset="-122"/>
              </a:rPr>
              <a:t>检测堆栈是否为空。若堆栈为空，则迭代结束；否则，从栈顶弹出一个顶点</a:t>
            </a:r>
            <a:r>
              <a:rPr lang="en-US" altLang="zh-CN" sz="3200" i="1" dirty="0">
                <a:ea typeface="楷体_GB2312" pitchFamily="49" charset="-122"/>
              </a:rPr>
              <a:t>v</a:t>
            </a:r>
            <a:r>
              <a:rPr lang="zh-CN" altLang="en-US" sz="3200" dirty="0">
                <a:ea typeface="楷体_GB2312" pitchFamily="49" charset="-122"/>
              </a:rPr>
              <a:t>；</a:t>
            </a:r>
            <a:endParaRPr lang="zh-CN" altLang="en-US" sz="3200" dirty="0">
              <a:ea typeface="楷体_GB2312" pitchFamily="49" charset="-122"/>
            </a:endParaRPr>
          </a:p>
          <a:p>
            <a:pPr marL="542925" indent="-542925" algn="just">
              <a:lnSpc>
                <a:spcPct val="105000"/>
              </a:lnSpc>
              <a:spcBef>
                <a:spcPct val="40000"/>
              </a:spcBef>
              <a:buNone/>
            </a:pPr>
            <a:r>
              <a:rPr lang="zh-CN" altLang="en-US" sz="3200" dirty="0">
                <a:ea typeface="楷体_GB2312" pitchFamily="49" charset="-122"/>
              </a:rPr>
              <a:t> </a:t>
            </a:r>
            <a:r>
              <a:rPr lang="en-US" altLang="zh-CN" sz="3200" dirty="0">
                <a:ea typeface="楷体_GB2312" pitchFamily="49" charset="-122"/>
              </a:rPr>
              <a:t>②</a:t>
            </a:r>
            <a:r>
              <a:rPr lang="zh-CN" altLang="en-US" sz="3200" dirty="0">
                <a:ea typeface="楷体_GB2312" pitchFamily="49" charset="-122"/>
              </a:rPr>
              <a:t>如果</a:t>
            </a:r>
            <a:r>
              <a:rPr lang="en-US" altLang="zh-CN" sz="3200" i="1" dirty="0">
                <a:ea typeface="楷体_GB2312" pitchFamily="49" charset="-122"/>
              </a:rPr>
              <a:t>v</a:t>
            </a:r>
            <a:r>
              <a:rPr lang="zh-CN" altLang="en-US" sz="3200" dirty="0">
                <a:ea typeface="楷体_GB2312" pitchFamily="49" charset="-122"/>
              </a:rPr>
              <a:t>未被访问过，则访问</a:t>
            </a:r>
            <a:r>
              <a:rPr lang="en-US" altLang="zh-CN" sz="3200" i="1" dirty="0">
                <a:ea typeface="楷体_GB2312" pitchFamily="49" charset="-122"/>
              </a:rPr>
              <a:t>v</a:t>
            </a:r>
            <a:r>
              <a:rPr lang="zh-CN" altLang="en-US" sz="3200" dirty="0">
                <a:ea typeface="楷体_GB2312" pitchFamily="49" charset="-122"/>
              </a:rPr>
              <a:t>，将</a:t>
            </a:r>
            <a:r>
              <a:rPr lang="en-US" altLang="zh-CN" sz="3200" dirty="0">
                <a:ea typeface="楷体_GB2312" pitchFamily="49" charset="-122"/>
              </a:rPr>
              <a:t>visited[</a:t>
            </a:r>
            <a:r>
              <a:rPr lang="en-US" altLang="zh-CN" sz="3200" i="1" dirty="0">
                <a:ea typeface="楷体_GB2312" pitchFamily="49" charset="-122"/>
              </a:rPr>
              <a:t>v</a:t>
            </a:r>
            <a:r>
              <a:rPr lang="en-US" altLang="zh-CN" sz="3200" dirty="0">
                <a:ea typeface="楷体_GB2312" pitchFamily="49" charset="-122"/>
              </a:rPr>
              <a:t>]</a:t>
            </a:r>
            <a:r>
              <a:rPr lang="zh-CN" altLang="en-US" sz="3200" dirty="0">
                <a:ea typeface="楷体_GB2312" pitchFamily="49" charset="-122"/>
              </a:rPr>
              <a:t>值更新为</a:t>
            </a:r>
            <a:r>
              <a:rPr lang="en-US" altLang="zh-CN" sz="3200" dirty="0">
                <a:ea typeface="楷体_GB2312" pitchFamily="49" charset="-122"/>
              </a:rPr>
              <a:t>1</a:t>
            </a:r>
            <a:r>
              <a:rPr lang="zh-CN" altLang="en-US" sz="3200" dirty="0">
                <a:ea typeface="楷体_GB2312" pitchFamily="49" charset="-122"/>
              </a:rPr>
              <a:t>，然后根据</a:t>
            </a:r>
            <a:r>
              <a:rPr lang="en-US" altLang="zh-CN" sz="3200" i="1" dirty="0">
                <a:ea typeface="楷体_GB2312" pitchFamily="49" charset="-122"/>
              </a:rPr>
              <a:t>v</a:t>
            </a:r>
            <a:r>
              <a:rPr lang="zh-CN" altLang="en-US" sz="3200" dirty="0">
                <a:ea typeface="楷体_GB2312" pitchFamily="49" charset="-122"/>
              </a:rPr>
              <a:t>的邻接顶点表，将</a:t>
            </a:r>
            <a:r>
              <a:rPr lang="en-US" altLang="zh-CN" sz="3200" i="1" dirty="0">
                <a:ea typeface="楷体_GB2312" pitchFamily="49" charset="-122"/>
              </a:rPr>
              <a:t>v</a:t>
            </a:r>
            <a:r>
              <a:rPr lang="zh-CN" altLang="en-US" sz="3200" dirty="0">
                <a:ea typeface="楷体_GB2312" pitchFamily="49" charset="-122"/>
              </a:rPr>
              <a:t>的未被访问的邻接顶点压入栈，转步骤 </a:t>
            </a:r>
            <a:r>
              <a:rPr lang="en-US" altLang="zh-CN" sz="3200" dirty="0">
                <a:ea typeface="楷体_GB2312" pitchFamily="49" charset="-122"/>
              </a:rPr>
              <a:t>① </a:t>
            </a:r>
            <a:r>
              <a:rPr lang="zh-CN" altLang="en-US" sz="3200" dirty="0">
                <a:ea typeface="楷体_GB2312" pitchFamily="49" charset="-122"/>
              </a:rPr>
              <a:t>。</a:t>
            </a:r>
            <a:endParaRPr lang="zh-CN" altLang="en-US" sz="3200" dirty="0">
              <a:ea typeface="楷体_GB2312" pitchFamily="49" charset="-122"/>
            </a:endParaRPr>
          </a:p>
        </p:txBody>
      </p:sp>
    </p:spTree>
  </p:cSld>
  <p:clrMapOvr>
    <a:masterClrMapping/>
  </p:clrMapOvr>
  <p:transition>
    <p:strips dir="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文本占位符 2001921"/>
          <p:cNvSpPr>
            <a:spLocks noGrp="1"/>
          </p:cNvSpPr>
          <p:nvPr>
            <p:ph idx="1"/>
          </p:nvPr>
        </p:nvSpPr>
        <p:spPr>
          <a:xfrm>
            <a:off x="323850" y="163513"/>
            <a:ext cx="7991475" cy="6408737"/>
          </a:xfrm>
        </p:spPr>
        <p:txBody>
          <a:bodyPr vert="horz" wrap="square" lIns="92075" tIns="46038" rIns="92075" bIns="46038" anchor="t" anchorCtr="0"/>
          <a:p>
            <a:pPr marL="0" indent="0" algn="just">
              <a:buNone/>
            </a:pPr>
            <a:r>
              <a:rPr lang="zh-CN" altLang="en-US" sz="2200" dirty="0">
                <a:solidFill>
                  <a:schemeClr val="tx2"/>
                </a:solidFill>
              </a:rPr>
              <a:t>算法</a:t>
            </a:r>
            <a:r>
              <a:rPr lang="en-US" altLang="zh-CN" sz="2200" dirty="0">
                <a:solidFill>
                  <a:schemeClr val="tx2"/>
                </a:solidFill>
              </a:rPr>
              <a:t>DFS</a:t>
            </a:r>
            <a:r>
              <a:rPr lang="en-US" altLang="zh-CN" sz="2200" dirty="0"/>
              <a:t> (Head</a:t>
            </a:r>
            <a:r>
              <a:rPr lang="en-US" altLang="zh-CN" sz="2200" i="1" dirty="0"/>
              <a:t>, v . </a:t>
            </a:r>
            <a:r>
              <a:rPr lang="en-US" altLang="zh-CN" sz="2200" dirty="0"/>
              <a:t>visited)</a:t>
            </a:r>
            <a:endParaRPr lang="en-US" altLang="zh-CN" sz="2200" dirty="0"/>
          </a:p>
          <a:p>
            <a:pPr marL="0" indent="0" algn="just">
              <a:buNone/>
            </a:pPr>
            <a:r>
              <a:rPr lang="en-US" altLang="zh-CN" sz="2200" dirty="0"/>
              <a:t>/* </a:t>
            </a:r>
            <a:r>
              <a:rPr lang="zh-CN" altLang="en-US" sz="2200" dirty="0"/>
              <a:t>图的深度优先遍历的非递归算法</a:t>
            </a:r>
            <a:r>
              <a:rPr lang="en-US" altLang="zh-CN" sz="2200" dirty="0"/>
              <a:t>*/</a:t>
            </a:r>
            <a:endParaRPr lang="en-US" altLang="zh-CN" sz="2200" dirty="0"/>
          </a:p>
          <a:p>
            <a:pPr marL="0" indent="0" algn="just">
              <a:buNone/>
            </a:pPr>
            <a:r>
              <a:rPr lang="en-US" altLang="zh-CN" sz="2200" dirty="0"/>
              <a:t>DFS1[</a:t>
            </a:r>
            <a:r>
              <a:rPr lang="zh-CN" altLang="en-US" sz="2200" dirty="0"/>
              <a:t>初始化</a:t>
            </a:r>
            <a:r>
              <a:rPr lang="en-US" altLang="zh-CN" sz="2200" dirty="0"/>
              <a:t>]</a:t>
            </a:r>
            <a:endParaRPr lang="en-US" altLang="zh-CN" sz="2200" dirty="0"/>
          </a:p>
          <a:p>
            <a:pPr marL="0" indent="0" algn="just">
              <a:buNone/>
            </a:pPr>
            <a:r>
              <a:rPr lang="en-US" altLang="zh-CN" sz="2200" dirty="0"/>
              <a:t>    CREATS(</a:t>
            </a:r>
            <a:r>
              <a:rPr lang="en-US" altLang="zh-CN" sz="2200" i="1" dirty="0"/>
              <a:t>S</a:t>
            </a:r>
            <a:r>
              <a:rPr lang="en-US" altLang="zh-CN" sz="2200" dirty="0"/>
              <a:t>) .  /*</a:t>
            </a:r>
            <a:r>
              <a:rPr lang="zh-CN" altLang="en-US" sz="2200" dirty="0"/>
              <a:t>创建堆栈 </a:t>
            </a:r>
            <a:r>
              <a:rPr lang="en-US" altLang="zh-CN" sz="2200" i="1" dirty="0"/>
              <a:t>S</a:t>
            </a:r>
            <a:r>
              <a:rPr lang="en-US" altLang="zh-CN" sz="2200" dirty="0"/>
              <a:t> */</a:t>
            </a:r>
            <a:endParaRPr lang="en-US" altLang="zh-CN" sz="2200" dirty="0"/>
          </a:p>
          <a:p>
            <a:pPr marL="0" indent="0" algn="just">
              <a:buNone/>
            </a:pPr>
            <a:r>
              <a:rPr lang="en-US" altLang="zh-CN" sz="2200" dirty="0"/>
              <a:t>    FOR</a:t>
            </a:r>
            <a:r>
              <a:rPr lang="en-US" altLang="zh-CN" sz="2200" i="1" dirty="0"/>
              <a:t> i</a:t>
            </a:r>
            <a:r>
              <a:rPr lang="en-US" altLang="zh-CN" sz="2200" dirty="0"/>
              <a:t> = 1 TO </a:t>
            </a:r>
            <a:r>
              <a:rPr lang="en-US" altLang="zh-CN" sz="2200" i="1" dirty="0"/>
              <a:t>n</a:t>
            </a:r>
            <a:r>
              <a:rPr lang="en-US" altLang="zh-CN" sz="2200" dirty="0"/>
              <a:t> DO  visited[</a:t>
            </a:r>
            <a:r>
              <a:rPr lang="en-US" altLang="zh-CN" sz="2200" i="1" dirty="0"/>
              <a:t>i</a:t>
            </a:r>
            <a:r>
              <a:rPr lang="en-US" altLang="zh-CN" sz="2200" dirty="0"/>
              <a:t>] </a:t>
            </a:r>
            <a:r>
              <a:rPr lang="en-US" altLang="zh-CN" sz="2200" dirty="0">
                <a:sym typeface="Symbol" panose="05050102010706020507" pitchFamily="18" charset="2"/>
              </a:rPr>
              <a:t></a:t>
            </a:r>
            <a:r>
              <a:rPr lang="en-US" altLang="zh-CN" sz="2200" dirty="0"/>
              <a:t> 0.</a:t>
            </a:r>
            <a:endParaRPr lang="en-US" altLang="zh-CN" sz="2200" i="1" dirty="0"/>
          </a:p>
          <a:p>
            <a:pPr marL="0" indent="0" algn="just">
              <a:buNone/>
            </a:pPr>
            <a:r>
              <a:rPr lang="en-US" altLang="zh-CN" sz="2200" i="1" dirty="0"/>
              <a:t>    S</a:t>
            </a:r>
            <a:r>
              <a:rPr lang="en-US" altLang="zh-CN" sz="2200" dirty="0">
                <a:sym typeface="Symbol" panose="05050102010706020507" pitchFamily="18" charset="2"/>
              </a:rPr>
              <a:t></a:t>
            </a:r>
            <a:r>
              <a:rPr lang="en-US" altLang="zh-CN" sz="2200" i="1" dirty="0">
                <a:sym typeface="Symbol" panose="05050102010706020507" pitchFamily="18" charset="2"/>
              </a:rPr>
              <a:t> </a:t>
            </a:r>
            <a:r>
              <a:rPr lang="en-US" altLang="zh-CN" sz="2200" i="1" dirty="0"/>
              <a:t>v</a:t>
            </a:r>
            <a:r>
              <a:rPr lang="en-US" altLang="zh-CN" sz="2200" dirty="0"/>
              <a:t>.  /* </a:t>
            </a:r>
            <a:r>
              <a:rPr lang="zh-CN" altLang="en-US" sz="2200" dirty="0"/>
              <a:t>将</a:t>
            </a:r>
            <a:r>
              <a:rPr lang="en-US" altLang="zh-CN" sz="2200" i="1" dirty="0"/>
              <a:t>v</a:t>
            </a:r>
            <a:r>
              <a:rPr lang="zh-CN" altLang="en-US" sz="2200" dirty="0"/>
              <a:t>压入栈中 </a:t>
            </a:r>
            <a:r>
              <a:rPr lang="en-US" altLang="zh-CN" sz="2200" dirty="0"/>
              <a:t>*/</a:t>
            </a:r>
            <a:endParaRPr lang="en-US" altLang="zh-CN" sz="2200" dirty="0"/>
          </a:p>
          <a:p>
            <a:pPr marL="0" indent="0" algn="just">
              <a:buNone/>
            </a:pPr>
            <a:r>
              <a:rPr lang="en-US" altLang="zh-CN" sz="2200" dirty="0"/>
              <a:t>DFS2[</a:t>
            </a:r>
            <a:r>
              <a:rPr lang="zh-CN" altLang="en-US" sz="2200" dirty="0"/>
              <a:t>利用堆栈</a:t>
            </a:r>
            <a:r>
              <a:rPr lang="en-US" altLang="zh-CN" sz="2200" i="1" dirty="0"/>
              <a:t>S</a:t>
            </a:r>
            <a:r>
              <a:rPr lang="zh-CN" altLang="en-US" sz="2200" dirty="0"/>
              <a:t>深度优先遍历图</a:t>
            </a:r>
            <a:r>
              <a:rPr lang="en-US" altLang="zh-CN" sz="2200" dirty="0"/>
              <a:t>]</a:t>
            </a:r>
            <a:endParaRPr lang="en-US" altLang="zh-CN" sz="2200" dirty="0"/>
          </a:p>
          <a:p>
            <a:pPr marL="0" indent="0" algn="just">
              <a:buNone/>
            </a:pPr>
            <a:r>
              <a:rPr lang="en-US" altLang="zh-CN" sz="2200" dirty="0"/>
              <a:t>    WHILE NOT(ISEMTS(</a:t>
            </a:r>
            <a:r>
              <a:rPr lang="en-US" altLang="zh-CN" sz="2200" i="1" dirty="0"/>
              <a:t>S</a:t>
            </a:r>
            <a:r>
              <a:rPr lang="en-US" altLang="zh-CN" sz="2200" dirty="0"/>
              <a:t>)) DO  /* </a:t>
            </a:r>
            <a:r>
              <a:rPr lang="zh-CN" altLang="en-US" sz="2200" dirty="0"/>
              <a:t>当</a:t>
            </a:r>
            <a:r>
              <a:rPr lang="en-US" altLang="zh-CN" sz="2200" i="1" dirty="0"/>
              <a:t>S</a:t>
            </a:r>
            <a:r>
              <a:rPr lang="zh-CN" altLang="en-US" sz="2200" dirty="0"/>
              <a:t>不空时 </a:t>
            </a:r>
            <a:r>
              <a:rPr lang="en-US" altLang="zh-CN" sz="2200" dirty="0"/>
              <a:t>*/</a:t>
            </a:r>
            <a:endParaRPr lang="en-US" altLang="zh-CN" sz="2200" dirty="0"/>
          </a:p>
          <a:p>
            <a:pPr marL="0" indent="0" algn="just">
              <a:buNone/>
            </a:pPr>
            <a:r>
              <a:rPr lang="en-US" altLang="zh-CN" sz="2200" dirty="0"/>
              <a:t>	</a:t>
            </a:r>
            <a:r>
              <a:rPr lang="en-US" altLang="zh-CN" sz="2200" dirty="0">
                <a:solidFill>
                  <a:schemeClr val="tx2"/>
                </a:solidFill>
              </a:rPr>
              <a:t>(   </a:t>
            </a:r>
            <a:r>
              <a:rPr lang="en-US" altLang="zh-CN" sz="2200" i="1" dirty="0"/>
              <a:t>v</a:t>
            </a:r>
            <a:r>
              <a:rPr lang="en-US" altLang="zh-CN" sz="2200" dirty="0">
                <a:sym typeface="Symbol" panose="05050102010706020507" pitchFamily="18" charset="2"/>
              </a:rPr>
              <a:t></a:t>
            </a:r>
            <a:r>
              <a:rPr lang="en-US" altLang="zh-CN" sz="2200" i="1" dirty="0"/>
              <a:t> S</a:t>
            </a:r>
            <a:r>
              <a:rPr lang="en-US" altLang="zh-CN" sz="2200" dirty="0"/>
              <a:t>.  /*</a:t>
            </a:r>
            <a:r>
              <a:rPr lang="zh-CN" altLang="en-US" sz="2200" dirty="0"/>
              <a:t>弹出堆栈顶元素 </a:t>
            </a:r>
            <a:r>
              <a:rPr lang="en-US" altLang="zh-CN" sz="2200" dirty="0"/>
              <a:t>*/</a:t>
            </a:r>
            <a:endParaRPr lang="en-US" altLang="zh-CN" sz="2200" dirty="0"/>
          </a:p>
          <a:p>
            <a:pPr marL="0" indent="0" algn="just">
              <a:buNone/>
            </a:pPr>
            <a:r>
              <a:rPr lang="en-US" altLang="zh-CN" sz="2200" dirty="0"/>
              <a:t>                 IF visited[</a:t>
            </a:r>
            <a:r>
              <a:rPr lang="en-US" altLang="zh-CN" sz="2200" i="1" dirty="0"/>
              <a:t>v</a:t>
            </a:r>
            <a:r>
              <a:rPr lang="en-US" altLang="zh-CN" sz="2200" dirty="0"/>
              <a:t>] = 0 THEN</a:t>
            </a:r>
            <a:endParaRPr lang="en-US" altLang="zh-CN" sz="2200" dirty="0"/>
          </a:p>
          <a:p>
            <a:pPr marL="0" indent="0" algn="just">
              <a:buNone/>
            </a:pPr>
            <a:r>
              <a:rPr lang="en-US" altLang="zh-CN" sz="2200" dirty="0"/>
              <a:t>                     </a:t>
            </a:r>
            <a:r>
              <a:rPr lang="en-US" altLang="zh-CN" sz="2200" dirty="0">
                <a:solidFill>
                  <a:srgbClr val="FF3300"/>
                </a:solidFill>
              </a:rPr>
              <a:t>(</a:t>
            </a:r>
            <a:r>
              <a:rPr lang="en-US" altLang="zh-CN" sz="2200" dirty="0"/>
              <a:t> PRINT(</a:t>
            </a:r>
            <a:r>
              <a:rPr lang="en-US" altLang="zh-CN" sz="2200" i="1" dirty="0"/>
              <a:t>v</a:t>
            </a:r>
            <a:r>
              <a:rPr lang="en-US" altLang="zh-CN" sz="2200" dirty="0"/>
              <a:t>) . visited[</a:t>
            </a:r>
            <a:r>
              <a:rPr lang="en-US" altLang="zh-CN" sz="2200" i="1" dirty="0"/>
              <a:t>v</a:t>
            </a:r>
            <a:r>
              <a:rPr lang="en-US" altLang="zh-CN" sz="2200" dirty="0"/>
              <a:t>] </a:t>
            </a:r>
            <a:r>
              <a:rPr lang="en-US" altLang="zh-CN" sz="2200" dirty="0">
                <a:sym typeface="Symbol" panose="05050102010706020507" pitchFamily="18" charset="2"/>
              </a:rPr>
              <a:t></a:t>
            </a:r>
            <a:r>
              <a:rPr lang="en-US" altLang="zh-CN" sz="2200" dirty="0"/>
              <a:t> 1.</a:t>
            </a:r>
            <a:endParaRPr lang="en-US" altLang="zh-CN" sz="2200" dirty="0"/>
          </a:p>
          <a:p>
            <a:pPr marL="0" indent="0" algn="just">
              <a:buNone/>
            </a:pPr>
            <a:r>
              <a:rPr lang="en-US" altLang="zh-CN" sz="2200" dirty="0"/>
              <a:t>                        </a:t>
            </a:r>
            <a:r>
              <a:rPr lang="en-US" altLang="zh-CN" sz="2200" i="1" dirty="0"/>
              <a:t>p </a:t>
            </a:r>
            <a:r>
              <a:rPr lang="en-US" altLang="zh-CN" sz="2200" dirty="0">
                <a:sym typeface="Symbol" panose="05050102010706020507" pitchFamily="18" charset="2"/>
              </a:rPr>
              <a:t></a:t>
            </a:r>
            <a:r>
              <a:rPr lang="en-US" altLang="zh-CN" sz="2200" i="1" dirty="0"/>
              <a:t> </a:t>
            </a:r>
            <a:r>
              <a:rPr lang="en-US" altLang="zh-CN" sz="2200" dirty="0"/>
              <a:t>adjacent(Head[</a:t>
            </a:r>
            <a:r>
              <a:rPr lang="en-US" altLang="zh-CN" sz="2200" i="1" dirty="0"/>
              <a:t>v</a:t>
            </a:r>
            <a:r>
              <a:rPr lang="en-US" altLang="zh-CN" sz="2200" dirty="0"/>
              <a:t>]) .</a:t>
            </a:r>
            <a:endParaRPr lang="en-US" altLang="zh-CN" sz="2200" dirty="0"/>
          </a:p>
          <a:p>
            <a:pPr marL="0" indent="0" algn="just">
              <a:buNone/>
            </a:pPr>
            <a:r>
              <a:rPr lang="en-US" altLang="zh-CN" sz="2200" dirty="0"/>
              <a:t>                        WHILE </a:t>
            </a:r>
            <a:r>
              <a:rPr lang="en-US" altLang="zh-CN" sz="2200" i="1" dirty="0"/>
              <a:t>p</a:t>
            </a:r>
            <a:r>
              <a:rPr lang="en-US" altLang="zh-CN" sz="2200" dirty="0">
                <a:sym typeface="Symbol" panose="05050102010706020507" pitchFamily="18" charset="2"/>
              </a:rPr>
              <a:t></a:t>
            </a:r>
            <a:r>
              <a:rPr lang="en-US" altLang="zh-CN" sz="2200" dirty="0"/>
              <a:t> DO</a:t>
            </a:r>
            <a:endParaRPr lang="en-US" altLang="zh-CN" sz="2200" dirty="0"/>
          </a:p>
          <a:p>
            <a:pPr marL="0" indent="0" algn="just">
              <a:buNone/>
            </a:pPr>
            <a:r>
              <a:rPr lang="en-US" altLang="zh-CN" sz="2200" dirty="0"/>
              <a:t> 	              ( IF visited[VerAdj(</a:t>
            </a:r>
            <a:r>
              <a:rPr lang="en-US" altLang="zh-CN" sz="2200" i="1" dirty="0"/>
              <a:t>p</a:t>
            </a:r>
            <a:r>
              <a:rPr lang="en-US" altLang="zh-CN" sz="2200" dirty="0"/>
              <a:t>)] = 0 THEN</a:t>
            </a:r>
            <a:endParaRPr lang="en-US" altLang="zh-CN" sz="2200" dirty="0"/>
          </a:p>
          <a:p>
            <a:pPr marL="0" indent="0" algn="just">
              <a:buNone/>
            </a:pPr>
            <a:r>
              <a:rPr lang="en-US" altLang="zh-CN" sz="2200" i="1" dirty="0"/>
              <a:t>                                     S </a:t>
            </a:r>
            <a:r>
              <a:rPr lang="en-US" altLang="zh-CN" sz="2200" dirty="0">
                <a:sym typeface="Symbol" panose="05050102010706020507" pitchFamily="18" charset="2"/>
              </a:rPr>
              <a:t></a:t>
            </a:r>
            <a:r>
              <a:rPr lang="en-US" altLang="zh-CN" sz="2200" i="1" dirty="0"/>
              <a:t> </a:t>
            </a:r>
            <a:r>
              <a:rPr lang="en-US" altLang="zh-CN" sz="2200" dirty="0"/>
              <a:t>VerAdj(</a:t>
            </a:r>
            <a:r>
              <a:rPr lang="en-US" altLang="zh-CN" sz="2200" i="1" dirty="0"/>
              <a:t>p</a:t>
            </a:r>
            <a:r>
              <a:rPr lang="en-US" altLang="zh-CN" sz="2200" dirty="0"/>
              <a:t>) .</a:t>
            </a:r>
            <a:endParaRPr lang="en-US" altLang="zh-CN" sz="2200" i="1" dirty="0"/>
          </a:p>
          <a:p>
            <a:pPr marL="0" indent="0" algn="just">
              <a:buNone/>
            </a:pPr>
            <a:r>
              <a:rPr lang="en-US" altLang="zh-CN" sz="2200" i="1" dirty="0"/>
              <a:t>                               p </a:t>
            </a:r>
            <a:r>
              <a:rPr lang="en-US" altLang="zh-CN" sz="2200" dirty="0">
                <a:sym typeface="Symbol" panose="05050102010706020507" pitchFamily="18" charset="2"/>
              </a:rPr>
              <a:t></a:t>
            </a:r>
            <a:r>
              <a:rPr lang="en-US" altLang="zh-CN" sz="2200" i="1" dirty="0"/>
              <a:t> </a:t>
            </a:r>
            <a:r>
              <a:rPr lang="en-US" altLang="zh-CN" sz="2200" dirty="0"/>
              <a:t>link(</a:t>
            </a:r>
            <a:r>
              <a:rPr lang="en-US" altLang="zh-CN" sz="2200" i="1" dirty="0"/>
              <a:t>p</a:t>
            </a:r>
            <a:r>
              <a:rPr lang="en-US" altLang="zh-CN" sz="2200" dirty="0"/>
              <a:t>). ) </a:t>
            </a:r>
            <a:r>
              <a:rPr lang="en-US" altLang="zh-CN" sz="2200" dirty="0">
                <a:solidFill>
                  <a:srgbClr val="FF3300"/>
                </a:solidFill>
              </a:rPr>
              <a:t>)</a:t>
            </a:r>
            <a:r>
              <a:rPr lang="en-US" altLang="zh-CN" sz="2200" dirty="0"/>
              <a:t> </a:t>
            </a:r>
            <a:r>
              <a:rPr lang="en-US" altLang="zh-CN" sz="2200" dirty="0">
                <a:solidFill>
                  <a:schemeClr val="tx2"/>
                </a:solidFill>
              </a:rPr>
              <a:t>)</a:t>
            </a:r>
            <a:r>
              <a:rPr lang="en-US" altLang="zh-CN" sz="2200" dirty="0"/>
              <a:t>▐</a:t>
            </a:r>
            <a:endParaRPr lang="en-US" altLang="zh-CN" sz="2200" dirty="0"/>
          </a:p>
        </p:txBody>
      </p:sp>
    </p:spTree>
  </p:cSld>
  <p:clrMapOvr>
    <a:masterClrMapping/>
  </p:clrMapOvr>
  <p:transition>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2946" name="Group 71"/>
          <p:cNvGrpSpPr/>
          <p:nvPr/>
        </p:nvGrpSpPr>
        <p:grpSpPr>
          <a:xfrm>
            <a:off x="287338" y="836613"/>
            <a:ext cx="2768600" cy="2341562"/>
            <a:chOff x="195" y="733"/>
            <a:chExt cx="1744" cy="1475"/>
          </a:xfrm>
        </p:grpSpPr>
        <p:sp>
          <p:nvSpPr>
            <p:cNvPr id="83095" name="Oval 74"/>
            <p:cNvSpPr/>
            <p:nvPr/>
          </p:nvSpPr>
          <p:spPr>
            <a:xfrm>
              <a:off x="780" y="733"/>
              <a:ext cx="288" cy="288"/>
            </a:xfrm>
            <a:prstGeom prst="ellipse">
              <a:avLst/>
            </a:prstGeom>
            <a:noFill/>
            <a:ln w="31750" cap="sq" cmpd="sng">
              <a:solidFill>
                <a:srgbClr val="993366"/>
              </a:solidFill>
              <a:prstDash val="solid"/>
              <a:headEnd type="none" w="sm" len="sm"/>
              <a:tailEnd type="none" w="med" len="lg"/>
            </a:ln>
          </p:spPr>
          <p:txBody>
            <a:bodyPr wrap="none" tIns="0" bIns="72000" anchor="ctr" anchorCtr="0"/>
            <a:p>
              <a:pPr algn="ctr" eaLnBrk="0" hangingPunct="0"/>
              <a:r>
                <a:rPr lang="en-US" altLang="zh-CN" sz="2700" dirty="0">
                  <a:latin typeface="Times New Roman" panose="02020603050405020304" pitchFamily="18" charset="0"/>
                </a:rPr>
                <a:t>A</a:t>
              </a:r>
              <a:endParaRPr lang="en-US" altLang="zh-CN" sz="2700" dirty="0">
                <a:latin typeface="Times New Roman" panose="02020603050405020304" pitchFamily="18" charset="0"/>
              </a:endParaRPr>
            </a:p>
          </p:txBody>
        </p:sp>
        <p:sp>
          <p:nvSpPr>
            <p:cNvPr id="83096" name="Line 93"/>
            <p:cNvSpPr/>
            <p:nvPr/>
          </p:nvSpPr>
          <p:spPr>
            <a:xfrm>
              <a:off x="1068" y="853"/>
              <a:ext cx="576" cy="0"/>
            </a:xfrm>
            <a:prstGeom prst="line">
              <a:avLst/>
            </a:prstGeom>
            <a:ln w="31750" cap="sq" cmpd="sng">
              <a:solidFill>
                <a:schemeClr val="hlink"/>
              </a:solidFill>
              <a:prstDash val="solid"/>
              <a:headEnd type="none" w="sm" len="sm"/>
              <a:tailEnd type="stealth" w="lg" len="lg"/>
            </a:ln>
          </p:spPr>
        </p:sp>
        <p:sp>
          <p:nvSpPr>
            <p:cNvPr id="83097" name="Line 94"/>
            <p:cNvSpPr/>
            <p:nvPr/>
          </p:nvSpPr>
          <p:spPr>
            <a:xfrm flipH="1">
              <a:off x="1789" y="1026"/>
              <a:ext cx="2" cy="484"/>
            </a:xfrm>
            <a:prstGeom prst="line">
              <a:avLst/>
            </a:prstGeom>
            <a:ln w="31750" cap="sq" cmpd="sng">
              <a:solidFill>
                <a:schemeClr val="hlink"/>
              </a:solidFill>
              <a:prstDash val="solid"/>
              <a:headEnd type="none" w="sm" len="sm"/>
              <a:tailEnd type="stealth" w="lg" len="lg"/>
            </a:ln>
          </p:spPr>
        </p:sp>
        <p:sp>
          <p:nvSpPr>
            <p:cNvPr id="83098" name="Line 95"/>
            <p:cNvSpPr/>
            <p:nvPr/>
          </p:nvSpPr>
          <p:spPr>
            <a:xfrm flipH="1">
              <a:off x="333" y="1251"/>
              <a:ext cx="0" cy="264"/>
            </a:xfrm>
            <a:prstGeom prst="line">
              <a:avLst/>
            </a:prstGeom>
            <a:ln w="31750" cap="sq" cmpd="sng">
              <a:solidFill>
                <a:schemeClr val="hlink"/>
              </a:solidFill>
              <a:prstDash val="solid"/>
              <a:headEnd type="none" w="sm" len="sm"/>
              <a:tailEnd type="stealth" w="lg" len="lg"/>
            </a:ln>
          </p:spPr>
        </p:sp>
        <p:sp>
          <p:nvSpPr>
            <p:cNvPr id="83099" name="Line 96"/>
            <p:cNvSpPr/>
            <p:nvPr/>
          </p:nvSpPr>
          <p:spPr>
            <a:xfrm flipH="1">
              <a:off x="475" y="907"/>
              <a:ext cx="299" cy="119"/>
            </a:xfrm>
            <a:prstGeom prst="line">
              <a:avLst/>
            </a:prstGeom>
            <a:ln w="31750" cap="sq" cmpd="sng">
              <a:solidFill>
                <a:schemeClr val="hlink"/>
              </a:solidFill>
              <a:prstDash val="solid"/>
              <a:headEnd type="none" w="sm" len="sm"/>
              <a:tailEnd type="stealth" w="lg" len="lg"/>
            </a:ln>
          </p:spPr>
        </p:sp>
        <p:sp>
          <p:nvSpPr>
            <p:cNvPr id="83100" name="Line 97"/>
            <p:cNvSpPr/>
            <p:nvPr/>
          </p:nvSpPr>
          <p:spPr>
            <a:xfrm>
              <a:off x="492" y="1621"/>
              <a:ext cx="576" cy="0"/>
            </a:xfrm>
            <a:prstGeom prst="line">
              <a:avLst/>
            </a:prstGeom>
            <a:ln w="31750" cap="sq" cmpd="sng">
              <a:solidFill>
                <a:schemeClr val="hlink"/>
              </a:solidFill>
              <a:prstDash val="solid"/>
              <a:headEnd type="none" w="sm" len="sm"/>
              <a:tailEnd type="stealth" w="lg" len="lg"/>
            </a:ln>
          </p:spPr>
        </p:sp>
        <p:sp>
          <p:nvSpPr>
            <p:cNvPr id="83101" name="Line 98"/>
            <p:cNvSpPr/>
            <p:nvPr/>
          </p:nvSpPr>
          <p:spPr>
            <a:xfrm>
              <a:off x="1356" y="1621"/>
              <a:ext cx="288" cy="0"/>
            </a:xfrm>
            <a:prstGeom prst="line">
              <a:avLst/>
            </a:prstGeom>
            <a:ln w="31750" cap="sq" cmpd="sng">
              <a:solidFill>
                <a:schemeClr val="hlink"/>
              </a:solidFill>
              <a:prstDash val="solid"/>
              <a:headEnd type="none" w="sm" len="sm"/>
              <a:tailEnd type="stealth" w="lg" len="lg"/>
            </a:ln>
          </p:spPr>
        </p:sp>
        <p:sp>
          <p:nvSpPr>
            <p:cNvPr id="83102" name="Line 99"/>
            <p:cNvSpPr/>
            <p:nvPr/>
          </p:nvSpPr>
          <p:spPr>
            <a:xfrm>
              <a:off x="437" y="1764"/>
              <a:ext cx="253" cy="205"/>
            </a:xfrm>
            <a:prstGeom prst="line">
              <a:avLst/>
            </a:prstGeom>
            <a:ln w="31750" cap="sq" cmpd="sng">
              <a:solidFill>
                <a:schemeClr val="hlink"/>
              </a:solidFill>
              <a:prstDash val="solid"/>
              <a:headEnd type="none" w="sm" len="sm"/>
              <a:tailEnd type="stealth" w="lg" len="lg"/>
            </a:ln>
          </p:spPr>
        </p:sp>
        <p:sp>
          <p:nvSpPr>
            <p:cNvPr id="83103" name="Line 100"/>
            <p:cNvSpPr/>
            <p:nvPr/>
          </p:nvSpPr>
          <p:spPr>
            <a:xfrm flipV="1">
              <a:off x="884" y="1752"/>
              <a:ext cx="240" cy="181"/>
            </a:xfrm>
            <a:prstGeom prst="line">
              <a:avLst/>
            </a:prstGeom>
            <a:ln w="31750" cap="sq" cmpd="sng">
              <a:solidFill>
                <a:schemeClr val="hlink"/>
              </a:solidFill>
              <a:prstDash val="solid"/>
              <a:headEnd type="none" w="sm" len="sm"/>
              <a:tailEnd type="stealth" w="lg" len="lg"/>
            </a:ln>
          </p:spPr>
        </p:sp>
        <p:sp>
          <p:nvSpPr>
            <p:cNvPr id="83104" name="Line 101"/>
            <p:cNvSpPr/>
            <p:nvPr/>
          </p:nvSpPr>
          <p:spPr>
            <a:xfrm flipH="1" flipV="1">
              <a:off x="1023" y="975"/>
              <a:ext cx="672" cy="528"/>
            </a:xfrm>
            <a:prstGeom prst="line">
              <a:avLst/>
            </a:prstGeom>
            <a:ln w="31750" cap="sq" cmpd="sng">
              <a:solidFill>
                <a:schemeClr val="hlink"/>
              </a:solidFill>
              <a:prstDash val="solid"/>
              <a:headEnd type="none" w="sm" len="sm"/>
              <a:tailEnd type="stealth" w="lg" len="lg"/>
            </a:ln>
          </p:spPr>
        </p:sp>
        <p:sp>
          <p:nvSpPr>
            <p:cNvPr id="83105" name="Oval 74"/>
            <p:cNvSpPr/>
            <p:nvPr/>
          </p:nvSpPr>
          <p:spPr>
            <a:xfrm>
              <a:off x="204" y="965"/>
              <a:ext cx="288" cy="288"/>
            </a:xfrm>
            <a:prstGeom prst="ellipse">
              <a:avLst/>
            </a:prstGeom>
            <a:noFill/>
            <a:ln w="31750" cap="sq" cmpd="sng">
              <a:solidFill>
                <a:srgbClr val="993366"/>
              </a:solidFill>
              <a:prstDash val="solid"/>
              <a:headEnd type="none" w="sm" len="sm"/>
              <a:tailEnd type="none" w="med" len="lg"/>
            </a:ln>
          </p:spPr>
          <p:txBody>
            <a:bodyPr wrap="none" tIns="0" bIns="36000" anchor="ctr" anchorCtr="0"/>
            <a:p>
              <a:pPr algn="ctr" eaLnBrk="0" hangingPunct="0"/>
              <a:r>
                <a:rPr lang="en-US" altLang="zh-CN" sz="2700" dirty="0">
                  <a:latin typeface="Times New Roman" panose="02020603050405020304" pitchFamily="18" charset="0"/>
                </a:rPr>
                <a:t>B</a:t>
              </a:r>
              <a:endParaRPr lang="en-US" altLang="zh-CN" sz="2700" dirty="0">
                <a:latin typeface="Times New Roman" panose="02020603050405020304" pitchFamily="18" charset="0"/>
              </a:endParaRPr>
            </a:p>
          </p:txBody>
        </p:sp>
        <p:sp>
          <p:nvSpPr>
            <p:cNvPr id="83106" name="Oval 74"/>
            <p:cNvSpPr/>
            <p:nvPr/>
          </p:nvSpPr>
          <p:spPr>
            <a:xfrm>
              <a:off x="195" y="1501"/>
              <a:ext cx="288" cy="288"/>
            </a:xfrm>
            <a:prstGeom prst="ellipse">
              <a:avLst/>
            </a:prstGeom>
            <a:noFill/>
            <a:ln w="31750" cap="sq" cmpd="sng">
              <a:solidFill>
                <a:srgbClr val="993366"/>
              </a:solidFill>
              <a:prstDash val="solid"/>
              <a:headEnd type="none" w="sm" len="sm"/>
              <a:tailEnd type="none" w="med" len="lg"/>
            </a:ln>
          </p:spPr>
          <p:txBody>
            <a:bodyPr wrap="none" tIns="0" bIns="36000" anchor="ctr" anchorCtr="0"/>
            <a:p>
              <a:pPr algn="ctr" eaLnBrk="0" hangingPunct="0"/>
              <a:r>
                <a:rPr lang="en-US" altLang="zh-CN" sz="2700" dirty="0">
                  <a:latin typeface="Times New Roman" panose="02020603050405020304" pitchFamily="18" charset="0"/>
                </a:rPr>
                <a:t>C</a:t>
              </a:r>
              <a:endParaRPr lang="en-US" altLang="zh-CN" sz="2700" dirty="0">
                <a:latin typeface="Times New Roman" panose="02020603050405020304" pitchFamily="18" charset="0"/>
              </a:endParaRPr>
            </a:p>
          </p:txBody>
        </p:sp>
        <p:sp>
          <p:nvSpPr>
            <p:cNvPr id="83107" name="Oval 74"/>
            <p:cNvSpPr/>
            <p:nvPr/>
          </p:nvSpPr>
          <p:spPr>
            <a:xfrm>
              <a:off x="642" y="1920"/>
              <a:ext cx="288" cy="288"/>
            </a:xfrm>
            <a:prstGeom prst="ellipse">
              <a:avLst/>
            </a:prstGeom>
            <a:noFill/>
            <a:ln w="31750" cap="sq" cmpd="sng">
              <a:solidFill>
                <a:srgbClr val="993366"/>
              </a:solidFill>
              <a:prstDash val="solid"/>
              <a:headEnd type="none" w="sm" len="sm"/>
              <a:tailEnd type="none" w="med" len="lg"/>
            </a:ln>
          </p:spPr>
          <p:txBody>
            <a:bodyPr wrap="none" lIns="108000" tIns="0" rIns="72000" bIns="36000" anchor="ctr" anchorCtr="0"/>
            <a:p>
              <a:pPr algn="ctr" eaLnBrk="0" hangingPunct="0"/>
              <a:r>
                <a:rPr lang="en-US" altLang="zh-CN" sz="2700" dirty="0">
                  <a:latin typeface="Times New Roman" panose="02020603050405020304" pitchFamily="18" charset="0"/>
                </a:rPr>
                <a:t>D</a:t>
              </a:r>
              <a:endParaRPr lang="en-US" altLang="zh-CN" sz="2700" dirty="0">
                <a:latin typeface="Times New Roman" panose="02020603050405020304" pitchFamily="18" charset="0"/>
              </a:endParaRPr>
            </a:p>
          </p:txBody>
        </p:sp>
        <p:sp>
          <p:nvSpPr>
            <p:cNvPr id="83108" name="Oval 74"/>
            <p:cNvSpPr/>
            <p:nvPr/>
          </p:nvSpPr>
          <p:spPr>
            <a:xfrm>
              <a:off x="1068" y="1510"/>
              <a:ext cx="288" cy="288"/>
            </a:xfrm>
            <a:prstGeom prst="ellipse">
              <a:avLst/>
            </a:prstGeom>
            <a:noFill/>
            <a:ln w="31750" cap="sq" cmpd="sng">
              <a:solidFill>
                <a:srgbClr val="993366"/>
              </a:solidFill>
              <a:prstDash val="solid"/>
              <a:headEnd type="none" w="sm" len="sm"/>
              <a:tailEnd type="none" w="med" len="lg"/>
            </a:ln>
          </p:spPr>
          <p:txBody>
            <a:bodyPr wrap="none" lIns="72000" tIns="0" rIns="72000" bIns="36000" anchor="ctr" anchorCtr="0"/>
            <a:p>
              <a:pPr algn="ctr" eaLnBrk="0" hangingPunct="0"/>
              <a:r>
                <a:rPr lang="en-US" altLang="zh-CN" sz="2700" dirty="0">
                  <a:latin typeface="Times New Roman" panose="02020603050405020304" pitchFamily="18" charset="0"/>
                </a:rPr>
                <a:t>E</a:t>
              </a:r>
              <a:endParaRPr lang="en-US" altLang="zh-CN" sz="2700" dirty="0">
                <a:latin typeface="Times New Roman" panose="02020603050405020304" pitchFamily="18" charset="0"/>
              </a:endParaRPr>
            </a:p>
          </p:txBody>
        </p:sp>
        <p:sp>
          <p:nvSpPr>
            <p:cNvPr id="83109" name="Oval 74"/>
            <p:cNvSpPr/>
            <p:nvPr/>
          </p:nvSpPr>
          <p:spPr>
            <a:xfrm>
              <a:off x="1651" y="1493"/>
              <a:ext cx="288" cy="288"/>
            </a:xfrm>
            <a:prstGeom prst="ellipse">
              <a:avLst/>
            </a:prstGeom>
            <a:noFill/>
            <a:ln w="31750" cap="sq" cmpd="sng">
              <a:solidFill>
                <a:srgbClr val="993366"/>
              </a:solidFill>
              <a:prstDash val="solid"/>
              <a:headEnd type="none" w="sm" len="sm"/>
              <a:tailEnd type="none" w="med" len="lg"/>
            </a:ln>
          </p:spPr>
          <p:txBody>
            <a:bodyPr wrap="none" lIns="72000" tIns="0" rIns="72000" bIns="36000" anchor="ctr" anchorCtr="0"/>
            <a:p>
              <a:pPr algn="ctr" eaLnBrk="0" hangingPunct="0"/>
              <a:r>
                <a:rPr lang="en-US" altLang="zh-CN" sz="2700" dirty="0">
                  <a:latin typeface="Times New Roman" panose="02020603050405020304" pitchFamily="18" charset="0"/>
                </a:rPr>
                <a:t>F</a:t>
              </a:r>
              <a:endParaRPr lang="en-US" altLang="zh-CN" sz="2700" dirty="0">
                <a:latin typeface="Times New Roman" panose="02020603050405020304" pitchFamily="18" charset="0"/>
              </a:endParaRPr>
            </a:p>
          </p:txBody>
        </p:sp>
        <p:sp>
          <p:nvSpPr>
            <p:cNvPr id="83110" name="Oval 74"/>
            <p:cNvSpPr/>
            <p:nvPr/>
          </p:nvSpPr>
          <p:spPr>
            <a:xfrm>
              <a:off x="1645" y="733"/>
              <a:ext cx="288" cy="288"/>
            </a:xfrm>
            <a:prstGeom prst="ellipse">
              <a:avLst/>
            </a:prstGeom>
            <a:noFill/>
            <a:ln w="31750" cap="sq" cmpd="sng">
              <a:solidFill>
                <a:srgbClr val="993366"/>
              </a:solidFill>
              <a:prstDash val="solid"/>
              <a:headEnd type="none" w="sm" len="sm"/>
              <a:tailEnd type="none" w="med" len="lg"/>
            </a:ln>
          </p:spPr>
          <p:txBody>
            <a:bodyPr wrap="none" lIns="72000" tIns="0" rIns="72000" bIns="36000" anchor="ctr" anchorCtr="0"/>
            <a:p>
              <a:pPr algn="ctr" eaLnBrk="0" hangingPunct="0"/>
              <a:r>
                <a:rPr lang="en-US" altLang="zh-CN" sz="2700" dirty="0">
                  <a:latin typeface="Times New Roman" panose="02020603050405020304" pitchFamily="18" charset="0"/>
                </a:rPr>
                <a:t>G</a:t>
              </a:r>
              <a:endParaRPr lang="en-US" altLang="zh-CN" sz="2700" dirty="0">
                <a:latin typeface="Times New Roman" panose="02020603050405020304" pitchFamily="18" charset="0"/>
              </a:endParaRPr>
            </a:p>
          </p:txBody>
        </p:sp>
      </p:grpSp>
      <p:grpSp>
        <p:nvGrpSpPr>
          <p:cNvPr id="82947" name="组合 2001064"/>
          <p:cNvGrpSpPr/>
          <p:nvPr/>
        </p:nvGrpSpPr>
        <p:grpSpPr>
          <a:xfrm>
            <a:off x="3635375" y="512763"/>
            <a:ext cx="4378325" cy="2803525"/>
            <a:chOff x="2290" y="323"/>
            <a:chExt cx="2758" cy="1766"/>
          </a:xfrm>
        </p:grpSpPr>
        <p:sp>
          <p:nvSpPr>
            <p:cNvPr id="83030" name="Rectangle 63"/>
            <p:cNvSpPr/>
            <p:nvPr/>
          </p:nvSpPr>
          <p:spPr>
            <a:xfrm>
              <a:off x="3647" y="1870"/>
              <a:ext cx="585" cy="186"/>
            </a:xfrm>
            <a:prstGeom prst="rect">
              <a:avLst/>
            </a:prstGeom>
            <a:solidFill>
              <a:srgbClr val="FFFFCC"/>
            </a:solidFill>
            <a:ln w="28575" cap="sq" cmpd="sng">
              <a:solidFill>
                <a:srgbClr val="4B2F25"/>
              </a:solidFill>
              <a:prstDash val="solid"/>
              <a:miter/>
              <a:headEnd type="none" w="sm" len="sm"/>
              <a:tailEnd type="none" w="med" len="lg"/>
            </a:ln>
            <a:effectLst>
              <a:prstShdw prst="shdw17" dist="17961" dir="13499999">
                <a:srgbClr val="2D1C16"/>
              </a:prstShdw>
            </a:effectLst>
          </p:spPr>
          <p:txBody>
            <a:bodyPr wrap="none" anchor="ctr" anchorCtr="0"/>
            <a:p>
              <a:pPr eaLnBrk="0" hangingPunct="0"/>
              <a:endParaRPr lang="zh-CN" altLang="en-US" b="0" dirty="0">
                <a:latin typeface="Arial" panose="020B0604020202020204" pitchFamily="34" charset="0"/>
              </a:endParaRPr>
            </a:p>
          </p:txBody>
        </p:sp>
        <p:sp>
          <p:nvSpPr>
            <p:cNvPr id="83031" name="Rectangle 3" descr="花束"/>
            <p:cNvSpPr/>
            <p:nvPr/>
          </p:nvSpPr>
          <p:spPr>
            <a:xfrm>
              <a:off x="2591" y="323"/>
              <a:ext cx="864" cy="1737"/>
            </a:xfrm>
            <a:prstGeom prst="rect">
              <a:avLst/>
            </a:prstGeom>
            <a:gradFill rotWithShape="0">
              <a:gsLst>
                <a:gs pos="0">
                  <a:srgbClr val="CCCC00"/>
                </a:gs>
                <a:gs pos="50000">
                  <a:srgbClr val="F5F5CC"/>
                </a:gs>
                <a:gs pos="100000">
                  <a:srgbClr val="CCCC00"/>
                </a:gs>
              </a:gsLst>
              <a:lin ang="2700000" scaled="1"/>
              <a:tileRect/>
            </a:gradFill>
            <a:ln w="38100" cap="sq" cmpd="sng">
              <a:solidFill>
                <a:srgbClr val="474A3E"/>
              </a:solidFill>
              <a:prstDash val="solid"/>
              <a:miter/>
              <a:headEnd type="none" w="sm" len="sm"/>
              <a:tailEnd type="none" w="med" len="lg"/>
            </a:ln>
            <a:effectLst>
              <a:prstShdw prst="shdw17" dist="17961" dir="13499999">
                <a:srgbClr val="2B2C25"/>
              </a:prstShdw>
            </a:effectLst>
          </p:spPr>
          <p:txBody>
            <a:bodyPr wrap="none" anchor="ctr" anchorCtr="0"/>
            <a:p>
              <a:pPr eaLnBrk="0" hangingPunct="0"/>
              <a:endParaRPr lang="zh-CN" altLang="en-US" b="0" dirty="0">
                <a:latin typeface="Arial" panose="020B0604020202020204" pitchFamily="34" charset="0"/>
              </a:endParaRPr>
            </a:p>
          </p:txBody>
        </p:sp>
        <p:sp>
          <p:nvSpPr>
            <p:cNvPr id="83032" name="Line 4"/>
            <p:cNvSpPr/>
            <p:nvPr/>
          </p:nvSpPr>
          <p:spPr>
            <a:xfrm>
              <a:off x="2591" y="1566"/>
              <a:ext cx="864" cy="1"/>
            </a:xfrm>
            <a:prstGeom prst="line">
              <a:avLst/>
            </a:prstGeom>
            <a:ln w="28575" cap="sq" cmpd="sng">
              <a:solidFill>
                <a:srgbClr val="474A3E"/>
              </a:solidFill>
              <a:prstDash val="solid"/>
              <a:headEnd type="none" w="sm" len="sm"/>
              <a:tailEnd type="none" w="med" len="lg"/>
            </a:ln>
          </p:spPr>
        </p:sp>
        <p:sp>
          <p:nvSpPr>
            <p:cNvPr id="83033" name="Line 5"/>
            <p:cNvSpPr/>
            <p:nvPr/>
          </p:nvSpPr>
          <p:spPr>
            <a:xfrm>
              <a:off x="2591" y="1805"/>
              <a:ext cx="864" cy="1"/>
            </a:xfrm>
            <a:prstGeom prst="line">
              <a:avLst/>
            </a:prstGeom>
            <a:ln w="28575" cap="sq" cmpd="sng">
              <a:solidFill>
                <a:srgbClr val="474A3E"/>
              </a:solidFill>
              <a:prstDash val="solid"/>
              <a:headEnd type="none" w="sm" len="sm"/>
              <a:tailEnd type="none" w="med" len="lg"/>
            </a:ln>
          </p:spPr>
        </p:sp>
        <p:sp>
          <p:nvSpPr>
            <p:cNvPr id="83034" name="Line 6"/>
            <p:cNvSpPr/>
            <p:nvPr/>
          </p:nvSpPr>
          <p:spPr>
            <a:xfrm>
              <a:off x="2591" y="1309"/>
              <a:ext cx="864" cy="1"/>
            </a:xfrm>
            <a:prstGeom prst="line">
              <a:avLst/>
            </a:prstGeom>
            <a:ln w="28575" cap="sq" cmpd="sng">
              <a:solidFill>
                <a:srgbClr val="474A3E"/>
              </a:solidFill>
              <a:prstDash val="solid"/>
              <a:headEnd type="none" w="sm" len="sm"/>
              <a:tailEnd type="none" w="med" len="lg"/>
            </a:ln>
          </p:spPr>
        </p:sp>
        <p:sp>
          <p:nvSpPr>
            <p:cNvPr id="83035" name="Line 7"/>
            <p:cNvSpPr/>
            <p:nvPr/>
          </p:nvSpPr>
          <p:spPr>
            <a:xfrm>
              <a:off x="3023" y="323"/>
              <a:ext cx="0" cy="1737"/>
            </a:xfrm>
            <a:prstGeom prst="line">
              <a:avLst/>
            </a:prstGeom>
            <a:ln w="28575" cap="sq" cmpd="sng">
              <a:solidFill>
                <a:srgbClr val="474A3E"/>
              </a:solidFill>
              <a:prstDash val="solid"/>
              <a:headEnd type="none" w="sm" len="sm"/>
              <a:tailEnd type="none" w="med" len="lg"/>
            </a:ln>
          </p:spPr>
        </p:sp>
        <p:sp>
          <p:nvSpPr>
            <p:cNvPr id="83036" name="Text Box 8"/>
            <p:cNvSpPr txBox="1"/>
            <p:nvPr/>
          </p:nvSpPr>
          <p:spPr>
            <a:xfrm>
              <a:off x="2700" y="349"/>
              <a:ext cx="214" cy="201"/>
            </a:xfrm>
            <a:prstGeom prst="rect">
              <a:avLst/>
            </a:prstGeom>
            <a:noFill/>
            <a:ln w="9525">
              <a:noFill/>
            </a:ln>
          </p:spPr>
          <p:txBody>
            <a:bodyPr lIns="0" tIns="36000" rIns="0" bIns="0" anchor="ctr" anchorCtr="0">
              <a:spAutoFit/>
            </a:bodyPr>
            <a:p>
              <a:pPr algn="ctr">
                <a:lnSpc>
                  <a:spcPts val="2200"/>
                </a:lnSpc>
              </a:pPr>
              <a:r>
                <a:rPr lang="en-US" altLang="zh-CN" sz="2500" dirty="0">
                  <a:latin typeface="Times New Roman" panose="02020603050405020304" pitchFamily="18" charset="0"/>
                  <a:ea typeface="幼圆" panose="02010509060101010101" pitchFamily="49" charset="-122"/>
                </a:rPr>
                <a:t>A</a:t>
              </a:r>
              <a:endParaRPr lang="en-US" altLang="zh-CN" sz="2500" baseline="-25000" dirty="0">
                <a:latin typeface="Times New Roman" panose="02020603050405020304" pitchFamily="18" charset="0"/>
                <a:ea typeface="幼圆" panose="02010509060101010101" pitchFamily="49" charset="-122"/>
              </a:endParaRPr>
            </a:p>
          </p:txBody>
        </p:sp>
        <p:sp>
          <p:nvSpPr>
            <p:cNvPr id="83037" name="Line 9"/>
            <p:cNvSpPr/>
            <p:nvPr/>
          </p:nvSpPr>
          <p:spPr>
            <a:xfrm>
              <a:off x="2591" y="577"/>
              <a:ext cx="864" cy="0"/>
            </a:xfrm>
            <a:prstGeom prst="line">
              <a:avLst/>
            </a:prstGeom>
            <a:ln w="28575" cap="sq" cmpd="sng">
              <a:solidFill>
                <a:srgbClr val="474A3E"/>
              </a:solidFill>
              <a:prstDash val="solid"/>
              <a:headEnd type="none" w="sm" len="sm"/>
              <a:tailEnd type="none" w="med" len="lg"/>
            </a:ln>
          </p:spPr>
        </p:sp>
        <p:sp>
          <p:nvSpPr>
            <p:cNvPr id="83038" name="Line 10"/>
            <p:cNvSpPr/>
            <p:nvPr/>
          </p:nvSpPr>
          <p:spPr>
            <a:xfrm>
              <a:off x="2591" y="811"/>
              <a:ext cx="864" cy="1"/>
            </a:xfrm>
            <a:prstGeom prst="line">
              <a:avLst/>
            </a:prstGeom>
            <a:ln w="28575" cap="sq" cmpd="sng">
              <a:solidFill>
                <a:srgbClr val="474A3E"/>
              </a:solidFill>
              <a:prstDash val="solid"/>
              <a:headEnd type="none" w="sm" len="sm"/>
              <a:tailEnd type="none" w="med" len="lg"/>
            </a:ln>
          </p:spPr>
        </p:sp>
        <p:sp>
          <p:nvSpPr>
            <p:cNvPr id="83039" name="Line 11"/>
            <p:cNvSpPr/>
            <p:nvPr/>
          </p:nvSpPr>
          <p:spPr>
            <a:xfrm>
              <a:off x="2591" y="1048"/>
              <a:ext cx="864" cy="1"/>
            </a:xfrm>
            <a:prstGeom prst="line">
              <a:avLst/>
            </a:prstGeom>
            <a:ln w="28575" cap="sq" cmpd="sng">
              <a:solidFill>
                <a:srgbClr val="474A3E"/>
              </a:solidFill>
              <a:prstDash val="solid"/>
              <a:headEnd type="none" w="sm" len="sm"/>
              <a:tailEnd type="none" w="med" len="lg"/>
            </a:ln>
          </p:spPr>
        </p:sp>
        <p:sp>
          <p:nvSpPr>
            <p:cNvPr id="83040" name="Rectangle 25"/>
            <p:cNvSpPr/>
            <p:nvPr/>
          </p:nvSpPr>
          <p:spPr>
            <a:xfrm>
              <a:off x="3647" y="329"/>
              <a:ext cx="585" cy="187"/>
            </a:xfrm>
            <a:prstGeom prst="rect">
              <a:avLst/>
            </a:prstGeom>
            <a:solidFill>
              <a:srgbClr val="FFFFCC"/>
            </a:solidFill>
            <a:ln w="28575" cap="sq" cmpd="sng">
              <a:solidFill>
                <a:srgbClr val="4B2F25"/>
              </a:solidFill>
              <a:prstDash val="solid"/>
              <a:miter/>
              <a:headEnd type="none" w="sm" len="sm"/>
              <a:tailEnd type="none" w="med" len="lg"/>
            </a:ln>
            <a:effectLst>
              <a:prstShdw prst="shdw17" dist="17961" dir="13499999">
                <a:srgbClr val="2D1C16"/>
              </a:prstShdw>
            </a:effectLst>
          </p:spPr>
          <p:txBody>
            <a:bodyPr wrap="none" anchor="ctr" anchorCtr="0"/>
            <a:p>
              <a:pPr eaLnBrk="0" hangingPunct="0"/>
              <a:endParaRPr lang="zh-CN" altLang="en-US" b="0" dirty="0">
                <a:latin typeface="Arial" panose="020B0604020202020204" pitchFamily="34" charset="0"/>
              </a:endParaRPr>
            </a:p>
          </p:txBody>
        </p:sp>
        <p:sp>
          <p:nvSpPr>
            <p:cNvPr id="83041" name="Line 26"/>
            <p:cNvSpPr/>
            <p:nvPr/>
          </p:nvSpPr>
          <p:spPr>
            <a:xfrm>
              <a:off x="3940" y="329"/>
              <a:ext cx="0" cy="187"/>
            </a:xfrm>
            <a:prstGeom prst="line">
              <a:avLst/>
            </a:prstGeom>
            <a:ln w="28575" cap="sq" cmpd="sng">
              <a:solidFill>
                <a:srgbClr val="4B2F25"/>
              </a:solidFill>
              <a:prstDash val="solid"/>
              <a:headEnd type="none" w="sm" len="sm"/>
              <a:tailEnd type="none" w="med" len="lg"/>
            </a:ln>
          </p:spPr>
        </p:sp>
        <p:sp>
          <p:nvSpPr>
            <p:cNvPr id="83042" name="Text Box 27"/>
            <p:cNvSpPr txBox="1"/>
            <p:nvPr/>
          </p:nvSpPr>
          <p:spPr>
            <a:xfrm>
              <a:off x="3684" y="338"/>
              <a:ext cx="206" cy="200"/>
            </a:xfrm>
            <a:prstGeom prst="rect">
              <a:avLst/>
            </a:prstGeom>
            <a:noFill/>
            <a:ln w="9525">
              <a:noFill/>
            </a:ln>
          </p:spPr>
          <p:txBody>
            <a:bodyPr lIns="0" tIns="0" rIns="0" bIns="0" anchor="ctr" anchorCtr="0">
              <a:spAutoFit/>
            </a:bodyPr>
            <a:p>
              <a:pPr algn="ctr">
                <a:lnSpc>
                  <a:spcPts val="2500"/>
                </a:lnSpc>
              </a:pPr>
              <a:r>
                <a:rPr lang="en-US" altLang="zh-CN" sz="2500" dirty="0">
                  <a:latin typeface="Times New Roman" panose="02020603050405020304" pitchFamily="18" charset="0"/>
                  <a:ea typeface="幼圆" panose="02010509060101010101" pitchFamily="49" charset="-122"/>
                </a:rPr>
                <a:t>2</a:t>
              </a:r>
              <a:endParaRPr lang="en-US" altLang="zh-CN" sz="2500" dirty="0">
                <a:latin typeface="Times New Roman" panose="02020603050405020304" pitchFamily="18" charset="0"/>
                <a:ea typeface="幼圆" panose="02010509060101010101" pitchFamily="49" charset="-122"/>
              </a:endParaRPr>
            </a:p>
          </p:txBody>
        </p:sp>
        <p:sp>
          <p:nvSpPr>
            <p:cNvPr id="83043" name="Line 28"/>
            <p:cNvSpPr/>
            <p:nvPr/>
          </p:nvSpPr>
          <p:spPr>
            <a:xfrm>
              <a:off x="4122" y="423"/>
              <a:ext cx="341" cy="0"/>
            </a:xfrm>
            <a:prstGeom prst="line">
              <a:avLst/>
            </a:prstGeom>
            <a:ln w="34925" cap="sq" cmpd="sng">
              <a:solidFill>
                <a:srgbClr val="FF0000"/>
              </a:solidFill>
              <a:prstDash val="solid"/>
              <a:headEnd type="none" w="sm" len="sm"/>
              <a:tailEnd type="stealth" w="lg" len="lg"/>
            </a:ln>
          </p:spPr>
        </p:sp>
        <p:sp>
          <p:nvSpPr>
            <p:cNvPr id="83044" name="Line 29"/>
            <p:cNvSpPr/>
            <p:nvPr/>
          </p:nvSpPr>
          <p:spPr>
            <a:xfrm>
              <a:off x="3311" y="431"/>
              <a:ext cx="336" cy="0"/>
            </a:xfrm>
            <a:prstGeom prst="line">
              <a:avLst/>
            </a:prstGeom>
            <a:ln w="34925" cap="sq" cmpd="sng">
              <a:solidFill>
                <a:srgbClr val="FF0000"/>
              </a:solidFill>
              <a:prstDash val="solid"/>
              <a:headEnd type="none" w="sm" len="sm"/>
              <a:tailEnd type="stealth" w="lg" len="lg"/>
            </a:ln>
          </p:spPr>
        </p:sp>
        <p:sp>
          <p:nvSpPr>
            <p:cNvPr id="83045" name="Rectangle 30"/>
            <p:cNvSpPr/>
            <p:nvPr/>
          </p:nvSpPr>
          <p:spPr>
            <a:xfrm>
              <a:off x="4463" y="329"/>
              <a:ext cx="585" cy="187"/>
            </a:xfrm>
            <a:prstGeom prst="rect">
              <a:avLst/>
            </a:prstGeom>
            <a:solidFill>
              <a:srgbClr val="FFFFCC"/>
            </a:solidFill>
            <a:ln w="28575" cap="sq" cmpd="sng">
              <a:solidFill>
                <a:srgbClr val="4B2F25"/>
              </a:solidFill>
              <a:prstDash val="solid"/>
              <a:miter/>
              <a:headEnd type="none" w="sm" len="sm"/>
              <a:tailEnd type="none" w="med" len="lg"/>
            </a:ln>
            <a:effectLst>
              <a:prstShdw prst="shdw17" dist="17961" dir="13499999">
                <a:srgbClr val="2D1C16"/>
              </a:prstShdw>
            </a:effectLst>
          </p:spPr>
          <p:txBody>
            <a:bodyPr wrap="none" anchor="ctr" anchorCtr="0"/>
            <a:p>
              <a:pPr eaLnBrk="0" hangingPunct="0"/>
              <a:endParaRPr lang="zh-CN" altLang="en-US" b="0" dirty="0">
                <a:latin typeface="Arial" panose="020B0604020202020204" pitchFamily="34" charset="0"/>
              </a:endParaRPr>
            </a:p>
          </p:txBody>
        </p:sp>
        <p:sp>
          <p:nvSpPr>
            <p:cNvPr id="83046" name="Line 31"/>
            <p:cNvSpPr/>
            <p:nvPr/>
          </p:nvSpPr>
          <p:spPr>
            <a:xfrm>
              <a:off x="4756" y="329"/>
              <a:ext cx="0" cy="187"/>
            </a:xfrm>
            <a:prstGeom prst="line">
              <a:avLst/>
            </a:prstGeom>
            <a:ln w="28575" cap="sq" cmpd="sng">
              <a:solidFill>
                <a:srgbClr val="4B2F25"/>
              </a:solidFill>
              <a:prstDash val="solid"/>
              <a:headEnd type="none" w="sm" len="sm"/>
              <a:tailEnd type="none" w="med" len="lg"/>
            </a:ln>
          </p:spPr>
        </p:sp>
        <p:sp>
          <p:nvSpPr>
            <p:cNvPr id="83047" name="Line 34"/>
            <p:cNvSpPr/>
            <p:nvPr/>
          </p:nvSpPr>
          <p:spPr>
            <a:xfrm>
              <a:off x="3311" y="688"/>
              <a:ext cx="336" cy="0"/>
            </a:xfrm>
            <a:prstGeom prst="line">
              <a:avLst/>
            </a:prstGeom>
            <a:ln w="34925" cap="sq" cmpd="sng">
              <a:solidFill>
                <a:srgbClr val="FF0000"/>
              </a:solidFill>
              <a:prstDash val="solid"/>
              <a:headEnd type="none" w="sm" len="sm"/>
              <a:tailEnd type="stealth" w="lg" len="lg"/>
            </a:ln>
          </p:spPr>
        </p:sp>
        <p:sp>
          <p:nvSpPr>
            <p:cNvPr id="83048" name="Rectangle 36"/>
            <p:cNvSpPr/>
            <p:nvPr/>
          </p:nvSpPr>
          <p:spPr>
            <a:xfrm>
              <a:off x="3647" y="586"/>
              <a:ext cx="585" cy="187"/>
            </a:xfrm>
            <a:prstGeom prst="rect">
              <a:avLst/>
            </a:prstGeom>
            <a:solidFill>
              <a:srgbClr val="FFFFCC"/>
            </a:solidFill>
            <a:ln w="28575" cap="sq" cmpd="sng">
              <a:solidFill>
                <a:srgbClr val="4B2F25"/>
              </a:solidFill>
              <a:prstDash val="solid"/>
              <a:miter/>
              <a:headEnd type="none" w="sm" len="sm"/>
              <a:tailEnd type="none" w="med" len="lg"/>
            </a:ln>
            <a:effectLst>
              <a:prstShdw prst="shdw17" dist="17961" dir="13499999">
                <a:srgbClr val="2D1C16"/>
              </a:prstShdw>
            </a:effectLst>
          </p:spPr>
          <p:txBody>
            <a:bodyPr wrap="none" anchor="ctr" anchorCtr="0"/>
            <a:p>
              <a:pPr eaLnBrk="0" hangingPunct="0"/>
              <a:endParaRPr lang="zh-CN" altLang="en-US" b="0" dirty="0">
                <a:latin typeface="Arial" panose="020B0604020202020204" pitchFamily="34" charset="0"/>
              </a:endParaRPr>
            </a:p>
          </p:txBody>
        </p:sp>
        <p:sp>
          <p:nvSpPr>
            <p:cNvPr id="83049" name="Line 37"/>
            <p:cNvSpPr/>
            <p:nvPr/>
          </p:nvSpPr>
          <p:spPr>
            <a:xfrm>
              <a:off x="3940" y="586"/>
              <a:ext cx="0" cy="187"/>
            </a:xfrm>
            <a:prstGeom prst="line">
              <a:avLst/>
            </a:prstGeom>
            <a:ln w="28575" cap="sq" cmpd="sng">
              <a:solidFill>
                <a:srgbClr val="4B2F25"/>
              </a:solidFill>
              <a:prstDash val="solid"/>
              <a:headEnd type="none" w="sm" len="sm"/>
              <a:tailEnd type="none" w="med" len="lg"/>
            </a:ln>
          </p:spPr>
        </p:sp>
        <p:sp>
          <p:nvSpPr>
            <p:cNvPr id="83050" name="Rectangle 39"/>
            <p:cNvSpPr/>
            <p:nvPr/>
          </p:nvSpPr>
          <p:spPr>
            <a:xfrm>
              <a:off x="3992" y="1857"/>
              <a:ext cx="181" cy="232"/>
            </a:xfrm>
            <a:prstGeom prst="rect">
              <a:avLst/>
            </a:prstGeom>
            <a:noFill/>
            <a:ln w="9525">
              <a:noFill/>
            </a:ln>
          </p:spPr>
          <p:txBody>
            <a:bodyPr lIns="0" tIns="0" rIns="0" bIns="0" anchor="ctr" anchorCtr="0">
              <a:spAutoFit/>
            </a:bodyPr>
            <a:p>
              <a:pPr algn="ctr">
                <a:lnSpc>
                  <a:spcPts val="2900"/>
                </a:lnSpc>
              </a:pPr>
              <a:r>
                <a:rPr lang="en-US" altLang="zh-CN" sz="2900" dirty="0">
                  <a:latin typeface="Times New Roman" panose="02020603050405020304" pitchFamily="18" charset="0"/>
                  <a:ea typeface="幼圆" panose="02010509060101010101" pitchFamily="49" charset="-122"/>
                  <a:sym typeface="Symbol" panose="05050102010706020507" pitchFamily="18" charset="2"/>
                </a:rPr>
                <a:t></a:t>
              </a:r>
              <a:endParaRPr lang="en-US" altLang="zh-CN" sz="2900" dirty="0">
                <a:latin typeface="Times New Roman" panose="02020603050405020304" pitchFamily="18" charset="0"/>
                <a:ea typeface="幼圆" panose="02010509060101010101" pitchFamily="49" charset="-122"/>
              </a:endParaRPr>
            </a:p>
          </p:txBody>
        </p:sp>
        <p:sp>
          <p:nvSpPr>
            <p:cNvPr id="83051" name="Rectangle 40"/>
            <p:cNvSpPr/>
            <p:nvPr/>
          </p:nvSpPr>
          <p:spPr>
            <a:xfrm>
              <a:off x="3647" y="844"/>
              <a:ext cx="585" cy="186"/>
            </a:xfrm>
            <a:prstGeom prst="rect">
              <a:avLst/>
            </a:prstGeom>
            <a:solidFill>
              <a:srgbClr val="FFFFCC"/>
            </a:solidFill>
            <a:ln w="28575" cap="sq" cmpd="sng">
              <a:solidFill>
                <a:srgbClr val="4B2F25"/>
              </a:solidFill>
              <a:prstDash val="solid"/>
              <a:miter/>
              <a:headEnd type="none" w="sm" len="sm"/>
              <a:tailEnd type="none" w="med" len="lg"/>
            </a:ln>
            <a:effectLst>
              <a:prstShdw prst="shdw17" dist="17961" dir="13499999">
                <a:srgbClr val="2D1C16"/>
              </a:prstShdw>
            </a:effectLst>
          </p:spPr>
          <p:txBody>
            <a:bodyPr wrap="none" anchor="ctr" anchorCtr="0"/>
            <a:p>
              <a:pPr eaLnBrk="0" hangingPunct="0"/>
              <a:endParaRPr lang="zh-CN" altLang="en-US" b="0" dirty="0">
                <a:latin typeface="Arial" panose="020B0604020202020204" pitchFamily="34" charset="0"/>
              </a:endParaRPr>
            </a:p>
          </p:txBody>
        </p:sp>
        <p:sp>
          <p:nvSpPr>
            <p:cNvPr id="83052" name="Line 41"/>
            <p:cNvSpPr/>
            <p:nvPr/>
          </p:nvSpPr>
          <p:spPr>
            <a:xfrm>
              <a:off x="3940" y="844"/>
              <a:ext cx="0" cy="186"/>
            </a:xfrm>
            <a:prstGeom prst="line">
              <a:avLst/>
            </a:prstGeom>
            <a:ln w="28575" cap="sq" cmpd="sng">
              <a:solidFill>
                <a:srgbClr val="4B2F25"/>
              </a:solidFill>
              <a:prstDash val="solid"/>
              <a:headEnd type="none" w="sm" len="sm"/>
              <a:tailEnd type="none" w="med" len="lg"/>
            </a:ln>
          </p:spPr>
        </p:sp>
        <p:sp>
          <p:nvSpPr>
            <p:cNvPr id="83053" name="Line 43"/>
            <p:cNvSpPr/>
            <p:nvPr/>
          </p:nvSpPr>
          <p:spPr>
            <a:xfrm>
              <a:off x="4122" y="937"/>
              <a:ext cx="341" cy="0"/>
            </a:xfrm>
            <a:prstGeom prst="line">
              <a:avLst/>
            </a:prstGeom>
            <a:ln w="34925" cap="sq" cmpd="sng">
              <a:solidFill>
                <a:srgbClr val="FF0000"/>
              </a:solidFill>
              <a:prstDash val="solid"/>
              <a:headEnd type="none" w="sm" len="sm"/>
              <a:tailEnd type="stealth" w="lg" len="lg"/>
            </a:ln>
          </p:spPr>
        </p:sp>
        <p:sp>
          <p:nvSpPr>
            <p:cNvPr id="83054" name="Line 44"/>
            <p:cNvSpPr/>
            <p:nvPr/>
          </p:nvSpPr>
          <p:spPr>
            <a:xfrm>
              <a:off x="3311" y="945"/>
              <a:ext cx="336" cy="0"/>
            </a:xfrm>
            <a:prstGeom prst="line">
              <a:avLst/>
            </a:prstGeom>
            <a:ln w="34925" cap="sq" cmpd="sng">
              <a:solidFill>
                <a:srgbClr val="FF0000"/>
              </a:solidFill>
              <a:prstDash val="solid"/>
              <a:headEnd type="none" w="sm" len="sm"/>
              <a:tailEnd type="stealth" w="lg" len="lg"/>
            </a:ln>
          </p:spPr>
        </p:sp>
        <p:sp>
          <p:nvSpPr>
            <p:cNvPr id="83055" name="Rectangle 46"/>
            <p:cNvSpPr/>
            <p:nvPr/>
          </p:nvSpPr>
          <p:spPr>
            <a:xfrm>
              <a:off x="4463" y="844"/>
              <a:ext cx="585" cy="186"/>
            </a:xfrm>
            <a:prstGeom prst="rect">
              <a:avLst/>
            </a:prstGeom>
            <a:solidFill>
              <a:srgbClr val="FFFFCC"/>
            </a:solidFill>
            <a:ln w="28575" cap="sq" cmpd="sng">
              <a:solidFill>
                <a:srgbClr val="4B2F25"/>
              </a:solidFill>
              <a:prstDash val="solid"/>
              <a:miter/>
              <a:headEnd type="none" w="sm" len="sm"/>
              <a:tailEnd type="none" w="med" len="lg"/>
            </a:ln>
            <a:effectLst>
              <a:prstShdw prst="shdw17" dist="17961" dir="13499999">
                <a:srgbClr val="2D1C16"/>
              </a:prstShdw>
            </a:effectLst>
          </p:spPr>
          <p:txBody>
            <a:bodyPr wrap="none" anchor="ctr" anchorCtr="0"/>
            <a:p>
              <a:pPr eaLnBrk="0" hangingPunct="0"/>
              <a:endParaRPr lang="zh-CN" altLang="en-US" b="0" dirty="0">
                <a:latin typeface="Arial" panose="020B0604020202020204" pitchFamily="34" charset="0"/>
              </a:endParaRPr>
            </a:p>
          </p:txBody>
        </p:sp>
        <p:sp>
          <p:nvSpPr>
            <p:cNvPr id="83056" name="Line 47"/>
            <p:cNvSpPr/>
            <p:nvPr/>
          </p:nvSpPr>
          <p:spPr>
            <a:xfrm>
              <a:off x="4756" y="844"/>
              <a:ext cx="0" cy="186"/>
            </a:xfrm>
            <a:prstGeom prst="line">
              <a:avLst/>
            </a:prstGeom>
            <a:ln w="28575" cap="sq" cmpd="sng">
              <a:solidFill>
                <a:srgbClr val="4B2F25"/>
              </a:solidFill>
              <a:prstDash val="solid"/>
              <a:headEnd type="none" w="sm" len="sm"/>
              <a:tailEnd type="none" w="med" len="lg"/>
            </a:ln>
          </p:spPr>
        </p:sp>
        <p:sp>
          <p:nvSpPr>
            <p:cNvPr id="83057" name="Line 50"/>
            <p:cNvSpPr/>
            <p:nvPr/>
          </p:nvSpPr>
          <p:spPr>
            <a:xfrm>
              <a:off x="3311" y="1457"/>
              <a:ext cx="336" cy="0"/>
            </a:xfrm>
            <a:prstGeom prst="line">
              <a:avLst/>
            </a:prstGeom>
            <a:ln w="34925" cap="sq" cmpd="sng">
              <a:solidFill>
                <a:srgbClr val="FF0000"/>
              </a:solidFill>
              <a:prstDash val="solid"/>
              <a:headEnd type="none" w="sm" len="sm"/>
              <a:tailEnd type="stealth" w="lg" len="lg"/>
            </a:ln>
          </p:spPr>
        </p:sp>
        <p:sp>
          <p:nvSpPr>
            <p:cNvPr id="83058" name="Line 51"/>
            <p:cNvSpPr/>
            <p:nvPr/>
          </p:nvSpPr>
          <p:spPr>
            <a:xfrm>
              <a:off x="3311" y="1714"/>
              <a:ext cx="336" cy="0"/>
            </a:xfrm>
            <a:prstGeom prst="line">
              <a:avLst/>
            </a:prstGeom>
            <a:ln w="34925" cap="sq" cmpd="sng">
              <a:solidFill>
                <a:srgbClr val="FF0000"/>
              </a:solidFill>
              <a:prstDash val="solid"/>
              <a:headEnd type="none" w="sm" len="sm"/>
              <a:tailEnd type="stealth" w="lg" len="lg"/>
            </a:ln>
          </p:spPr>
        </p:sp>
        <p:sp>
          <p:nvSpPr>
            <p:cNvPr id="83059" name="Line 52"/>
            <p:cNvSpPr/>
            <p:nvPr/>
          </p:nvSpPr>
          <p:spPr>
            <a:xfrm>
              <a:off x="3311" y="1971"/>
              <a:ext cx="336" cy="0"/>
            </a:xfrm>
            <a:prstGeom prst="line">
              <a:avLst/>
            </a:prstGeom>
            <a:ln w="34925" cap="sq" cmpd="sng">
              <a:solidFill>
                <a:srgbClr val="FF0000"/>
              </a:solidFill>
              <a:prstDash val="solid"/>
              <a:headEnd type="none" w="sm" len="sm"/>
              <a:tailEnd type="stealth" w="lg" len="lg"/>
            </a:ln>
          </p:spPr>
        </p:sp>
        <p:sp>
          <p:nvSpPr>
            <p:cNvPr id="83060" name="Line 53"/>
            <p:cNvSpPr/>
            <p:nvPr/>
          </p:nvSpPr>
          <p:spPr>
            <a:xfrm>
              <a:off x="3311" y="1203"/>
              <a:ext cx="336" cy="0"/>
            </a:xfrm>
            <a:prstGeom prst="line">
              <a:avLst/>
            </a:prstGeom>
            <a:ln w="34925" cap="sq" cmpd="sng">
              <a:solidFill>
                <a:srgbClr val="FF0000"/>
              </a:solidFill>
              <a:prstDash val="solid"/>
              <a:headEnd type="none" w="sm" len="sm"/>
              <a:tailEnd type="stealth" w="lg" len="lg"/>
            </a:ln>
          </p:spPr>
        </p:sp>
        <p:sp>
          <p:nvSpPr>
            <p:cNvPr id="83061" name="Rectangle 55"/>
            <p:cNvSpPr/>
            <p:nvPr/>
          </p:nvSpPr>
          <p:spPr>
            <a:xfrm>
              <a:off x="3647" y="1355"/>
              <a:ext cx="585" cy="187"/>
            </a:xfrm>
            <a:prstGeom prst="rect">
              <a:avLst/>
            </a:prstGeom>
            <a:solidFill>
              <a:srgbClr val="FFFFCC"/>
            </a:solidFill>
            <a:ln w="28575" cap="sq" cmpd="sng">
              <a:solidFill>
                <a:srgbClr val="4B2F25"/>
              </a:solidFill>
              <a:prstDash val="solid"/>
              <a:miter/>
              <a:headEnd type="none" w="sm" len="sm"/>
              <a:tailEnd type="none" w="med" len="lg"/>
            </a:ln>
            <a:effectLst>
              <a:prstShdw prst="shdw17" dist="17961" dir="13499999">
                <a:srgbClr val="2D1C16"/>
              </a:prstShdw>
            </a:effectLst>
          </p:spPr>
          <p:txBody>
            <a:bodyPr wrap="none" anchor="ctr" anchorCtr="0"/>
            <a:p>
              <a:pPr eaLnBrk="0" hangingPunct="0"/>
              <a:endParaRPr lang="zh-CN" altLang="en-US" b="0" dirty="0">
                <a:latin typeface="Arial" panose="020B0604020202020204" pitchFamily="34" charset="0"/>
              </a:endParaRPr>
            </a:p>
          </p:txBody>
        </p:sp>
        <p:sp>
          <p:nvSpPr>
            <p:cNvPr id="83062" name="Line 56"/>
            <p:cNvSpPr/>
            <p:nvPr/>
          </p:nvSpPr>
          <p:spPr>
            <a:xfrm>
              <a:off x="3940" y="1355"/>
              <a:ext cx="0" cy="187"/>
            </a:xfrm>
            <a:prstGeom prst="line">
              <a:avLst/>
            </a:prstGeom>
            <a:ln w="28575" cap="sq" cmpd="sng">
              <a:solidFill>
                <a:srgbClr val="4B2F25"/>
              </a:solidFill>
              <a:prstDash val="solid"/>
              <a:headEnd type="none" w="sm" len="sm"/>
              <a:tailEnd type="none" w="med" len="lg"/>
            </a:ln>
          </p:spPr>
        </p:sp>
        <p:sp>
          <p:nvSpPr>
            <p:cNvPr id="83063" name="Rectangle 59"/>
            <p:cNvSpPr/>
            <p:nvPr/>
          </p:nvSpPr>
          <p:spPr>
            <a:xfrm>
              <a:off x="3647" y="1612"/>
              <a:ext cx="585" cy="187"/>
            </a:xfrm>
            <a:prstGeom prst="rect">
              <a:avLst/>
            </a:prstGeom>
            <a:solidFill>
              <a:srgbClr val="FFFFCC"/>
            </a:solidFill>
            <a:ln w="28575" cap="sq" cmpd="sng">
              <a:solidFill>
                <a:srgbClr val="4B2F25"/>
              </a:solidFill>
              <a:prstDash val="solid"/>
              <a:miter/>
              <a:headEnd type="none" w="sm" len="sm"/>
              <a:tailEnd type="none" w="med" len="lg"/>
            </a:ln>
            <a:effectLst>
              <a:prstShdw prst="shdw17" dist="17961" dir="13499999">
                <a:srgbClr val="2D1C16"/>
              </a:prstShdw>
            </a:effectLst>
          </p:spPr>
          <p:txBody>
            <a:bodyPr wrap="none" anchor="ctr" anchorCtr="0"/>
            <a:p>
              <a:pPr eaLnBrk="0" hangingPunct="0"/>
              <a:endParaRPr lang="zh-CN" altLang="en-US" b="0" dirty="0">
                <a:latin typeface="Arial" panose="020B0604020202020204" pitchFamily="34" charset="0"/>
              </a:endParaRPr>
            </a:p>
          </p:txBody>
        </p:sp>
        <p:sp>
          <p:nvSpPr>
            <p:cNvPr id="83064" name="Line 60"/>
            <p:cNvSpPr/>
            <p:nvPr/>
          </p:nvSpPr>
          <p:spPr>
            <a:xfrm>
              <a:off x="3940" y="1612"/>
              <a:ext cx="0" cy="187"/>
            </a:xfrm>
            <a:prstGeom prst="line">
              <a:avLst/>
            </a:prstGeom>
            <a:ln w="28575" cap="sq" cmpd="sng">
              <a:solidFill>
                <a:srgbClr val="4B2F25"/>
              </a:solidFill>
              <a:prstDash val="solid"/>
              <a:headEnd type="none" w="sm" len="sm"/>
              <a:tailEnd type="none" w="med" len="lg"/>
            </a:ln>
          </p:spPr>
        </p:sp>
        <p:sp>
          <p:nvSpPr>
            <p:cNvPr id="83065" name="Line 64"/>
            <p:cNvSpPr/>
            <p:nvPr/>
          </p:nvSpPr>
          <p:spPr>
            <a:xfrm>
              <a:off x="3940" y="1870"/>
              <a:ext cx="0" cy="186"/>
            </a:xfrm>
            <a:prstGeom prst="line">
              <a:avLst/>
            </a:prstGeom>
            <a:ln w="28575" cap="sq" cmpd="sng">
              <a:solidFill>
                <a:srgbClr val="4B2F25"/>
              </a:solidFill>
              <a:prstDash val="solid"/>
              <a:headEnd type="none" w="sm" len="sm"/>
              <a:tailEnd type="none" w="med" len="lg"/>
            </a:ln>
          </p:spPr>
        </p:sp>
        <p:sp>
          <p:nvSpPr>
            <p:cNvPr id="83066" name="Rectangle 67"/>
            <p:cNvSpPr/>
            <p:nvPr/>
          </p:nvSpPr>
          <p:spPr>
            <a:xfrm>
              <a:off x="3647" y="1101"/>
              <a:ext cx="585" cy="186"/>
            </a:xfrm>
            <a:prstGeom prst="rect">
              <a:avLst/>
            </a:prstGeom>
            <a:solidFill>
              <a:srgbClr val="FFFFCC"/>
            </a:solidFill>
            <a:ln w="28575" cap="sq" cmpd="sng">
              <a:solidFill>
                <a:srgbClr val="4B2F25"/>
              </a:solidFill>
              <a:prstDash val="solid"/>
              <a:miter/>
              <a:headEnd type="none" w="sm" len="sm"/>
              <a:tailEnd type="none" w="med" len="lg"/>
            </a:ln>
            <a:effectLst>
              <a:prstShdw prst="shdw17" dist="17961" dir="13499999">
                <a:srgbClr val="2D1C16"/>
              </a:prstShdw>
            </a:effectLst>
          </p:spPr>
          <p:txBody>
            <a:bodyPr wrap="none" anchor="ctr" anchorCtr="0"/>
            <a:p>
              <a:pPr eaLnBrk="0" hangingPunct="0"/>
              <a:endParaRPr lang="zh-CN" altLang="en-US" b="0" dirty="0">
                <a:latin typeface="Arial" panose="020B0604020202020204" pitchFamily="34" charset="0"/>
              </a:endParaRPr>
            </a:p>
          </p:txBody>
        </p:sp>
        <p:sp>
          <p:nvSpPr>
            <p:cNvPr id="83067" name="Line 68"/>
            <p:cNvSpPr/>
            <p:nvPr/>
          </p:nvSpPr>
          <p:spPr>
            <a:xfrm>
              <a:off x="3940" y="1101"/>
              <a:ext cx="0" cy="186"/>
            </a:xfrm>
            <a:prstGeom prst="line">
              <a:avLst/>
            </a:prstGeom>
            <a:ln w="28575" cap="sq" cmpd="sng">
              <a:solidFill>
                <a:srgbClr val="4B2F25"/>
              </a:solidFill>
              <a:prstDash val="solid"/>
              <a:headEnd type="none" w="sm" len="sm"/>
              <a:tailEnd type="none" w="med" len="lg"/>
            </a:ln>
          </p:spPr>
        </p:sp>
        <p:sp>
          <p:nvSpPr>
            <p:cNvPr id="83068" name="Text Box 27"/>
            <p:cNvSpPr txBox="1"/>
            <p:nvPr/>
          </p:nvSpPr>
          <p:spPr>
            <a:xfrm>
              <a:off x="3684" y="602"/>
              <a:ext cx="206" cy="183"/>
            </a:xfrm>
            <a:prstGeom prst="rect">
              <a:avLst/>
            </a:prstGeom>
            <a:noFill/>
            <a:ln w="9525">
              <a:noFill/>
            </a:ln>
          </p:spPr>
          <p:txBody>
            <a:bodyPr lIns="0" tIns="36000" rIns="0" bIns="0" anchor="ctr" anchorCtr="0">
              <a:spAutoFit/>
            </a:bodyPr>
            <a:p>
              <a:pPr algn="ctr">
                <a:lnSpc>
                  <a:spcPts val="2000"/>
                </a:lnSpc>
              </a:pPr>
              <a:r>
                <a:rPr lang="en-US" altLang="zh-CN" sz="2400" dirty="0">
                  <a:latin typeface="Times New Roman" panose="02020603050405020304" pitchFamily="18" charset="0"/>
                  <a:ea typeface="幼圆" panose="02010509060101010101" pitchFamily="49" charset="-122"/>
                </a:rPr>
                <a:t>3</a:t>
              </a:r>
              <a:endParaRPr lang="en-US" altLang="zh-CN" sz="2400" dirty="0">
                <a:latin typeface="Times New Roman" panose="02020603050405020304" pitchFamily="18" charset="0"/>
                <a:ea typeface="幼圆" panose="02010509060101010101" pitchFamily="49" charset="-122"/>
              </a:endParaRPr>
            </a:p>
          </p:txBody>
        </p:sp>
        <p:sp>
          <p:nvSpPr>
            <p:cNvPr id="83069" name="Text Box 27"/>
            <p:cNvSpPr txBox="1"/>
            <p:nvPr/>
          </p:nvSpPr>
          <p:spPr>
            <a:xfrm>
              <a:off x="3684" y="855"/>
              <a:ext cx="206" cy="183"/>
            </a:xfrm>
            <a:prstGeom prst="rect">
              <a:avLst/>
            </a:prstGeom>
            <a:noFill/>
            <a:ln w="9525">
              <a:noFill/>
            </a:ln>
          </p:spPr>
          <p:txBody>
            <a:bodyPr lIns="0" tIns="36000" rIns="0" bIns="0" anchor="ctr" anchorCtr="0">
              <a:spAutoFit/>
            </a:bodyPr>
            <a:p>
              <a:pPr algn="ctr">
                <a:lnSpc>
                  <a:spcPts val="2000"/>
                </a:lnSpc>
              </a:pPr>
              <a:r>
                <a:rPr lang="en-US" altLang="zh-CN" sz="2400" dirty="0">
                  <a:latin typeface="Times New Roman" panose="02020603050405020304" pitchFamily="18" charset="0"/>
                  <a:ea typeface="幼圆" panose="02010509060101010101" pitchFamily="49" charset="-122"/>
                </a:rPr>
                <a:t>4</a:t>
              </a:r>
              <a:endParaRPr lang="en-US" altLang="zh-CN" sz="2400" dirty="0">
                <a:latin typeface="Times New Roman" panose="02020603050405020304" pitchFamily="18" charset="0"/>
                <a:ea typeface="幼圆" panose="02010509060101010101" pitchFamily="49" charset="-122"/>
              </a:endParaRPr>
            </a:p>
          </p:txBody>
        </p:sp>
        <p:sp>
          <p:nvSpPr>
            <p:cNvPr id="83070" name="Text Box 27"/>
            <p:cNvSpPr txBox="1"/>
            <p:nvPr/>
          </p:nvSpPr>
          <p:spPr>
            <a:xfrm>
              <a:off x="3684" y="1116"/>
              <a:ext cx="206" cy="183"/>
            </a:xfrm>
            <a:prstGeom prst="rect">
              <a:avLst/>
            </a:prstGeom>
            <a:noFill/>
            <a:ln w="9525">
              <a:noFill/>
            </a:ln>
          </p:spPr>
          <p:txBody>
            <a:bodyPr lIns="0" tIns="36000" rIns="0" bIns="0" anchor="ctr" anchorCtr="0">
              <a:spAutoFit/>
            </a:bodyPr>
            <a:p>
              <a:pPr algn="ctr">
                <a:lnSpc>
                  <a:spcPts val="2000"/>
                </a:lnSpc>
              </a:pPr>
              <a:r>
                <a:rPr lang="en-US" altLang="zh-CN" sz="2400" dirty="0">
                  <a:latin typeface="Times New Roman" panose="02020603050405020304" pitchFamily="18" charset="0"/>
                  <a:ea typeface="幼圆" panose="02010509060101010101" pitchFamily="49" charset="-122"/>
                </a:rPr>
                <a:t>5</a:t>
              </a:r>
              <a:endParaRPr lang="en-US" altLang="zh-CN" sz="2400" dirty="0">
                <a:latin typeface="Times New Roman" panose="02020603050405020304" pitchFamily="18" charset="0"/>
                <a:ea typeface="幼圆" panose="02010509060101010101" pitchFamily="49" charset="-122"/>
              </a:endParaRPr>
            </a:p>
          </p:txBody>
        </p:sp>
        <p:sp>
          <p:nvSpPr>
            <p:cNvPr id="83071" name="Text Box 27"/>
            <p:cNvSpPr txBox="1"/>
            <p:nvPr/>
          </p:nvSpPr>
          <p:spPr>
            <a:xfrm>
              <a:off x="3684" y="1370"/>
              <a:ext cx="206" cy="183"/>
            </a:xfrm>
            <a:prstGeom prst="rect">
              <a:avLst/>
            </a:prstGeom>
            <a:noFill/>
            <a:ln w="9525">
              <a:noFill/>
            </a:ln>
          </p:spPr>
          <p:txBody>
            <a:bodyPr lIns="0" tIns="36000" rIns="0" bIns="0" anchor="ctr" anchorCtr="0">
              <a:spAutoFit/>
            </a:bodyPr>
            <a:p>
              <a:pPr algn="ctr">
                <a:lnSpc>
                  <a:spcPts val="2000"/>
                </a:lnSpc>
              </a:pPr>
              <a:r>
                <a:rPr lang="en-US" altLang="zh-CN" sz="2400" dirty="0">
                  <a:latin typeface="Times New Roman" panose="02020603050405020304" pitchFamily="18" charset="0"/>
                  <a:ea typeface="幼圆" panose="02010509060101010101" pitchFamily="49" charset="-122"/>
                </a:rPr>
                <a:t>6</a:t>
              </a:r>
              <a:endParaRPr lang="en-US" altLang="zh-CN" sz="2400" dirty="0">
                <a:latin typeface="Times New Roman" panose="02020603050405020304" pitchFamily="18" charset="0"/>
                <a:ea typeface="幼圆" panose="02010509060101010101" pitchFamily="49" charset="-122"/>
              </a:endParaRPr>
            </a:p>
          </p:txBody>
        </p:sp>
        <p:sp>
          <p:nvSpPr>
            <p:cNvPr id="83072" name="Text Box 27"/>
            <p:cNvSpPr txBox="1"/>
            <p:nvPr/>
          </p:nvSpPr>
          <p:spPr>
            <a:xfrm>
              <a:off x="3684" y="1624"/>
              <a:ext cx="206" cy="183"/>
            </a:xfrm>
            <a:prstGeom prst="rect">
              <a:avLst/>
            </a:prstGeom>
            <a:noFill/>
            <a:ln w="9525">
              <a:noFill/>
            </a:ln>
          </p:spPr>
          <p:txBody>
            <a:bodyPr lIns="0" tIns="36000" rIns="0" bIns="0" anchor="ctr" anchorCtr="0">
              <a:spAutoFit/>
            </a:bodyPr>
            <a:p>
              <a:pPr algn="ctr">
                <a:lnSpc>
                  <a:spcPts val="2000"/>
                </a:lnSpc>
              </a:pPr>
              <a:r>
                <a:rPr lang="en-US" altLang="zh-CN" sz="2400" dirty="0">
                  <a:latin typeface="Times New Roman" panose="02020603050405020304" pitchFamily="18" charset="0"/>
                  <a:ea typeface="幼圆" panose="02010509060101010101" pitchFamily="49" charset="-122"/>
                </a:rPr>
                <a:t>1</a:t>
              </a:r>
              <a:endParaRPr lang="en-US" altLang="zh-CN" sz="2400" dirty="0">
                <a:latin typeface="Times New Roman" panose="02020603050405020304" pitchFamily="18" charset="0"/>
                <a:ea typeface="幼圆" panose="02010509060101010101" pitchFamily="49" charset="-122"/>
              </a:endParaRPr>
            </a:p>
          </p:txBody>
        </p:sp>
        <p:sp>
          <p:nvSpPr>
            <p:cNvPr id="83073" name="Text Box 27"/>
            <p:cNvSpPr txBox="1"/>
            <p:nvPr/>
          </p:nvSpPr>
          <p:spPr>
            <a:xfrm>
              <a:off x="3684" y="1882"/>
              <a:ext cx="206" cy="183"/>
            </a:xfrm>
            <a:prstGeom prst="rect">
              <a:avLst/>
            </a:prstGeom>
            <a:noFill/>
            <a:ln w="9525">
              <a:noFill/>
            </a:ln>
          </p:spPr>
          <p:txBody>
            <a:bodyPr lIns="0" tIns="36000" rIns="0" bIns="0" anchor="ctr" anchorCtr="0">
              <a:spAutoFit/>
            </a:bodyPr>
            <a:p>
              <a:pPr algn="ctr">
                <a:lnSpc>
                  <a:spcPts val="2000"/>
                </a:lnSpc>
              </a:pPr>
              <a:r>
                <a:rPr lang="en-US" altLang="zh-CN" sz="2400" dirty="0">
                  <a:latin typeface="Times New Roman" panose="02020603050405020304" pitchFamily="18" charset="0"/>
                  <a:ea typeface="幼圆" panose="02010509060101010101" pitchFamily="49" charset="-122"/>
                </a:rPr>
                <a:t>6</a:t>
              </a:r>
              <a:endParaRPr lang="en-US" altLang="zh-CN" sz="2400" dirty="0">
                <a:latin typeface="Times New Roman" panose="02020603050405020304" pitchFamily="18" charset="0"/>
                <a:ea typeface="幼圆" panose="02010509060101010101" pitchFamily="49" charset="-122"/>
              </a:endParaRPr>
            </a:p>
          </p:txBody>
        </p:sp>
        <p:sp>
          <p:nvSpPr>
            <p:cNvPr id="83074" name="Text Box 27"/>
            <p:cNvSpPr txBox="1"/>
            <p:nvPr/>
          </p:nvSpPr>
          <p:spPr>
            <a:xfrm>
              <a:off x="4500" y="343"/>
              <a:ext cx="206" cy="183"/>
            </a:xfrm>
            <a:prstGeom prst="rect">
              <a:avLst/>
            </a:prstGeom>
            <a:noFill/>
            <a:ln w="9525">
              <a:noFill/>
            </a:ln>
          </p:spPr>
          <p:txBody>
            <a:bodyPr lIns="0" tIns="36000" rIns="0" bIns="0" anchor="ctr" anchorCtr="0">
              <a:spAutoFit/>
            </a:bodyPr>
            <a:p>
              <a:pPr algn="ctr">
                <a:lnSpc>
                  <a:spcPts val="2000"/>
                </a:lnSpc>
              </a:pPr>
              <a:r>
                <a:rPr lang="en-US" altLang="zh-CN" sz="2400" dirty="0">
                  <a:latin typeface="Times New Roman" panose="02020603050405020304" pitchFamily="18" charset="0"/>
                  <a:ea typeface="幼圆" panose="02010509060101010101" pitchFamily="49" charset="-122"/>
                </a:rPr>
                <a:t>7</a:t>
              </a:r>
              <a:endParaRPr lang="en-US" altLang="zh-CN" sz="2400" dirty="0">
                <a:latin typeface="Times New Roman" panose="02020603050405020304" pitchFamily="18" charset="0"/>
                <a:ea typeface="幼圆" panose="02010509060101010101" pitchFamily="49" charset="-122"/>
              </a:endParaRPr>
            </a:p>
          </p:txBody>
        </p:sp>
        <p:sp>
          <p:nvSpPr>
            <p:cNvPr id="83075" name="Text Box 27"/>
            <p:cNvSpPr txBox="1"/>
            <p:nvPr/>
          </p:nvSpPr>
          <p:spPr>
            <a:xfrm>
              <a:off x="4501" y="855"/>
              <a:ext cx="206" cy="183"/>
            </a:xfrm>
            <a:prstGeom prst="rect">
              <a:avLst/>
            </a:prstGeom>
            <a:noFill/>
            <a:ln w="9525">
              <a:noFill/>
            </a:ln>
          </p:spPr>
          <p:txBody>
            <a:bodyPr lIns="0" tIns="36000" rIns="0" bIns="0" anchor="ctr" anchorCtr="0">
              <a:spAutoFit/>
            </a:bodyPr>
            <a:p>
              <a:pPr algn="ctr">
                <a:lnSpc>
                  <a:spcPts val="2000"/>
                </a:lnSpc>
              </a:pPr>
              <a:r>
                <a:rPr lang="en-US" altLang="zh-CN" sz="2400" dirty="0">
                  <a:latin typeface="Times New Roman" panose="02020603050405020304" pitchFamily="18" charset="0"/>
                  <a:ea typeface="幼圆" panose="02010509060101010101" pitchFamily="49" charset="-122"/>
                </a:rPr>
                <a:t>5</a:t>
              </a:r>
              <a:endParaRPr lang="en-US" altLang="zh-CN" sz="2400" dirty="0">
                <a:latin typeface="Times New Roman" panose="02020603050405020304" pitchFamily="18" charset="0"/>
                <a:ea typeface="幼圆" panose="02010509060101010101" pitchFamily="49" charset="-122"/>
              </a:endParaRPr>
            </a:p>
          </p:txBody>
        </p:sp>
        <p:sp>
          <p:nvSpPr>
            <p:cNvPr id="83076" name="Text Box 8"/>
            <p:cNvSpPr txBox="1"/>
            <p:nvPr/>
          </p:nvSpPr>
          <p:spPr>
            <a:xfrm>
              <a:off x="2298" y="362"/>
              <a:ext cx="214" cy="176"/>
            </a:xfrm>
            <a:prstGeom prst="rect">
              <a:avLst/>
            </a:prstGeom>
            <a:noFill/>
            <a:ln w="9525">
              <a:noFill/>
            </a:ln>
          </p:spPr>
          <p:txBody>
            <a:bodyPr lIns="0" tIns="0" rIns="0" bIns="0" anchor="ctr" anchorCtr="0">
              <a:spAutoFit/>
            </a:bodyPr>
            <a:p>
              <a:pPr algn="ctr">
                <a:lnSpc>
                  <a:spcPts val="2200"/>
                </a:lnSpc>
              </a:pPr>
              <a:r>
                <a:rPr lang="en-US" altLang="zh-CN" sz="2500" dirty="0">
                  <a:latin typeface="Times New Roman" panose="02020603050405020304" pitchFamily="18" charset="0"/>
                  <a:ea typeface="幼圆" panose="02010509060101010101" pitchFamily="49" charset="-122"/>
                </a:rPr>
                <a:t>1</a:t>
              </a:r>
              <a:endParaRPr lang="en-US" altLang="zh-CN" sz="2500" baseline="-25000" dirty="0">
                <a:latin typeface="Times New Roman" panose="02020603050405020304" pitchFamily="18" charset="0"/>
                <a:ea typeface="幼圆" panose="02010509060101010101" pitchFamily="49" charset="-122"/>
              </a:endParaRPr>
            </a:p>
          </p:txBody>
        </p:sp>
        <p:sp>
          <p:nvSpPr>
            <p:cNvPr id="83077" name="Text Box 8"/>
            <p:cNvSpPr txBox="1"/>
            <p:nvPr/>
          </p:nvSpPr>
          <p:spPr>
            <a:xfrm>
              <a:off x="2700" y="581"/>
              <a:ext cx="214" cy="221"/>
            </a:xfrm>
            <a:prstGeom prst="rect">
              <a:avLst/>
            </a:prstGeom>
            <a:noFill/>
            <a:ln w="9525">
              <a:noFill/>
            </a:ln>
          </p:spPr>
          <p:txBody>
            <a:bodyPr lIns="0" tIns="72000" rIns="0" bIns="0" anchor="ctr" anchorCtr="0">
              <a:spAutoFit/>
            </a:bodyPr>
            <a:p>
              <a:pPr algn="ctr">
                <a:lnSpc>
                  <a:spcPts val="2200"/>
                </a:lnSpc>
              </a:pPr>
              <a:r>
                <a:rPr lang="en-US" altLang="zh-CN" sz="2500" dirty="0">
                  <a:latin typeface="Times New Roman" panose="02020603050405020304" pitchFamily="18" charset="0"/>
                  <a:ea typeface="幼圆" panose="02010509060101010101" pitchFamily="49" charset="-122"/>
                </a:rPr>
                <a:t>B</a:t>
              </a:r>
              <a:endParaRPr lang="en-US" altLang="zh-CN" sz="2500" baseline="-25000" dirty="0">
                <a:latin typeface="Times New Roman" panose="02020603050405020304" pitchFamily="18" charset="0"/>
                <a:ea typeface="幼圆" panose="02010509060101010101" pitchFamily="49" charset="-122"/>
              </a:endParaRPr>
            </a:p>
          </p:txBody>
        </p:sp>
        <p:sp>
          <p:nvSpPr>
            <p:cNvPr id="83078" name="Text Box 8"/>
            <p:cNvSpPr txBox="1"/>
            <p:nvPr/>
          </p:nvSpPr>
          <p:spPr>
            <a:xfrm>
              <a:off x="2296" y="609"/>
              <a:ext cx="214" cy="176"/>
            </a:xfrm>
            <a:prstGeom prst="rect">
              <a:avLst/>
            </a:prstGeom>
            <a:noFill/>
            <a:ln w="9525">
              <a:noFill/>
            </a:ln>
          </p:spPr>
          <p:txBody>
            <a:bodyPr lIns="0" tIns="0" rIns="0" bIns="0" anchor="ctr" anchorCtr="0">
              <a:spAutoFit/>
            </a:bodyPr>
            <a:p>
              <a:pPr algn="ctr">
                <a:lnSpc>
                  <a:spcPts val="2200"/>
                </a:lnSpc>
              </a:pPr>
              <a:r>
                <a:rPr lang="en-US" altLang="zh-CN" sz="2500" dirty="0">
                  <a:latin typeface="Times New Roman" panose="02020603050405020304" pitchFamily="18" charset="0"/>
                  <a:ea typeface="幼圆" panose="02010509060101010101" pitchFamily="49" charset="-122"/>
                </a:rPr>
                <a:t>2</a:t>
              </a:r>
              <a:endParaRPr lang="en-US" altLang="zh-CN" sz="2500" baseline="-25000" dirty="0">
                <a:latin typeface="Times New Roman" panose="02020603050405020304" pitchFamily="18" charset="0"/>
                <a:ea typeface="幼圆" panose="02010509060101010101" pitchFamily="49" charset="-122"/>
              </a:endParaRPr>
            </a:p>
          </p:txBody>
        </p:sp>
        <p:sp>
          <p:nvSpPr>
            <p:cNvPr id="83079" name="Text Box 8"/>
            <p:cNvSpPr txBox="1"/>
            <p:nvPr/>
          </p:nvSpPr>
          <p:spPr>
            <a:xfrm>
              <a:off x="2300" y="863"/>
              <a:ext cx="214" cy="176"/>
            </a:xfrm>
            <a:prstGeom prst="rect">
              <a:avLst/>
            </a:prstGeom>
            <a:noFill/>
            <a:ln w="9525">
              <a:noFill/>
            </a:ln>
          </p:spPr>
          <p:txBody>
            <a:bodyPr lIns="0" tIns="0" rIns="0" bIns="0" anchor="ctr" anchorCtr="0">
              <a:spAutoFit/>
            </a:bodyPr>
            <a:p>
              <a:pPr algn="ctr">
                <a:lnSpc>
                  <a:spcPts val="2200"/>
                </a:lnSpc>
              </a:pPr>
              <a:r>
                <a:rPr lang="en-US" altLang="zh-CN" sz="2500" dirty="0">
                  <a:latin typeface="Times New Roman" panose="02020603050405020304" pitchFamily="18" charset="0"/>
                  <a:ea typeface="幼圆" panose="02010509060101010101" pitchFamily="49" charset="-122"/>
                </a:rPr>
                <a:t>3</a:t>
              </a:r>
              <a:endParaRPr lang="en-US" altLang="zh-CN" sz="2500" baseline="-25000" dirty="0">
                <a:latin typeface="Times New Roman" panose="02020603050405020304" pitchFamily="18" charset="0"/>
                <a:ea typeface="幼圆" panose="02010509060101010101" pitchFamily="49" charset="-122"/>
              </a:endParaRPr>
            </a:p>
          </p:txBody>
        </p:sp>
        <p:sp>
          <p:nvSpPr>
            <p:cNvPr id="83080" name="Text Box 8"/>
            <p:cNvSpPr txBox="1"/>
            <p:nvPr/>
          </p:nvSpPr>
          <p:spPr>
            <a:xfrm>
              <a:off x="2300" y="1086"/>
              <a:ext cx="214" cy="200"/>
            </a:xfrm>
            <a:prstGeom prst="rect">
              <a:avLst/>
            </a:prstGeom>
            <a:noFill/>
            <a:ln w="9525">
              <a:noFill/>
            </a:ln>
          </p:spPr>
          <p:txBody>
            <a:bodyPr lIns="0" tIns="0" rIns="0" bIns="0" anchor="ctr" anchorCtr="0">
              <a:spAutoFit/>
            </a:bodyPr>
            <a:p>
              <a:pPr algn="ctr">
                <a:lnSpc>
                  <a:spcPts val="2500"/>
                </a:lnSpc>
              </a:pPr>
              <a:r>
                <a:rPr lang="en-US" altLang="zh-CN" sz="2500" dirty="0">
                  <a:latin typeface="Times New Roman" panose="02020603050405020304" pitchFamily="18" charset="0"/>
                  <a:ea typeface="幼圆" panose="02010509060101010101" pitchFamily="49" charset="-122"/>
                </a:rPr>
                <a:t>4</a:t>
              </a:r>
              <a:endParaRPr lang="en-US" altLang="zh-CN" sz="2500" baseline="-25000" dirty="0">
                <a:latin typeface="Times New Roman" panose="02020603050405020304" pitchFamily="18" charset="0"/>
                <a:ea typeface="幼圆" panose="02010509060101010101" pitchFamily="49" charset="-122"/>
              </a:endParaRPr>
            </a:p>
          </p:txBody>
        </p:sp>
        <p:sp>
          <p:nvSpPr>
            <p:cNvPr id="83081" name="Text Box 8"/>
            <p:cNvSpPr txBox="1"/>
            <p:nvPr/>
          </p:nvSpPr>
          <p:spPr>
            <a:xfrm>
              <a:off x="2698" y="814"/>
              <a:ext cx="214" cy="225"/>
            </a:xfrm>
            <a:prstGeom prst="rect">
              <a:avLst/>
            </a:prstGeom>
            <a:noFill/>
            <a:ln w="9525">
              <a:noFill/>
            </a:ln>
          </p:spPr>
          <p:txBody>
            <a:bodyPr lIns="0" tIns="36000" rIns="0" bIns="0" anchor="ctr" anchorCtr="0">
              <a:spAutoFit/>
            </a:bodyPr>
            <a:p>
              <a:pPr algn="ctr">
                <a:lnSpc>
                  <a:spcPts val="2500"/>
                </a:lnSpc>
              </a:pPr>
              <a:r>
                <a:rPr lang="en-US" altLang="zh-CN" sz="2500" dirty="0">
                  <a:latin typeface="Times New Roman" panose="02020603050405020304" pitchFamily="18" charset="0"/>
                  <a:ea typeface="幼圆" panose="02010509060101010101" pitchFamily="49" charset="-122"/>
                </a:rPr>
                <a:t>C</a:t>
              </a:r>
              <a:endParaRPr lang="en-US" altLang="zh-CN" sz="2500" baseline="-25000" dirty="0">
                <a:latin typeface="Times New Roman" panose="02020603050405020304" pitchFamily="18" charset="0"/>
                <a:ea typeface="幼圆" panose="02010509060101010101" pitchFamily="49" charset="-122"/>
              </a:endParaRPr>
            </a:p>
          </p:txBody>
        </p:sp>
        <p:sp>
          <p:nvSpPr>
            <p:cNvPr id="83082" name="Text Box 8"/>
            <p:cNvSpPr txBox="1"/>
            <p:nvPr/>
          </p:nvSpPr>
          <p:spPr>
            <a:xfrm>
              <a:off x="2698" y="1088"/>
              <a:ext cx="214" cy="200"/>
            </a:xfrm>
            <a:prstGeom prst="rect">
              <a:avLst/>
            </a:prstGeom>
            <a:noFill/>
            <a:ln w="9525">
              <a:noFill/>
            </a:ln>
          </p:spPr>
          <p:txBody>
            <a:bodyPr lIns="0" tIns="0" rIns="0" bIns="0" anchor="ctr" anchorCtr="0">
              <a:spAutoFit/>
            </a:bodyPr>
            <a:p>
              <a:pPr algn="ctr">
                <a:lnSpc>
                  <a:spcPts val="2500"/>
                </a:lnSpc>
              </a:pPr>
              <a:r>
                <a:rPr lang="en-US" altLang="zh-CN" sz="2500" dirty="0">
                  <a:latin typeface="Times New Roman" panose="02020603050405020304" pitchFamily="18" charset="0"/>
                  <a:ea typeface="幼圆" panose="02010509060101010101" pitchFamily="49" charset="-122"/>
                </a:rPr>
                <a:t>D</a:t>
              </a:r>
              <a:endParaRPr lang="en-US" altLang="zh-CN" sz="2500" baseline="-25000" dirty="0">
                <a:latin typeface="Times New Roman" panose="02020603050405020304" pitchFamily="18" charset="0"/>
                <a:ea typeface="幼圆" panose="02010509060101010101" pitchFamily="49" charset="-122"/>
              </a:endParaRPr>
            </a:p>
          </p:txBody>
        </p:sp>
        <p:sp>
          <p:nvSpPr>
            <p:cNvPr id="83083" name="Text Box 8"/>
            <p:cNvSpPr txBox="1"/>
            <p:nvPr/>
          </p:nvSpPr>
          <p:spPr>
            <a:xfrm>
              <a:off x="2698" y="1354"/>
              <a:ext cx="214" cy="200"/>
            </a:xfrm>
            <a:prstGeom prst="rect">
              <a:avLst/>
            </a:prstGeom>
            <a:noFill/>
            <a:ln w="9525">
              <a:noFill/>
            </a:ln>
          </p:spPr>
          <p:txBody>
            <a:bodyPr lIns="0" tIns="0" rIns="0" bIns="0" anchor="ctr" anchorCtr="0">
              <a:spAutoFit/>
            </a:bodyPr>
            <a:p>
              <a:pPr algn="ctr">
                <a:lnSpc>
                  <a:spcPts val="2500"/>
                </a:lnSpc>
              </a:pPr>
              <a:r>
                <a:rPr lang="en-US" altLang="zh-CN" sz="2500" dirty="0">
                  <a:latin typeface="Times New Roman" panose="02020603050405020304" pitchFamily="18" charset="0"/>
                  <a:ea typeface="幼圆" panose="02010509060101010101" pitchFamily="49" charset="-122"/>
                </a:rPr>
                <a:t>E</a:t>
              </a:r>
              <a:endParaRPr lang="en-US" altLang="zh-CN" sz="2500" baseline="-25000" dirty="0">
                <a:latin typeface="Times New Roman" panose="02020603050405020304" pitchFamily="18" charset="0"/>
                <a:ea typeface="幼圆" panose="02010509060101010101" pitchFamily="49" charset="-122"/>
              </a:endParaRPr>
            </a:p>
          </p:txBody>
        </p:sp>
        <p:sp>
          <p:nvSpPr>
            <p:cNvPr id="83084" name="Text Box 8"/>
            <p:cNvSpPr txBox="1"/>
            <p:nvPr/>
          </p:nvSpPr>
          <p:spPr>
            <a:xfrm>
              <a:off x="2698" y="1578"/>
              <a:ext cx="214" cy="224"/>
            </a:xfrm>
            <a:prstGeom prst="rect">
              <a:avLst/>
            </a:prstGeom>
            <a:noFill/>
            <a:ln w="9525">
              <a:noFill/>
            </a:ln>
          </p:spPr>
          <p:txBody>
            <a:bodyPr lIns="0" tIns="36000" rIns="0" bIns="0" anchor="ctr" anchorCtr="0">
              <a:spAutoFit/>
            </a:bodyPr>
            <a:p>
              <a:pPr algn="ctr">
                <a:lnSpc>
                  <a:spcPts val="2500"/>
                </a:lnSpc>
              </a:pPr>
              <a:r>
                <a:rPr lang="en-US" altLang="zh-CN" sz="2500" dirty="0">
                  <a:latin typeface="Times New Roman" panose="02020603050405020304" pitchFamily="18" charset="0"/>
                  <a:ea typeface="幼圆" panose="02010509060101010101" pitchFamily="49" charset="-122"/>
                </a:rPr>
                <a:t>F</a:t>
              </a:r>
              <a:endParaRPr lang="en-US" altLang="zh-CN" sz="2500" baseline="-25000" dirty="0">
                <a:latin typeface="Times New Roman" panose="02020603050405020304" pitchFamily="18" charset="0"/>
                <a:ea typeface="幼圆" panose="02010509060101010101" pitchFamily="49" charset="-122"/>
              </a:endParaRPr>
            </a:p>
          </p:txBody>
        </p:sp>
        <p:sp>
          <p:nvSpPr>
            <p:cNvPr id="83085" name="Text Box 8"/>
            <p:cNvSpPr txBox="1"/>
            <p:nvPr/>
          </p:nvSpPr>
          <p:spPr>
            <a:xfrm>
              <a:off x="2706" y="1847"/>
              <a:ext cx="214" cy="200"/>
            </a:xfrm>
            <a:prstGeom prst="rect">
              <a:avLst/>
            </a:prstGeom>
            <a:noFill/>
            <a:ln w="9525">
              <a:noFill/>
            </a:ln>
          </p:spPr>
          <p:txBody>
            <a:bodyPr lIns="0" tIns="0" rIns="0" bIns="0" anchor="ctr" anchorCtr="0">
              <a:spAutoFit/>
            </a:bodyPr>
            <a:p>
              <a:pPr algn="ctr">
                <a:lnSpc>
                  <a:spcPts val="2500"/>
                </a:lnSpc>
              </a:pPr>
              <a:r>
                <a:rPr lang="en-US" altLang="zh-CN" sz="2500" dirty="0">
                  <a:latin typeface="Times New Roman" panose="02020603050405020304" pitchFamily="18" charset="0"/>
                  <a:ea typeface="幼圆" panose="02010509060101010101" pitchFamily="49" charset="-122"/>
                </a:rPr>
                <a:t>G</a:t>
              </a:r>
              <a:endParaRPr lang="en-US" altLang="zh-CN" sz="2500" baseline="-25000" dirty="0">
                <a:latin typeface="Times New Roman" panose="02020603050405020304" pitchFamily="18" charset="0"/>
                <a:ea typeface="幼圆" panose="02010509060101010101" pitchFamily="49" charset="-122"/>
              </a:endParaRPr>
            </a:p>
          </p:txBody>
        </p:sp>
        <p:sp>
          <p:nvSpPr>
            <p:cNvPr id="83086" name="Text Box 8"/>
            <p:cNvSpPr txBox="1"/>
            <p:nvPr/>
          </p:nvSpPr>
          <p:spPr>
            <a:xfrm>
              <a:off x="2290" y="1325"/>
              <a:ext cx="214" cy="200"/>
            </a:xfrm>
            <a:prstGeom prst="rect">
              <a:avLst/>
            </a:prstGeom>
            <a:noFill/>
            <a:ln w="9525">
              <a:noFill/>
            </a:ln>
          </p:spPr>
          <p:txBody>
            <a:bodyPr lIns="0" tIns="0" rIns="0" bIns="0" anchor="ctr" anchorCtr="0">
              <a:spAutoFit/>
            </a:bodyPr>
            <a:p>
              <a:pPr algn="ctr">
                <a:lnSpc>
                  <a:spcPts val="2500"/>
                </a:lnSpc>
              </a:pPr>
              <a:r>
                <a:rPr lang="en-US" altLang="zh-CN" sz="2500" dirty="0">
                  <a:latin typeface="Times New Roman" panose="02020603050405020304" pitchFamily="18" charset="0"/>
                  <a:ea typeface="幼圆" panose="02010509060101010101" pitchFamily="49" charset="-122"/>
                </a:rPr>
                <a:t>5</a:t>
              </a:r>
              <a:endParaRPr lang="en-US" altLang="zh-CN" sz="2500" baseline="-25000" dirty="0">
                <a:latin typeface="Times New Roman" panose="02020603050405020304" pitchFamily="18" charset="0"/>
                <a:ea typeface="幼圆" panose="02010509060101010101" pitchFamily="49" charset="-122"/>
              </a:endParaRPr>
            </a:p>
          </p:txBody>
        </p:sp>
        <p:sp>
          <p:nvSpPr>
            <p:cNvPr id="83087" name="Text Box 8"/>
            <p:cNvSpPr txBox="1"/>
            <p:nvPr/>
          </p:nvSpPr>
          <p:spPr>
            <a:xfrm>
              <a:off x="2294" y="1596"/>
              <a:ext cx="214" cy="200"/>
            </a:xfrm>
            <a:prstGeom prst="rect">
              <a:avLst/>
            </a:prstGeom>
            <a:noFill/>
            <a:ln w="9525">
              <a:noFill/>
            </a:ln>
          </p:spPr>
          <p:txBody>
            <a:bodyPr lIns="0" tIns="0" rIns="0" bIns="0" anchor="ctr" anchorCtr="0">
              <a:spAutoFit/>
            </a:bodyPr>
            <a:p>
              <a:pPr algn="ctr">
                <a:lnSpc>
                  <a:spcPts val="2500"/>
                </a:lnSpc>
              </a:pPr>
              <a:r>
                <a:rPr lang="en-US" altLang="zh-CN" sz="2500" dirty="0">
                  <a:latin typeface="Times New Roman" panose="02020603050405020304" pitchFamily="18" charset="0"/>
                  <a:ea typeface="幼圆" panose="02010509060101010101" pitchFamily="49" charset="-122"/>
                </a:rPr>
                <a:t>6</a:t>
              </a:r>
              <a:endParaRPr lang="en-US" altLang="zh-CN" sz="2500" baseline="-25000" dirty="0">
                <a:latin typeface="Times New Roman" panose="02020603050405020304" pitchFamily="18" charset="0"/>
                <a:ea typeface="幼圆" panose="02010509060101010101" pitchFamily="49" charset="-122"/>
              </a:endParaRPr>
            </a:p>
          </p:txBody>
        </p:sp>
        <p:sp>
          <p:nvSpPr>
            <p:cNvPr id="83088" name="Text Box 8"/>
            <p:cNvSpPr txBox="1"/>
            <p:nvPr/>
          </p:nvSpPr>
          <p:spPr>
            <a:xfrm>
              <a:off x="2298" y="1857"/>
              <a:ext cx="214" cy="200"/>
            </a:xfrm>
            <a:prstGeom prst="rect">
              <a:avLst/>
            </a:prstGeom>
            <a:noFill/>
            <a:ln w="9525">
              <a:noFill/>
            </a:ln>
          </p:spPr>
          <p:txBody>
            <a:bodyPr lIns="0" tIns="0" rIns="0" bIns="0" anchor="ctr" anchorCtr="0">
              <a:spAutoFit/>
            </a:bodyPr>
            <a:p>
              <a:pPr algn="ctr">
                <a:lnSpc>
                  <a:spcPts val="2500"/>
                </a:lnSpc>
              </a:pPr>
              <a:r>
                <a:rPr lang="en-US" altLang="zh-CN" sz="2500" dirty="0">
                  <a:latin typeface="Times New Roman" panose="02020603050405020304" pitchFamily="18" charset="0"/>
                  <a:ea typeface="幼圆" panose="02010509060101010101" pitchFamily="49" charset="-122"/>
                </a:rPr>
                <a:t>7</a:t>
              </a:r>
              <a:endParaRPr lang="en-US" altLang="zh-CN" sz="2500" baseline="-25000" dirty="0">
                <a:latin typeface="Times New Roman" panose="02020603050405020304" pitchFamily="18" charset="0"/>
                <a:ea typeface="幼圆" panose="02010509060101010101" pitchFamily="49" charset="-122"/>
              </a:endParaRPr>
            </a:p>
          </p:txBody>
        </p:sp>
        <p:sp>
          <p:nvSpPr>
            <p:cNvPr id="83089" name="Rectangle 39"/>
            <p:cNvSpPr/>
            <p:nvPr/>
          </p:nvSpPr>
          <p:spPr>
            <a:xfrm>
              <a:off x="3987" y="579"/>
              <a:ext cx="180" cy="232"/>
            </a:xfrm>
            <a:prstGeom prst="rect">
              <a:avLst/>
            </a:prstGeom>
            <a:noFill/>
            <a:ln w="9525">
              <a:noFill/>
            </a:ln>
          </p:spPr>
          <p:txBody>
            <a:bodyPr lIns="0" tIns="0" rIns="0" bIns="0" anchor="ctr" anchorCtr="0">
              <a:spAutoFit/>
            </a:bodyPr>
            <a:p>
              <a:pPr algn="ctr">
                <a:lnSpc>
                  <a:spcPts val="2900"/>
                </a:lnSpc>
              </a:pPr>
              <a:r>
                <a:rPr lang="en-US" altLang="zh-CN" sz="2900" dirty="0">
                  <a:latin typeface="Times New Roman" panose="02020603050405020304" pitchFamily="18" charset="0"/>
                  <a:ea typeface="幼圆" panose="02010509060101010101" pitchFamily="49" charset="-122"/>
                  <a:sym typeface="Symbol" panose="05050102010706020507" pitchFamily="18" charset="2"/>
                </a:rPr>
                <a:t></a:t>
              </a:r>
              <a:endParaRPr lang="en-US" altLang="zh-CN" sz="2900" dirty="0">
                <a:latin typeface="Times New Roman" panose="02020603050405020304" pitchFamily="18" charset="0"/>
                <a:ea typeface="幼圆" panose="02010509060101010101" pitchFamily="49" charset="-122"/>
              </a:endParaRPr>
            </a:p>
          </p:txBody>
        </p:sp>
        <p:sp>
          <p:nvSpPr>
            <p:cNvPr id="83090" name="Rectangle 39"/>
            <p:cNvSpPr/>
            <p:nvPr/>
          </p:nvSpPr>
          <p:spPr>
            <a:xfrm>
              <a:off x="3991" y="1089"/>
              <a:ext cx="181" cy="232"/>
            </a:xfrm>
            <a:prstGeom prst="rect">
              <a:avLst/>
            </a:prstGeom>
            <a:noFill/>
            <a:ln w="9525">
              <a:noFill/>
            </a:ln>
          </p:spPr>
          <p:txBody>
            <a:bodyPr lIns="0" tIns="0" rIns="0" bIns="0" anchor="ctr" anchorCtr="0">
              <a:spAutoFit/>
            </a:bodyPr>
            <a:p>
              <a:pPr algn="ctr">
                <a:lnSpc>
                  <a:spcPts val="2900"/>
                </a:lnSpc>
              </a:pPr>
              <a:r>
                <a:rPr lang="en-US" altLang="zh-CN" sz="2900" dirty="0">
                  <a:latin typeface="Times New Roman" panose="02020603050405020304" pitchFamily="18" charset="0"/>
                  <a:ea typeface="幼圆" panose="02010509060101010101" pitchFamily="49" charset="-122"/>
                  <a:sym typeface="Symbol" panose="05050102010706020507" pitchFamily="18" charset="2"/>
                </a:rPr>
                <a:t></a:t>
              </a:r>
              <a:endParaRPr lang="en-US" altLang="zh-CN" sz="2900" dirty="0">
                <a:latin typeface="Times New Roman" panose="02020603050405020304" pitchFamily="18" charset="0"/>
                <a:ea typeface="幼圆" panose="02010509060101010101" pitchFamily="49" charset="-122"/>
              </a:endParaRPr>
            </a:p>
          </p:txBody>
        </p:sp>
        <p:sp>
          <p:nvSpPr>
            <p:cNvPr id="83091" name="Rectangle 39"/>
            <p:cNvSpPr/>
            <p:nvPr/>
          </p:nvSpPr>
          <p:spPr>
            <a:xfrm>
              <a:off x="3991" y="1347"/>
              <a:ext cx="181" cy="232"/>
            </a:xfrm>
            <a:prstGeom prst="rect">
              <a:avLst/>
            </a:prstGeom>
            <a:noFill/>
            <a:ln w="9525">
              <a:noFill/>
            </a:ln>
          </p:spPr>
          <p:txBody>
            <a:bodyPr lIns="0" tIns="0" rIns="0" bIns="0" anchor="ctr" anchorCtr="0">
              <a:spAutoFit/>
            </a:bodyPr>
            <a:p>
              <a:pPr algn="ctr">
                <a:lnSpc>
                  <a:spcPts val="2900"/>
                </a:lnSpc>
              </a:pPr>
              <a:r>
                <a:rPr lang="en-US" altLang="zh-CN" sz="2900" dirty="0">
                  <a:latin typeface="Times New Roman" panose="02020603050405020304" pitchFamily="18" charset="0"/>
                  <a:ea typeface="幼圆" panose="02010509060101010101" pitchFamily="49" charset="-122"/>
                  <a:sym typeface="Symbol" panose="05050102010706020507" pitchFamily="18" charset="2"/>
                </a:rPr>
                <a:t></a:t>
              </a:r>
              <a:endParaRPr lang="en-US" altLang="zh-CN" sz="2900" dirty="0">
                <a:latin typeface="Times New Roman" panose="02020603050405020304" pitchFamily="18" charset="0"/>
                <a:ea typeface="幼圆" panose="02010509060101010101" pitchFamily="49" charset="-122"/>
              </a:endParaRPr>
            </a:p>
          </p:txBody>
        </p:sp>
        <p:sp>
          <p:nvSpPr>
            <p:cNvPr id="83092" name="Rectangle 39"/>
            <p:cNvSpPr/>
            <p:nvPr/>
          </p:nvSpPr>
          <p:spPr>
            <a:xfrm>
              <a:off x="3991" y="1601"/>
              <a:ext cx="181" cy="232"/>
            </a:xfrm>
            <a:prstGeom prst="rect">
              <a:avLst/>
            </a:prstGeom>
            <a:noFill/>
            <a:ln w="9525">
              <a:noFill/>
            </a:ln>
          </p:spPr>
          <p:txBody>
            <a:bodyPr lIns="0" tIns="0" rIns="0" bIns="0" anchor="ctr" anchorCtr="0">
              <a:spAutoFit/>
            </a:bodyPr>
            <a:p>
              <a:pPr algn="ctr">
                <a:lnSpc>
                  <a:spcPts val="2900"/>
                </a:lnSpc>
              </a:pPr>
              <a:r>
                <a:rPr lang="en-US" altLang="zh-CN" sz="2900" dirty="0">
                  <a:latin typeface="Times New Roman" panose="02020603050405020304" pitchFamily="18" charset="0"/>
                  <a:ea typeface="幼圆" panose="02010509060101010101" pitchFamily="49" charset="-122"/>
                  <a:sym typeface="Symbol" panose="05050102010706020507" pitchFamily="18" charset="2"/>
                </a:rPr>
                <a:t></a:t>
              </a:r>
              <a:endParaRPr lang="en-US" altLang="zh-CN" sz="2900" dirty="0">
                <a:latin typeface="Times New Roman" panose="02020603050405020304" pitchFamily="18" charset="0"/>
                <a:ea typeface="幼圆" panose="02010509060101010101" pitchFamily="49" charset="-122"/>
              </a:endParaRPr>
            </a:p>
          </p:txBody>
        </p:sp>
        <p:sp>
          <p:nvSpPr>
            <p:cNvPr id="83093" name="Rectangle 39"/>
            <p:cNvSpPr/>
            <p:nvPr/>
          </p:nvSpPr>
          <p:spPr>
            <a:xfrm>
              <a:off x="4829" y="324"/>
              <a:ext cx="180" cy="232"/>
            </a:xfrm>
            <a:prstGeom prst="rect">
              <a:avLst/>
            </a:prstGeom>
            <a:noFill/>
            <a:ln w="9525">
              <a:noFill/>
            </a:ln>
          </p:spPr>
          <p:txBody>
            <a:bodyPr lIns="0" tIns="0" rIns="0" bIns="0" anchor="ctr" anchorCtr="0">
              <a:spAutoFit/>
            </a:bodyPr>
            <a:p>
              <a:pPr algn="ctr">
                <a:lnSpc>
                  <a:spcPts val="2900"/>
                </a:lnSpc>
              </a:pPr>
              <a:r>
                <a:rPr lang="en-US" altLang="zh-CN" sz="2900" dirty="0">
                  <a:latin typeface="Times New Roman" panose="02020603050405020304" pitchFamily="18" charset="0"/>
                  <a:ea typeface="幼圆" panose="02010509060101010101" pitchFamily="49" charset="-122"/>
                  <a:sym typeface="Symbol" panose="05050102010706020507" pitchFamily="18" charset="2"/>
                </a:rPr>
                <a:t></a:t>
              </a:r>
              <a:endParaRPr lang="en-US" altLang="zh-CN" sz="2900" dirty="0">
                <a:latin typeface="Times New Roman" panose="02020603050405020304" pitchFamily="18" charset="0"/>
                <a:ea typeface="幼圆" panose="02010509060101010101" pitchFamily="49" charset="-122"/>
              </a:endParaRPr>
            </a:p>
          </p:txBody>
        </p:sp>
        <p:sp>
          <p:nvSpPr>
            <p:cNvPr id="83094" name="Rectangle 39"/>
            <p:cNvSpPr/>
            <p:nvPr/>
          </p:nvSpPr>
          <p:spPr>
            <a:xfrm>
              <a:off x="4822" y="835"/>
              <a:ext cx="181" cy="232"/>
            </a:xfrm>
            <a:prstGeom prst="rect">
              <a:avLst/>
            </a:prstGeom>
            <a:noFill/>
            <a:ln w="9525">
              <a:noFill/>
            </a:ln>
          </p:spPr>
          <p:txBody>
            <a:bodyPr lIns="0" tIns="0" rIns="0" bIns="0" anchor="ctr" anchorCtr="0">
              <a:spAutoFit/>
            </a:bodyPr>
            <a:p>
              <a:pPr algn="ctr">
                <a:lnSpc>
                  <a:spcPts val="2900"/>
                </a:lnSpc>
              </a:pPr>
              <a:r>
                <a:rPr lang="en-US" altLang="zh-CN" sz="2900" dirty="0">
                  <a:latin typeface="Times New Roman" panose="02020603050405020304" pitchFamily="18" charset="0"/>
                  <a:ea typeface="幼圆" panose="02010509060101010101" pitchFamily="49" charset="-122"/>
                  <a:sym typeface="Symbol" panose="05050102010706020507" pitchFamily="18" charset="2"/>
                </a:rPr>
                <a:t></a:t>
              </a:r>
              <a:endParaRPr lang="en-US" altLang="zh-CN" sz="2900" dirty="0">
                <a:latin typeface="Times New Roman" panose="02020603050405020304" pitchFamily="18" charset="0"/>
                <a:ea typeface="幼圆" panose="02010509060101010101" pitchFamily="49" charset="-122"/>
              </a:endParaRPr>
            </a:p>
          </p:txBody>
        </p:sp>
      </p:grpSp>
      <p:grpSp>
        <p:nvGrpSpPr>
          <p:cNvPr id="82948" name="组合 17"/>
          <p:cNvGrpSpPr/>
          <p:nvPr/>
        </p:nvGrpSpPr>
        <p:grpSpPr>
          <a:xfrm>
            <a:off x="320675" y="4983163"/>
            <a:ext cx="8564563" cy="1133475"/>
            <a:chOff x="332134" y="5141719"/>
            <a:chExt cx="8564163" cy="1326734"/>
          </a:xfrm>
        </p:grpSpPr>
        <p:grpSp>
          <p:nvGrpSpPr>
            <p:cNvPr id="82993" name="组合 2"/>
            <p:cNvGrpSpPr/>
            <p:nvPr/>
          </p:nvGrpSpPr>
          <p:grpSpPr>
            <a:xfrm>
              <a:off x="2354195" y="5146346"/>
              <a:ext cx="1732201" cy="1310368"/>
              <a:chOff x="2632110" y="5289786"/>
              <a:chExt cx="1732201" cy="1310368"/>
            </a:xfrm>
          </p:grpSpPr>
          <p:grpSp>
            <p:nvGrpSpPr>
              <p:cNvPr id="83019" name="组合 161"/>
              <p:cNvGrpSpPr/>
              <p:nvPr/>
            </p:nvGrpSpPr>
            <p:grpSpPr>
              <a:xfrm>
                <a:off x="2632110" y="5493264"/>
                <a:ext cx="460715" cy="1080905"/>
                <a:chOff x="539750" y="4653136"/>
                <a:chExt cx="345282" cy="1080120"/>
              </a:xfrm>
            </p:grpSpPr>
            <p:grpSp>
              <p:nvGrpSpPr>
                <p:cNvPr id="83024" name="组合 164"/>
                <p:cNvGrpSpPr/>
                <p:nvPr/>
              </p:nvGrpSpPr>
              <p:grpSpPr>
                <a:xfrm>
                  <a:off x="539750" y="4653136"/>
                  <a:ext cx="345282" cy="1080120"/>
                  <a:chOff x="539750" y="4437112"/>
                  <a:chExt cx="345282" cy="1296144"/>
                </a:xfrm>
              </p:grpSpPr>
              <p:cxnSp>
                <p:nvCxnSpPr>
                  <p:cNvPr id="83028" name="直接连接符 168"/>
                  <p:cNvCxnSpPr/>
                  <p:nvPr/>
                </p:nvCxnSpPr>
                <p:spPr>
                  <a:xfrm>
                    <a:off x="539750" y="4437112"/>
                    <a:ext cx="0" cy="1296144"/>
                  </a:xfrm>
                  <a:prstGeom prst="line">
                    <a:avLst/>
                  </a:prstGeom>
                  <a:ln w="19050" cap="flat" cmpd="sng">
                    <a:solidFill>
                      <a:schemeClr val="tx1"/>
                    </a:solidFill>
                    <a:prstDash val="solid"/>
                    <a:headEnd type="none" w="sm" len="sm"/>
                    <a:tailEnd type="none" w="sm" len="sm"/>
                  </a:ln>
                </p:spPr>
              </p:cxnSp>
              <p:cxnSp>
                <p:nvCxnSpPr>
                  <p:cNvPr id="83029" name="直接连接符 169"/>
                  <p:cNvCxnSpPr/>
                  <p:nvPr/>
                </p:nvCxnSpPr>
                <p:spPr>
                  <a:xfrm>
                    <a:off x="885032" y="4437112"/>
                    <a:ext cx="0" cy="1296144"/>
                  </a:xfrm>
                  <a:prstGeom prst="line">
                    <a:avLst/>
                  </a:prstGeom>
                  <a:ln w="19050" cap="flat" cmpd="sng">
                    <a:solidFill>
                      <a:schemeClr val="tx1"/>
                    </a:solidFill>
                    <a:prstDash val="solid"/>
                    <a:headEnd type="none" w="sm" len="sm"/>
                    <a:tailEnd type="none" w="sm" len="sm"/>
                  </a:ln>
                </p:spPr>
              </p:cxnSp>
            </p:grpSp>
            <p:cxnSp>
              <p:nvCxnSpPr>
                <p:cNvPr id="83025" name="直接连接符 165"/>
                <p:cNvCxnSpPr/>
                <p:nvPr/>
              </p:nvCxnSpPr>
              <p:spPr>
                <a:xfrm>
                  <a:off x="546100" y="5733256"/>
                  <a:ext cx="338932" cy="0"/>
                </a:xfrm>
                <a:prstGeom prst="line">
                  <a:avLst/>
                </a:prstGeom>
                <a:ln w="19050" cap="flat" cmpd="sng">
                  <a:solidFill>
                    <a:schemeClr val="tx1"/>
                  </a:solidFill>
                  <a:prstDash val="solid"/>
                  <a:headEnd type="none" w="sm" len="sm"/>
                  <a:tailEnd type="none" w="sm" len="sm"/>
                </a:ln>
              </p:spPr>
            </p:cxnSp>
            <p:cxnSp>
              <p:nvCxnSpPr>
                <p:cNvPr id="83026" name="直接连接符 166"/>
                <p:cNvCxnSpPr/>
                <p:nvPr/>
              </p:nvCxnSpPr>
              <p:spPr>
                <a:xfrm>
                  <a:off x="546100" y="5393808"/>
                  <a:ext cx="338932" cy="0"/>
                </a:xfrm>
                <a:prstGeom prst="line">
                  <a:avLst/>
                </a:prstGeom>
                <a:ln w="19050" cap="flat" cmpd="sng">
                  <a:solidFill>
                    <a:schemeClr val="tx1"/>
                  </a:solidFill>
                  <a:prstDash val="solid"/>
                  <a:headEnd type="none" w="sm" len="sm"/>
                  <a:tailEnd type="none" w="sm" len="sm"/>
                </a:ln>
              </p:spPr>
            </p:cxnSp>
            <p:cxnSp>
              <p:nvCxnSpPr>
                <p:cNvPr id="83027" name="直接连接符 167"/>
                <p:cNvCxnSpPr/>
                <p:nvPr/>
              </p:nvCxnSpPr>
              <p:spPr>
                <a:xfrm>
                  <a:off x="546100" y="5013176"/>
                  <a:ext cx="338932" cy="0"/>
                </a:xfrm>
                <a:prstGeom prst="line">
                  <a:avLst/>
                </a:prstGeom>
                <a:ln w="19050" cap="flat" cmpd="sng">
                  <a:solidFill>
                    <a:schemeClr val="tx1"/>
                  </a:solidFill>
                  <a:prstDash val="solid"/>
                  <a:headEnd type="none" w="sm" len="sm"/>
                  <a:tailEnd type="none" w="sm" len="sm"/>
                </a:ln>
              </p:spPr>
            </p:cxnSp>
          </p:grpSp>
          <p:sp>
            <p:nvSpPr>
              <p:cNvPr id="83020" name="TextBox 170"/>
              <p:cNvSpPr txBox="1"/>
              <p:nvPr/>
            </p:nvSpPr>
            <p:spPr>
              <a:xfrm>
                <a:off x="3160820" y="5857736"/>
                <a:ext cx="1203491" cy="742418"/>
              </a:xfrm>
              <a:prstGeom prst="rect">
                <a:avLst/>
              </a:prstGeom>
              <a:noFill/>
              <a:ln w="9525">
                <a:noFill/>
              </a:ln>
            </p:spPr>
            <p:txBody>
              <a:bodyPr lIns="0" tIns="0" rIns="0" bIns="0" anchor="ctr" anchorCtr="0">
                <a:spAutoFit/>
              </a:bodyPr>
              <a:p>
                <a:pPr eaLnBrk="0" hangingPunct="0">
                  <a:lnSpc>
                    <a:spcPts val="2500"/>
                  </a:lnSpc>
                </a:pPr>
                <a:r>
                  <a:rPr lang="en-US" altLang="zh-CN" sz="2000" b="0" dirty="0">
                    <a:latin typeface="Times New Roman" panose="02020603050405020304" pitchFamily="18" charset="0"/>
                  </a:rPr>
                  <a:t> </a:t>
                </a:r>
                <a:r>
                  <a:rPr lang="en-US" altLang="zh-CN" sz="2400" dirty="0">
                    <a:latin typeface="Times New Roman" panose="02020603050405020304" pitchFamily="18" charset="0"/>
                  </a:rPr>
                  <a:t>AGFBC</a:t>
                </a:r>
                <a:endParaRPr lang="en-US" altLang="zh-CN" sz="2400" dirty="0">
                  <a:latin typeface="Times New Roman" panose="02020603050405020304" pitchFamily="18" charset="0"/>
                </a:endParaRPr>
              </a:p>
              <a:p>
                <a:pPr eaLnBrk="0" hangingPunct="0">
                  <a:lnSpc>
                    <a:spcPts val="2500"/>
                  </a:lnSpc>
                </a:pPr>
                <a:r>
                  <a:rPr lang="zh-CN" altLang="en-US" sz="2400" dirty="0">
                    <a:latin typeface="Arial" panose="020B0604020202020204" pitchFamily="34" charset="0"/>
                  </a:rPr>
                  <a:t>访问过</a:t>
                </a:r>
                <a:endParaRPr lang="zh-CN" altLang="en-US" sz="2400" dirty="0">
                  <a:latin typeface="Arial" panose="020B0604020202020204" pitchFamily="34" charset="0"/>
                </a:endParaRPr>
              </a:p>
            </p:txBody>
          </p:sp>
          <p:sp>
            <p:nvSpPr>
              <p:cNvPr id="83021" name="TextBox 197"/>
              <p:cNvSpPr txBox="1"/>
              <p:nvPr/>
            </p:nvSpPr>
            <p:spPr>
              <a:xfrm>
                <a:off x="2681329" y="5289786"/>
                <a:ext cx="357237" cy="371209"/>
              </a:xfrm>
              <a:prstGeom prst="rect">
                <a:avLst/>
              </a:prstGeom>
              <a:noFill/>
              <a:ln w="9525">
                <a:noFill/>
              </a:ln>
            </p:spPr>
            <p:txBody>
              <a:bodyPr lIns="0" tIns="0" rIns="0" bIns="0">
                <a:spAutoFit/>
              </a:bodyPr>
              <a:p>
                <a:pPr algn="ctr" eaLnBrk="0" hangingPunct="0">
                  <a:lnSpc>
                    <a:spcPts val="2500"/>
                  </a:lnSpc>
                </a:pPr>
                <a:r>
                  <a:rPr lang="en-US" altLang="zh-CN" sz="2400" dirty="0">
                    <a:latin typeface="Arial" panose="020B0604020202020204" pitchFamily="34" charset="0"/>
                  </a:rPr>
                  <a:t>⑹</a:t>
                </a:r>
                <a:endParaRPr lang="en-US" altLang="zh-CN" sz="2400" dirty="0">
                  <a:latin typeface="Arial" panose="020B0604020202020204" pitchFamily="34" charset="0"/>
                </a:endParaRPr>
              </a:p>
            </p:txBody>
          </p:sp>
          <p:sp>
            <p:nvSpPr>
              <p:cNvPr id="83022" name="TextBox 193"/>
              <p:cNvSpPr txBox="1"/>
              <p:nvPr/>
            </p:nvSpPr>
            <p:spPr>
              <a:xfrm>
                <a:off x="2708320" y="5854024"/>
                <a:ext cx="322307" cy="399050"/>
              </a:xfrm>
              <a:prstGeom prst="rect">
                <a:avLst/>
              </a:prstGeom>
              <a:noFill/>
              <a:ln w="19050">
                <a:noFill/>
              </a:ln>
            </p:spPr>
            <p:txBody>
              <a:bodyPr lIns="0" tIns="36000" rIns="0" bIns="0" anchor="ctr" anchorCtr="0">
                <a:spAutoFit/>
              </a:bodyPr>
              <a:p>
                <a:pPr algn="ctr" eaLnBrk="0" hangingPunct="0">
                  <a:lnSpc>
                    <a:spcPts val="2400"/>
                  </a:lnSpc>
                </a:pP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sp>
            <p:nvSpPr>
              <p:cNvPr id="83023" name="TextBox 194"/>
              <p:cNvSpPr txBox="1"/>
              <p:nvPr/>
            </p:nvSpPr>
            <p:spPr>
              <a:xfrm>
                <a:off x="2705131" y="6201104"/>
                <a:ext cx="320657" cy="399050"/>
              </a:xfrm>
              <a:prstGeom prst="rect">
                <a:avLst/>
              </a:prstGeom>
              <a:noFill/>
              <a:ln w="19050">
                <a:noFill/>
              </a:ln>
            </p:spPr>
            <p:txBody>
              <a:bodyPr lIns="0" tIns="36000" rIns="0" bIns="0" anchor="ctr" anchorCtr="0">
                <a:spAutoFit/>
              </a:bodyPr>
              <a:p>
                <a:pPr algn="ctr" eaLnBrk="0" hangingPunct="0">
                  <a:lnSpc>
                    <a:spcPts val="2400"/>
                  </a:lnSpc>
                </a:pPr>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grpSp>
        <p:grpSp>
          <p:nvGrpSpPr>
            <p:cNvPr id="82994" name="组合 206"/>
            <p:cNvGrpSpPr/>
            <p:nvPr/>
          </p:nvGrpSpPr>
          <p:grpSpPr>
            <a:xfrm>
              <a:off x="332134" y="5141719"/>
              <a:ext cx="1514404" cy="1312264"/>
              <a:chOff x="7125480" y="3504100"/>
              <a:chExt cx="1514404" cy="1312264"/>
            </a:xfrm>
          </p:grpSpPr>
          <p:grpSp>
            <p:nvGrpSpPr>
              <p:cNvPr id="83011" name="组合 164"/>
              <p:cNvGrpSpPr/>
              <p:nvPr/>
            </p:nvGrpSpPr>
            <p:grpSpPr>
              <a:xfrm>
                <a:off x="7125480" y="3707578"/>
                <a:ext cx="460715" cy="1080905"/>
                <a:chOff x="539750" y="4437112"/>
                <a:chExt cx="345282" cy="1296144"/>
              </a:xfrm>
            </p:grpSpPr>
            <p:cxnSp>
              <p:nvCxnSpPr>
                <p:cNvPr id="83017" name="直接连接符 168"/>
                <p:cNvCxnSpPr/>
                <p:nvPr/>
              </p:nvCxnSpPr>
              <p:spPr>
                <a:xfrm>
                  <a:off x="539750" y="4437112"/>
                  <a:ext cx="0" cy="1296144"/>
                </a:xfrm>
                <a:prstGeom prst="line">
                  <a:avLst/>
                </a:prstGeom>
                <a:ln w="19050" cap="flat" cmpd="sng">
                  <a:solidFill>
                    <a:schemeClr val="tx1"/>
                  </a:solidFill>
                  <a:prstDash val="solid"/>
                  <a:headEnd type="none" w="sm" len="sm"/>
                  <a:tailEnd type="none" w="sm" len="sm"/>
                </a:ln>
              </p:spPr>
            </p:cxnSp>
            <p:cxnSp>
              <p:nvCxnSpPr>
                <p:cNvPr id="83018" name="直接连接符 169"/>
                <p:cNvCxnSpPr/>
                <p:nvPr/>
              </p:nvCxnSpPr>
              <p:spPr>
                <a:xfrm>
                  <a:off x="885032" y="4437112"/>
                  <a:ext cx="0" cy="1296144"/>
                </a:xfrm>
                <a:prstGeom prst="line">
                  <a:avLst/>
                </a:prstGeom>
                <a:ln w="19050" cap="flat" cmpd="sng">
                  <a:solidFill>
                    <a:schemeClr val="tx1"/>
                  </a:solidFill>
                  <a:prstDash val="solid"/>
                  <a:headEnd type="none" w="sm" len="sm"/>
                  <a:tailEnd type="none" w="sm" len="sm"/>
                </a:ln>
              </p:spPr>
            </p:cxnSp>
          </p:grpSp>
          <p:cxnSp>
            <p:nvCxnSpPr>
              <p:cNvPr id="83012" name="直接连接符 165"/>
              <p:cNvCxnSpPr/>
              <p:nvPr/>
            </p:nvCxnSpPr>
            <p:spPr>
              <a:xfrm>
                <a:off x="7133953" y="4788483"/>
                <a:ext cx="452242" cy="0"/>
              </a:xfrm>
              <a:prstGeom prst="line">
                <a:avLst/>
              </a:prstGeom>
              <a:ln w="19050" cap="flat" cmpd="sng">
                <a:solidFill>
                  <a:schemeClr val="tx1"/>
                </a:solidFill>
                <a:prstDash val="solid"/>
                <a:headEnd type="none" w="sm" len="sm"/>
                <a:tailEnd type="none" w="sm" len="sm"/>
              </a:ln>
            </p:spPr>
          </p:cxnSp>
          <p:cxnSp>
            <p:nvCxnSpPr>
              <p:cNvPr id="83013" name="直接连接符 166"/>
              <p:cNvCxnSpPr/>
              <p:nvPr/>
            </p:nvCxnSpPr>
            <p:spPr>
              <a:xfrm>
                <a:off x="7133953" y="4448788"/>
                <a:ext cx="452242" cy="0"/>
              </a:xfrm>
              <a:prstGeom prst="line">
                <a:avLst/>
              </a:prstGeom>
              <a:ln w="19050" cap="flat" cmpd="sng">
                <a:solidFill>
                  <a:schemeClr val="tx1"/>
                </a:solidFill>
                <a:prstDash val="solid"/>
                <a:headEnd type="none" w="sm" len="sm"/>
                <a:tailEnd type="none" w="sm" len="sm"/>
              </a:ln>
            </p:spPr>
          </p:cxnSp>
          <p:sp>
            <p:nvSpPr>
              <p:cNvPr id="83014" name="TextBox 210"/>
              <p:cNvSpPr txBox="1"/>
              <p:nvPr/>
            </p:nvSpPr>
            <p:spPr>
              <a:xfrm>
                <a:off x="7654093" y="4072872"/>
                <a:ext cx="985791" cy="743492"/>
              </a:xfrm>
              <a:prstGeom prst="rect">
                <a:avLst/>
              </a:prstGeom>
              <a:noFill/>
              <a:ln w="9525">
                <a:noFill/>
              </a:ln>
            </p:spPr>
            <p:txBody>
              <a:bodyPr lIns="0" tIns="0" rIns="0" bIns="0" anchor="ctr" anchorCtr="0">
                <a:spAutoFit/>
              </a:bodyPr>
              <a:p>
                <a:pPr eaLnBrk="0" hangingPunct="0">
                  <a:lnSpc>
                    <a:spcPts val="2500"/>
                  </a:lnSpc>
                </a:pPr>
                <a:r>
                  <a:rPr lang="en-US" altLang="zh-CN" sz="2000" b="0" dirty="0">
                    <a:latin typeface="Times New Roman" panose="02020603050405020304" pitchFamily="18" charset="0"/>
                  </a:rPr>
                  <a:t> </a:t>
                </a:r>
                <a:r>
                  <a:rPr lang="en-US" altLang="zh-CN" sz="2400" dirty="0">
                    <a:latin typeface="Times New Roman" panose="02020603050405020304" pitchFamily="18" charset="0"/>
                  </a:rPr>
                  <a:t>AGFB</a:t>
                </a:r>
                <a:endParaRPr lang="en-US" altLang="zh-CN" sz="2400" dirty="0">
                  <a:latin typeface="Times New Roman" panose="02020603050405020304" pitchFamily="18" charset="0"/>
                </a:endParaRPr>
              </a:p>
              <a:p>
                <a:pPr eaLnBrk="0" hangingPunct="0">
                  <a:lnSpc>
                    <a:spcPts val="2500"/>
                  </a:lnSpc>
                </a:pPr>
                <a:r>
                  <a:rPr lang="zh-CN" altLang="en-US" sz="2400" dirty="0">
                    <a:latin typeface="Arial" panose="020B0604020202020204" pitchFamily="34" charset="0"/>
                  </a:rPr>
                  <a:t>访问过</a:t>
                </a:r>
                <a:endParaRPr lang="zh-CN" altLang="en-US" sz="2400" dirty="0">
                  <a:latin typeface="Arial" panose="020B0604020202020204" pitchFamily="34" charset="0"/>
                </a:endParaRPr>
              </a:p>
            </p:txBody>
          </p:sp>
          <p:sp>
            <p:nvSpPr>
              <p:cNvPr id="83015" name="TextBox 197"/>
              <p:cNvSpPr txBox="1"/>
              <p:nvPr/>
            </p:nvSpPr>
            <p:spPr>
              <a:xfrm>
                <a:off x="7174690" y="3504100"/>
                <a:ext cx="357171" cy="371746"/>
              </a:xfrm>
              <a:prstGeom prst="rect">
                <a:avLst/>
              </a:prstGeom>
              <a:noFill/>
              <a:ln w="9525">
                <a:noFill/>
              </a:ln>
            </p:spPr>
            <p:txBody>
              <a:bodyPr lIns="0" tIns="0" rIns="0" bIns="0">
                <a:spAutoFit/>
              </a:bodyPr>
              <a:p>
                <a:pPr algn="ctr" eaLnBrk="0" hangingPunct="0">
                  <a:lnSpc>
                    <a:spcPts val="2500"/>
                  </a:lnSpc>
                </a:pPr>
                <a:r>
                  <a:rPr lang="en-US" altLang="zh-CN" sz="2400" dirty="0">
                    <a:latin typeface="Arial" panose="020B0604020202020204" pitchFamily="34" charset="0"/>
                  </a:rPr>
                  <a:t>⑸</a:t>
                </a:r>
                <a:endParaRPr lang="en-US" altLang="zh-CN" sz="2400" dirty="0">
                  <a:latin typeface="Arial" panose="020B0604020202020204" pitchFamily="34" charset="0"/>
                </a:endParaRPr>
              </a:p>
            </p:txBody>
          </p:sp>
          <p:sp>
            <p:nvSpPr>
              <p:cNvPr id="83016" name="TextBox 212"/>
              <p:cNvSpPr txBox="1"/>
              <p:nvPr/>
            </p:nvSpPr>
            <p:spPr>
              <a:xfrm>
                <a:off x="7198529" y="4414878"/>
                <a:ext cx="320780" cy="399627"/>
              </a:xfrm>
              <a:prstGeom prst="rect">
                <a:avLst/>
              </a:prstGeom>
              <a:noFill/>
              <a:ln w="19050">
                <a:noFill/>
              </a:ln>
            </p:spPr>
            <p:txBody>
              <a:bodyPr lIns="0" tIns="36000" rIns="0" bIns="0" anchor="ctr" anchorCtr="0">
                <a:spAutoFit/>
              </a:bodyPr>
              <a:p>
                <a:pPr algn="ctr" eaLnBrk="0" hangingPunct="0">
                  <a:lnSpc>
                    <a:spcPts val="2400"/>
                  </a:lnSpc>
                </a:pP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grpSp>
        <p:grpSp>
          <p:nvGrpSpPr>
            <p:cNvPr id="82995" name="组合 5"/>
            <p:cNvGrpSpPr/>
            <p:nvPr/>
          </p:nvGrpSpPr>
          <p:grpSpPr>
            <a:xfrm>
              <a:off x="4503478" y="5142874"/>
              <a:ext cx="1838651" cy="1312264"/>
              <a:chOff x="4422793" y="5250454"/>
              <a:chExt cx="1838651" cy="1312264"/>
            </a:xfrm>
          </p:grpSpPr>
          <p:grpSp>
            <p:nvGrpSpPr>
              <p:cNvPr id="83003" name="组合 164"/>
              <p:cNvGrpSpPr/>
              <p:nvPr/>
            </p:nvGrpSpPr>
            <p:grpSpPr>
              <a:xfrm>
                <a:off x="4422793" y="5453932"/>
                <a:ext cx="460715" cy="1080905"/>
                <a:chOff x="539750" y="4437112"/>
                <a:chExt cx="345282" cy="1296144"/>
              </a:xfrm>
            </p:grpSpPr>
            <p:cxnSp>
              <p:nvCxnSpPr>
                <p:cNvPr id="83009" name="直接连接符 168"/>
                <p:cNvCxnSpPr/>
                <p:nvPr/>
              </p:nvCxnSpPr>
              <p:spPr>
                <a:xfrm>
                  <a:off x="539750" y="4437112"/>
                  <a:ext cx="0" cy="1296144"/>
                </a:xfrm>
                <a:prstGeom prst="line">
                  <a:avLst/>
                </a:prstGeom>
                <a:ln w="19050" cap="flat" cmpd="sng">
                  <a:solidFill>
                    <a:schemeClr val="tx1"/>
                  </a:solidFill>
                  <a:prstDash val="solid"/>
                  <a:headEnd type="none" w="sm" len="sm"/>
                  <a:tailEnd type="none" w="sm" len="sm"/>
                </a:ln>
              </p:spPr>
            </p:cxnSp>
            <p:cxnSp>
              <p:nvCxnSpPr>
                <p:cNvPr id="83010" name="直接连接符 169"/>
                <p:cNvCxnSpPr/>
                <p:nvPr/>
              </p:nvCxnSpPr>
              <p:spPr>
                <a:xfrm>
                  <a:off x="885032" y="4437112"/>
                  <a:ext cx="0" cy="1296144"/>
                </a:xfrm>
                <a:prstGeom prst="line">
                  <a:avLst/>
                </a:prstGeom>
                <a:ln w="19050" cap="flat" cmpd="sng">
                  <a:solidFill>
                    <a:schemeClr val="tx1"/>
                  </a:solidFill>
                  <a:prstDash val="solid"/>
                  <a:headEnd type="none" w="sm" len="sm"/>
                  <a:tailEnd type="none" w="sm" len="sm"/>
                </a:ln>
              </p:spPr>
            </p:cxnSp>
          </p:grpSp>
          <p:cxnSp>
            <p:nvCxnSpPr>
              <p:cNvPr id="83004" name="直接连接符 165"/>
              <p:cNvCxnSpPr/>
              <p:nvPr/>
            </p:nvCxnSpPr>
            <p:spPr>
              <a:xfrm>
                <a:off x="4431266" y="6534837"/>
                <a:ext cx="452242" cy="0"/>
              </a:xfrm>
              <a:prstGeom prst="line">
                <a:avLst/>
              </a:prstGeom>
              <a:ln w="19050" cap="flat" cmpd="sng">
                <a:solidFill>
                  <a:schemeClr val="tx1"/>
                </a:solidFill>
                <a:prstDash val="solid"/>
                <a:headEnd type="none" w="sm" len="sm"/>
                <a:tailEnd type="none" w="sm" len="sm"/>
              </a:ln>
            </p:spPr>
          </p:cxnSp>
          <p:cxnSp>
            <p:nvCxnSpPr>
              <p:cNvPr id="83005" name="直接连接符 166"/>
              <p:cNvCxnSpPr/>
              <p:nvPr/>
            </p:nvCxnSpPr>
            <p:spPr>
              <a:xfrm>
                <a:off x="4431266" y="6195142"/>
                <a:ext cx="452242" cy="0"/>
              </a:xfrm>
              <a:prstGeom prst="line">
                <a:avLst/>
              </a:prstGeom>
              <a:ln w="19050" cap="flat" cmpd="sng">
                <a:solidFill>
                  <a:schemeClr val="tx1"/>
                </a:solidFill>
                <a:prstDash val="solid"/>
                <a:headEnd type="none" w="sm" len="sm"/>
                <a:tailEnd type="none" w="sm" len="sm"/>
              </a:ln>
            </p:spPr>
          </p:cxnSp>
          <p:sp>
            <p:nvSpPr>
              <p:cNvPr id="83006" name="TextBox 220"/>
              <p:cNvSpPr txBox="1"/>
              <p:nvPr/>
            </p:nvSpPr>
            <p:spPr>
              <a:xfrm>
                <a:off x="4951524" y="5819226"/>
                <a:ext cx="1309920" cy="743492"/>
              </a:xfrm>
              <a:prstGeom prst="rect">
                <a:avLst/>
              </a:prstGeom>
              <a:noFill/>
              <a:ln w="9525">
                <a:noFill/>
              </a:ln>
            </p:spPr>
            <p:txBody>
              <a:bodyPr lIns="0" tIns="0" rIns="0" bIns="0" anchor="ctr" anchorCtr="0">
                <a:spAutoFit/>
              </a:bodyPr>
              <a:p>
                <a:pPr eaLnBrk="0" hangingPunct="0">
                  <a:lnSpc>
                    <a:spcPts val="2500"/>
                  </a:lnSpc>
                </a:pPr>
                <a:r>
                  <a:rPr lang="en-US" altLang="zh-CN" sz="2400" dirty="0">
                    <a:latin typeface="Times New Roman" panose="02020603050405020304" pitchFamily="18" charset="0"/>
                  </a:rPr>
                  <a:t>AGFBCE</a:t>
                </a:r>
                <a:endParaRPr lang="en-US" altLang="zh-CN" sz="2400" dirty="0">
                  <a:latin typeface="Times New Roman" panose="02020603050405020304" pitchFamily="18" charset="0"/>
                </a:endParaRPr>
              </a:p>
              <a:p>
                <a:pPr eaLnBrk="0" hangingPunct="0">
                  <a:lnSpc>
                    <a:spcPts val="2500"/>
                  </a:lnSpc>
                </a:pPr>
                <a:r>
                  <a:rPr lang="zh-CN" altLang="en-US" sz="2400" dirty="0">
                    <a:latin typeface="Arial" panose="020B0604020202020204" pitchFamily="34" charset="0"/>
                  </a:rPr>
                  <a:t>访问过</a:t>
                </a:r>
                <a:endParaRPr lang="zh-CN" altLang="en-US" sz="2400" dirty="0">
                  <a:latin typeface="Arial" panose="020B0604020202020204" pitchFamily="34" charset="0"/>
                </a:endParaRPr>
              </a:p>
            </p:txBody>
          </p:sp>
          <p:sp>
            <p:nvSpPr>
              <p:cNvPr id="83007" name="TextBox 197"/>
              <p:cNvSpPr txBox="1"/>
              <p:nvPr/>
            </p:nvSpPr>
            <p:spPr>
              <a:xfrm>
                <a:off x="4472014" y="5250454"/>
                <a:ext cx="357251" cy="371746"/>
              </a:xfrm>
              <a:prstGeom prst="rect">
                <a:avLst/>
              </a:prstGeom>
              <a:noFill/>
              <a:ln w="9525">
                <a:noFill/>
              </a:ln>
            </p:spPr>
            <p:txBody>
              <a:bodyPr lIns="0" tIns="0" rIns="0" bIns="0">
                <a:spAutoFit/>
              </a:bodyPr>
              <a:p>
                <a:pPr algn="ctr" eaLnBrk="0" hangingPunct="0">
                  <a:lnSpc>
                    <a:spcPts val="2500"/>
                  </a:lnSpc>
                </a:pPr>
                <a:r>
                  <a:rPr lang="en-US" altLang="zh-CN" sz="2400" dirty="0">
                    <a:latin typeface="Arial" panose="020B0604020202020204" pitchFamily="34" charset="0"/>
                  </a:rPr>
                  <a:t>⑺</a:t>
                </a:r>
                <a:endParaRPr lang="en-US" altLang="zh-CN" sz="2400" dirty="0">
                  <a:latin typeface="Arial" panose="020B0604020202020204" pitchFamily="34" charset="0"/>
                </a:endParaRPr>
              </a:p>
            </p:txBody>
          </p:sp>
          <p:sp>
            <p:nvSpPr>
              <p:cNvPr id="83008" name="TextBox 222"/>
              <p:cNvSpPr txBox="1"/>
              <p:nvPr/>
            </p:nvSpPr>
            <p:spPr>
              <a:xfrm>
                <a:off x="4495845" y="6161232"/>
                <a:ext cx="320794" cy="399627"/>
              </a:xfrm>
              <a:prstGeom prst="rect">
                <a:avLst/>
              </a:prstGeom>
              <a:noFill/>
              <a:ln w="19050">
                <a:noFill/>
              </a:ln>
            </p:spPr>
            <p:txBody>
              <a:bodyPr lIns="0" tIns="36000" rIns="0" bIns="0" anchor="ctr" anchorCtr="0">
                <a:spAutoFit/>
              </a:bodyPr>
              <a:p>
                <a:pPr algn="ctr" eaLnBrk="0" hangingPunct="0">
                  <a:lnSpc>
                    <a:spcPts val="2400"/>
                  </a:lnSpc>
                </a:pPr>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grpSp>
        <p:grpSp>
          <p:nvGrpSpPr>
            <p:cNvPr id="82996" name="组合 7"/>
            <p:cNvGrpSpPr/>
            <p:nvPr/>
          </p:nvGrpSpPr>
          <p:grpSpPr>
            <a:xfrm>
              <a:off x="6770409" y="5156189"/>
              <a:ext cx="2125888" cy="1312264"/>
              <a:chOff x="6707654" y="5299629"/>
              <a:chExt cx="2125888" cy="1312264"/>
            </a:xfrm>
          </p:grpSpPr>
          <p:grpSp>
            <p:nvGrpSpPr>
              <p:cNvPr id="82997" name="组合 164"/>
              <p:cNvGrpSpPr/>
              <p:nvPr/>
            </p:nvGrpSpPr>
            <p:grpSpPr>
              <a:xfrm>
                <a:off x="6707654" y="5503107"/>
                <a:ext cx="460715" cy="1080905"/>
                <a:chOff x="539750" y="4437112"/>
                <a:chExt cx="345282" cy="1296144"/>
              </a:xfrm>
            </p:grpSpPr>
            <p:cxnSp>
              <p:nvCxnSpPr>
                <p:cNvPr id="83001" name="直接连接符 168"/>
                <p:cNvCxnSpPr/>
                <p:nvPr/>
              </p:nvCxnSpPr>
              <p:spPr>
                <a:xfrm>
                  <a:off x="539750" y="4437112"/>
                  <a:ext cx="0" cy="1296144"/>
                </a:xfrm>
                <a:prstGeom prst="line">
                  <a:avLst/>
                </a:prstGeom>
                <a:ln w="19050" cap="flat" cmpd="sng">
                  <a:solidFill>
                    <a:schemeClr val="tx1"/>
                  </a:solidFill>
                  <a:prstDash val="solid"/>
                  <a:headEnd type="none" w="sm" len="sm"/>
                  <a:tailEnd type="none" w="sm" len="sm"/>
                </a:ln>
              </p:spPr>
            </p:cxnSp>
            <p:cxnSp>
              <p:nvCxnSpPr>
                <p:cNvPr id="83002" name="直接连接符 169"/>
                <p:cNvCxnSpPr/>
                <p:nvPr/>
              </p:nvCxnSpPr>
              <p:spPr>
                <a:xfrm>
                  <a:off x="885032" y="4437112"/>
                  <a:ext cx="0" cy="1296144"/>
                </a:xfrm>
                <a:prstGeom prst="line">
                  <a:avLst/>
                </a:prstGeom>
                <a:ln w="19050" cap="flat" cmpd="sng">
                  <a:solidFill>
                    <a:schemeClr val="tx1"/>
                  </a:solidFill>
                  <a:prstDash val="solid"/>
                  <a:headEnd type="none" w="sm" len="sm"/>
                  <a:tailEnd type="none" w="sm" len="sm"/>
                </a:ln>
              </p:spPr>
            </p:cxnSp>
          </p:grpSp>
          <p:cxnSp>
            <p:nvCxnSpPr>
              <p:cNvPr id="82998" name="直接连接符 165"/>
              <p:cNvCxnSpPr/>
              <p:nvPr/>
            </p:nvCxnSpPr>
            <p:spPr>
              <a:xfrm>
                <a:off x="6716127" y="6584012"/>
                <a:ext cx="452242" cy="0"/>
              </a:xfrm>
              <a:prstGeom prst="line">
                <a:avLst/>
              </a:prstGeom>
              <a:ln w="19050" cap="flat" cmpd="sng">
                <a:solidFill>
                  <a:schemeClr val="tx1"/>
                </a:solidFill>
                <a:prstDash val="solid"/>
                <a:headEnd type="none" w="sm" len="sm"/>
                <a:tailEnd type="none" w="sm" len="sm"/>
              </a:ln>
            </p:spPr>
          </p:cxnSp>
          <p:sp>
            <p:nvSpPr>
              <p:cNvPr id="82999" name="TextBox 231"/>
              <p:cNvSpPr txBox="1"/>
              <p:nvPr/>
            </p:nvSpPr>
            <p:spPr>
              <a:xfrm>
                <a:off x="7236348" y="5868401"/>
                <a:ext cx="1597194" cy="743492"/>
              </a:xfrm>
              <a:prstGeom prst="rect">
                <a:avLst/>
              </a:prstGeom>
              <a:noFill/>
              <a:ln w="9525">
                <a:noFill/>
              </a:ln>
            </p:spPr>
            <p:txBody>
              <a:bodyPr lIns="0" tIns="0" rIns="0" bIns="0" anchor="ctr" anchorCtr="0">
                <a:spAutoFit/>
              </a:bodyPr>
              <a:p>
                <a:pPr eaLnBrk="0" hangingPunct="0">
                  <a:lnSpc>
                    <a:spcPts val="2500"/>
                  </a:lnSpc>
                </a:pPr>
                <a:r>
                  <a:rPr lang="en-US" altLang="zh-CN" sz="2400" dirty="0">
                    <a:latin typeface="Times New Roman" panose="02020603050405020304" pitchFamily="18" charset="0"/>
                  </a:rPr>
                  <a:t>AGFBCED</a:t>
                </a:r>
                <a:endParaRPr lang="en-US" altLang="zh-CN" sz="2400" dirty="0">
                  <a:latin typeface="Times New Roman" panose="02020603050405020304" pitchFamily="18" charset="0"/>
                </a:endParaRPr>
              </a:p>
              <a:p>
                <a:pPr eaLnBrk="0" hangingPunct="0">
                  <a:lnSpc>
                    <a:spcPts val="2500"/>
                  </a:lnSpc>
                </a:pPr>
                <a:r>
                  <a:rPr lang="zh-CN" altLang="en-US" sz="2400" dirty="0">
                    <a:latin typeface="Arial" panose="020B0604020202020204" pitchFamily="34" charset="0"/>
                  </a:rPr>
                  <a:t>访问过</a:t>
                </a:r>
                <a:endParaRPr lang="zh-CN" altLang="en-US" sz="2400" dirty="0">
                  <a:latin typeface="Arial" panose="020B0604020202020204" pitchFamily="34" charset="0"/>
                </a:endParaRPr>
              </a:p>
            </p:txBody>
          </p:sp>
          <p:sp>
            <p:nvSpPr>
              <p:cNvPr id="83000" name="TextBox 197"/>
              <p:cNvSpPr txBox="1"/>
              <p:nvPr/>
            </p:nvSpPr>
            <p:spPr>
              <a:xfrm>
                <a:off x="6756872" y="5299629"/>
                <a:ext cx="357225" cy="371746"/>
              </a:xfrm>
              <a:prstGeom prst="rect">
                <a:avLst/>
              </a:prstGeom>
              <a:noFill/>
              <a:ln w="9525">
                <a:noFill/>
              </a:ln>
            </p:spPr>
            <p:txBody>
              <a:bodyPr lIns="0" tIns="0" rIns="0" bIns="0">
                <a:spAutoFit/>
              </a:bodyPr>
              <a:p>
                <a:pPr algn="ctr" eaLnBrk="0" hangingPunct="0">
                  <a:lnSpc>
                    <a:spcPts val="2500"/>
                  </a:lnSpc>
                </a:pPr>
                <a:r>
                  <a:rPr lang="en-US" altLang="zh-CN" sz="2400" dirty="0">
                    <a:latin typeface="Arial" panose="020B0604020202020204" pitchFamily="34" charset="0"/>
                  </a:rPr>
                  <a:t>⑻</a:t>
                </a:r>
                <a:endParaRPr lang="en-US" altLang="zh-CN" sz="2400" dirty="0">
                  <a:latin typeface="Arial" panose="020B0604020202020204" pitchFamily="34" charset="0"/>
                </a:endParaRPr>
              </a:p>
            </p:txBody>
          </p:sp>
        </p:grpSp>
      </p:grpSp>
      <p:grpSp>
        <p:nvGrpSpPr>
          <p:cNvPr id="82949" name="组合 15"/>
          <p:cNvGrpSpPr/>
          <p:nvPr/>
        </p:nvGrpSpPr>
        <p:grpSpPr>
          <a:xfrm>
            <a:off x="323850" y="3681413"/>
            <a:ext cx="7994650" cy="1211262"/>
            <a:chOff x="334759" y="3481961"/>
            <a:chExt cx="7994225" cy="1396205"/>
          </a:xfrm>
        </p:grpSpPr>
        <p:grpSp>
          <p:nvGrpSpPr>
            <p:cNvPr id="82950" name="组合 13"/>
            <p:cNvGrpSpPr/>
            <p:nvPr/>
          </p:nvGrpSpPr>
          <p:grpSpPr>
            <a:xfrm>
              <a:off x="4502648" y="3493412"/>
              <a:ext cx="1554743" cy="1378371"/>
              <a:chOff x="4502648" y="3493412"/>
              <a:chExt cx="1554743" cy="1378371"/>
            </a:xfrm>
          </p:grpSpPr>
          <p:grpSp>
            <p:nvGrpSpPr>
              <p:cNvPr id="82982" name="组合 132"/>
              <p:cNvGrpSpPr/>
              <p:nvPr/>
            </p:nvGrpSpPr>
            <p:grpSpPr>
              <a:xfrm>
                <a:off x="4502648" y="3760852"/>
                <a:ext cx="491895" cy="1080905"/>
                <a:chOff x="539750" y="4653136"/>
                <a:chExt cx="345282" cy="1080120"/>
              </a:xfrm>
            </p:grpSpPr>
            <p:grpSp>
              <p:nvGrpSpPr>
                <p:cNvPr id="82987" name="组合 135"/>
                <p:cNvGrpSpPr/>
                <p:nvPr/>
              </p:nvGrpSpPr>
              <p:grpSpPr>
                <a:xfrm>
                  <a:off x="539750" y="4653136"/>
                  <a:ext cx="345282" cy="1080120"/>
                  <a:chOff x="539750" y="4437112"/>
                  <a:chExt cx="345282" cy="1296144"/>
                </a:xfrm>
              </p:grpSpPr>
              <p:cxnSp>
                <p:nvCxnSpPr>
                  <p:cNvPr id="82991" name="直接连接符 139"/>
                  <p:cNvCxnSpPr/>
                  <p:nvPr/>
                </p:nvCxnSpPr>
                <p:spPr>
                  <a:xfrm>
                    <a:off x="539750" y="4437112"/>
                    <a:ext cx="0" cy="1296144"/>
                  </a:xfrm>
                  <a:prstGeom prst="line">
                    <a:avLst/>
                  </a:prstGeom>
                  <a:ln w="19050" cap="flat" cmpd="sng">
                    <a:solidFill>
                      <a:schemeClr val="tx1"/>
                    </a:solidFill>
                    <a:prstDash val="solid"/>
                    <a:headEnd type="none" w="sm" len="sm"/>
                    <a:tailEnd type="none" w="sm" len="sm"/>
                  </a:ln>
                </p:spPr>
              </p:cxnSp>
              <p:cxnSp>
                <p:nvCxnSpPr>
                  <p:cNvPr id="82992" name="直接连接符 140"/>
                  <p:cNvCxnSpPr/>
                  <p:nvPr/>
                </p:nvCxnSpPr>
                <p:spPr>
                  <a:xfrm>
                    <a:off x="885032" y="4437112"/>
                    <a:ext cx="0" cy="1296144"/>
                  </a:xfrm>
                  <a:prstGeom prst="line">
                    <a:avLst/>
                  </a:prstGeom>
                  <a:ln w="19050" cap="flat" cmpd="sng">
                    <a:solidFill>
                      <a:schemeClr val="tx1"/>
                    </a:solidFill>
                    <a:prstDash val="solid"/>
                    <a:headEnd type="none" w="sm" len="sm"/>
                    <a:tailEnd type="none" w="sm" len="sm"/>
                  </a:ln>
                </p:spPr>
              </p:cxnSp>
            </p:grpSp>
            <p:cxnSp>
              <p:nvCxnSpPr>
                <p:cNvPr id="82988" name="直接连接符 136"/>
                <p:cNvCxnSpPr/>
                <p:nvPr/>
              </p:nvCxnSpPr>
              <p:spPr>
                <a:xfrm>
                  <a:off x="546100" y="5733256"/>
                  <a:ext cx="338932" cy="0"/>
                </a:xfrm>
                <a:prstGeom prst="line">
                  <a:avLst/>
                </a:prstGeom>
                <a:ln w="19050" cap="flat" cmpd="sng">
                  <a:solidFill>
                    <a:schemeClr val="tx1"/>
                  </a:solidFill>
                  <a:prstDash val="solid"/>
                  <a:headEnd type="none" w="sm" len="sm"/>
                  <a:tailEnd type="none" w="sm" len="sm"/>
                </a:ln>
              </p:spPr>
            </p:cxnSp>
            <p:cxnSp>
              <p:nvCxnSpPr>
                <p:cNvPr id="82989" name="直接连接符 137"/>
                <p:cNvCxnSpPr/>
                <p:nvPr/>
              </p:nvCxnSpPr>
              <p:spPr>
                <a:xfrm>
                  <a:off x="546100" y="5393808"/>
                  <a:ext cx="338932" cy="0"/>
                </a:xfrm>
                <a:prstGeom prst="line">
                  <a:avLst/>
                </a:prstGeom>
                <a:ln w="19050" cap="flat" cmpd="sng">
                  <a:solidFill>
                    <a:schemeClr val="tx1"/>
                  </a:solidFill>
                  <a:prstDash val="solid"/>
                  <a:headEnd type="none" w="sm" len="sm"/>
                  <a:tailEnd type="none" w="sm" len="sm"/>
                </a:ln>
              </p:spPr>
            </p:cxnSp>
            <p:cxnSp>
              <p:nvCxnSpPr>
                <p:cNvPr id="82990" name="直接连接符 138"/>
                <p:cNvCxnSpPr/>
                <p:nvPr/>
              </p:nvCxnSpPr>
              <p:spPr>
                <a:xfrm>
                  <a:off x="546100" y="5013176"/>
                  <a:ext cx="338932" cy="0"/>
                </a:xfrm>
                <a:prstGeom prst="line">
                  <a:avLst/>
                </a:prstGeom>
                <a:ln w="19050" cap="flat" cmpd="sng">
                  <a:solidFill>
                    <a:schemeClr val="tx1"/>
                  </a:solidFill>
                  <a:prstDash val="solid"/>
                  <a:headEnd type="none" w="sm" len="sm"/>
                  <a:tailEnd type="none" w="sm" len="sm"/>
                </a:ln>
              </p:spPr>
            </p:cxnSp>
          </p:grpSp>
          <p:sp>
            <p:nvSpPr>
              <p:cNvPr id="82983" name="TextBox 256"/>
              <p:cNvSpPr txBox="1"/>
              <p:nvPr/>
            </p:nvSpPr>
            <p:spPr>
              <a:xfrm>
                <a:off x="5056892" y="4140552"/>
                <a:ext cx="1000499" cy="701982"/>
              </a:xfrm>
              <a:prstGeom prst="rect">
                <a:avLst/>
              </a:prstGeom>
              <a:noFill/>
              <a:ln w="9525">
                <a:noFill/>
              </a:ln>
            </p:spPr>
            <p:txBody>
              <a:bodyPr lIns="0" tIns="0" rIns="0" bIns="0" anchor="ctr" anchorCtr="0">
                <a:spAutoFit/>
              </a:bodyPr>
              <a:p>
                <a:pPr eaLnBrk="0" hangingPunct="0">
                  <a:lnSpc>
                    <a:spcPts val="2400"/>
                  </a:lnSpc>
                </a:pPr>
                <a:r>
                  <a:rPr lang="en-US" altLang="zh-CN" sz="2000" b="0" dirty="0">
                    <a:latin typeface="Times New Roman" panose="02020603050405020304" pitchFamily="18" charset="0"/>
                  </a:rPr>
                  <a:t> </a:t>
                </a:r>
                <a:r>
                  <a:rPr lang="en-US" altLang="zh-CN" sz="2400" dirty="0">
                    <a:latin typeface="Times New Roman" panose="02020603050405020304" pitchFamily="18" charset="0"/>
                  </a:rPr>
                  <a:t>AG</a:t>
                </a:r>
                <a:endParaRPr lang="en-US" altLang="zh-CN" sz="2400" dirty="0">
                  <a:latin typeface="Times New Roman" panose="02020603050405020304" pitchFamily="18" charset="0"/>
                </a:endParaRPr>
              </a:p>
              <a:p>
                <a:pPr eaLnBrk="0" hangingPunct="0">
                  <a:lnSpc>
                    <a:spcPts val="2400"/>
                  </a:lnSpc>
                </a:pPr>
                <a:r>
                  <a:rPr lang="zh-CN" altLang="en-US" sz="2400" dirty="0">
                    <a:latin typeface="Arial" panose="020B0604020202020204" pitchFamily="34" charset="0"/>
                  </a:rPr>
                  <a:t>访问过</a:t>
                </a:r>
                <a:endParaRPr lang="zh-CN" altLang="en-US" sz="2400" dirty="0">
                  <a:latin typeface="Arial" panose="020B0604020202020204" pitchFamily="34" charset="0"/>
                </a:endParaRPr>
              </a:p>
            </p:txBody>
          </p:sp>
          <p:sp>
            <p:nvSpPr>
              <p:cNvPr id="82984" name="TextBox 194"/>
              <p:cNvSpPr txBox="1"/>
              <p:nvPr/>
            </p:nvSpPr>
            <p:spPr>
              <a:xfrm>
                <a:off x="4531234" y="3493412"/>
                <a:ext cx="436725" cy="365616"/>
              </a:xfrm>
              <a:prstGeom prst="rect">
                <a:avLst/>
              </a:prstGeom>
              <a:noFill/>
              <a:ln w="9525">
                <a:noFill/>
              </a:ln>
            </p:spPr>
            <p:txBody>
              <a:bodyPr lIns="0" tIns="0" rIns="0" bIns="0">
                <a:spAutoFit/>
              </a:bodyPr>
              <a:p>
                <a:pPr algn="ctr" eaLnBrk="0" hangingPunct="0">
                  <a:lnSpc>
                    <a:spcPts val="2500"/>
                  </a:lnSpc>
                </a:pPr>
                <a:r>
                  <a:rPr lang="en-US" altLang="zh-CN" sz="2400" dirty="0">
                    <a:latin typeface="Arial" panose="020B0604020202020204" pitchFamily="34" charset="0"/>
                  </a:rPr>
                  <a:t>⑶</a:t>
                </a:r>
                <a:endParaRPr lang="en-US" altLang="zh-CN" sz="2400" dirty="0">
                  <a:latin typeface="Arial" panose="020B0604020202020204" pitchFamily="34" charset="0"/>
                </a:endParaRPr>
              </a:p>
            </p:txBody>
          </p:sp>
          <p:sp>
            <p:nvSpPr>
              <p:cNvPr id="82985" name="TextBox 258"/>
              <p:cNvSpPr txBox="1"/>
              <p:nvPr/>
            </p:nvSpPr>
            <p:spPr>
              <a:xfrm>
                <a:off x="4593169" y="4122271"/>
                <a:ext cx="320795" cy="393037"/>
              </a:xfrm>
              <a:prstGeom prst="rect">
                <a:avLst/>
              </a:prstGeom>
              <a:noFill/>
              <a:ln w="19050">
                <a:noFill/>
              </a:ln>
            </p:spPr>
            <p:txBody>
              <a:bodyPr lIns="0" tIns="36000" rIns="0" bIns="0" anchor="ctr" anchorCtr="0">
                <a:spAutoFit/>
              </a:bodyPr>
              <a:p>
                <a:pPr algn="ctr" eaLnBrk="0" hangingPunct="0">
                  <a:lnSpc>
                    <a:spcPts val="2400"/>
                  </a:lnSpc>
                </a:pPr>
                <a:r>
                  <a:rPr lang="en-US" altLang="zh-CN" sz="2400" dirty="0">
                    <a:latin typeface="Times New Roman" panose="02020603050405020304" pitchFamily="18" charset="0"/>
                  </a:rPr>
                  <a:t>F</a:t>
                </a:r>
                <a:endParaRPr lang="en-US" altLang="zh-CN" sz="2400" dirty="0">
                  <a:latin typeface="Times New Roman" panose="02020603050405020304" pitchFamily="18" charset="0"/>
                </a:endParaRPr>
              </a:p>
            </p:txBody>
          </p:sp>
          <p:sp>
            <p:nvSpPr>
              <p:cNvPr id="82986" name="TextBox 259"/>
              <p:cNvSpPr txBox="1"/>
              <p:nvPr/>
            </p:nvSpPr>
            <p:spPr>
              <a:xfrm>
                <a:off x="4582074" y="4478746"/>
                <a:ext cx="320882" cy="393037"/>
              </a:xfrm>
              <a:prstGeom prst="rect">
                <a:avLst/>
              </a:prstGeom>
              <a:noFill/>
              <a:ln w="19050">
                <a:noFill/>
              </a:ln>
            </p:spPr>
            <p:txBody>
              <a:bodyPr lIns="0" tIns="36000" rIns="0" bIns="0" anchor="ctr" anchorCtr="0">
                <a:spAutoFit/>
              </a:bodyPr>
              <a:p>
                <a:pPr algn="ctr" eaLnBrk="0" hangingPunct="0">
                  <a:lnSpc>
                    <a:spcPts val="2400"/>
                  </a:lnSpc>
                </a:pP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grpSp>
        <p:grpSp>
          <p:nvGrpSpPr>
            <p:cNvPr id="82951" name="组合 12"/>
            <p:cNvGrpSpPr/>
            <p:nvPr/>
          </p:nvGrpSpPr>
          <p:grpSpPr>
            <a:xfrm>
              <a:off x="2360284" y="3499760"/>
              <a:ext cx="1555684" cy="1378406"/>
              <a:chOff x="2360284" y="3499760"/>
              <a:chExt cx="1555684" cy="1378406"/>
            </a:xfrm>
          </p:grpSpPr>
          <p:grpSp>
            <p:nvGrpSpPr>
              <p:cNvPr id="82971" name="组合 132"/>
              <p:cNvGrpSpPr/>
              <p:nvPr/>
            </p:nvGrpSpPr>
            <p:grpSpPr>
              <a:xfrm>
                <a:off x="2360284" y="3767200"/>
                <a:ext cx="491895" cy="1080905"/>
                <a:chOff x="539750" y="4653136"/>
                <a:chExt cx="345282" cy="1080120"/>
              </a:xfrm>
            </p:grpSpPr>
            <p:grpSp>
              <p:nvGrpSpPr>
                <p:cNvPr id="82976" name="组合 135"/>
                <p:cNvGrpSpPr/>
                <p:nvPr/>
              </p:nvGrpSpPr>
              <p:grpSpPr>
                <a:xfrm>
                  <a:off x="539750" y="4653136"/>
                  <a:ext cx="345282" cy="1080120"/>
                  <a:chOff x="539750" y="4437112"/>
                  <a:chExt cx="345282" cy="1296144"/>
                </a:xfrm>
              </p:grpSpPr>
              <p:cxnSp>
                <p:nvCxnSpPr>
                  <p:cNvPr id="82980" name="直接连接符 139"/>
                  <p:cNvCxnSpPr/>
                  <p:nvPr/>
                </p:nvCxnSpPr>
                <p:spPr>
                  <a:xfrm>
                    <a:off x="539750" y="4437112"/>
                    <a:ext cx="0" cy="1296144"/>
                  </a:xfrm>
                  <a:prstGeom prst="line">
                    <a:avLst/>
                  </a:prstGeom>
                  <a:ln w="19050" cap="flat" cmpd="sng">
                    <a:solidFill>
                      <a:schemeClr val="tx1"/>
                    </a:solidFill>
                    <a:prstDash val="solid"/>
                    <a:headEnd type="none" w="sm" len="sm"/>
                    <a:tailEnd type="none" w="sm" len="sm"/>
                  </a:ln>
                </p:spPr>
              </p:cxnSp>
              <p:cxnSp>
                <p:nvCxnSpPr>
                  <p:cNvPr id="82981" name="直接连接符 140"/>
                  <p:cNvCxnSpPr/>
                  <p:nvPr/>
                </p:nvCxnSpPr>
                <p:spPr>
                  <a:xfrm>
                    <a:off x="885032" y="4437112"/>
                    <a:ext cx="0" cy="1296144"/>
                  </a:xfrm>
                  <a:prstGeom prst="line">
                    <a:avLst/>
                  </a:prstGeom>
                  <a:ln w="19050" cap="flat" cmpd="sng">
                    <a:solidFill>
                      <a:schemeClr val="tx1"/>
                    </a:solidFill>
                    <a:prstDash val="solid"/>
                    <a:headEnd type="none" w="sm" len="sm"/>
                    <a:tailEnd type="none" w="sm" len="sm"/>
                  </a:ln>
                </p:spPr>
              </p:cxnSp>
            </p:grpSp>
            <p:cxnSp>
              <p:nvCxnSpPr>
                <p:cNvPr id="82977" name="直接连接符 136"/>
                <p:cNvCxnSpPr/>
                <p:nvPr/>
              </p:nvCxnSpPr>
              <p:spPr>
                <a:xfrm>
                  <a:off x="546100" y="5733256"/>
                  <a:ext cx="338932" cy="0"/>
                </a:xfrm>
                <a:prstGeom prst="line">
                  <a:avLst/>
                </a:prstGeom>
                <a:ln w="19050" cap="flat" cmpd="sng">
                  <a:solidFill>
                    <a:schemeClr val="tx1"/>
                  </a:solidFill>
                  <a:prstDash val="solid"/>
                  <a:headEnd type="none" w="sm" len="sm"/>
                  <a:tailEnd type="none" w="sm" len="sm"/>
                </a:ln>
              </p:spPr>
            </p:cxnSp>
            <p:cxnSp>
              <p:nvCxnSpPr>
                <p:cNvPr id="82978" name="直接连接符 137"/>
                <p:cNvCxnSpPr/>
                <p:nvPr/>
              </p:nvCxnSpPr>
              <p:spPr>
                <a:xfrm>
                  <a:off x="546100" y="5393808"/>
                  <a:ext cx="338932" cy="0"/>
                </a:xfrm>
                <a:prstGeom prst="line">
                  <a:avLst/>
                </a:prstGeom>
                <a:ln w="19050" cap="flat" cmpd="sng">
                  <a:solidFill>
                    <a:schemeClr val="tx1"/>
                  </a:solidFill>
                  <a:prstDash val="solid"/>
                  <a:headEnd type="none" w="sm" len="sm"/>
                  <a:tailEnd type="none" w="sm" len="sm"/>
                </a:ln>
              </p:spPr>
            </p:cxnSp>
            <p:cxnSp>
              <p:nvCxnSpPr>
                <p:cNvPr id="82979" name="直接连接符 138"/>
                <p:cNvCxnSpPr/>
                <p:nvPr/>
              </p:nvCxnSpPr>
              <p:spPr>
                <a:xfrm>
                  <a:off x="546100" y="5013176"/>
                  <a:ext cx="338932" cy="0"/>
                </a:xfrm>
                <a:prstGeom prst="line">
                  <a:avLst/>
                </a:prstGeom>
                <a:ln w="19050" cap="flat" cmpd="sng">
                  <a:solidFill>
                    <a:schemeClr val="tx1"/>
                  </a:solidFill>
                  <a:prstDash val="solid"/>
                  <a:headEnd type="none" w="sm" len="sm"/>
                  <a:tailEnd type="none" w="sm" len="sm"/>
                </a:ln>
              </p:spPr>
            </p:cxnSp>
          </p:grpSp>
          <p:sp>
            <p:nvSpPr>
              <p:cNvPr id="82972" name="TextBox 267"/>
              <p:cNvSpPr txBox="1"/>
              <p:nvPr/>
            </p:nvSpPr>
            <p:spPr>
              <a:xfrm>
                <a:off x="2915885" y="4145945"/>
                <a:ext cx="1000083" cy="702932"/>
              </a:xfrm>
              <a:prstGeom prst="rect">
                <a:avLst/>
              </a:prstGeom>
              <a:noFill/>
              <a:ln w="9525">
                <a:noFill/>
              </a:ln>
            </p:spPr>
            <p:txBody>
              <a:bodyPr lIns="0" tIns="0" rIns="0" bIns="0" anchor="ctr" anchorCtr="0">
                <a:spAutoFit/>
              </a:bodyPr>
              <a:p>
                <a:pPr eaLnBrk="0" hangingPunct="0">
                  <a:lnSpc>
                    <a:spcPts val="2400"/>
                  </a:lnSpc>
                </a:pPr>
                <a:r>
                  <a:rPr lang="en-US" altLang="zh-CN" sz="2000" b="0" dirty="0">
                    <a:latin typeface="Times New Roman" panose="02020603050405020304" pitchFamily="18" charset="0"/>
                  </a:rPr>
                  <a:t> </a:t>
                </a: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a:p>
                <a:pPr eaLnBrk="0" hangingPunct="0">
                  <a:lnSpc>
                    <a:spcPts val="2400"/>
                  </a:lnSpc>
                </a:pPr>
                <a:r>
                  <a:rPr lang="zh-CN" altLang="en-US" sz="2400" dirty="0">
                    <a:latin typeface="Arial" panose="020B0604020202020204" pitchFamily="34" charset="0"/>
                  </a:rPr>
                  <a:t>访问过</a:t>
                </a:r>
                <a:endParaRPr lang="zh-CN" altLang="en-US" sz="2400" dirty="0">
                  <a:latin typeface="Arial" panose="020B0604020202020204" pitchFamily="34" charset="0"/>
                </a:endParaRPr>
              </a:p>
            </p:txBody>
          </p:sp>
          <p:sp>
            <p:nvSpPr>
              <p:cNvPr id="82973" name="TextBox 194"/>
              <p:cNvSpPr txBox="1"/>
              <p:nvPr/>
            </p:nvSpPr>
            <p:spPr>
              <a:xfrm>
                <a:off x="2388858" y="3499760"/>
                <a:ext cx="436544" cy="366110"/>
              </a:xfrm>
              <a:prstGeom prst="rect">
                <a:avLst/>
              </a:prstGeom>
              <a:noFill/>
              <a:ln w="9525">
                <a:noFill/>
              </a:ln>
            </p:spPr>
            <p:txBody>
              <a:bodyPr lIns="0" tIns="0" rIns="0" bIns="0">
                <a:spAutoFit/>
              </a:bodyPr>
              <a:p>
                <a:pPr algn="ctr" eaLnBrk="0" hangingPunct="0">
                  <a:lnSpc>
                    <a:spcPts val="2500"/>
                  </a:lnSpc>
                </a:pPr>
                <a:r>
                  <a:rPr lang="en-US" altLang="zh-CN" sz="2400" dirty="0">
                    <a:latin typeface="Arial" panose="020B0604020202020204" pitchFamily="34" charset="0"/>
                  </a:rPr>
                  <a:t>⑵</a:t>
                </a:r>
                <a:endParaRPr lang="en-US" altLang="zh-CN" sz="2400" dirty="0">
                  <a:latin typeface="Arial" panose="020B0604020202020204" pitchFamily="34" charset="0"/>
                </a:endParaRPr>
              </a:p>
            </p:txBody>
          </p:sp>
          <p:sp>
            <p:nvSpPr>
              <p:cNvPr id="82974" name="TextBox 269"/>
              <p:cNvSpPr txBox="1"/>
              <p:nvPr/>
            </p:nvSpPr>
            <p:spPr>
              <a:xfrm>
                <a:off x="2450768" y="4127639"/>
                <a:ext cx="320661" cy="393569"/>
              </a:xfrm>
              <a:prstGeom prst="rect">
                <a:avLst/>
              </a:prstGeom>
              <a:noFill/>
              <a:ln w="19050">
                <a:noFill/>
              </a:ln>
            </p:spPr>
            <p:txBody>
              <a:bodyPr lIns="0" tIns="36000" rIns="0" bIns="0" anchor="ctr" anchorCtr="0">
                <a:spAutoFit/>
              </a:bodyPr>
              <a:p>
                <a:pPr algn="ctr" eaLnBrk="0" hangingPunct="0">
                  <a:lnSpc>
                    <a:spcPts val="2400"/>
                  </a:lnSpc>
                </a:pPr>
                <a:r>
                  <a:rPr lang="en-US" altLang="zh-CN" sz="2400" dirty="0">
                    <a:latin typeface="Times New Roman" panose="02020603050405020304" pitchFamily="18" charset="0"/>
                  </a:rPr>
                  <a:t>G</a:t>
                </a:r>
                <a:endParaRPr lang="en-US" altLang="zh-CN" sz="2400" dirty="0">
                  <a:latin typeface="Times New Roman" panose="02020603050405020304" pitchFamily="18" charset="0"/>
                </a:endParaRPr>
              </a:p>
            </p:txBody>
          </p:sp>
          <p:sp>
            <p:nvSpPr>
              <p:cNvPr id="82975" name="TextBox 270"/>
              <p:cNvSpPr txBox="1"/>
              <p:nvPr/>
            </p:nvSpPr>
            <p:spPr>
              <a:xfrm>
                <a:off x="2439629" y="4484597"/>
                <a:ext cx="320555" cy="393569"/>
              </a:xfrm>
              <a:prstGeom prst="rect">
                <a:avLst/>
              </a:prstGeom>
              <a:noFill/>
              <a:ln w="19050">
                <a:noFill/>
              </a:ln>
            </p:spPr>
            <p:txBody>
              <a:bodyPr lIns="0" tIns="36000" rIns="0" bIns="0" anchor="ctr" anchorCtr="0">
                <a:spAutoFit/>
              </a:bodyPr>
              <a:p>
                <a:pPr algn="ctr" eaLnBrk="0" hangingPunct="0">
                  <a:lnSpc>
                    <a:spcPts val="2400"/>
                  </a:lnSpc>
                </a:pP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grpSp>
        <p:grpSp>
          <p:nvGrpSpPr>
            <p:cNvPr id="82952" name="组合 14"/>
            <p:cNvGrpSpPr/>
            <p:nvPr/>
          </p:nvGrpSpPr>
          <p:grpSpPr>
            <a:xfrm>
              <a:off x="6773818" y="3493502"/>
              <a:ext cx="1555166" cy="1376543"/>
              <a:chOff x="6773818" y="3493502"/>
              <a:chExt cx="1555166" cy="1376543"/>
            </a:xfrm>
          </p:grpSpPr>
          <p:grpSp>
            <p:nvGrpSpPr>
              <p:cNvPr id="82962" name="组合 132"/>
              <p:cNvGrpSpPr/>
              <p:nvPr/>
            </p:nvGrpSpPr>
            <p:grpSpPr>
              <a:xfrm>
                <a:off x="6773818" y="3760942"/>
                <a:ext cx="491895" cy="1080905"/>
                <a:chOff x="539750" y="4653136"/>
                <a:chExt cx="345282" cy="1080120"/>
              </a:xfrm>
            </p:grpSpPr>
            <p:grpSp>
              <p:nvGrpSpPr>
                <p:cNvPr id="82966" name="组合 135"/>
                <p:cNvGrpSpPr/>
                <p:nvPr/>
              </p:nvGrpSpPr>
              <p:grpSpPr>
                <a:xfrm>
                  <a:off x="539750" y="4653136"/>
                  <a:ext cx="345282" cy="1080120"/>
                  <a:chOff x="539750" y="4437112"/>
                  <a:chExt cx="345282" cy="1296144"/>
                </a:xfrm>
              </p:grpSpPr>
              <p:cxnSp>
                <p:nvCxnSpPr>
                  <p:cNvPr id="82969" name="直接连接符 139"/>
                  <p:cNvCxnSpPr/>
                  <p:nvPr/>
                </p:nvCxnSpPr>
                <p:spPr>
                  <a:xfrm>
                    <a:off x="539750" y="4437112"/>
                    <a:ext cx="0" cy="1296144"/>
                  </a:xfrm>
                  <a:prstGeom prst="line">
                    <a:avLst/>
                  </a:prstGeom>
                  <a:ln w="19050" cap="flat" cmpd="sng">
                    <a:solidFill>
                      <a:schemeClr val="tx1"/>
                    </a:solidFill>
                    <a:prstDash val="solid"/>
                    <a:headEnd type="none" w="sm" len="sm"/>
                    <a:tailEnd type="none" w="sm" len="sm"/>
                  </a:ln>
                </p:spPr>
              </p:cxnSp>
              <p:cxnSp>
                <p:nvCxnSpPr>
                  <p:cNvPr id="82970" name="直接连接符 140"/>
                  <p:cNvCxnSpPr/>
                  <p:nvPr/>
                </p:nvCxnSpPr>
                <p:spPr>
                  <a:xfrm>
                    <a:off x="885032" y="4437112"/>
                    <a:ext cx="0" cy="1296144"/>
                  </a:xfrm>
                  <a:prstGeom prst="line">
                    <a:avLst/>
                  </a:prstGeom>
                  <a:ln w="19050" cap="flat" cmpd="sng">
                    <a:solidFill>
                      <a:schemeClr val="tx1"/>
                    </a:solidFill>
                    <a:prstDash val="solid"/>
                    <a:headEnd type="none" w="sm" len="sm"/>
                    <a:tailEnd type="none" w="sm" len="sm"/>
                  </a:ln>
                </p:spPr>
              </p:cxnSp>
            </p:grpSp>
            <p:cxnSp>
              <p:nvCxnSpPr>
                <p:cNvPr id="82967" name="直接连接符 136"/>
                <p:cNvCxnSpPr/>
                <p:nvPr/>
              </p:nvCxnSpPr>
              <p:spPr>
                <a:xfrm>
                  <a:off x="546100" y="5733256"/>
                  <a:ext cx="338932" cy="0"/>
                </a:xfrm>
                <a:prstGeom prst="line">
                  <a:avLst/>
                </a:prstGeom>
                <a:ln w="19050" cap="flat" cmpd="sng">
                  <a:solidFill>
                    <a:schemeClr val="tx1"/>
                  </a:solidFill>
                  <a:prstDash val="solid"/>
                  <a:headEnd type="none" w="sm" len="sm"/>
                  <a:tailEnd type="none" w="sm" len="sm"/>
                </a:ln>
              </p:spPr>
            </p:cxnSp>
            <p:cxnSp>
              <p:nvCxnSpPr>
                <p:cNvPr id="82968" name="直接连接符 137"/>
                <p:cNvCxnSpPr/>
                <p:nvPr/>
              </p:nvCxnSpPr>
              <p:spPr>
                <a:xfrm>
                  <a:off x="546100" y="5393808"/>
                  <a:ext cx="338932" cy="0"/>
                </a:xfrm>
                <a:prstGeom prst="line">
                  <a:avLst/>
                </a:prstGeom>
                <a:ln w="19050" cap="flat" cmpd="sng">
                  <a:solidFill>
                    <a:schemeClr val="tx1"/>
                  </a:solidFill>
                  <a:prstDash val="solid"/>
                  <a:headEnd type="none" w="sm" len="sm"/>
                  <a:tailEnd type="none" w="sm" len="sm"/>
                </a:ln>
              </p:spPr>
            </p:cxnSp>
          </p:grpSp>
          <p:sp>
            <p:nvSpPr>
              <p:cNvPr id="82963" name="TextBox 279"/>
              <p:cNvSpPr txBox="1"/>
              <p:nvPr/>
            </p:nvSpPr>
            <p:spPr>
              <a:xfrm>
                <a:off x="7329234" y="4140642"/>
                <a:ext cx="999750" cy="701982"/>
              </a:xfrm>
              <a:prstGeom prst="rect">
                <a:avLst/>
              </a:prstGeom>
              <a:noFill/>
              <a:ln w="9525">
                <a:noFill/>
              </a:ln>
            </p:spPr>
            <p:txBody>
              <a:bodyPr lIns="0" tIns="0" rIns="0" bIns="0" anchor="ctr" anchorCtr="0">
                <a:spAutoFit/>
              </a:bodyPr>
              <a:p>
                <a:pPr eaLnBrk="0" hangingPunct="0">
                  <a:lnSpc>
                    <a:spcPts val="2400"/>
                  </a:lnSpc>
                </a:pPr>
                <a:r>
                  <a:rPr lang="en-US" altLang="zh-CN" sz="2000" b="0" dirty="0">
                    <a:latin typeface="Times New Roman" panose="02020603050405020304" pitchFamily="18" charset="0"/>
                  </a:rPr>
                  <a:t> </a:t>
                </a:r>
                <a:r>
                  <a:rPr lang="en-US" altLang="zh-CN" sz="2400" dirty="0">
                    <a:latin typeface="Times New Roman" panose="02020603050405020304" pitchFamily="18" charset="0"/>
                  </a:rPr>
                  <a:t>AGF</a:t>
                </a:r>
                <a:endParaRPr lang="en-US" altLang="zh-CN" sz="2400" dirty="0">
                  <a:latin typeface="Times New Roman" panose="02020603050405020304" pitchFamily="18" charset="0"/>
                </a:endParaRPr>
              </a:p>
              <a:p>
                <a:pPr eaLnBrk="0" hangingPunct="0">
                  <a:lnSpc>
                    <a:spcPts val="2400"/>
                  </a:lnSpc>
                </a:pPr>
                <a:r>
                  <a:rPr lang="zh-CN" altLang="en-US" sz="2400" dirty="0">
                    <a:latin typeface="Arial" panose="020B0604020202020204" pitchFamily="34" charset="0"/>
                  </a:rPr>
                  <a:t>访问过</a:t>
                </a:r>
                <a:endParaRPr lang="zh-CN" altLang="en-US" sz="2400" dirty="0">
                  <a:latin typeface="Arial" panose="020B0604020202020204" pitchFamily="34" charset="0"/>
                </a:endParaRPr>
              </a:p>
            </p:txBody>
          </p:sp>
          <p:sp>
            <p:nvSpPr>
              <p:cNvPr id="82964" name="TextBox 194"/>
              <p:cNvSpPr txBox="1"/>
              <p:nvPr/>
            </p:nvSpPr>
            <p:spPr>
              <a:xfrm>
                <a:off x="6794448" y="3493502"/>
                <a:ext cx="434811" cy="365616"/>
              </a:xfrm>
              <a:prstGeom prst="rect">
                <a:avLst/>
              </a:prstGeom>
              <a:noFill/>
              <a:ln w="9525">
                <a:noFill/>
              </a:ln>
            </p:spPr>
            <p:txBody>
              <a:bodyPr lIns="0" tIns="0" rIns="0" bIns="0">
                <a:spAutoFit/>
              </a:bodyPr>
              <a:p>
                <a:pPr algn="ctr" eaLnBrk="0" hangingPunct="0">
                  <a:lnSpc>
                    <a:spcPts val="2500"/>
                  </a:lnSpc>
                </a:pPr>
                <a:r>
                  <a:rPr lang="en-US" altLang="zh-CN" sz="2400" dirty="0">
                    <a:latin typeface="Arial" panose="020B0604020202020204" pitchFamily="34" charset="0"/>
                  </a:rPr>
                  <a:t>⑷</a:t>
                </a:r>
                <a:endParaRPr lang="en-US" altLang="zh-CN" sz="2400" dirty="0">
                  <a:latin typeface="Arial" panose="020B0604020202020204" pitchFamily="34" charset="0"/>
                </a:endParaRPr>
              </a:p>
            </p:txBody>
          </p:sp>
          <p:sp>
            <p:nvSpPr>
              <p:cNvPr id="82965" name="TextBox 281"/>
              <p:cNvSpPr txBox="1"/>
              <p:nvPr/>
            </p:nvSpPr>
            <p:spPr>
              <a:xfrm>
                <a:off x="6853163" y="4477008"/>
                <a:ext cx="320555" cy="393037"/>
              </a:xfrm>
              <a:prstGeom prst="rect">
                <a:avLst/>
              </a:prstGeom>
              <a:noFill/>
              <a:ln w="19050">
                <a:noFill/>
              </a:ln>
            </p:spPr>
            <p:txBody>
              <a:bodyPr lIns="0" tIns="36000" rIns="0" bIns="0" anchor="ctr" anchorCtr="0">
                <a:spAutoFit/>
              </a:bodyPr>
              <a:p>
                <a:pPr algn="ctr" eaLnBrk="0" hangingPunct="0">
                  <a:lnSpc>
                    <a:spcPts val="2400"/>
                  </a:lnSpc>
                </a:pP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grpSp>
        <p:grpSp>
          <p:nvGrpSpPr>
            <p:cNvPr id="82953" name="组合 11"/>
            <p:cNvGrpSpPr/>
            <p:nvPr/>
          </p:nvGrpSpPr>
          <p:grpSpPr>
            <a:xfrm>
              <a:off x="334759" y="3481961"/>
              <a:ext cx="491895" cy="1387724"/>
              <a:chOff x="334759" y="3481961"/>
              <a:chExt cx="491895" cy="1387724"/>
            </a:xfrm>
          </p:grpSpPr>
          <p:grpSp>
            <p:nvGrpSpPr>
              <p:cNvPr id="82954" name="组合 132"/>
              <p:cNvGrpSpPr/>
              <p:nvPr/>
            </p:nvGrpSpPr>
            <p:grpSpPr>
              <a:xfrm>
                <a:off x="334759" y="3758750"/>
                <a:ext cx="491895" cy="1080905"/>
                <a:chOff x="539750" y="4653136"/>
                <a:chExt cx="345282" cy="1080120"/>
              </a:xfrm>
            </p:grpSpPr>
            <p:grpSp>
              <p:nvGrpSpPr>
                <p:cNvPr id="82957" name="组合 135"/>
                <p:cNvGrpSpPr/>
                <p:nvPr/>
              </p:nvGrpSpPr>
              <p:grpSpPr>
                <a:xfrm>
                  <a:off x="539750" y="4653136"/>
                  <a:ext cx="345282" cy="1080120"/>
                  <a:chOff x="539750" y="4437112"/>
                  <a:chExt cx="345282" cy="1296144"/>
                </a:xfrm>
              </p:grpSpPr>
              <p:cxnSp>
                <p:nvCxnSpPr>
                  <p:cNvPr id="82960" name="直接连接符 139"/>
                  <p:cNvCxnSpPr/>
                  <p:nvPr/>
                </p:nvCxnSpPr>
                <p:spPr>
                  <a:xfrm>
                    <a:off x="539750" y="4437112"/>
                    <a:ext cx="0" cy="1296144"/>
                  </a:xfrm>
                  <a:prstGeom prst="line">
                    <a:avLst/>
                  </a:prstGeom>
                  <a:ln w="19050" cap="flat" cmpd="sng">
                    <a:solidFill>
                      <a:schemeClr val="tx1"/>
                    </a:solidFill>
                    <a:prstDash val="solid"/>
                    <a:headEnd type="none" w="sm" len="sm"/>
                    <a:tailEnd type="none" w="sm" len="sm"/>
                  </a:ln>
                </p:spPr>
              </p:cxnSp>
              <p:cxnSp>
                <p:nvCxnSpPr>
                  <p:cNvPr id="82961" name="直接连接符 140"/>
                  <p:cNvCxnSpPr/>
                  <p:nvPr/>
                </p:nvCxnSpPr>
                <p:spPr>
                  <a:xfrm>
                    <a:off x="885032" y="4437112"/>
                    <a:ext cx="0" cy="1296144"/>
                  </a:xfrm>
                  <a:prstGeom prst="line">
                    <a:avLst/>
                  </a:prstGeom>
                  <a:ln w="19050" cap="flat" cmpd="sng">
                    <a:solidFill>
                      <a:schemeClr val="tx1"/>
                    </a:solidFill>
                    <a:prstDash val="solid"/>
                    <a:headEnd type="none" w="sm" len="sm"/>
                    <a:tailEnd type="none" w="sm" len="sm"/>
                  </a:ln>
                </p:spPr>
              </p:cxnSp>
            </p:grpSp>
            <p:cxnSp>
              <p:nvCxnSpPr>
                <p:cNvPr id="82958" name="直接连接符 136"/>
                <p:cNvCxnSpPr/>
                <p:nvPr/>
              </p:nvCxnSpPr>
              <p:spPr>
                <a:xfrm>
                  <a:off x="546100" y="5733256"/>
                  <a:ext cx="338932" cy="0"/>
                </a:xfrm>
                <a:prstGeom prst="line">
                  <a:avLst/>
                </a:prstGeom>
                <a:ln w="19050" cap="flat" cmpd="sng">
                  <a:solidFill>
                    <a:schemeClr val="tx1"/>
                  </a:solidFill>
                  <a:prstDash val="solid"/>
                  <a:headEnd type="none" w="sm" len="sm"/>
                  <a:tailEnd type="none" w="sm" len="sm"/>
                </a:ln>
              </p:spPr>
            </p:cxnSp>
            <p:cxnSp>
              <p:nvCxnSpPr>
                <p:cNvPr id="82959" name="直接连接符 137"/>
                <p:cNvCxnSpPr/>
                <p:nvPr/>
              </p:nvCxnSpPr>
              <p:spPr>
                <a:xfrm>
                  <a:off x="546100" y="5393808"/>
                  <a:ext cx="338932" cy="0"/>
                </a:xfrm>
                <a:prstGeom prst="line">
                  <a:avLst/>
                </a:prstGeom>
                <a:ln w="19050" cap="flat" cmpd="sng">
                  <a:solidFill>
                    <a:schemeClr val="tx1"/>
                  </a:solidFill>
                  <a:prstDash val="solid"/>
                  <a:headEnd type="none" w="sm" len="sm"/>
                  <a:tailEnd type="none" w="sm" len="sm"/>
                </a:ln>
              </p:spPr>
            </p:cxnSp>
          </p:grpSp>
          <p:sp>
            <p:nvSpPr>
              <p:cNvPr id="82955" name="TextBox 194"/>
              <p:cNvSpPr txBox="1"/>
              <p:nvPr/>
            </p:nvSpPr>
            <p:spPr>
              <a:xfrm>
                <a:off x="355387" y="3481961"/>
                <a:ext cx="434772" cy="407724"/>
              </a:xfrm>
              <a:prstGeom prst="rect">
                <a:avLst/>
              </a:prstGeom>
              <a:noFill/>
              <a:ln w="9525">
                <a:noFill/>
              </a:ln>
            </p:spPr>
            <p:txBody>
              <a:bodyPr lIns="0" tIns="36000" rIns="0" bIns="0">
                <a:spAutoFit/>
              </a:bodyPr>
              <a:p>
                <a:pPr algn="ctr" eaLnBrk="0" hangingPunct="0">
                  <a:lnSpc>
                    <a:spcPts val="2500"/>
                  </a:lnSpc>
                </a:pPr>
                <a:r>
                  <a:rPr lang="en-US" altLang="zh-CN" sz="2400" dirty="0">
                    <a:latin typeface="Arial" panose="020B0604020202020204" pitchFamily="34" charset="0"/>
                  </a:rPr>
                  <a:t>⑴</a:t>
                </a:r>
                <a:endParaRPr lang="en-US" altLang="zh-CN" sz="2400" dirty="0">
                  <a:latin typeface="Arial" panose="020B0604020202020204" pitchFamily="34" charset="0"/>
                </a:endParaRPr>
              </a:p>
            </p:txBody>
          </p:sp>
          <p:sp>
            <p:nvSpPr>
              <p:cNvPr id="82956" name="TextBox 289"/>
              <p:cNvSpPr txBox="1"/>
              <p:nvPr/>
            </p:nvSpPr>
            <p:spPr>
              <a:xfrm>
                <a:off x="414097" y="4476588"/>
                <a:ext cx="320525" cy="393097"/>
              </a:xfrm>
              <a:prstGeom prst="rect">
                <a:avLst/>
              </a:prstGeom>
              <a:noFill/>
              <a:ln w="19050">
                <a:noFill/>
              </a:ln>
            </p:spPr>
            <p:txBody>
              <a:bodyPr lIns="0" tIns="36000" rIns="0" bIns="0" anchor="ctr" anchorCtr="0">
                <a:spAutoFit/>
              </a:bodyPr>
              <a:p>
                <a:pPr algn="ctr" eaLnBrk="0" hangingPunct="0">
                  <a:lnSpc>
                    <a:spcPts val="2400"/>
                  </a:lnSpc>
                </a:pP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grpSp>
      </p:grpSp>
    </p:spTree>
  </p:cSld>
  <p:clrMapOvr>
    <a:masterClrMapping/>
  </p:clrMapOvr>
  <p:transition>
    <p:zo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矩形 1999873"/>
          <p:cNvSpPr/>
          <p:nvPr/>
        </p:nvSpPr>
        <p:spPr>
          <a:xfrm>
            <a:off x="468313" y="657225"/>
            <a:ext cx="7920037" cy="641350"/>
          </a:xfrm>
          <a:prstGeom prst="rect">
            <a:avLst/>
          </a:prstGeom>
          <a:noFill/>
          <a:ln w="9525">
            <a:noFill/>
          </a:ln>
        </p:spPr>
        <p:txBody>
          <a:bodyPr>
            <a:spAutoFit/>
          </a:bodyPr>
          <a:p>
            <a:pPr eaLnBrk="0" hangingPunct="0"/>
            <a:r>
              <a:rPr lang="zh-CN" altLang="en-US" sz="3600" dirty="0">
                <a:solidFill>
                  <a:schemeClr val="tx2"/>
                </a:solidFill>
                <a:latin typeface="Times New Roman" panose="02020603050405020304" pitchFamily="18" charset="0"/>
                <a:ea typeface="楷体_GB2312" pitchFamily="49" charset="-122"/>
              </a:rPr>
              <a:t>算法分析（迭代算法）</a:t>
            </a:r>
            <a:endParaRPr lang="zh-CN" altLang="en-US" sz="3600" dirty="0">
              <a:solidFill>
                <a:srgbClr val="FF3300"/>
              </a:solidFill>
              <a:latin typeface="Times New Roman" panose="02020603050405020304" pitchFamily="18" charset="0"/>
              <a:ea typeface="楷体_GB2312" pitchFamily="49" charset="-122"/>
            </a:endParaRPr>
          </a:p>
        </p:txBody>
      </p:sp>
      <p:sp>
        <p:nvSpPr>
          <p:cNvPr id="83971" name="矩形 1999874"/>
          <p:cNvSpPr/>
          <p:nvPr/>
        </p:nvSpPr>
        <p:spPr>
          <a:xfrm>
            <a:off x="250825" y="1736725"/>
            <a:ext cx="8534400" cy="4103688"/>
          </a:xfrm>
          <a:prstGeom prst="rect">
            <a:avLst/>
          </a:prstGeom>
          <a:noFill/>
          <a:ln w="9525">
            <a:noFill/>
          </a:ln>
        </p:spPr>
        <p:txBody>
          <a:bodyPr lIns="92075" tIns="46038" rIns="92075" bIns="46038"/>
          <a:p>
            <a:pPr marL="342900" indent="-342900" algn="just" eaLnBrk="0" hangingPunct="0">
              <a:spcBef>
                <a:spcPct val="20000"/>
              </a:spcBef>
              <a:buClr>
                <a:srgbClr val="FF3300"/>
              </a:buClr>
              <a:buSzPct val="80000"/>
              <a:buFont typeface="Wingdings" panose="05000000000000000000" pitchFamily="2" charset="2"/>
              <a:buChar char="n"/>
            </a:pPr>
            <a:r>
              <a:rPr lang="zh-CN" altLang="en-US" sz="3200" dirty="0">
                <a:latin typeface="Times New Roman" panose="02020603050405020304" pitchFamily="18" charset="0"/>
                <a:ea typeface="楷体_GB2312" pitchFamily="49" charset="-122"/>
              </a:rPr>
              <a:t>如果使用邻接表表示图，则循环的总时间代价为 </a:t>
            </a:r>
            <a:r>
              <a:rPr lang="en-US" altLang="zh-CN" sz="3200" i="1" dirty="0">
                <a:latin typeface="Times New Roman" panose="02020603050405020304" pitchFamily="18" charset="0"/>
                <a:ea typeface="楷体_GB2312" pitchFamily="49" charset="-122"/>
              </a:rPr>
              <a:t>d</a:t>
            </a:r>
            <a:r>
              <a:rPr lang="en-US" altLang="zh-CN" sz="3200" baseline="-25000" dirty="0">
                <a:latin typeface="Times New Roman" panose="02020603050405020304" pitchFamily="18" charset="0"/>
                <a:ea typeface="楷体_GB2312" pitchFamily="49" charset="-122"/>
              </a:rPr>
              <a:t>1</a:t>
            </a:r>
            <a:r>
              <a:rPr lang="en-US" altLang="zh-CN" sz="3200" dirty="0">
                <a:latin typeface="Times New Roman" panose="02020603050405020304" pitchFamily="18" charset="0"/>
                <a:ea typeface="楷体_GB2312" pitchFamily="49" charset="-122"/>
              </a:rPr>
              <a:t> + </a:t>
            </a:r>
            <a:r>
              <a:rPr lang="en-US" altLang="zh-CN" sz="3200" i="1" dirty="0">
                <a:latin typeface="Times New Roman" panose="02020603050405020304" pitchFamily="18" charset="0"/>
                <a:ea typeface="楷体_GB2312" pitchFamily="49" charset="-122"/>
              </a:rPr>
              <a:t>d</a:t>
            </a:r>
            <a:r>
              <a:rPr lang="en-US" altLang="zh-CN" sz="3200" baseline="-25000" dirty="0">
                <a:latin typeface="Times New Roman" panose="02020603050405020304" pitchFamily="18" charset="0"/>
                <a:ea typeface="楷体_GB2312" pitchFamily="49" charset="-122"/>
              </a:rPr>
              <a:t>2</a:t>
            </a:r>
            <a:r>
              <a:rPr lang="en-US" altLang="zh-CN" sz="3200" dirty="0">
                <a:latin typeface="Times New Roman" panose="02020603050405020304" pitchFamily="18" charset="0"/>
                <a:ea typeface="楷体_GB2312" pitchFamily="49" charset="-122"/>
              </a:rPr>
              <a:t> + … + </a:t>
            </a:r>
            <a:r>
              <a:rPr lang="en-US" altLang="zh-CN" sz="3200" i="1" dirty="0">
                <a:latin typeface="Times New Roman" panose="02020603050405020304" pitchFamily="18" charset="0"/>
                <a:ea typeface="楷体_GB2312" pitchFamily="49" charset="-122"/>
              </a:rPr>
              <a:t>d</a:t>
            </a:r>
            <a:r>
              <a:rPr lang="en-US" altLang="zh-CN" sz="3200" i="1" baseline="-25000" dirty="0">
                <a:latin typeface="Times New Roman" panose="02020603050405020304" pitchFamily="18" charset="0"/>
                <a:ea typeface="楷体_GB2312" pitchFamily="49" charset="-122"/>
              </a:rPr>
              <a:t>n</a:t>
            </a:r>
            <a:r>
              <a:rPr lang="en-US" altLang="zh-CN" sz="3200" dirty="0">
                <a:latin typeface="Times New Roman" panose="02020603050405020304" pitchFamily="18" charset="0"/>
                <a:ea typeface="楷体_GB2312" pitchFamily="49" charset="-122"/>
              </a:rPr>
              <a:t> = O(</a:t>
            </a:r>
            <a:r>
              <a:rPr lang="en-US" altLang="zh-CN" sz="3200" i="1" dirty="0">
                <a:latin typeface="Times New Roman" panose="02020603050405020304" pitchFamily="18" charset="0"/>
                <a:ea typeface="楷体_GB2312" pitchFamily="49" charset="-122"/>
              </a:rPr>
              <a:t>e</a:t>
            </a:r>
            <a:r>
              <a:rPr lang="en-US" altLang="zh-CN" sz="3200" dirty="0">
                <a:latin typeface="Times New Roman" panose="02020603050405020304" pitchFamily="18" charset="0"/>
                <a:ea typeface="楷体_GB2312" pitchFamily="49" charset="-122"/>
              </a:rPr>
              <a:t>)</a:t>
            </a:r>
            <a:r>
              <a:rPr lang="zh-CN" altLang="en-US" sz="3200" dirty="0">
                <a:latin typeface="Times New Roman" panose="02020603050405020304" pitchFamily="18" charset="0"/>
                <a:ea typeface="楷体_GB2312" pitchFamily="49" charset="-122"/>
              </a:rPr>
              <a:t>，其中的 </a:t>
            </a:r>
            <a:r>
              <a:rPr lang="en-US" altLang="zh-CN" sz="3200" i="1" dirty="0">
                <a:latin typeface="Times New Roman" panose="02020603050405020304" pitchFamily="18" charset="0"/>
                <a:ea typeface="楷体_GB2312" pitchFamily="49" charset="-122"/>
              </a:rPr>
              <a:t>d</a:t>
            </a:r>
            <a:r>
              <a:rPr lang="en-US" altLang="zh-CN" sz="3200" i="1" baseline="-25000" dirty="0">
                <a:latin typeface="Times New Roman" panose="02020603050405020304" pitchFamily="18" charset="0"/>
                <a:ea typeface="楷体_GB2312" pitchFamily="49" charset="-122"/>
              </a:rPr>
              <a:t>i </a:t>
            </a:r>
            <a:r>
              <a:rPr lang="zh-CN" altLang="en-US" sz="3200" dirty="0">
                <a:latin typeface="Times New Roman" panose="02020603050405020304" pitchFamily="18" charset="0"/>
                <a:ea typeface="楷体_GB2312" pitchFamily="49" charset="-122"/>
              </a:rPr>
              <a:t>是顶点 </a:t>
            </a:r>
            <a:r>
              <a:rPr lang="en-US" altLang="zh-CN" sz="3200" i="1" dirty="0">
                <a:latin typeface="Times New Roman" panose="02020603050405020304" pitchFamily="18" charset="0"/>
                <a:ea typeface="楷体_GB2312" pitchFamily="49" charset="-122"/>
              </a:rPr>
              <a:t>i </a:t>
            </a:r>
            <a:r>
              <a:rPr lang="zh-CN" altLang="en-US" sz="3200" dirty="0">
                <a:latin typeface="Times New Roman" panose="02020603050405020304" pitchFamily="18" charset="0"/>
                <a:ea typeface="楷体_GB2312" pitchFamily="49" charset="-122"/>
              </a:rPr>
              <a:t>的度（无向图）或出度（有向图）。总的时间复杂度为</a:t>
            </a:r>
            <a:r>
              <a:rPr lang="en-US" altLang="zh-CN" sz="3200" dirty="0">
                <a:latin typeface="Times New Roman" panose="02020603050405020304" pitchFamily="18" charset="0"/>
                <a:ea typeface="楷体_GB2312" pitchFamily="49" charset="-122"/>
              </a:rPr>
              <a:t>O(</a:t>
            </a:r>
            <a:r>
              <a:rPr lang="en-US" altLang="zh-CN" sz="3200" i="1" dirty="0">
                <a:latin typeface="Times New Roman" panose="02020603050405020304" pitchFamily="18" charset="0"/>
                <a:ea typeface="楷体_GB2312" pitchFamily="49" charset="-122"/>
              </a:rPr>
              <a:t>n</a:t>
            </a:r>
            <a:r>
              <a:rPr lang="en-US" altLang="zh-CN" sz="3200" dirty="0">
                <a:latin typeface="Times New Roman" panose="02020603050405020304" pitchFamily="18" charset="0"/>
                <a:ea typeface="楷体_GB2312" pitchFamily="49" charset="-122"/>
              </a:rPr>
              <a:t>+</a:t>
            </a:r>
            <a:r>
              <a:rPr lang="en-US" altLang="zh-CN" sz="3200" i="1" dirty="0">
                <a:latin typeface="Times New Roman" panose="02020603050405020304" pitchFamily="18" charset="0"/>
                <a:ea typeface="楷体_GB2312" pitchFamily="49" charset="-122"/>
              </a:rPr>
              <a:t>e</a:t>
            </a:r>
            <a:r>
              <a:rPr lang="en-US" altLang="zh-CN" sz="3200" dirty="0">
                <a:latin typeface="Times New Roman" panose="02020603050405020304" pitchFamily="18" charset="0"/>
                <a:ea typeface="楷体_GB2312" pitchFamily="49" charset="-122"/>
              </a:rPr>
              <a:t>)</a:t>
            </a:r>
            <a:r>
              <a:rPr lang="zh-CN" altLang="en-US" sz="3200" dirty="0">
                <a:latin typeface="Times New Roman" panose="02020603050405020304" pitchFamily="18" charset="0"/>
                <a:ea typeface="楷体_GB2312" pitchFamily="49" charset="-122"/>
              </a:rPr>
              <a:t>。</a:t>
            </a:r>
            <a:endParaRPr lang="zh-CN" altLang="en-US" sz="3200" dirty="0">
              <a:latin typeface="Times New Roman" panose="02020603050405020304" pitchFamily="18" charset="0"/>
              <a:ea typeface="楷体_GB2312" pitchFamily="49" charset="-122"/>
            </a:endParaRPr>
          </a:p>
          <a:p>
            <a:pPr marL="342900" indent="-342900" algn="just" eaLnBrk="0" hangingPunct="0">
              <a:spcBef>
                <a:spcPct val="20000"/>
              </a:spcBef>
              <a:buClr>
                <a:srgbClr val="FF3300"/>
              </a:buClr>
              <a:buSzPct val="80000"/>
              <a:buFont typeface="Wingdings" panose="05000000000000000000" pitchFamily="2" charset="2"/>
              <a:buChar char="n"/>
            </a:pPr>
            <a:r>
              <a:rPr lang="zh-CN" altLang="en-US" sz="3200" dirty="0">
                <a:latin typeface="Times New Roman" panose="02020603050405020304" pitchFamily="18" charset="0"/>
                <a:ea typeface="楷体_GB2312" pitchFamily="49" charset="-122"/>
              </a:rPr>
              <a:t>如果使用邻接矩阵，则对于每一个被访问的顶点，循环要检测矩阵中的 </a:t>
            </a:r>
            <a:r>
              <a:rPr lang="en-US" altLang="zh-CN" sz="3200" i="1" dirty="0">
                <a:latin typeface="Times New Roman" panose="02020603050405020304" pitchFamily="18" charset="0"/>
                <a:ea typeface="楷体_GB2312" pitchFamily="49" charset="-122"/>
              </a:rPr>
              <a:t>n </a:t>
            </a:r>
            <a:r>
              <a:rPr lang="zh-CN" altLang="en-US" sz="3200" dirty="0">
                <a:latin typeface="Times New Roman" panose="02020603050405020304" pitchFamily="18" charset="0"/>
                <a:ea typeface="楷体_GB2312" pitchFamily="49" charset="-122"/>
              </a:rPr>
              <a:t>个元素，总的时间代价为</a:t>
            </a:r>
            <a:r>
              <a:rPr lang="en-US" altLang="zh-CN" sz="3200" dirty="0">
                <a:latin typeface="Times New Roman" panose="02020603050405020304" pitchFamily="18" charset="0"/>
                <a:ea typeface="楷体_GB2312" pitchFamily="49" charset="-122"/>
              </a:rPr>
              <a:t>O(</a:t>
            </a:r>
            <a:r>
              <a:rPr lang="en-US" altLang="zh-CN" sz="3200" i="1" dirty="0">
                <a:latin typeface="Times New Roman" panose="02020603050405020304" pitchFamily="18" charset="0"/>
                <a:ea typeface="楷体_GB2312" pitchFamily="49" charset="-122"/>
              </a:rPr>
              <a:t>n</a:t>
            </a:r>
            <a:r>
              <a:rPr lang="en-US" altLang="zh-CN" sz="3200" baseline="30000" dirty="0">
                <a:latin typeface="Times New Roman" panose="02020603050405020304" pitchFamily="18" charset="0"/>
                <a:ea typeface="楷体_GB2312" pitchFamily="49" charset="-122"/>
              </a:rPr>
              <a:t>2</a:t>
            </a:r>
            <a:r>
              <a:rPr lang="en-US" altLang="zh-CN" sz="3200" dirty="0">
                <a:latin typeface="Times New Roman" panose="02020603050405020304" pitchFamily="18" charset="0"/>
                <a:ea typeface="楷体_GB2312" pitchFamily="49" charset="-122"/>
              </a:rPr>
              <a:t>)</a:t>
            </a:r>
            <a:r>
              <a:rPr lang="zh-CN" altLang="en-US" sz="3200" dirty="0">
                <a:latin typeface="Times New Roman" panose="02020603050405020304" pitchFamily="18" charset="0"/>
                <a:ea typeface="楷体_GB2312" pitchFamily="49" charset="-122"/>
              </a:rPr>
              <a:t>。</a:t>
            </a:r>
            <a:endParaRPr lang="zh-CN" altLang="en-US" sz="3200" dirty="0">
              <a:latin typeface="Times New Roman" panose="02020603050405020304" pitchFamily="18" charset="0"/>
              <a:ea typeface="楷体_GB2312" pitchFamily="49" charset="-122"/>
            </a:endParaRPr>
          </a:p>
        </p:txBody>
      </p:sp>
    </p:spTree>
  </p:cSld>
  <p:clrMapOvr>
    <a:masterClrMapping/>
  </p:clrMapOvr>
  <p:transition>
    <p:cover dir="l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文本占位符 1816577"/>
          <p:cNvSpPr>
            <a:spLocks noGrp="1"/>
          </p:cNvSpPr>
          <p:nvPr>
            <p:ph idx="1"/>
          </p:nvPr>
        </p:nvSpPr>
        <p:spPr>
          <a:xfrm>
            <a:off x="323850" y="692150"/>
            <a:ext cx="8496300" cy="5076825"/>
          </a:xfrm>
        </p:spPr>
        <p:txBody>
          <a:bodyPr vert="horz" wrap="square" lIns="92075" tIns="46038" rIns="92075" bIns="46038" anchor="t" anchorCtr="0"/>
          <a:p>
            <a:pPr marL="0" indent="0" algn="ctr">
              <a:buNone/>
            </a:pPr>
            <a:r>
              <a:rPr lang="en-US" altLang="zh-CN" sz="3600" dirty="0">
                <a:solidFill>
                  <a:schemeClr val="tx2"/>
                </a:solidFill>
                <a:ea typeface="宋体" panose="02010600030101010101" pitchFamily="2" charset="-122"/>
              </a:rPr>
              <a:t>6.3.2  </a:t>
            </a:r>
            <a:r>
              <a:rPr lang="zh-CN" altLang="en-US" sz="3600" dirty="0">
                <a:solidFill>
                  <a:schemeClr val="tx2"/>
                </a:solidFill>
                <a:ea typeface="宋体" panose="02010600030101010101" pitchFamily="2" charset="-122"/>
              </a:rPr>
              <a:t>广度优先遍历</a:t>
            </a:r>
            <a:endParaRPr lang="zh-CN" altLang="en-US" sz="3600" dirty="0">
              <a:solidFill>
                <a:schemeClr val="tx2"/>
              </a:solidFill>
              <a:ea typeface="宋体" panose="02010600030101010101" pitchFamily="2" charset="-122"/>
            </a:endParaRPr>
          </a:p>
          <a:p>
            <a:pPr marL="0" indent="0" algn="just">
              <a:lnSpc>
                <a:spcPct val="110000"/>
              </a:lnSpc>
              <a:buNone/>
            </a:pPr>
            <a:r>
              <a:rPr lang="zh-CN" altLang="en-US" sz="3200" dirty="0">
                <a:solidFill>
                  <a:schemeClr val="tx2"/>
                </a:solidFill>
                <a:ea typeface="幼圆" panose="02010509060101010101" pitchFamily="49" charset="-122"/>
              </a:rPr>
              <a:t> </a:t>
            </a:r>
            <a:r>
              <a:rPr lang="zh-CN" altLang="en-US" sz="1600" dirty="0">
                <a:solidFill>
                  <a:schemeClr val="tx2"/>
                </a:solidFill>
                <a:ea typeface="楷体_GB2312" pitchFamily="49" charset="-122"/>
              </a:rPr>
              <a:t>●</a:t>
            </a:r>
            <a:r>
              <a:rPr lang="zh-CN" altLang="en-US" sz="2400" dirty="0">
                <a:solidFill>
                  <a:schemeClr val="tx2"/>
                </a:solidFill>
                <a:ea typeface="楷体_GB2312" pitchFamily="49" charset="-122"/>
              </a:rPr>
              <a:t> </a:t>
            </a:r>
            <a:r>
              <a:rPr lang="zh-CN" altLang="en-US" dirty="0">
                <a:solidFill>
                  <a:schemeClr val="tx2"/>
                </a:solidFill>
                <a:ea typeface="楷体_GB2312" pitchFamily="49" charset="-122"/>
              </a:rPr>
              <a:t>基本思想：</a:t>
            </a:r>
            <a:endParaRPr lang="zh-CN" altLang="en-US" dirty="0">
              <a:solidFill>
                <a:schemeClr val="tx2"/>
              </a:solidFill>
              <a:ea typeface="楷体_GB2312" pitchFamily="49" charset="-122"/>
            </a:endParaRPr>
          </a:p>
          <a:p>
            <a:pPr marL="0" indent="0" algn="just">
              <a:lnSpc>
                <a:spcPct val="115000"/>
              </a:lnSpc>
              <a:buNone/>
            </a:pPr>
            <a:r>
              <a:rPr lang="zh-CN" altLang="en-US" dirty="0">
                <a:ea typeface="楷体_GB2312" pitchFamily="49" charset="-122"/>
              </a:rPr>
              <a:t>首先访问起始顶点</a:t>
            </a:r>
            <a:r>
              <a:rPr lang="en-US" altLang="zh-CN" i="1" dirty="0">
                <a:ea typeface="楷体_GB2312" pitchFamily="49" charset="-122"/>
              </a:rPr>
              <a:t>v</a:t>
            </a:r>
            <a:r>
              <a:rPr lang="zh-CN" altLang="en-US" dirty="0">
                <a:ea typeface="楷体_GB2312" pitchFamily="49" charset="-122"/>
              </a:rPr>
              <a:t>，之后依次访问与</a:t>
            </a:r>
            <a:r>
              <a:rPr lang="en-US" altLang="zh-CN" i="1" dirty="0">
                <a:ea typeface="楷体_GB2312" pitchFamily="49" charset="-122"/>
              </a:rPr>
              <a:t>v</a:t>
            </a:r>
            <a:r>
              <a:rPr lang="zh-CN" altLang="en-US" dirty="0">
                <a:ea typeface="楷体_GB2312" pitchFamily="49" charset="-122"/>
              </a:rPr>
              <a:t>邻接的全部顶点</a:t>
            </a:r>
            <a:r>
              <a:rPr lang="en-US" altLang="zh-CN" i="1" dirty="0">
                <a:ea typeface="楷体_GB2312" pitchFamily="49" charset="-122"/>
              </a:rPr>
              <a:t>w</a:t>
            </a:r>
            <a:r>
              <a:rPr lang="en-US" altLang="zh-CN" baseline="-25000" dirty="0">
                <a:ea typeface="楷体_GB2312" pitchFamily="49" charset="-122"/>
              </a:rPr>
              <a:t>1</a:t>
            </a:r>
            <a:r>
              <a:rPr lang="zh-CN" altLang="en-US" dirty="0">
                <a:ea typeface="楷体_GB2312" pitchFamily="49" charset="-122"/>
              </a:rPr>
              <a:t>，</a:t>
            </a:r>
            <a:r>
              <a:rPr lang="en-US" altLang="zh-CN" i="1" dirty="0">
                <a:ea typeface="楷体_GB2312" pitchFamily="49" charset="-122"/>
              </a:rPr>
              <a:t>w</a:t>
            </a:r>
            <a:r>
              <a:rPr lang="en-US" altLang="zh-CN" baseline="-25000" dirty="0">
                <a:ea typeface="楷体_GB2312" pitchFamily="49" charset="-122"/>
              </a:rPr>
              <a:t>2</a:t>
            </a:r>
            <a:r>
              <a:rPr lang="zh-CN" altLang="en-US" dirty="0">
                <a:ea typeface="楷体_GB2312" pitchFamily="49" charset="-122"/>
              </a:rPr>
              <a:t>，</a:t>
            </a:r>
            <a:r>
              <a:rPr lang="en-US" altLang="zh-CN" dirty="0">
                <a:ea typeface="楷体_GB2312" pitchFamily="49" charset="-122"/>
              </a:rPr>
              <a:t>...</a:t>
            </a:r>
            <a:r>
              <a:rPr lang="zh-CN" altLang="en-US" dirty="0">
                <a:ea typeface="楷体_GB2312" pitchFamily="49" charset="-122"/>
              </a:rPr>
              <a:t>，</a:t>
            </a:r>
            <a:r>
              <a:rPr lang="en-US" altLang="zh-CN" i="1" dirty="0">
                <a:ea typeface="楷体_GB2312" pitchFamily="49" charset="-122"/>
              </a:rPr>
              <a:t>w</a:t>
            </a:r>
            <a:r>
              <a:rPr lang="en-US" altLang="zh-CN" i="1" baseline="-25000" dirty="0">
                <a:ea typeface="楷体_GB2312" pitchFamily="49" charset="-122"/>
              </a:rPr>
              <a:t>k</a:t>
            </a:r>
            <a:r>
              <a:rPr lang="zh-CN" altLang="en-US" dirty="0">
                <a:ea typeface="楷体_GB2312" pitchFamily="49" charset="-122"/>
              </a:rPr>
              <a:t>。然后，再顺次访问与</a:t>
            </a:r>
            <a:r>
              <a:rPr lang="en-US" altLang="zh-CN" i="1" dirty="0">
                <a:ea typeface="楷体_GB2312" pitchFamily="49" charset="-122"/>
              </a:rPr>
              <a:t>w</a:t>
            </a:r>
            <a:r>
              <a:rPr lang="en-US" altLang="zh-CN" baseline="-25000" dirty="0">
                <a:ea typeface="楷体_GB2312" pitchFamily="49" charset="-122"/>
              </a:rPr>
              <a:t>1</a:t>
            </a:r>
            <a:r>
              <a:rPr lang="zh-CN" altLang="en-US" dirty="0">
                <a:ea typeface="楷体_GB2312" pitchFamily="49" charset="-122"/>
              </a:rPr>
              <a:t>，</a:t>
            </a:r>
            <a:r>
              <a:rPr lang="en-US" altLang="zh-CN" i="1" dirty="0">
                <a:ea typeface="楷体_GB2312" pitchFamily="49" charset="-122"/>
              </a:rPr>
              <a:t>w</a:t>
            </a:r>
            <a:r>
              <a:rPr lang="en-US" altLang="zh-CN" baseline="-25000" dirty="0">
                <a:ea typeface="楷体_GB2312" pitchFamily="49" charset="-122"/>
              </a:rPr>
              <a:t>2</a:t>
            </a:r>
            <a:r>
              <a:rPr lang="zh-CN" altLang="en-US" dirty="0">
                <a:ea typeface="楷体_GB2312" pitchFamily="49" charset="-122"/>
              </a:rPr>
              <a:t>，</a:t>
            </a:r>
            <a:r>
              <a:rPr lang="en-US" altLang="zh-CN" dirty="0">
                <a:ea typeface="楷体_GB2312" pitchFamily="49" charset="-122"/>
              </a:rPr>
              <a:t>...</a:t>
            </a:r>
            <a:r>
              <a:rPr lang="zh-CN" altLang="en-US" dirty="0">
                <a:ea typeface="楷体_GB2312" pitchFamily="49" charset="-122"/>
              </a:rPr>
              <a:t>，</a:t>
            </a:r>
            <a:r>
              <a:rPr lang="en-US" altLang="zh-CN" i="1" dirty="0">
                <a:ea typeface="楷体_GB2312" pitchFamily="49" charset="-122"/>
              </a:rPr>
              <a:t>w</a:t>
            </a:r>
            <a:r>
              <a:rPr lang="en-US" altLang="zh-CN" i="1" baseline="-25000" dirty="0">
                <a:ea typeface="楷体_GB2312" pitchFamily="49" charset="-122"/>
              </a:rPr>
              <a:t>k</a:t>
            </a:r>
            <a:r>
              <a:rPr lang="zh-CN" altLang="en-US" dirty="0">
                <a:ea typeface="楷体_GB2312" pitchFamily="49" charset="-122"/>
              </a:rPr>
              <a:t>邻接的尚未访问的全部顶点，再从这些被访问过的顶点出发，逐个访问与它们邻接的尚未访问过的全部顶点。依此类推，直到图中所有与起始顶点有路径相通的顶点全部访问完为止。</a:t>
            </a:r>
            <a:endParaRPr lang="zh-CN" altLang="en-US" dirty="0">
              <a:ea typeface="楷体_GB2312" pitchFamily="49" charset="-122"/>
            </a:endParaRPr>
          </a:p>
        </p:txBody>
      </p:sp>
    </p:spTree>
  </p:cSld>
  <p:clrMapOvr>
    <a:masterClrMapping/>
  </p:clrMapOvr>
  <p:transition>
    <p:zo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标题 1817601"/>
          <p:cNvSpPr>
            <a:spLocks noGrp="1"/>
          </p:cNvSpPr>
          <p:nvPr>
            <p:ph type="title"/>
          </p:nvPr>
        </p:nvSpPr>
        <p:spPr>
          <a:xfrm>
            <a:off x="152400" y="152400"/>
            <a:ext cx="7083425" cy="762000"/>
          </a:xfrm>
        </p:spPr>
        <p:txBody>
          <a:bodyPr vert="horz" wrap="square" lIns="92075" tIns="46038" rIns="92075" bIns="46038" anchor="ctr" anchorCtr="0"/>
          <a:p>
            <a:pPr algn="just"/>
            <a:r>
              <a:rPr lang="zh-CN" altLang="en-US" sz="2800" b="1" dirty="0">
                <a:ea typeface="楷体_GB2312" pitchFamily="49" charset="-122"/>
              </a:rPr>
              <a:t>广度优先搜索</a:t>
            </a:r>
            <a:r>
              <a:rPr lang="en-US" altLang="zh-CN" sz="2800" b="1" i="1" dirty="0">
                <a:ea typeface="楷体_GB2312" pitchFamily="49" charset="-122"/>
              </a:rPr>
              <a:t>BFS </a:t>
            </a:r>
            <a:r>
              <a:rPr lang="en-US" altLang="zh-CN" sz="2800" b="1" dirty="0">
                <a:ea typeface="楷体_GB2312" pitchFamily="49" charset="-122"/>
              </a:rPr>
              <a:t>( Breadth First Search</a:t>
            </a:r>
            <a:r>
              <a:rPr lang="en-US" altLang="zh-CN" sz="2800" b="1" i="1" dirty="0">
                <a:ea typeface="楷体_GB2312" pitchFamily="49" charset="-122"/>
              </a:rPr>
              <a:t> </a:t>
            </a:r>
            <a:r>
              <a:rPr lang="en-US" altLang="zh-CN" sz="2800" b="1" dirty="0">
                <a:ea typeface="楷体_GB2312" pitchFamily="49" charset="-122"/>
              </a:rPr>
              <a:t>)</a:t>
            </a:r>
            <a:endParaRPr lang="en-US" altLang="zh-CN" sz="2800" b="1" dirty="0"/>
          </a:p>
        </p:txBody>
      </p:sp>
      <p:sp>
        <p:nvSpPr>
          <p:cNvPr id="86019" name="文本占位符 1817602"/>
          <p:cNvSpPr>
            <a:spLocks noGrp="1"/>
          </p:cNvSpPr>
          <p:nvPr>
            <p:ph idx="1"/>
          </p:nvPr>
        </p:nvSpPr>
        <p:spPr>
          <a:xfrm>
            <a:off x="2592388" y="5732463"/>
            <a:ext cx="3887787" cy="649287"/>
          </a:xfrm>
        </p:spPr>
        <p:txBody>
          <a:bodyPr vert="horz" wrap="square" lIns="92075" tIns="46038" rIns="92075" bIns="46038" anchor="t" anchorCtr="0"/>
          <a:p>
            <a:pPr algn="ctr">
              <a:buNone/>
            </a:pPr>
            <a:r>
              <a:rPr lang="zh-CN" altLang="en-US" dirty="0">
                <a:ea typeface="楷体_GB2312" pitchFamily="49" charset="-122"/>
              </a:rPr>
              <a:t>广度优先搜索的示例</a:t>
            </a:r>
            <a:endParaRPr lang="zh-CN" altLang="en-US" dirty="0"/>
          </a:p>
        </p:txBody>
      </p:sp>
      <p:sp>
        <p:nvSpPr>
          <p:cNvPr id="1817604" name="文本框 1817603"/>
          <p:cNvSpPr txBox="1"/>
          <p:nvPr/>
        </p:nvSpPr>
        <p:spPr>
          <a:xfrm>
            <a:off x="152400" y="4830763"/>
            <a:ext cx="8745538" cy="579438"/>
          </a:xfrm>
          <a:prstGeom prst="rect">
            <a:avLst/>
          </a:prstGeom>
          <a:noFill/>
          <a:ln w="9525">
            <a:noFill/>
          </a:ln>
        </p:spPr>
        <p:txBody>
          <a:bodyPr wrap="none">
            <a:spAutoFit/>
          </a:bodyPr>
          <a:lstStyle/>
          <a:p>
            <a:pPr marR="0" defTabSz="914400">
              <a:buClr>
                <a:schemeClr val="bg1"/>
              </a:buClr>
              <a:buSzTx/>
              <a:buFont typeface="Arial" panose="020B0604020202020204" pitchFamily="34" charset="0"/>
              <a:buNone/>
              <a:defRPr/>
            </a:pPr>
            <a:r>
              <a:rPr kumimoji="0" lang="en-US" altLang="zh-CN" sz="2000" b="0" kern="1200" cap="none" spc="0" normalizeH="0" baseline="0" noProof="1">
                <a:latin typeface="Times New Roman" panose="02020603050405020304" pitchFamily="18" charset="0"/>
                <a:ea typeface="宋体" panose="02010600030101010101" pitchFamily="2" charset="-122"/>
                <a:cs typeface="+mn-cs"/>
              </a:rPr>
              <a:t> </a:t>
            </a:r>
            <a:r>
              <a:rPr kumimoji="0" lang="zh-CN" altLang="en-US" sz="3200" kern="1200" cap="none" spc="0" normalizeH="0" baseline="0" noProof="1">
                <a:effectLst>
                  <a:outerShdw blurRad="38100" dist="38100" dir="2700000">
                    <a:srgbClr val="C0C0C0"/>
                  </a:outerShdw>
                </a:effectLst>
                <a:latin typeface="隶书" panose="02010509060101010101" pitchFamily="49" charset="-122"/>
                <a:ea typeface="隶书" panose="02010509060101010101" pitchFamily="49" charset="-122"/>
                <a:cs typeface="+mn-cs"/>
              </a:rPr>
              <a:t>广度优先搜索过程	          广度优先生成树</a:t>
            </a:r>
            <a:endParaRPr kumimoji="0" lang="zh-CN" altLang="en-US" sz="2400" b="0" kern="1200" cap="none" spc="0" normalizeH="0" baseline="0" noProof="1">
              <a:latin typeface="Times New Roman" panose="02020603050405020304" pitchFamily="18" charset="0"/>
              <a:ea typeface="宋体" panose="02010600030101010101" pitchFamily="2" charset="-122"/>
              <a:cs typeface="+mn-cs"/>
            </a:endParaRPr>
          </a:p>
        </p:txBody>
      </p:sp>
      <p:pic>
        <p:nvPicPr>
          <p:cNvPr id="86021" name="图片 1817604"/>
          <p:cNvPicPr>
            <a:picLocks noChangeAspect="1"/>
          </p:cNvPicPr>
          <p:nvPr/>
        </p:nvPicPr>
        <p:blipFill>
          <a:blip r:embed="rId1"/>
          <a:stretch>
            <a:fillRect/>
          </a:stretch>
        </p:blipFill>
        <p:spPr>
          <a:xfrm>
            <a:off x="85725" y="938213"/>
            <a:ext cx="9058275" cy="4722812"/>
          </a:xfrm>
          <a:prstGeom prst="rect">
            <a:avLst/>
          </a:prstGeom>
          <a:noFill/>
          <a:ln w="9525">
            <a:noFill/>
          </a:ln>
        </p:spPr>
      </p:pic>
    </p:spTree>
  </p:cSld>
  <p:clrMapOvr>
    <a:masterClrMapping/>
  </p:clrMapOvr>
  <p:transition>
    <p:cove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文本占位符 1818625"/>
          <p:cNvSpPr>
            <a:spLocks noGrp="1"/>
          </p:cNvSpPr>
          <p:nvPr>
            <p:ph idx="1"/>
          </p:nvPr>
        </p:nvSpPr>
        <p:spPr>
          <a:xfrm>
            <a:off x="203200" y="1304925"/>
            <a:ext cx="8797925" cy="4284663"/>
          </a:xfrm>
          <a:solidFill>
            <a:schemeClr val="bg1">
              <a:alpha val="100000"/>
            </a:schemeClr>
          </a:solidFill>
        </p:spPr>
        <p:txBody>
          <a:bodyPr vert="horz" wrap="square" lIns="92075" tIns="46038" rIns="92075" bIns="46038" anchor="t" anchorCtr="0"/>
          <a:p>
            <a:pPr algn="just">
              <a:lnSpc>
                <a:spcPct val="110000"/>
              </a:lnSpc>
              <a:buClr>
                <a:srgbClr val="FF3300"/>
              </a:buClr>
              <a:buFont typeface="Wingdings" panose="05000000000000000000" pitchFamily="2" charset="2"/>
              <a:buChar char="Ø"/>
            </a:pPr>
            <a:r>
              <a:rPr lang="zh-CN" altLang="en-US" sz="3200" dirty="0">
                <a:ea typeface="楷体_GB2312" pitchFamily="49" charset="-122"/>
              </a:rPr>
              <a:t>广度优先搜索是一种分层的搜索过程，每向前走一步可能访问一批顶点，不像深度优先搜索那样有回退的情况。因此，广度优先搜索不是一个递归的过程，其算法也是非递归的。</a:t>
            </a:r>
            <a:endParaRPr lang="en-US" altLang="zh-CN" sz="3200" dirty="0">
              <a:ea typeface="楷体_GB2312" pitchFamily="49" charset="-122"/>
            </a:endParaRPr>
          </a:p>
          <a:p>
            <a:pPr algn="just">
              <a:lnSpc>
                <a:spcPct val="110000"/>
              </a:lnSpc>
              <a:buClr>
                <a:srgbClr val="FF3300"/>
              </a:buClr>
              <a:buFont typeface="Wingdings" panose="05000000000000000000" pitchFamily="2" charset="2"/>
              <a:buChar char="Ø"/>
            </a:pPr>
            <a:endParaRPr lang="zh-CN" altLang="en-US" sz="3200" dirty="0">
              <a:ea typeface="楷体_GB2312" pitchFamily="49" charset="-122"/>
            </a:endParaRPr>
          </a:p>
          <a:p>
            <a:pPr algn="just">
              <a:lnSpc>
                <a:spcPct val="110000"/>
              </a:lnSpc>
              <a:buClr>
                <a:srgbClr val="FF3300"/>
              </a:buClr>
              <a:buFont typeface="Wingdings" panose="05000000000000000000" pitchFamily="2" charset="2"/>
              <a:buChar char="Ø"/>
            </a:pPr>
            <a:r>
              <a:rPr lang="zh-CN" altLang="en-US" sz="3200" dirty="0">
                <a:ea typeface="楷体_GB2312" pitchFamily="49" charset="-122"/>
              </a:rPr>
              <a:t>广度优先搜索与</a:t>
            </a:r>
            <a:r>
              <a:rPr lang="zh-CN" altLang="en-US" sz="3200" dirty="0">
                <a:solidFill>
                  <a:srgbClr val="FF3300"/>
                </a:solidFill>
                <a:ea typeface="楷体_GB2312" pitchFamily="49" charset="-122"/>
              </a:rPr>
              <a:t>树的层次遍历</a:t>
            </a:r>
            <a:r>
              <a:rPr lang="zh-CN" altLang="en-US" sz="3200" dirty="0">
                <a:ea typeface="楷体_GB2312" pitchFamily="49" charset="-122"/>
              </a:rPr>
              <a:t>类似。</a:t>
            </a:r>
            <a:endParaRPr lang="zh-CN" altLang="en-US" sz="3200" dirty="0">
              <a:ea typeface="楷体_GB2312" pitchFamily="49" charset="-122"/>
            </a:endParaRPr>
          </a:p>
        </p:txBody>
      </p:sp>
    </p:spTree>
  </p:cSld>
  <p:clrMapOvr>
    <a:masterClrMapping/>
  </p:clrMapOvr>
  <p:transition>
    <p:cover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文本占位符 1819649"/>
          <p:cNvSpPr>
            <a:spLocks noGrp="1"/>
          </p:cNvSpPr>
          <p:nvPr>
            <p:ph idx="1"/>
          </p:nvPr>
        </p:nvSpPr>
        <p:spPr>
          <a:xfrm>
            <a:off x="454025" y="1189038"/>
            <a:ext cx="8221663" cy="3752850"/>
          </a:xfrm>
        </p:spPr>
        <p:txBody>
          <a:bodyPr vert="horz" wrap="square" lIns="92075" tIns="46038" rIns="92075" bIns="46038" anchor="t" anchorCtr="0"/>
          <a:p>
            <a:pPr algn="just">
              <a:lnSpc>
                <a:spcPct val="120000"/>
              </a:lnSpc>
              <a:buClr>
                <a:schemeClr val="tx2"/>
              </a:buClr>
              <a:buFont typeface="Wingdings" panose="05000000000000000000" pitchFamily="2" charset="2"/>
              <a:buChar char="u"/>
            </a:pPr>
            <a:r>
              <a:rPr lang="zh-CN" altLang="en-US" sz="3200" dirty="0">
                <a:ea typeface="楷体_GB2312" pitchFamily="49" charset="-122"/>
              </a:rPr>
              <a:t>为了实现逐层访问，算法中使用了一个队列，以记忆正在访问的这一层和上一层的顶点，以便于向下一层访问。</a:t>
            </a:r>
            <a:endParaRPr lang="zh-CN" altLang="en-US" sz="3200" dirty="0">
              <a:ea typeface="楷体_GB2312" pitchFamily="49" charset="-122"/>
            </a:endParaRPr>
          </a:p>
          <a:p>
            <a:pPr algn="just">
              <a:lnSpc>
                <a:spcPct val="120000"/>
              </a:lnSpc>
              <a:buClr>
                <a:schemeClr val="tx2"/>
              </a:buClr>
              <a:buFont typeface="Wingdings" panose="05000000000000000000" pitchFamily="2" charset="2"/>
              <a:buChar char="u"/>
            </a:pPr>
            <a:r>
              <a:rPr lang="zh-CN" altLang="en-US" sz="3200" dirty="0">
                <a:ea typeface="楷体_GB2312" pitchFamily="49" charset="-122"/>
              </a:rPr>
              <a:t>与深度优先搜索过程一样，为避免重复访问，需要一个辅助数组 </a:t>
            </a:r>
            <a:r>
              <a:rPr lang="en-US" altLang="zh-CN" sz="3200" dirty="0">
                <a:solidFill>
                  <a:schemeClr val="tx2"/>
                </a:solidFill>
                <a:ea typeface="楷体_GB2312" pitchFamily="49" charset="-122"/>
              </a:rPr>
              <a:t>visited [ ]</a:t>
            </a:r>
            <a:r>
              <a:rPr lang="zh-CN" altLang="en-US" sz="3200" dirty="0">
                <a:ea typeface="楷体_GB2312" pitchFamily="49" charset="-122"/>
              </a:rPr>
              <a:t>，将访问过的顶点加上标记。</a:t>
            </a:r>
            <a:endParaRPr lang="zh-CN" altLang="en-US" sz="3200" dirty="0">
              <a:ea typeface="楷体_GB2312" pitchFamily="49" charset="-122"/>
            </a:endParaRPr>
          </a:p>
        </p:txBody>
      </p:sp>
    </p:spTree>
  </p:cSld>
  <p:clrMapOvr>
    <a:masterClrMapping/>
  </p:clrMapOvr>
  <p:transition>
    <p:cover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1700865"/>
          <p:cNvSpPr>
            <a:spLocks noGrp="1"/>
          </p:cNvSpPr>
          <p:nvPr>
            <p:ph type="title"/>
          </p:nvPr>
        </p:nvSpPr>
        <p:spPr>
          <a:xfrm>
            <a:off x="827088" y="765175"/>
            <a:ext cx="7696200" cy="685800"/>
          </a:xfrm>
        </p:spPr>
        <p:txBody>
          <a:bodyPr vert="horz" wrap="square" lIns="92075" tIns="46038" rIns="92075" bIns="46038" anchor="ctr" anchorCtr="0"/>
          <a:p>
            <a:r>
              <a:rPr lang="zh-CN" altLang="en-US" b="1" dirty="0">
                <a:ea typeface="宋体" panose="02010600030101010101" pitchFamily="2" charset="-122"/>
              </a:rPr>
              <a:t>计算机网络</a:t>
            </a:r>
            <a:endParaRPr lang="zh-CN" altLang="en-US" b="1" dirty="0">
              <a:ea typeface="宋体" panose="02010600030101010101" pitchFamily="2" charset="-122"/>
            </a:endParaRPr>
          </a:p>
        </p:txBody>
      </p:sp>
      <p:grpSp>
        <p:nvGrpSpPr>
          <p:cNvPr id="22531" name="组合 1700866"/>
          <p:cNvGrpSpPr/>
          <p:nvPr/>
        </p:nvGrpSpPr>
        <p:grpSpPr>
          <a:xfrm>
            <a:off x="211138" y="2292350"/>
            <a:ext cx="8856662" cy="2468563"/>
            <a:chOff x="181" y="1104"/>
            <a:chExt cx="5579" cy="1555"/>
          </a:xfrm>
        </p:grpSpPr>
        <p:grpSp>
          <p:nvGrpSpPr>
            <p:cNvPr id="22532" name="组合 1700867"/>
            <p:cNvGrpSpPr/>
            <p:nvPr/>
          </p:nvGrpSpPr>
          <p:grpSpPr>
            <a:xfrm>
              <a:off x="1200" y="1219"/>
              <a:ext cx="3168" cy="1440"/>
              <a:chOff x="1200" y="1488"/>
              <a:chExt cx="3168" cy="1440"/>
            </a:xfrm>
          </p:grpSpPr>
          <p:sp>
            <p:nvSpPr>
              <p:cNvPr id="22535" name="椭圆 1700868"/>
              <p:cNvSpPr/>
              <p:nvPr/>
            </p:nvSpPr>
            <p:spPr>
              <a:xfrm>
                <a:off x="2942" y="2368"/>
                <a:ext cx="159" cy="160"/>
              </a:xfrm>
              <a:prstGeom prst="ellipse">
                <a:avLst/>
              </a:prstGeom>
              <a:solidFill>
                <a:schemeClr val="accent1"/>
              </a:solidFill>
              <a:ln w="317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22536" name="椭圆 1700869"/>
              <p:cNvSpPr/>
              <p:nvPr/>
            </p:nvSpPr>
            <p:spPr>
              <a:xfrm>
                <a:off x="4210" y="1728"/>
                <a:ext cx="158" cy="160"/>
              </a:xfrm>
              <a:prstGeom prst="ellipse">
                <a:avLst/>
              </a:prstGeom>
              <a:solidFill>
                <a:schemeClr val="accent1"/>
              </a:solidFill>
              <a:ln w="317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22537" name="椭圆 1700870"/>
              <p:cNvSpPr/>
              <p:nvPr/>
            </p:nvSpPr>
            <p:spPr>
              <a:xfrm>
                <a:off x="1992" y="1488"/>
                <a:ext cx="158" cy="160"/>
              </a:xfrm>
              <a:prstGeom prst="ellipse">
                <a:avLst/>
              </a:prstGeom>
              <a:solidFill>
                <a:schemeClr val="accent1"/>
              </a:solidFill>
              <a:ln w="317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22538" name="椭圆 1700871"/>
              <p:cNvSpPr/>
              <p:nvPr/>
            </p:nvSpPr>
            <p:spPr>
              <a:xfrm>
                <a:off x="2150" y="2688"/>
                <a:ext cx="159" cy="160"/>
              </a:xfrm>
              <a:prstGeom prst="ellipse">
                <a:avLst/>
              </a:prstGeom>
              <a:solidFill>
                <a:schemeClr val="accent1"/>
              </a:solidFill>
              <a:ln w="317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22539" name="椭圆 1700872"/>
              <p:cNvSpPr/>
              <p:nvPr/>
            </p:nvSpPr>
            <p:spPr>
              <a:xfrm>
                <a:off x="1200" y="2368"/>
                <a:ext cx="158" cy="160"/>
              </a:xfrm>
              <a:prstGeom prst="ellipse">
                <a:avLst/>
              </a:prstGeom>
              <a:solidFill>
                <a:schemeClr val="accent1"/>
              </a:solidFill>
              <a:ln w="317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22540" name="直接连接符 1700873"/>
              <p:cNvSpPr/>
              <p:nvPr/>
            </p:nvSpPr>
            <p:spPr>
              <a:xfrm flipH="1">
                <a:off x="1296" y="1632"/>
                <a:ext cx="768" cy="768"/>
              </a:xfrm>
              <a:prstGeom prst="line">
                <a:avLst/>
              </a:prstGeom>
              <a:ln w="31750" cap="flat" cmpd="sng">
                <a:solidFill>
                  <a:schemeClr val="tx1"/>
                </a:solidFill>
                <a:prstDash val="solid"/>
                <a:headEnd type="none" w="med" len="med"/>
                <a:tailEnd type="none" w="med" len="med"/>
              </a:ln>
            </p:spPr>
          </p:sp>
          <p:sp>
            <p:nvSpPr>
              <p:cNvPr id="22541" name="直接连接符 1700874"/>
              <p:cNvSpPr/>
              <p:nvPr/>
            </p:nvSpPr>
            <p:spPr>
              <a:xfrm>
                <a:off x="2071" y="1648"/>
                <a:ext cx="905" cy="752"/>
              </a:xfrm>
              <a:prstGeom prst="line">
                <a:avLst/>
              </a:prstGeom>
              <a:ln w="31750" cap="flat" cmpd="sng">
                <a:solidFill>
                  <a:schemeClr val="tx1"/>
                </a:solidFill>
                <a:prstDash val="solid"/>
                <a:headEnd type="none" w="med" len="med"/>
                <a:tailEnd type="none" w="med" len="med"/>
              </a:ln>
            </p:spPr>
          </p:sp>
          <p:sp>
            <p:nvSpPr>
              <p:cNvPr id="22542" name="直接连接符 1700875"/>
              <p:cNvSpPr/>
              <p:nvPr/>
            </p:nvSpPr>
            <p:spPr>
              <a:xfrm>
                <a:off x="1358" y="2448"/>
                <a:ext cx="802" cy="288"/>
              </a:xfrm>
              <a:prstGeom prst="line">
                <a:avLst/>
              </a:prstGeom>
              <a:ln w="31750" cap="flat" cmpd="sng">
                <a:solidFill>
                  <a:schemeClr val="tx1"/>
                </a:solidFill>
                <a:prstDash val="solid"/>
                <a:headEnd type="none" w="med" len="med"/>
                <a:tailEnd type="none" w="med" len="med"/>
              </a:ln>
            </p:spPr>
          </p:sp>
          <p:sp>
            <p:nvSpPr>
              <p:cNvPr id="22543" name="直接连接符 1700876"/>
              <p:cNvSpPr/>
              <p:nvPr/>
            </p:nvSpPr>
            <p:spPr>
              <a:xfrm flipH="1">
                <a:off x="3022" y="1648"/>
                <a:ext cx="79" cy="720"/>
              </a:xfrm>
              <a:prstGeom prst="line">
                <a:avLst/>
              </a:prstGeom>
              <a:ln w="31750" cap="flat" cmpd="sng">
                <a:solidFill>
                  <a:schemeClr val="tx1"/>
                </a:solidFill>
                <a:prstDash val="solid"/>
                <a:headEnd type="none" w="med" len="med"/>
                <a:tailEnd type="none" w="med" len="med"/>
              </a:ln>
            </p:spPr>
          </p:sp>
          <p:sp>
            <p:nvSpPr>
              <p:cNvPr id="22544" name="直接连接符 1700877"/>
              <p:cNvSpPr/>
              <p:nvPr/>
            </p:nvSpPr>
            <p:spPr>
              <a:xfrm>
                <a:off x="2309" y="2768"/>
                <a:ext cx="1675" cy="112"/>
              </a:xfrm>
              <a:prstGeom prst="line">
                <a:avLst/>
              </a:prstGeom>
              <a:ln w="31750" cap="flat" cmpd="sng">
                <a:solidFill>
                  <a:schemeClr val="tx1"/>
                </a:solidFill>
                <a:prstDash val="solid"/>
                <a:headEnd type="none" w="med" len="med"/>
                <a:tailEnd type="none" w="med" len="med"/>
              </a:ln>
            </p:spPr>
          </p:sp>
          <p:sp>
            <p:nvSpPr>
              <p:cNvPr id="22545" name="直接连接符 1700878"/>
              <p:cNvSpPr/>
              <p:nvPr/>
            </p:nvSpPr>
            <p:spPr>
              <a:xfrm flipH="1" flipV="1">
                <a:off x="3168" y="1584"/>
                <a:ext cx="1056" cy="240"/>
              </a:xfrm>
              <a:prstGeom prst="line">
                <a:avLst/>
              </a:prstGeom>
              <a:ln w="31750" cap="flat" cmpd="sng">
                <a:solidFill>
                  <a:schemeClr val="tx1"/>
                </a:solidFill>
                <a:prstDash val="solid"/>
                <a:headEnd type="none" w="med" len="med"/>
                <a:tailEnd type="none" w="med" len="med"/>
              </a:ln>
            </p:spPr>
          </p:sp>
          <p:sp>
            <p:nvSpPr>
              <p:cNvPr id="22546" name="直接连接符 1700879"/>
              <p:cNvSpPr/>
              <p:nvPr/>
            </p:nvSpPr>
            <p:spPr>
              <a:xfrm>
                <a:off x="3072" y="2496"/>
                <a:ext cx="931" cy="384"/>
              </a:xfrm>
              <a:prstGeom prst="line">
                <a:avLst/>
              </a:prstGeom>
              <a:ln w="31750" cap="flat" cmpd="sng">
                <a:solidFill>
                  <a:schemeClr val="tx1"/>
                </a:solidFill>
                <a:prstDash val="solid"/>
                <a:headEnd type="none" w="med" len="med"/>
                <a:tailEnd type="none" w="med" len="med"/>
              </a:ln>
            </p:spPr>
          </p:sp>
          <p:sp>
            <p:nvSpPr>
              <p:cNvPr id="22547" name="直接连接符 1700880"/>
              <p:cNvSpPr/>
              <p:nvPr/>
            </p:nvSpPr>
            <p:spPr>
              <a:xfrm>
                <a:off x="2064" y="1632"/>
                <a:ext cx="144" cy="1056"/>
              </a:xfrm>
              <a:prstGeom prst="line">
                <a:avLst/>
              </a:prstGeom>
              <a:ln w="31750" cap="flat" cmpd="sng">
                <a:solidFill>
                  <a:schemeClr val="tx1"/>
                </a:solidFill>
                <a:prstDash val="solid"/>
                <a:headEnd type="none" w="med" len="med"/>
                <a:tailEnd type="none" w="med" len="med"/>
              </a:ln>
            </p:spPr>
          </p:sp>
          <p:sp>
            <p:nvSpPr>
              <p:cNvPr id="22548" name="椭圆 1700881"/>
              <p:cNvSpPr/>
              <p:nvPr/>
            </p:nvSpPr>
            <p:spPr>
              <a:xfrm>
                <a:off x="3972" y="2768"/>
                <a:ext cx="158" cy="160"/>
              </a:xfrm>
              <a:prstGeom prst="ellipse">
                <a:avLst/>
              </a:prstGeom>
              <a:solidFill>
                <a:schemeClr val="accent1"/>
              </a:solidFill>
              <a:ln w="317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22549" name="直接连接符 1700882"/>
              <p:cNvSpPr/>
              <p:nvPr/>
            </p:nvSpPr>
            <p:spPr>
              <a:xfrm>
                <a:off x="3120" y="1584"/>
                <a:ext cx="852" cy="1264"/>
              </a:xfrm>
              <a:prstGeom prst="line">
                <a:avLst/>
              </a:prstGeom>
              <a:ln w="31750" cap="flat" cmpd="sng">
                <a:solidFill>
                  <a:schemeClr val="tx1"/>
                </a:solidFill>
                <a:prstDash val="solid"/>
                <a:headEnd type="none" w="med" len="med"/>
                <a:tailEnd type="none" w="med" len="med"/>
              </a:ln>
            </p:spPr>
          </p:sp>
          <p:sp>
            <p:nvSpPr>
              <p:cNvPr id="22550" name="椭圆 1700883"/>
              <p:cNvSpPr/>
              <p:nvPr/>
            </p:nvSpPr>
            <p:spPr>
              <a:xfrm>
                <a:off x="3022" y="1488"/>
                <a:ext cx="158" cy="160"/>
              </a:xfrm>
              <a:prstGeom prst="ellipse">
                <a:avLst/>
              </a:prstGeom>
              <a:solidFill>
                <a:schemeClr val="accent1"/>
              </a:solidFill>
              <a:ln w="317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grpSp>
        <p:sp>
          <p:nvSpPr>
            <p:cNvPr id="22533" name="椭圆形标注 1700884"/>
            <p:cNvSpPr/>
            <p:nvPr/>
          </p:nvSpPr>
          <p:spPr>
            <a:xfrm>
              <a:off x="4752" y="1104"/>
              <a:ext cx="1008" cy="288"/>
            </a:xfrm>
            <a:prstGeom prst="wedgeEllipseCallout">
              <a:avLst>
                <a:gd name="adj1" fmla="val -91171"/>
                <a:gd name="adj2" fmla="val 73958"/>
              </a:avLst>
            </a:prstGeom>
            <a:solidFill>
              <a:srgbClr val="FFFFCC"/>
            </a:solidFill>
            <a:ln w="9525" cap="flat" cmpd="sng">
              <a:solidFill>
                <a:schemeClr val="tx1"/>
              </a:solidFill>
              <a:prstDash val="solid"/>
              <a:miter/>
              <a:headEnd type="none" w="med" len="med"/>
              <a:tailEnd type="none" w="med" len="med"/>
            </a:ln>
          </p:spPr>
          <p:txBody>
            <a:bodyPr wrap="none" anchor="ctr" anchorCtr="0"/>
            <a:p>
              <a:pPr algn="ctr"/>
              <a:r>
                <a:rPr lang="en-US" altLang="zh-CN" sz="2400" b="0" dirty="0">
                  <a:latin typeface="Times New Roman" panose="02020603050405020304" pitchFamily="18" charset="0"/>
                </a:rPr>
                <a:t>computer</a:t>
              </a:r>
              <a:endParaRPr lang="en-US" altLang="zh-CN" sz="2400" b="0" dirty="0">
                <a:latin typeface="Times New Roman" panose="02020603050405020304" pitchFamily="18" charset="0"/>
              </a:endParaRPr>
            </a:p>
          </p:txBody>
        </p:sp>
        <p:sp>
          <p:nvSpPr>
            <p:cNvPr id="22534" name="椭圆形标注 1700885"/>
            <p:cNvSpPr/>
            <p:nvPr/>
          </p:nvSpPr>
          <p:spPr>
            <a:xfrm>
              <a:off x="181" y="1207"/>
              <a:ext cx="1104" cy="336"/>
            </a:xfrm>
            <a:prstGeom prst="wedgeEllipseCallout">
              <a:avLst>
                <a:gd name="adj1" fmla="val 81431"/>
                <a:gd name="adj2" fmla="val 107144"/>
              </a:avLst>
            </a:prstGeom>
            <a:solidFill>
              <a:srgbClr val="FFFFCC"/>
            </a:solidFill>
            <a:ln w="9525" cap="flat" cmpd="sng">
              <a:solidFill>
                <a:schemeClr val="tx1"/>
              </a:solidFill>
              <a:prstDash val="solid"/>
              <a:miter/>
              <a:headEnd type="none" w="med" len="med"/>
              <a:tailEnd type="none" w="med" len="med"/>
            </a:ln>
          </p:spPr>
          <p:txBody>
            <a:bodyPr wrap="none" anchor="ctr" anchorCtr="0"/>
            <a:p>
              <a:pPr algn="ctr"/>
              <a:r>
                <a:rPr lang="en-US" altLang="zh-CN" sz="2400" b="0" dirty="0">
                  <a:latin typeface="Times New Roman" panose="02020603050405020304" pitchFamily="18" charset="0"/>
                </a:rPr>
                <a:t>connection</a:t>
              </a:r>
              <a:endParaRPr lang="en-US" altLang="zh-CN" sz="2400" b="0" dirty="0">
                <a:latin typeface="Times New Roman" panose="02020603050405020304" pitchFamily="18" charset="0"/>
              </a:endParaRPr>
            </a:p>
          </p:txBody>
        </p:sp>
      </p:grpSp>
    </p:spTree>
  </p:cSld>
  <p:clrMapOvr>
    <a:masterClrMapping/>
  </p:clrMapOvr>
  <p:transition>
    <p:strips dir="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文本占位符 1820673"/>
          <p:cNvSpPr>
            <a:spLocks noGrp="1"/>
          </p:cNvSpPr>
          <p:nvPr>
            <p:ph idx="1"/>
          </p:nvPr>
        </p:nvSpPr>
        <p:spPr>
          <a:xfrm>
            <a:off x="323850" y="115888"/>
            <a:ext cx="7920038" cy="6445250"/>
          </a:xfrm>
        </p:spPr>
        <p:txBody>
          <a:bodyPr vert="horz" wrap="square" lIns="92075" tIns="46038" rIns="92075" bIns="46038" anchor="t" anchorCtr="0"/>
          <a:p>
            <a:pPr algn="just">
              <a:spcBef>
                <a:spcPct val="10000"/>
              </a:spcBef>
              <a:buNone/>
            </a:pPr>
            <a:r>
              <a:rPr lang="zh-CN" altLang="en-US" sz="2400" dirty="0">
                <a:solidFill>
                  <a:schemeClr val="tx2"/>
                </a:solidFill>
              </a:rPr>
              <a:t>算法</a:t>
            </a:r>
            <a:r>
              <a:rPr lang="en-US" altLang="zh-CN" sz="2400" dirty="0">
                <a:solidFill>
                  <a:schemeClr val="tx2"/>
                </a:solidFill>
              </a:rPr>
              <a:t>BFS</a:t>
            </a:r>
            <a:r>
              <a:rPr lang="en-US" altLang="zh-CN" sz="2400" dirty="0"/>
              <a:t> (Head</a:t>
            </a:r>
            <a:r>
              <a:rPr lang="en-US" altLang="zh-CN" sz="2400" i="1" dirty="0"/>
              <a:t>, v . </a:t>
            </a:r>
            <a:r>
              <a:rPr lang="en-US" altLang="zh-CN" sz="2400" dirty="0"/>
              <a:t>visited)  /*</a:t>
            </a:r>
            <a:r>
              <a:rPr lang="zh-CN" altLang="en-US" sz="2400" dirty="0"/>
              <a:t>广度优先遍历算法 </a:t>
            </a:r>
            <a:r>
              <a:rPr lang="en-US" altLang="zh-CN" sz="2400" dirty="0"/>
              <a:t>*/</a:t>
            </a:r>
            <a:endParaRPr lang="en-US" altLang="zh-CN" sz="2400" dirty="0"/>
          </a:p>
          <a:p>
            <a:pPr algn="just">
              <a:spcBef>
                <a:spcPct val="10000"/>
              </a:spcBef>
              <a:buNone/>
            </a:pPr>
            <a:r>
              <a:rPr lang="en-US" altLang="zh-CN" sz="2400" dirty="0"/>
              <a:t>BFS1[</a:t>
            </a:r>
            <a:r>
              <a:rPr lang="zh-CN" altLang="en-US" sz="2400" dirty="0"/>
              <a:t>初始化</a:t>
            </a:r>
            <a:r>
              <a:rPr lang="en-US" altLang="zh-CN" sz="2400" dirty="0"/>
              <a:t>]</a:t>
            </a:r>
            <a:endParaRPr lang="en-US" altLang="zh-CN" sz="2400" dirty="0"/>
          </a:p>
          <a:p>
            <a:pPr algn="just">
              <a:spcBef>
                <a:spcPct val="10000"/>
              </a:spcBef>
              <a:buNone/>
            </a:pPr>
            <a:r>
              <a:rPr lang="en-US" altLang="zh-CN" sz="2400" dirty="0"/>
              <a:t>    CREATQ(</a:t>
            </a:r>
            <a:r>
              <a:rPr lang="en-US" altLang="zh-CN" sz="2400" i="1" dirty="0"/>
              <a:t>Q</a:t>
            </a:r>
            <a:r>
              <a:rPr lang="en-US" altLang="zh-CN" sz="2400" dirty="0"/>
              <a:t>).  /*</a:t>
            </a:r>
            <a:r>
              <a:rPr lang="zh-CN" altLang="en-US" sz="2400" dirty="0"/>
              <a:t>创建队列 </a:t>
            </a:r>
            <a:r>
              <a:rPr lang="en-US" altLang="zh-CN" sz="2400" i="1" dirty="0"/>
              <a:t>Q</a:t>
            </a:r>
            <a:r>
              <a:rPr lang="en-US" altLang="zh-CN" sz="2400" dirty="0"/>
              <a:t> */ </a:t>
            </a:r>
            <a:endParaRPr lang="en-US" altLang="zh-CN" sz="2400" dirty="0"/>
          </a:p>
          <a:p>
            <a:pPr algn="just">
              <a:spcBef>
                <a:spcPct val="10000"/>
              </a:spcBef>
              <a:buNone/>
            </a:pPr>
            <a:r>
              <a:rPr lang="en-US" altLang="zh-CN" sz="2400" dirty="0"/>
              <a:t>    FOR</a:t>
            </a:r>
            <a:r>
              <a:rPr lang="en-US" altLang="zh-CN" sz="2400" i="1" dirty="0"/>
              <a:t> i</a:t>
            </a:r>
            <a:r>
              <a:rPr lang="en-US" altLang="zh-CN" sz="2400" dirty="0"/>
              <a:t> </a:t>
            </a:r>
            <a:r>
              <a:rPr lang="en-US" altLang="zh-CN" sz="2400" dirty="0">
                <a:sym typeface="Symbol" panose="05050102010706020507" pitchFamily="18" charset="2"/>
              </a:rPr>
              <a:t></a:t>
            </a:r>
            <a:r>
              <a:rPr lang="en-US" altLang="zh-CN" sz="2400" dirty="0"/>
              <a:t> 1 TO </a:t>
            </a:r>
            <a:r>
              <a:rPr lang="en-US" altLang="zh-CN" sz="2400" i="1" dirty="0"/>
              <a:t>n</a:t>
            </a:r>
            <a:r>
              <a:rPr lang="en-US" altLang="zh-CN" sz="2400" dirty="0"/>
              <a:t> DO visited[</a:t>
            </a:r>
            <a:r>
              <a:rPr lang="en-US" altLang="zh-CN" sz="2400" i="1" dirty="0"/>
              <a:t>i</a:t>
            </a:r>
            <a:r>
              <a:rPr lang="en-US" altLang="zh-CN" sz="2400" dirty="0"/>
              <a:t>] </a:t>
            </a:r>
            <a:r>
              <a:rPr lang="en-US" altLang="zh-CN" sz="2400" dirty="0">
                <a:sym typeface="Symbol" panose="05050102010706020507" pitchFamily="18" charset="2"/>
              </a:rPr>
              <a:t></a:t>
            </a:r>
            <a:r>
              <a:rPr lang="en-US" altLang="zh-CN" sz="2400" dirty="0"/>
              <a:t> 0.</a:t>
            </a:r>
            <a:endParaRPr lang="en-US" altLang="zh-CN" sz="2400" i="1" dirty="0"/>
          </a:p>
          <a:p>
            <a:pPr algn="just">
              <a:spcBef>
                <a:spcPct val="10000"/>
              </a:spcBef>
              <a:buNone/>
            </a:pPr>
            <a:r>
              <a:rPr lang="en-US" altLang="zh-CN" sz="2400" i="1" dirty="0"/>
              <a:t>    </a:t>
            </a:r>
            <a:r>
              <a:rPr lang="en-US" altLang="zh-CN" sz="2400" dirty="0"/>
              <a:t>PRINT(</a:t>
            </a:r>
            <a:r>
              <a:rPr lang="en-US" altLang="zh-CN" sz="2400" i="1" dirty="0"/>
              <a:t>v</a:t>
            </a:r>
            <a:r>
              <a:rPr lang="en-US" altLang="zh-CN" sz="2400" dirty="0"/>
              <a:t>) .  visited[</a:t>
            </a:r>
            <a:r>
              <a:rPr lang="en-US" altLang="zh-CN" sz="2400" i="1" dirty="0"/>
              <a:t>v</a:t>
            </a:r>
            <a:r>
              <a:rPr lang="en-US" altLang="zh-CN" sz="2400" dirty="0"/>
              <a:t>] </a:t>
            </a:r>
            <a:r>
              <a:rPr lang="en-US" altLang="zh-CN" sz="2400" dirty="0">
                <a:sym typeface="Symbol" panose="05050102010706020507" pitchFamily="18" charset="2"/>
              </a:rPr>
              <a:t></a:t>
            </a:r>
            <a:r>
              <a:rPr lang="en-US" altLang="zh-CN" sz="2400" dirty="0"/>
              <a:t> 1.</a:t>
            </a:r>
            <a:endParaRPr lang="en-US" altLang="zh-CN" sz="2400" i="1" dirty="0"/>
          </a:p>
          <a:p>
            <a:pPr algn="just">
              <a:spcBef>
                <a:spcPct val="10000"/>
              </a:spcBef>
              <a:buNone/>
            </a:pPr>
            <a:r>
              <a:rPr lang="en-US" altLang="zh-CN" sz="2400" i="1" dirty="0"/>
              <a:t>    Q</a:t>
            </a:r>
            <a:r>
              <a:rPr lang="en-US" altLang="zh-CN" sz="2400" dirty="0">
                <a:sym typeface="Symbol" panose="05050102010706020507" pitchFamily="18" charset="2"/>
              </a:rPr>
              <a:t></a:t>
            </a:r>
            <a:r>
              <a:rPr lang="en-US" altLang="zh-CN" sz="2400" i="1" dirty="0"/>
              <a:t>v</a:t>
            </a:r>
            <a:r>
              <a:rPr lang="en-US" altLang="zh-CN" sz="2400" dirty="0"/>
              <a:t>.   /* </a:t>
            </a:r>
            <a:r>
              <a:rPr lang="zh-CN" altLang="en-US" sz="2400" dirty="0"/>
              <a:t>入队 </a:t>
            </a:r>
            <a:r>
              <a:rPr lang="en-US" altLang="zh-CN" sz="2400" dirty="0"/>
              <a:t>*/</a:t>
            </a:r>
            <a:endParaRPr lang="en-US" altLang="zh-CN" sz="2400" dirty="0"/>
          </a:p>
          <a:p>
            <a:pPr algn="just">
              <a:spcBef>
                <a:spcPct val="10000"/>
              </a:spcBef>
              <a:buNone/>
            </a:pPr>
            <a:r>
              <a:rPr lang="en-US" altLang="zh-CN" sz="2400" dirty="0"/>
              <a:t>BFS2[</a:t>
            </a:r>
            <a:r>
              <a:rPr lang="zh-CN" altLang="en-US" sz="2400" dirty="0"/>
              <a:t>广度优先遍历</a:t>
            </a:r>
            <a:r>
              <a:rPr lang="en-US" altLang="zh-CN" sz="2400" dirty="0"/>
              <a:t>] </a:t>
            </a:r>
            <a:endParaRPr lang="en-US" altLang="zh-CN" sz="2400" dirty="0"/>
          </a:p>
          <a:p>
            <a:pPr algn="just">
              <a:spcBef>
                <a:spcPct val="10000"/>
              </a:spcBef>
              <a:buNone/>
            </a:pPr>
            <a:r>
              <a:rPr lang="en-US" altLang="zh-CN" sz="2400" dirty="0"/>
              <a:t>    WHILE NOT(ISEMTQ(</a:t>
            </a:r>
            <a:r>
              <a:rPr lang="en-US" altLang="zh-CN" sz="2400" i="1" dirty="0"/>
              <a:t>Q</a:t>
            </a:r>
            <a:r>
              <a:rPr lang="en-US" altLang="zh-CN" sz="2400" dirty="0"/>
              <a:t>)) DO   /* </a:t>
            </a:r>
            <a:r>
              <a:rPr lang="zh-CN" altLang="en-US" sz="2400" dirty="0"/>
              <a:t>当队列不空时 </a:t>
            </a:r>
            <a:r>
              <a:rPr lang="en-US" altLang="zh-CN" sz="2400" dirty="0"/>
              <a:t>*/</a:t>
            </a:r>
            <a:endParaRPr lang="en-US" altLang="zh-CN" sz="2400" dirty="0"/>
          </a:p>
          <a:p>
            <a:pPr algn="just">
              <a:spcBef>
                <a:spcPct val="10000"/>
              </a:spcBef>
              <a:buNone/>
            </a:pPr>
            <a:r>
              <a:rPr lang="en-US" altLang="zh-CN" sz="2400" dirty="0"/>
              <a:t>	      </a:t>
            </a:r>
            <a:r>
              <a:rPr lang="en-US" altLang="zh-CN" sz="2400" dirty="0">
                <a:solidFill>
                  <a:schemeClr val="tx2"/>
                </a:solidFill>
              </a:rPr>
              <a:t>( </a:t>
            </a:r>
            <a:r>
              <a:rPr lang="en-US" altLang="zh-CN" sz="2400" i="1" dirty="0"/>
              <a:t>v </a:t>
            </a:r>
            <a:r>
              <a:rPr lang="en-US" altLang="zh-CN" sz="2400" dirty="0">
                <a:sym typeface="Symbol" panose="05050102010706020507" pitchFamily="18" charset="2"/>
              </a:rPr>
              <a:t></a:t>
            </a:r>
            <a:r>
              <a:rPr lang="en-US" altLang="zh-CN" sz="2400" i="1" dirty="0"/>
              <a:t> Q</a:t>
            </a:r>
            <a:r>
              <a:rPr lang="en-US" altLang="zh-CN" sz="2400" dirty="0"/>
              <a:t>.                   /* </a:t>
            </a:r>
            <a:r>
              <a:rPr lang="zh-CN" altLang="en-US" sz="2400" dirty="0"/>
              <a:t>出队 </a:t>
            </a:r>
            <a:r>
              <a:rPr lang="en-US" altLang="zh-CN" sz="2400" dirty="0"/>
              <a:t>*/</a:t>
            </a:r>
            <a:endParaRPr lang="en-US" altLang="zh-CN" sz="2400" dirty="0"/>
          </a:p>
          <a:p>
            <a:pPr algn="just">
              <a:spcBef>
                <a:spcPct val="10000"/>
              </a:spcBef>
              <a:buNone/>
            </a:pPr>
            <a:r>
              <a:rPr lang="en-US" altLang="zh-CN" sz="2400" dirty="0"/>
              <a:t>		 </a:t>
            </a:r>
            <a:r>
              <a:rPr lang="en-US" altLang="zh-CN" sz="2400" i="1" dirty="0"/>
              <a:t>p </a:t>
            </a:r>
            <a:r>
              <a:rPr lang="en-US" altLang="zh-CN" sz="2400" dirty="0">
                <a:sym typeface="Symbol" panose="05050102010706020507" pitchFamily="18" charset="2"/>
              </a:rPr>
              <a:t></a:t>
            </a:r>
            <a:r>
              <a:rPr lang="en-US" altLang="zh-CN" sz="2400" i="1" dirty="0"/>
              <a:t> </a:t>
            </a:r>
            <a:r>
              <a:rPr lang="en-US" altLang="zh-CN" sz="2400" dirty="0"/>
              <a:t>adjacent(Head[</a:t>
            </a:r>
            <a:r>
              <a:rPr lang="en-US" altLang="zh-CN" sz="2400" i="1" dirty="0"/>
              <a:t>v</a:t>
            </a:r>
            <a:r>
              <a:rPr lang="en-US" altLang="zh-CN" sz="2400" dirty="0"/>
              <a:t>]) .</a:t>
            </a:r>
            <a:endParaRPr lang="en-US" altLang="zh-CN" sz="2400" dirty="0"/>
          </a:p>
          <a:p>
            <a:pPr algn="just">
              <a:spcBef>
                <a:spcPct val="10000"/>
              </a:spcBef>
              <a:buNone/>
            </a:pPr>
            <a:r>
              <a:rPr lang="en-US" altLang="zh-CN" sz="2400" dirty="0"/>
              <a:t>		 WHILE</a:t>
            </a:r>
            <a:r>
              <a:rPr lang="en-US" altLang="zh-CN" sz="2400" i="1" dirty="0"/>
              <a:t> p</a:t>
            </a:r>
            <a:r>
              <a:rPr lang="en-US" altLang="zh-CN" sz="2400" dirty="0">
                <a:sym typeface="Symbol" panose="05050102010706020507" pitchFamily="18" charset="2"/>
              </a:rPr>
              <a:t></a:t>
            </a:r>
            <a:r>
              <a:rPr lang="en-US" altLang="zh-CN" sz="2400" dirty="0"/>
              <a:t> DO</a:t>
            </a:r>
            <a:endParaRPr lang="en-US" altLang="zh-CN" sz="2400" dirty="0"/>
          </a:p>
          <a:p>
            <a:pPr algn="just">
              <a:spcBef>
                <a:spcPct val="10000"/>
              </a:spcBef>
              <a:buNone/>
            </a:pPr>
            <a:r>
              <a:rPr lang="en-US" altLang="zh-CN" sz="2400" dirty="0"/>
              <a:t>	             </a:t>
            </a:r>
            <a:r>
              <a:rPr lang="en-US" altLang="zh-CN" sz="2400" dirty="0">
                <a:solidFill>
                  <a:srgbClr val="FF3300"/>
                </a:solidFill>
              </a:rPr>
              <a:t>(</a:t>
            </a:r>
            <a:r>
              <a:rPr lang="en-US" altLang="zh-CN" sz="2400" dirty="0"/>
              <a:t> IF visited[VerAdj(</a:t>
            </a:r>
            <a:r>
              <a:rPr lang="en-US" altLang="zh-CN" sz="2400" i="1" dirty="0"/>
              <a:t>p</a:t>
            </a:r>
            <a:r>
              <a:rPr lang="en-US" altLang="zh-CN" sz="2400" dirty="0"/>
              <a:t>)] = 0 THEN</a:t>
            </a:r>
            <a:endParaRPr lang="en-US" altLang="zh-CN" sz="2400" dirty="0"/>
          </a:p>
          <a:p>
            <a:pPr algn="just">
              <a:spcBef>
                <a:spcPct val="10000"/>
              </a:spcBef>
              <a:buNone/>
            </a:pPr>
            <a:r>
              <a:rPr lang="en-US" altLang="zh-CN" sz="2400" dirty="0"/>
              <a:t>			( </a:t>
            </a:r>
            <a:r>
              <a:rPr lang="en-US" altLang="zh-CN" sz="2400" i="1" dirty="0"/>
              <a:t>Q </a:t>
            </a:r>
            <a:r>
              <a:rPr lang="en-US" altLang="zh-CN" sz="2400" dirty="0">
                <a:sym typeface="Symbol" panose="05050102010706020507" pitchFamily="18" charset="2"/>
              </a:rPr>
              <a:t></a:t>
            </a:r>
            <a:r>
              <a:rPr lang="en-US" altLang="zh-CN" sz="2400" i="1" dirty="0"/>
              <a:t> </a:t>
            </a:r>
            <a:r>
              <a:rPr lang="en-US" altLang="zh-CN" sz="2400" dirty="0"/>
              <a:t>VerAdj(</a:t>
            </a:r>
            <a:r>
              <a:rPr lang="en-US" altLang="zh-CN" sz="2400" i="1" dirty="0"/>
              <a:t>p</a:t>
            </a:r>
            <a:r>
              <a:rPr lang="en-US" altLang="zh-CN" sz="2400" dirty="0"/>
              <a:t>) .</a:t>
            </a:r>
            <a:endParaRPr lang="en-US" altLang="zh-CN" sz="2400" dirty="0"/>
          </a:p>
          <a:p>
            <a:pPr algn="just">
              <a:spcBef>
                <a:spcPct val="10000"/>
              </a:spcBef>
              <a:buNone/>
            </a:pPr>
            <a:r>
              <a:rPr lang="en-US" altLang="zh-CN" sz="2400" dirty="0"/>
              <a:t>			  PRINT(VerAdj(</a:t>
            </a:r>
            <a:r>
              <a:rPr lang="en-US" altLang="zh-CN" sz="2400" i="1" dirty="0"/>
              <a:t>p</a:t>
            </a:r>
            <a:r>
              <a:rPr lang="en-US" altLang="zh-CN" sz="2400" dirty="0"/>
              <a:t>) ) . </a:t>
            </a:r>
            <a:endParaRPr lang="en-US" altLang="zh-CN" sz="2400" dirty="0"/>
          </a:p>
          <a:p>
            <a:pPr algn="just">
              <a:spcBef>
                <a:spcPct val="10000"/>
              </a:spcBef>
              <a:buNone/>
            </a:pPr>
            <a:r>
              <a:rPr lang="en-US" altLang="zh-CN" sz="2400" i="1" dirty="0"/>
              <a:t>                          </a:t>
            </a:r>
            <a:r>
              <a:rPr lang="en-US" altLang="zh-CN" sz="2400" dirty="0"/>
              <a:t>visited[VerAdj(</a:t>
            </a:r>
            <a:r>
              <a:rPr lang="en-US" altLang="zh-CN" sz="2400" i="1" dirty="0"/>
              <a:t>p</a:t>
            </a:r>
            <a:r>
              <a:rPr lang="en-US" altLang="zh-CN" sz="2400" dirty="0"/>
              <a:t>)] </a:t>
            </a:r>
            <a:r>
              <a:rPr lang="en-US" altLang="zh-CN" sz="2400" dirty="0">
                <a:sym typeface="Symbol" panose="05050102010706020507" pitchFamily="18" charset="2"/>
              </a:rPr>
              <a:t></a:t>
            </a:r>
            <a:r>
              <a:rPr lang="en-US" altLang="zh-CN" sz="2400" dirty="0"/>
              <a:t> 1. ) .</a:t>
            </a:r>
            <a:endParaRPr lang="en-US" altLang="zh-CN" sz="2400" dirty="0"/>
          </a:p>
          <a:p>
            <a:pPr algn="just">
              <a:spcBef>
                <a:spcPct val="10000"/>
              </a:spcBef>
              <a:buNone/>
            </a:pPr>
            <a:r>
              <a:rPr lang="en-US" altLang="zh-CN" sz="2400" dirty="0"/>
              <a:t>		         </a:t>
            </a:r>
            <a:r>
              <a:rPr lang="en-US" altLang="zh-CN" sz="2400" i="1" dirty="0"/>
              <a:t>p </a:t>
            </a:r>
            <a:r>
              <a:rPr lang="en-US" altLang="zh-CN" sz="2400" dirty="0">
                <a:sym typeface="Symbol" panose="05050102010706020507" pitchFamily="18" charset="2"/>
              </a:rPr>
              <a:t></a:t>
            </a:r>
            <a:r>
              <a:rPr lang="en-US" altLang="zh-CN" sz="2400" i="1" dirty="0"/>
              <a:t> </a:t>
            </a:r>
            <a:r>
              <a:rPr lang="en-US" altLang="zh-CN" sz="2400" dirty="0"/>
              <a:t>link(</a:t>
            </a:r>
            <a:r>
              <a:rPr lang="en-US" altLang="zh-CN" sz="2400" i="1" dirty="0"/>
              <a:t>p</a:t>
            </a:r>
            <a:r>
              <a:rPr lang="en-US" altLang="zh-CN" sz="2400" dirty="0"/>
              <a:t>). </a:t>
            </a:r>
            <a:r>
              <a:rPr lang="en-US" altLang="zh-CN" sz="2400" dirty="0">
                <a:solidFill>
                  <a:srgbClr val="FF3300"/>
                </a:solidFill>
              </a:rPr>
              <a:t>)</a:t>
            </a:r>
            <a:r>
              <a:rPr lang="en-US" altLang="zh-CN" sz="2400" dirty="0"/>
              <a:t> </a:t>
            </a:r>
            <a:r>
              <a:rPr lang="en-US" altLang="zh-CN" sz="2400" dirty="0">
                <a:solidFill>
                  <a:schemeClr val="tx2"/>
                </a:solidFill>
              </a:rPr>
              <a:t>)</a:t>
            </a:r>
            <a:r>
              <a:rPr lang="en-US" altLang="zh-CN" sz="2400" dirty="0"/>
              <a:t> ▐</a:t>
            </a:r>
            <a:endParaRPr lang="en-US" altLang="zh-CN" sz="2400" dirty="0"/>
          </a:p>
        </p:txBody>
      </p:sp>
    </p:spTree>
  </p:cSld>
  <p:clrMapOvr>
    <a:masterClrMapping/>
  </p:clrMapOvr>
  <p:transition>
    <p:zo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文本框 1822722"/>
          <p:cNvSpPr txBox="1"/>
          <p:nvPr/>
        </p:nvSpPr>
        <p:spPr>
          <a:xfrm>
            <a:off x="141288" y="112713"/>
            <a:ext cx="7778750" cy="2465387"/>
          </a:xfrm>
          <a:prstGeom prst="rect">
            <a:avLst/>
          </a:prstGeom>
          <a:noFill/>
          <a:ln w="28575" cap="flat" cmpd="sng">
            <a:solidFill>
              <a:srgbClr val="5D3B95"/>
            </a:solidFill>
            <a:prstDash val="dashDot"/>
            <a:miter/>
            <a:headEnd type="none" w="sm" len="sm"/>
            <a:tailEnd type="none" w="med" len="lg"/>
          </a:ln>
        </p:spPr>
        <p:txBody>
          <a:bodyPr>
            <a:spAutoFit/>
          </a:bodyPr>
          <a:p>
            <a:pPr algn="just" eaLnBrk="0" hangingPunct="0"/>
            <a:r>
              <a:rPr lang="en-US" altLang="zh-CN" sz="2200" b="0" dirty="0">
                <a:latin typeface="Times New Roman" panose="02020603050405020304" pitchFamily="18" charset="0"/>
              </a:rPr>
              <a:t> </a:t>
            </a:r>
            <a:r>
              <a:rPr lang="en-US" altLang="zh-CN" sz="2200" dirty="0">
                <a:latin typeface="Times New Roman" panose="02020603050405020304" pitchFamily="18" charset="0"/>
              </a:rPr>
              <a:t>WHILE NOT(ISEMTQ(</a:t>
            </a:r>
            <a:r>
              <a:rPr lang="en-US" altLang="zh-CN" sz="2200" i="1" dirty="0">
                <a:latin typeface="Times New Roman" panose="02020603050405020304" pitchFamily="18" charset="0"/>
              </a:rPr>
              <a:t>Q</a:t>
            </a:r>
            <a:r>
              <a:rPr lang="en-US" altLang="zh-CN" sz="2200" dirty="0">
                <a:latin typeface="Times New Roman" panose="02020603050405020304" pitchFamily="18" charset="0"/>
              </a:rPr>
              <a:t>)) DO   /* </a:t>
            </a:r>
            <a:r>
              <a:rPr lang="zh-CN" altLang="en-US" sz="2200" dirty="0">
                <a:latin typeface="Times New Roman" panose="02020603050405020304" pitchFamily="18" charset="0"/>
              </a:rPr>
              <a:t>当队列不空时 </a:t>
            </a:r>
            <a:r>
              <a:rPr lang="en-US" altLang="zh-CN" sz="2200" dirty="0">
                <a:latin typeface="Times New Roman" panose="02020603050405020304" pitchFamily="18" charset="0"/>
              </a:rPr>
              <a:t>*/</a:t>
            </a:r>
            <a:endParaRPr lang="en-US" altLang="zh-CN" sz="2200" dirty="0">
              <a:latin typeface="Times New Roman" panose="02020603050405020304" pitchFamily="18" charset="0"/>
            </a:endParaRPr>
          </a:p>
          <a:p>
            <a:pPr algn="just" eaLnBrk="0" hangingPunct="0"/>
            <a:r>
              <a:rPr lang="en-US" altLang="zh-CN" sz="2200" dirty="0">
                <a:latin typeface="Times New Roman" panose="02020603050405020304" pitchFamily="18" charset="0"/>
              </a:rPr>
              <a:t>    ( </a:t>
            </a:r>
            <a:r>
              <a:rPr lang="en-US" altLang="zh-CN" sz="2200" i="1" dirty="0">
                <a:latin typeface="Times New Roman" panose="02020603050405020304" pitchFamily="18" charset="0"/>
              </a:rPr>
              <a:t>v </a:t>
            </a:r>
            <a:r>
              <a:rPr lang="en-US" altLang="zh-CN" sz="2200" dirty="0">
                <a:latin typeface="Times New Roman" panose="02020603050405020304" pitchFamily="18" charset="0"/>
                <a:sym typeface="Symbol" panose="05050102010706020507" pitchFamily="18" charset="2"/>
              </a:rPr>
              <a:t></a:t>
            </a:r>
            <a:r>
              <a:rPr lang="en-US" altLang="zh-CN" sz="2200" i="1" dirty="0">
                <a:latin typeface="Times New Roman" panose="02020603050405020304" pitchFamily="18" charset="0"/>
              </a:rPr>
              <a:t> Q</a:t>
            </a:r>
            <a:r>
              <a:rPr lang="en-US" altLang="zh-CN" sz="2200" dirty="0">
                <a:latin typeface="Times New Roman" panose="02020603050405020304" pitchFamily="18" charset="0"/>
              </a:rPr>
              <a:t>.    </a:t>
            </a:r>
            <a:r>
              <a:rPr lang="en-US" altLang="zh-CN" sz="2200" i="1" dirty="0">
                <a:latin typeface="Times New Roman" panose="02020603050405020304" pitchFamily="18" charset="0"/>
              </a:rPr>
              <a:t>p </a:t>
            </a:r>
            <a:r>
              <a:rPr lang="en-US" altLang="zh-CN" sz="2200" dirty="0">
                <a:latin typeface="Times New Roman" panose="02020603050405020304" pitchFamily="18" charset="0"/>
                <a:sym typeface="Symbol" panose="05050102010706020507" pitchFamily="18" charset="2"/>
              </a:rPr>
              <a:t></a:t>
            </a:r>
            <a:r>
              <a:rPr lang="en-US" altLang="zh-CN" sz="2200" i="1" dirty="0">
                <a:latin typeface="Times New Roman" panose="02020603050405020304" pitchFamily="18" charset="0"/>
              </a:rPr>
              <a:t> </a:t>
            </a:r>
            <a:r>
              <a:rPr lang="en-US" altLang="zh-CN" sz="2200" dirty="0">
                <a:latin typeface="Times New Roman" panose="02020603050405020304" pitchFamily="18" charset="0"/>
              </a:rPr>
              <a:t>adjacent(Head[</a:t>
            </a:r>
            <a:r>
              <a:rPr lang="en-US" altLang="zh-CN" sz="2200" i="1" dirty="0">
                <a:latin typeface="Times New Roman" panose="02020603050405020304" pitchFamily="18" charset="0"/>
              </a:rPr>
              <a:t>v</a:t>
            </a:r>
            <a:r>
              <a:rPr lang="en-US" altLang="zh-CN" sz="2200" dirty="0">
                <a:latin typeface="Times New Roman" panose="02020603050405020304" pitchFamily="18" charset="0"/>
              </a:rPr>
              <a:t>]) .</a:t>
            </a:r>
            <a:endParaRPr lang="en-US" altLang="zh-CN" sz="2200" dirty="0">
              <a:latin typeface="Times New Roman" panose="02020603050405020304" pitchFamily="18" charset="0"/>
            </a:endParaRPr>
          </a:p>
          <a:p>
            <a:pPr algn="just" eaLnBrk="0" hangingPunct="0"/>
            <a:r>
              <a:rPr lang="en-US" altLang="zh-CN" sz="2200" dirty="0">
                <a:latin typeface="Times New Roman" panose="02020603050405020304" pitchFamily="18" charset="0"/>
              </a:rPr>
              <a:t>       WHILE</a:t>
            </a:r>
            <a:r>
              <a:rPr lang="en-US" altLang="zh-CN" sz="2200" i="1" dirty="0">
                <a:latin typeface="Times New Roman" panose="02020603050405020304" pitchFamily="18" charset="0"/>
              </a:rPr>
              <a:t> p</a:t>
            </a:r>
            <a:r>
              <a:rPr lang="en-US" altLang="zh-CN" sz="2200" dirty="0">
                <a:latin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rPr>
              <a:t> DO</a:t>
            </a:r>
            <a:endParaRPr lang="en-US" altLang="zh-CN" sz="2200" dirty="0">
              <a:latin typeface="Times New Roman" panose="02020603050405020304" pitchFamily="18" charset="0"/>
            </a:endParaRPr>
          </a:p>
          <a:p>
            <a:pPr algn="just" eaLnBrk="0" hangingPunct="0"/>
            <a:r>
              <a:rPr lang="en-US" altLang="zh-CN" sz="2200" dirty="0">
                <a:latin typeface="Times New Roman" panose="02020603050405020304" pitchFamily="18" charset="0"/>
              </a:rPr>
              <a:t>	( IF visited[VerAdj(</a:t>
            </a:r>
            <a:r>
              <a:rPr lang="en-US" altLang="zh-CN" sz="2200" i="1" dirty="0">
                <a:latin typeface="Times New Roman" panose="02020603050405020304" pitchFamily="18" charset="0"/>
              </a:rPr>
              <a:t>p</a:t>
            </a:r>
            <a:r>
              <a:rPr lang="en-US" altLang="zh-CN" sz="2200" dirty="0">
                <a:latin typeface="Times New Roman" panose="02020603050405020304" pitchFamily="18" charset="0"/>
              </a:rPr>
              <a:t>)] = 0 THEN</a:t>
            </a:r>
            <a:endParaRPr lang="en-US" altLang="zh-CN" sz="2200" dirty="0">
              <a:latin typeface="Times New Roman" panose="02020603050405020304" pitchFamily="18" charset="0"/>
            </a:endParaRPr>
          </a:p>
          <a:p>
            <a:pPr algn="just" eaLnBrk="0" hangingPunct="0"/>
            <a:r>
              <a:rPr lang="en-US" altLang="zh-CN" sz="2200" dirty="0">
                <a:latin typeface="Times New Roman" panose="02020603050405020304" pitchFamily="18" charset="0"/>
              </a:rPr>
              <a:t>	     ( </a:t>
            </a:r>
            <a:r>
              <a:rPr lang="en-US" altLang="zh-CN" sz="2200" i="1" dirty="0">
                <a:latin typeface="Times New Roman" panose="02020603050405020304" pitchFamily="18" charset="0"/>
              </a:rPr>
              <a:t>Q </a:t>
            </a:r>
            <a:r>
              <a:rPr lang="en-US" altLang="zh-CN" sz="2200" dirty="0">
                <a:latin typeface="Arial" panose="020B0604020202020204" pitchFamily="34" charset="0"/>
                <a:sym typeface="Symbol" panose="05050102010706020507" pitchFamily="18" charset="2"/>
              </a:rPr>
              <a:t></a:t>
            </a:r>
            <a:r>
              <a:rPr lang="en-US" altLang="zh-CN" sz="2200" b="0" dirty="0">
                <a:latin typeface="Arial" panose="020B0604020202020204" pitchFamily="34" charset="0"/>
              </a:rPr>
              <a:t> </a:t>
            </a:r>
            <a:r>
              <a:rPr lang="en-US" altLang="zh-CN" sz="2200" dirty="0">
                <a:latin typeface="Times New Roman" panose="02020603050405020304" pitchFamily="18" charset="0"/>
              </a:rPr>
              <a:t>VerAdj(</a:t>
            </a:r>
            <a:r>
              <a:rPr lang="en-US" altLang="zh-CN" sz="2200" i="1" dirty="0">
                <a:latin typeface="Times New Roman" panose="02020603050405020304" pitchFamily="18" charset="0"/>
              </a:rPr>
              <a:t>p</a:t>
            </a:r>
            <a:r>
              <a:rPr lang="en-US" altLang="zh-CN" sz="2200" dirty="0">
                <a:latin typeface="Times New Roman" panose="02020603050405020304" pitchFamily="18" charset="0"/>
              </a:rPr>
              <a:t>) .</a:t>
            </a:r>
            <a:endParaRPr lang="en-US" altLang="zh-CN" sz="2200" dirty="0">
              <a:latin typeface="Times New Roman" panose="02020603050405020304" pitchFamily="18" charset="0"/>
            </a:endParaRPr>
          </a:p>
          <a:p>
            <a:pPr algn="just" eaLnBrk="0" hangingPunct="0"/>
            <a:r>
              <a:rPr lang="en-US" altLang="zh-CN" sz="2200" dirty="0">
                <a:latin typeface="Times New Roman" panose="02020603050405020304" pitchFamily="18" charset="0"/>
              </a:rPr>
              <a:t>	       PRINT(VerAdj(</a:t>
            </a:r>
            <a:r>
              <a:rPr lang="en-US" altLang="zh-CN" sz="2200" i="1" dirty="0">
                <a:latin typeface="Times New Roman" panose="02020603050405020304" pitchFamily="18" charset="0"/>
              </a:rPr>
              <a:t>p</a:t>
            </a:r>
            <a:r>
              <a:rPr lang="en-US" altLang="zh-CN" sz="2200" dirty="0">
                <a:latin typeface="Times New Roman" panose="02020603050405020304" pitchFamily="18" charset="0"/>
              </a:rPr>
              <a:t>) ) .</a:t>
            </a:r>
            <a:r>
              <a:rPr lang="en-US" altLang="zh-CN" sz="2200" b="0" dirty="0">
                <a:latin typeface="Arial" panose="020B0604020202020204" pitchFamily="34" charset="0"/>
              </a:rPr>
              <a:t> </a:t>
            </a:r>
            <a:r>
              <a:rPr lang="en-US" altLang="zh-CN" sz="2200" dirty="0">
                <a:latin typeface="Times New Roman" panose="02020603050405020304" pitchFamily="18" charset="0"/>
              </a:rPr>
              <a:t>visited[VerAdj(</a:t>
            </a:r>
            <a:r>
              <a:rPr lang="en-US" altLang="zh-CN" sz="2200" i="1" dirty="0">
                <a:latin typeface="Times New Roman" panose="02020603050405020304" pitchFamily="18" charset="0"/>
              </a:rPr>
              <a:t>p</a:t>
            </a:r>
            <a:r>
              <a:rPr lang="en-US" altLang="zh-CN" sz="2200" dirty="0">
                <a:latin typeface="Times New Roman" panose="02020603050405020304" pitchFamily="18" charset="0"/>
              </a:rPr>
              <a:t>)] </a:t>
            </a:r>
            <a:r>
              <a:rPr lang="en-US" altLang="zh-CN" sz="2200" dirty="0">
                <a:latin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rPr>
              <a:t> 1. ) </a:t>
            </a:r>
            <a:endParaRPr lang="en-US" altLang="zh-CN" sz="2200" dirty="0">
              <a:latin typeface="Times New Roman" panose="02020603050405020304" pitchFamily="18" charset="0"/>
            </a:endParaRPr>
          </a:p>
          <a:p>
            <a:pPr algn="just" eaLnBrk="0" hangingPunct="0"/>
            <a:r>
              <a:rPr lang="en-US" altLang="zh-CN" sz="2200" dirty="0">
                <a:latin typeface="Times New Roman" panose="02020603050405020304" pitchFamily="18" charset="0"/>
              </a:rPr>
              <a:t>	  </a:t>
            </a:r>
            <a:r>
              <a:rPr lang="en-US" altLang="zh-CN" sz="2200" i="1" dirty="0">
                <a:latin typeface="Times New Roman" panose="02020603050405020304" pitchFamily="18" charset="0"/>
              </a:rPr>
              <a:t>p </a:t>
            </a:r>
            <a:r>
              <a:rPr lang="en-US" altLang="zh-CN" sz="2200" dirty="0">
                <a:latin typeface="Times New Roman" panose="02020603050405020304" pitchFamily="18" charset="0"/>
                <a:sym typeface="Symbol" panose="05050102010706020507" pitchFamily="18" charset="2"/>
              </a:rPr>
              <a:t></a:t>
            </a:r>
            <a:r>
              <a:rPr lang="en-US" altLang="zh-CN" sz="2200" i="1" dirty="0">
                <a:latin typeface="Times New Roman" panose="02020603050405020304" pitchFamily="18" charset="0"/>
              </a:rPr>
              <a:t> </a:t>
            </a:r>
            <a:r>
              <a:rPr lang="en-US" altLang="zh-CN" sz="2200" dirty="0">
                <a:latin typeface="Times New Roman" panose="02020603050405020304" pitchFamily="18" charset="0"/>
              </a:rPr>
              <a:t>link(</a:t>
            </a:r>
            <a:r>
              <a:rPr lang="en-US" altLang="zh-CN" sz="2200" i="1" dirty="0">
                <a:latin typeface="Times New Roman" panose="02020603050405020304" pitchFamily="18" charset="0"/>
              </a:rPr>
              <a:t>p</a:t>
            </a:r>
            <a:r>
              <a:rPr lang="en-US" altLang="zh-CN" sz="2200" dirty="0">
                <a:latin typeface="Times New Roman" panose="02020603050405020304" pitchFamily="18" charset="0"/>
              </a:rPr>
              <a:t>). ) )</a:t>
            </a:r>
            <a:r>
              <a:rPr lang="en-US" altLang="zh-CN" sz="2200" b="0" dirty="0">
                <a:latin typeface="Times New Roman" panose="02020603050405020304" pitchFamily="18" charset="0"/>
              </a:rPr>
              <a:t> </a:t>
            </a:r>
            <a:endParaRPr lang="en-US" altLang="zh-CN" sz="2200" b="0" dirty="0">
              <a:latin typeface="Times New Roman" panose="02020603050405020304" pitchFamily="18" charset="0"/>
            </a:endParaRPr>
          </a:p>
        </p:txBody>
      </p:sp>
      <p:grpSp>
        <p:nvGrpSpPr>
          <p:cNvPr id="90115" name="组合 1822875"/>
          <p:cNvGrpSpPr/>
          <p:nvPr/>
        </p:nvGrpSpPr>
        <p:grpSpPr>
          <a:xfrm>
            <a:off x="6264275" y="2673350"/>
            <a:ext cx="2514600" cy="2852738"/>
            <a:chOff x="3606" y="255"/>
            <a:chExt cx="1584" cy="1797"/>
          </a:xfrm>
        </p:grpSpPr>
        <p:grpSp>
          <p:nvGrpSpPr>
            <p:cNvPr id="90233" name="组合 1822724"/>
            <p:cNvGrpSpPr/>
            <p:nvPr/>
          </p:nvGrpSpPr>
          <p:grpSpPr>
            <a:xfrm>
              <a:off x="4278" y="255"/>
              <a:ext cx="288" cy="312"/>
              <a:chOff x="4656" y="2232"/>
              <a:chExt cx="288" cy="312"/>
            </a:xfrm>
          </p:grpSpPr>
          <p:sp>
            <p:nvSpPr>
              <p:cNvPr id="90265" name="文本框 1822725"/>
              <p:cNvSpPr txBox="1"/>
              <p:nvPr/>
            </p:nvSpPr>
            <p:spPr>
              <a:xfrm>
                <a:off x="4681" y="2232"/>
                <a:ext cx="252" cy="290"/>
              </a:xfrm>
              <a:prstGeom prst="rect">
                <a:avLst/>
              </a:prstGeom>
              <a:noFill/>
              <a:ln w="9525">
                <a:noFill/>
              </a:ln>
            </p:spPr>
            <p:txBody>
              <a:bodyPr lIns="0" tIns="0" rIns="0" bIns="0"/>
              <a:p>
                <a:pPr algn="ctr" eaLnBrk="0" hangingPunct="0"/>
                <a:r>
                  <a:rPr lang="en-US" altLang="zh-CN" sz="2800" dirty="0">
                    <a:latin typeface="Times New Roman" panose="02020603050405020304" pitchFamily="18" charset="0"/>
                    <a:ea typeface="幼圆" panose="02010509060101010101" pitchFamily="49" charset="-122"/>
                  </a:rPr>
                  <a:t>1</a:t>
                </a:r>
                <a:endParaRPr lang="en-US" altLang="zh-CN" sz="2800" baseline="-25000" dirty="0">
                  <a:latin typeface="Times New Roman" panose="02020603050405020304" pitchFamily="18" charset="0"/>
                  <a:ea typeface="幼圆" panose="02010509060101010101" pitchFamily="49" charset="-122"/>
                </a:endParaRPr>
              </a:p>
            </p:txBody>
          </p:sp>
          <p:sp>
            <p:nvSpPr>
              <p:cNvPr id="90266" name="椭圆 1822726"/>
              <p:cNvSpPr/>
              <p:nvPr/>
            </p:nvSpPr>
            <p:spPr>
              <a:xfrm>
                <a:off x="4656" y="2256"/>
                <a:ext cx="288" cy="288"/>
              </a:xfrm>
              <a:prstGeom prst="ellipse">
                <a:avLst/>
              </a:prstGeom>
              <a:noFill/>
              <a:ln w="31750" cap="sq" cmpd="sng">
                <a:solidFill>
                  <a:srgbClr val="993366"/>
                </a:solidFill>
                <a:prstDash val="solid"/>
                <a:headEnd type="none" w="sm" len="sm"/>
                <a:tailEnd type="none" w="med" len="lg"/>
              </a:ln>
            </p:spPr>
            <p:txBody>
              <a:bodyPr/>
              <a:p>
                <a:endParaRPr lang="zh-CN" altLang="en-US" dirty="0">
                  <a:latin typeface="Times New Roman" panose="02020603050405020304" pitchFamily="18" charset="0"/>
                </a:endParaRPr>
              </a:p>
            </p:txBody>
          </p:sp>
        </p:grpSp>
        <p:grpSp>
          <p:nvGrpSpPr>
            <p:cNvPr id="90234" name="组合 1822727"/>
            <p:cNvGrpSpPr/>
            <p:nvPr/>
          </p:nvGrpSpPr>
          <p:grpSpPr>
            <a:xfrm>
              <a:off x="3942" y="641"/>
              <a:ext cx="288" cy="312"/>
              <a:chOff x="4656" y="2232"/>
              <a:chExt cx="288" cy="312"/>
            </a:xfrm>
          </p:grpSpPr>
          <p:sp>
            <p:nvSpPr>
              <p:cNvPr id="90263" name="文本框 1822728"/>
              <p:cNvSpPr txBox="1"/>
              <p:nvPr/>
            </p:nvSpPr>
            <p:spPr>
              <a:xfrm>
                <a:off x="4681" y="2232"/>
                <a:ext cx="252" cy="290"/>
              </a:xfrm>
              <a:prstGeom prst="rect">
                <a:avLst/>
              </a:prstGeom>
              <a:noFill/>
              <a:ln w="9525">
                <a:noFill/>
              </a:ln>
            </p:spPr>
            <p:txBody>
              <a:bodyPr lIns="0" tIns="0" rIns="0" bIns="0"/>
              <a:p>
                <a:pPr algn="ctr" eaLnBrk="0" hangingPunct="0"/>
                <a:r>
                  <a:rPr lang="en-US" altLang="zh-CN" sz="2800" dirty="0">
                    <a:latin typeface="Times New Roman" panose="02020603050405020304" pitchFamily="18" charset="0"/>
                    <a:ea typeface="幼圆" panose="02010509060101010101" pitchFamily="49" charset="-122"/>
                  </a:rPr>
                  <a:t>2</a:t>
                </a:r>
                <a:endParaRPr lang="en-US" altLang="zh-CN" sz="2800" baseline="-25000" dirty="0">
                  <a:latin typeface="Times New Roman" panose="02020603050405020304" pitchFamily="18" charset="0"/>
                  <a:ea typeface="幼圆" panose="02010509060101010101" pitchFamily="49" charset="-122"/>
                </a:endParaRPr>
              </a:p>
            </p:txBody>
          </p:sp>
          <p:sp>
            <p:nvSpPr>
              <p:cNvPr id="90264" name="椭圆 1822729"/>
              <p:cNvSpPr/>
              <p:nvPr/>
            </p:nvSpPr>
            <p:spPr>
              <a:xfrm>
                <a:off x="4656" y="2256"/>
                <a:ext cx="288" cy="288"/>
              </a:xfrm>
              <a:prstGeom prst="ellipse">
                <a:avLst/>
              </a:prstGeom>
              <a:noFill/>
              <a:ln w="31750" cap="sq" cmpd="sng">
                <a:solidFill>
                  <a:srgbClr val="993366"/>
                </a:solidFill>
                <a:prstDash val="solid"/>
                <a:headEnd type="none" w="sm" len="sm"/>
                <a:tailEnd type="none" w="med" len="lg"/>
              </a:ln>
            </p:spPr>
            <p:txBody>
              <a:bodyPr/>
              <a:p>
                <a:endParaRPr lang="zh-CN" altLang="en-US" dirty="0">
                  <a:latin typeface="Times New Roman" panose="02020603050405020304" pitchFamily="18" charset="0"/>
                </a:endParaRPr>
              </a:p>
            </p:txBody>
          </p:sp>
        </p:grpSp>
        <p:grpSp>
          <p:nvGrpSpPr>
            <p:cNvPr id="90235" name="组合 1822730"/>
            <p:cNvGrpSpPr/>
            <p:nvPr/>
          </p:nvGrpSpPr>
          <p:grpSpPr>
            <a:xfrm>
              <a:off x="4614" y="641"/>
              <a:ext cx="288" cy="312"/>
              <a:chOff x="4656" y="2232"/>
              <a:chExt cx="288" cy="312"/>
            </a:xfrm>
          </p:grpSpPr>
          <p:sp>
            <p:nvSpPr>
              <p:cNvPr id="90261" name="文本框 1822731"/>
              <p:cNvSpPr txBox="1"/>
              <p:nvPr/>
            </p:nvSpPr>
            <p:spPr>
              <a:xfrm>
                <a:off x="4681" y="2232"/>
                <a:ext cx="252" cy="290"/>
              </a:xfrm>
              <a:prstGeom prst="rect">
                <a:avLst/>
              </a:prstGeom>
              <a:noFill/>
              <a:ln w="9525">
                <a:noFill/>
              </a:ln>
            </p:spPr>
            <p:txBody>
              <a:bodyPr lIns="0" tIns="0" rIns="0" bIns="0"/>
              <a:p>
                <a:pPr algn="ctr" eaLnBrk="0" hangingPunct="0"/>
                <a:r>
                  <a:rPr lang="en-US" altLang="zh-CN" sz="2800" dirty="0">
                    <a:latin typeface="Times New Roman" panose="02020603050405020304" pitchFamily="18" charset="0"/>
                    <a:ea typeface="幼圆" panose="02010509060101010101" pitchFamily="49" charset="-122"/>
                  </a:rPr>
                  <a:t>3</a:t>
                </a:r>
                <a:endParaRPr lang="en-US" altLang="zh-CN" sz="2800" baseline="-25000" dirty="0">
                  <a:latin typeface="Times New Roman" panose="02020603050405020304" pitchFamily="18" charset="0"/>
                  <a:ea typeface="幼圆" panose="02010509060101010101" pitchFamily="49" charset="-122"/>
                </a:endParaRPr>
              </a:p>
            </p:txBody>
          </p:sp>
          <p:sp>
            <p:nvSpPr>
              <p:cNvPr id="90262" name="椭圆 1822732"/>
              <p:cNvSpPr/>
              <p:nvPr/>
            </p:nvSpPr>
            <p:spPr>
              <a:xfrm>
                <a:off x="4656" y="2256"/>
                <a:ext cx="288" cy="288"/>
              </a:xfrm>
              <a:prstGeom prst="ellipse">
                <a:avLst/>
              </a:prstGeom>
              <a:noFill/>
              <a:ln w="31750" cap="sq" cmpd="sng">
                <a:solidFill>
                  <a:srgbClr val="993366"/>
                </a:solidFill>
                <a:prstDash val="solid"/>
                <a:headEnd type="none" w="sm" len="sm"/>
                <a:tailEnd type="none" w="med" len="lg"/>
              </a:ln>
            </p:spPr>
            <p:txBody>
              <a:bodyPr/>
              <a:p>
                <a:endParaRPr lang="zh-CN" altLang="en-US" dirty="0">
                  <a:latin typeface="Times New Roman" panose="02020603050405020304" pitchFamily="18" charset="0"/>
                </a:endParaRPr>
              </a:p>
            </p:txBody>
          </p:sp>
        </p:grpSp>
        <p:grpSp>
          <p:nvGrpSpPr>
            <p:cNvPr id="90236" name="组合 1822733"/>
            <p:cNvGrpSpPr/>
            <p:nvPr/>
          </p:nvGrpSpPr>
          <p:grpSpPr>
            <a:xfrm>
              <a:off x="3606" y="1144"/>
              <a:ext cx="288" cy="312"/>
              <a:chOff x="4656" y="2232"/>
              <a:chExt cx="288" cy="312"/>
            </a:xfrm>
          </p:grpSpPr>
          <p:sp>
            <p:nvSpPr>
              <p:cNvPr id="90259" name="文本框 1822734"/>
              <p:cNvSpPr txBox="1"/>
              <p:nvPr/>
            </p:nvSpPr>
            <p:spPr>
              <a:xfrm>
                <a:off x="4681" y="2232"/>
                <a:ext cx="252" cy="290"/>
              </a:xfrm>
              <a:prstGeom prst="rect">
                <a:avLst/>
              </a:prstGeom>
              <a:noFill/>
              <a:ln w="9525">
                <a:noFill/>
              </a:ln>
            </p:spPr>
            <p:txBody>
              <a:bodyPr lIns="0" tIns="0" rIns="0" bIns="0"/>
              <a:p>
                <a:pPr algn="ctr" eaLnBrk="0" hangingPunct="0"/>
                <a:r>
                  <a:rPr lang="en-US" altLang="zh-CN" sz="2800" dirty="0">
                    <a:latin typeface="Times New Roman" panose="02020603050405020304" pitchFamily="18" charset="0"/>
                    <a:ea typeface="幼圆" panose="02010509060101010101" pitchFamily="49" charset="-122"/>
                  </a:rPr>
                  <a:t>4</a:t>
                </a:r>
                <a:endParaRPr lang="en-US" altLang="zh-CN" sz="2800" baseline="-25000" dirty="0">
                  <a:latin typeface="Times New Roman" panose="02020603050405020304" pitchFamily="18" charset="0"/>
                  <a:ea typeface="幼圆" panose="02010509060101010101" pitchFamily="49" charset="-122"/>
                </a:endParaRPr>
              </a:p>
            </p:txBody>
          </p:sp>
          <p:sp>
            <p:nvSpPr>
              <p:cNvPr id="90260" name="椭圆 1822735"/>
              <p:cNvSpPr/>
              <p:nvPr/>
            </p:nvSpPr>
            <p:spPr>
              <a:xfrm>
                <a:off x="4656" y="2256"/>
                <a:ext cx="288" cy="288"/>
              </a:xfrm>
              <a:prstGeom prst="ellipse">
                <a:avLst/>
              </a:prstGeom>
              <a:noFill/>
              <a:ln w="31750" cap="sq" cmpd="sng">
                <a:solidFill>
                  <a:srgbClr val="993366"/>
                </a:solidFill>
                <a:prstDash val="solid"/>
                <a:headEnd type="none" w="sm" len="sm"/>
                <a:tailEnd type="none" w="med" len="lg"/>
              </a:ln>
            </p:spPr>
            <p:txBody>
              <a:bodyPr/>
              <a:p>
                <a:endParaRPr lang="zh-CN" altLang="en-US" dirty="0">
                  <a:latin typeface="Times New Roman" panose="02020603050405020304" pitchFamily="18" charset="0"/>
                </a:endParaRPr>
              </a:p>
            </p:txBody>
          </p:sp>
        </p:grpSp>
        <p:grpSp>
          <p:nvGrpSpPr>
            <p:cNvPr id="90237" name="组合 1822736"/>
            <p:cNvGrpSpPr/>
            <p:nvPr/>
          </p:nvGrpSpPr>
          <p:grpSpPr>
            <a:xfrm>
              <a:off x="4086" y="1144"/>
              <a:ext cx="288" cy="312"/>
              <a:chOff x="4656" y="2232"/>
              <a:chExt cx="288" cy="312"/>
            </a:xfrm>
          </p:grpSpPr>
          <p:sp>
            <p:nvSpPr>
              <p:cNvPr id="90257" name="文本框 1822737"/>
              <p:cNvSpPr txBox="1"/>
              <p:nvPr/>
            </p:nvSpPr>
            <p:spPr>
              <a:xfrm>
                <a:off x="4681" y="2232"/>
                <a:ext cx="252" cy="290"/>
              </a:xfrm>
              <a:prstGeom prst="rect">
                <a:avLst/>
              </a:prstGeom>
              <a:noFill/>
              <a:ln w="9525">
                <a:noFill/>
              </a:ln>
            </p:spPr>
            <p:txBody>
              <a:bodyPr lIns="0" tIns="0" rIns="0" bIns="0"/>
              <a:p>
                <a:pPr algn="ctr" eaLnBrk="0" hangingPunct="0"/>
                <a:r>
                  <a:rPr lang="en-US" altLang="zh-CN" sz="2800" dirty="0">
                    <a:latin typeface="Times New Roman" panose="02020603050405020304" pitchFamily="18" charset="0"/>
                    <a:ea typeface="幼圆" panose="02010509060101010101" pitchFamily="49" charset="-122"/>
                  </a:rPr>
                  <a:t>5</a:t>
                </a:r>
                <a:endParaRPr lang="en-US" altLang="zh-CN" sz="2800" baseline="-25000" dirty="0">
                  <a:latin typeface="Times New Roman" panose="02020603050405020304" pitchFamily="18" charset="0"/>
                  <a:ea typeface="幼圆" panose="02010509060101010101" pitchFamily="49" charset="-122"/>
                </a:endParaRPr>
              </a:p>
            </p:txBody>
          </p:sp>
          <p:sp>
            <p:nvSpPr>
              <p:cNvPr id="90258" name="椭圆 1822738"/>
              <p:cNvSpPr/>
              <p:nvPr/>
            </p:nvSpPr>
            <p:spPr>
              <a:xfrm>
                <a:off x="4656" y="2256"/>
                <a:ext cx="288" cy="288"/>
              </a:xfrm>
              <a:prstGeom prst="ellipse">
                <a:avLst/>
              </a:prstGeom>
              <a:noFill/>
              <a:ln w="31750" cap="sq" cmpd="sng">
                <a:solidFill>
                  <a:srgbClr val="993366"/>
                </a:solidFill>
                <a:prstDash val="solid"/>
                <a:headEnd type="none" w="sm" len="sm"/>
                <a:tailEnd type="none" w="med" len="lg"/>
              </a:ln>
            </p:spPr>
            <p:txBody>
              <a:bodyPr/>
              <a:p>
                <a:endParaRPr lang="zh-CN" altLang="en-US" dirty="0">
                  <a:latin typeface="Times New Roman" panose="02020603050405020304" pitchFamily="18" charset="0"/>
                </a:endParaRPr>
              </a:p>
            </p:txBody>
          </p:sp>
        </p:grpSp>
        <p:grpSp>
          <p:nvGrpSpPr>
            <p:cNvPr id="90238" name="组合 1822739"/>
            <p:cNvGrpSpPr/>
            <p:nvPr/>
          </p:nvGrpSpPr>
          <p:grpSpPr>
            <a:xfrm>
              <a:off x="4470" y="1144"/>
              <a:ext cx="288" cy="312"/>
              <a:chOff x="4656" y="2232"/>
              <a:chExt cx="288" cy="312"/>
            </a:xfrm>
          </p:grpSpPr>
          <p:sp>
            <p:nvSpPr>
              <p:cNvPr id="90255" name="文本框 1822740"/>
              <p:cNvSpPr txBox="1"/>
              <p:nvPr/>
            </p:nvSpPr>
            <p:spPr>
              <a:xfrm>
                <a:off x="4681" y="2232"/>
                <a:ext cx="252" cy="290"/>
              </a:xfrm>
              <a:prstGeom prst="rect">
                <a:avLst/>
              </a:prstGeom>
              <a:noFill/>
              <a:ln w="9525">
                <a:noFill/>
              </a:ln>
            </p:spPr>
            <p:txBody>
              <a:bodyPr lIns="0" tIns="0" rIns="0" bIns="0"/>
              <a:p>
                <a:pPr algn="ctr" eaLnBrk="0" hangingPunct="0"/>
                <a:r>
                  <a:rPr lang="en-US" altLang="zh-CN" sz="2800" dirty="0">
                    <a:latin typeface="Times New Roman" panose="02020603050405020304" pitchFamily="18" charset="0"/>
                    <a:ea typeface="幼圆" panose="02010509060101010101" pitchFamily="49" charset="-122"/>
                  </a:rPr>
                  <a:t>6</a:t>
                </a:r>
                <a:endParaRPr lang="en-US" altLang="zh-CN" sz="2800" baseline="-25000" dirty="0">
                  <a:latin typeface="Times New Roman" panose="02020603050405020304" pitchFamily="18" charset="0"/>
                  <a:ea typeface="幼圆" panose="02010509060101010101" pitchFamily="49" charset="-122"/>
                </a:endParaRPr>
              </a:p>
            </p:txBody>
          </p:sp>
          <p:sp>
            <p:nvSpPr>
              <p:cNvPr id="90256" name="椭圆 1822741"/>
              <p:cNvSpPr/>
              <p:nvPr/>
            </p:nvSpPr>
            <p:spPr>
              <a:xfrm>
                <a:off x="4656" y="2256"/>
                <a:ext cx="288" cy="288"/>
              </a:xfrm>
              <a:prstGeom prst="ellipse">
                <a:avLst/>
              </a:prstGeom>
              <a:noFill/>
              <a:ln w="31750" cap="sq" cmpd="sng">
                <a:solidFill>
                  <a:srgbClr val="993366"/>
                </a:solidFill>
                <a:prstDash val="solid"/>
                <a:headEnd type="none" w="sm" len="sm"/>
                <a:tailEnd type="none" w="med" len="lg"/>
              </a:ln>
            </p:spPr>
            <p:txBody>
              <a:bodyPr/>
              <a:p>
                <a:endParaRPr lang="zh-CN" altLang="en-US" dirty="0">
                  <a:latin typeface="Times New Roman" panose="02020603050405020304" pitchFamily="18" charset="0"/>
                </a:endParaRPr>
              </a:p>
            </p:txBody>
          </p:sp>
        </p:grpSp>
        <p:grpSp>
          <p:nvGrpSpPr>
            <p:cNvPr id="90239" name="组合 1822742"/>
            <p:cNvGrpSpPr/>
            <p:nvPr/>
          </p:nvGrpSpPr>
          <p:grpSpPr>
            <a:xfrm>
              <a:off x="4902" y="1144"/>
              <a:ext cx="288" cy="312"/>
              <a:chOff x="4656" y="2232"/>
              <a:chExt cx="288" cy="312"/>
            </a:xfrm>
          </p:grpSpPr>
          <p:sp>
            <p:nvSpPr>
              <p:cNvPr id="90253" name="文本框 1822743"/>
              <p:cNvSpPr txBox="1"/>
              <p:nvPr/>
            </p:nvSpPr>
            <p:spPr>
              <a:xfrm>
                <a:off x="4681" y="2232"/>
                <a:ext cx="252" cy="290"/>
              </a:xfrm>
              <a:prstGeom prst="rect">
                <a:avLst/>
              </a:prstGeom>
              <a:noFill/>
              <a:ln w="9525">
                <a:noFill/>
              </a:ln>
            </p:spPr>
            <p:txBody>
              <a:bodyPr lIns="0" tIns="0" rIns="0" bIns="0"/>
              <a:p>
                <a:pPr algn="ctr" eaLnBrk="0" hangingPunct="0"/>
                <a:r>
                  <a:rPr lang="en-US" altLang="zh-CN" sz="2800" dirty="0">
                    <a:latin typeface="Times New Roman" panose="02020603050405020304" pitchFamily="18" charset="0"/>
                    <a:ea typeface="幼圆" panose="02010509060101010101" pitchFamily="49" charset="-122"/>
                  </a:rPr>
                  <a:t>7</a:t>
                </a:r>
                <a:endParaRPr lang="en-US" altLang="zh-CN" sz="2800" baseline="-25000" dirty="0">
                  <a:latin typeface="Times New Roman" panose="02020603050405020304" pitchFamily="18" charset="0"/>
                  <a:ea typeface="幼圆" panose="02010509060101010101" pitchFamily="49" charset="-122"/>
                </a:endParaRPr>
              </a:p>
            </p:txBody>
          </p:sp>
          <p:sp>
            <p:nvSpPr>
              <p:cNvPr id="90254" name="椭圆 1822744"/>
              <p:cNvSpPr/>
              <p:nvPr/>
            </p:nvSpPr>
            <p:spPr>
              <a:xfrm>
                <a:off x="4656" y="2256"/>
                <a:ext cx="288" cy="288"/>
              </a:xfrm>
              <a:prstGeom prst="ellipse">
                <a:avLst/>
              </a:prstGeom>
              <a:noFill/>
              <a:ln w="31750" cap="sq" cmpd="sng">
                <a:solidFill>
                  <a:srgbClr val="993366"/>
                </a:solidFill>
                <a:prstDash val="solid"/>
                <a:headEnd type="none" w="sm" len="sm"/>
                <a:tailEnd type="none" w="med" len="lg"/>
              </a:ln>
            </p:spPr>
            <p:txBody>
              <a:bodyPr/>
              <a:p>
                <a:endParaRPr lang="zh-CN" altLang="en-US" dirty="0">
                  <a:latin typeface="Times New Roman" panose="02020603050405020304" pitchFamily="18" charset="0"/>
                </a:endParaRPr>
              </a:p>
            </p:txBody>
          </p:sp>
        </p:grpSp>
        <p:grpSp>
          <p:nvGrpSpPr>
            <p:cNvPr id="90240" name="组合 1822745"/>
            <p:cNvGrpSpPr/>
            <p:nvPr/>
          </p:nvGrpSpPr>
          <p:grpSpPr>
            <a:xfrm>
              <a:off x="4278" y="1740"/>
              <a:ext cx="288" cy="312"/>
              <a:chOff x="4656" y="2232"/>
              <a:chExt cx="288" cy="312"/>
            </a:xfrm>
          </p:grpSpPr>
          <p:sp>
            <p:nvSpPr>
              <p:cNvPr id="90251" name="文本框 1822746"/>
              <p:cNvSpPr txBox="1"/>
              <p:nvPr/>
            </p:nvSpPr>
            <p:spPr>
              <a:xfrm>
                <a:off x="4681" y="2232"/>
                <a:ext cx="252" cy="290"/>
              </a:xfrm>
              <a:prstGeom prst="rect">
                <a:avLst/>
              </a:prstGeom>
              <a:noFill/>
              <a:ln w="9525">
                <a:noFill/>
              </a:ln>
            </p:spPr>
            <p:txBody>
              <a:bodyPr lIns="0" tIns="0" rIns="0" bIns="0"/>
              <a:p>
                <a:pPr algn="ctr" eaLnBrk="0" hangingPunct="0"/>
                <a:r>
                  <a:rPr lang="en-US" altLang="zh-CN" sz="2800" dirty="0">
                    <a:latin typeface="Times New Roman" panose="02020603050405020304" pitchFamily="18" charset="0"/>
                    <a:ea typeface="幼圆" panose="02010509060101010101" pitchFamily="49" charset="-122"/>
                  </a:rPr>
                  <a:t>8</a:t>
                </a:r>
                <a:endParaRPr lang="en-US" altLang="zh-CN" sz="2800" baseline="-25000" dirty="0">
                  <a:latin typeface="Times New Roman" panose="02020603050405020304" pitchFamily="18" charset="0"/>
                  <a:ea typeface="幼圆" panose="02010509060101010101" pitchFamily="49" charset="-122"/>
                </a:endParaRPr>
              </a:p>
            </p:txBody>
          </p:sp>
          <p:sp>
            <p:nvSpPr>
              <p:cNvPr id="90252" name="椭圆 1822747"/>
              <p:cNvSpPr/>
              <p:nvPr/>
            </p:nvSpPr>
            <p:spPr>
              <a:xfrm>
                <a:off x="4656" y="2256"/>
                <a:ext cx="288" cy="288"/>
              </a:xfrm>
              <a:prstGeom prst="ellipse">
                <a:avLst/>
              </a:prstGeom>
              <a:noFill/>
              <a:ln w="31750" cap="sq" cmpd="sng">
                <a:solidFill>
                  <a:srgbClr val="993366"/>
                </a:solidFill>
                <a:prstDash val="solid"/>
                <a:headEnd type="none" w="sm" len="sm"/>
                <a:tailEnd type="none" w="med" len="lg"/>
              </a:ln>
            </p:spPr>
            <p:txBody>
              <a:bodyPr/>
              <a:p>
                <a:endParaRPr lang="zh-CN" altLang="en-US" dirty="0">
                  <a:latin typeface="Times New Roman" panose="02020603050405020304" pitchFamily="18" charset="0"/>
                </a:endParaRPr>
              </a:p>
            </p:txBody>
          </p:sp>
        </p:grpSp>
        <p:sp>
          <p:nvSpPr>
            <p:cNvPr id="90241" name="直接连接符 1822748"/>
            <p:cNvSpPr/>
            <p:nvPr/>
          </p:nvSpPr>
          <p:spPr>
            <a:xfrm flipH="1">
              <a:off x="4195" y="545"/>
              <a:ext cx="131" cy="164"/>
            </a:xfrm>
            <a:prstGeom prst="line">
              <a:avLst/>
            </a:prstGeom>
            <a:ln w="31750" cap="sq" cmpd="sng">
              <a:solidFill>
                <a:srgbClr val="993366"/>
              </a:solidFill>
              <a:prstDash val="solid"/>
              <a:headEnd type="none" w="sm" len="sm"/>
              <a:tailEnd type="none" w="med" len="lg"/>
            </a:ln>
          </p:spPr>
        </p:sp>
        <p:sp>
          <p:nvSpPr>
            <p:cNvPr id="90242" name="直接连接符 1822749"/>
            <p:cNvSpPr/>
            <p:nvPr/>
          </p:nvSpPr>
          <p:spPr>
            <a:xfrm flipH="1">
              <a:off x="3833" y="935"/>
              <a:ext cx="181" cy="227"/>
            </a:xfrm>
            <a:prstGeom prst="line">
              <a:avLst/>
            </a:prstGeom>
            <a:ln w="31750" cap="sq" cmpd="sng">
              <a:solidFill>
                <a:srgbClr val="993366"/>
              </a:solidFill>
              <a:prstDash val="solid"/>
              <a:headEnd type="none" w="sm" len="sm"/>
              <a:tailEnd type="none" w="med" len="lg"/>
            </a:ln>
          </p:spPr>
        </p:sp>
        <p:sp>
          <p:nvSpPr>
            <p:cNvPr id="90243" name="直接连接符 1822750"/>
            <p:cNvSpPr/>
            <p:nvPr/>
          </p:nvSpPr>
          <p:spPr>
            <a:xfrm flipH="1">
              <a:off x="4614" y="977"/>
              <a:ext cx="96" cy="192"/>
            </a:xfrm>
            <a:prstGeom prst="line">
              <a:avLst/>
            </a:prstGeom>
            <a:ln w="31750" cap="sq" cmpd="sng">
              <a:solidFill>
                <a:srgbClr val="993366"/>
              </a:solidFill>
              <a:prstDash val="solid"/>
              <a:headEnd type="none" w="sm" len="sm"/>
              <a:tailEnd type="none" w="med" len="lg"/>
            </a:ln>
          </p:spPr>
        </p:sp>
        <p:sp>
          <p:nvSpPr>
            <p:cNvPr id="90244" name="直接连接符 1822751"/>
            <p:cNvSpPr/>
            <p:nvPr/>
          </p:nvSpPr>
          <p:spPr>
            <a:xfrm>
              <a:off x="4854" y="929"/>
              <a:ext cx="144" cy="240"/>
            </a:xfrm>
            <a:prstGeom prst="line">
              <a:avLst/>
            </a:prstGeom>
            <a:ln w="31750" cap="sq" cmpd="sng">
              <a:solidFill>
                <a:srgbClr val="993366"/>
              </a:solidFill>
              <a:prstDash val="solid"/>
              <a:headEnd type="none" w="sm" len="sm"/>
              <a:tailEnd type="none" w="med" len="lg"/>
            </a:ln>
          </p:spPr>
        </p:sp>
        <p:sp>
          <p:nvSpPr>
            <p:cNvPr id="90245" name="直接连接符 1822752"/>
            <p:cNvSpPr/>
            <p:nvPr/>
          </p:nvSpPr>
          <p:spPr>
            <a:xfrm>
              <a:off x="4518" y="545"/>
              <a:ext cx="144" cy="144"/>
            </a:xfrm>
            <a:prstGeom prst="line">
              <a:avLst/>
            </a:prstGeom>
            <a:ln w="31750" cap="sq" cmpd="sng">
              <a:solidFill>
                <a:srgbClr val="993366"/>
              </a:solidFill>
              <a:prstDash val="solid"/>
              <a:headEnd type="none" w="sm" len="sm"/>
              <a:tailEnd type="none" w="med" len="lg"/>
            </a:ln>
          </p:spPr>
        </p:sp>
        <p:sp>
          <p:nvSpPr>
            <p:cNvPr id="90246" name="直接连接符 1822753"/>
            <p:cNvSpPr/>
            <p:nvPr/>
          </p:nvSpPr>
          <p:spPr>
            <a:xfrm>
              <a:off x="4150" y="935"/>
              <a:ext cx="80" cy="234"/>
            </a:xfrm>
            <a:prstGeom prst="line">
              <a:avLst/>
            </a:prstGeom>
            <a:ln w="31750" cap="sq" cmpd="sng">
              <a:solidFill>
                <a:srgbClr val="993366"/>
              </a:solidFill>
              <a:prstDash val="solid"/>
              <a:headEnd type="none" w="sm" len="sm"/>
              <a:tailEnd type="none" w="med" len="lg"/>
            </a:ln>
          </p:spPr>
        </p:sp>
        <p:sp>
          <p:nvSpPr>
            <p:cNvPr id="90247" name="直接连接符 1822754"/>
            <p:cNvSpPr/>
            <p:nvPr/>
          </p:nvSpPr>
          <p:spPr>
            <a:xfrm flipH="1">
              <a:off x="4566" y="1457"/>
              <a:ext cx="384" cy="384"/>
            </a:xfrm>
            <a:prstGeom prst="line">
              <a:avLst/>
            </a:prstGeom>
            <a:ln w="31750" cap="sq" cmpd="sng">
              <a:solidFill>
                <a:srgbClr val="993366"/>
              </a:solidFill>
              <a:prstDash val="solid"/>
              <a:headEnd type="none" w="sm" len="sm"/>
              <a:tailEnd type="none" w="med" len="lg"/>
            </a:ln>
          </p:spPr>
        </p:sp>
        <p:sp>
          <p:nvSpPr>
            <p:cNvPr id="90248" name="直接连接符 1822755"/>
            <p:cNvSpPr/>
            <p:nvPr/>
          </p:nvSpPr>
          <p:spPr>
            <a:xfrm>
              <a:off x="3846" y="1409"/>
              <a:ext cx="432" cy="432"/>
            </a:xfrm>
            <a:prstGeom prst="line">
              <a:avLst/>
            </a:prstGeom>
            <a:ln w="31750" cap="sq" cmpd="sng">
              <a:solidFill>
                <a:srgbClr val="993366"/>
              </a:solidFill>
              <a:prstDash val="solid"/>
              <a:headEnd type="none" w="sm" len="sm"/>
              <a:tailEnd type="none" w="med" len="lg"/>
            </a:ln>
          </p:spPr>
        </p:sp>
        <p:sp>
          <p:nvSpPr>
            <p:cNvPr id="90249" name="直接连接符 1822756"/>
            <p:cNvSpPr/>
            <p:nvPr/>
          </p:nvSpPr>
          <p:spPr>
            <a:xfrm>
              <a:off x="4278" y="1457"/>
              <a:ext cx="96" cy="288"/>
            </a:xfrm>
            <a:prstGeom prst="line">
              <a:avLst/>
            </a:prstGeom>
            <a:ln w="31750" cap="sq" cmpd="sng">
              <a:solidFill>
                <a:srgbClr val="993366"/>
              </a:solidFill>
              <a:prstDash val="solid"/>
              <a:headEnd type="none" w="sm" len="sm"/>
              <a:tailEnd type="none" w="med" len="lg"/>
            </a:ln>
          </p:spPr>
        </p:sp>
        <p:sp>
          <p:nvSpPr>
            <p:cNvPr id="90250" name="直接连接符 1822757"/>
            <p:cNvSpPr/>
            <p:nvPr/>
          </p:nvSpPr>
          <p:spPr>
            <a:xfrm flipH="1">
              <a:off x="4470" y="1457"/>
              <a:ext cx="96" cy="288"/>
            </a:xfrm>
            <a:prstGeom prst="line">
              <a:avLst/>
            </a:prstGeom>
            <a:ln w="31750" cap="sq" cmpd="sng">
              <a:solidFill>
                <a:srgbClr val="993366"/>
              </a:solidFill>
              <a:prstDash val="solid"/>
              <a:headEnd type="none" w="sm" len="sm"/>
              <a:tailEnd type="none" w="med" len="lg"/>
            </a:ln>
          </p:spPr>
        </p:sp>
      </p:grpSp>
      <p:grpSp>
        <p:nvGrpSpPr>
          <p:cNvPr id="90116" name="组合 1822758"/>
          <p:cNvGrpSpPr/>
          <p:nvPr/>
        </p:nvGrpSpPr>
        <p:grpSpPr>
          <a:xfrm>
            <a:off x="250825" y="2701925"/>
            <a:ext cx="5868988" cy="3714750"/>
            <a:chOff x="45" y="1824"/>
            <a:chExt cx="3697" cy="2340"/>
          </a:xfrm>
        </p:grpSpPr>
        <p:grpSp>
          <p:nvGrpSpPr>
            <p:cNvPr id="90117" name="组合 1822759"/>
            <p:cNvGrpSpPr/>
            <p:nvPr/>
          </p:nvGrpSpPr>
          <p:grpSpPr>
            <a:xfrm>
              <a:off x="45" y="1824"/>
              <a:ext cx="297" cy="2333"/>
              <a:chOff x="1584" y="816"/>
              <a:chExt cx="336" cy="2333"/>
            </a:xfrm>
          </p:grpSpPr>
          <p:sp>
            <p:nvSpPr>
              <p:cNvPr id="90225" name="文本框 1822760"/>
              <p:cNvSpPr txBox="1"/>
              <p:nvPr/>
            </p:nvSpPr>
            <p:spPr>
              <a:xfrm>
                <a:off x="1584" y="816"/>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90226" name="文本框 1822761"/>
              <p:cNvSpPr txBox="1"/>
              <p:nvPr/>
            </p:nvSpPr>
            <p:spPr>
              <a:xfrm>
                <a:off x="1584" y="1392"/>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90227" name="文本框 1822762"/>
              <p:cNvSpPr txBox="1"/>
              <p:nvPr/>
            </p:nvSpPr>
            <p:spPr>
              <a:xfrm>
                <a:off x="1584" y="1920"/>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sp>
            <p:nvSpPr>
              <p:cNvPr id="90228" name="文本框 1822763"/>
              <p:cNvSpPr txBox="1"/>
              <p:nvPr/>
            </p:nvSpPr>
            <p:spPr>
              <a:xfrm>
                <a:off x="1584" y="1680"/>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90229" name="文本框 1822764"/>
              <p:cNvSpPr txBox="1"/>
              <p:nvPr/>
            </p:nvSpPr>
            <p:spPr>
              <a:xfrm>
                <a:off x="1584" y="1104"/>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90230" name="文本框 1822765"/>
              <p:cNvSpPr txBox="1"/>
              <p:nvPr/>
            </p:nvSpPr>
            <p:spPr>
              <a:xfrm>
                <a:off x="1584" y="2208"/>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sp>
            <p:nvSpPr>
              <p:cNvPr id="90231" name="文本框 1822766"/>
              <p:cNvSpPr txBox="1"/>
              <p:nvPr/>
            </p:nvSpPr>
            <p:spPr>
              <a:xfrm>
                <a:off x="1584" y="2496"/>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7</a:t>
                </a:r>
                <a:endParaRPr lang="en-US" altLang="zh-CN" sz="3200" dirty="0">
                  <a:latin typeface="Times New Roman" panose="02020603050405020304" pitchFamily="18" charset="0"/>
                  <a:ea typeface="幼圆" panose="02010509060101010101" pitchFamily="49" charset="-122"/>
                </a:endParaRPr>
              </a:p>
            </p:txBody>
          </p:sp>
          <p:sp>
            <p:nvSpPr>
              <p:cNvPr id="90232" name="文本框 1822767"/>
              <p:cNvSpPr txBox="1"/>
              <p:nvPr/>
            </p:nvSpPr>
            <p:spPr>
              <a:xfrm>
                <a:off x="1584" y="2784"/>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8</a:t>
                </a:r>
                <a:endParaRPr lang="en-US" altLang="zh-CN" sz="3200" dirty="0">
                  <a:latin typeface="Times New Roman" panose="02020603050405020304" pitchFamily="18" charset="0"/>
                  <a:ea typeface="幼圆" panose="02010509060101010101" pitchFamily="49" charset="-122"/>
                </a:endParaRPr>
              </a:p>
            </p:txBody>
          </p:sp>
        </p:grpSp>
        <p:grpSp>
          <p:nvGrpSpPr>
            <p:cNvPr id="90118" name="组合 1822768"/>
            <p:cNvGrpSpPr/>
            <p:nvPr/>
          </p:nvGrpSpPr>
          <p:grpSpPr>
            <a:xfrm>
              <a:off x="384" y="1824"/>
              <a:ext cx="528" cy="2330"/>
              <a:chOff x="384" y="1824"/>
              <a:chExt cx="762" cy="2330"/>
            </a:xfrm>
          </p:grpSpPr>
          <p:sp>
            <p:nvSpPr>
              <p:cNvPr id="90208" name="矩形 1822769"/>
              <p:cNvSpPr/>
              <p:nvPr/>
            </p:nvSpPr>
            <p:spPr>
              <a:xfrm>
                <a:off x="384" y="1895"/>
                <a:ext cx="762" cy="2256"/>
              </a:xfrm>
              <a:prstGeom prst="rect">
                <a:avLst/>
              </a:prstGeom>
              <a:gradFill rotWithShape="0">
                <a:gsLst>
                  <a:gs pos="0">
                    <a:srgbClr val="CCCC00"/>
                  </a:gs>
                  <a:gs pos="50000">
                    <a:srgbClr val="F5F5CC"/>
                  </a:gs>
                  <a:gs pos="100000">
                    <a:srgbClr val="CCCC00"/>
                  </a:gs>
                </a:gsLst>
                <a:lin ang="2700000" scaled="1"/>
                <a:tileRect/>
              </a:gradFill>
              <a:ln w="38100" cap="sq" cmpd="sng">
                <a:solidFill>
                  <a:srgbClr val="474A3E"/>
                </a:solidFill>
                <a:prstDash val="solid"/>
                <a:miter/>
                <a:headEnd type="none" w="sm" len="sm"/>
                <a:tailEnd type="none" w="med" len="lg"/>
              </a:ln>
              <a:effectLst>
                <a:prstShdw prst="shdw17" dist="17961" dir="13499999">
                  <a:srgbClr val="2B2C25"/>
                </a:prstShdw>
              </a:effectLst>
            </p:spPr>
            <p:txBody>
              <a:bodyPr/>
              <a:p>
                <a:endParaRPr lang="zh-CN" altLang="en-US" dirty="0">
                  <a:latin typeface="Times New Roman" panose="02020603050405020304" pitchFamily="18" charset="0"/>
                </a:endParaRPr>
              </a:p>
            </p:txBody>
          </p:sp>
          <p:sp>
            <p:nvSpPr>
              <p:cNvPr id="90209" name="直接连接符 1822770"/>
              <p:cNvSpPr/>
              <p:nvPr/>
            </p:nvSpPr>
            <p:spPr>
              <a:xfrm>
                <a:off x="384" y="3838"/>
                <a:ext cx="762" cy="1"/>
              </a:xfrm>
              <a:prstGeom prst="line">
                <a:avLst/>
              </a:prstGeom>
              <a:ln w="28575" cap="sq" cmpd="sng">
                <a:solidFill>
                  <a:srgbClr val="474A3E"/>
                </a:solidFill>
                <a:prstDash val="solid"/>
                <a:headEnd type="none" w="sm" len="sm"/>
                <a:tailEnd type="none" w="med" len="lg"/>
              </a:ln>
            </p:spPr>
          </p:sp>
          <p:sp>
            <p:nvSpPr>
              <p:cNvPr id="90210" name="直接连接符 1822771"/>
              <p:cNvSpPr/>
              <p:nvPr/>
            </p:nvSpPr>
            <p:spPr>
              <a:xfrm>
                <a:off x="384" y="3287"/>
                <a:ext cx="762" cy="1"/>
              </a:xfrm>
              <a:prstGeom prst="line">
                <a:avLst/>
              </a:prstGeom>
              <a:ln w="28575" cap="sq" cmpd="sng">
                <a:solidFill>
                  <a:srgbClr val="474A3E"/>
                </a:solidFill>
                <a:prstDash val="solid"/>
                <a:headEnd type="none" w="sm" len="sm"/>
                <a:tailEnd type="none" w="med" len="lg"/>
              </a:ln>
            </p:spPr>
          </p:sp>
          <p:sp>
            <p:nvSpPr>
              <p:cNvPr id="90211" name="直接连接符 1822772"/>
              <p:cNvSpPr/>
              <p:nvPr/>
            </p:nvSpPr>
            <p:spPr>
              <a:xfrm>
                <a:off x="384" y="3555"/>
                <a:ext cx="762" cy="1"/>
              </a:xfrm>
              <a:prstGeom prst="line">
                <a:avLst/>
              </a:prstGeom>
              <a:ln w="28575" cap="sq" cmpd="sng">
                <a:solidFill>
                  <a:srgbClr val="474A3E"/>
                </a:solidFill>
                <a:prstDash val="solid"/>
                <a:headEnd type="none" w="sm" len="sm"/>
                <a:tailEnd type="none" w="med" len="lg"/>
              </a:ln>
            </p:spPr>
          </p:sp>
          <p:sp>
            <p:nvSpPr>
              <p:cNvPr id="90212" name="直接连接符 1822773"/>
              <p:cNvSpPr/>
              <p:nvPr/>
            </p:nvSpPr>
            <p:spPr>
              <a:xfrm>
                <a:off x="384" y="2999"/>
                <a:ext cx="762" cy="1"/>
              </a:xfrm>
              <a:prstGeom prst="line">
                <a:avLst/>
              </a:prstGeom>
              <a:ln w="28575" cap="sq" cmpd="sng">
                <a:solidFill>
                  <a:srgbClr val="474A3E"/>
                </a:solidFill>
                <a:prstDash val="solid"/>
                <a:headEnd type="none" w="sm" len="sm"/>
                <a:tailEnd type="none" w="med" len="lg"/>
              </a:ln>
            </p:spPr>
          </p:sp>
          <p:sp>
            <p:nvSpPr>
              <p:cNvPr id="90213" name="直接连接符 1822774"/>
              <p:cNvSpPr/>
              <p:nvPr/>
            </p:nvSpPr>
            <p:spPr>
              <a:xfrm>
                <a:off x="765" y="1895"/>
                <a:ext cx="0" cy="2256"/>
              </a:xfrm>
              <a:prstGeom prst="line">
                <a:avLst/>
              </a:prstGeom>
              <a:ln w="28575" cap="sq" cmpd="sng">
                <a:solidFill>
                  <a:srgbClr val="474A3E"/>
                </a:solidFill>
                <a:prstDash val="solid"/>
                <a:headEnd type="none" w="sm" len="sm"/>
                <a:tailEnd type="none" w="med" len="lg"/>
              </a:ln>
            </p:spPr>
          </p:sp>
          <p:sp>
            <p:nvSpPr>
              <p:cNvPr id="90214" name="文本框 1822775"/>
              <p:cNvSpPr txBox="1"/>
              <p:nvPr/>
            </p:nvSpPr>
            <p:spPr>
              <a:xfrm>
                <a:off x="384" y="1824"/>
                <a:ext cx="381"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baseline="-25000" dirty="0">
                  <a:latin typeface="Times New Roman" panose="02020603050405020304" pitchFamily="18" charset="0"/>
                  <a:ea typeface="幼圆" panose="02010509060101010101" pitchFamily="49" charset="-122"/>
                </a:endParaRPr>
              </a:p>
            </p:txBody>
          </p:sp>
          <p:sp>
            <p:nvSpPr>
              <p:cNvPr id="90215" name="直接连接符 1822776"/>
              <p:cNvSpPr/>
              <p:nvPr/>
            </p:nvSpPr>
            <p:spPr>
              <a:xfrm>
                <a:off x="384" y="2179"/>
                <a:ext cx="762" cy="1"/>
              </a:xfrm>
              <a:prstGeom prst="line">
                <a:avLst/>
              </a:prstGeom>
              <a:ln w="28575" cap="sq" cmpd="sng">
                <a:solidFill>
                  <a:srgbClr val="474A3E"/>
                </a:solidFill>
                <a:prstDash val="solid"/>
                <a:headEnd type="none" w="sm" len="sm"/>
                <a:tailEnd type="none" w="med" len="lg"/>
              </a:ln>
            </p:spPr>
          </p:sp>
          <p:sp>
            <p:nvSpPr>
              <p:cNvPr id="90216" name="直接连接符 1822777"/>
              <p:cNvSpPr/>
              <p:nvPr/>
            </p:nvSpPr>
            <p:spPr>
              <a:xfrm>
                <a:off x="384" y="2442"/>
                <a:ext cx="762" cy="1"/>
              </a:xfrm>
              <a:prstGeom prst="line">
                <a:avLst/>
              </a:prstGeom>
              <a:ln w="28575" cap="sq" cmpd="sng">
                <a:solidFill>
                  <a:srgbClr val="474A3E"/>
                </a:solidFill>
                <a:prstDash val="solid"/>
                <a:headEnd type="none" w="sm" len="sm"/>
                <a:tailEnd type="none" w="med" len="lg"/>
              </a:ln>
            </p:spPr>
          </p:sp>
          <p:sp>
            <p:nvSpPr>
              <p:cNvPr id="90217" name="直接连接符 1822778"/>
              <p:cNvSpPr/>
              <p:nvPr/>
            </p:nvSpPr>
            <p:spPr>
              <a:xfrm>
                <a:off x="384" y="2707"/>
                <a:ext cx="762" cy="1"/>
              </a:xfrm>
              <a:prstGeom prst="line">
                <a:avLst/>
              </a:prstGeom>
              <a:ln w="28575" cap="sq" cmpd="sng">
                <a:solidFill>
                  <a:srgbClr val="474A3E"/>
                </a:solidFill>
                <a:prstDash val="solid"/>
                <a:headEnd type="none" w="sm" len="sm"/>
                <a:tailEnd type="none" w="med" len="lg"/>
              </a:ln>
            </p:spPr>
          </p:sp>
          <p:sp>
            <p:nvSpPr>
              <p:cNvPr id="90218" name="文本框 1822779"/>
              <p:cNvSpPr txBox="1"/>
              <p:nvPr/>
            </p:nvSpPr>
            <p:spPr>
              <a:xfrm>
                <a:off x="384" y="2112"/>
                <a:ext cx="381"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baseline="-25000" dirty="0">
                  <a:latin typeface="Times New Roman" panose="02020603050405020304" pitchFamily="18" charset="0"/>
                  <a:ea typeface="幼圆" panose="02010509060101010101" pitchFamily="49" charset="-122"/>
                </a:endParaRPr>
              </a:p>
            </p:txBody>
          </p:sp>
          <p:sp>
            <p:nvSpPr>
              <p:cNvPr id="90219" name="文本框 1822780"/>
              <p:cNvSpPr txBox="1"/>
              <p:nvPr/>
            </p:nvSpPr>
            <p:spPr>
              <a:xfrm>
                <a:off x="384" y="2375"/>
                <a:ext cx="381"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baseline="-25000" dirty="0">
                  <a:latin typeface="Times New Roman" panose="02020603050405020304" pitchFamily="18" charset="0"/>
                  <a:ea typeface="幼圆" panose="02010509060101010101" pitchFamily="49" charset="-122"/>
                </a:endParaRPr>
              </a:p>
            </p:txBody>
          </p:sp>
          <p:sp>
            <p:nvSpPr>
              <p:cNvPr id="90220" name="文本框 1822781"/>
              <p:cNvSpPr txBox="1"/>
              <p:nvPr/>
            </p:nvSpPr>
            <p:spPr>
              <a:xfrm>
                <a:off x="384" y="2663"/>
                <a:ext cx="381"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baseline="-25000" dirty="0">
                  <a:latin typeface="Times New Roman" panose="02020603050405020304" pitchFamily="18" charset="0"/>
                  <a:ea typeface="幼圆" panose="02010509060101010101" pitchFamily="49" charset="-122"/>
                </a:endParaRPr>
              </a:p>
            </p:txBody>
          </p:sp>
          <p:sp>
            <p:nvSpPr>
              <p:cNvPr id="90221" name="文本框 1822782"/>
              <p:cNvSpPr txBox="1"/>
              <p:nvPr/>
            </p:nvSpPr>
            <p:spPr>
              <a:xfrm>
                <a:off x="404" y="2951"/>
                <a:ext cx="339"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baseline="-25000" dirty="0">
                  <a:latin typeface="Times New Roman" panose="02020603050405020304" pitchFamily="18" charset="0"/>
                  <a:ea typeface="幼圆" panose="02010509060101010101" pitchFamily="49" charset="-122"/>
                </a:endParaRPr>
              </a:p>
            </p:txBody>
          </p:sp>
          <p:sp>
            <p:nvSpPr>
              <p:cNvPr id="90222" name="文本框 1822783"/>
              <p:cNvSpPr txBox="1"/>
              <p:nvPr/>
            </p:nvSpPr>
            <p:spPr>
              <a:xfrm>
                <a:off x="384" y="3239"/>
                <a:ext cx="381"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baseline="-25000" dirty="0">
                  <a:latin typeface="Times New Roman" panose="02020603050405020304" pitchFamily="18" charset="0"/>
                  <a:ea typeface="幼圆" panose="02010509060101010101" pitchFamily="49" charset="-122"/>
                </a:endParaRPr>
              </a:p>
            </p:txBody>
          </p:sp>
          <p:sp>
            <p:nvSpPr>
              <p:cNvPr id="90223" name="文本框 1822784"/>
              <p:cNvSpPr txBox="1"/>
              <p:nvPr/>
            </p:nvSpPr>
            <p:spPr>
              <a:xfrm>
                <a:off x="384" y="3789"/>
                <a:ext cx="381"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8</a:t>
                </a:r>
                <a:endParaRPr lang="en-US" altLang="zh-CN" sz="3200" baseline="-25000" dirty="0">
                  <a:latin typeface="Times New Roman" panose="02020603050405020304" pitchFamily="18" charset="0"/>
                  <a:ea typeface="幼圆" panose="02010509060101010101" pitchFamily="49" charset="-122"/>
                </a:endParaRPr>
              </a:p>
            </p:txBody>
          </p:sp>
          <p:sp>
            <p:nvSpPr>
              <p:cNvPr id="90224" name="文本框 1822785"/>
              <p:cNvSpPr txBox="1"/>
              <p:nvPr/>
            </p:nvSpPr>
            <p:spPr>
              <a:xfrm>
                <a:off x="384" y="3502"/>
                <a:ext cx="381"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7</a:t>
                </a:r>
                <a:endParaRPr lang="en-US" altLang="zh-CN" sz="3200" baseline="-25000" dirty="0">
                  <a:latin typeface="Times New Roman" panose="02020603050405020304" pitchFamily="18" charset="0"/>
                  <a:ea typeface="幼圆" panose="02010509060101010101" pitchFamily="49" charset="-122"/>
                </a:endParaRPr>
              </a:p>
            </p:txBody>
          </p:sp>
        </p:grpSp>
        <p:grpSp>
          <p:nvGrpSpPr>
            <p:cNvPr id="90119" name="组合 1822786"/>
            <p:cNvGrpSpPr/>
            <p:nvPr/>
          </p:nvGrpSpPr>
          <p:grpSpPr>
            <a:xfrm>
              <a:off x="777" y="1824"/>
              <a:ext cx="2965" cy="2340"/>
              <a:chOff x="822" y="1824"/>
              <a:chExt cx="2965" cy="2340"/>
            </a:xfrm>
          </p:grpSpPr>
          <p:sp>
            <p:nvSpPr>
              <p:cNvPr id="90120" name="矩形 1822787"/>
              <p:cNvSpPr/>
              <p:nvPr/>
            </p:nvSpPr>
            <p:spPr>
              <a:xfrm>
                <a:off x="1119" y="1902"/>
                <a:ext cx="516"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90121" name="直接连接符 1822788"/>
              <p:cNvSpPr/>
              <p:nvPr/>
            </p:nvSpPr>
            <p:spPr>
              <a:xfrm>
                <a:off x="1377" y="1902"/>
                <a:ext cx="0" cy="209"/>
              </a:xfrm>
              <a:prstGeom prst="line">
                <a:avLst/>
              </a:prstGeom>
              <a:ln w="28575" cap="sq" cmpd="sng">
                <a:solidFill>
                  <a:srgbClr val="4B2F25"/>
                </a:solidFill>
                <a:prstDash val="solid"/>
                <a:headEnd type="none" w="sm" len="sm"/>
                <a:tailEnd type="none" w="med" len="lg"/>
              </a:ln>
            </p:spPr>
          </p:sp>
          <p:sp>
            <p:nvSpPr>
              <p:cNvPr id="90122" name="文本框 1822789"/>
              <p:cNvSpPr txBox="1"/>
              <p:nvPr/>
            </p:nvSpPr>
            <p:spPr>
              <a:xfrm>
                <a:off x="1152" y="1824"/>
                <a:ext cx="181" cy="32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sp>
            <p:nvSpPr>
              <p:cNvPr id="90123" name="直接连接符 1822790"/>
              <p:cNvSpPr/>
              <p:nvPr/>
            </p:nvSpPr>
            <p:spPr>
              <a:xfrm>
                <a:off x="1537" y="2007"/>
                <a:ext cx="259" cy="0"/>
              </a:xfrm>
              <a:prstGeom prst="line">
                <a:avLst/>
              </a:prstGeom>
              <a:ln w="28575" cap="sq" cmpd="sng">
                <a:solidFill>
                  <a:srgbClr val="4B2F25"/>
                </a:solidFill>
                <a:prstDash val="solid"/>
                <a:headEnd type="none" w="sm" len="sm"/>
                <a:tailEnd type="stealth" w="med" len="lg"/>
              </a:ln>
            </p:spPr>
          </p:sp>
          <p:sp>
            <p:nvSpPr>
              <p:cNvPr id="90124" name="直接连接符 1822791"/>
              <p:cNvSpPr/>
              <p:nvPr/>
            </p:nvSpPr>
            <p:spPr>
              <a:xfrm>
                <a:off x="822" y="2016"/>
                <a:ext cx="297" cy="0"/>
              </a:xfrm>
              <a:prstGeom prst="line">
                <a:avLst/>
              </a:prstGeom>
              <a:ln w="28575" cap="sq" cmpd="sng">
                <a:solidFill>
                  <a:srgbClr val="4B2F25"/>
                </a:solidFill>
                <a:prstDash val="solid"/>
                <a:headEnd type="none" w="sm" len="sm"/>
                <a:tailEnd type="stealth" w="med" len="lg"/>
              </a:ln>
            </p:spPr>
          </p:sp>
          <p:sp>
            <p:nvSpPr>
              <p:cNvPr id="90125" name="矩形 1822792"/>
              <p:cNvSpPr/>
              <p:nvPr/>
            </p:nvSpPr>
            <p:spPr>
              <a:xfrm>
                <a:off x="1839" y="1902"/>
                <a:ext cx="515"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90126" name="直接连接符 1822793"/>
              <p:cNvSpPr/>
              <p:nvPr/>
            </p:nvSpPr>
            <p:spPr>
              <a:xfrm>
                <a:off x="2098" y="1902"/>
                <a:ext cx="0" cy="209"/>
              </a:xfrm>
              <a:prstGeom prst="line">
                <a:avLst/>
              </a:prstGeom>
              <a:ln w="28575" cap="sq" cmpd="sng">
                <a:solidFill>
                  <a:srgbClr val="4B2F25"/>
                </a:solidFill>
                <a:prstDash val="solid"/>
                <a:headEnd type="none" w="sm" len="sm"/>
                <a:tailEnd type="none" w="med" len="lg"/>
              </a:ln>
            </p:spPr>
          </p:sp>
          <p:sp>
            <p:nvSpPr>
              <p:cNvPr id="90127" name="文本框 1822794"/>
              <p:cNvSpPr txBox="1"/>
              <p:nvPr/>
            </p:nvSpPr>
            <p:spPr>
              <a:xfrm>
                <a:off x="1871" y="1824"/>
                <a:ext cx="182" cy="32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3</a:t>
                </a:r>
                <a:endParaRPr lang="en-US" altLang="zh-CN" sz="2800" dirty="0">
                  <a:latin typeface="Times New Roman" panose="02020603050405020304" pitchFamily="18" charset="0"/>
                  <a:ea typeface="幼圆" panose="02010509060101010101" pitchFamily="49" charset="-122"/>
                </a:endParaRPr>
              </a:p>
            </p:txBody>
          </p:sp>
          <p:sp>
            <p:nvSpPr>
              <p:cNvPr id="90128" name="矩形 1822795"/>
              <p:cNvSpPr/>
              <p:nvPr/>
            </p:nvSpPr>
            <p:spPr>
              <a:xfrm>
                <a:off x="2093" y="1845"/>
                <a:ext cx="297" cy="288"/>
              </a:xfrm>
              <a:prstGeom prst="rect">
                <a:avLst/>
              </a:prstGeom>
              <a:noFill/>
              <a:ln w="28575">
                <a:noFill/>
              </a:ln>
            </p:spPr>
            <p:txBody>
              <a:bodyPr>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sp>
            <p:nvSpPr>
              <p:cNvPr id="90129" name="矩形 1822796"/>
              <p:cNvSpPr/>
              <p:nvPr/>
            </p:nvSpPr>
            <p:spPr>
              <a:xfrm>
                <a:off x="1119" y="2190"/>
                <a:ext cx="516"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90130" name="直接连接符 1822797"/>
              <p:cNvSpPr/>
              <p:nvPr/>
            </p:nvSpPr>
            <p:spPr>
              <a:xfrm>
                <a:off x="1377" y="2190"/>
                <a:ext cx="0" cy="209"/>
              </a:xfrm>
              <a:prstGeom prst="line">
                <a:avLst/>
              </a:prstGeom>
              <a:ln w="28575" cap="sq" cmpd="sng">
                <a:solidFill>
                  <a:srgbClr val="4B2F25"/>
                </a:solidFill>
                <a:prstDash val="solid"/>
                <a:headEnd type="none" w="sm" len="sm"/>
                <a:tailEnd type="none" w="med" len="lg"/>
              </a:ln>
            </p:spPr>
          </p:sp>
          <p:sp>
            <p:nvSpPr>
              <p:cNvPr id="90131" name="文本框 1822798"/>
              <p:cNvSpPr txBox="1"/>
              <p:nvPr/>
            </p:nvSpPr>
            <p:spPr>
              <a:xfrm>
                <a:off x="1152" y="2112"/>
                <a:ext cx="181" cy="32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90132" name="直接连接符 1822799"/>
              <p:cNvSpPr/>
              <p:nvPr/>
            </p:nvSpPr>
            <p:spPr>
              <a:xfrm>
                <a:off x="1537" y="2295"/>
                <a:ext cx="259" cy="0"/>
              </a:xfrm>
              <a:prstGeom prst="line">
                <a:avLst/>
              </a:prstGeom>
              <a:ln w="28575" cap="sq" cmpd="sng">
                <a:solidFill>
                  <a:srgbClr val="4B2F25"/>
                </a:solidFill>
                <a:prstDash val="solid"/>
                <a:headEnd type="none" w="sm" len="sm"/>
                <a:tailEnd type="stealth" w="med" len="lg"/>
              </a:ln>
            </p:spPr>
          </p:sp>
          <p:sp>
            <p:nvSpPr>
              <p:cNvPr id="90133" name="直接连接符 1822800"/>
              <p:cNvSpPr/>
              <p:nvPr/>
            </p:nvSpPr>
            <p:spPr>
              <a:xfrm>
                <a:off x="822" y="2304"/>
                <a:ext cx="297" cy="0"/>
              </a:xfrm>
              <a:prstGeom prst="line">
                <a:avLst/>
              </a:prstGeom>
              <a:ln w="28575" cap="sq" cmpd="sng">
                <a:solidFill>
                  <a:srgbClr val="4B2F25"/>
                </a:solidFill>
                <a:prstDash val="solid"/>
                <a:headEnd type="none" w="sm" len="sm"/>
                <a:tailEnd type="stealth" w="med" len="lg"/>
              </a:ln>
            </p:spPr>
          </p:sp>
          <p:sp>
            <p:nvSpPr>
              <p:cNvPr id="90134" name="矩形 1822801"/>
              <p:cNvSpPr/>
              <p:nvPr/>
            </p:nvSpPr>
            <p:spPr>
              <a:xfrm>
                <a:off x="2516" y="2190"/>
                <a:ext cx="516"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90135" name="直接连接符 1822802"/>
              <p:cNvSpPr/>
              <p:nvPr/>
            </p:nvSpPr>
            <p:spPr>
              <a:xfrm>
                <a:off x="2775" y="2190"/>
                <a:ext cx="0" cy="209"/>
              </a:xfrm>
              <a:prstGeom prst="line">
                <a:avLst/>
              </a:prstGeom>
              <a:ln w="28575" cap="sq" cmpd="sng">
                <a:solidFill>
                  <a:srgbClr val="4B2F25"/>
                </a:solidFill>
                <a:prstDash val="solid"/>
                <a:headEnd type="none" w="sm" len="sm"/>
                <a:tailEnd type="none" w="med" len="lg"/>
              </a:ln>
            </p:spPr>
          </p:sp>
          <p:sp>
            <p:nvSpPr>
              <p:cNvPr id="90136" name="文本框 1822803"/>
              <p:cNvSpPr txBox="1"/>
              <p:nvPr/>
            </p:nvSpPr>
            <p:spPr>
              <a:xfrm>
                <a:off x="2549" y="2112"/>
                <a:ext cx="182" cy="32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5</a:t>
                </a:r>
                <a:endParaRPr lang="en-US" altLang="zh-CN" sz="2800" dirty="0">
                  <a:latin typeface="Times New Roman" panose="02020603050405020304" pitchFamily="18" charset="0"/>
                  <a:ea typeface="幼圆" panose="02010509060101010101" pitchFamily="49" charset="-122"/>
                </a:endParaRPr>
              </a:p>
            </p:txBody>
          </p:sp>
          <p:sp>
            <p:nvSpPr>
              <p:cNvPr id="90137" name="矩形 1822804"/>
              <p:cNvSpPr/>
              <p:nvPr/>
            </p:nvSpPr>
            <p:spPr>
              <a:xfrm>
                <a:off x="2771" y="2133"/>
                <a:ext cx="296" cy="288"/>
              </a:xfrm>
              <a:prstGeom prst="rect">
                <a:avLst/>
              </a:prstGeom>
              <a:noFill/>
              <a:ln w="28575">
                <a:noFill/>
              </a:ln>
            </p:spPr>
            <p:txBody>
              <a:bodyPr>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sp>
            <p:nvSpPr>
              <p:cNvPr id="90138" name="矩形 1822805"/>
              <p:cNvSpPr/>
              <p:nvPr/>
            </p:nvSpPr>
            <p:spPr>
              <a:xfrm>
                <a:off x="1839" y="2190"/>
                <a:ext cx="515"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90139" name="直接连接符 1822806"/>
              <p:cNvSpPr/>
              <p:nvPr/>
            </p:nvSpPr>
            <p:spPr>
              <a:xfrm>
                <a:off x="2098" y="2190"/>
                <a:ext cx="0" cy="209"/>
              </a:xfrm>
              <a:prstGeom prst="line">
                <a:avLst/>
              </a:prstGeom>
              <a:ln w="28575" cap="sq" cmpd="sng">
                <a:solidFill>
                  <a:srgbClr val="4B2F25"/>
                </a:solidFill>
                <a:prstDash val="solid"/>
                <a:headEnd type="none" w="sm" len="sm"/>
                <a:tailEnd type="none" w="med" len="lg"/>
              </a:ln>
            </p:spPr>
          </p:sp>
          <p:sp>
            <p:nvSpPr>
              <p:cNvPr id="90140" name="文本框 1822807"/>
              <p:cNvSpPr txBox="1"/>
              <p:nvPr/>
            </p:nvSpPr>
            <p:spPr>
              <a:xfrm>
                <a:off x="1871" y="2112"/>
                <a:ext cx="182" cy="32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90141" name="直接连接符 1822808"/>
              <p:cNvSpPr/>
              <p:nvPr/>
            </p:nvSpPr>
            <p:spPr>
              <a:xfrm>
                <a:off x="2258" y="2295"/>
                <a:ext cx="258" cy="0"/>
              </a:xfrm>
              <a:prstGeom prst="line">
                <a:avLst/>
              </a:prstGeom>
              <a:ln w="28575" cap="sq" cmpd="sng">
                <a:solidFill>
                  <a:srgbClr val="4B2F25"/>
                </a:solidFill>
                <a:prstDash val="solid"/>
                <a:headEnd type="none" w="sm" len="sm"/>
                <a:tailEnd type="stealth" w="med" len="lg"/>
              </a:ln>
            </p:spPr>
          </p:sp>
          <p:sp>
            <p:nvSpPr>
              <p:cNvPr id="90142" name="矩形 1822809"/>
              <p:cNvSpPr/>
              <p:nvPr/>
            </p:nvSpPr>
            <p:spPr>
              <a:xfrm>
                <a:off x="1119" y="2478"/>
                <a:ext cx="516"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90143" name="直接连接符 1822810"/>
              <p:cNvSpPr/>
              <p:nvPr/>
            </p:nvSpPr>
            <p:spPr>
              <a:xfrm>
                <a:off x="1377" y="2478"/>
                <a:ext cx="0" cy="209"/>
              </a:xfrm>
              <a:prstGeom prst="line">
                <a:avLst/>
              </a:prstGeom>
              <a:ln w="28575" cap="sq" cmpd="sng">
                <a:solidFill>
                  <a:srgbClr val="4B2F25"/>
                </a:solidFill>
                <a:prstDash val="solid"/>
                <a:headEnd type="none" w="sm" len="sm"/>
                <a:tailEnd type="none" w="med" len="lg"/>
              </a:ln>
            </p:spPr>
          </p:sp>
          <p:sp>
            <p:nvSpPr>
              <p:cNvPr id="90144" name="文本框 1822811"/>
              <p:cNvSpPr txBox="1"/>
              <p:nvPr/>
            </p:nvSpPr>
            <p:spPr>
              <a:xfrm>
                <a:off x="1152" y="2400"/>
                <a:ext cx="181" cy="32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90145" name="直接连接符 1822812"/>
              <p:cNvSpPr/>
              <p:nvPr/>
            </p:nvSpPr>
            <p:spPr>
              <a:xfrm>
                <a:off x="1537" y="2583"/>
                <a:ext cx="259" cy="0"/>
              </a:xfrm>
              <a:prstGeom prst="line">
                <a:avLst/>
              </a:prstGeom>
              <a:ln w="28575" cap="sq" cmpd="sng">
                <a:solidFill>
                  <a:srgbClr val="4B2F25"/>
                </a:solidFill>
                <a:prstDash val="solid"/>
                <a:headEnd type="none" w="sm" len="sm"/>
                <a:tailEnd type="stealth" w="med" len="lg"/>
              </a:ln>
            </p:spPr>
          </p:sp>
          <p:sp>
            <p:nvSpPr>
              <p:cNvPr id="90146" name="直接连接符 1822813"/>
              <p:cNvSpPr/>
              <p:nvPr/>
            </p:nvSpPr>
            <p:spPr>
              <a:xfrm>
                <a:off x="822" y="2592"/>
                <a:ext cx="297" cy="0"/>
              </a:xfrm>
              <a:prstGeom prst="line">
                <a:avLst/>
              </a:prstGeom>
              <a:ln w="28575" cap="sq" cmpd="sng">
                <a:solidFill>
                  <a:srgbClr val="4B2F25"/>
                </a:solidFill>
                <a:prstDash val="solid"/>
                <a:headEnd type="none" w="sm" len="sm"/>
                <a:tailEnd type="stealth" w="med" len="lg"/>
              </a:ln>
            </p:spPr>
          </p:sp>
          <p:sp>
            <p:nvSpPr>
              <p:cNvPr id="90147" name="矩形 1822814"/>
              <p:cNvSpPr/>
              <p:nvPr/>
            </p:nvSpPr>
            <p:spPr>
              <a:xfrm>
                <a:off x="2516" y="2478"/>
                <a:ext cx="516"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90148" name="直接连接符 1822815"/>
              <p:cNvSpPr/>
              <p:nvPr/>
            </p:nvSpPr>
            <p:spPr>
              <a:xfrm>
                <a:off x="2775" y="2478"/>
                <a:ext cx="0" cy="209"/>
              </a:xfrm>
              <a:prstGeom prst="line">
                <a:avLst/>
              </a:prstGeom>
              <a:ln w="28575" cap="sq" cmpd="sng">
                <a:solidFill>
                  <a:srgbClr val="4B2F25"/>
                </a:solidFill>
                <a:prstDash val="solid"/>
                <a:headEnd type="none" w="sm" len="sm"/>
                <a:tailEnd type="none" w="med" len="lg"/>
              </a:ln>
            </p:spPr>
          </p:sp>
          <p:sp>
            <p:nvSpPr>
              <p:cNvPr id="90149" name="文本框 1822816"/>
              <p:cNvSpPr txBox="1"/>
              <p:nvPr/>
            </p:nvSpPr>
            <p:spPr>
              <a:xfrm>
                <a:off x="2549" y="2400"/>
                <a:ext cx="182" cy="32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7</a:t>
                </a:r>
                <a:endParaRPr lang="en-US" altLang="zh-CN" sz="2800" dirty="0">
                  <a:latin typeface="Times New Roman" panose="02020603050405020304" pitchFamily="18" charset="0"/>
                  <a:ea typeface="幼圆" panose="02010509060101010101" pitchFamily="49" charset="-122"/>
                </a:endParaRPr>
              </a:p>
            </p:txBody>
          </p:sp>
          <p:sp>
            <p:nvSpPr>
              <p:cNvPr id="90150" name="矩形 1822817"/>
              <p:cNvSpPr/>
              <p:nvPr/>
            </p:nvSpPr>
            <p:spPr>
              <a:xfrm>
                <a:off x="2771" y="2421"/>
                <a:ext cx="296" cy="288"/>
              </a:xfrm>
              <a:prstGeom prst="rect">
                <a:avLst/>
              </a:prstGeom>
              <a:noFill/>
              <a:ln w="28575">
                <a:noFill/>
              </a:ln>
            </p:spPr>
            <p:txBody>
              <a:bodyPr>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sp>
            <p:nvSpPr>
              <p:cNvPr id="90151" name="矩形 1822818"/>
              <p:cNvSpPr/>
              <p:nvPr/>
            </p:nvSpPr>
            <p:spPr>
              <a:xfrm>
                <a:off x="1839" y="2478"/>
                <a:ext cx="515"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90152" name="直接连接符 1822819"/>
              <p:cNvSpPr/>
              <p:nvPr/>
            </p:nvSpPr>
            <p:spPr>
              <a:xfrm>
                <a:off x="2098" y="2478"/>
                <a:ext cx="0" cy="209"/>
              </a:xfrm>
              <a:prstGeom prst="line">
                <a:avLst/>
              </a:prstGeom>
              <a:ln w="28575" cap="sq" cmpd="sng">
                <a:solidFill>
                  <a:srgbClr val="4B2F25"/>
                </a:solidFill>
                <a:prstDash val="solid"/>
                <a:headEnd type="none" w="sm" len="sm"/>
                <a:tailEnd type="none" w="med" len="lg"/>
              </a:ln>
            </p:spPr>
          </p:sp>
          <p:sp>
            <p:nvSpPr>
              <p:cNvPr id="90153" name="文本框 1822820"/>
              <p:cNvSpPr txBox="1"/>
              <p:nvPr/>
            </p:nvSpPr>
            <p:spPr>
              <a:xfrm>
                <a:off x="1871" y="2400"/>
                <a:ext cx="182" cy="32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6</a:t>
                </a:r>
                <a:endParaRPr lang="en-US" altLang="zh-CN" sz="2800" dirty="0">
                  <a:latin typeface="Times New Roman" panose="02020603050405020304" pitchFamily="18" charset="0"/>
                  <a:ea typeface="幼圆" panose="02010509060101010101" pitchFamily="49" charset="-122"/>
                </a:endParaRPr>
              </a:p>
            </p:txBody>
          </p:sp>
          <p:sp>
            <p:nvSpPr>
              <p:cNvPr id="90154" name="直接连接符 1822821"/>
              <p:cNvSpPr/>
              <p:nvPr/>
            </p:nvSpPr>
            <p:spPr>
              <a:xfrm>
                <a:off x="2258" y="2583"/>
                <a:ext cx="258" cy="0"/>
              </a:xfrm>
              <a:prstGeom prst="line">
                <a:avLst/>
              </a:prstGeom>
              <a:ln w="28575" cap="sq" cmpd="sng">
                <a:solidFill>
                  <a:srgbClr val="4B2F25"/>
                </a:solidFill>
                <a:prstDash val="solid"/>
                <a:headEnd type="none" w="sm" len="sm"/>
                <a:tailEnd type="stealth" w="med" len="lg"/>
              </a:ln>
            </p:spPr>
          </p:sp>
          <p:sp>
            <p:nvSpPr>
              <p:cNvPr id="90155" name="矩形 1822822"/>
              <p:cNvSpPr/>
              <p:nvPr/>
            </p:nvSpPr>
            <p:spPr>
              <a:xfrm>
                <a:off x="1119" y="3051"/>
                <a:ext cx="516"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90156" name="直接连接符 1822823"/>
              <p:cNvSpPr/>
              <p:nvPr/>
            </p:nvSpPr>
            <p:spPr>
              <a:xfrm>
                <a:off x="1377" y="3051"/>
                <a:ext cx="0" cy="209"/>
              </a:xfrm>
              <a:prstGeom prst="line">
                <a:avLst/>
              </a:prstGeom>
              <a:ln w="28575" cap="sq" cmpd="sng">
                <a:solidFill>
                  <a:srgbClr val="4B2F25"/>
                </a:solidFill>
                <a:prstDash val="solid"/>
                <a:headEnd type="none" w="sm" len="sm"/>
                <a:tailEnd type="none" w="med" len="lg"/>
              </a:ln>
            </p:spPr>
          </p:sp>
          <p:sp>
            <p:nvSpPr>
              <p:cNvPr id="90157" name="文本框 1822824"/>
              <p:cNvSpPr txBox="1"/>
              <p:nvPr/>
            </p:nvSpPr>
            <p:spPr>
              <a:xfrm>
                <a:off x="1152" y="2973"/>
                <a:ext cx="181" cy="32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sp>
            <p:nvSpPr>
              <p:cNvPr id="90158" name="直接连接符 1822825"/>
              <p:cNvSpPr/>
              <p:nvPr/>
            </p:nvSpPr>
            <p:spPr>
              <a:xfrm>
                <a:off x="1537" y="3156"/>
                <a:ext cx="259" cy="0"/>
              </a:xfrm>
              <a:prstGeom prst="line">
                <a:avLst/>
              </a:prstGeom>
              <a:ln w="28575" cap="sq" cmpd="sng">
                <a:solidFill>
                  <a:srgbClr val="4B2F25"/>
                </a:solidFill>
                <a:prstDash val="solid"/>
                <a:headEnd type="none" w="sm" len="sm"/>
                <a:tailEnd type="stealth" w="med" len="lg"/>
              </a:ln>
            </p:spPr>
          </p:sp>
          <p:sp>
            <p:nvSpPr>
              <p:cNvPr id="90159" name="直接连接符 1822826"/>
              <p:cNvSpPr/>
              <p:nvPr/>
            </p:nvSpPr>
            <p:spPr>
              <a:xfrm>
                <a:off x="822" y="3165"/>
                <a:ext cx="297" cy="0"/>
              </a:xfrm>
              <a:prstGeom prst="line">
                <a:avLst/>
              </a:prstGeom>
              <a:ln w="28575" cap="sq" cmpd="sng">
                <a:solidFill>
                  <a:srgbClr val="4B2F25"/>
                </a:solidFill>
                <a:prstDash val="solid"/>
                <a:headEnd type="none" w="sm" len="sm"/>
                <a:tailEnd type="stealth" w="med" len="lg"/>
              </a:ln>
            </p:spPr>
          </p:sp>
          <p:sp>
            <p:nvSpPr>
              <p:cNvPr id="90160" name="矩形 1822827"/>
              <p:cNvSpPr/>
              <p:nvPr/>
            </p:nvSpPr>
            <p:spPr>
              <a:xfrm>
                <a:off x="1839" y="3051"/>
                <a:ext cx="515"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90161" name="直接连接符 1822828"/>
              <p:cNvSpPr/>
              <p:nvPr/>
            </p:nvSpPr>
            <p:spPr>
              <a:xfrm>
                <a:off x="2098" y="3051"/>
                <a:ext cx="0" cy="209"/>
              </a:xfrm>
              <a:prstGeom prst="line">
                <a:avLst/>
              </a:prstGeom>
              <a:ln w="28575" cap="sq" cmpd="sng">
                <a:solidFill>
                  <a:srgbClr val="4B2F25"/>
                </a:solidFill>
                <a:prstDash val="solid"/>
                <a:headEnd type="none" w="sm" len="sm"/>
                <a:tailEnd type="none" w="med" len="lg"/>
              </a:ln>
            </p:spPr>
          </p:sp>
          <p:sp>
            <p:nvSpPr>
              <p:cNvPr id="90162" name="文本框 1822829"/>
              <p:cNvSpPr txBox="1"/>
              <p:nvPr/>
            </p:nvSpPr>
            <p:spPr>
              <a:xfrm>
                <a:off x="1871" y="2973"/>
                <a:ext cx="182" cy="32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8</a:t>
                </a:r>
                <a:endParaRPr lang="en-US" altLang="zh-CN" sz="2800" dirty="0">
                  <a:latin typeface="Times New Roman" panose="02020603050405020304" pitchFamily="18" charset="0"/>
                  <a:ea typeface="幼圆" panose="02010509060101010101" pitchFamily="49" charset="-122"/>
                </a:endParaRPr>
              </a:p>
            </p:txBody>
          </p:sp>
          <p:sp>
            <p:nvSpPr>
              <p:cNvPr id="90163" name="矩形 1822830"/>
              <p:cNvSpPr/>
              <p:nvPr/>
            </p:nvSpPr>
            <p:spPr>
              <a:xfrm>
                <a:off x="2093" y="2994"/>
                <a:ext cx="297" cy="288"/>
              </a:xfrm>
              <a:prstGeom prst="rect">
                <a:avLst/>
              </a:prstGeom>
              <a:noFill/>
              <a:ln w="28575">
                <a:noFill/>
              </a:ln>
            </p:spPr>
            <p:txBody>
              <a:bodyPr>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sp>
            <p:nvSpPr>
              <p:cNvPr id="90164" name="矩形 1822831"/>
              <p:cNvSpPr/>
              <p:nvPr/>
            </p:nvSpPr>
            <p:spPr>
              <a:xfrm>
                <a:off x="1119" y="3339"/>
                <a:ext cx="516"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90165" name="直接连接符 1822832"/>
              <p:cNvSpPr/>
              <p:nvPr/>
            </p:nvSpPr>
            <p:spPr>
              <a:xfrm>
                <a:off x="1377" y="3339"/>
                <a:ext cx="0" cy="209"/>
              </a:xfrm>
              <a:prstGeom prst="line">
                <a:avLst/>
              </a:prstGeom>
              <a:ln w="28575" cap="sq" cmpd="sng">
                <a:solidFill>
                  <a:srgbClr val="4B2F25"/>
                </a:solidFill>
                <a:prstDash val="solid"/>
                <a:headEnd type="none" w="sm" len="sm"/>
                <a:tailEnd type="none" w="med" len="lg"/>
              </a:ln>
            </p:spPr>
          </p:sp>
          <p:sp>
            <p:nvSpPr>
              <p:cNvPr id="90166" name="文本框 1822833"/>
              <p:cNvSpPr txBox="1"/>
              <p:nvPr/>
            </p:nvSpPr>
            <p:spPr>
              <a:xfrm>
                <a:off x="1152" y="3261"/>
                <a:ext cx="181" cy="32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3</a:t>
                </a:r>
                <a:endParaRPr lang="en-US" altLang="zh-CN" sz="2800" dirty="0">
                  <a:latin typeface="Times New Roman" panose="02020603050405020304" pitchFamily="18" charset="0"/>
                  <a:ea typeface="幼圆" panose="02010509060101010101" pitchFamily="49" charset="-122"/>
                </a:endParaRPr>
              </a:p>
            </p:txBody>
          </p:sp>
          <p:sp>
            <p:nvSpPr>
              <p:cNvPr id="90167" name="直接连接符 1822834"/>
              <p:cNvSpPr/>
              <p:nvPr/>
            </p:nvSpPr>
            <p:spPr>
              <a:xfrm>
                <a:off x="1537" y="3444"/>
                <a:ext cx="259" cy="0"/>
              </a:xfrm>
              <a:prstGeom prst="line">
                <a:avLst/>
              </a:prstGeom>
              <a:ln w="28575" cap="sq" cmpd="sng">
                <a:solidFill>
                  <a:srgbClr val="4B2F25"/>
                </a:solidFill>
                <a:prstDash val="solid"/>
                <a:headEnd type="none" w="sm" len="sm"/>
                <a:tailEnd type="stealth" w="med" len="lg"/>
              </a:ln>
            </p:spPr>
          </p:sp>
          <p:sp>
            <p:nvSpPr>
              <p:cNvPr id="90168" name="直接连接符 1822835"/>
              <p:cNvSpPr/>
              <p:nvPr/>
            </p:nvSpPr>
            <p:spPr>
              <a:xfrm>
                <a:off x="822" y="3453"/>
                <a:ext cx="297" cy="0"/>
              </a:xfrm>
              <a:prstGeom prst="line">
                <a:avLst/>
              </a:prstGeom>
              <a:ln w="28575" cap="sq" cmpd="sng">
                <a:solidFill>
                  <a:srgbClr val="4B2F25"/>
                </a:solidFill>
                <a:prstDash val="solid"/>
                <a:headEnd type="none" w="sm" len="sm"/>
                <a:tailEnd type="stealth" w="med" len="lg"/>
              </a:ln>
            </p:spPr>
          </p:sp>
          <p:sp>
            <p:nvSpPr>
              <p:cNvPr id="90169" name="矩形 1822836"/>
              <p:cNvSpPr/>
              <p:nvPr/>
            </p:nvSpPr>
            <p:spPr>
              <a:xfrm>
                <a:off x="1839" y="3339"/>
                <a:ext cx="515"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90170" name="直接连接符 1822837"/>
              <p:cNvSpPr/>
              <p:nvPr/>
            </p:nvSpPr>
            <p:spPr>
              <a:xfrm>
                <a:off x="2098" y="3339"/>
                <a:ext cx="0" cy="209"/>
              </a:xfrm>
              <a:prstGeom prst="line">
                <a:avLst/>
              </a:prstGeom>
              <a:ln w="28575" cap="sq" cmpd="sng">
                <a:solidFill>
                  <a:srgbClr val="4B2F25"/>
                </a:solidFill>
                <a:prstDash val="solid"/>
                <a:headEnd type="none" w="sm" len="sm"/>
                <a:tailEnd type="none" w="med" len="lg"/>
              </a:ln>
            </p:spPr>
          </p:sp>
          <p:sp>
            <p:nvSpPr>
              <p:cNvPr id="90171" name="文本框 1822838"/>
              <p:cNvSpPr txBox="1"/>
              <p:nvPr/>
            </p:nvSpPr>
            <p:spPr>
              <a:xfrm>
                <a:off x="1871" y="3261"/>
                <a:ext cx="182" cy="32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8</a:t>
                </a:r>
                <a:endParaRPr lang="en-US" altLang="zh-CN" sz="2800" dirty="0">
                  <a:latin typeface="Times New Roman" panose="02020603050405020304" pitchFamily="18" charset="0"/>
                  <a:ea typeface="幼圆" panose="02010509060101010101" pitchFamily="49" charset="-122"/>
                </a:endParaRPr>
              </a:p>
            </p:txBody>
          </p:sp>
          <p:sp>
            <p:nvSpPr>
              <p:cNvPr id="90172" name="矩形 1822839"/>
              <p:cNvSpPr/>
              <p:nvPr/>
            </p:nvSpPr>
            <p:spPr>
              <a:xfrm>
                <a:off x="2093" y="3282"/>
                <a:ext cx="297" cy="288"/>
              </a:xfrm>
              <a:prstGeom prst="rect">
                <a:avLst/>
              </a:prstGeom>
              <a:noFill/>
              <a:ln w="28575">
                <a:noFill/>
              </a:ln>
            </p:spPr>
            <p:txBody>
              <a:bodyPr>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sp>
            <p:nvSpPr>
              <p:cNvPr id="90173" name="矩形 1822840"/>
              <p:cNvSpPr/>
              <p:nvPr/>
            </p:nvSpPr>
            <p:spPr>
              <a:xfrm>
                <a:off x="1119" y="3627"/>
                <a:ext cx="516"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90174" name="直接连接符 1822841"/>
              <p:cNvSpPr/>
              <p:nvPr/>
            </p:nvSpPr>
            <p:spPr>
              <a:xfrm>
                <a:off x="1377" y="3627"/>
                <a:ext cx="0" cy="209"/>
              </a:xfrm>
              <a:prstGeom prst="line">
                <a:avLst/>
              </a:prstGeom>
              <a:ln w="28575" cap="sq" cmpd="sng">
                <a:solidFill>
                  <a:srgbClr val="4B2F25"/>
                </a:solidFill>
                <a:prstDash val="solid"/>
                <a:headEnd type="none" w="sm" len="sm"/>
                <a:tailEnd type="none" w="med" len="lg"/>
              </a:ln>
            </p:spPr>
          </p:sp>
          <p:sp>
            <p:nvSpPr>
              <p:cNvPr id="90175" name="文本框 1822842"/>
              <p:cNvSpPr txBox="1"/>
              <p:nvPr/>
            </p:nvSpPr>
            <p:spPr>
              <a:xfrm>
                <a:off x="1152" y="3549"/>
                <a:ext cx="181" cy="32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3</a:t>
                </a:r>
                <a:endParaRPr lang="en-US" altLang="zh-CN" sz="2800" dirty="0">
                  <a:latin typeface="Times New Roman" panose="02020603050405020304" pitchFamily="18" charset="0"/>
                  <a:ea typeface="幼圆" panose="02010509060101010101" pitchFamily="49" charset="-122"/>
                </a:endParaRPr>
              </a:p>
            </p:txBody>
          </p:sp>
          <p:sp>
            <p:nvSpPr>
              <p:cNvPr id="90176" name="直接连接符 1822843"/>
              <p:cNvSpPr/>
              <p:nvPr/>
            </p:nvSpPr>
            <p:spPr>
              <a:xfrm>
                <a:off x="1537" y="3732"/>
                <a:ext cx="259" cy="0"/>
              </a:xfrm>
              <a:prstGeom prst="line">
                <a:avLst/>
              </a:prstGeom>
              <a:ln w="28575" cap="sq" cmpd="sng">
                <a:solidFill>
                  <a:srgbClr val="4B2F25"/>
                </a:solidFill>
                <a:prstDash val="solid"/>
                <a:headEnd type="none" w="sm" len="sm"/>
                <a:tailEnd type="stealth" w="med" len="lg"/>
              </a:ln>
            </p:spPr>
          </p:sp>
          <p:sp>
            <p:nvSpPr>
              <p:cNvPr id="90177" name="直接连接符 1822844"/>
              <p:cNvSpPr/>
              <p:nvPr/>
            </p:nvSpPr>
            <p:spPr>
              <a:xfrm>
                <a:off x="822" y="3741"/>
                <a:ext cx="297" cy="0"/>
              </a:xfrm>
              <a:prstGeom prst="line">
                <a:avLst/>
              </a:prstGeom>
              <a:ln w="28575" cap="sq" cmpd="sng">
                <a:solidFill>
                  <a:srgbClr val="4B2F25"/>
                </a:solidFill>
                <a:prstDash val="solid"/>
                <a:headEnd type="none" w="sm" len="sm"/>
                <a:tailEnd type="stealth" w="med" len="lg"/>
              </a:ln>
            </p:spPr>
          </p:sp>
          <p:sp>
            <p:nvSpPr>
              <p:cNvPr id="90178" name="矩形 1822845"/>
              <p:cNvSpPr/>
              <p:nvPr/>
            </p:nvSpPr>
            <p:spPr>
              <a:xfrm>
                <a:off x="1839" y="3627"/>
                <a:ext cx="515"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90179" name="直接连接符 1822846"/>
              <p:cNvSpPr/>
              <p:nvPr/>
            </p:nvSpPr>
            <p:spPr>
              <a:xfrm>
                <a:off x="2098" y="3627"/>
                <a:ext cx="0" cy="209"/>
              </a:xfrm>
              <a:prstGeom prst="line">
                <a:avLst/>
              </a:prstGeom>
              <a:ln w="28575" cap="sq" cmpd="sng">
                <a:solidFill>
                  <a:srgbClr val="4B2F25"/>
                </a:solidFill>
                <a:prstDash val="solid"/>
                <a:headEnd type="none" w="sm" len="sm"/>
                <a:tailEnd type="none" w="med" len="lg"/>
              </a:ln>
            </p:spPr>
          </p:sp>
          <p:sp>
            <p:nvSpPr>
              <p:cNvPr id="90180" name="文本框 1822847"/>
              <p:cNvSpPr txBox="1"/>
              <p:nvPr/>
            </p:nvSpPr>
            <p:spPr>
              <a:xfrm>
                <a:off x="1871" y="3549"/>
                <a:ext cx="182" cy="32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8</a:t>
                </a:r>
                <a:endParaRPr lang="en-US" altLang="zh-CN" sz="2800" dirty="0">
                  <a:latin typeface="Times New Roman" panose="02020603050405020304" pitchFamily="18" charset="0"/>
                  <a:ea typeface="幼圆" panose="02010509060101010101" pitchFamily="49" charset="-122"/>
                </a:endParaRPr>
              </a:p>
            </p:txBody>
          </p:sp>
          <p:sp>
            <p:nvSpPr>
              <p:cNvPr id="90181" name="矩形 1822848"/>
              <p:cNvSpPr/>
              <p:nvPr/>
            </p:nvSpPr>
            <p:spPr>
              <a:xfrm>
                <a:off x="2093" y="3570"/>
                <a:ext cx="297" cy="288"/>
              </a:xfrm>
              <a:prstGeom prst="rect">
                <a:avLst/>
              </a:prstGeom>
              <a:noFill/>
              <a:ln w="28575">
                <a:noFill/>
              </a:ln>
            </p:spPr>
            <p:txBody>
              <a:bodyPr>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sp>
            <p:nvSpPr>
              <p:cNvPr id="90182" name="矩形 1822849"/>
              <p:cNvSpPr/>
              <p:nvPr/>
            </p:nvSpPr>
            <p:spPr>
              <a:xfrm>
                <a:off x="1119" y="3915"/>
                <a:ext cx="516"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90183" name="直接连接符 1822850"/>
              <p:cNvSpPr/>
              <p:nvPr/>
            </p:nvSpPr>
            <p:spPr>
              <a:xfrm>
                <a:off x="1377" y="3915"/>
                <a:ext cx="0" cy="209"/>
              </a:xfrm>
              <a:prstGeom prst="line">
                <a:avLst/>
              </a:prstGeom>
              <a:ln w="28575" cap="sq" cmpd="sng">
                <a:solidFill>
                  <a:srgbClr val="4B2F25"/>
                </a:solidFill>
                <a:prstDash val="solid"/>
                <a:headEnd type="none" w="sm" len="sm"/>
                <a:tailEnd type="none" w="med" len="lg"/>
              </a:ln>
            </p:spPr>
          </p:sp>
          <p:sp>
            <p:nvSpPr>
              <p:cNvPr id="90184" name="文本框 1822851"/>
              <p:cNvSpPr txBox="1"/>
              <p:nvPr/>
            </p:nvSpPr>
            <p:spPr>
              <a:xfrm>
                <a:off x="1152" y="3837"/>
                <a:ext cx="181" cy="32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90185" name="直接连接符 1822852"/>
              <p:cNvSpPr/>
              <p:nvPr/>
            </p:nvSpPr>
            <p:spPr>
              <a:xfrm>
                <a:off x="1537" y="4020"/>
                <a:ext cx="259" cy="0"/>
              </a:xfrm>
              <a:prstGeom prst="line">
                <a:avLst/>
              </a:prstGeom>
              <a:ln w="28575" cap="sq" cmpd="sng">
                <a:solidFill>
                  <a:srgbClr val="4B2F25"/>
                </a:solidFill>
                <a:prstDash val="solid"/>
                <a:headEnd type="none" w="sm" len="sm"/>
                <a:tailEnd type="stealth" w="med" len="lg"/>
              </a:ln>
            </p:spPr>
          </p:sp>
          <p:sp>
            <p:nvSpPr>
              <p:cNvPr id="90186" name="直接连接符 1822853"/>
              <p:cNvSpPr/>
              <p:nvPr/>
            </p:nvSpPr>
            <p:spPr>
              <a:xfrm>
                <a:off x="822" y="4029"/>
                <a:ext cx="297" cy="0"/>
              </a:xfrm>
              <a:prstGeom prst="line">
                <a:avLst/>
              </a:prstGeom>
              <a:ln w="28575" cap="sq" cmpd="sng">
                <a:solidFill>
                  <a:srgbClr val="4B2F25"/>
                </a:solidFill>
                <a:prstDash val="solid"/>
                <a:headEnd type="none" w="sm" len="sm"/>
                <a:tailEnd type="stealth" w="med" len="lg"/>
              </a:ln>
            </p:spPr>
          </p:sp>
          <p:sp>
            <p:nvSpPr>
              <p:cNvPr id="90187" name="矩形 1822854"/>
              <p:cNvSpPr/>
              <p:nvPr/>
            </p:nvSpPr>
            <p:spPr>
              <a:xfrm>
                <a:off x="3236" y="3915"/>
                <a:ext cx="517"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90188" name="文本框 1822855"/>
              <p:cNvSpPr txBox="1"/>
              <p:nvPr/>
            </p:nvSpPr>
            <p:spPr>
              <a:xfrm>
                <a:off x="3269" y="3837"/>
                <a:ext cx="182" cy="32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7</a:t>
                </a:r>
                <a:endParaRPr lang="en-US" altLang="zh-CN" sz="2800" dirty="0">
                  <a:latin typeface="Times New Roman" panose="02020603050405020304" pitchFamily="18" charset="0"/>
                  <a:ea typeface="幼圆" panose="02010509060101010101" pitchFamily="49" charset="-122"/>
                </a:endParaRPr>
              </a:p>
            </p:txBody>
          </p:sp>
          <p:sp>
            <p:nvSpPr>
              <p:cNvPr id="90189" name="矩形 1822856"/>
              <p:cNvSpPr/>
              <p:nvPr/>
            </p:nvSpPr>
            <p:spPr>
              <a:xfrm>
                <a:off x="3490" y="3858"/>
                <a:ext cx="297" cy="288"/>
              </a:xfrm>
              <a:prstGeom prst="rect">
                <a:avLst/>
              </a:prstGeom>
              <a:noFill/>
              <a:ln w="28575">
                <a:noFill/>
              </a:ln>
            </p:spPr>
            <p:txBody>
              <a:bodyPr>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sp>
            <p:nvSpPr>
              <p:cNvPr id="90190" name="矩形 1822857"/>
              <p:cNvSpPr/>
              <p:nvPr/>
            </p:nvSpPr>
            <p:spPr>
              <a:xfrm>
                <a:off x="1839" y="3915"/>
                <a:ext cx="515"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90191" name="直接连接符 1822858"/>
              <p:cNvSpPr/>
              <p:nvPr/>
            </p:nvSpPr>
            <p:spPr>
              <a:xfrm>
                <a:off x="2098" y="3915"/>
                <a:ext cx="0" cy="209"/>
              </a:xfrm>
              <a:prstGeom prst="line">
                <a:avLst/>
              </a:prstGeom>
              <a:ln w="28575" cap="sq" cmpd="sng">
                <a:solidFill>
                  <a:srgbClr val="4B2F25"/>
                </a:solidFill>
                <a:prstDash val="solid"/>
                <a:headEnd type="none" w="sm" len="sm"/>
                <a:tailEnd type="none" w="med" len="lg"/>
              </a:ln>
            </p:spPr>
          </p:sp>
          <p:sp>
            <p:nvSpPr>
              <p:cNvPr id="90192" name="文本框 1822859"/>
              <p:cNvSpPr txBox="1"/>
              <p:nvPr/>
            </p:nvSpPr>
            <p:spPr>
              <a:xfrm>
                <a:off x="1871" y="3837"/>
                <a:ext cx="182" cy="32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5</a:t>
                </a:r>
                <a:endParaRPr lang="en-US" altLang="zh-CN" sz="2800" dirty="0">
                  <a:latin typeface="Times New Roman" panose="02020603050405020304" pitchFamily="18" charset="0"/>
                  <a:ea typeface="幼圆" panose="02010509060101010101" pitchFamily="49" charset="-122"/>
                </a:endParaRPr>
              </a:p>
            </p:txBody>
          </p:sp>
          <p:sp>
            <p:nvSpPr>
              <p:cNvPr id="90193" name="直接连接符 1822860"/>
              <p:cNvSpPr/>
              <p:nvPr/>
            </p:nvSpPr>
            <p:spPr>
              <a:xfrm>
                <a:off x="2258" y="4020"/>
                <a:ext cx="258" cy="0"/>
              </a:xfrm>
              <a:prstGeom prst="line">
                <a:avLst/>
              </a:prstGeom>
              <a:ln w="28575" cap="sq" cmpd="sng">
                <a:solidFill>
                  <a:srgbClr val="4B2F25"/>
                </a:solidFill>
                <a:prstDash val="solid"/>
                <a:headEnd type="none" w="sm" len="sm"/>
                <a:tailEnd type="stealth" w="med" len="lg"/>
              </a:ln>
            </p:spPr>
          </p:sp>
          <p:sp>
            <p:nvSpPr>
              <p:cNvPr id="90194" name="矩形 1822861"/>
              <p:cNvSpPr/>
              <p:nvPr/>
            </p:nvSpPr>
            <p:spPr>
              <a:xfrm>
                <a:off x="2535" y="3915"/>
                <a:ext cx="516"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90195" name="直接连接符 1822862"/>
              <p:cNvSpPr/>
              <p:nvPr/>
            </p:nvSpPr>
            <p:spPr>
              <a:xfrm>
                <a:off x="2793" y="3915"/>
                <a:ext cx="0" cy="209"/>
              </a:xfrm>
              <a:prstGeom prst="line">
                <a:avLst/>
              </a:prstGeom>
              <a:ln w="28575" cap="sq" cmpd="sng">
                <a:solidFill>
                  <a:srgbClr val="4B2F25"/>
                </a:solidFill>
                <a:prstDash val="solid"/>
                <a:headEnd type="none" w="sm" len="sm"/>
                <a:tailEnd type="none" w="med" len="lg"/>
              </a:ln>
            </p:spPr>
          </p:sp>
          <p:sp>
            <p:nvSpPr>
              <p:cNvPr id="90196" name="文本框 1822863"/>
              <p:cNvSpPr txBox="1"/>
              <p:nvPr/>
            </p:nvSpPr>
            <p:spPr>
              <a:xfrm>
                <a:off x="2568" y="3837"/>
                <a:ext cx="181" cy="32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6</a:t>
                </a:r>
                <a:endParaRPr lang="en-US" altLang="zh-CN" sz="2800" dirty="0">
                  <a:latin typeface="Times New Roman" panose="02020603050405020304" pitchFamily="18" charset="0"/>
                  <a:ea typeface="幼圆" panose="02010509060101010101" pitchFamily="49" charset="-122"/>
                </a:endParaRPr>
              </a:p>
            </p:txBody>
          </p:sp>
          <p:sp>
            <p:nvSpPr>
              <p:cNvPr id="90197" name="直接连接符 1822864"/>
              <p:cNvSpPr/>
              <p:nvPr/>
            </p:nvSpPr>
            <p:spPr>
              <a:xfrm>
                <a:off x="2953" y="4020"/>
                <a:ext cx="260" cy="0"/>
              </a:xfrm>
              <a:prstGeom prst="line">
                <a:avLst/>
              </a:prstGeom>
              <a:ln w="28575" cap="sq" cmpd="sng">
                <a:solidFill>
                  <a:srgbClr val="4B2F25"/>
                </a:solidFill>
                <a:prstDash val="solid"/>
                <a:headEnd type="none" w="sm" len="sm"/>
                <a:tailEnd type="stealth" w="med" len="lg"/>
              </a:ln>
            </p:spPr>
          </p:sp>
          <p:sp>
            <p:nvSpPr>
              <p:cNvPr id="90198" name="矩形 1822865"/>
              <p:cNvSpPr/>
              <p:nvPr/>
            </p:nvSpPr>
            <p:spPr>
              <a:xfrm>
                <a:off x="1119" y="2766"/>
                <a:ext cx="516"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90199" name="直接连接符 1822866"/>
              <p:cNvSpPr/>
              <p:nvPr/>
            </p:nvSpPr>
            <p:spPr>
              <a:xfrm>
                <a:off x="1377" y="2766"/>
                <a:ext cx="0" cy="209"/>
              </a:xfrm>
              <a:prstGeom prst="line">
                <a:avLst/>
              </a:prstGeom>
              <a:ln w="28575" cap="sq" cmpd="sng">
                <a:solidFill>
                  <a:srgbClr val="4B2F25"/>
                </a:solidFill>
                <a:prstDash val="solid"/>
                <a:headEnd type="none" w="sm" len="sm"/>
                <a:tailEnd type="none" w="med" len="lg"/>
              </a:ln>
            </p:spPr>
          </p:sp>
          <p:sp>
            <p:nvSpPr>
              <p:cNvPr id="90200" name="文本框 1822867"/>
              <p:cNvSpPr txBox="1"/>
              <p:nvPr/>
            </p:nvSpPr>
            <p:spPr>
              <a:xfrm>
                <a:off x="1152" y="2688"/>
                <a:ext cx="181" cy="32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sp>
            <p:nvSpPr>
              <p:cNvPr id="90201" name="直接连接符 1822868"/>
              <p:cNvSpPr/>
              <p:nvPr/>
            </p:nvSpPr>
            <p:spPr>
              <a:xfrm>
                <a:off x="1537" y="2871"/>
                <a:ext cx="259" cy="0"/>
              </a:xfrm>
              <a:prstGeom prst="line">
                <a:avLst/>
              </a:prstGeom>
              <a:ln w="28575" cap="sq" cmpd="sng">
                <a:solidFill>
                  <a:srgbClr val="4B2F25"/>
                </a:solidFill>
                <a:prstDash val="solid"/>
                <a:headEnd type="none" w="sm" len="sm"/>
                <a:tailEnd type="stealth" w="med" len="lg"/>
              </a:ln>
            </p:spPr>
          </p:sp>
          <p:sp>
            <p:nvSpPr>
              <p:cNvPr id="90202" name="直接连接符 1822869"/>
              <p:cNvSpPr/>
              <p:nvPr/>
            </p:nvSpPr>
            <p:spPr>
              <a:xfrm>
                <a:off x="822" y="2880"/>
                <a:ext cx="297" cy="0"/>
              </a:xfrm>
              <a:prstGeom prst="line">
                <a:avLst/>
              </a:prstGeom>
              <a:ln w="28575" cap="sq" cmpd="sng">
                <a:solidFill>
                  <a:srgbClr val="4B2F25"/>
                </a:solidFill>
                <a:prstDash val="solid"/>
                <a:headEnd type="none" w="sm" len="sm"/>
                <a:tailEnd type="stealth" w="med" len="lg"/>
              </a:ln>
            </p:spPr>
          </p:sp>
          <p:sp>
            <p:nvSpPr>
              <p:cNvPr id="90203" name="矩形 1822870"/>
              <p:cNvSpPr/>
              <p:nvPr/>
            </p:nvSpPr>
            <p:spPr>
              <a:xfrm>
                <a:off x="1839" y="2766"/>
                <a:ext cx="515"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90204" name="直接连接符 1822871"/>
              <p:cNvSpPr/>
              <p:nvPr/>
            </p:nvSpPr>
            <p:spPr>
              <a:xfrm>
                <a:off x="2098" y="2766"/>
                <a:ext cx="0" cy="209"/>
              </a:xfrm>
              <a:prstGeom prst="line">
                <a:avLst/>
              </a:prstGeom>
              <a:ln w="28575" cap="sq" cmpd="sng">
                <a:solidFill>
                  <a:srgbClr val="4B2F25"/>
                </a:solidFill>
                <a:prstDash val="solid"/>
                <a:headEnd type="none" w="sm" len="sm"/>
                <a:tailEnd type="none" w="med" len="lg"/>
              </a:ln>
            </p:spPr>
          </p:sp>
          <p:sp>
            <p:nvSpPr>
              <p:cNvPr id="90205" name="文本框 1822872"/>
              <p:cNvSpPr txBox="1"/>
              <p:nvPr/>
            </p:nvSpPr>
            <p:spPr>
              <a:xfrm>
                <a:off x="1871" y="2688"/>
                <a:ext cx="182" cy="32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8</a:t>
                </a:r>
                <a:endParaRPr lang="en-US" altLang="zh-CN" sz="2800" dirty="0">
                  <a:latin typeface="Times New Roman" panose="02020603050405020304" pitchFamily="18" charset="0"/>
                  <a:ea typeface="幼圆" panose="02010509060101010101" pitchFamily="49" charset="-122"/>
                </a:endParaRPr>
              </a:p>
            </p:txBody>
          </p:sp>
          <p:sp>
            <p:nvSpPr>
              <p:cNvPr id="90206" name="矩形 1822873"/>
              <p:cNvSpPr/>
              <p:nvPr/>
            </p:nvSpPr>
            <p:spPr>
              <a:xfrm>
                <a:off x="2093" y="2709"/>
                <a:ext cx="297" cy="288"/>
              </a:xfrm>
              <a:prstGeom prst="rect">
                <a:avLst/>
              </a:prstGeom>
              <a:noFill/>
              <a:ln w="28575">
                <a:noFill/>
              </a:ln>
            </p:spPr>
            <p:txBody>
              <a:bodyPr>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sp>
            <p:nvSpPr>
              <p:cNvPr id="90207" name="直接连接符 1822874"/>
              <p:cNvSpPr/>
              <p:nvPr/>
            </p:nvSpPr>
            <p:spPr>
              <a:xfrm>
                <a:off x="3490" y="3936"/>
                <a:ext cx="0" cy="209"/>
              </a:xfrm>
              <a:prstGeom prst="line">
                <a:avLst/>
              </a:prstGeom>
              <a:ln w="28575" cap="sq" cmpd="sng">
                <a:solidFill>
                  <a:srgbClr val="4B2F25"/>
                </a:solidFill>
                <a:prstDash val="solid"/>
                <a:headEnd type="none" w="sm" len="sm"/>
                <a:tailEnd type="none" w="med" len="lg"/>
              </a:ln>
            </p:spPr>
          </p:sp>
        </p:grpSp>
      </p:grpSp>
    </p:spTree>
  </p:cSld>
  <p:clrMapOvr>
    <a:masterClrMapping/>
  </p:clrMapOvr>
  <p:transition>
    <p:cover dir="l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矩形 1823745"/>
          <p:cNvSpPr/>
          <p:nvPr/>
        </p:nvSpPr>
        <p:spPr>
          <a:xfrm>
            <a:off x="468313" y="728663"/>
            <a:ext cx="2195512" cy="641350"/>
          </a:xfrm>
          <a:prstGeom prst="rect">
            <a:avLst/>
          </a:prstGeom>
          <a:noFill/>
          <a:ln w="9525">
            <a:noFill/>
          </a:ln>
        </p:spPr>
        <p:txBody>
          <a:bodyPr>
            <a:spAutoFit/>
          </a:bodyPr>
          <a:p>
            <a:pPr eaLnBrk="0" hangingPunct="0"/>
            <a:r>
              <a:rPr lang="zh-CN" altLang="en-US" sz="3600" dirty="0">
                <a:solidFill>
                  <a:schemeClr val="tx2"/>
                </a:solidFill>
                <a:latin typeface="Times New Roman" panose="02020603050405020304" pitchFamily="18" charset="0"/>
                <a:ea typeface="楷体_GB2312" pitchFamily="49" charset="-122"/>
              </a:rPr>
              <a:t>算法分析</a:t>
            </a:r>
            <a:endParaRPr lang="zh-CN" altLang="en-US" sz="3600" dirty="0">
              <a:solidFill>
                <a:schemeClr val="tx2"/>
              </a:solidFill>
              <a:latin typeface="Times New Roman" panose="02020603050405020304" pitchFamily="18" charset="0"/>
              <a:ea typeface="楷体_GB2312" pitchFamily="49" charset="-122"/>
            </a:endParaRPr>
          </a:p>
        </p:txBody>
      </p:sp>
      <p:sp>
        <p:nvSpPr>
          <p:cNvPr id="91139" name="矩形 1823746"/>
          <p:cNvSpPr/>
          <p:nvPr/>
        </p:nvSpPr>
        <p:spPr>
          <a:xfrm>
            <a:off x="287338" y="1520825"/>
            <a:ext cx="8534400" cy="4103688"/>
          </a:xfrm>
          <a:prstGeom prst="rect">
            <a:avLst/>
          </a:prstGeom>
          <a:noFill/>
          <a:ln w="9525">
            <a:noFill/>
          </a:ln>
        </p:spPr>
        <p:txBody>
          <a:bodyPr lIns="92075" tIns="46038" rIns="92075" bIns="46038"/>
          <a:p>
            <a:pPr marL="342900" indent="-342900" algn="just" eaLnBrk="0" hangingPunct="0">
              <a:lnSpc>
                <a:spcPct val="120000"/>
              </a:lnSpc>
              <a:spcBef>
                <a:spcPct val="20000"/>
              </a:spcBef>
              <a:buClr>
                <a:srgbClr val="FF3300"/>
              </a:buClr>
              <a:buSzPct val="80000"/>
              <a:buFont typeface="Wingdings" panose="05000000000000000000" pitchFamily="2" charset="2"/>
              <a:buChar char="u"/>
            </a:pPr>
            <a:r>
              <a:rPr lang="zh-CN" altLang="en-US" sz="3200" dirty="0">
                <a:latin typeface="Times New Roman" panose="02020603050405020304" pitchFamily="18" charset="0"/>
                <a:ea typeface="楷体_GB2312" pitchFamily="49" charset="-122"/>
              </a:rPr>
              <a:t>如果使用邻接表表示图，则循环的总时间代价为 </a:t>
            </a:r>
            <a:r>
              <a:rPr lang="en-US" altLang="zh-CN" sz="3200" i="1" dirty="0">
                <a:latin typeface="Times New Roman" panose="02020603050405020304" pitchFamily="18" charset="0"/>
                <a:ea typeface="楷体_GB2312" pitchFamily="49" charset="-122"/>
              </a:rPr>
              <a:t>d</a:t>
            </a:r>
            <a:r>
              <a:rPr lang="en-US" altLang="zh-CN" sz="3200" baseline="-25000" dirty="0">
                <a:latin typeface="Times New Roman" panose="02020603050405020304" pitchFamily="18" charset="0"/>
                <a:ea typeface="楷体_GB2312" pitchFamily="49" charset="-122"/>
              </a:rPr>
              <a:t>1</a:t>
            </a:r>
            <a:r>
              <a:rPr lang="en-US" altLang="zh-CN" sz="3200" dirty="0">
                <a:latin typeface="Times New Roman" panose="02020603050405020304" pitchFamily="18" charset="0"/>
                <a:ea typeface="楷体_GB2312" pitchFamily="49" charset="-122"/>
              </a:rPr>
              <a:t> + </a:t>
            </a:r>
            <a:r>
              <a:rPr lang="en-US" altLang="zh-CN" sz="3200" i="1" dirty="0">
                <a:latin typeface="Times New Roman" panose="02020603050405020304" pitchFamily="18" charset="0"/>
                <a:ea typeface="楷体_GB2312" pitchFamily="49" charset="-122"/>
              </a:rPr>
              <a:t>d</a:t>
            </a:r>
            <a:r>
              <a:rPr lang="en-US" altLang="zh-CN" sz="3200" baseline="-25000" dirty="0">
                <a:latin typeface="Times New Roman" panose="02020603050405020304" pitchFamily="18" charset="0"/>
                <a:ea typeface="楷体_GB2312" pitchFamily="49" charset="-122"/>
              </a:rPr>
              <a:t>2</a:t>
            </a:r>
            <a:r>
              <a:rPr lang="en-US" altLang="zh-CN" sz="3200" dirty="0">
                <a:latin typeface="Times New Roman" panose="02020603050405020304" pitchFamily="18" charset="0"/>
                <a:ea typeface="楷体_GB2312" pitchFamily="49" charset="-122"/>
              </a:rPr>
              <a:t> + … + </a:t>
            </a:r>
            <a:r>
              <a:rPr lang="en-US" altLang="zh-CN" sz="3200" i="1" dirty="0">
                <a:latin typeface="Times New Roman" panose="02020603050405020304" pitchFamily="18" charset="0"/>
                <a:ea typeface="楷体_GB2312" pitchFamily="49" charset="-122"/>
              </a:rPr>
              <a:t>d</a:t>
            </a:r>
            <a:r>
              <a:rPr lang="en-US" altLang="zh-CN" sz="3200" i="1" baseline="-25000" dirty="0">
                <a:latin typeface="Times New Roman" panose="02020603050405020304" pitchFamily="18" charset="0"/>
                <a:ea typeface="楷体_GB2312" pitchFamily="49" charset="-122"/>
              </a:rPr>
              <a:t>n</a:t>
            </a:r>
            <a:r>
              <a:rPr lang="en-US" altLang="zh-CN" sz="3200" dirty="0">
                <a:latin typeface="Times New Roman" panose="02020603050405020304" pitchFamily="18" charset="0"/>
                <a:ea typeface="楷体_GB2312" pitchFamily="49" charset="-122"/>
              </a:rPr>
              <a:t> = O(</a:t>
            </a:r>
            <a:r>
              <a:rPr lang="en-US" altLang="zh-CN" sz="3200" i="1" dirty="0">
                <a:latin typeface="Times New Roman" panose="02020603050405020304" pitchFamily="18" charset="0"/>
                <a:ea typeface="楷体_GB2312" pitchFamily="49" charset="-122"/>
              </a:rPr>
              <a:t>e</a:t>
            </a:r>
            <a:r>
              <a:rPr lang="en-US" altLang="zh-CN" sz="3200" dirty="0">
                <a:latin typeface="Times New Roman" panose="02020603050405020304" pitchFamily="18" charset="0"/>
                <a:ea typeface="楷体_GB2312" pitchFamily="49" charset="-122"/>
              </a:rPr>
              <a:t>)</a:t>
            </a:r>
            <a:r>
              <a:rPr lang="zh-CN" altLang="en-US" sz="3200" dirty="0">
                <a:latin typeface="Times New Roman" panose="02020603050405020304" pitchFamily="18" charset="0"/>
                <a:ea typeface="楷体_GB2312" pitchFamily="49" charset="-122"/>
              </a:rPr>
              <a:t>，其中的 </a:t>
            </a:r>
            <a:r>
              <a:rPr lang="en-US" altLang="zh-CN" sz="3200" i="1" dirty="0">
                <a:latin typeface="Times New Roman" panose="02020603050405020304" pitchFamily="18" charset="0"/>
                <a:ea typeface="楷体_GB2312" pitchFamily="49" charset="-122"/>
              </a:rPr>
              <a:t>d</a:t>
            </a:r>
            <a:r>
              <a:rPr lang="en-US" altLang="zh-CN" sz="3200" i="1" baseline="-25000" dirty="0">
                <a:latin typeface="Times New Roman" panose="02020603050405020304" pitchFamily="18" charset="0"/>
                <a:ea typeface="楷体_GB2312" pitchFamily="49" charset="-122"/>
              </a:rPr>
              <a:t>i </a:t>
            </a:r>
            <a:r>
              <a:rPr lang="zh-CN" altLang="en-US" sz="3200" dirty="0">
                <a:latin typeface="Times New Roman" panose="02020603050405020304" pitchFamily="18" charset="0"/>
                <a:ea typeface="楷体_GB2312" pitchFamily="49" charset="-122"/>
              </a:rPr>
              <a:t>是顶点 </a:t>
            </a:r>
            <a:r>
              <a:rPr lang="en-US" altLang="zh-CN" sz="3200" i="1" dirty="0">
                <a:latin typeface="Times New Roman" panose="02020603050405020304" pitchFamily="18" charset="0"/>
                <a:ea typeface="楷体_GB2312" pitchFamily="49" charset="-122"/>
              </a:rPr>
              <a:t>i </a:t>
            </a:r>
            <a:r>
              <a:rPr lang="zh-CN" altLang="en-US" sz="3200" dirty="0">
                <a:latin typeface="Times New Roman" panose="02020603050405020304" pitchFamily="18" charset="0"/>
                <a:ea typeface="楷体_GB2312" pitchFamily="49" charset="-122"/>
              </a:rPr>
              <a:t>的度。总的时间复杂度为</a:t>
            </a:r>
            <a:r>
              <a:rPr lang="en-US" altLang="zh-CN" sz="3200" dirty="0">
                <a:latin typeface="Times New Roman" panose="02020603050405020304" pitchFamily="18" charset="0"/>
                <a:ea typeface="楷体_GB2312" pitchFamily="49" charset="-122"/>
              </a:rPr>
              <a:t>O(</a:t>
            </a:r>
            <a:r>
              <a:rPr lang="en-US" altLang="zh-CN" sz="3200" i="1" dirty="0">
                <a:latin typeface="Times New Roman" panose="02020603050405020304" pitchFamily="18" charset="0"/>
                <a:ea typeface="楷体_GB2312" pitchFamily="49" charset="-122"/>
              </a:rPr>
              <a:t>n</a:t>
            </a:r>
            <a:r>
              <a:rPr lang="en-US" altLang="zh-CN" sz="3200" dirty="0">
                <a:latin typeface="Times New Roman" panose="02020603050405020304" pitchFamily="18" charset="0"/>
                <a:ea typeface="楷体_GB2312" pitchFamily="49" charset="-122"/>
              </a:rPr>
              <a:t>+</a:t>
            </a:r>
            <a:r>
              <a:rPr lang="en-US" altLang="zh-CN" sz="3200" i="1" dirty="0">
                <a:latin typeface="Times New Roman" panose="02020603050405020304" pitchFamily="18" charset="0"/>
                <a:ea typeface="楷体_GB2312" pitchFamily="49" charset="-122"/>
              </a:rPr>
              <a:t>e</a:t>
            </a:r>
            <a:r>
              <a:rPr lang="en-US" altLang="zh-CN" sz="3200" dirty="0">
                <a:latin typeface="Times New Roman" panose="02020603050405020304" pitchFamily="18" charset="0"/>
                <a:ea typeface="楷体_GB2312" pitchFamily="49" charset="-122"/>
              </a:rPr>
              <a:t>)</a:t>
            </a:r>
            <a:r>
              <a:rPr lang="zh-CN" altLang="en-US" sz="3200" dirty="0">
                <a:latin typeface="Times New Roman" panose="02020603050405020304" pitchFamily="18" charset="0"/>
                <a:ea typeface="楷体_GB2312" pitchFamily="49" charset="-122"/>
              </a:rPr>
              <a:t>。</a:t>
            </a:r>
            <a:endParaRPr lang="zh-CN" altLang="en-US" sz="3200" dirty="0">
              <a:latin typeface="Times New Roman" panose="02020603050405020304" pitchFamily="18" charset="0"/>
              <a:ea typeface="楷体_GB2312" pitchFamily="49" charset="-122"/>
            </a:endParaRPr>
          </a:p>
          <a:p>
            <a:pPr marL="342900" indent="-342900" algn="just" eaLnBrk="0" hangingPunct="0">
              <a:lnSpc>
                <a:spcPct val="120000"/>
              </a:lnSpc>
              <a:spcBef>
                <a:spcPct val="20000"/>
              </a:spcBef>
              <a:buClr>
                <a:srgbClr val="FF3300"/>
              </a:buClr>
              <a:buSzPct val="80000"/>
              <a:buFont typeface="Wingdings" panose="05000000000000000000" pitchFamily="2" charset="2"/>
              <a:buChar char="u"/>
            </a:pPr>
            <a:r>
              <a:rPr lang="zh-CN" altLang="en-US" sz="3200" dirty="0">
                <a:latin typeface="Times New Roman" panose="02020603050405020304" pitchFamily="18" charset="0"/>
                <a:ea typeface="楷体_GB2312" pitchFamily="49" charset="-122"/>
              </a:rPr>
              <a:t>如果使用邻接矩阵，则对于每一个被访问的顶点，循环要检测矩阵中的 </a:t>
            </a:r>
            <a:r>
              <a:rPr lang="en-US" altLang="zh-CN" sz="3200" i="1" dirty="0">
                <a:latin typeface="Times New Roman" panose="02020603050405020304" pitchFamily="18" charset="0"/>
                <a:ea typeface="楷体_GB2312" pitchFamily="49" charset="-122"/>
              </a:rPr>
              <a:t>n </a:t>
            </a:r>
            <a:r>
              <a:rPr lang="zh-CN" altLang="en-US" sz="3200" dirty="0">
                <a:latin typeface="Times New Roman" panose="02020603050405020304" pitchFamily="18" charset="0"/>
                <a:ea typeface="楷体_GB2312" pitchFamily="49" charset="-122"/>
              </a:rPr>
              <a:t>个元素，总的时间代价为</a:t>
            </a:r>
            <a:r>
              <a:rPr lang="en-US" altLang="zh-CN" sz="3200" dirty="0">
                <a:latin typeface="Times New Roman" panose="02020603050405020304" pitchFamily="18" charset="0"/>
                <a:ea typeface="楷体_GB2312" pitchFamily="49" charset="-122"/>
              </a:rPr>
              <a:t>O(</a:t>
            </a:r>
            <a:r>
              <a:rPr lang="en-US" altLang="zh-CN" sz="3200" i="1" dirty="0">
                <a:latin typeface="Times New Roman" panose="02020603050405020304" pitchFamily="18" charset="0"/>
                <a:ea typeface="楷体_GB2312" pitchFamily="49" charset="-122"/>
              </a:rPr>
              <a:t>n</a:t>
            </a:r>
            <a:r>
              <a:rPr lang="en-US" altLang="zh-CN" sz="3200" baseline="30000" dirty="0">
                <a:latin typeface="Times New Roman" panose="02020603050405020304" pitchFamily="18" charset="0"/>
                <a:ea typeface="楷体_GB2312" pitchFamily="49" charset="-122"/>
              </a:rPr>
              <a:t>2</a:t>
            </a:r>
            <a:r>
              <a:rPr lang="en-US" altLang="zh-CN" sz="3200" dirty="0">
                <a:latin typeface="Times New Roman" panose="02020603050405020304" pitchFamily="18" charset="0"/>
                <a:ea typeface="楷体_GB2312" pitchFamily="49" charset="-122"/>
              </a:rPr>
              <a:t>)</a:t>
            </a:r>
            <a:r>
              <a:rPr lang="zh-CN" altLang="en-US" sz="3200" dirty="0">
                <a:latin typeface="Times New Roman" panose="02020603050405020304" pitchFamily="18" charset="0"/>
                <a:ea typeface="楷体_GB2312" pitchFamily="49" charset="-122"/>
              </a:rPr>
              <a:t>。</a:t>
            </a:r>
            <a:endParaRPr lang="zh-CN" altLang="en-US" sz="3200" dirty="0">
              <a:latin typeface="Times New Roman" panose="02020603050405020304" pitchFamily="18" charset="0"/>
              <a:ea typeface="楷体_GB2312" pitchFamily="49" charset="-122"/>
            </a:endParaRPr>
          </a:p>
        </p:txBody>
      </p:sp>
    </p:spTree>
  </p:cSld>
  <p:clrMapOvr>
    <a:masterClrMapping/>
  </p:clrMapOvr>
  <p:transition>
    <p:cover dir="l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矩形 2002945"/>
          <p:cNvSpPr/>
          <p:nvPr/>
        </p:nvSpPr>
        <p:spPr>
          <a:xfrm>
            <a:off x="0" y="908050"/>
            <a:ext cx="9144000" cy="5473700"/>
          </a:xfrm>
          <a:prstGeom prst="rect">
            <a:avLst/>
          </a:prstGeom>
          <a:noFill/>
          <a:ln w="9525">
            <a:noFill/>
          </a:ln>
        </p:spPr>
        <p:txBody>
          <a:bodyPr lIns="92075" tIns="46038" rIns="92075" bIns="46038"/>
          <a:p>
            <a:pPr marL="342900" indent="-342900" algn="just" eaLnBrk="0" hangingPunct="0">
              <a:spcBef>
                <a:spcPct val="20000"/>
              </a:spcBef>
              <a:buClr>
                <a:schemeClr val="accent2"/>
              </a:buClr>
              <a:buSzPct val="80000"/>
              <a:buFont typeface="Wingdings" panose="05000000000000000000" pitchFamily="2" charset="2"/>
              <a:buChar char="n"/>
            </a:pPr>
            <a:r>
              <a:rPr lang="zh-CN" altLang="en-US" sz="2800" dirty="0">
                <a:latin typeface="Times New Roman" panose="02020603050405020304" pitchFamily="18" charset="0"/>
                <a:ea typeface="楷体_GB2312" pitchFamily="49" charset="-122"/>
              </a:rPr>
              <a:t>图的深度优先</a:t>
            </a:r>
            <a:r>
              <a:rPr lang="en-US" altLang="zh-CN" sz="2800" dirty="0">
                <a:latin typeface="Times New Roman" panose="02020603050405020304" pitchFamily="18" charset="0"/>
                <a:ea typeface="楷体_GB2312" pitchFamily="49" charset="-122"/>
              </a:rPr>
              <a:t>—</a:t>
            </a:r>
            <a:r>
              <a:rPr lang="zh-CN" altLang="en-US" sz="2800" dirty="0">
                <a:latin typeface="Times New Roman" panose="02020603050405020304" pitchFamily="18" charset="0"/>
                <a:ea typeface="楷体_GB2312" pitchFamily="49" charset="-122"/>
              </a:rPr>
              <a:t>树的先根遍历</a:t>
            </a:r>
            <a:r>
              <a:rPr lang="en-US" altLang="zh-CN" sz="2800" dirty="0">
                <a:latin typeface="Times New Roman" panose="02020603050405020304" pitchFamily="18" charset="0"/>
                <a:ea typeface="楷体_GB2312" pitchFamily="49" charset="-122"/>
              </a:rPr>
              <a:t>—</a:t>
            </a:r>
            <a:r>
              <a:rPr lang="zh-CN" altLang="en-US" sz="2800" dirty="0">
                <a:latin typeface="Times New Roman" panose="02020603050405020304" pitchFamily="18" charset="0"/>
                <a:ea typeface="楷体_GB2312" pitchFamily="49" charset="-122"/>
              </a:rPr>
              <a:t>回溯法（试探法）</a:t>
            </a:r>
            <a:endParaRPr lang="zh-CN" altLang="en-US" sz="2800" dirty="0">
              <a:latin typeface="Times New Roman" panose="02020603050405020304" pitchFamily="18" charset="0"/>
              <a:ea typeface="楷体_GB2312" pitchFamily="49" charset="-122"/>
            </a:endParaRPr>
          </a:p>
          <a:p>
            <a:pPr marL="342900" indent="-342900" algn="just" eaLnBrk="0" hangingPunct="0">
              <a:spcBef>
                <a:spcPct val="20000"/>
              </a:spcBef>
              <a:buClr>
                <a:schemeClr val="accent2"/>
              </a:buClr>
              <a:buSzPct val="80000"/>
              <a:buFont typeface="Wingdings" panose="05000000000000000000" pitchFamily="2" charset="2"/>
              <a:buChar char="n"/>
            </a:pPr>
            <a:r>
              <a:rPr lang="zh-CN" altLang="en-US" sz="2800" dirty="0">
                <a:latin typeface="Times New Roman" panose="02020603050405020304" pitchFamily="18" charset="0"/>
                <a:ea typeface="楷体_GB2312" pitchFamily="49" charset="-122"/>
              </a:rPr>
              <a:t>图的广度优先</a:t>
            </a:r>
            <a:r>
              <a:rPr lang="en-US" altLang="zh-CN" sz="2800" dirty="0">
                <a:latin typeface="Times New Roman" panose="02020603050405020304" pitchFamily="18" charset="0"/>
                <a:ea typeface="楷体_GB2312" pitchFamily="49" charset="-122"/>
              </a:rPr>
              <a:t>—</a:t>
            </a:r>
            <a:r>
              <a:rPr lang="zh-CN" altLang="en-US" sz="2800" dirty="0">
                <a:latin typeface="Times New Roman" panose="02020603050405020304" pitchFamily="18" charset="0"/>
                <a:ea typeface="楷体_GB2312" pitchFamily="49" charset="-122"/>
              </a:rPr>
              <a:t>树的层次遍历</a:t>
            </a:r>
            <a:r>
              <a:rPr lang="en-US" altLang="zh-CN" sz="2800" dirty="0">
                <a:latin typeface="Times New Roman" panose="02020603050405020304" pitchFamily="18" charset="0"/>
                <a:ea typeface="楷体_GB2312" pitchFamily="49" charset="-122"/>
              </a:rPr>
              <a:t>—</a:t>
            </a:r>
            <a:r>
              <a:rPr lang="zh-CN" altLang="en-US" sz="2800" dirty="0">
                <a:latin typeface="Times New Roman" panose="02020603050405020304" pitchFamily="18" charset="0"/>
                <a:ea typeface="楷体_GB2312" pitchFamily="49" charset="-122"/>
              </a:rPr>
              <a:t>分支限界法</a:t>
            </a:r>
            <a:endParaRPr lang="zh-CN" altLang="en-US" sz="2800" dirty="0">
              <a:latin typeface="Times New Roman" panose="02020603050405020304" pitchFamily="18" charset="0"/>
              <a:ea typeface="楷体_GB2312" pitchFamily="49" charset="-122"/>
            </a:endParaRPr>
          </a:p>
          <a:p>
            <a:pPr marL="342900" indent="-342900" algn="just" eaLnBrk="0" hangingPunct="0">
              <a:spcBef>
                <a:spcPct val="20000"/>
              </a:spcBef>
              <a:buClr>
                <a:schemeClr val="accent2"/>
              </a:buClr>
              <a:buSzPct val="75000"/>
              <a:buFont typeface="Monotype Sorts" pitchFamily="2" charset="2"/>
            </a:pPr>
            <a:r>
              <a:rPr lang="zh-CN" altLang="en-US" sz="2800" dirty="0">
                <a:solidFill>
                  <a:srgbClr val="FF3300"/>
                </a:solidFill>
                <a:latin typeface="Times New Roman" panose="02020603050405020304" pitchFamily="18" charset="0"/>
                <a:ea typeface="楷体_GB2312" pitchFamily="49" charset="-122"/>
              </a:rPr>
              <a:t>    进行问题搜索时，哪种方法更好？</a:t>
            </a:r>
            <a:endParaRPr lang="zh-CN" altLang="en-US" sz="2800" dirty="0">
              <a:solidFill>
                <a:srgbClr val="FF3300"/>
              </a:solidFill>
              <a:latin typeface="Times New Roman" panose="02020603050405020304" pitchFamily="18" charset="0"/>
              <a:ea typeface="楷体_GB2312" pitchFamily="49" charset="-122"/>
            </a:endParaRPr>
          </a:p>
          <a:p>
            <a:pPr marL="342900" indent="-342900" algn="just" eaLnBrk="0" hangingPunct="0">
              <a:spcBef>
                <a:spcPct val="20000"/>
              </a:spcBef>
              <a:buClr>
                <a:schemeClr val="accent2"/>
              </a:buClr>
              <a:buSzPct val="75000"/>
              <a:buFont typeface="Monotype Sorts" pitchFamily="2" charset="2"/>
            </a:pPr>
            <a:r>
              <a:rPr lang="zh-CN" altLang="en-US" sz="2800" dirty="0">
                <a:solidFill>
                  <a:schemeClr val="tx2"/>
                </a:solidFill>
                <a:latin typeface="Times New Roman" panose="02020603050405020304" pitchFamily="18" charset="0"/>
                <a:ea typeface="楷体_GB2312" pitchFamily="49" charset="-122"/>
              </a:rPr>
              <a:t>    深度优先</a:t>
            </a:r>
            <a:endParaRPr lang="zh-CN" altLang="en-US" sz="2800" dirty="0">
              <a:solidFill>
                <a:schemeClr val="tx2"/>
              </a:solidFill>
              <a:latin typeface="Times New Roman" panose="02020603050405020304" pitchFamily="18" charset="0"/>
              <a:ea typeface="楷体_GB2312" pitchFamily="49" charset="-122"/>
            </a:endParaRPr>
          </a:p>
          <a:p>
            <a:pPr marL="342900" indent="-342900" algn="just" eaLnBrk="0" hangingPunct="0">
              <a:spcBef>
                <a:spcPct val="20000"/>
              </a:spcBef>
              <a:buClr>
                <a:schemeClr val="accent2"/>
              </a:buClr>
              <a:buSzPct val="75000"/>
              <a:buFont typeface="Monotype Sorts" pitchFamily="2" charset="2"/>
            </a:pPr>
            <a:r>
              <a:rPr lang="zh-CN" altLang="en-US" sz="2800" dirty="0">
                <a:solidFill>
                  <a:schemeClr val="tx2"/>
                </a:solidFill>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优点：存储空间少；</a:t>
            </a:r>
            <a:endParaRPr lang="zh-CN" altLang="en-US" sz="2800" dirty="0">
              <a:latin typeface="Times New Roman" panose="02020603050405020304" pitchFamily="18" charset="0"/>
              <a:ea typeface="楷体_GB2312" pitchFamily="49" charset="-122"/>
            </a:endParaRPr>
          </a:p>
          <a:p>
            <a:pPr marL="342900" indent="-342900" algn="just" eaLnBrk="0" hangingPunct="0">
              <a:spcBef>
                <a:spcPct val="20000"/>
              </a:spcBef>
              <a:buClr>
                <a:schemeClr val="accent2"/>
              </a:buClr>
              <a:buSzPct val="75000"/>
              <a:buFont typeface="Monotype Sorts" pitchFamily="2" charset="2"/>
            </a:pPr>
            <a:r>
              <a:rPr lang="zh-CN" altLang="en-US" sz="2800" dirty="0">
                <a:latin typeface="Times New Roman" panose="02020603050405020304" pitchFamily="18" charset="0"/>
                <a:ea typeface="楷体_GB2312" pitchFamily="49" charset="-122"/>
              </a:rPr>
              <a:t>       缺点：会面临“钻牛角尖”的问题，有时找不到解。</a:t>
            </a:r>
            <a:endParaRPr lang="zh-CN" altLang="en-US" sz="2800" dirty="0">
              <a:latin typeface="Times New Roman" panose="02020603050405020304" pitchFamily="18" charset="0"/>
              <a:ea typeface="楷体_GB2312" pitchFamily="49" charset="-122"/>
            </a:endParaRPr>
          </a:p>
          <a:p>
            <a:pPr marL="342900" indent="-342900" algn="just" eaLnBrk="0" hangingPunct="0">
              <a:spcBef>
                <a:spcPct val="20000"/>
              </a:spcBef>
              <a:buClr>
                <a:schemeClr val="accent2"/>
              </a:buClr>
              <a:buSzPct val="75000"/>
              <a:buFont typeface="Monotype Sorts" pitchFamily="2" charset="2"/>
            </a:pPr>
            <a:r>
              <a:rPr lang="zh-CN" altLang="en-US" sz="2800" dirty="0">
                <a:solidFill>
                  <a:schemeClr val="tx2"/>
                </a:solidFill>
                <a:latin typeface="Times New Roman" panose="02020603050405020304" pitchFamily="18" charset="0"/>
                <a:ea typeface="楷体_GB2312" pitchFamily="49" charset="-122"/>
              </a:rPr>
              <a:t>    广度优先</a:t>
            </a:r>
            <a:endParaRPr lang="zh-CN" altLang="en-US" sz="2800" dirty="0">
              <a:solidFill>
                <a:schemeClr val="tx2"/>
              </a:solidFill>
              <a:latin typeface="Times New Roman" panose="02020603050405020304" pitchFamily="18" charset="0"/>
              <a:ea typeface="楷体_GB2312" pitchFamily="49" charset="-122"/>
            </a:endParaRPr>
          </a:p>
          <a:p>
            <a:pPr marL="342900" indent="-342900" algn="just" eaLnBrk="0" hangingPunct="0">
              <a:spcBef>
                <a:spcPct val="20000"/>
              </a:spcBef>
              <a:buClr>
                <a:schemeClr val="accent2"/>
              </a:buClr>
              <a:buSzPct val="75000"/>
              <a:buFont typeface="Monotype Sorts" pitchFamily="2" charset="2"/>
            </a:pPr>
            <a:r>
              <a:rPr lang="zh-CN" altLang="en-US" sz="2800" dirty="0">
                <a:solidFill>
                  <a:schemeClr val="tx2"/>
                </a:solidFill>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优点：只要存在解，则一定能找到；</a:t>
            </a:r>
            <a:endParaRPr lang="zh-CN" altLang="en-US" sz="2800" dirty="0">
              <a:latin typeface="Times New Roman" panose="02020603050405020304" pitchFamily="18" charset="0"/>
              <a:ea typeface="楷体_GB2312" pitchFamily="49" charset="-122"/>
            </a:endParaRPr>
          </a:p>
          <a:p>
            <a:pPr marL="342900" indent="-342900" algn="just" eaLnBrk="0" hangingPunct="0">
              <a:spcBef>
                <a:spcPct val="20000"/>
              </a:spcBef>
              <a:buClr>
                <a:schemeClr val="accent2"/>
              </a:buClr>
              <a:buSzPct val="75000"/>
              <a:buFont typeface="Monotype Sorts" pitchFamily="2" charset="2"/>
            </a:pPr>
            <a:r>
              <a:rPr lang="zh-CN" altLang="en-US" sz="2800" dirty="0">
                <a:latin typeface="Times New Roman" panose="02020603050405020304" pitchFamily="18" charset="0"/>
                <a:ea typeface="楷体_GB2312" pitchFamily="49" charset="-122"/>
              </a:rPr>
              <a:t>       缺点：盲目性较大，经常会面临组合爆炸问题。</a:t>
            </a:r>
            <a:endParaRPr lang="zh-CN" altLang="en-US" sz="2800" dirty="0">
              <a:latin typeface="Times New Roman" panose="02020603050405020304" pitchFamily="18" charset="0"/>
              <a:ea typeface="楷体_GB2312" pitchFamily="49" charset="-122"/>
            </a:endParaRPr>
          </a:p>
          <a:p>
            <a:pPr marL="342900" indent="-342900" algn="just" eaLnBrk="0" hangingPunct="0">
              <a:spcBef>
                <a:spcPct val="20000"/>
              </a:spcBef>
              <a:buClr>
                <a:schemeClr val="accent2"/>
              </a:buClr>
              <a:buSzPct val="75000"/>
              <a:buFont typeface="Monotype Sorts" pitchFamily="2" charset="2"/>
            </a:pPr>
            <a:r>
              <a:rPr lang="zh-CN" altLang="en-US" sz="2800" dirty="0">
                <a:latin typeface="Times New Roman" panose="02020603050405020304" pitchFamily="18" charset="0"/>
                <a:ea typeface="楷体_GB2312" pitchFamily="49" charset="-122"/>
              </a:rPr>
              <a:t>     </a:t>
            </a:r>
            <a:r>
              <a:rPr lang="zh-CN" altLang="en-US" sz="2800" dirty="0">
                <a:solidFill>
                  <a:schemeClr val="tx2"/>
                </a:solidFill>
                <a:latin typeface="Times New Roman" panose="02020603050405020304" pitchFamily="18" charset="0"/>
                <a:ea typeface="楷体_GB2312" pitchFamily="49" charset="-122"/>
              </a:rPr>
              <a:t>改进：</a:t>
            </a:r>
            <a:r>
              <a:rPr lang="zh-CN" altLang="en-US" sz="2800" dirty="0">
                <a:latin typeface="Times New Roman" panose="02020603050405020304" pitchFamily="18" charset="0"/>
                <a:ea typeface="楷体_GB2312" pitchFamily="49" charset="-122"/>
              </a:rPr>
              <a:t>双向广度优先搜索</a:t>
            </a:r>
            <a:endParaRPr lang="zh-CN" altLang="en-US" sz="2800" dirty="0">
              <a:latin typeface="Times New Roman" panose="02020603050405020304" pitchFamily="18" charset="0"/>
              <a:ea typeface="楷体_GB2312" pitchFamily="49" charset="-122"/>
            </a:endParaRPr>
          </a:p>
        </p:txBody>
      </p:sp>
    </p:spTree>
  </p:cSld>
  <p:clrMapOvr>
    <a:masterClrMapping/>
  </p:clrMapOvr>
  <p:transition>
    <p:cover dir="l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占位符 1701889"/>
          <p:cNvSpPr>
            <a:spLocks noGrp="1"/>
          </p:cNvSpPr>
          <p:nvPr>
            <p:ph idx="1"/>
          </p:nvPr>
        </p:nvSpPr>
        <p:spPr>
          <a:xfrm>
            <a:off x="471488" y="1341438"/>
            <a:ext cx="8172450" cy="3024187"/>
          </a:xfrm>
        </p:spPr>
        <p:txBody>
          <a:bodyPr vert="horz" wrap="square" lIns="92075" tIns="46038" rIns="92075" bIns="46038" anchor="t" anchorCtr="0"/>
          <a:p>
            <a:pPr marL="355600" indent="-355600">
              <a:buNone/>
            </a:pPr>
            <a:endParaRPr lang="en-US" altLang="zh-CN" dirty="0"/>
          </a:p>
          <a:p>
            <a:pPr marL="355600" indent="-355600">
              <a:buClr>
                <a:srgbClr val="FF3300"/>
              </a:buClr>
              <a:buSzPct val="80000"/>
              <a:buFont typeface="Wingdings" panose="05000000000000000000" pitchFamily="2" charset="2"/>
              <a:buChar char="Ø"/>
            </a:pPr>
            <a:r>
              <a:rPr lang="zh-CN" altLang="en-US" sz="3200" dirty="0"/>
              <a:t>不一定具有一个根结点</a:t>
            </a:r>
            <a:endParaRPr lang="zh-CN" altLang="en-US" sz="3200" dirty="0"/>
          </a:p>
          <a:p>
            <a:pPr marL="355600" indent="-355600">
              <a:buClr>
                <a:srgbClr val="FF3300"/>
              </a:buClr>
              <a:buSzPct val="80000"/>
              <a:buFont typeface="Wingdings" panose="05000000000000000000" pitchFamily="2" charset="2"/>
              <a:buChar char="Ø"/>
            </a:pPr>
            <a:r>
              <a:rPr lang="zh-CN" altLang="en-US" sz="3200" dirty="0"/>
              <a:t>没有明显的父子关系 </a:t>
            </a:r>
            <a:endParaRPr lang="zh-CN" altLang="en-US" sz="3200" dirty="0"/>
          </a:p>
          <a:p>
            <a:pPr marL="355600" indent="-355600">
              <a:buClr>
                <a:srgbClr val="FF3300"/>
              </a:buClr>
              <a:buSzPct val="80000"/>
              <a:buFont typeface="Wingdings" panose="05000000000000000000" pitchFamily="2" charset="2"/>
              <a:buChar char="Ø"/>
            </a:pPr>
            <a:r>
              <a:rPr lang="zh-CN" altLang="en-US" sz="3200" dirty="0"/>
              <a:t>从一个顶点到另一个顶点可能有多条（或</a:t>
            </a:r>
            <a:r>
              <a:rPr lang="en-US" altLang="zh-CN" sz="3200" dirty="0"/>
              <a:t>0</a:t>
            </a:r>
            <a:r>
              <a:rPr lang="zh-CN" altLang="en-US" sz="3200" dirty="0"/>
              <a:t>条）路径</a:t>
            </a:r>
            <a:endParaRPr lang="zh-CN" altLang="en-US" sz="3200" dirty="0">
              <a:ea typeface="Times New Roman" panose="02020603050405020304" pitchFamily="18" charset="0"/>
            </a:endParaRPr>
          </a:p>
        </p:txBody>
      </p:sp>
      <p:sp>
        <p:nvSpPr>
          <p:cNvPr id="23555" name="标题 1701890"/>
          <p:cNvSpPr>
            <a:spLocks noGrp="1"/>
          </p:cNvSpPr>
          <p:nvPr>
            <p:ph type="title"/>
          </p:nvPr>
        </p:nvSpPr>
        <p:spPr>
          <a:xfrm>
            <a:off x="395288" y="549275"/>
            <a:ext cx="7772400" cy="685800"/>
          </a:xfrm>
        </p:spPr>
        <p:txBody>
          <a:bodyPr vert="horz" wrap="square" lIns="92075" tIns="46038" rIns="92075" bIns="46038" anchor="ctr" anchorCtr="0"/>
          <a:p>
            <a:r>
              <a:rPr lang="zh-CN" altLang="en-US" sz="4000" b="1" dirty="0">
                <a:latin typeface="宋体" panose="02010600030101010101" pitchFamily="2" charset="-122"/>
                <a:ea typeface="宋体" panose="02010600030101010101" pitchFamily="2" charset="-122"/>
              </a:rPr>
              <a:t>图</a:t>
            </a:r>
            <a:r>
              <a:rPr lang="zh-CN" altLang="en-US" sz="4000" b="1" i="1" dirty="0">
                <a:latin typeface="宋体" panose="02010600030101010101" pitchFamily="2" charset="-122"/>
                <a:ea typeface="宋体" panose="02010600030101010101" pitchFamily="2" charset="-122"/>
              </a:rPr>
              <a:t> </a:t>
            </a:r>
            <a:r>
              <a:rPr lang="en-US" altLang="zh-CN" sz="4000" b="1" i="1" dirty="0">
                <a:latin typeface="宋体" panose="02010600030101010101" pitchFamily="2" charset="-122"/>
                <a:ea typeface="宋体" panose="02010600030101010101" pitchFamily="2" charset="-122"/>
              </a:rPr>
              <a:t>VS. </a:t>
            </a:r>
            <a:r>
              <a:rPr lang="zh-CN" altLang="en-US" sz="4000" b="1" dirty="0">
                <a:latin typeface="宋体" panose="02010600030101010101" pitchFamily="2" charset="-122"/>
                <a:ea typeface="宋体" panose="02010600030101010101" pitchFamily="2" charset="-122"/>
              </a:rPr>
              <a:t>树</a:t>
            </a:r>
            <a:endParaRPr lang="zh-CN" altLang="en-US" sz="4000" b="1" dirty="0">
              <a:latin typeface="宋体" panose="02010600030101010101" pitchFamily="2" charset="-122"/>
              <a:ea typeface="宋体" panose="02010600030101010101" pitchFamily="2" charset="-122"/>
            </a:endParaRPr>
          </a:p>
        </p:txBody>
      </p:sp>
    </p:spTree>
  </p:cSld>
  <p:clrMapOvr>
    <a:masterClrMapping/>
  </p:clrMapOvr>
  <p:transition>
    <p:strips dir="ru"/>
  </p:transition>
</p:sld>
</file>

<file path=ppt/tags/tag1.xml><?xml version="1.0" encoding="utf-8"?>
<p:tagLst xmlns:p="http://schemas.openxmlformats.org/presentationml/2006/main">
  <p:tag name="COMMONDATA" val="eyJoZGlkIjoiY2I0NDllNTExMmI1ZDUyNzEzMGU3MWJjNzQyODhiZDgifQ=="/>
  <p:tag name="KSO_WPP_MARK_KEY" val="e641599c-a160-4430-8569-1574c59ac059"/>
</p:tagLst>
</file>

<file path=ppt/theme/theme1.xml><?xml version="1.0" encoding="utf-8"?>
<a:theme xmlns:a="http://schemas.openxmlformats.org/drawingml/2006/main" name="2_China-IPv6-2000">
  <a:themeElements>
    <a:clrScheme name="">
      <a:dk1>
        <a:srgbClr val="000000"/>
      </a:dk1>
      <a:lt1>
        <a:srgbClr val="FFFFFF"/>
      </a:lt1>
      <a:dk2>
        <a:srgbClr val="0000FF"/>
      </a:dk2>
      <a:lt2>
        <a:srgbClr val="DADADA"/>
      </a:lt2>
      <a:accent1>
        <a:srgbClr val="EF9100"/>
      </a:accent1>
      <a:accent2>
        <a:srgbClr val="00FF9F"/>
      </a:accent2>
      <a:accent3>
        <a:srgbClr val="FFFFFF"/>
      </a:accent3>
      <a:accent4>
        <a:srgbClr val="000000"/>
      </a:accent4>
      <a:accent5>
        <a:srgbClr val="F5C7AA"/>
      </a:accent5>
      <a:accent6>
        <a:srgbClr val="00E58E"/>
      </a:accent6>
      <a:hlink>
        <a:srgbClr val="7B00E4"/>
      </a:hlink>
      <a:folHlink>
        <a:srgbClr val="A2C1FE"/>
      </a:folHlink>
    </a:clrScheme>
    <a:fontScheme name="">
      <a:majorFont>
        <a:latin typeface="Times New Roman"/>
        <a:ea typeface="华文新魏"/>
        <a:cs typeface=""/>
      </a:majorFont>
      <a:minorFont>
        <a:latin typeface="Times New Roman"/>
        <a:ea typeface="仿宋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2_China-IPv6-2000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China-IPv6-200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China-IPv6-2000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China-IPv6-2000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China-IPv6-2000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China-IPv6-2000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China-IPv6-2000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hina-IPv6-2000">
  <a:themeElements>
    <a:clrScheme name="">
      <a:dk1>
        <a:srgbClr val="000000"/>
      </a:dk1>
      <a:lt1>
        <a:srgbClr val="FFFFFF"/>
      </a:lt1>
      <a:dk2>
        <a:srgbClr val="0000FF"/>
      </a:dk2>
      <a:lt2>
        <a:srgbClr val="DADADA"/>
      </a:lt2>
      <a:accent1>
        <a:srgbClr val="EF9100"/>
      </a:accent1>
      <a:accent2>
        <a:srgbClr val="00FF9F"/>
      </a:accent2>
      <a:accent3>
        <a:srgbClr val="FFFFFF"/>
      </a:accent3>
      <a:accent4>
        <a:srgbClr val="000000"/>
      </a:accent4>
      <a:accent5>
        <a:srgbClr val="F5C7AA"/>
      </a:accent5>
      <a:accent6>
        <a:srgbClr val="00E58E"/>
      </a:accent6>
      <a:hlink>
        <a:srgbClr val="7B00E4"/>
      </a:hlink>
      <a:folHlink>
        <a:srgbClr val="A2C1FE"/>
      </a:folHlink>
    </a:clrScheme>
    <a:fontScheme name="">
      <a:majorFont>
        <a:latin typeface="Times New Roman"/>
        <a:ea typeface="华文新魏"/>
        <a:cs typeface=""/>
      </a:majorFont>
      <a:minorFont>
        <a:latin typeface="Times New Roman"/>
        <a:ea typeface="仿宋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2_China-IPv6-2000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China-IPv6-200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China-IPv6-2000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China-IPv6-2000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China-IPv6-2000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China-IPv6-2000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China-IPv6-2000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11137</Words>
  <Application>WPS 演示</Application>
  <PresentationFormat>全屏显示(4:3)</PresentationFormat>
  <Paragraphs>1665</Paragraphs>
  <Slides>83</Slides>
  <Notes>22</Notes>
  <HiddenSlides>0</HiddenSlides>
  <MMClips>0</MMClips>
  <ScaleCrop>false</ScaleCrop>
  <HeadingPairs>
    <vt:vector size="8" baseType="variant">
      <vt:variant>
        <vt:lpstr>已用的字体</vt:lpstr>
      </vt:variant>
      <vt:variant>
        <vt:i4>22</vt:i4>
      </vt:variant>
      <vt:variant>
        <vt:lpstr>主题</vt:lpstr>
      </vt:variant>
      <vt:variant>
        <vt:i4>2</vt:i4>
      </vt:variant>
      <vt:variant>
        <vt:lpstr>嵌入 OLE 服务器</vt:lpstr>
      </vt:variant>
      <vt:variant>
        <vt:i4>14</vt:i4>
      </vt:variant>
      <vt:variant>
        <vt:lpstr>幻灯片标题</vt:lpstr>
      </vt:variant>
      <vt:variant>
        <vt:i4>83</vt:i4>
      </vt:variant>
    </vt:vector>
  </HeadingPairs>
  <TitlesOfParts>
    <vt:vector size="121" baseType="lpstr">
      <vt:lpstr>Arial</vt:lpstr>
      <vt:lpstr>宋体</vt:lpstr>
      <vt:lpstr>Wingdings</vt:lpstr>
      <vt:lpstr>Times New Roman</vt:lpstr>
      <vt:lpstr>华文新魏</vt:lpstr>
      <vt:lpstr>Monotype Sorts</vt:lpstr>
      <vt:lpstr>Wingdings</vt:lpstr>
      <vt:lpstr>隶书</vt:lpstr>
      <vt:lpstr>仿宋_GB2312</vt:lpstr>
      <vt:lpstr>仿宋</vt:lpstr>
      <vt:lpstr>微软雅黑</vt:lpstr>
      <vt:lpstr>Arial Unicode MS</vt:lpstr>
      <vt:lpstr>幼圆</vt:lpstr>
      <vt:lpstr>Symbol</vt:lpstr>
      <vt:lpstr>仿宋_GB2312</vt:lpstr>
      <vt:lpstr>MS PGothic</vt:lpstr>
      <vt:lpstr>黑体</vt:lpstr>
      <vt:lpstr>楷体_GB2312</vt:lpstr>
      <vt:lpstr>新宋体</vt:lpstr>
      <vt:lpstr>Tahoma</vt:lpstr>
      <vt:lpstr>Calibri</vt:lpstr>
      <vt:lpstr>Arial Black</vt:lpstr>
      <vt:lpstr>2_China-IPv6-2000</vt:lpstr>
      <vt:lpstr>1_China-IPv6-2000</vt:lpstr>
      <vt:lpstr>Visio.Drawing.11</vt:lpstr>
      <vt:lpstr>Visio.Drawing.11</vt:lpstr>
      <vt:lpstr>Visio.Drawing.11</vt:lpstr>
      <vt:lpstr>Equation.3</vt:lpstr>
      <vt:lpstr>Equation.3</vt:lpstr>
      <vt:lpstr>Equation.3</vt:lpstr>
      <vt:lpstr>Visio.Drawing.11</vt:lpstr>
      <vt:lpstr>Visio.Drawing.11</vt:lpstr>
      <vt:lpstr>Equation.3</vt:lpstr>
      <vt:lpstr>Equation.3</vt:lpstr>
      <vt:lpstr>Equation.DSMT4</vt:lpstr>
      <vt:lpstr>Equation.3</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计算机网络</vt:lpstr>
      <vt:lpstr>图 VS. 树</vt:lpstr>
      <vt:lpstr>PowerPoint 演示文稿</vt:lpstr>
      <vt:lpstr>PowerPoint 演示文稿</vt:lpstr>
      <vt:lpstr>PowerPoint 演示文稿</vt:lpstr>
      <vt:lpstr>无向图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连通分量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6.3  图的遍历</vt:lpstr>
      <vt:lpstr>PowerPoint 演示文稿</vt:lpstr>
      <vt:lpstr>深度优先搜索DFS ( Depth First Search )</vt:lpstr>
      <vt:lpstr>PowerPoint 演示文稿</vt:lpstr>
      <vt:lpstr>PowerPoint 演示文稿</vt:lpstr>
      <vt:lpstr>PowerPoint 演示文稿</vt:lpstr>
      <vt:lpstr>PowerPoint 演示文稿</vt:lpstr>
      <vt:lpstr>PowerPoint 演示文稿</vt:lpstr>
      <vt:lpstr>深度优先遍历算法分析</vt:lpstr>
      <vt:lpstr>PowerPoint 演示文稿</vt:lpstr>
      <vt:lpstr>PowerPoint 演示文稿</vt:lpstr>
      <vt:lpstr>PowerPoint 演示文稿</vt:lpstr>
      <vt:lpstr>PowerPoint 演示文稿</vt:lpstr>
      <vt:lpstr>PowerPoint 演示文稿</vt:lpstr>
      <vt:lpstr>PowerPoint 演示文稿</vt:lpstr>
      <vt:lpstr>广度优先搜索BFS ( Breadth First Search )</vt:lpstr>
      <vt:lpstr>PowerPoint 演示文稿</vt:lpstr>
      <vt:lpstr>PowerPoint 演示文稿</vt:lpstr>
      <vt:lpstr>PowerPoint 演示文稿</vt:lpstr>
      <vt:lpstr>PowerPoint 演示文稿</vt:lpstr>
      <vt:lpstr>PowerPoint 演示文稿</vt:lpstr>
      <vt:lpstr>PowerPoint 演示文稿</vt:lpstr>
    </vt:vector>
  </TitlesOfParts>
  <Company>吉林大学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桃之妖妖</cp:lastModifiedBy>
  <cp:revision>3227</cp:revision>
  <dcterms:created xsi:type="dcterms:W3CDTF">2005-11-24T04:38:00Z</dcterms:created>
  <dcterms:modified xsi:type="dcterms:W3CDTF">2022-10-17T07:37:25Z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31DF31C97BA246F09EF4F52481E73983</vt:lpwstr>
  </property>
</Properties>
</file>