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7" r:id="rId3"/>
    <p:sldId id="258" r:id="rId4"/>
    <p:sldId id="260"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8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4" name="矩形 3"/>
          <p:cNvSpPr/>
          <p:nvPr/>
        </p:nvSpPr>
        <p:spPr bwMode="ltGray">
          <a:xfrm>
            <a:off x="0" y="1"/>
            <a:ext cx="12192000" cy="513556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5" name="矩形 4"/>
          <p:cNvSpPr/>
          <p:nvPr/>
        </p:nvSpPr>
        <p:spPr bwMode="invGray">
          <a:xfrm>
            <a:off x="0" y="5127625"/>
            <a:ext cx="12192000" cy="460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2" name="标题 1"/>
          <p:cNvSpPr>
            <a:spLocks noGrp="1"/>
          </p:cNvSpPr>
          <p:nvPr>
            <p:ph type="ctrTitle"/>
          </p:nvPr>
        </p:nvSpPr>
        <p:spPr>
          <a:xfrm>
            <a:off x="914400" y="3355848"/>
            <a:ext cx="10769600" cy="1673352"/>
          </a:xfrm>
        </p:spPr>
        <p:txBody>
          <a:bodyPr tIns="0" bIns="0" anchor="t"/>
          <a:lstStyle>
            <a:lvl1pPr algn="l">
              <a:defRPr sz="4700" b="1"/>
            </a:lvl1pPr>
            <a:extLst/>
          </a:lstStyle>
          <a:p>
            <a:r>
              <a:rPr lang="zh-CN" altLang="en-US"/>
              <a:t>单击此处编辑母版标题样式</a:t>
            </a:r>
            <a:endParaRPr lang="en-US"/>
          </a:p>
        </p:txBody>
      </p:sp>
      <p:sp>
        <p:nvSpPr>
          <p:cNvPr id="3" name="副标题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lang="zh-CN" altLang="en-US"/>
              <a:t>单击此处编辑母版副标题样式</a:t>
            </a:r>
            <a:endParaRPr lang="en-US"/>
          </a:p>
        </p:txBody>
      </p:sp>
      <p:sp>
        <p:nvSpPr>
          <p:cNvPr id="6" name="日期占位符 3"/>
          <p:cNvSpPr>
            <a:spLocks noGrp="1"/>
          </p:cNvSpPr>
          <p:nvPr>
            <p:ph type="dt" sz="half" idx="10"/>
          </p:nvPr>
        </p:nvSpPr>
        <p:spPr/>
        <p:txBody>
          <a:bodyPr/>
          <a:lstStyle>
            <a:lvl1pPr>
              <a:defRPr/>
            </a:lvl1pPr>
          </a:lstStyle>
          <a:p>
            <a:pPr>
              <a:defRPr/>
            </a:pPr>
            <a:endParaRPr lang="en-US" altLang="zh-CN"/>
          </a:p>
        </p:txBody>
      </p:sp>
      <p:sp>
        <p:nvSpPr>
          <p:cNvPr id="7" name="页脚占位符 4"/>
          <p:cNvSpPr>
            <a:spLocks noGrp="1"/>
          </p:cNvSpPr>
          <p:nvPr>
            <p:ph type="ftr" sz="quarter" idx="11"/>
          </p:nvPr>
        </p:nvSpPr>
        <p:spPr/>
        <p:txBody>
          <a:bodyPr/>
          <a:lstStyle>
            <a:lvl1pPr>
              <a:defRPr/>
            </a:lvl1pPr>
          </a:lstStyle>
          <a:p>
            <a:pPr>
              <a:defRPr/>
            </a:pPr>
            <a:endParaRPr lang="en-US" altLang="zh-CN"/>
          </a:p>
        </p:txBody>
      </p:sp>
      <p:sp>
        <p:nvSpPr>
          <p:cNvPr id="8" name="灯片编号占位符 5"/>
          <p:cNvSpPr>
            <a:spLocks noGrp="1"/>
          </p:cNvSpPr>
          <p:nvPr>
            <p:ph type="sldNum" sz="quarter" idx="12"/>
          </p:nvPr>
        </p:nvSpPr>
        <p:spPr/>
        <p:txBody>
          <a:bodyPr/>
          <a:lstStyle>
            <a:lvl1pPr>
              <a:defRPr/>
            </a:lvl1pPr>
          </a:lstStyle>
          <a:p>
            <a:pPr>
              <a:defRPr/>
            </a:pPr>
            <a:fld id="{77C96E7A-910D-40A6-A7E9-83E1933F6BDA}" type="slidenum">
              <a:rPr lang="en-US" altLang="zh-CN"/>
              <a:pPr>
                <a:defRPr/>
              </a:pPr>
              <a:t>‹#›</a:t>
            </a:fld>
            <a:endParaRPr lang="en-US" altLang="zh-CN"/>
          </a:p>
        </p:txBody>
      </p:sp>
    </p:spTree>
    <p:extLst>
      <p:ext uri="{BB962C8B-B14F-4D97-AF65-F5344CB8AC3E}">
        <p14:creationId xmlns:p14="http://schemas.microsoft.com/office/powerpoint/2010/main" val="235130332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9ED0A566-A1B6-4E56-8694-D1F3D13BF395}" type="slidenum">
              <a:rPr lang="en-US" altLang="zh-CN"/>
              <a:pPr>
                <a:defRPr/>
              </a:pPr>
              <a:t>‹#›</a:t>
            </a:fld>
            <a:endParaRPr lang="en-US" altLang="zh-CN"/>
          </a:p>
        </p:txBody>
      </p:sp>
    </p:spTree>
    <p:extLst>
      <p:ext uri="{BB962C8B-B14F-4D97-AF65-F5344CB8AC3E}">
        <p14:creationId xmlns:p14="http://schemas.microsoft.com/office/powerpoint/2010/main" val="701019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矩形 3"/>
          <p:cNvSpPr/>
          <p:nvPr/>
        </p:nvSpPr>
        <p:spPr bwMode="invGray">
          <a:xfrm>
            <a:off x="8798985" y="0"/>
            <a:ext cx="61383"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5" name="矩形 4"/>
          <p:cNvSpPr/>
          <p:nvPr/>
        </p:nvSpPr>
        <p:spPr bwMode="ltGray">
          <a:xfrm>
            <a:off x="8864600" y="0"/>
            <a:ext cx="3352800"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2" name="竖排标题 1"/>
          <p:cNvSpPr>
            <a:spLocks noGrp="1"/>
          </p:cNvSpPr>
          <p:nvPr>
            <p:ph type="title" orient="vert"/>
          </p:nvPr>
        </p:nvSpPr>
        <p:spPr>
          <a:xfrm>
            <a:off x="9042400" y="274641"/>
            <a:ext cx="2540000" cy="5851525"/>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09600" y="304801"/>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日期占位符 3"/>
          <p:cNvSpPr>
            <a:spLocks noGrp="1"/>
          </p:cNvSpPr>
          <p:nvPr>
            <p:ph type="dt" sz="half" idx="10"/>
          </p:nvPr>
        </p:nvSpPr>
        <p:spPr/>
        <p:txBody>
          <a:bodyPr/>
          <a:lstStyle>
            <a:lvl1pPr>
              <a:defRPr/>
            </a:lvl1pPr>
          </a:lstStyle>
          <a:p>
            <a:pPr>
              <a:defRPr/>
            </a:pPr>
            <a:endParaRPr lang="en-US" altLang="zh-CN"/>
          </a:p>
        </p:txBody>
      </p:sp>
      <p:sp>
        <p:nvSpPr>
          <p:cNvPr id="7" name="页脚占位符 4"/>
          <p:cNvSpPr>
            <a:spLocks noGrp="1"/>
          </p:cNvSpPr>
          <p:nvPr>
            <p:ph type="ftr" sz="quarter" idx="11"/>
          </p:nvPr>
        </p:nvSpPr>
        <p:spPr>
          <a:xfrm>
            <a:off x="3520018" y="6376989"/>
            <a:ext cx="5115983" cy="365125"/>
          </a:xfrm>
        </p:spPr>
        <p:txBody>
          <a:bodyPr/>
          <a:lstStyle>
            <a:lvl1pPr>
              <a:defRPr/>
            </a:lvl1pPr>
          </a:lstStyle>
          <a:p>
            <a:pPr>
              <a:defRPr/>
            </a:pPr>
            <a:endParaRPr lang="en-US" altLang="zh-CN"/>
          </a:p>
        </p:txBody>
      </p:sp>
      <p:sp>
        <p:nvSpPr>
          <p:cNvPr id="8" name="灯片编号占位符 5"/>
          <p:cNvSpPr>
            <a:spLocks noGrp="1"/>
          </p:cNvSpPr>
          <p:nvPr>
            <p:ph type="sldNum" sz="quarter" idx="12"/>
          </p:nvPr>
        </p:nvSpPr>
        <p:spPr/>
        <p:txBody>
          <a:bodyPr/>
          <a:lstStyle>
            <a:lvl1pPr>
              <a:defRPr/>
            </a:lvl1pPr>
          </a:lstStyle>
          <a:p>
            <a:pPr>
              <a:defRPr/>
            </a:pPr>
            <a:fld id="{E4F7B258-4E42-4DB9-BA6A-AEDF71C1EF48}" type="slidenum">
              <a:rPr lang="en-US" altLang="zh-CN"/>
              <a:pPr>
                <a:defRPr/>
              </a:pPr>
              <a:t>‹#›</a:t>
            </a:fld>
            <a:endParaRPr lang="en-US" altLang="zh-CN"/>
          </a:p>
        </p:txBody>
      </p:sp>
    </p:spTree>
    <p:extLst>
      <p:ext uri="{BB962C8B-B14F-4D97-AF65-F5344CB8AC3E}">
        <p14:creationId xmlns:p14="http://schemas.microsoft.com/office/powerpoint/2010/main" val="4253924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55448"/>
            <a:ext cx="10972800" cy="1252728"/>
          </a:xfrm>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1C4E3B4A-1887-4722-A55D-FC80F88D2631}" type="slidenum">
              <a:rPr lang="en-US" altLang="zh-CN"/>
              <a:pPr>
                <a:defRPr/>
              </a:pPr>
              <a:t>‹#›</a:t>
            </a:fld>
            <a:endParaRPr lang="en-US" altLang="zh-CN"/>
          </a:p>
        </p:txBody>
      </p:sp>
    </p:spTree>
    <p:extLst>
      <p:ext uri="{BB962C8B-B14F-4D97-AF65-F5344CB8AC3E}">
        <p14:creationId xmlns:p14="http://schemas.microsoft.com/office/powerpoint/2010/main" val="191184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4" name="矩形 3"/>
          <p:cNvSpPr/>
          <p:nvPr/>
        </p:nvSpPr>
        <p:spPr bwMode="ltGray">
          <a:xfrm>
            <a:off x="0" y="1"/>
            <a:ext cx="12192000" cy="26019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5" name="矩形 4"/>
          <p:cNvSpPr/>
          <p:nvPr/>
        </p:nvSpPr>
        <p:spPr bwMode="invGray">
          <a:xfrm>
            <a:off x="0" y="2601914"/>
            <a:ext cx="12192000" cy="46037"/>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2" name="标题 1"/>
          <p:cNvSpPr>
            <a:spLocks noGrp="1"/>
          </p:cNvSpPr>
          <p:nvPr>
            <p:ph type="title"/>
          </p:nvPr>
        </p:nvSpPr>
        <p:spPr>
          <a:xfrm>
            <a:off x="999744" y="118872"/>
            <a:ext cx="10684256" cy="1636776"/>
          </a:xfrm>
        </p:spPr>
        <p:txBody>
          <a:bodyPr tIns="0" rIns="91440" bIns="0" anchor="b"/>
          <a:lstStyle>
            <a:lvl1pPr algn="l">
              <a:defRPr sz="4700" b="1" cap="none" baseline="0"/>
            </a:lvl1pPr>
            <a:extLst/>
          </a:lstStyle>
          <a:p>
            <a:r>
              <a:rPr lang="zh-CN" altLang="en-US"/>
              <a:t>单击此处编辑母版标题样式</a:t>
            </a:r>
            <a:endParaRPr lang="en-US"/>
          </a:p>
        </p:txBody>
      </p:sp>
      <p:sp>
        <p:nvSpPr>
          <p:cNvPr id="3" name="文本占位符 2"/>
          <p:cNvSpPr>
            <a:spLocks noGrp="1"/>
          </p:cNvSpPr>
          <p:nvPr>
            <p:ph type="body" idx="1"/>
          </p:nvPr>
        </p:nvSpPr>
        <p:spPr>
          <a:xfrm>
            <a:off x="987552" y="1828800"/>
            <a:ext cx="10696448" cy="685800"/>
          </a:xfrm>
        </p:spPr>
        <p:txBody>
          <a:bodyPr lIns="146304" tIns="0" rIns="45720" bIns="0"/>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a:r>
              <a:rPr lang="zh-CN" altLang="en-US"/>
              <a:t>单击此处编辑母版文本样式</a:t>
            </a:r>
          </a:p>
        </p:txBody>
      </p:sp>
      <p:sp>
        <p:nvSpPr>
          <p:cNvPr id="6" name="日期占位符 3"/>
          <p:cNvSpPr>
            <a:spLocks noGrp="1"/>
          </p:cNvSpPr>
          <p:nvPr>
            <p:ph type="dt" sz="half" idx="10"/>
          </p:nvPr>
        </p:nvSpPr>
        <p:spPr/>
        <p:txBody>
          <a:bodyPr/>
          <a:lstStyle>
            <a:lvl1pPr>
              <a:defRPr/>
            </a:lvl1pPr>
          </a:lstStyle>
          <a:p>
            <a:pPr>
              <a:defRPr/>
            </a:pPr>
            <a:endParaRPr lang="en-US" altLang="zh-CN"/>
          </a:p>
        </p:txBody>
      </p:sp>
      <p:sp>
        <p:nvSpPr>
          <p:cNvPr id="7" name="页脚占位符 4"/>
          <p:cNvSpPr>
            <a:spLocks noGrp="1"/>
          </p:cNvSpPr>
          <p:nvPr>
            <p:ph type="ftr" sz="quarter" idx="11"/>
          </p:nvPr>
        </p:nvSpPr>
        <p:spPr/>
        <p:txBody>
          <a:bodyPr/>
          <a:lstStyle>
            <a:lvl1pPr>
              <a:defRPr/>
            </a:lvl1pPr>
          </a:lstStyle>
          <a:p>
            <a:pPr>
              <a:defRPr/>
            </a:pPr>
            <a:endParaRPr lang="en-US" altLang="zh-CN"/>
          </a:p>
        </p:txBody>
      </p:sp>
      <p:sp>
        <p:nvSpPr>
          <p:cNvPr id="8" name="灯片编号占位符 5"/>
          <p:cNvSpPr>
            <a:spLocks noGrp="1"/>
          </p:cNvSpPr>
          <p:nvPr>
            <p:ph type="sldNum" sz="quarter" idx="12"/>
          </p:nvPr>
        </p:nvSpPr>
        <p:spPr/>
        <p:txBody>
          <a:bodyPr/>
          <a:lstStyle>
            <a:lvl1pPr>
              <a:defRPr/>
            </a:lvl1pPr>
          </a:lstStyle>
          <a:p>
            <a:pPr>
              <a:defRPr/>
            </a:pPr>
            <a:fld id="{74ADC551-34D7-49F4-8084-0C8A16DF46C2}" type="slidenum">
              <a:rPr lang="en-US" altLang="zh-CN"/>
              <a:pPr>
                <a:defRPr/>
              </a:pPr>
              <a:t>‹#›</a:t>
            </a:fld>
            <a:endParaRPr lang="en-US" altLang="zh-CN"/>
          </a:p>
        </p:txBody>
      </p:sp>
    </p:spTree>
    <p:extLst>
      <p:ext uri="{BB962C8B-B14F-4D97-AF65-F5344CB8AC3E}">
        <p14:creationId xmlns:p14="http://schemas.microsoft.com/office/powerpoint/2010/main" val="309274833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4A5BC45A-192C-46BA-BA6D-6AF3CB0A6CF8}" type="slidenum">
              <a:rPr lang="en-US" altLang="zh-CN"/>
              <a:pPr>
                <a:defRPr/>
              </a:pPr>
              <a:t>‹#›</a:t>
            </a:fld>
            <a:endParaRPr lang="en-US" altLang="zh-CN"/>
          </a:p>
        </p:txBody>
      </p:sp>
    </p:spTree>
    <p:extLst>
      <p:ext uri="{BB962C8B-B14F-4D97-AF65-F5344CB8AC3E}">
        <p14:creationId xmlns:p14="http://schemas.microsoft.com/office/powerpoint/2010/main" val="531113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zh-CN" altLang="en-US"/>
              <a:t>单击此处编辑母版文本样式</a:t>
            </a:r>
          </a:p>
        </p:txBody>
      </p:sp>
      <p:sp>
        <p:nvSpPr>
          <p:cNvPr id="4" name="内容占位符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zh-CN" altLang="en-US"/>
              <a:t>单击此处编辑母版文本样式</a:t>
            </a:r>
          </a:p>
        </p:txBody>
      </p:sp>
      <p:sp>
        <p:nvSpPr>
          <p:cNvPr id="6" name="内容占位符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3"/>
          <p:cNvSpPr>
            <a:spLocks noGrp="1"/>
          </p:cNvSpPr>
          <p:nvPr>
            <p:ph type="dt" sz="half" idx="10"/>
          </p:nvPr>
        </p:nvSpPr>
        <p:spPr/>
        <p:txBody>
          <a:bodyPr/>
          <a:lstStyle>
            <a:lvl1pPr>
              <a:defRPr/>
            </a:lvl1pPr>
          </a:lstStyle>
          <a:p>
            <a:pPr>
              <a:defRPr/>
            </a:pPr>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F98640F1-A12C-4422-9F5C-AC0CC355CCEB}" type="slidenum">
              <a:rPr lang="en-US" altLang="zh-CN"/>
              <a:pPr>
                <a:defRPr/>
              </a:pPr>
              <a:t>‹#›</a:t>
            </a:fld>
            <a:endParaRPr lang="en-US" altLang="zh-CN"/>
          </a:p>
        </p:txBody>
      </p:sp>
    </p:spTree>
    <p:extLst>
      <p:ext uri="{BB962C8B-B14F-4D97-AF65-F5344CB8AC3E}">
        <p14:creationId xmlns:p14="http://schemas.microsoft.com/office/powerpoint/2010/main" val="141344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3"/>
          <p:cNvSpPr>
            <a:spLocks noGrp="1"/>
          </p:cNvSpPr>
          <p:nvPr>
            <p:ph type="dt" sz="half" idx="10"/>
          </p:nvPr>
        </p:nvSpPr>
        <p:spPr/>
        <p:txBody>
          <a:bodyPr/>
          <a:lstStyle>
            <a:lvl1pPr>
              <a:defRPr/>
            </a:lvl1pPr>
          </a:lstStyle>
          <a:p>
            <a:pPr>
              <a:defRPr/>
            </a:pPr>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
        <p:nvSpPr>
          <p:cNvPr id="5" name="灯片编号占位符 5"/>
          <p:cNvSpPr>
            <a:spLocks noGrp="1"/>
          </p:cNvSpPr>
          <p:nvPr>
            <p:ph type="sldNum" sz="quarter" idx="12"/>
          </p:nvPr>
        </p:nvSpPr>
        <p:spPr/>
        <p:txBody>
          <a:bodyPr/>
          <a:lstStyle>
            <a:lvl1pPr>
              <a:defRPr/>
            </a:lvl1pPr>
          </a:lstStyle>
          <a:p>
            <a:pPr>
              <a:defRPr/>
            </a:pPr>
            <a:fld id="{51C6F1F5-7C51-44D5-A828-9A1E26680DF4}" type="slidenum">
              <a:rPr lang="en-US" altLang="zh-CN"/>
              <a:pPr>
                <a:defRPr/>
              </a:pPr>
              <a:t>‹#›</a:t>
            </a:fld>
            <a:endParaRPr lang="en-US" altLang="zh-CN"/>
          </a:p>
        </p:txBody>
      </p:sp>
    </p:spTree>
    <p:extLst>
      <p:ext uri="{BB962C8B-B14F-4D97-AF65-F5344CB8AC3E}">
        <p14:creationId xmlns:p14="http://schemas.microsoft.com/office/powerpoint/2010/main" val="955238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p:txBody>
          <a:bodyPr/>
          <a:lstStyle>
            <a:lvl1pPr>
              <a:defRPr/>
            </a:lvl1pPr>
          </a:lstStyle>
          <a:p>
            <a:pPr>
              <a:defRPr/>
            </a:pPr>
            <a:fld id="{7A18D5A0-0783-4BB9-BD9E-E15885288695}" type="slidenum">
              <a:rPr lang="en-US" altLang="zh-CN"/>
              <a:pPr>
                <a:defRPr/>
              </a:pPr>
              <a:t>‹#›</a:t>
            </a:fld>
            <a:endParaRPr lang="en-US" altLang="zh-CN"/>
          </a:p>
        </p:txBody>
      </p:sp>
    </p:spTree>
    <p:extLst>
      <p:ext uri="{BB962C8B-B14F-4D97-AF65-F5344CB8AC3E}">
        <p14:creationId xmlns:p14="http://schemas.microsoft.com/office/powerpoint/2010/main" val="340587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4"/>
          <p:cNvSpPr/>
          <p:nvPr/>
        </p:nvSpPr>
        <p:spPr bwMode="invGray">
          <a:xfrm>
            <a:off x="3807885" y="0"/>
            <a:ext cx="61383"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6" name="矩形 5"/>
          <p:cNvSpPr/>
          <p:nvPr/>
        </p:nvSpPr>
        <p:spPr bwMode="invGray">
          <a:xfrm>
            <a:off x="3807885" y="0"/>
            <a:ext cx="61383"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2" name="标题 1"/>
          <p:cNvSpPr>
            <a:spLocks noGrp="1"/>
          </p:cNvSpPr>
          <p:nvPr>
            <p:ph type="title"/>
          </p:nvPr>
        </p:nvSpPr>
        <p:spPr>
          <a:xfrm>
            <a:off x="223784" y="152400"/>
            <a:ext cx="3364992" cy="978408"/>
          </a:xfrm>
        </p:spPr>
        <p:txBody>
          <a:bodyPr lIns="73152" bIns="0" anchor="b">
            <a:sp3d prstMaterial="matte"/>
          </a:bodyPr>
          <a:lstStyle>
            <a:lvl1pPr algn="l">
              <a:defRPr sz="2000" b="0"/>
            </a:lvl1pPr>
            <a:extLst/>
          </a:lstStyle>
          <a:p>
            <a:r>
              <a:rPr lang="zh-CN" altLang="en-US"/>
              <a:t>单击此处编辑母版标题样式</a:t>
            </a:r>
            <a:endParaRPr lang="en-US"/>
          </a:p>
        </p:txBody>
      </p:sp>
      <p:sp>
        <p:nvSpPr>
          <p:cNvPr id="3" name="内容占位符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zh-CN" altLang="en-US"/>
              <a:t>单击此处编辑母版文本样式</a:t>
            </a:r>
          </a:p>
        </p:txBody>
      </p:sp>
      <p:sp>
        <p:nvSpPr>
          <p:cNvPr id="7" name="日期占位符 4"/>
          <p:cNvSpPr>
            <a:spLocks noGrp="1"/>
          </p:cNvSpPr>
          <p:nvPr>
            <p:ph type="dt" sz="half" idx="10"/>
          </p:nvPr>
        </p:nvSpPr>
        <p:spPr/>
        <p:txBody>
          <a:bodyPr/>
          <a:lstStyle>
            <a:lvl1pPr>
              <a:defRPr/>
            </a:lvl1pPr>
          </a:lstStyle>
          <a:p>
            <a:pPr>
              <a:defRPr/>
            </a:pPr>
            <a:endParaRPr lang="en-US" altLang="zh-CN"/>
          </a:p>
        </p:txBody>
      </p:sp>
      <p:sp>
        <p:nvSpPr>
          <p:cNvPr id="8" name="页脚占位符 5"/>
          <p:cNvSpPr>
            <a:spLocks noGrp="1"/>
          </p:cNvSpPr>
          <p:nvPr>
            <p:ph type="ftr" sz="quarter" idx="11"/>
          </p:nvPr>
        </p:nvSpPr>
        <p:spPr/>
        <p:txBody>
          <a:bodyPr/>
          <a:lstStyle>
            <a:lvl1pPr>
              <a:defRPr/>
            </a:lvl1pPr>
          </a:lstStyle>
          <a:p>
            <a:pPr>
              <a:defRPr/>
            </a:pPr>
            <a:endParaRPr lang="en-US" altLang="zh-CN"/>
          </a:p>
        </p:txBody>
      </p:sp>
      <p:sp>
        <p:nvSpPr>
          <p:cNvPr id="9" name="灯片编号占位符 6"/>
          <p:cNvSpPr>
            <a:spLocks noGrp="1"/>
          </p:cNvSpPr>
          <p:nvPr>
            <p:ph type="sldNum" sz="quarter" idx="12"/>
          </p:nvPr>
        </p:nvSpPr>
        <p:spPr/>
        <p:txBody>
          <a:bodyPr/>
          <a:lstStyle>
            <a:lvl1pPr>
              <a:defRPr/>
            </a:lvl1pPr>
          </a:lstStyle>
          <a:p>
            <a:pPr>
              <a:defRPr/>
            </a:pPr>
            <a:fld id="{E5DECB46-F53A-4011-9BC8-C1100259244C}" type="slidenum">
              <a:rPr lang="en-US" altLang="zh-CN"/>
              <a:pPr>
                <a:defRPr/>
              </a:pPr>
              <a:t>‹#›</a:t>
            </a:fld>
            <a:endParaRPr lang="en-US" altLang="zh-CN"/>
          </a:p>
        </p:txBody>
      </p:sp>
    </p:spTree>
    <p:extLst>
      <p:ext uri="{BB962C8B-B14F-4D97-AF65-F5344CB8AC3E}">
        <p14:creationId xmlns:p14="http://schemas.microsoft.com/office/powerpoint/2010/main" val="2256813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2"/>
      </p:bgRef>
    </p:bg>
    <p:spTree>
      <p:nvGrpSpPr>
        <p:cNvPr id="1" name=""/>
        <p:cNvGrpSpPr/>
        <p:nvPr/>
      </p:nvGrpSpPr>
      <p:grpSpPr>
        <a:xfrm>
          <a:off x="0" y="0"/>
          <a:ext cx="0" cy="0"/>
          <a:chOff x="0" y="0"/>
          <a:chExt cx="0" cy="0"/>
        </a:xfrm>
      </p:grpSpPr>
      <p:sp>
        <p:nvSpPr>
          <p:cNvPr id="5" name="矩形 4"/>
          <p:cNvSpPr/>
          <p:nvPr/>
        </p:nvSpPr>
        <p:spPr>
          <a:xfrm>
            <a:off x="3807885" y="0"/>
            <a:ext cx="61383"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6" name="矩形 5"/>
          <p:cNvSpPr/>
          <p:nvPr/>
        </p:nvSpPr>
        <p:spPr bwMode="invGray">
          <a:xfrm>
            <a:off x="3807885" y="0"/>
            <a:ext cx="61383"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2" name="标题 1"/>
          <p:cNvSpPr>
            <a:spLocks noGrp="1"/>
          </p:cNvSpPr>
          <p:nvPr>
            <p:ph type="title"/>
          </p:nvPr>
        </p:nvSpPr>
        <p:spPr>
          <a:xfrm>
            <a:off x="219456" y="155448"/>
            <a:ext cx="3366867" cy="978408"/>
          </a:xfrm>
        </p:spPr>
        <p:txBody>
          <a:bodyPr lIns="73152" bIns="0" anchor="b">
            <a:sp3d prstMaterial="matte"/>
          </a:bodyPr>
          <a:lstStyle>
            <a:lvl1pPr algn="l">
              <a:defRPr sz="2000" b="0"/>
            </a:lvl1pPr>
            <a:extLst/>
          </a:lstStyle>
          <a:p>
            <a:r>
              <a:rPr lang="zh-CN" altLang="en-US"/>
              <a:t>单击此处编辑母版标题样式</a:t>
            </a:r>
            <a:endParaRPr lang="en-US"/>
          </a:p>
        </p:txBody>
      </p:sp>
      <p:sp>
        <p:nvSpPr>
          <p:cNvPr id="3" name="图片占位符 2"/>
          <p:cNvSpPr>
            <a:spLocks noGrp="1"/>
          </p:cNvSpPr>
          <p:nvPr>
            <p:ph type="pic" idx="1"/>
          </p:nvPr>
        </p:nvSpPr>
        <p:spPr>
          <a:xfrm>
            <a:off x="3871741" y="1484808"/>
            <a:ext cx="8329863" cy="5373192"/>
          </a:xfrm>
          <a:solidFill>
            <a:schemeClr val="bg2">
              <a:shade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zh-CN" altLang="en-US"/>
              <a:t>单击此处编辑母版文本样式</a:t>
            </a:r>
          </a:p>
        </p:txBody>
      </p:sp>
      <p:sp>
        <p:nvSpPr>
          <p:cNvPr id="7" name="日期占位符 4"/>
          <p:cNvSpPr>
            <a:spLocks noGrp="1"/>
          </p:cNvSpPr>
          <p:nvPr>
            <p:ph type="dt" sz="half" idx="10"/>
          </p:nvPr>
        </p:nvSpPr>
        <p:spPr>
          <a:xfrm>
            <a:off x="220133" y="1169988"/>
            <a:ext cx="3363384" cy="201612"/>
          </a:xfrm>
        </p:spPr>
        <p:txBody>
          <a:bodyPr/>
          <a:lstStyle>
            <a:lvl1pPr>
              <a:defRPr/>
            </a:lvl1pPr>
          </a:lstStyle>
          <a:p>
            <a:pPr>
              <a:defRPr/>
            </a:pPr>
            <a:endParaRPr lang="en-US" altLang="zh-CN"/>
          </a:p>
        </p:txBody>
      </p:sp>
      <p:sp>
        <p:nvSpPr>
          <p:cNvPr id="8" name="页脚占位符 5"/>
          <p:cNvSpPr>
            <a:spLocks noGrp="1"/>
          </p:cNvSpPr>
          <p:nvPr>
            <p:ph type="ftr" sz="quarter" idx="11"/>
          </p:nvPr>
        </p:nvSpPr>
        <p:spPr>
          <a:xfrm>
            <a:off x="4047067" y="1169988"/>
            <a:ext cx="6925733" cy="201612"/>
          </a:xfrm>
        </p:spPr>
        <p:txBody>
          <a:bodyPr/>
          <a:lstStyle>
            <a:lvl1pPr>
              <a:defRPr>
                <a:solidFill>
                  <a:schemeClr val="bg1">
                    <a:shade val="50000"/>
                  </a:schemeClr>
                </a:solidFill>
              </a:defRPr>
            </a:lvl1pPr>
          </a:lstStyle>
          <a:p>
            <a:pPr>
              <a:defRPr/>
            </a:pPr>
            <a:endParaRPr lang="en-US" altLang="zh-CN"/>
          </a:p>
        </p:txBody>
      </p:sp>
      <p:sp>
        <p:nvSpPr>
          <p:cNvPr id="9" name="灯片编号占位符 6"/>
          <p:cNvSpPr>
            <a:spLocks noGrp="1"/>
          </p:cNvSpPr>
          <p:nvPr>
            <p:ph type="sldNum" sz="quarter" idx="12"/>
          </p:nvPr>
        </p:nvSpPr>
        <p:spPr>
          <a:xfrm>
            <a:off x="11118851" y="1169988"/>
            <a:ext cx="977900" cy="201612"/>
          </a:xfrm>
        </p:spPr>
        <p:txBody>
          <a:bodyPr/>
          <a:lstStyle>
            <a:lvl1pPr>
              <a:defRPr/>
            </a:lvl1pPr>
          </a:lstStyle>
          <a:p>
            <a:pPr>
              <a:defRPr/>
            </a:pPr>
            <a:fld id="{3FE26751-3AE6-455C-AD84-7F3B1E4587BB}" type="slidenum">
              <a:rPr lang="en-US" altLang="zh-CN"/>
              <a:pPr>
                <a:defRPr/>
              </a:pPr>
              <a:t>‹#›</a:t>
            </a:fld>
            <a:endParaRPr lang="en-US" altLang="zh-CN"/>
          </a:p>
        </p:txBody>
      </p:sp>
    </p:spTree>
    <p:extLst>
      <p:ext uri="{BB962C8B-B14F-4D97-AF65-F5344CB8AC3E}">
        <p14:creationId xmlns:p14="http://schemas.microsoft.com/office/powerpoint/2010/main" val="290006580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矩形 9"/>
          <p:cNvSpPr/>
          <p:nvPr/>
        </p:nvSpPr>
        <p:spPr bwMode="invGray">
          <a:xfrm>
            <a:off x="0" y="1436688"/>
            <a:ext cx="12192000" cy="4445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7" name="矩形 6"/>
          <p:cNvSpPr/>
          <p:nvPr/>
        </p:nvSpPr>
        <p:spPr bwMode="ltGray">
          <a:xfrm>
            <a:off x="0" y="1"/>
            <a:ext cx="12192000" cy="14335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2" name="标题占位符 1"/>
          <p:cNvSpPr>
            <a:spLocks noGrp="1"/>
          </p:cNvSpPr>
          <p:nvPr>
            <p:ph type="title"/>
          </p:nvPr>
        </p:nvSpPr>
        <p:spPr>
          <a:xfrm>
            <a:off x="609600" y="152400"/>
            <a:ext cx="10972800" cy="125095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lang="zh-CN" altLang="en-US"/>
              <a:t>单击此处编辑母版标题样式</a:t>
            </a:r>
            <a:endParaRPr lang="en-US"/>
          </a:p>
        </p:txBody>
      </p:sp>
      <p:sp>
        <p:nvSpPr>
          <p:cNvPr id="1029" name="文本占位符 2"/>
          <p:cNvSpPr>
            <a:spLocks noGrp="1"/>
          </p:cNvSpPr>
          <p:nvPr>
            <p:ph type="body" idx="1"/>
          </p:nvPr>
        </p:nvSpPr>
        <p:spPr bwMode="auto">
          <a:xfrm>
            <a:off x="609600" y="1774825"/>
            <a:ext cx="10972800" cy="4625975"/>
          </a:xfrm>
          <a:prstGeom prst="rect">
            <a:avLst/>
          </a:prstGeom>
          <a:noFill/>
          <a:ln w="9525">
            <a:noFill/>
            <a:miter lim="800000"/>
            <a:headEnd/>
            <a:tailEnd/>
          </a:ln>
        </p:spPr>
        <p:txBody>
          <a:bodyPr vert="horz" wrap="square" lIns="54864" tIns="9144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609600" y="6477000"/>
            <a:ext cx="2844800" cy="274638"/>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pPr>
              <a:defRPr/>
            </a:pPr>
            <a:endParaRPr lang="en-US" altLang="zh-CN"/>
          </a:p>
        </p:txBody>
      </p:sp>
      <p:sp>
        <p:nvSpPr>
          <p:cNvPr id="5" name="页脚占位符 4"/>
          <p:cNvSpPr>
            <a:spLocks noGrp="1"/>
          </p:cNvSpPr>
          <p:nvPr>
            <p:ph type="ftr" sz="quarter" idx="3"/>
          </p:nvPr>
        </p:nvSpPr>
        <p:spPr>
          <a:xfrm>
            <a:off x="3520018" y="6477000"/>
            <a:ext cx="7344833" cy="274638"/>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defRPr/>
            </a:pPr>
            <a:endParaRPr lang="en-US" altLang="zh-CN"/>
          </a:p>
        </p:txBody>
      </p:sp>
      <p:sp>
        <p:nvSpPr>
          <p:cNvPr id="6" name="灯片编号占位符 5"/>
          <p:cNvSpPr>
            <a:spLocks noGrp="1"/>
          </p:cNvSpPr>
          <p:nvPr>
            <p:ph type="sldNum" sz="quarter" idx="4"/>
          </p:nvPr>
        </p:nvSpPr>
        <p:spPr>
          <a:xfrm>
            <a:off x="10938934" y="6477000"/>
            <a:ext cx="977900" cy="274638"/>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pPr>
              <a:defRPr/>
            </a:pPr>
            <a:fld id="{639DE89F-79DE-44E2-BF71-1E41A0EF5C3F}" type="slidenum">
              <a:rPr lang="en-US" altLang="zh-CN"/>
              <a:pPr>
                <a:defRPr/>
              </a:pPr>
              <a:t>‹#›</a:t>
            </a:fld>
            <a:endParaRPr lang="en-US" altLang="zh-CN"/>
          </a:p>
        </p:txBody>
      </p:sp>
    </p:spTree>
    <p:extLst>
      <p:ext uri="{BB962C8B-B14F-4D97-AF65-F5344CB8AC3E}">
        <p14:creationId xmlns:p14="http://schemas.microsoft.com/office/powerpoint/2010/main" val="38619324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4500" b="1" kern="1200">
          <a:solidFill>
            <a:srgbClr val="FFC800"/>
          </a:solidFill>
          <a:latin typeface="+mj-lt"/>
          <a:ea typeface="+mj-ea"/>
          <a:cs typeface="+mj-cs"/>
        </a:defRPr>
      </a:lvl1pPr>
      <a:lvl2pPr algn="l" rtl="0" eaLnBrk="0" fontAlgn="base" hangingPunct="0">
        <a:spcBef>
          <a:spcPct val="0"/>
        </a:spcBef>
        <a:spcAft>
          <a:spcPct val="0"/>
        </a:spcAft>
        <a:defRPr sz="4500" b="1">
          <a:solidFill>
            <a:srgbClr val="FFC800"/>
          </a:solidFill>
          <a:latin typeface="Corbel" pitchFamily="34" charset="0"/>
          <a:ea typeface="华文楷体" pitchFamily="2" charset="-122"/>
        </a:defRPr>
      </a:lvl2pPr>
      <a:lvl3pPr algn="l" rtl="0" eaLnBrk="0" fontAlgn="base" hangingPunct="0">
        <a:spcBef>
          <a:spcPct val="0"/>
        </a:spcBef>
        <a:spcAft>
          <a:spcPct val="0"/>
        </a:spcAft>
        <a:defRPr sz="4500" b="1">
          <a:solidFill>
            <a:srgbClr val="FFC800"/>
          </a:solidFill>
          <a:latin typeface="Corbel" pitchFamily="34" charset="0"/>
          <a:ea typeface="华文楷体" pitchFamily="2" charset="-122"/>
        </a:defRPr>
      </a:lvl3pPr>
      <a:lvl4pPr algn="l" rtl="0" eaLnBrk="0" fontAlgn="base" hangingPunct="0">
        <a:spcBef>
          <a:spcPct val="0"/>
        </a:spcBef>
        <a:spcAft>
          <a:spcPct val="0"/>
        </a:spcAft>
        <a:defRPr sz="4500" b="1">
          <a:solidFill>
            <a:srgbClr val="FFC800"/>
          </a:solidFill>
          <a:latin typeface="Corbel" pitchFamily="34" charset="0"/>
          <a:ea typeface="华文楷体" pitchFamily="2" charset="-122"/>
        </a:defRPr>
      </a:lvl4pPr>
      <a:lvl5pPr algn="l" rtl="0" eaLnBrk="0" fontAlgn="base" hangingPunct="0">
        <a:spcBef>
          <a:spcPct val="0"/>
        </a:spcBef>
        <a:spcAft>
          <a:spcPct val="0"/>
        </a:spcAft>
        <a:defRPr sz="4500" b="1">
          <a:solidFill>
            <a:srgbClr val="FFC800"/>
          </a:solidFill>
          <a:latin typeface="Corbel" pitchFamily="34" charset="0"/>
          <a:ea typeface="华文楷体" pitchFamily="2" charset="-122"/>
        </a:defRPr>
      </a:lvl5pPr>
      <a:lvl6pPr marL="457200" algn="l" rtl="0" fontAlgn="base">
        <a:spcBef>
          <a:spcPct val="0"/>
        </a:spcBef>
        <a:spcAft>
          <a:spcPct val="0"/>
        </a:spcAft>
        <a:defRPr sz="4500" b="1">
          <a:solidFill>
            <a:srgbClr val="FFC800"/>
          </a:solidFill>
          <a:latin typeface="Corbel" pitchFamily="34" charset="0"/>
          <a:ea typeface="华文楷体" pitchFamily="2" charset="-122"/>
        </a:defRPr>
      </a:lvl6pPr>
      <a:lvl7pPr marL="914400" algn="l" rtl="0" fontAlgn="base">
        <a:spcBef>
          <a:spcPct val="0"/>
        </a:spcBef>
        <a:spcAft>
          <a:spcPct val="0"/>
        </a:spcAft>
        <a:defRPr sz="4500" b="1">
          <a:solidFill>
            <a:srgbClr val="FFC800"/>
          </a:solidFill>
          <a:latin typeface="Corbel" pitchFamily="34" charset="0"/>
          <a:ea typeface="华文楷体" pitchFamily="2" charset="-122"/>
        </a:defRPr>
      </a:lvl7pPr>
      <a:lvl8pPr marL="1371600" algn="l" rtl="0" fontAlgn="base">
        <a:spcBef>
          <a:spcPct val="0"/>
        </a:spcBef>
        <a:spcAft>
          <a:spcPct val="0"/>
        </a:spcAft>
        <a:defRPr sz="4500" b="1">
          <a:solidFill>
            <a:srgbClr val="FFC800"/>
          </a:solidFill>
          <a:latin typeface="Corbel" pitchFamily="34" charset="0"/>
          <a:ea typeface="华文楷体" pitchFamily="2" charset="-122"/>
        </a:defRPr>
      </a:lvl8pPr>
      <a:lvl9pPr marL="1828800" algn="l" rtl="0" fontAlgn="base">
        <a:spcBef>
          <a:spcPct val="0"/>
        </a:spcBef>
        <a:spcAft>
          <a:spcPct val="0"/>
        </a:spcAft>
        <a:defRPr sz="4500" b="1">
          <a:solidFill>
            <a:srgbClr val="FFC800"/>
          </a:solidFill>
          <a:latin typeface="Corbel" pitchFamily="34" charset="0"/>
          <a:ea typeface="华文楷体" pitchFamily="2" charset="-122"/>
        </a:defRPr>
      </a:lvl9pPr>
      <a:extLst/>
    </p:titleStyle>
    <p:bodyStyle>
      <a:lvl1pPr marL="438150" indent="-319088" algn="l" rtl="0" eaLnBrk="0" fontAlgn="base" hangingPunct="0">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30250" indent="-273050" algn="l" rtl="0" eaLnBrk="0" fontAlgn="base" hangingPunct="0">
        <a:spcBef>
          <a:spcPct val="20000"/>
        </a:spcBef>
        <a:spcAft>
          <a:spcPct val="0"/>
        </a:spcAft>
        <a:buClr>
          <a:schemeClr val="accent2"/>
        </a:buClr>
        <a:buSzPct val="90000"/>
        <a:buFont typeface="Wingdings" pitchFamily="2" charset="2"/>
        <a:buChar char=""/>
        <a:defRPr sz="2800" kern="1200">
          <a:solidFill>
            <a:schemeClr val="tx1"/>
          </a:solidFill>
          <a:latin typeface="+mn-lt"/>
          <a:ea typeface="+mn-ea"/>
          <a:cs typeface="+mn-cs"/>
        </a:defRPr>
      </a:lvl2pPr>
      <a:lvl3pPr marL="995363" indent="-228600" algn="l" rtl="0" eaLnBrk="0" fontAlgn="base" hangingPunct="0">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eaLnBrk="0" fontAlgn="base" hangingPunct="0">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eaLnBrk="0" fontAlgn="base" hangingPunct="0">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lidl@jlu.edu.cn" TargetMode="External"/><Relationship Id="rId2" Type="http://schemas.openxmlformats.org/officeDocument/2006/relationships/hyperlink" Target="mailto:&#36890;&#36807;&#30005;&#23376;&#37038;&#20214;&#21457;&#33267;lidali001@163.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a:xfrm>
            <a:off x="1981200" y="142860"/>
            <a:ext cx="8229600" cy="1143001"/>
          </a:xfrm>
        </p:spPr>
        <p:txBody>
          <a:bodyPr/>
          <a:lstStyle/>
          <a:p>
            <a:pPr algn="ctr" eaLnBrk="1" fontAlgn="auto" hangingPunct="1">
              <a:spcAft>
                <a:spcPts val="0"/>
              </a:spcAft>
              <a:defRPr/>
            </a:pPr>
            <a:r>
              <a:rPr lang="en-US" altLang="zh-CN" sz="4000" dirty="0">
                <a:solidFill>
                  <a:srgbClr val="FFFF00"/>
                </a:solidFill>
                <a:effectLst>
                  <a:outerShdw blurRad="38100" dist="38100" dir="2700000" algn="tl">
                    <a:srgbClr val="000000">
                      <a:alpha val="43137"/>
                    </a:srgbClr>
                  </a:outerShdw>
                </a:effectLst>
              </a:rPr>
              <a:t>2023-SA-</a:t>
            </a:r>
            <a:r>
              <a:rPr lang="zh-CN" altLang="en-US" sz="4000" dirty="0">
                <a:solidFill>
                  <a:srgbClr val="FFFF00"/>
                </a:solidFill>
                <a:effectLst>
                  <a:outerShdw blurRad="38100" dist="38100" dir="2700000" algn="tl">
                    <a:srgbClr val="000000">
                      <a:alpha val="43137"/>
                    </a:srgbClr>
                  </a:outerShdw>
                </a:effectLst>
              </a:rPr>
              <a:t>大作业题目 </a:t>
            </a:r>
          </a:p>
        </p:txBody>
      </p:sp>
      <p:sp>
        <p:nvSpPr>
          <p:cNvPr id="7171" name="Rectangle 3"/>
          <p:cNvSpPr>
            <a:spLocks noGrp="1" noChangeArrowheads="1"/>
          </p:cNvSpPr>
          <p:nvPr>
            <p:ph idx="1"/>
          </p:nvPr>
        </p:nvSpPr>
        <p:spPr>
          <a:xfrm>
            <a:off x="1078302" y="1600200"/>
            <a:ext cx="9980762" cy="5329238"/>
          </a:xfrm>
        </p:spPr>
        <p:txBody>
          <a:bodyPr rtlCol="0">
            <a:normAutofit/>
          </a:bodyPr>
          <a:lstStyle/>
          <a:p>
            <a:pPr marL="438912" indent="-320040" eaLnBrk="1" fontAlgn="auto" hangingPunct="1">
              <a:lnSpc>
                <a:spcPct val="90000"/>
              </a:lnSpc>
              <a:spcBef>
                <a:spcPts val="0"/>
              </a:spcBef>
              <a:spcAft>
                <a:spcPts val="0"/>
              </a:spcAft>
              <a:buFont typeface="Wingdings 2"/>
              <a:buChar char=""/>
              <a:defRPr/>
            </a:pPr>
            <a:r>
              <a:rPr lang="en-US" altLang="zh-CN" sz="2800" b="1" dirty="0"/>
              <a:t>Please develop an architecture for:</a:t>
            </a:r>
          </a:p>
          <a:p>
            <a:pPr marL="731012" lvl="1" indent="-320040" eaLnBrk="1" fontAlgn="auto" hangingPunct="1">
              <a:lnSpc>
                <a:spcPct val="90000"/>
              </a:lnSpc>
              <a:spcBef>
                <a:spcPts val="0"/>
              </a:spcBef>
              <a:spcAft>
                <a:spcPts val="0"/>
              </a:spcAft>
              <a:buFont typeface="Wingdings 2"/>
              <a:buChar char=""/>
              <a:defRPr/>
            </a:pPr>
            <a:r>
              <a:rPr lang="en-US" altLang="zh-CN" sz="2400" b="1" dirty="0"/>
              <a:t>01: a large language model based search engine</a:t>
            </a:r>
          </a:p>
          <a:p>
            <a:pPr marL="731012" lvl="1" indent="-320040" eaLnBrk="1" fontAlgn="auto" hangingPunct="1">
              <a:lnSpc>
                <a:spcPct val="90000"/>
              </a:lnSpc>
              <a:spcBef>
                <a:spcPts val="0"/>
              </a:spcBef>
              <a:spcAft>
                <a:spcPts val="0"/>
              </a:spcAft>
              <a:buFont typeface="Wingdings 2"/>
              <a:buChar char=""/>
              <a:defRPr/>
            </a:pPr>
            <a:r>
              <a:rPr lang="en-US" altLang="zh-CN" sz="2400" b="1" dirty="0"/>
              <a:t>02: a large language model based finance monitoring system</a:t>
            </a:r>
          </a:p>
          <a:p>
            <a:pPr marL="731012" lvl="1" indent="-320040" eaLnBrk="1" fontAlgn="auto" hangingPunct="1">
              <a:lnSpc>
                <a:spcPct val="90000"/>
              </a:lnSpc>
              <a:spcBef>
                <a:spcPts val="0"/>
              </a:spcBef>
              <a:spcAft>
                <a:spcPts val="0"/>
              </a:spcAft>
              <a:buFont typeface="Wingdings 2"/>
              <a:buChar char=""/>
              <a:defRPr/>
            </a:pPr>
            <a:r>
              <a:rPr lang="en-US" altLang="zh-CN" sz="2400" b="1" dirty="0"/>
              <a:t>03: a large language model based medical and healthcare system</a:t>
            </a:r>
          </a:p>
          <a:p>
            <a:pPr marL="731012" lvl="1" indent="-320040" eaLnBrk="1" fontAlgn="auto" hangingPunct="1">
              <a:lnSpc>
                <a:spcPct val="90000"/>
              </a:lnSpc>
              <a:spcBef>
                <a:spcPts val="0"/>
              </a:spcBef>
              <a:spcAft>
                <a:spcPts val="0"/>
              </a:spcAft>
              <a:buFont typeface="Wingdings 2"/>
              <a:buChar char=""/>
              <a:defRPr/>
            </a:pPr>
            <a:r>
              <a:rPr lang="en-US" altLang="zh-CN" sz="2400" b="1" dirty="0"/>
              <a:t>04: a XR</a:t>
            </a:r>
            <a:r>
              <a:rPr lang="en-US" altLang="zh-CN" sz="2400" b="1" baseline="30000" dirty="0"/>
              <a:t>*</a:t>
            </a:r>
            <a:r>
              <a:rPr lang="en-US" altLang="zh-CN" sz="2400" b="1" dirty="0"/>
              <a:t> technique based personal entertainment system</a:t>
            </a:r>
          </a:p>
          <a:p>
            <a:pPr marL="731012" lvl="1" indent="-320040" eaLnBrk="1" fontAlgn="auto" hangingPunct="1">
              <a:lnSpc>
                <a:spcPct val="90000"/>
              </a:lnSpc>
              <a:spcBef>
                <a:spcPts val="0"/>
              </a:spcBef>
              <a:spcAft>
                <a:spcPts val="0"/>
              </a:spcAft>
              <a:buFont typeface="Wingdings 2"/>
              <a:buChar char=""/>
              <a:defRPr/>
            </a:pPr>
            <a:r>
              <a:rPr lang="en-US" altLang="zh-CN" sz="2400" b="1" dirty="0"/>
              <a:t>05: a XR</a:t>
            </a:r>
            <a:r>
              <a:rPr lang="en-US" altLang="zh-CN" sz="2400" b="1" baseline="30000" dirty="0"/>
              <a:t>*</a:t>
            </a:r>
            <a:r>
              <a:rPr lang="en-US" altLang="zh-CN" sz="2400" b="1" dirty="0"/>
              <a:t> technique based sustainable environment system</a:t>
            </a:r>
          </a:p>
          <a:p>
            <a:pPr marL="731012" lvl="1" indent="-320040" eaLnBrk="1" fontAlgn="auto" hangingPunct="1">
              <a:lnSpc>
                <a:spcPct val="90000"/>
              </a:lnSpc>
              <a:spcBef>
                <a:spcPts val="0"/>
              </a:spcBef>
              <a:spcAft>
                <a:spcPts val="0"/>
              </a:spcAft>
              <a:buFont typeface="Wingdings 2"/>
              <a:buChar char=""/>
              <a:defRPr/>
            </a:pPr>
            <a:r>
              <a:rPr lang="en-US" altLang="zh-CN" sz="2400" b="1" dirty="0"/>
              <a:t>06: a XR</a:t>
            </a:r>
            <a:r>
              <a:rPr lang="en-US" altLang="zh-CN" sz="2400" b="1" baseline="30000" dirty="0"/>
              <a:t>*</a:t>
            </a:r>
            <a:r>
              <a:rPr lang="en-US" altLang="zh-CN" sz="2400" b="1" dirty="0"/>
              <a:t> technique based personal information management system</a:t>
            </a:r>
          </a:p>
          <a:p>
            <a:pPr marL="996125" lvl="2" indent="-320040" eaLnBrk="1" fontAlgn="auto" hangingPunct="1">
              <a:lnSpc>
                <a:spcPct val="90000"/>
              </a:lnSpc>
              <a:spcBef>
                <a:spcPts val="0"/>
              </a:spcBef>
              <a:spcAft>
                <a:spcPts val="0"/>
              </a:spcAft>
              <a:buFont typeface="Wingdings 2"/>
              <a:buChar char=""/>
              <a:defRPr/>
            </a:pPr>
            <a:r>
              <a:rPr lang="zh-CN" altLang="en-US" sz="2000" b="1" baseline="30000" dirty="0"/>
              <a:t>*  </a:t>
            </a:r>
            <a:r>
              <a:rPr lang="en-US" altLang="zh-CN" sz="2000" b="1" dirty="0"/>
              <a:t>XR: Cross Reality</a:t>
            </a:r>
          </a:p>
          <a:p>
            <a:pPr marL="996125" lvl="2" indent="-320040" eaLnBrk="1" fontAlgn="auto" hangingPunct="1">
              <a:lnSpc>
                <a:spcPct val="90000"/>
              </a:lnSpc>
              <a:spcBef>
                <a:spcPts val="0"/>
              </a:spcBef>
              <a:spcAft>
                <a:spcPts val="0"/>
              </a:spcAft>
              <a:buFont typeface="Wingdings 2"/>
              <a:buChar char=""/>
              <a:defRPr/>
            </a:pPr>
            <a:endParaRPr lang="en-US" altLang="zh-CN" sz="2000" b="1" dirty="0"/>
          </a:p>
          <a:p>
            <a:pPr marL="438912" indent="-320040" eaLnBrk="1" fontAlgn="auto" hangingPunct="1">
              <a:lnSpc>
                <a:spcPct val="90000"/>
              </a:lnSpc>
              <a:spcBef>
                <a:spcPts val="0"/>
              </a:spcBef>
              <a:spcAft>
                <a:spcPts val="0"/>
              </a:spcAft>
              <a:buFont typeface="Wingdings 2"/>
              <a:buChar char=""/>
              <a:defRPr/>
            </a:pPr>
            <a:r>
              <a:rPr lang="en-US" altLang="zh-CN" sz="2800" b="1" dirty="0"/>
              <a:t>The document should:</a:t>
            </a:r>
          </a:p>
          <a:p>
            <a:pPr marL="731012" lvl="1" indent="-320040" eaLnBrk="1" fontAlgn="auto" hangingPunct="1">
              <a:lnSpc>
                <a:spcPct val="90000"/>
              </a:lnSpc>
              <a:spcBef>
                <a:spcPts val="0"/>
              </a:spcBef>
              <a:spcAft>
                <a:spcPts val="0"/>
              </a:spcAft>
              <a:buFont typeface="Wingdings 2"/>
              <a:buChar char=""/>
              <a:defRPr/>
            </a:pPr>
            <a:r>
              <a:rPr lang="en-US" altLang="zh-CN" sz="2400" b="1" dirty="0"/>
              <a:t>1. be less than 15 pages.</a:t>
            </a:r>
          </a:p>
          <a:p>
            <a:pPr marL="731012" lvl="1" indent="-320040" eaLnBrk="1" fontAlgn="auto" hangingPunct="1">
              <a:lnSpc>
                <a:spcPct val="90000"/>
              </a:lnSpc>
              <a:spcBef>
                <a:spcPts val="0"/>
              </a:spcBef>
              <a:spcAft>
                <a:spcPts val="0"/>
              </a:spcAft>
              <a:buFont typeface="Wingdings 2"/>
              <a:buChar char=""/>
              <a:defRPr/>
            </a:pPr>
            <a:r>
              <a:rPr lang="en-US" altLang="zh-CN" sz="2400" b="1" dirty="0"/>
              <a:t>2. present the architecture and its general technical views.</a:t>
            </a:r>
          </a:p>
          <a:p>
            <a:pPr marL="731012" lvl="1" indent="-320040" eaLnBrk="1" fontAlgn="auto" hangingPunct="1">
              <a:lnSpc>
                <a:spcPct val="90000"/>
              </a:lnSpc>
              <a:spcBef>
                <a:spcPts val="0"/>
              </a:spcBef>
              <a:spcAft>
                <a:spcPts val="0"/>
              </a:spcAft>
              <a:buFont typeface="Wingdings 2"/>
              <a:buChar char=""/>
              <a:defRPr/>
            </a:pPr>
            <a:r>
              <a:rPr lang="en-US" altLang="zh-CN" sz="2400" b="1" dirty="0"/>
              <a:t>3. due Monday, October 16</a:t>
            </a:r>
            <a:r>
              <a:rPr lang="en-US" altLang="zh-CN" sz="2400" b="1" baseline="30000" dirty="0"/>
              <a:t>th</a:t>
            </a:r>
            <a:r>
              <a:rPr lang="en-US" altLang="zh-CN" sz="2400" b="1" dirty="0"/>
              <a:t>, 2023.</a:t>
            </a:r>
          </a:p>
        </p:txBody>
      </p:sp>
    </p:spTree>
    <p:extLst>
      <p:ext uri="{BB962C8B-B14F-4D97-AF65-F5344CB8AC3E}">
        <p14:creationId xmlns:p14="http://schemas.microsoft.com/office/powerpoint/2010/main" val="2799974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a:xfrm>
            <a:off x="1981200" y="142860"/>
            <a:ext cx="8229600" cy="1143001"/>
          </a:xfrm>
        </p:spPr>
        <p:txBody>
          <a:bodyPr/>
          <a:lstStyle/>
          <a:p>
            <a:pPr algn="ctr" eaLnBrk="1" fontAlgn="auto" hangingPunct="1">
              <a:spcAft>
                <a:spcPts val="0"/>
              </a:spcAft>
              <a:defRPr/>
            </a:pPr>
            <a:r>
              <a:rPr lang="en-US" altLang="zh-CN" sz="4000" dirty="0">
                <a:solidFill>
                  <a:srgbClr val="FFFF00"/>
                </a:solidFill>
                <a:effectLst>
                  <a:outerShdw blurRad="38100" dist="38100" dir="2700000" algn="tl">
                    <a:srgbClr val="000000">
                      <a:alpha val="43137"/>
                    </a:srgbClr>
                  </a:outerShdw>
                </a:effectLst>
              </a:rPr>
              <a:t>2023-SA-</a:t>
            </a:r>
            <a:r>
              <a:rPr lang="zh-CN" altLang="en-US" sz="4000" dirty="0">
                <a:solidFill>
                  <a:srgbClr val="FFFF00"/>
                </a:solidFill>
                <a:effectLst>
                  <a:outerShdw blurRad="38100" dist="38100" dir="2700000" algn="tl">
                    <a:srgbClr val="000000">
                      <a:alpha val="43137"/>
                    </a:srgbClr>
                  </a:outerShdw>
                </a:effectLst>
              </a:rPr>
              <a:t>大作业提交要求（</a:t>
            </a:r>
            <a:r>
              <a:rPr lang="en-US" altLang="zh-CN" sz="4000" dirty="0">
                <a:solidFill>
                  <a:srgbClr val="FFFF00"/>
                </a:solidFill>
                <a:effectLst>
                  <a:outerShdw blurRad="38100" dist="38100" dir="2700000" algn="tl">
                    <a:srgbClr val="000000">
                      <a:alpha val="43137"/>
                    </a:srgbClr>
                  </a:outerShdw>
                </a:effectLst>
              </a:rPr>
              <a:t>1</a:t>
            </a:r>
            <a:r>
              <a:rPr lang="zh-CN" altLang="en-US" sz="4000" dirty="0">
                <a:solidFill>
                  <a:srgbClr val="FFFF00"/>
                </a:solidFill>
                <a:effectLst>
                  <a:outerShdw blurRad="38100" dist="38100" dir="2700000" algn="tl">
                    <a:srgbClr val="000000">
                      <a:alpha val="43137"/>
                    </a:srgbClr>
                  </a:outerShdw>
                </a:effectLst>
              </a:rPr>
              <a:t>） </a:t>
            </a:r>
          </a:p>
        </p:txBody>
      </p:sp>
      <p:sp>
        <p:nvSpPr>
          <p:cNvPr id="7171" name="Rectangle 3"/>
          <p:cNvSpPr>
            <a:spLocks noGrp="1" noChangeArrowheads="1"/>
          </p:cNvSpPr>
          <p:nvPr>
            <p:ph idx="1"/>
          </p:nvPr>
        </p:nvSpPr>
        <p:spPr>
          <a:xfrm>
            <a:off x="1078302" y="1600200"/>
            <a:ext cx="9980762" cy="5329238"/>
          </a:xfrm>
        </p:spPr>
        <p:txBody>
          <a:bodyPr rtlCol="0">
            <a:normAutofit/>
          </a:bodyPr>
          <a:lstStyle/>
          <a:p>
            <a:pPr marL="438912" indent="-320040" eaLnBrk="1" fontAlgn="auto" hangingPunct="1">
              <a:spcBef>
                <a:spcPts val="0"/>
              </a:spcBef>
              <a:spcAft>
                <a:spcPts val="0"/>
              </a:spcAft>
              <a:buFont typeface="Wingdings 2"/>
              <a:buChar char=""/>
              <a:defRPr/>
            </a:pPr>
            <a:r>
              <a:rPr lang="en-US" altLang="zh-CN" sz="2000" b="1" dirty="0"/>
              <a:t>1. </a:t>
            </a:r>
            <a:r>
              <a:rPr lang="zh-CN" altLang="en-US" sz="2000" b="1" dirty="0"/>
              <a:t>封面</a:t>
            </a:r>
            <a:r>
              <a:rPr lang="zh-CN" altLang="en-US" sz="2000" b="1" dirty="0">
                <a:solidFill>
                  <a:srgbClr val="FF0000"/>
                </a:solidFill>
              </a:rPr>
              <a:t>务必要写清</a:t>
            </a:r>
            <a:r>
              <a:rPr lang="zh-CN" altLang="en-US" sz="2000" b="1" dirty="0"/>
              <a:t>：</a:t>
            </a:r>
          </a:p>
          <a:p>
            <a:pPr marL="731520" lvl="1" indent="-274320" eaLnBrk="1" fontAlgn="auto" hangingPunct="1">
              <a:spcAft>
                <a:spcPts val="0"/>
              </a:spcAft>
              <a:buFont typeface="Wingdings"/>
              <a:buChar char=""/>
              <a:defRPr/>
            </a:pPr>
            <a:r>
              <a:rPr lang="zh-CN" altLang="en-US" sz="1800" b="1" dirty="0">
                <a:latin typeface="楷体" pitchFamily="49" charset="-122"/>
                <a:ea typeface="楷体" pitchFamily="49" charset="-122"/>
              </a:rPr>
              <a:t>所选题目，如：</a:t>
            </a:r>
            <a:r>
              <a:rPr lang="en-US" altLang="zh-CN" sz="1800" b="1" dirty="0"/>
              <a:t>Architecture design for a large language model based medical and healthcare system</a:t>
            </a:r>
            <a:endParaRPr lang="zh-CN" altLang="en-US" sz="1800" b="1" dirty="0">
              <a:latin typeface="楷体" pitchFamily="49" charset="-122"/>
              <a:ea typeface="楷体" pitchFamily="49" charset="-122"/>
            </a:endParaRPr>
          </a:p>
          <a:p>
            <a:pPr marL="731520" lvl="1" indent="-274320" eaLnBrk="1" fontAlgn="auto" hangingPunct="1">
              <a:spcAft>
                <a:spcPts val="0"/>
              </a:spcAft>
              <a:buFont typeface="Wingdings"/>
              <a:buChar char=""/>
              <a:defRPr/>
            </a:pPr>
            <a:r>
              <a:rPr lang="zh-CN" altLang="en-US" sz="1800" b="1" dirty="0">
                <a:latin typeface="楷体" pitchFamily="49" charset="-122"/>
                <a:ea typeface="楷体" pitchFamily="49" charset="-122"/>
              </a:rPr>
              <a:t>小组编号，如</a:t>
            </a:r>
            <a:r>
              <a:rPr lang="en-US" altLang="zh-CN" sz="1800" b="1" dirty="0">
                <a:latin typeface="楷体" pitchFamily="49" charset="-122"/>
                <a:ea typeface="楷体" pitchFamily="49" charset="-122"/>
              </a:rPr>
              <a:t>:Team 01</a:t>
            </a:r>
            <a:r>
              <a:rPr lang="zh-CN" altLang="en-US" sz="1800" b="1" dirty="0">
                <a:latin typeface="楷体" pitchFamily="49" charset="-122"/>
                <a:ea typeface="楷体" pitchFamily="49" charset="-122"/>
              </a:rPr>
              <a:t>、</a:t>
            </a:r>
            <a:r>
              <a:rPr lang="en-US" altLang="zh-CN" sz="1800" b="1" dirty="0">
                <a:latin typeface="楷体" pitchFamily="49" charset="-122"/>
                <a:ea typeface="楷体" pitchFamily="49" charset="-122"/>
              </a:rPr>
              <a:t>Team 70</a:t>
            </a:r>
            <a:endParaRPr lang="zh-CN" altLang="en-US" sz="1800" b="1" dirty="0">
              <a:latin typeface="楷体" pitchFamily="49" charset="-122"/>
              <a:ea typeface="楷体" pitchFamily="49" charset="-122"/>
            </a:endParaRPr>
          </a:p>
          <a:p>
            <a:pPr marL="731520" lvl="1" indent="-274320" eaLnBrk="1" fontAlgn="auto" hangingPunct="1">
              <a:spcAft>
                <a:spcPts val="0"/>
              </a:spcAft>
              <a:buFont typeface="Wingdings"/>
              <a:buChar char=""/>
              <a:defRPr/>
            </a:pPr>
            <a:r>
              <a:rPr lang="zh-CN" altLang="en-US" sz="1800" b="1" dirty="0">
                <a:latin typeface="楷体" pitchFamily="49" charset="-122"/>
                <a:ea typeface="楷体" pitchFamily="49" charset="-122"/>
              </a:rPr>
              <a:t>小组各成员的学号、姓名、</a:t>
            </a:r>
            <a:r>
              <a:rPr lang="zh-CN" altLang="en-US" sz="1800" b="1" dirty="0">
                <a:solidFill>
                  <a:srgbClr val="FF0000"/>
                </a:solidFill>
                <a:latin typeface="楷体" pitchFamily="49" charset="-122"/>
                <a:ea typeface="楷体" pitchFamily="49" charset="-122"/>
              </a:rPr>
              <a:t>贡献百分比（小组总和为</a:t>
            </a:r>
            <a:r>
              <a:rPr lang="en-US" altLang="zh-CN" sz="1800" b="1" dirty="0">
                <a:solidFill>
                  <a:srgbClr val="FF0000"/>
                </a:solidFill>
                <a:latin typeface="楷体" pitchFamily="49" charset="-122"/>
                <a:ea typeface="楷体" pitchFamily="49" charset="-122"/>
              </a:rPr>
              <a:t>100%</a:t>
            </a:r>
            <a:r>
              <a:rPr lang="zh-CN" altLang="en-US" sz="1800" b="1" dirty="0">
                <a:solidFill>
                  <a:srgbClr val="FF0000"/>
                </a:solidFill>
                <a:latin typeface="楷体" pitchFamily="49" charset="-122"/>
                <a:ea typeface="楷体" pitchFamily="49" charset="-122"/>
              </a:rPr>
              <a:t>）</a:t>
            </a:r>
            <a:r>
              <a:rPr lang="zh-CN" altLang="en-US" sz="1800" b="1" dirty="0">
                <a:latin typeface="楷体" pitchFamily="49" charset="-122"/>
                <a:ea typeface="楷体" pitchFamily="49" charset="-122"/>
              </a:rPr>
              <a:t>、</a:t>
            </a:r>
            <a:r>
              <a:rPr lang="zh-CN" altLang="en-US" sz="1800" b="1" dirty="0">
                <a:solidFill>
                  <a:srgbClr val="FF0000"/>
                </a:solidFill>
                <a:latin typeface="楷体" pitchFamily="49" charset="-122"/>
                <a:ea typeface="楷体" pitchFamily="49" charset="-122"/>
              </a:rPr>
              <a:t>手写电子签名</a:t>
            </a:r>
            <a:endParaRPr lang="en-US" altLang="zh-CN" sz="1800" b="1" dirty="0">
              <a:solidFill>
                <a:srgbClr val="FF0000"/>
              </a:solidFill>
              <a:latin typeface="楷体" pitchFamily="49" charset="-122"/>
              <a:ea typeface="楷体" pitchFamily="49" charset="-122"/>
            </a:endParaRPr>
          </a:p>
          <a:p>
            <a:pPr marL="996633" lvl="2" indent="-274320" eaLnBrk="1" fontAlgn="auto" hangingPunct="1">
              <a:spcAft>
                <a:spcPts val="0"/>
              </a:spcAft>
              <a:buFont typeface="Wingdings"/>
              <a:buChar char=""/>
              <a:defRPr/>
            </a:pPr>
            <a:r>
              <a:rPr lang="zh-CN" altLang="en-US" sz="1400" b="1" dirty="0">
                <a:solidFill>
                  <a:srgbClr val="FF0000"/>
                </a:solidFill>
                <a:latin typeface="楷体" pitchFamily="49" charset="-122"/>
                <a:ea typeface="楷体" pitchFamily="49" charset="-122"/>
              </a:rPr>
              <a:t>大作业个人最终得分 </a:t>
            </a:r>
            <a:r>
              <a:rPr lang="en-US" altLang="zh-CN" sz="1400" b="1" dirty="0">
                <a:solidFill>
                  <a:srgbClr val="FF0000"/>
                </a:solidFill>
                <a:latin typeface="楷体" pitchFamily="49" charset="-122"/>
                <a:ea typeface="楷体" pitchFamily="49" charset="-122"/>
              </a:rPr>
              <a:t>= </a:t>
            </a:r>
            <a:r>
              <a:rPr lang="zh-CN" altLang="en-US" sz="1400" b="1" dirty="0">
                <a:solidFill>
                  <a:srgbClr val="FF0000"/>
                </a:solidFill>
                <a:latin typeface="楷体" pitchFamily="49" charset="-122"/>
                <a:ea typeface="楷体" pitchFamily="49" charset="-122"/>
              </a:rPr>
              <a:t>大作业小组得分 * 小组人数 * 个人贡献百分比，且不可超过</a:t>
            </a:r>
            <a:r>
              <a:rPr lang="en-US" altLang="zh-CN" sz="1400" b="1" dirty="0">
                <a:solidFill>
                  <a:srgbClr val="FF0000"/>
                </a:solidFill>
                <a:latin typeface="楷体" pitchFamily="49" charset="-122"/>
                <a:ea typeface="楷体" pitchFamily="49" charset="-122"/>
              </a:rPr>
              <a:t>100</a:t>
            </a:r>
            <a:r>
              <a:rPr lang="zh-CN" altLang="en-US" sz="1400" b="1">
                <a:solidFill>
                  <a:srgbClr val="FF0000"/>
                </a:solidFill>
                <a:latin typeface="楷体" pitchFamily="49" charset="-122"/>
                <a:ea typeface="楷体" pitchFamily="49" charset="-122"/>
              </a:rPr>
              <a:t>分。</a:t>
            </a:r>
            <a:endParaRPr lang="en-US" altLang="zh-CN" sz="1400" b="1" dirty="0">
              <a:solidFill>
                <a:srgbClr val="FF0000"/>
              </a:solidFill>
              <a:latin typeface="楷体" pitchFamily="49" charset="-122"/>
              <a:ea typeface="楷体" pitchFamily="49" charset="-122"/>
            </a:endParaRPr>
          </a:p>
          <a:p>
            <a:pPr marL="731520" lvl="1" indent="-274320" eaLnBrk="1" fontAlgn="auto" hangingPunct="1">
              <a:spcAft>
                <a:spcPts val="0"/>
              </a:spcAft>
              <a:buFont typeface="Wingdings"/>
              <a:buChar char=""/>
              <a:defRPr/>
            </a:pPr>
            <a:r>
              <a:rPr lang="zh-CN" altLang="en-US" sz="1800" b="1" dirty="0">
                <a:latin typeface="楷体" pitchFamily="49" charset="-122"/>
                <a:ea typeface="楷体" pitchFamily="49" charset="-122"/>
              </a:rPr>
              <a:t>大作业封面的</a:t>
            </a:r>
            <a:r>
              <a:rPr lang="zh-CN" altLang="en-US" sz="1800" b="1" dirty="0">
                <a:solidFill>
                  <a:srgbClr val="FF0000"/>
                </a:solidFill>
                <a:latin typeface="楷体" pitchFamily="49" charset="-122"/>
                <a:ea typeface="楷体" pitchFamily="49" charset="-122"/>
              </a:rPr>
              <a:t>参考模板</a:t>
            </a:r>
            <a:r>
              <a:rPr lang="zh-CN" altLang="en-US" sz="1800" b="1" dirty="0">
                <a:latin typeface="楷体" pitchFamily="49" charset="-122"/>
                <a:ea typeface="楷体" pitchFamily="49" charset="-122"/>
              </a:rPr>
              <a:t>见后文说明</a:t>
            </a:r>
            <a:endParaRPr lang="en-US" altLang="zh-CN" sz="1800" b="1" dirty="0">
              <a:latin typeface="楷体" pitchFamily="49" charset="-122"/>
              <a:ea typeface="楷体" pitchFamily="49" charset="-122"/>
            </a:endParaRPr>
          </a:p>
          <a:p>
            <a:pPr marL="1217295" lvl="3" indent="-274320" eaLnBrk="1" fontAlgn="auto" hangingPunct="1">
              <a:spcAft>
                <a:spcPts val="0"/>
              </a:spcAft>
              <a:buFont typeface="Wingdings"/>
              <a:buChar char=""/>
              <a:defRPr/>
            </a:pPr>
            <a:endParaRPr lang="en-US" altLang="zh-CN" sz="1400" b="1" dirty="0">
              <a:latin typeface="楷体" pitchFamily="49" charset="-122"/>
              <a:ea typeface="楷体" pitchFamily="49" charset="-122"/>
            </a:endParaRPr>
          </a:p>
          <a:p>
            <a:pPr marL="438912" indent="-320040" eaLnBrk="1" fontAlgn="auto" hangingPunct="1">
              <a:lnSpc>
                <a:spcPct val="90000"/>
              </a:lnSpc>
              <a:spcBef>
                <a:spcPts val="0"/>
              </a:spcBef>
              <a:spcAft>
                <a:spcPts val="0"/>
              </a:spcAft>
              <a:buFont typeface="Wingdings 2"/>
              <a:buChar char=""/>
              <a:defRPr/>
            </a:pPr>
            <a:r>
              <a:rPr lang="en-US" altLang="zh-CN" sz="2000" b="1" dirty="0"/>
              <a:t>2. </a:t>
            </a:r>
            <a:r>
              <a:rPr lang="en-US" altLang="zh-CN" sz="2000" b="1" dirty="0">
                <a:latin typeface="Verdana" panose="020B0604030504040204" pitchFamily="34" charset="0"/>
                <a:ea typeface="Verdana" panose="020B0604030504040204" pitchFamily="34" charset="0"/>
              </a:rPr>
              <a:t>2023-10-16</a:t>
            </a:r>
            <a:r>
              <a:rPr lang="zh-CN" altLang="en-US" sz="2000" b="1" dirty="0"/>
              <a:t>（星期一）前提交</a:t>
            </a:r>
            <a:r>
              <a:rPr lang="zh-CN" altLang="en-US" sz="2000" b="1" dirty="0">
                <a:solidFill>
                  <a:srgbClr val="FF0000"/>
                </a:solidFill>
              </a:rPr>
              <a:t>电子版</a:t>
            </a:r>
            <a:r>
              <a:rPr lang="zh-CN" altLang="en-US" sz="2000" b="1" dirty="0"/>
              <a:t>，为便于统一管理，要求：</a:t>
            </a:r>
            <a:endParaRPr lang="en-US" altLang="zh-CN" sz="2000" b="1" dirty="0"/>
          </a:p>
          <a:p>
            <a:pPr marL="731520" lvl="1" indent="-274320" eaLnBrk="1" fontAlgn="auto" hangingPunct="1">
              <a:lnSpc>
                <a:spcPct val="90000"/>
              </a:lnSpc>
              <a:spcAft>
                <a:spcPts val="0"/>
              </a:spcAft>
              <a:buFont typeface="Wingdings"/>
              <a:buChar char=""/>
              <a:defRPr/>
            </a:pPr>
            <a:r>
              <a:rPr lang="zh-CN" altLang="en-US" sz="1800" b="1" dirty="0">
                <a:solidFill>
                  <a:srgbClr val="FF0000"/>
                </a:solidFill>
                <a:latin typeface="楷体" pitchFamily="49" charset="-122"/>
                <a:ea typeface="楷体" pitchFamily="49" charset="-122"/>
              </a:rPr>
              <a:t>必须转换为</a:t>
            </a:r>
            <a:r>
              <a:rPr lang="en-US" altLang="zh-CN" sz="1800" b="1" dirty="0">
                <a:solidFill>
                  <a:srgbClr val="FF0000"/>
                </a:solidFill>
                <a:latin typeface="楷体" pitchFamily="49" charset="-122"/>
                <a:ea typeface="楷体" pitchFamily="49" charset="-122"/>
              </a:rPr>
              <a:t>PDF</a:t>
            </a:r>
            <a:r>
              <a:rPr lang="zh-CN" altLang="en-US" sz="1800" b="1" dirty="0">
                <a:solidFill>
                  <a:srgbClr val="FF0000"/>
                </a:solidFill>
                <a:latin typeface="楷体" pitchFamily="49" charset="-122"/>
                <a:ea typeface="楷体" pitchFamily="49" charset="-122"/>
              </a:rPr>
              <a:t>格式</a:t>
            </a:r>
            <a:r>
              <a:rPr lang="zh-CN" altLang="en-US" sz="1800" b="1" dirty="0">
                <a:latin typeface="楷体" pitchFamily="49" charset="-122"/>
                <a:ea typeface="楷体" pitchFamily="49" charset="-122"/>
              </a:rPr>
              <a:t>，</a:t>
            </a:r>
            <a:r>
              <a:rPr lang="zh-CN" altLang="en-US" sz="1800" b="1" dirty="0">
                <a:solidFill>
                  <a:srgbClr val="FF0000"/>
                </a:solidFill>
                <a:latin typeface="楷体" pitchFamily="49" charset="-122"/>
                <a:ea typeface="楷体" pitchFamily="49" charset="-122"/>
              </a:rPr>
              <a:t>不接受</a:t>
            </a:r>
            <a:r>
              <a:rPr lang="en-US" altLang="zh-CN" sz="1800" b="1" dirty="0">
                <a:solidFill>
                  <a:srgbClr val="FF0000"/>
                </a:solidFill>
                <a:latin typeface="楷体" pitchFamily="49" charset="-122"/>
                <a:ea typeface="楷体" pitchFamily="49" charset="-122"/>
              </a:rPr>
              <a:t>Word</a:t>
            </a:r>
            <a:r>
              <a:rPr lang="zh-CN" altLang="en-US" sz="1800" b="1" dirty="0">
                <a:solidFill>
                  <a:srgbClr val="FF0000"/>
                </a:solidFill>
                <a:latin typeface="楷体" pitchFamily="49" charset="-122"/>
                <a:ea typeface="楷体" pitchFamily="49" charset="-122"/>
              </a:rPr>
              <a:t>格式或其他格式</a:t>
            </a:r>
            <a:r>
              <a:rPr lang="zh-CN" altLang="en-US" sz="1800" b="1" dirty="0">
                <a:latin typeface="楷体" pitchFamily="49" charset="-122"/>
                <a:ea typeface="楷体" pitchFamily="49" charset="-122"/>
              </a:rPr>
              <a:t>，如遇到会要求修改并重新提交</a:t>
            </a:r>
            <a:endParaRPr lang="en-US" altLang="zh-CN" sz="1800" b="1" dirty="0">
              <a:latin typeface="楷体" pitchFamily="49" charset="-122"/>
              <a:ea typeface="楷体" pitchFamily="49" charset="-122"/>
            </a:endParaRPr>
          </a:p>
          <a:p>
            <a:pPr marL="996633" lvl="2" indent="-274320" eaLnBrk="1" fontAlgn="auto" hangingPunct="1">
              <a:lnSpc>
                <a:spcPct val="90000"/>
              </a:lnSpc>
              <a:spcAft>
                <a:spcPts val="0"/>
              </a:spcAft>
              <a:buFont typeface="Wingdings"/>
              <a:buChar char=""/>
              <a:defRPr/>
            </a:pPr>
            <a:r>
              <a:rPr lang="en-US" altLang="zh-CN" sz="1600" b="1" dirty="0">
                <a:latin typeface="楷体" pitchFamily="49" charset="-122"/>
                <a:ea typeface="楷体" pitchFamily="49" charset="-122"/>
              </a:rPr>
              <a:t>Word</a:t>
            </a:r>
            <a:r>
              <a:rPr lang="zh-CN" altLang="en-US" sz="1600" b="1" dirty="0">
                <a:latin typeface="楷体" pitchFamily="49" charset="-122"/>
                <a:ea typeface="楷体" pitchFamily="49" charset="-122"/>
              </a:rPr>
              <a:t>格式在不同电脑之间可能出现格式错乱</a:t>
            </a:r>
            <a:endParaRPr lang="en-US" altLang="zh-CN" sz="1600" b="1" dirty="0">
              <a:latin typeface="楷体" pitchFamily="49" charset="-122"/>
              <a:ea typeface="楷体" pitchFamily="49" charset="-122"/>
            </a:endParaRPr>
          </a:p>
          <a:p>
            <a:pPr marL="996633" lvl="2" indent="-274320" eaLnBrk="1" fontAlgn="auto" hangingPunct="1">
              <a:lnSpc>
                <a:spcPct val="90000"/>
              </a:lnSpc>
              <a:spcAft>
                <a:spcPts val="0"/>
              </a:spcAft>
              <a:buFont typeface="Wingdings"/>
              <a:buChar char=""/>
              <a:defRPr/>
            </a:pPr>
            <a:r>
              <a:rPr lang="zh-CN" altLang="en-US" sz="1600" b="1" dirty="0">
                <a:latin typeface="楷体" pitchFamily="49" charset="-122"/>
                <a:ea typeface="楷体" pitchFamily="49" charset="-122"/>
              </a:rPr>
              <a:t>可以用</a:t>
            </a:r>
            <a:r>
              <a:rPr lang="en-US" altLang="zh-CN" sz="1600" b="1" dirty="0">
                <a:latin typeface="楷体" pitchFamily="49" charset="-122"/>
                <a:ea typeface="楷体" pitchFamily="49" charset="-122"/>
              </a:rPr>
              <a:t>Word</a:t>
            </a:r>
            <a:r>
              <a:rPr lang="zh-CN" altLang="en-US" sz="1600" b="1" dirty="0">
                <a:latin typeface="楷体" pitchFamily="49" charset="-122"/>
                <a:ea typeface="楷体" pitchFamily="49" charset="-122"/>
              </a:rPr>
              <a:t>编写文档，最后另存为</a:t>
            </a:r>
            <a:r>
              <a:rPr lang="en-US" altLang="zh-CN" sz="1600" b="1" dirty="0">
                <a:latin typeface="楷体" pitchFamily="49" charset="-122"/>
                <a:ea typeface="楷体" pitchFamily="49" charset="-122"/>
              </a:rPr>
              <a:t>PDF</a:t>
            </a:r>
            <a:r>
              <a:rPr lang="zh-CN" altLang="en-US" sz="1600" b="1" dirty="0">
                <a:latin typeface="楷体" pitchFamily="49" charset="-122"/>
                <a:ea typeface="楷体" pitchFamily="49" charset="-122"/>
              </a:rPr>
              <a:t>格式</a:t>
            </a:r>
            <a:endParaRPr lang="en-US" altLang="zh-CN" sz="1600" b="1" dirty="0">
              <a:latin typeface="楷体" pitchFamily="49" charset="-122"/>
              <a:ea typeface="楷体" pitchFamily="49" charset="-122"/>
            </a:endParaRPr>
          </a:p>
          <a:p>
            <a:pPr marL="1217295" lvl="3" indent="-274320" eaLnBrk="1" fontAlgn="auto" hangingPunct="1">
              <a:lnSpc>
                <a:spcPct val="90000"/>
              </a:lnSpc>
              <a:spcAft>
                <a:spcPts val="0"/>
              </a:spcAft>
              <a:buFont typeface="Wingdings"/>
              <a:buChar char=""/>
              <a:defRPr/>
            </a:pPr>
            <a:endParaRPr lang="zh-CN" altLang="en-US" sz="1200" b="1" dirty="0">
              <a:latin typeface="楷体" pitchFamily="49" charset="-122"/>
              <a:ea typeface="楷体" pitchFamily="49" charset="-122"/>
            </a:endParaRPr>
          </a:p>
          <a:p>
            <a:pPr marL="731520" lvl="1" indent="-274320" eaLnBrk="1" fontAlgn="auto" hangingPunct="1">
              <a:lnSpc>
                <a:spcPct val="90000"/>
              </a:lnSpc>
              <a:spcAft>
                <a:spcPts val="0"/>
              </a:spcAft>
              <a:buFont typeface="Wingdings"/>
              <a:buChar char=""/>
              <a:defRPr/>
            </a:pPr>
            <a:r>
              <a:rPr lang="zh-CN" altLang="en-US" sz="1800" b="1" dirty="0">
                <a:latin typeface="楷体" pitchFamily="49" charset="-122"/>
                <a:ea typeface="楷体" pitchFamily="49" charset="-122"/>
              </a:rPr>
              <a:t>电子版文件名格式必须如下设置：</a:t>
            </a:r>
          </a:p>
          <a:p>
            <a:pPr marL="996633" lvl="2" indent="-274320" eaLnBrk="1" fontAlgn="auto" hangingPunct="1">
              <a:lnSpc>
                <a:spcPct val="90000"/>
              </a:lnSpc>
              <a:spcAft>
                <a:spcPts val="0"/>
              </a:spcAft>
              <a:buFont typeface="Wingdings"/>
              <a:buChar char=""/>
              <a:defRPr/>
            </a:pPr>
            <a:r>
              <a:rPr lang="en-US" altLang="zh-CN" sz="1600" b="1" dirty="0">
                <a:latin typeface="Verdana" pitchFamily="34" charset="0"/>
              </a:rPr>
              <a:t>2023-SA-T##-S%%.pdf</a:t>
            </a:r>
          </a:p>
          <a:p>
            <a:pPr marL="996633" lvl="2" indent="-274320" eaLnBrk="1" fontAlgn="auto" hangingPunct="1">
              <a:lnSpc>
                <a:spcPct val="90000"/>
              </a:lnSpc>
              <a:spcAft>
                <a:spcPts val="0"/>
              </a:spcAft>
              <a:buFont typeface="Wingdings"/>
              <a:buChar char=""/>
              <a:defRPr/>
            </a:pPr>
            <a:r>
              <a:rPr lang="en-US" altLang="zh-CN" sz="1600" b="1" dirty="0">
                <a:latin typeface="楷体" pitchFamily="49" charset="-122"/>
                <a:ea typeface="楷体" pitchFamily="49" charset="-122"/>
              </a:rPr>
              <a:t>##</a:t>
            </a:r>
            <a:r>
              <a:rPr lang="zh-CN" altLang="en-US" sz="1600" b="1" dirty="0">
                <a:latin typeface="楷体" pitchFamily="49" charset="-122"/>
                <a:ea typeface="楷体" pitchFamily="49" charset="-122"/>
              </a:rPr>
              <a:t>为表示小组编号的两位数字（取值</a:t>
            </a:r>
            <a:r>
              <a:rPr lang="en-US" altLang="zh-CN" sz="1600" b="1" dirty="0">
                <a:latin typeface="楷体" pitchFamily="49" charset="-122"/>
                <a:ea typeface="楷体" pitchFamily="49" charset="-122"/>
              </a:rPr>
              <a:t>01-70</a:t>
            </a:r>
            <a:r>
              <a:rPr lang="zh-CN" altLang="en-US" sz="1600" b="1" dirty="0">
                <a:latin typeface="楷体" pitchFamily="49" charset="-122"/>
                <a:ea typeface="楷体" pitchFamily="49" charset="-122"/>
              </a:rPr>
              <a:t>），</a:t>
            </a:r>
          </a:p>
          <a:p>
            <a:pPr marL="996633" lvl="2" indent="-274320" eaLnBrk="1" fontAlgn="auto" hangingPunct="1">
              <a:lnSpc>
                <a:spcPct val="90000"/>
              </a:lnSpc>
              <a:spcAft>
                <a:spcPts val="0"/>
              </a:spcAft>
              <a:buFont typeface="Wingdings"/>
              <a:buChar char=""/>
              <a:defRPr/>
            </a:pPr>
            <a:r>
              <a:rPr lang="en-US" altLang="zh-CN" sz="1600" b="1" dirty="0">
                <a:latin typeface="楷体" pitchFamily="49" charset="-122"/>
                <a:ea typeface="楷体" pitchFamily="49" charset="-122"/>
              </a:rPr>
              <a:t>%%</a:t>
            </a:r>
            <a:r>
              <a:rPr lang="zh-CN" altLang="en-US" sz="1600" b="1" dirty="0">
                <a:latin typeface="楷体" pitchFamily="49" charset="-122"/>
                <a:ea typeface="楷体" pitchFamily="49" charset="-122"/>
              </a:rPr>
              <a:t>为所选题目编号的两位数字（取值</a:t>
            </a:r>
            <a:r>
              <a:rPr lang="en-US" altLang="zh-CN" sz="1600" b="1" dirty="0">
                <a:latin typeface="楷体" pitchFamily="49" charset="-122"/>
                <a:ea typeface="楷体" pitchFamily="49" charset="-122"/>
              </a:rPr>
              <a:t>01-06</a:t>
            </a:r>
            <a:r>
              <a:rPr lang="zh-CN" altLang="en-US" sz="1600" b="1" dirty="0">
                <a:latin typeface="楷体" pitchFamily="49" charset="-122"/>
                <a:ea typeface="楷体" pitchFamily="49" charset="-122"/>
              </a:rPr>
              <a:t>），编号与题目对应如下：</a:t>
            </a:r>
          </a:p>
          <a:p>
            <a:pPr marL="996125" lvl="2" indent="-320040" eaLnBrk="1" fontAlgn="auto" hangingPunct="1">
              <a:lnSpc>
                <a:spcPct val="90000"/>
              </a:lnSpc>
              <a:spcBef>
                <a:spcPts val="0"/>
              </a:spcBef>
              <a:spcAft>
                <a:spcPts val="0"/>
              </a:spcAft>
              <a:buFont typeface="Wingdings 2"/>
              <a:buChar char=""/>
              <a:defRPr/>
            </a:pPr>
            <a:endParaRPr lang="en-US" altLang="zh-CN" sz="1200" b="1" dirty="0">
              <a:latin typeface="楷体" pitchFamily="49" charset="-122"/>
              <a:ea typeface="楷体" pitchFamily="49" charset="-122"/>
            </a:endParaRPr>
          </a:p>
          <a:p>
            <a:pPr marL="438912" indent="-320040" eaLnBrk="1" fontAlgn="auto" hangingPunct="1">
              <a:lnSpc>
                <a:spcPct val="90000"/>
              </a:lnSpc>
              <a:spcBef>
                <a:spcPts val="0"/>
              </a:spcBef>
              <a:spcAft>
                <a:spcPts val="0"/>
              </a:spcAft>
              <a:buFont typeface="Wingdings 2"/>
              <a:buChar char=""/>
              <a:defRPr/>
            </a:pPr>
            <a:endParaRPr lang="en-US" altLang="zh-CN" sz="1600" b="1" dirty="0">
              <a:latin typeface="Verdana" pitchFamily="34" charset="0"/>
              <a:ea typeface="Verdana" pitchFamily="34" charset="0"/>
              <a:cs typeface="Verdana"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1121435" y="1568336"/>
            <a:ext cx="10152922" cy="5168899"/>
          </a:xfrm>
        </p:spPr>
        <p:txBody>
          <a:bodyPr rtlCol="0">
            <a:normAutofit/>
          </a:bodyPr>
          <a:lstStyle/>
          <a:p>
            <a:pPr marL="731583" lvl="1" eaLnBrk="1" fontAlgn="auto" hangingPunct="1">
              <a:lnSpc>
                <a:spcPct val="90000"/>
              </a:lnSpc>
              <a:spcAft>
                <a:spcPts val="0"/>
              </a:spcAft>
              <a:buClr>
                <a:schemeClr val="accent3"/>
              </a:buClr>
              <a:buFont typeface="Arial"/>
              <a:buChar char="▪"/>
              <a:defRPr/>
            </a:pPr>
            <a:r>
              <a:rPr lang="en-US" altLang="zh-CN" sz="1800" b="1" dirty="0"/>
              <a:t>01: a large language model based search engine</a:t>
            </a:r>
          </a:p>
          <a:p>
            <a:pPr marL="731583" lvl="1" eaLnBrk="1" fontAlgn="auto" hangingPunct="1">
              <a:lnSpc>
                <a:spcPct val="90000"/>
              </a:lnSpc>
              <a:spcAft>
                <a:spcPts val="0"/>
              </a:spcAft>
              <a:buClr>
                <a:schemeClr val="accent3"/>
              </a:buClr>
              <a:buFont typeface="Arial"/>
              <a:buChar char="▪"/>
              <a:defRPr/>
            </a:pPr>
            <a:r>
              <a:rPr lang="en-US" altLang="zh-CN" sz="1800" b="1" dirty="0"/>
              <a:t>02: a large language model based finance monitoring system</a:t>
            </a:r>
          </a:p>
          <a:p>
            <a:pPr marL="731583" lvl="1" eaLnBrk="1" fontAlgn="auto" hangingPunct="1">
              <a:lnSpc>
                <a:spcPct val="90000"/>
              </a:lnSpc>
              <a:spcAft>
                <a:spcPts val="0"/>
              </a:spcAft>
              <a:buClr>
                <a:schemeClr val="accent3"/>
              </a:buClr>
              <a:buFont typeface="Arial"/>
              <a:buChar char="▪"/>
              <a:defRPr/>
            </a:pPr>
            <a:r>
              <a:rPr lang="en-US" altLang="zh-CN" sz="1800" b="1" dirty="0"/>
              <a:t>03: a large language model based medical and healthcare system</a:t>
            </a:r>
          </a:p>
          <a:p>
            <a:pPr marL="731583" lvl="1" eaLnBrk="1" fontAlgn="auto" hangingPunct="1">
              <a:lnSpc>
                <a:spcPct val="90000"/>
              </a:lnSpc>
              <a:spcAft>
                <a:spcPts val="0"/>
              </a:spcAft>
              <a:buClr>
                <a:schemeClr val="accent3"/>
              </a:buClr>
              <a:buFont typeface="Arial"/>
              <a:buChar char="▪"/>
              <a:defRPr/>
            </a:pPr>
            <a:r>
              <a:rPr lang="en-US" altLang="zh-CN" sz="1800" b="1" dirty="0"/>
              <a:t>04: a VR technique based personal entertainment system</a:t>
            </a:r>
          </a:p>
          <a:p>
            <a:pPr marL="731583" lvl="1" eaLnBrk="1" fontAlgn="auto" hangingPunct="1">
              <a:lnSpc>
                <a:spcPct val="90000"/>
              </a:lnSpc>
              <a:spcAft>
                <a:spcPts val="0"/>
              </a:spcAft>
              <a:buClr>
                <a:schemeClr val="accent3"/>
              </a:buClr>
              <a:buFont typeface="Arial"/>
              <a:buChar char="▪"/>
              <a:defRPr/>
            </a:pPr>
            <a:r>
              <a:rPr lang="en-US" altLang="zh-CN" sz="1800" b="1" dirty="0"/>
              <a:t>05: a VR technique based sustainable environment system</a:t>
            </a:r>
          </a:p>
          <a:p>
            <a:pPr marL="731583" lvl="1" eaLnBrk="1" fontAlgn="auto" hangingPunct="1">
              <a:lnSpc>
                <a:spcPct val="90000"/>
              </a:lnSpc>
              <a:spcAft>
                <a:spcPts val="0"/>
              </a:spcAft>
              <a:buClr>
                <a:schemeClr val="accent3"/>
              </a:buClr>
              <a:buFont typeface="Arial"/>
              <a:buChar char="▪"/>
              <a:defRPr/>
            </a:pPr>
            <a:r>
              <a:rPr lang="en-US" altLang="zh-CN" sz="1800" b="1" dirty="0"/>
              <a:t>06: a VR technique based personal information management system</a:t>
            </a:r>
          </a:p>
          <a:p>
            <a:pPr marL="731583" lvl="1" eaLnBrk="1" fontAlgn="auto" hangingPunct="1">
              <a:lnSpc>
                <a:spcPct val="90000"/>
              </a:lnSpc>
              <a:spcAft>
                <a:spcPts val="0"/>
              </a:spcAft>
              <a:buClr>
                <a:schemeClr val="accent3"/>
              </a:buClr>
              <a:buFont typeface="Arial"/>
              <a:buChar char="▪"/>
              <a:defRPr/>
            </a:pPr>
            <a:endParaRPr lang="en-US" altLang="zh-CN" sz="1800" b="1" dirty="0"/>
          </a:p>
          <a:p>
            <a:pPr marL="731520" lvl="1" indent="-274320" eaLnBrk="1" fontAlgn="auto" hangingPunct="1">
              <a:lnSpc>
                <a:spcPct val="90000"/>
              </a:lnSpc>
              <a:spcAft>
                <a:spcPts val="0"/>
              </a:spcAft>
              <a:buFont typeface="Wingdings"/>
              <a:buChar char=""/>
              <a:defRPr/>
            </a:pPr>
            <a:r>
              <a:rPr lang="zh-CN" altLang="en-US" sz="1800" b="1" dirty="0"/>
              <a:t>例如</a:t>
            </a:r>
            <a:r>
              <a:rPr lang="zh-CN" altLang="sv-SE" sz="1800" b="1" dirty="0"/>
              <a:t>：</a:t>
            </a:r>
            <a:r>
              <a:rPr lang="en-US" altLang="zh-CN" sz="1800" b="1" dirty="0"/>
              <a:t>	</a:t>
            </a:r>
            <a:r>
              <a:rPr lang="sv-SE" altLang="zh-CN" sz="1800" b="1" dirty="0">
                <a:latin typeface="Verdana" pitchFamily="34" charset="0"/>
              </a:rPr>
              <a:t>2023-SA-T01-S01.pdf</a:t>
            </a:r>
          </a:p>
          <a:p>
            <a:pPr marL="731520" lvl="1" indent="-274320" eaLnBrk="1" fontAlgn="auto" hangingPunct="1">
              <a:lnSpc>
                <a:spcPct val="90000"/>
              </a:lnSpc>
              <a:spcAft>
                <a:spcPts val="0"/>
              </a:spcAft>
              <a:buNone/>
              <a:defRPr/>
            </a:pPr>
            <a:r>
              <a:rPr lang="sv-SE" altLang="zh-CN" sz="1800" b="1" dirty="0">
                <a:latin typeface="Verdana" pitchFamily="34" charset="0"/>
              </a:rPr>
              <a:t>			2023-SA-T70-S06.pdf</a:t>
            </a:r>
          </a:p>
          <a:p>
            <a:pPr marL="731520" lvl="1" indent="-274320" eaLnBrk="1" fontAlgn="auto" hangingPunct="1">
              <a:lnSpc>
                <a:spcPct val="90000"/>
              </a:lnSpc>
              <a:spcAft>
                <a:spcPts val="0"/>
              </a:spcAft>
              <a:buNone/>
              <a:defRPr/>
            </a:pPr>
            <a:r>
              <a:rPr lang="sv-SE" altLang="zh-CN" sz="1800" b="1" dirty="0">
                <a:latin typeface="Verdana" pitchFamily="34" charset="0"/>
              </a:rPr>
              <a:t>   </a:t>
            </a:r>
            <a:r>
              <a:rPr lang="zh-CN" altLang="en-US" sz="1800" b="1" dirty="0">
                <a:latin typeface="Verdana" pitchFamily="34" charset="0"/>
              </a:rPr>
              <a:t>都</a:t>
            </a:r>
            <a:r>
              <a:rPr lang="zh-CN" altLang="sv-SE" sz="1800" b="1" dirty="0"/>
              <a:t>是符合要求的文件名</a:t>
            </a:r>
            <a:endParaRPr lang="en-US" altLang="zh-CN" sz="1800" b="1" dirty="0"/>
          </a:p>
          <a:p>
            <a:pPr marL="731520" lvl="1" indent="-274320" eaLnBrk="1" fontAlgn="auto" hangingPunct="1">
              <a:lnSpc>
                <a:spcPct val="90000"/>
              </a:lnSpc>
              <a:spcAft>
                <a:spcPts val="0"/>
              </a:spcAft>
              <a:buNone/>
              <a:defRPr/>
            </a:pPr>
            <a:endParaRPr lang="zh-CN" altLang="sv-SE" sz="1600" b="1" dirty="0"/>
          </a:p>
          <a:p>
            <a:pPr marL="438912" indent="-320040" eaLnBrk="1" fontAlgn="auto" hangingPunct="1">
              <a:spcBef>
                <a:spcPts val="0"/>
              </a:spcBef>
              <a:spcAft>
                <a:spcPts val="0"/>
              </a:spcAft>
              <a:buFont typeface="Wingdings 2"/>
              <a:buChar char=""/>
              <a:defRPr/>
            </a:pPr>
            <a:r>
              <a:rPr lang="en-US" altLang="zh-CN" sz="2000" b="1" dirty="0"/>
              <a:t>3. </a:t>
            </a:r>
            <a:r>
              <a:rPr lang="zh-CN" altLang="en-US" sz="2000" b="1" dirty="0"/>
              <a:t>电子版在</a:t>
            </a:r>
            <a:r>
              <a:rPr lang="en-US" altLang="zh-CN" sz="2000" b="1" dirty="0">
                <a:latin typeface="Verdana" pitchFamily="34" charset="0"/>
                <a:ea typeface="Verdana" pitchFamily="34" charset="0"/>
                <a:cs typeface="Verdana" pitchFamily="34" charset="0"/>
              </a:rPr>
              <a:t>2023-10-16</a:t>
            </a:r>
            <a:r>
              <a:rPr lang="zh-CN" altLang="en-US" sz="2000" b="1" dirty="0"/>
              <a:t>前都可提交，请</a:t>
            </a:r>
            <a:r>
              <a:rPr lang="zh-CN" altLang="en-US" sz="2000" b="1" dirty="0">
                <a:hlinkClick r:id="rId2"/>
              </a:rPr>
              <a:t>通过电子邮件</a:t>
            </a:r>
            <a:r>
              <a:rPr lang="zh-CN" altLang="en-US" sz="2000" b="1" dirty="0"/>
              <a:t>发至： </a:t>
            </a:r>
            <a:r>
              <a:rPr lang="en-US" altLang="zh-CN" sz="2000" b="1" dirty="0">
                <a:hlinkClick r:id="rId3"/>
              </a:rPr>
              <a:t>lidl@jlu.edu.cn</a:t>
            </a:r>
            <a:endParaRPr lang="en-US" altLang="zh-CN" sz="2000" b="1" dirty="0"/>
          </a:p>
          <a:p>
            <a:pPr marL="996125" lvl="2" indent="-320040" eaLnBrk="1" fontAlgn="auto" hangingPunct="1">
              <a:spcBef>
                <a:spcPts val="0"/>
              </a:spcBef>
              <a:spcAft>
                <a:spcPts val="0"/>
              </a:spcAft>
              <a:buFont typeface="Wingdings 2"/>
              <a:buChar char=""/>
              <a:defRPr/>
            </a:pPr>
            <a:endParaRPr lang="en-US" altLang="zh-CN" sz="1200" b="1" dirty="0"/>
          </a:p>
          <a:p>
            <a:pPr marL="438912" indent="-320040" eaLnBrk="1" fontAlgn="auto" hangingPunct="1">
              <a:lnSpc>
                <a:spcPct val="90000"/>
              </a:lnSpc>
              <a:spcBef>
                <a:spcPts val="0"/>
              </a:spcBef>
              <a:spcAft>
                <a:spcPts val="0"/>
              </a:spcAft>
              <a:buFont typeface="Wingdings 2"/>
              <a:buChar char=""/>
              <a:defRPr/>
            </a:pPr>
            <a:r>
              <a:rPr lang="en-US" altLang="zh-CN" sz="2000" b="1" dirty="0"/>
              <a:t>4. </a:t>
            </a:r>
            <a:r>
              <a:rPr lang="en-US" altLang="zh-CN" sz="2000" b="1" dirty="0">
                <a:latin typeface="Verdana" pitchFamily="34" charset="0"/>
                <a:ea typeface="Verdana" pitchFamily="34" charset="0"/>
              </a:rPr>
              <a:t>2023-10-16</a:t>
            </a:r>
            <a:r>
              <a:rPr lang="zh-CN" altLang="en-US" sz="2000" b="1" dirty="0"/>
              <a:t>（星期一）上午</a:t>
            </a:r>
            <a:r>
              <a:rPr lang="en-US" altLang="zh-CN" sz="2000" b="1" dirty="0"/>
              <a:t>9:00</a:t>
            </a:r>
            <a:r>
              <a:rPr lang="zh-CN" altLang="en-US" sz="2000" b="1" dirty="0"/>
              <a:t>提交</a:t>
            </a:r>
            <a:r>
              <a:rPr lang="zh-CN" altLang="en-US" sz="2000" b="1" dirty="0">
                <a:solidFill>
                  <a:srgbClr val="FF0000"/>
                </a:solidFill>
              </a:rPr>
              <a:t>打印版</a:t>
            </a:r>
            <a:r>
              <a:rPr lang="zh-CN" altLang="en-US" sz="2000" b="1" dirty="0"/>
              <a:t>，地点：计算机楼</a:t>
            </a:r>
            <a:r>
              <a:rPr lang="en-US" altLang="zh-CN" sz="2000" b="1" dirty="0">
                <a:latin typeface="Verdana" pitchFamily="34" charset="0"/>
                <a:ea typeface="Verdana" pitchFamily="34" charset="0"/>
                <a:cs typeface="Verdana" pitchFamily="34" charset="0"/>
              </a:rPr>
              <a:t>B233</a:t>
            </a:r>
          </a:p>
          <a:p>
            <a:pPr marL="996125" lvl="2" indent="-320040" eaLnBrk="1" fontAlgn="auto" hangingPunct="1">
              <a:lnSpc>
                <a:spcPct val="90000"/>
              </a:lnSpc>
              <a:spcBef>
                <a:spcPts val="0"/>
              </a:spcBef>
              <a:spcAft>
                <a:spcPts val="0"/>
              </a:spcAft>
              <a:buFont typeface="Wingdings 2"/>
              <a:buChar char=""/>
              <a:defRPr/>
            </a:pPr>
            <a:endParaRPr lang="en-US" altLang="zh-CN" sz="1200" b="1" dirty="0">
              <a:latin typeface="Verdana" pitchFamily="34" charset="0"/>
              <a:ea typeface="Verdana" pitchFamily="34" charset="0"/>
              <a:cs typeface="Verdana" pitchFamily="34" charset="0"/>
            </a:endParaRPr>
          </a:p>
          <a:p>
            <a:pPr marL="438912" indent="-320040" eaLnBrk="1" fontAlgn="auto" hangingPunct="1">
              <a:lnSpc>
                <a:spcPct val="90000"/>
              </a:lnSpc>
              <a:spcBef>
                <a:spcPts val="0"/>
              </a:spcBef>
              <a:spcAft>
                <a:spcPts val="0"/>
              </a:spcAft>
              <a:buFont typeface="Wingdings 2"/>
              <a:buChar char=""/>
              <a:defRPr/>
            </a:pPr>
            <a:r>
              <a:rPr lang="en-US" altLang="zh-CN" sz="2000" b="1" dirty="0"/>
              <a:t>5. </a:t>
            </a:r>
            <a:r>
              <a:rPr lang="zh-CN" altLang="en-US" sz="2000" b="1" dirty="0"/>
              <a:t>因为是外教课，大作业要求使用英文编写，使用中文编写会扣相应分数。</a:t>
            </a:r>
            <a:endParaRPr lang="en-US" altLang="zh-CN" sz="2000" b="1" dirty="0"/>
          </a:p>
        </p:txBody>
      </p:sp>
      <p:sp>
        <p:nvSpPr>
          <p:cNvPr id="7" name="Rectangle 2"/>
          <p:cNvSpPr txBox="1">
            <a:spLocks noRot="1" noChangeArrowheads="1"/>
          </p:cNvSpPr>
          <p:nvPr/>
        </p:nvSpPr>
        <p:spPr bwMode="auto">
          <a:xfrm>
            <a:off x="1981200" y="142875"/>
            <a:ext cx="8229600" cy="1143000"/>
          </a:xfrm>
          <a:prstGeom prst="rect">
            <a:avLst/>
          </a:prstGeom>
          <a:noFill/>
          <a:ln w="9525">
            <a:noFill/>
            <a:miter lim="800000"/>
            <a:headEnd/>
            <a:tailEnd/>
          </a:ln>
          <a:effectLst/>
        </p:spPr>
        <p:txBody>
          <a:bodyPr anchor="ctr"/>
          <a:lstStyle/>
          <a:p>
            <a:pPr algn="ctr" fontAlgn="base">
              <a:spcBef>
                <a:spcPct val="0"/>
              </a:spcBef>
              <a:spcAft>
                <a:spcPct val="0"/>
              </a:spcAft>
              <a:defRPr/>
            </a:pPr>
            <a:r>
              <a:rPr lang="en-US" altLang="zh-CN" sz="4000" b="1" kern="0" dirty="0">
                <a:solidFill>
                  <a:srgbClr val="FFFF00"/>
                </a:solidFill>
                <a:effectLst>
                  <a:outerShdw blurRad="38100" dist="38100" dir="2700000" algn="tl">
                    <a:srgbClr val="000000"/>
                  </a:outerShdw>
                </a:effectLst>
                <a:latin typeface="Corbel"/>
                <a:ea typeface="华文楷体" panose="02010600040101010101" pitchFamily="2" charset="-122"/>
              </a:rPr>
              <a:t>2023-SA-</a:t>
            </a:r>
            <a:r>
              <a:rPr lang="zh-CN" altLang="en-US" sz="4000" b="1" kern="0" dirty="0">
                <a:solidFill>
                  <a:srgbClr val="FFFF00"/>
                </a:solidFill>
                <a:effectLst>
                  <a:outerShdw blurRad="38100" dist="38100" dir="2700000" algn="tl">
                    <a:srgbClr val="000000"/>
                  </a:outerShdw>
                </a:effectLst>
                <a:latin typeface="Corbel"/>
                <a:ea typeface="华文楷体" panose="02010600040101010101" pitchFamily="2" charset="-122"/>
              </a:rPr>
              <a:t>大作业提交要求（</a:t>
            </a:r>
            <a:r>
              <a:rPr lang="en-US" altLang="zh-CN" sz="4000" b="1" kern="0" dirty="0">
                <a:solidFill>
                  <a:srgbClr val="FFFF00"/>
                </a:solidFill>
                <a:effectLst>
                  <a:outerShdw blurRad="38100" dist="38100" dir="2700000" algn="tl">
                    <a:srgbClr val="000000"/>
                  </a:outerShdw>
                </a:effectLst>
                <a:latin typeface="Corbel"/>
                <a:ea typeface="华文楷体" panose="02010600040101010101" pitchFamily="2" charset="-122"/>
              </a:rPr>
              <a:t>2</a:t>
            </a:r>
            <a:r>
              <a:rPr lang="zh-CN" altLang="en-US" sz="4000" b="1" kern="0" dirty="0">
                <a:solidFill>
                  <a:srgbClr val="FFFF00"/>
                </a:solidFill>
                <a:effectLst>
                  <a:outerShdw blurRad="38100" dist="38100" dir="2700000" algn="tl">
                    <a:srgbClr val="000000"/>
                  </a:outerShdw>
                </a:effectLst>
                <a:latin typeface="Corbel"/>
                <a:ea typeface="华文楷体" panose="02010600040101010101" pitchFamily="2" charset="-122"/>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a:xfrm>
            <a:off x="1981200" y="142860"/>
            <a:ext cx="8229600" cy="1143001"/>
          </a:xfrm>
        </p:spPr>
        <p:txBody>
          <a:bodyPr/>
          <a:lstStyle/>
          <a:p>
            <a:pPr algn="ctr" eaLnBrk="1" fontAlgn="auto" hangingPunct="1">
              <a:spcAft>
                <a:spcPts val="0"/>
              </a:spcAft>
              <a:defRPr/>
            </a:pPr>
            <a:r>
              <a:rPr lang="en-US" altLang="zh-CN" sz="4000" dirty="0">
                <a:solidFill>
                  <a:srgbClr val="FFFF00"/>
                </a:solidFill>
                <a:effectLst>
                  <a:outerShdw blurRad="38100" dist="38100" dir="2700000" algn="tl">
                    <a:srgbClr val="000000">
                      <a:alpha val="43137"/>
                    </a:srgbClr>
                  </a:outerShdw>
                </a:effectLst>
              </a:rPr>
              <a:t>2023-SA-</a:t>
            </a:r>
            <a:r>
              <a:rPr lang="zh-CN" altLang="en-US" sz="4000" dirty="0">
                <a:solidFill>
                  <a:srgbClr val="FFFF00"/>
                </a:solidFill>
                <a:effectLst>
                  <a:outerShdw blurRad="38100" dist="38100" dir="2700000" algn="tl">
                    <a:srgbClr val="000000">
                      <a:alpha val="43137"/>
                    </a:srgbClr>
                  </a:outerShdw>
                </a:effectLst>
              </a:rPr>
              <a:t>大作业提交要求（</a:t>
            </a:r>
            <a:r>
              <a:rPr lang="en-US" altLang="zh-CN" sz="4000" dirty="0">
                <a:solidFill>
                  <a:srgbClr val="FFFF00"/>
                </a:solidFill>
                <a:effectLst>
                  <a:outerShdw blurRad="38100" dist="38100" dir="2700000" algn="tl">
                    <a:srgbClr val="000000">
                      <a:alpha val="43137"/>
                    </a:srgbClr>
                  </a:outerShdw>
                </a:effectLst>
              </a:rPr>
              <a:t>3</a:t>
            </a:r>
            <a:r>
              <a:rPr lang="zh-CN" altLang="en-US" sz="4000" dirty="0">
                <a:solidFill>
                  <a:srgbClr val="FFFF00"/>
                </a:solidFill>
                <a:effectLst>
                  <a:outerShdw blurRad="38100" dist="38100" dir="2700000" algn="tl">
                    <a:srgbClr val="000000">
                      <a:alpha val="43137"/>
                    </a:srgbClr>
                  </a:outerShdw>
                </a:effectLst>
              </a:rPr>
              <a:t>） </a:t>
            </a:r>
          </a:p>
        </p:txBody>
      </p:sp>
      <p:sp>
        <p:nvSpPr>
          <p:cNvPr id="7171" name="Rectangle 3"/>
          <p:cNvSpPr>
            <a:spLocks noGrp="1" noChangeArrowheads="1"/>
          </p:cNvSpPr>
          <p:nvPr>
            <p:ph idx="1"/>
          </p:nvPr>
        </p:nvSpPr>
        <p:spPr>
          <a:xfrm>
            <a:off x="1078301" y="1600200"/>
            <a:ext cx="5792761" cy="5329238"/>
          </a:xfrm>
        </p:spPr>
        <p:txBody>
          <a:bodyPr rtlCol="0">
            <a:normAutofit/>
          </a:bodyPr>
          <a:lstStyle/>
          <a:p>
            <a:pPr marL="438912" indent="-320040" eaLnBrk="1" fontAlgn="auto" hangingPunct="1">
              <a:lnSpc>
                <a:spcPct val="90000"/>
              </a:lnSpc>
              <a:spcBef>
                <a:spcPts val="0"/>
              </a:spcBef>
              <a:spcAft>
                <a:spcPts val="0"/>
              </a:spcAft>
              <a:buFont typeface="Wingdings 2"/>
              <a:buChar char=""/>
              <a:defRPr/>
            </a:pPr>
            <a:r>
              <a:rPr lang="en-US" altLang="zh-CN" sz="2000" b="1" dirty="0"/>
              <a:t>6.</a:t>
            </a:r>
            <a:r>
              <a:rPr lang="zh-CN" altLang="en-US" sz="2000" b="1" dirty="0"/>
              <a:t> </a:t>
            </a:r>
            <a:r>
              <a:rPr lang="en-US" altLang="zh-CN" sz="2000" b="1" dirty="0"/>
              <a:t>《2023-SA-</a:t>
            </a:r>
            <a:r>
              <a:rPr lang="zh-CN" altLang="en-US" sz="2000" b="1" dirty="0"/>
              <a:t>大作业封面模板</a:t>
            </a:r>
            <a:r>
              <a:rPr lang="en-US" altLang="zh-CN" sz="2000" b="1" dirty="0"/>
              <a:t>.docx》</a:t>
            </a:r>
            <a:r>
              <a:rPr lang="zh-CN" altLang="en-US" sz="2000" b="1" dirty="0"/>
              <a:t>已发至</a:t>
            </a:r>
            <a:r>
              <a:rPr lang="en-US" altLang="zh-CN" sz="2000" b="1" dirty="0"/>
              <a:t>QQ</a:t>
            </a:r>
            <a:r>
              <a:rPr lang="zh-CN" altLang="en-US" sz="2000" b="1" dirty="0"/>
              <a:t>群文档，截图如右侧图所示。</a:t>
            </a:r>
            <a:endParaRPr lang="en-US" altLang="zh-CN" sz="2000" b="1" dirty="0"/>
          </a:p>
          <a:p>
            <a:pPr marL="731012" lvl="1" indent="-320040" eaLnBrk="1" fontAlgn="auto" hangingPunct="1">
              <a:lnSpc>
                <a:spcPct val="90000"/>
              </a:lnSpc>
              <a:spcBef>
                <a:spcPts val="0"/>
              </a:spcBef>
              <a:spcAft>
                <a:spcPts val="0"/>
              </a:spcAft>
              <a:buFont typeface="Wingdings 2"/>
              <a:buChar char=""/>
              <a:defRPr/>
            </a:pPr>
            <a:r>
              <a:rPr lang="zh-CN" altLang="en-US" sz="1600" b="1" dirty="0"/>
              <a:t>其中，</a:t>
            </a:r>
            <a:r>
              <a:rPr lang="en-US" altLang="zh-CN" sz="1600" b="1" dirty="0"/>
              <a:t>Team No.</a:t>
            </a:r>
            <a:r>
              <a:rPr lang="zh-CN" altLang="en-US" sz="1600" b="1" dirty="0"/>
              <a:t>参见</a:t>
            </a:r>
            <a:r>
              <a:rPr lang="en-US" altLang="zh-CN" sz="1600" b="1" dirty="0"/>
              <a:t>《 2023-SA-</a:t>
            </a:r>
            <a:r>
              <a:rPr lang="zh-CN" altLang="en-US" sz="1600" b="1" dirty="0"/>
              <a:t>学生分组信息表</a:t>
            </a:r>
            <a:r>
              <a:rPr lang="en-US" altLang="zh-CN" sz="1600" b="1" dirty="0"/>
              <a:t>》</a:t>
            </a:r>
            <a:r>
              <a:rPr lang="zh-CN" altLang="en-US" sz="1600" b="1" dirty="0"/>
              <a:t>中“组号”一栏。</a:t>
            </a:r>
            <a:endParaRPr lang="en-US" altLang="zh-CN" sz="1600" b="1" dirty="0"/>
          </a:p>
          <a:p>
            <a:pPr marL="731012" lvl="1" indent="-320040" eaLnBrk="1" fontAlgn="auto" hangingPunct="1">
              <a:lnSpc>
                <a:spcPct val="90000"/>
              </a:lnSpc>
              <a:spcBef>
                <a:spcPts val="0"/>
              </a:spcBef>
              <a:spcAft>
                <a:spcPts val="0"/>
              </a:spcAft>
              <a:buFont typeface="Wingdings 2"/>
              <a:buChar char=""/>
              <a:defRPr/>
            </a:pPr>
            <a:r>
              <a:rPr lang="zh-CN" altLang="en-US" sz="1600" b="1" dirty="0"/>
              <a:t>个人贡献百分比必填，</a:t>
            </a:r>
            <a:r>
              <a:rPr lang="zh-CN" altLang="en-US" sz="1600" b="1" dirty="0">
                <a:solidFill>
                  <a:srgbClr val="FF0000"/>
                </a:solidFill>
              </a:rPr>
              <a:t>如执意不填，则默认全组都相同</a:t>
            </a:r>
            <a:r>
              <a:rPr lang="zh-CN" altLang="en-US" sz="1600" b="1" dirty="0"/>
              <a:t>。</a:t>
            </a:r>
            <a:endParaRPr lang="en-US" altLang="zh-CN" sz="1600" b="1" dirty="0"/>
          </a:p>
          <a:p>
            <a:pPr marL="731012" lvl="1" indent="-320040" eaLnBrk="1" fontAlgn="auto" hangingPunct="1">
              <a:lnSpc>
                <a:spcPct val="90000"/>
              </a:lnSpc>
              <a:spcBef>
                <a:spcPts val="0"/>
              </a:spcBef>
              <a:spcAft>
                <a:spcPts val="0"/>
              </a:spcAft>
              <a:buFont typeface="Wingdings 2"/>
              <a:buChar char=""/>
              <a:defRPr/>
            </a:pPr>
            <a:r>
              <a:rPr lang="zh-CN" altLang="en-US" sz="1600" b="1" dirty="0"/>
              <a:t>手写电子签名必填，代表个人同意贡献百分比，</a:t>
            </a:r>
            <a:r>
              <a:rPr lang="zh-CN" altLang="en-US" sz="1600" b="1" dirty="0">
                <a:solidFill>
                  <a:srgbClr val="FF0000"/>
                </a:solidFill>
              </a:rPr>
              <a:t>如不填写，小组大作业不予接收，小组大作业分数不予记录。</a:t>
            </a:r>
            <a:endParaRPr lang="en-US" altLang="zh-CN" sz="1600" b="1" dirty="0">
              <a:solidFill>
                <a:srgbClr val="FF0000"/>
              </a:solidFill>
            </a:endParaRPr>
          </a:p>
          <a:p>
            <a:pPr marL="731012" lvl="1" indent="-320040" eaLnBrk="1" fontAlgn="auto" hangingPunct="1">
              <a:lnSpc>
                <a:spcPct val="90000"/>
              </a:lnSpc>
              <a:spcBef>
                <a:spcPts val="0"/>
              </a:spcBef>
              <a:spcAft>
                <a:spcPts val="0"/>
              </a:spcAft>
              <a:buFont typeface="Wingdings 2"/>
              <a:buChar char=""/>
              <a:defRPr/>
            </a:pPr>
            <a:endParaRPr lang="en-US" altLang="zh-CN" sz="1200" b="1" dirty="0">
              <a:latin typeface="Verdana" pitchFamily="34" charset="0"/>
              <a:ea typeface="Verdana" pitchFamily="34" charset="0"/>
              <a:cs typeface="Verdana" pitchFamily="34" charset="0"/>
            </a:endParaRPr>
          </a:p>
          <a:p>
            <a:pPr marL="438912" indent="-320040" eaLnBrk="1" fontAlgn="auto" hangingPunct="1">
              <a:lnSpc>
                <a:spcPct val="90000"/>
              </a:lnSpc>
              <a:spcBef>
                <a:spcPts val="0"/>
              </a:spcBef>
              <a:spcAft>
                <a:spcPts val="0"/>
              </a:spcAft>
              <a:buFont typeface="Wingdings 2"/>
              <a:buChar char=""/>
              <a:defRPr/>
            </a:pPr>
            <a:r>
              <a:rPr lang="en-US" altLang="zh-CN" sz="2000" b="1" dirty="0"/>
              <a:t>7.</a:t>
            </a:r>
            <a:r>
              <a:rPr lang="zh-CN" altLang="en-US" sz="2000" b="1" dirty="0"/>
              <a:t>本次作业对抄袭现象设置了惩罚：</a:t>
            </a:r>
            <a:endParaRPr lang="en-US" altLang="zh-CN" sz="2000" b="1" dirty="0"/>
          </a:p>
          <a:p>
            <a:pPr marL="1216787" lvl="3" indent="-320040" eaLnBrk="1" fontAlgn="auto" hangingPunct="1">
              <a:lnSpc>
                <a:spcPct val="90000"/>
              </a:lnSpc>
              <a:spcBef>
                <a:spcPts val="0"/>
              </a:spcBef>
              <a:spcAft>
                <a:spcPts val="0"/>
              </a:spcAft>
              <a:buFont typeface="Wingdings 2"/>
              <a:buChar char=""/>
              <a:defRPr/>
            </a:pPr>
            <a:endParaRPr lang="zh-CN" altLang="en-US" sz="800" b="1" dirty="0"/>
          </a:p>
          <a:p>
            <a:pPr marL="731012" lvl="1" indent="-320040" eaLnBrk="1" fontAlgn="auto" hangingPunct="1">
              <a:lnSpc>
                <a:spcPct val="90000"/>
              </a:lnSpc>
              <a:spcBef>
                <a:spcPts val="0"/>
              </a:spcBef>
              <a:spcAft>
                <a:spcPts val="0"/>
              </a:spcAft>
              <a:buFont typeface="Wingdings 2"/>
              <a:buChar char=""/>
              <a:defRPr/>
            </a:pPr>
            <a:r>
              <a:rPr lang="zh-CN" altLang="en-US" sz="1600" b="1" dirty="0"/>
              <a:t>如果发现</a:t>
            </a:r>
            <a:r>
              <a:rPr lang="en-US" altLang="zh-CN" sz="1600" b="1" dirty="0"/>
              <a:t>A</a:t>
            </a:r>
            <a:r>
              <a:rPr lang="zh-CN" altLang="en-US" sz="1600" b="1" dirty="0"/>
              <a:t>组与</a:t>
            </a:r>
            <a:r>
              <a:rPr lang="en-US" altLang="zh-CN" sz="1600" b="1" dirty="0"/>
              <a:t>B</a:t>
            </a:r>
            <a:r>
              <a:rPr lang="zh-CN" altLang="en-US" sz="1600" b="1" dirty="0"/>
              <a:t>组的大作业有雷同部分，这两组的大作业最终得分都会减半。</a:t>
            </a:r>
            <a:endParaRPr lang="en-US" altLang="zh-CN" sz="1600" b="1" dirty="0"/>
          </a:p>
          <a:p>
            <a:pPr marL="1216787" lvl="3" indent="-320040">
              <a:lnSpc>
                <a:spcPct val="90000"/>
              </a:lnSpc>
              <a:spcBef>
                <a:spcPts val="0"/>
              </a:spcBef>
              <a:buFont typeface="Wingdings 2"/>
              <a:buChar char=""/>
              <a:defRPr/>
            </a:pPr>
            <a:endParaRPr lang="en-US" altLang="zh-CN" sz="800" b="1" dirty="0"/>
          </a:p>
          <a:p>
            <a:pPr marL="731012" lvl="1" indent="-320040" eaLnBrk="1" fontAlgn="auto" hangingPunct="1">
              <a:lnSpc>
                <a:spcPct val="90000"/>
              </a:lnSpc>
              <a:spcBef>
                <a:spcPts val="0"/>
              </a:spcBef>
              <a:spcAft>
                <a:spcPts val="0"/>
              </a:spcAft>
              <a:buFont typeface="Wingdings 2"/>
              <a:buChar char=""/>
              <a:defRPr/>
            </a:pPr>
            <a:r>
              <a:rPr lang="zh-CN" altLang="en-US" sz="1600" b="1" dirty="0"/>
              <a:t>如果发现某组大作业有部分图文疑似直接从网上复制粘贴，经搜索证实后，则该组大作业最终得分要被扣掉</a:t>
            </a:r>
            <a:r>
              <a:rPr lang="en-US" altLang="zh-CN" sz="1600" b="1" dirty="0"/>
              <a:t>10</a:t>
            </a:r>
            <a:r>
              <a:rPr lang="zh-CN" altLang="en-US" sz="1600" b="1" dirty="0"/>
              <a:t>分。</a:t>
            </a:r>
            <a:endParaRPr lang="en-US" altLang="zh-CN" sz="1600" b="1" dirty="0"/>
          </a:p>
          <a:p>
            <a:pPr marL="1216787" lvl="3" indent="-320040" eaLnBrk="1" fontAlgn="auto" hangingPunct="1">
              <a:lnSpc>
                <a:spcPct val="90000"/>
              </a:lnSpc>
              <a:spcBef>
                <a:spcPts val="0"/>
              </a:spcBef>
              <a:spcAft>
                <a:spcPts val="0"/>
              </a:spcAft>
              <a:buFont typeface="Wingdings 2"/>
              <a:buChar char=""/>
              <a:defRPr/>
            </a:pPr>
            <a:endParaRPr lang="en-US" altLang="zh-CN" sz="800" b="1" dirty="0"/>
          </a:p>
          <a:p>
            <a:pPr marL="731012" lvl="1" indent="-320040" eaLnBrk="1" fontAlgn="auto" hangingPunct="1">
              <a:lnSpc>
                <a:spcPct val="90000"/>
              </a:lnSpc>
              <a:spcBef>
                <a:spcPts val="0"/>
              </a:spcBef>
              <a:spcAft>
                <a:spcPts val="0"/>
              </a:spcAft>
              <a:buFont typeface="Wingdings 2"/>
              <a:buChar char=""/>
              <a:defRPr/>
            </a:pPr>
            <a:r>
              <a:rPr lang="zh-CN" altLang="en-US" sz="1600" b="1" dirty="0"/>
              <a:t>希望同学们可以广泛收集阅读资料，但要经过自己理解吸收，再用自己的图文技能表达出来。</a:t>
            </a:r>
            <a:endParaRPr lang="en-US" altLang="zh-CN" sz="1600" b="1" dirty="0"/>
          </a:p>
          <a:p>
            <a:pPr marL="1216787" lvl="3" indent="-320040" eaLnBrk="1" fontAlgn="auto" hangingPunct="1">
              <a:lnSpc>
                <a:spcPct val="90000"/>
              </a:lnSpc>
              <a:spcBef>
                <a:spcPts val="0"/>
              </a:spcBef>
              <a:spcAft>
                <a:spcPts val="0"/>
              </a:spcAft>
              <a:buFont typeface="Wingdings 2"/>
              <a:buChar char=""/>
              <a:defRPr/>
            </a:pPr>
            <a:endParaRPr lang="en-US" altLang="zh-CN" sz="800" b="1" dirty="0"/>
          </a:p>
          <a:p>
            <a:pPr marL="731012" lvl="1" indent="-320040" eaLnBrk="1" fontAlgn="auto" hangingPunct="1">
              <a:lnSpc>
                <a:spcPct val="90000"/>
              </a:lnSpc>
              <a:spcBef>
                <a:spcPts val="0"/>
              </a:spcBef>
              <a:spcAft>
                <a:spcPts val="0"/>
              </a:spcAft>
              <a:buFont typeface="Wingdings 2"/>
              <a:buChar char=""/>
              <a:defRPr/>
            </a:pPr>
            <a:r>
              <a:rPr lang="zh-CN" altLang="en-US" sz="1600" b="1" dirty="0"/>
              <a:t>也希望各组同学从一开始就琢磨一下如何保护本组文档不被雷同的办法，并在本组全体组员间达成共识。</a:t>
            </a:r>
          </a:p>
          <a:p>
            <a:pPr marL="438912" indent="-320040" eaLnBrk="1" fontAlgn="auto" hangingPunct="1">
              <a:lnSpc>
                <a:spcPct val="90000"/>
              </a:lnSpc>
              <a:spcBef>
                <a:spcPts val="0"/>
              </a:spcBef>
              <a:spcAft>
                <a:spcPts val="0"/>
              </a:spcAft>
              <a:buFont typeface="Wingdings 2"/>
              <a:buChar char=""/>
              <a:defRPr/>
            </a:pPr>
            <a:endParaRPr lang="en-US" altLang="zh-CN" sz="1600" b="1" dirty="0">
              <a:latin typeface="Verdana" pitchFamily="34" charset="0"/>
              <a:ea typeface="Verdana" pitchFamily="34" charset="0"/>
              <a:cs typeface="Verdana" pitchFamily="34" charset="0"/>
            </a:endParaRPr>
          </a:p>
        </p:txBody>
      </p:sp>
      <p:pic>
        <p:nvPicPr>
          <p:cNvPr id="4" name="图片 3">
            <a:extLst>
              <a:ext uri="{FF2B5EF4-FFF2-40B4-BE49-F238E27FC236}">
                <a16:creationId xmlns:a16="http://schemas.microsoft.com/office/drawing/2014/main" id="{DB44C07B-65F2-DE9E-2C36-3582BE5B1567}"/>
              </a:ext>
            </a:extLst>
          </p:cNvPr>
          <p:cNvPicPr>
            <a:picLocks noChangeAspect="1"/>
          </p:cNvPicPr>
          <p:nvPr/>
        </p:nvPicPr>
        <p:blipFill>
          <a:blip r:embed="rId2"/>
          <a:stretch>
            <a:fillRect/>
          </a:stretch>
        </p:blipFill>
        <p:spPr>
          <a:xfrm>
            <a:off x="7844541" y="1600200"/>
            <a:ext cx="3491951" cy="5050971"/>
          </a:xfrm>
          <a:prstGeom prst="rect">
            <a:avLst/>
          </a:prstGeom>
        </p:spPr>
      </p:pic>
    </p:spTree>
    <p:extLst>
      <p:ext uri="{BB962C8B-B14F-4D97-AF65-F5344CB8AC3E}">
        <p14:creationId xmlns:p14="http://schemas.microsoft.com/office/powerpoint/2010/main" val="5942001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模块">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模块">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Override1.xml><?xml version="1.0" encoding="utf-8"?>
<a:themeOverride xmlns:a="http://schemas.openxmlformats.org/drawingml/2006/main">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2.xml><?xml version="1.0" encoding="utf-8"?>
<a:themeOverride xmlns:a="http://schemas.openxmlformats.org/drawingml/2006/main">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otalTime>459</TotalTime>
  <Words>688</Words>
  <Application>Microsoft Office PowerPoint</Application>
  <PresentationFormat>宽屏</PresentationFormat>
  <Paragraphs>63</Paragraphs>
  <Slides>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vt:i4>
      </vt:variant>
    </vt:vector>
  </HeadingPairs>
  <TitlesOfParts>
    <vt:vector size="12" baseType="lpstr">
      <vt:lpstr>楷体</vt:lpstr>
      <vt:lpstr>Arial</vt:lpstr>
      <vt:lpstr>Corbel</vt:lpstr>
      <vt:lpstr>Verdana</vt:lpstr>
      <vt:lpstr>Wingdings</vt:lpstr>
      <vt:lpstr>Wingdings 2</vt:lpstr>
      <vt:lpstr>Wingdings 3</vt:lpstr>
      <vt:lpstr>模块</vt:lpstr>
      <vt:lpstr>2023-SA-大作业题目 </vt:lpstr>
      <vt:lpstr>2023-SA-大作业提交要求（1） </vt:lpstr>
      <vt:lpstr>PowerPoint 演示文稿</vt:lpstr>
      <vt:lpstr>2023-SA-大作业提交要求（3）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2021-SA-大作业提交要求 </dc:title>
  <dc:creator>Li Dali</dc:creator>
  <cp:lastModifiedBy>Li Dali</cp:lastModifiedBy>
  <cp:revision>42</cp:revision>
  <dcterms:created xsi:type="dcterms:W3CDTF">2021-08-24T01:31:17Z</dcterms:created>
  <dcterms:modified xsi:type="dcterms:W3CDTF">2023-09-12T02:01:08Z</dcterms:modified>
</cp:coreProperties>
</file>